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showSpecialPlsOnTitleSld="0">
  <p:sldMasterIdLst>
    <p:sldMasterId id="2147483672" r:id="rId5"/>
    <p:sldMasterId id="2147483673"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Lst>
  <p:sldSz cy="5143500" cx="9144000"/>
  <p:notesSz cx="6858000" cy="9144000"/>
  <p:embeddedFontLst>
    <p:embeddedFont>
      <p:font typeface="Proxima Nova"/>
      <p:regular r:id="rId44"/>
      <p:bold r:id="rId45"/>
      <p:italic r:id="rId46"/>
      <p:boldItalic r:id="rId47"/>
    </p:embeddedFont>
    <p:embeddedFont>
      <p:font typeface="Saira SemiCondensed SemiBold"/>
      <p:regular r:id="rId48"/>
      <p:bold r:id="rId49"/>
    </p:embeddedFont>
    <p:embeddedFont>
      <p:font typeface="Fjalla One"/>
      <p:regular r:id="rId50"/>
    </p:embeddedFont>
    <p:embeddedFont>
      <p:font typeface="Abel"/>
      <p:regular r:id="rId51"/>
    </p:embeddedFont>
    <p:embeddedFont>
      <p:font typeface="Proxima Nova Semibold"/>
      <p:regular r:id="rId52"/>
      <p:bold r:id="rId53"/>
      <p:boldItalic r:id="rId54"/>
    </p:embeddedFont>
    <p:embeddedFont>
      <p:font typeface="Teko Medium"/>
      <p:regular r:id="rId55"/>
      <p:bold r:id="rId5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pos="4989">
          <p15:clr>
            <a:srgbClr val="9AA0A6"/>
          </p15:clr>
        </p15:guide>
        <p15:guide id="2" orient="horz" pos="863">
          <p15:clr>
            <a:srgbClr val="9AA0A6"/>
          </p15:clr>
        </p15:guide>
        <p15:guide id="3" orient="horz" pos="2043">
          <p15:clr>
            <a:srgbClr val="9AA0A6"/>
          </p15:clr>
        </p15:guide>
        <p15:guide id="4" orient="horz" pos="2854">
          <p15:clr>
            <a:srgbClr val="9AA0A6"/>
          </p15:clr>
        </p15:guide>
        <p15:guide id="5" orient="horz" pos="1364">
          <p15:clr>
            <a:srgbClr val="9AA0A6"/>
          </p15:clr>
        </p15:guide>
        <p15:guide id="6" pos="2194">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D027C415-E53A-4614-808F-32A26757F16C}">
  <a:tblStyle styleId="{D027C415-E53A-4614-808F-32A26757F16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4989"/>
        <p:guide pos="863" orient="horz"/>
        <p:guide pos="2043" orient="horz"/>
        <p:guide pos="2854" orient="horz"/>
        <p:guide pos="1364" orient="horz"/>
        <p:guide pos="2194"/>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font" Target="fonts/ProximaNova-regular.fntdata"/><Relationship Id="rId43" Type="http://schemas.openxmlformats.org/officeDocument/2006/relationships/slide" Target="slides/slide36.xml"/><Relationship Id="rId46" Type="http://schemas.openxmlformats.org/officeDocument/2006/relationships/font" Target="fonts/ProximaNova-italic.fntdata"/><Relationship Id="rId45" Type="http://schemas.openxmlformats.org/officeDocument/2006/relationships/font" Target="fonts/ProximaNova-bold.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font" Target="fonts/SairaSemiCondensedSemiBold-regular.fntdata"/><Relationship Id="rId47" Type="http://schemas.openxmlformats.org/officeDocument/2006/relationships/font" Target="fonts/ProximaNova-boldItalic.fntdata"/><Relationship Id="rId49" Type="http://schemas.openxmlformats.org/officeDocument/2006/relationships/font" Target="fonts/SairaSemiCondensedSemiBold-bold.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20" Type="http://schemas.openxmlformats.org/officeDocument/2006/relationships/slide" Target="slides/slide13.xml"/><Relationship Id="rId22" Type="http://schemas.openxmlformats.org/officeDocument/2006/relationships/slide" Target="slides/slide15.xml"/><Relationship Id="rId21" Type="http://schemas.openxmlformats.org/officeDocument/2006/relationships/slide" Target="slides/slide14.xml"/><Relationship Id="rId24" Type="http://schemas.openxmlformats.org/officeDocument/2006/relationships/slide" Target="slides/slide17.xml"/><Relationship Id="rId23" Type="http://schemas.openxmlformats.org/officeDocument/2006/relationships/slide" Target="slides/slide16.xml"/><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Abel-regular.fntdata"/><Relationship Id="rId50" Type="http://schemas.openxmlformats.org/officeDocument/2006/relationships/font" Target="fonts/FjallaOne-regular.fntdata"/><Relationship Id="rId53" Type="http://schemas.openxmlformats.org/officeDocument/2006/relationships/font" Target="fonts/ProximaNovaSemibold-bold.fntdata"/><Relationship Id="rId52" Type="http://schemas.openxmlformats.org/officeDocument/2006/relationships/font" Target="fonts/ProximaNovaSemibold-regular.fntdata"/><Relationship Id="rId11" Type="http://schemas.openxmlformats.org/officeDocument/2006/relationships/slide" Target="slides/slide4.xml"/><Relationship Id="rId55" Type="http://schemas.openxmlformats.org/officeDocument/2006/relationships/font" Target="fonts/TekoMedium-regular.fntdata"/><Relationship Id="rId10" Type="http://schemas.openxmlformats.org/officeDocument/2006/relationships/slide" Target="slides/slide3.xml"/><Relationship Id="rId54" Type="http://schemas.openxmlformats.org/officeDocument/2006/relationships/font" Target="fonts/ProximaNovaSemibold-boldItalic.fntdata"/><Relationship Id="rId13" Type="http://schemas.openxmlformats.org/officeDocument/2006/relationships/slide" Target="slides/slide6.xml"/><Relationship Id="rId12" Type="http://schemas.openxmlformats.org/officeDocument/2006/relationships/slide" Target="slides/slide5.xml"/><Relationship Id="rId56" Type="http://schemas.openxmlformats.org/officeDocument/2006/relationships/font" Target="fonts/TekoMedium-bold.fntdata"/><Relationship Id="rId15" Type="http://schemas.openxmlformats.org/officeDocument/2006/relationships/slide" Target="slides/slide8.xml"/><Relationship Id="rId14" Type="http://schemas.openxmlformats.org/officeDocument/2006/relationships/slide" Target="slides/slide7.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2" name="Shape 2"/>
        <p:cNvGrpSpPr/>
        <p:nvPr/>
      </p:nvGrpSpPr>
      <p:grpSpPr>
        <a:xfrm>
          <a:off x="0" y="0"/>
          <a:ext cx="0" cy="0"/>
          <a:chOff x="0" y="0"/>
          <a:chExt cx="0" cy="0"/>
        </a:xfrm>
      </p:grpSpPr>
      <p:sp>
        <p:nvSpPr>
          <p:cNvPr id="3" name="Google Shape;3;n"/>
          <p:cNvSpPr txBox="1"/>
          <p:nvPr>
            <p:ph idx="2" type="hdr"/>
          </p:nvPr>
        </p:nvSpPr>
        <p:spPr>
          <a:xfrm>
            <a:off x="0" y="0"/>
            <a:ext cx="2971800" cy="458788"/>
          </a:xfrm>
          <a:prstGeom prst="rect">
            <a:avLst/>
          </a:prstGeom>
          <a:noFill/>
          <a:ln>
            <a:noFill/>
          </a:ln>
        </p:spPr>
        <p:txBody>
          <a:bodyPr anchorCtr="0" anchor="t"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1pPr>
            <a:lvl2pPr lvl="1"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2pPr>
            <a:lvl3pPr lvl="2"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3pPr>
            <a:lvl4pPr lvl="3"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4pPr>
            <a:lvl5pPr lvl="4"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5pPr>
            <a:lvl6pPr lvl="5"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6pPr>
            <a:lvl7pPr lvl="6"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7pPr>
            <a:lvl8pPr lvl="7"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8pPr>
            <a:lvl9pPr lvl="8"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9pPr>
          </a:lstStyle>
          <a:p/>
        </p:txBody>
      </p:sp>
      <p:sp>
        <p:nvSpPr>
          <p:cNvPr id="4" name="Google Shape;4;n"/>
          <p:cNvSpPr txBox="1"/>
          <p:nvPr>
            <p:ph idx="10" type="dt"/>
          </p:nvPr>
        </p:nvSpPr>
        <p:spPr>
          <a:xfrm>
            <a:off x="3884613" y="0"/>
            <a:ext cx="2971800" cy="458788"/>
          </a:xfrm>
          <a:prstGeom prst="rect">
            <a:avLst/>
          </a:prstGeom>
          <a:noFill/>
          <a:ln>
            <a:noFill/>
          </a:ln>
        </p:spPr>
        <p:txBody>
          <a:bodyPr anchorCtr="0" anchor="t" bIns="45700" lIns="91425" spcFirstLastPara="1" rIns="91425" wrap="square" tIns="45700">
            <a:noAutofit/>
          </a:bodyPr>
          <a:lstStyle>
            <a:lvl1pPr lvl="0" marR="0" rtl="0" algn="r">
              <a:spcBef>
                <a:spcPts val="0"/>
              </a:spcBef>
              <a:spcAft>
                <a:spcPts val="0"/>
              </a:spcAft>
              <a:buSzPts val="1400"/>
              <a:buNone/>
              <a:defRPr b="0" i="0" sz="1200" u="none" cap="none" strike="noStrike">
                <a:solidFill>
                  <a:schemeClr val="dk1"/>
                </a:solidFill>
                <a:latin typeface="Calibri"/>
                <a:ea typeface="Calibri"/>
                <a:cs typeface="Calibri"/>
                <a:sym typeface="Calibri"/>
              </a:defRPr>
            </a:lvl1pPr>
            <a:lvl2pPr lvl="1"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2pPr>
            <a:lvl3pPr lvl="2"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3pPr>
            <a:lvl4pPr lvl="3"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4pPr>
            <a:lvl5pPr lvl="4"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5pPr>
            <a:lvl6pPr lvl="5"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6pPr>
            <a:lvl7pPr lvl="6"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7pPr>
            <a:lvl8pPr lvl="7"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8pPr>
            <a:lvl9pPr lvl="8"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9pPr>
          </a:lstStyle>
          <a:p/>
        </p:txBody>
      </p:sp>
      <p:sp>
        <p:nvSpPr>
          <p:cNvPr id="5" name="Google Shape;5;n"/>
          <p:cNvSpPr/>
          <p:nvPr>
            <p:ph idx="3"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a:noFill/>
          <a:ln cap="flat" cmpd="sng" w="12700">
            <a:solidFill>
              <a:srgbClr val="000000"/>
            </a:solidFill>
            <a:prstDash val="solid"/>
            <a:round/>
            <a:headEnd len="sm" w="sm" type="none"/>
            <a:tailEnd len="sm" w="sm" type="none"/>
          </a:ln>
        </p:spPr>
      </p:sp>
      <p:sp>
        <p:nvSpPr>
          <p:cNvPr id="6" name="Google Shape;6;n"/>
          <p:cNvSpPr txBox="1"/>
          <p:nvPr>
            <p:ph idx="1" type="body"/>
          </p:nvPr>
        </p:nvSpPr>
        <p:spPr>
          <a:xfrm>
            <a:off x="685800" y="4400550"/>
            <a:ext cx="5486400" cy="3600450"/>
          </a:xfrm>
          <a:prstGeom prst="rect">
            <a:avLst/>
          </a:prstGeom>
          <a:noFill/>
          <a:ln>
            <a:noFill/>
          </a:ln>
        </p:spPr>
        <p:txBody>
          <a:bodyPr anchorCtr="0" anchor="t" bIns="45700" lIns="91425" spcFirstLastPara="1" rIns="91425" wrap="square" tIns="45700">
            <a:noAutofit/>
          </a:bodyPr>
          <a:lstStyle>
            <a:lvl1pPr indent="-228600" lvl="0" marL="4572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1pPr>
            <a:lvl2pPr indent="-228600" lvl="1" marL="9144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2pPr>
            <a:lvl3pPr indent="-228600" lvl="2" marL="13716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3pPr>
            <a:lvl4pPr indent="-228600" lvl="3" marL="18288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4pPr>
            <a:lvl5pPr indent="-228600" lvl="4" marL="22860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5pPr>
            <a:lvl6pPr indent="-228600" lvl="5" marL="27432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6pPr>
            <a:lvl7pPr indent="-228600" lvl="6" marL="32004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7pPr>
            <a:lvl8pPr indent="-228600" lvl="7" marL="36576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8pPr>
            <a:lvl9pPr indent="-228600" lvl="8" marL="411480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9pPr>
          </a:lstStyle>
          <a:p/>
        </p:txBody>
      </p:sp>
      <p:sp>
        <p:nvSpPr>
          <p:cNvPr id="7" name="Google Shape;7;n"/>
          <p:cNvSpPr txBox="1"/>
          <p:nvPr>
            <p:ph idx="11" type="ftr"/>
          </p:nvPr>
        </p:nvSpPr>
        <p:spPr>
          <a:xfrm>
            <a:off x="0" y="8685213"/>
            <a:ext cx="2971800" cy="458787"/>
          </a:xfrm>
          <a:prstGeom prst="rect">
            <a:avLst/>
          </a:prstGeom>
          <a:noFill/>
          <a:ln>
            <a:noFill/>
          </a:ln>
        </p:spPr>
        <p:txBody>
          <a:bodyPr anchorCtr="0" anchor="b" bIns="45700" lIns="91425" spcFirstLastPara="1" rIns="91425" wrap="square" tIns="45700">
            <a:noAutofit/>
          </a:bodyPr>
          <a:lstStyle>
            <a:lvl1pPr lvl="0" marR="0" rtl="0" algn="l">
              <a:spcBef>
                <a:spcPts val="0"/>
              </a:spcBef>
              <a:spcAft>
                <a:spcPts val="0"/>
              </a:spcAft>
              <a:buSzPts val="1400"/>
              <a:buNone/>
              <a:defRPr b="0" i="0" sz="1200" u="none" cap="none" strike="noStrike">
                <a:solidFill>
                  <a:schemeClr val="dk1"/>
                </a:solidFill>
                <a:latin typeface="Calibri"/>
                <a:ea typeface="Calibri"/>
                <a:cs typeface="Calibri"/>
                <a:sym typeface="Calibri"/>
              </a:defRPr>
            </a:lvl1pPr>
            <a:lvl2pPr lvl="1"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2pPr>
            <a:lvl3pPr lvl="2"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3pPr>
            <a:lvl4pPr lvl="3"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4pPr>
            <a:lvl5pPr lvl="4"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5pPr>
            <a:lvl6pPr lvl="5"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6pPr>
            <a:lvl7pPr lvl="6"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7pPr>
            <a:lvl8pPr lvl="7"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8pPr>
            <a:lvl9pPr lvl="8" marR="0" rtl="0" algn="l">
              <a:spcBef>
                <a:spcPts val="0"/>
              </a:spcBef>
              <a:spcAft>
                <a:spcPts val="0"/>
              </a:spcAft>
              <a:buSzPts val="1400"/>
              <a:buNone/>
              <a:defRPr b="0" i="0" sz="1800" u="none" cap="none" strike="noStrike">
                <a:solidFill>
                  <a:schemeClr val="dk1"/>
                </a:solidFill>
                <a:latin typeface="Calibri"/>
                <a:ea typeface="Calibri"/>
                <a:cs typeface="Calibri"/>
                <a:sym typeface="Calibri"/>
              </a:defRPr>
            </a:lvl9pPr>
          </a:lstStyle>
          <a:p/>
        </p:txBody>
      </p:sp>
      <p:sp>
        <p:nvSpPr>
          <p:cNvPr id="8" name="Google Shape;8;n"/>
          <p:cNvSpPr txBox="1"/>
          <p:nvPr>
            <p:ph idx="12" type="sldNum"/>
          </p:nvPr>
        </p:nvSpPr>
        <p:spPr>
          <a:xfrm>
            <a:off x="3884613" y="8685213"/>
            <a:ext cx="2971800" cy="458787"/>
          </a:xfrm>
          <a:prstGeom prst="rect">
            <a:avLst/>
          </a:prstGeom>
          <a:noFill/>
          <a:ln>
            <a:noFill/>
          </a:ln>
        </p:spPr>
        <p:txBody>
          <a:bodyPr anchorCtr="0" anchor="b" bIns="45700" lIns="91425" spcFirstLastPara="1" rIns="91425" wrap="square" tIns="45700">
            <a:noAutofit/>
          </a:bodyPr>
          <a:lstStyle/>
          <a:p>
            <a:pPr indent="0" lvl="0" marL="0" marR="0" rtl="0" algn="r">
              <a:spcBef>
                <a:spcPts val="0"/>
              </a:spcBef>
              <a:spcAft>
                <a:spcPts val="0"/>
              </a:spcAft>
              <a:buNone/>
            </a:pPr>
            <a:fld id="{00000000-1234-1234-1234-123412341234}" type="slidenum">
              <a:rPr b="0" i="0" lang="en" sz="1200" u="none" cap="none" strike="noStrike">
                <a:solidFill>
                  <a:schemeClr val="dk1"/>
                </a:solidFill>
                <a:latin typeface="Calibri"/>
                <a:ea typeface="Calibri"/>
                <a:cs typeface="Calibri"/>
                <a:sym typeface="Calibri"/>
              </a:rPr>
              <a:t>‹#›</a:t>
            </a:fld>
            <a:endParaRPr b="0" i="0" sz="1200" u="none" cap="none" strike="noStrike">
              <a:solidFill>
                <a:schemeClr val="dk1"/>
              </a:solidFill>
              <a:latin typeface="Calibri"/>
              <a:ea typeface="Calibri"/>
              <a:cs typeface="Calibri"/>
              <a:sym typeface="Calibri"/>
            </a:endParaRPr>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 name="Shape 173"/>
        <p:cNvGrpSpPr/>
        <p:nvPr/>
      </p:nvGrpSpPr>
      <p:grpSpPr>
        <a:xfrm>
          <a:off x="0" y="0"/>
          <a:ext cx="0" cy="0"/>
          <a:chOff x="0" y="0"/>
          <a:chExt cx="0" cy="0"/>
        </a:xfrm>
      </p:grpSpPr>
      <p:sp>
        <p:nvSpPr>
          <p:cNvPr id="174" name="Google Shape;174;p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75" name="Google Shape;175;p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 name="Shape 878"/>
        <p:cNvGrpSpPr/>
        <p:nvPr/>
      </p:nvGrpSpPr>
      <p:grpSpPr>
        <a:xfrm>
          <a:off x="0" y="0"/>
          <a:ext cx="0" cy="0"/>
          <a:chOff x="0" y="0"/>
          <a:chExt cx="0" cy="0"/>
        </a:xfrm>
      </p:grpSpPr>
      <p:sp>
        <p:nvSpPr>
          <p:cNvPr id="879" name="Google Shape;879;g55f81c2a08_0_7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880" name="Google Shape;880;g55f81c2a08_0_71: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81" name="Google Shape;881;g55f81c2a08_0_71: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Font typeface="Arial"/>
              <a:buNone/>
            </a:pPr>
            <a:fld id="{00000000-1234-1234-1234-123412341234}" type="slidenum">
              <a:rPr lang="en"/>
              <a:t>‹#›</a:t>
            </a:fld>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02" name="Shape 902"/>
        <p:cNvGrpSpPr/>
        <p:nvPr/>
      </p:nvGrpSpPr>
      <p:grpSpPr>
        <a:xfrm>
          <a:off x="0" y="0"/>
          <a:ext cx="0" cy="0"/>
          <a:chOff x="0" y="0"/>
          <a:chExt cx="0" cy="0"/>
        </a:xfrm>
      </p:grpSpPr>
      <p:sp>
        <p:nvSpPr>
          <p:cNvPr id="903" name="Google Shape;903;g55f81c2a08_0_133: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904" name="Google Shape;904;g55f81c2a08_0_133: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05" name="Google Shape;905;g55f81c2a08_0_133: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Font typeface="Arial"/>
              <a:buNone/>
            </a:pPr>
            <a:fld id="{00000000-1234-1234-1234-123412341234}" type="slidenum">
              <a:rPr lang="en"/>
              <a:t>‹#›</a:t>
            </a:fld>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9" name="Shape 959"/>
        <p:cNvGrpSpPr/>
        <p:nvPr/>
      </p:nvGrpSpPr>
      <p:grpSpPr>
        <a:xfrm>
          <a:off x="0" y="0"/>
          <a:ext cx="0" cy="0"/>
          <a:chOff x="0" y="0"/>
          <a:chExt cx="0" cy="0"/>
        </a:xfrm>
      </p:grpSpPr>
      <p:sp>
        <p:nvSpPr>
          <p:cNvPr id="960" name="Google Shape;960;g55f81c2a08_0_21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961" name="Google Shape;961;g55f81c2a08_0_212: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962" name="Google Shape;962;g55f81c2a08_0_212: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Font typeface="Arial"/>
              <a:buNone/>
            </a:pPr>
            <a:fld id="{00000000-1234-1234-1234-123412341234}" type="slidenum">
              <a:rPr lang="en"/>
              <a:t>‹#›</a:t>
            </a:fld>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0" name="Shape 1040"/>
        <p:cNvGrpSpPr/>
        <p:nvPr/>
      </p:nvGrpSpPr>
      <p:grpSpPr>
        <a:xfrm>
          <a:off x="0" y="0"/>
          <a:ext cx="0" cy="0"/>
          <a:chOff x="0" y="0"/>
          <a:chExt cx="0" cy="0"/>
        </a:xfrm>
      </p:grpSpPr>
      <p:sp>
        <p:nvSpPr>
          <p:cNvPr id="1041" name="Google Shape;1041;g55f81c2a08_0_21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1042" name="Google Shape;1042;g55f81c2a08_0_217: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43" name="Google Shape;1043;g55f81c2a08_0_217: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Font typeface="Arial"/>
              <a:buNone/>
            </a:pPr>
            <a:fld id="{00000000-1234-1234-1234-123412341234}" type="slidenum">
              <a:rPr lang="en"/>
              <a:t>‹#›</a:t>
            </a:fld>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2" name="Shape 1062"/>
        <p:cNvGrpSpPr/>
        <p:nvPr/>
      </p:nvGrpSpPr>
      <p:grpSpPr>
        <a:xfrm>
          <a:off x="0" y="0"/>
          <a:ext cx="0" cy="0"/>
          <a:chOff x="0" y="0"/>
          <a:chExt cx="0" cy="0"/>
        </a:xfrm>
      </p:grpSpPr>
      <p:sp>
        <p:nvSpPr>
          <p:cNvPr id="1063" name="Google Shape;1063;g60711fd773_0_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1064" name="Google Shape;1064;g60711fd773_0_0: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65" name="Google Shape;1065;g60711fd773_0_0: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Font typeface="Arial"/>
              <a:buNone/>
            </a:pPr>
            <a:fld id="{00000000-1234-1234-1234-123412341234}" type="slidenum">
              <a:rPr lang="en"/>
              <a:t>‹#›</a:t>
            </a:fld>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4" name="Shape 1074"/>
        <p:cNvGrpSpPr/>
        <p:nvPr/>
      </p:nvGrpSpPr>
      <p:grpSpPr>
        <a:xfrm>
          <a:off x="0" y="0"/>
          <a:ext cx="0" cy="0"/>
          <a:chOff x="0" y="0"/>
          <a:chExt cx="0" cy="0"/>
        </a:xfrm>
      </p:grpSpPr>
      <p:sp>
        <p:nvSpPr>
          <p:cNvPr id="1075" name="Google Shape;1075;g60711fd773_0_1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1076" name="Google Shape;1076;g60711fd773_0_11: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077" name="Google Shape;1077;g60711fd773_0_11: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Font typeface="Arial"/>
              <a:buNone/>
            </a:pPr>
            <a:fld id="{00000000-1234-1234-1234-123412341234}" type="slidenum">
              <a:rPr lang="en"/>
              <a:t>‹#›</a:t>
            </a:fld>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0" name="Shape 1100"/>
        <p:cNvGrpSpPr/>
        <p:nvPr/>
      </p:nvGrpSpPr>
      <p:grpSpPr>
        <a:xfrm>
          <a:off x="0" y="0"/>
          <a:ext cx="0" cy="0"/>
          <a:chOff x="0" y="0"/>
          <a:chExt cx="0" cy="0"/>
        </a:xfrm>
      </p:grpSpPr>
      <p:sp>
        <p:nvSpPr>
          <p:cNvPr id="1101" name="Google Shape;1101;g55fa4101ca_2_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1102" name="Google Shape;1102;g55fa4101ca_2_4: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03" name="Google Shape;1103;g55fa4101ca_2_4: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Font typeface="Arial"/>
              <a:buNone/>
            </a:pPr>
            <a:fld id="{00000000-1234-1234-1234-123412341234}" type="slidenum">
              <a:rPr lang="en"/>
              <a:t>‹#›</a:t>
            </a:fld>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6" name="Shape 1106"/>
        <p:cNvGrpSpPr/>
        <p:nvPr/>
      </p:nvGrpSpPr>
      <p:grpSpPr>
        <a:xfrm>
          <a:off x="0" y="0"/>
          <a:ext cx="0" cy="0"/>
          <a:chOff x="0" y="0"/>
          <a:chExt cx="0" cy="0"/>
        </a:xfrm>
      </p:grpSpPr>
      <p:sp>
        <p:nvSpPr>
          <p:cNvPr id="1107" name="Google Shape;1107;p7: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08" name="Google Shape;1108;p7: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7" name="Shape 1137"/>
        <p:cNvGrpSpPr/>
        <p:nvPr/>
      </p:nvGrpSpPr>
      <p:grpSpPr>
        <a:xfrm>
          <a:off x="0" y="0"/>
          <a:ext cx="0" cy="0"/>
          <a:chOff x="0" y="0"/>
          <a:chExt cx="0" cy="0"/>
        </a:xfrm>
      </p:grpSpPr>
      <p:sp>
        <p:nvSpPr>
          <p:cNvPr id="1138" name="Google Shape;1138;g60711fd773_0_32: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1139" name="Google Shape;1139;g60711fd773_0_3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06" name="Shape 2106"/>
        <p:cNvGrpSpPr/>
        <p:nvPr/>
      </p:nvGrpSpPr>
      <p:grpSpPr>
        <a:xfrm>
          <a:off x="0" y="0"/>
          <a:ext cx="0" cy="0"/>
          <a:chOff x="0" y="0"/>
          <a:chExt cx="0" cy="0"/>
        </a:xfrm>
      </p:grpSpPr>
      <p:sp>
        <p:nvSpPr>
          <p:cNvPr id="2107" name="Google Shape;2107;g60711fd773_0_2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2108" name="Google Shape;2108;g60711fd773_0_22: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109" name="Google Shape;2109;g60711fd773_0_22: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Font typeface="Arial"/>
              <a:buNone/>
            </a:pPr>
            <a:fld id="{00000000-1234-1234-1234-123412341234}" type="slidenum">
              <a:rPr lang="en"/>
              <a:t>‹#›</a:t>
            </a:fld>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25" name="Shape 425"/>
        <p:cNvGrpSpPr/>
        <p:nvPr/>
      </p:nvGrpSpPr>
      <p:grpSpPr>
        <a:xfrm>
          <a:off x="0" y="0"/>
          <a:ext cx="0" cy="0"/>
          <a:chOff x="0" y="0"/>
          <a:chExt cx="0" cy="0"/>
        </a:xfrm>
      </p:grpSpPr>
      <p:sp>
        <p:nvSpPr>
          <p:cNvPr id="426" name="Google Shape;426;g41b2464216_0_678: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427" name="Google Shape;427;g41b2464216_0_67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6" name="Shape 2156"/>
        <p:cNvGrpSpPr/>
        <p:nvPr/>
      </p:nvGrpSpPr>
      <p:grpSpPr>
        <a:xfrm>
          <a:off x="0" y="0"/>
          <a:ext cx="0" cy="0"/>
          <a:chOff x="0" y="0"/>
          <a:chExt cx="0" cy="0"/>
        </a:xfrm>
      </p:grpSpPr>
      <p:sp>
        <p:nvSpPr>
          <p:cNvPr id="2157" name="Google Shape;2157;p2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158" name="Google Shape;2158;p2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06" name="Shape 2606"/>
        <p:cNvGrpSpPr/>
        <p:nvPr/>
      </p:nvGrpSpPr>
      <p:grpSpPr>
        <a:xfrm>
          <a:off x="0" y="0"/>
          <a:ext cx="0" cy="0"/>
          <a:chOff x="0" y="0"/>
          <a:chExt cx="0" cy="0"/>
        </a:xfrm>
      </p:grpSpPr>
      <p:sp>
        <p:nvSpPr>
          <p:cNvPr id="2607" name="Google Shape;2607;p28: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608" name="Google Shape;2608;p28: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25" name="Shape 2725"/>
        <p:cNvGrpSpPr/>
        <p:nvPr/>
      </p:nvGrpSpPr>
      <p:grpSpPr>
        <a:xfrm>
          <a:off x="0" y="0"/>
          <a:ext cx="0" cy="0"/>
          <a:chOff x="0" y="0"/>
          <a:chExt cx="0" cy="0"/>
        </a:xfrm>
      </p:grpSpPr>
      <p:sp>
        <p:nvSpPr>
          <p:cNvPr id="2726" name="Google Shape;2726;g60711fd773_13_1036: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2727" name="Google Shape;2727;g60711fd773_13_103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78" name="Shape 3078"/>
        <p:cNvGrpSpPr/>
        <p:nvPr/>
      </p:nvGrpSpPr>
      <p:grpSpPr>
        <a:xfrm>
          <a:off x="0" y="0"/>
          <a:ext cx="0" cy="0"/>
          <a:chOff x="0" y="0"/>
          <a:chExt cx="0" cy="0"/>
        </a:xfrm>
      </p:grpSpPr>
      <p:sp>
        <p:nvSpPr>
          <p:cNvPr id="3079" name="Google Shape;3079;p31: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080" name="Google Shape;3080;p31: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0" name="Shape 3960"/>
        <p:cNvGrpSpPr/>
        <p:nvPr/>
      </p:nvGrpSpPr>
      <p:grpSpPr>
        <a:xfrm>
          <a:off x="0" y="0"/>
          <a:ext cx="0" cy="0"/>
          <a:chOff x="0" y="0"/>
          <a:chExt cx="0" cy="0"/>
        </a:xfrm>
      </p:grpSpPr>
      <p:sp>
        <p:nvSpPr>
          <p:cNvPr id="3961" name="Google Shape;3961;g5a3df77dbe_1_586: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3962" name="Google Shape;3962;g5a3df77dbe_1_586: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3963" name="Google Shape;3963;g5a3df77dbe_1_586: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Font typeface="Arial"/>
              <a:buNone/>
            </a:pPr>
            <a:fld id="{00000000-1234-1234-1234-123412341234}" type="slidenum">
              <a:rPr lang="en"/>
              <a:t>‹#›</a:t>
            </a:fld>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68" name="Shape 3968"/>
        <p:cNvGrpSpPr/>
        <p:nvPr/>
      </p:nvGrpSpPr>
      <p:grpSpPr>
        <a:xfrm>
          <a:off x="0" y="0"/>
          <a:ext cx="0" cy="0"/>
          <a:chOff x="0" y="0"/>
          <a:chExt cx="0" cy="0"/>
        </a:xfrm>
      </p:grpSpPr>
      <p:sp>
        <p:nvSpPr>
          <p:cNvPr id="3969" name="Google Shape;3969;g41b2464216_0_9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0" name="Google Shape;3970;g41b2464216_0_93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75" name="Shape 3975"/>
        <p:cNvGrpSpPr/>
        <p:nvPr/>
      </p:nvGrpSpPr>
      <p:grpSpPr>
        <a:xfrm>
          <a:off x="0" y="0"/>
          <a:ext cx="0" cy="0"/>
          <a:chOff x="0" y="0"/>
          <a:chExt cx="0" cy="0"/>
        </a:xfrm>
      </p:grpSpPr>
      <p:sp>
        <p:nvSpPr>
          <p:cNvPr id="3976" name="Google Shape;3976;g41b2464216_0_9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77" name="Google Shape;3977;g41b2464216_0_93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992" name="Shape 3992"/>
        <p:cNvGrpSpPr/>
        <p:nvPr/>
      </p:nvGrpSpPr>
      <p:grpSpPr>
        <a:xfrm>
          <a:off x="0" y="0"/>
          <a:ext cx="0" cy="0"/>
          <a:chOff x="0" y="0"/>
          <a:chExt cx="0" cy="0"/>
        </a:xfrm>
      </p:grpSpPr>
      <p:sp>
        <p:nvSpPr>
          <p:cNvPr id="3993" name="Google Shape;3993;g41b2464216_0_34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94" name="Google Shape;3994;g41b2464216_0_344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08" name="Shape 4608"/>
        <p:cNvGrpSpPr/>
        <p:nvPr/>
      </p:nvGrpSpPr>
      <p:grpSpPr>
        <a:xfrm>
          <a:off x="0" y="0"/>
          <a:ext cx="0" cy="0"/>
          <a:chOff x="0" y="0"/>
          <a:chExt cx="0" cy="0"/>
        </a:xfrm>
      </p:grpSpPr>
      <p:sp>
        <p:nvSpPr>
          <p:cNvPr id="4609" name="Google Shape;4609;g41b2464216_0_9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610" name="Google Shape;4610;g41b2464216_0_951: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9" name="Shape 7099"/>
        <p:cNvGrpSpPr/>
        <p:nvPr/>
      </p:nvGrpSpPr>
      <p:grpSpPr>
        <a:xfrm>
          <a:off x="0" y="0"/>
          <a:ext cx="0" cy="0"/>
          <a:chOff x="0" y="0"/>
          <a:chExt cx="0" cy="0"/>
        </a:xfrm>
      </p:grpSpPr>
      <p:sp>
        <p:nvSpPr>
          <p:cNvPr id="7100" name="Google Shape;7100;g41b2464216_0_40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01" name="Google Shape;7101;g41b2464216_0_405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1" name="Shape 431"/>
        <p:cNvGrpSpPr/>
        <p:nvPr/>
      </p:nvGrpSpPr>
      <p:grpSpPr>
        <a:xfrm>
          <a:off x="0" y="0"/>
          <a:ext cx="0" cy="0"/>
          <a:chOff x="0" y="0"/>
          <a:chExt cx="0" cy="0"/>
        </a:xfrm>
      </p:grpSpPr>
      <p:sp>
        <p:nvSpPr>
          <p:cNvPr id="432" name="Google Shape;432;g41bfcd0a27_1_0: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433" name="Google Shape;433;g41bfcd0a27_1_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6" name="Shape 7476"/>
        <p:cNvGrpSpPr/>
        <p:nvPr/>
      </p:nvGrpSpPr>
      <p:grpSpPr>
        <a:xfrm>
          <a:off x="0" y="0"/>
          <a:ext cx="0" cy="0"/>
          <a:chOff x="0" y="0"/>
          <a:chExt cx="0" cy="0"/>
        </a:xfrm>
      </p:grpSpPr>
      <p:sp>
        <p:nvSpPr>
          <p:cNvPr id="7477" name="Google Shape;7477;g41b2464216_0_4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78" name="Google Shape;7478;g41b2464216_0_443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07" name="Shape 7907"/>
        <p:cNvGrpSpPr/>
        <p:nvPr/>
      </p:nvGrpSpPr>
      <p:grpSpPr>
        <a:xfrm>
          <a:off x="0" y="0"/>
          <a:ext cx="0" cy="0"/>
          <a:chOff x="0" y="0"/>
          <a:chExt cx="0" cy="0"/>
        </a:xfrm>
      </p:grpSpPr>
      <p:sp>
        <p:nvSpPr>
          <p:cNvPr id="7908" name="Google Shape;7908;g41b2464216_0_48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09" name="Google Shape;7909;g41b2464216_0_4862: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00" name="Shape 8700"/>
        <p:cNvGrpSpPr/>
        <p:nvPr/>
      </p:nvGrpSpPr>
      <p:grpSpPr>
        <a:xfrm>
          <a:off x="0" y="0"/>
          <a:ext cx="0" cy="0"/>
          <a:chOff x="0" y="0"/>
          <a:chExt cx="0" cy="0"/>
        </a:xfrm>
      </p:grpSpPr>
      <p:sp>
        <p:nvSpPr>
          <p:cNvPr id="8701" name="Google Shape;8701;g41b2464216_0_5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02" name="Google Shape;8702;g41b2464216_0_565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1" name="Shape 9441"/>
        <p:cNvGrpSpPr/>
        <p:nvPr/>
      </p:nvGrpSpPr>
      <p:grpSpPr>
        <a:xfrm>
          <a:off x="0" y="0"/>
          <a:ext cx="0" cy="0"/>
          <a:chOff x="0" y="0"/>
          <a:chExt cx="0" cy="0"/>
        </a:xfrm>
      </p:grpSpPr>
      <p:sp>
        <p:nvSpPr>
          <p:cNvPr id="9442" name="Google Shape;9442;g41b2464216_0_63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3" name="Google Shape;9443;g41b2464216_0_6394: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4" name="Shape 10134"/>
        <p:cNvGrpSpPr/>
        <p:nvPr/>
      </p:nvGrpSpPr>
      <p:grpSpPr>
        <a:xfrm>
          <a:off x="0" y="0"/>
          <a:ext cx="0" cy="0"/>
          <a:chOff x="0" y="0"/>
          <a:chExt cx="0" cy="0"/>
        </a:xfrm>
      </p:grpSpPr>
      <p:sp>
        <p:nvSpPr>
          <p:cNvPr id="10135" name="Google Shape;10135;g41b2464216_0_70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36" name="Google Shape;10136;g41b2464216_0_7086: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436" name="Shape 10436"/>
        <p:cNvGrpSpPr/>
        <p:nvPr/>
      </p:nvGrpSpPr>
      <p:grpSpPr>
        <a:xfrm>
          <a:off x="0" y="0"/>
          <a:ext cx="0" cy="0"/>
          <a:chOff x="0" y="0"/>
          <a:chExt cx="0" cy="0"/>
        </a:xfrm>
      </p:grpSpPr>
      <p:sp>
        <p:nvSpPr>
          <p:cNvPr id="10437" name="Google Shape;10437;g41b2464216_0_73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438" name="Google Shape;10438;g41b2464216_0_7387: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0" name="Shape 11070"/>
        <p:cNvGrpSpPr/>
        <p:nvPr/>
      </p:nvGrpSpPr>
      <p:grpSpPr>
        <a:xfrm>
          <a:off x="0" y="0"/>
          <a:ext cx="0" cy="0"/>
          <a:chOff x="0" y="0"/>
          <a:chExt cx="0" cy="0"/>
        </a:xfrm>
      </p:grpSpPr>
      <p:sp>
        <p:nvSpPr>
          <p:cNvPr id="11071" name="Google Shape;11071;g41b2464216_0_80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2" name="Google Shape;11072;g41b2464216_0_8020:notes"/>
          <p:cNvSpPr txBox="1"/>
          <p:nvPr>
            <p:ph idx="1" type="body"/>
          </p:nvPr>
        </p:nvSpPr>
        <p:spPr>
          <a:xfrm>
            <a:off x="685800" y="4343400"/>
            <a:ext cx="5486400" cy="41148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g60711fd773_0_1564: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449" name="Google Shape;449;g60711fd773_0_156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0" name="Shape 600"/>
        <p:cNvGrpSpPr/>
        <p:nvPr/>
      </p:nvGrpSpPr>
      <p:grpSpPr>
        <a:xfrm>
          <a:off x="0" y="0"/>
          <a:ext cx="0" cy="0"/>
          <a:chOff x="0" y="0"/>
          <a:chExt cx="0" cy="0"/>
        </a:xfrm>
      </p:grpSpPr>
      <p:sp>
        <p:nvSpPr>
          <p:cNvPr id="601" name="Google Shape;601;p2: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602" name="Google Shape;602;p2: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 name="Shape 681"/>
        <p:cNvGrpSpPr/>
        <p:nvPr/>
      </p:nvGrpSpPr>
      <p:grpSpPr>
        <a:xfrm>
          <a:off x="0" y="0"/>
          <a:ext cx="0" cy="0"/>
          <a:chOff x="0" y="0"/>
          <a:chExt cx="0" cy="0"/>
        </a:xfrm>
      </p:grpSpPr>
      <p:sp>
        <p:nvSpPr>
          <p:cNvPr id="682" name="Google Shape;682;p20: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683" name="Google Shape;683;p20: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8" name="Shape 748"/>
        <p:cNvGrpSpPr/>
        <p:nvPr/>
      </p:nvGrpSpPr>
      <p:grpSpPr>
        <a:xfrm>
          <a:off x="0" y="0"/>
          <a:ext cx="0" cy="0"/>
          <a:chOff x="0" y="0"/>
          <a:chExt cx="0" cy="0"/>
        </a:xfrm>
      </p:grpSpPr>
      <p:sp>
        <p:nvSpPr>
          <p:cNvPr id="749" name="Google Shape;749;p9: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750" name="Google Shape;750;p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4" name="Shape 804"/>
        <p:cNvGrpSpPr/>
        <p:nvPr/>
      </p:nvGrpSpPr>
      <p:grpSpPr>
        <a:xfrm>
          <a:off x="0" y="0"/>
          <a:ext cx="0" cy="0"/>
          <a:chOff x="0" y="0"/>
          <a:chExt cx="0" cy="0"/>
        </a:xfrm>
      </p:grpSpPr>
      <p:sp>
        <p:nvSpPr>
          <p:cNvPr id="805" name="Google Shape;805;p4:notes"/>
          <p:cNvSpPr txBox="1"/>
          <p:nvPr>
            <p:ph idx="1" type="body"/>
          </p:nvPr>
        </p:nvSpPr>
        <p:spPr>
          <a:xfrm>
            <a:off x="685800" y="4400550"/>
            <a:ext cx="5486400" cy="360045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06" name="Google Shape;806;p4: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2" name="Shape 822"/>
        <p:cNvGrpSpPr/>
        <p:nvPr/>
      </p:nvGrpSpPr>
      <p:grpSpPr>
        <a:xfrm>
          <a:off x="0" y="0"/>
          <a:ext cx="0" cy="0"/>
          <a:chOff x="0" y="0"/>
          <a:chExt cx="0" cy="0"/>
        </a:xfrm>
      </p:grpSpPr>
      <p:sp>
        <p:nvSpPr>
          <p:cNvPr id="823" name="Google Shape;823;g55f81c2a08_0_89:notes"/>
          <p:cNvSpPr/>
          <p:nvPr>
            <p:ph idx="2" type="sldImg"/>
          </p:nvPr>
        </p:nvSpPr>
        <p:spPr>
          <a:xfrm>
            <a:off x="685800" y="1143000"/>
            <a:ext cx="5486400" cy="3086100"/>
          </a:xfrm>
          <a:custGeom>
            <a:rect b="b" l="l" r="r" t="t"/>
            <a:pathLst>
              <a:path extrusionOk="0" h="120000" w="120000">
                <a:moveTo>
                  <a:pt x="0" y="0"/>
                </a:moveTo>
                <a:lnTo>
                  <a:pt x="120000" y="0"/>
                </a:lnTo>
                <a:lnTo>
                  <a:pt x="120000" y="120000"/>
                </a:lnTo>
                <a:lnTo>
                  <a:pt x="0" y="120000"/>
                </a:lnTo>
                <a:close/>
              </a:path>
            </a:pathLst>
          </a:custGeom>
        </p:spPr>
      </p:sp>
      <p:sp>
        <p:nvSpPr>
          <p:cNvPr id="824" name="Google Shape;824;g55f81c2a08_0_89:notes"/>
          <p:cNvSpPr txBox="1"/>
          <p:nvPr>
            <p:ph idx="1" type="body"/>
          </p:nvPr>
        </p:nvSpPr>
        <p:spPr>
          <a:xfrm>
            <a:off x="685800" y="4400550"/>
            <a:ext cx="5486400" cy="3600600"/>
          </a:xfrm>
          <a:prstGeom prst="rect">
            <a:avLst/>
          </a:prstGeom>
        </p:spPr>
        <p:txBody>
          <a:bodyPr anchorCtr="0" anchor="t" bIns="45700" lIns="91425" spcFirstLastPara="1" rIns="91425" wrap="square" tIns="45700">
            <a:noAutofit/>
          </a:bodyPr>
          <a:lstStyle/>
          <a:p>
            <a:pPr indent="0" lvl="0" marL="0" rtl="0" algn="l">
              <a:spcBef>
                <a:spcPts val="0"/>
              </a:spcBef>
              <a:spcAft>
                <a:spcPts val="0"/>
              </a:spcAft>
              <a:buNone/>
            </a:pPr>
            <a:r>
              <a:t/>
            </a:r>
            <a:endParaRPr/>
          </a:p>
        </p:txBody>
      </p:sp>
      <p:sp>
        <p:nvSpPr>
          <p:cNvPr id="825" name="Google Shape;825;g55f81c2a08_0_89:notes"/>
          <p:cNvSpPr txBox="1"/>
          <p:nvPr>
            <p:ph idx="12" type="sldNum"/>
          </p:nvPr>
        </p:nvSpPr>
        <p:spPr>
          <a:xfrm>
            <a:off x="3884613" y="8685213"/>
            <a:ext cx="2971800" cy="458700"/>
          </a:xfrm>
          <a:prstGeom prst="rect">
            <a:avLst/>
          </a:prstGeom>
        </p:spPr>
        <p:txBody>
          <a:bodyPr anchorCtr="0" anchor="b" bIns="45700" lIns="91425" spcFirstLastPara="1" rIns="91425" wrap="square" tIns="45700">
            <a:noAutofit/>
          </a:bodyPr>
          <a:lstStyle/>
          <a:p>
            <a:pPr indent="0" lvl="0" marL="0" rtl="0" algn="r">
              <a:spcBef>
                <a:spcPts val="0"/>
              </a:spcBef>
              <a:spcAft>
                <a:spcPts val="0"/>
              </a:spcAft>
              <a:buClr>
                <a:srgbClr val="000000"/>
              </a:buClr>
              <a:buFont typeface="Arial"/>
              <a:buNone/>
            </a:pPr>
            <a:fld id="{00000000-1234-1234-1234-123412341234}" type="slidenum">
              <a:rPr lang="en"/>
              <a:t>‹#›</a:t>
            </a:fld>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OPENING">
  <p:cSld name="Diapositiva de título">
    <p:bg>
      <p:bgPr>
        <a:solidFill>
          <a:srgbClr val="F3F3F3"/>
        </a:solidFill>
      </p:bgPr>
    </p:bg>
    <p:spTree>
      <p:nvGrpSpPr>
        <p:cNvPr id="12" name="Shape 12"/>
        <p:cNvGrpSpPr/>
        <p:nvPr/>
      </p:nvGrpSpPr>
      <p:grpSpPr>
        <a:xfrm>
          <a:off x="0" y="0"/>
          <a:ext cx="0" cy="0"/>
          <a:chOff x="0" y="0"/>
          <a:chExt cx="0" cy="0"/>
        </a:xfrm>
      </p:grpSpPr>
      <p:sp>
        <p:nvSpPr>
          <p:cNvPr id="13" name="Google Shape;13;p2"/>
          <p:cNvSpPr txBox="1"/>
          <p:nvPr>
            <p:ph type="ctrTitle"/>
          </p:nvPr>
        </p:nvSpPr>
        <p:spPr>
          <a:xfrm>
            <a:off x="694850" y="2610489"/>
            <a:ext cx="3871800" cy="1241400"/>
          </a:xfrm>
          <a:prstGeom prst="rect">
            <a:avLst/>
          </a:prstGeom>
          <a:noFill/>
          <a:ln>
            <a:noFill/>
          </a:ln>
        </p:spPr>
        <p:txBody>
          <a:bodyPr anchorCtr="0" anchor="b" bIns="34275" lIns="68575" spcFirstLastPara="1" rIns="68575" wrap="square" tIns="34275">
            <a:noAutofit/>
          </a:bodyPr>
          <a:lstStyle>
            <a:lvl1pPr lvl="0">
              <a:spcBef>
                <a:spcPts val="0"/>
              </a:spcBef>
              <a:spcAft>
                <a:spcPts val="0"/>
              </a:spcAft>
              <a:buSzPts val="4800"/>
              <a:buFont typeface="Advent Pro SemiBold"/>
              <a:buNone/>
              <a:defRPr sz="4300">
                <a:latin typeface="Saira SemiCondensed SemiBold"/>
                <a:ea typeface="Saira SemiCondensed SemiBold"/>
                <a:cs typeface="Saira SemiCondensed SemiBold"/>
                <a:sym typeface="Saira SemiCondensed SemiBold"/>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p:txBody>
      </p:sp>
      <p:sp>
        <p:nvSpPr>
          <p:cNvPr id="14" name="Google Shape;14;p2"/>
          <p:cNvSpPr txBox="1"/>
          <p:nvPr>
            <p:ph idx="1" type="subTitle"/>
          </p:nvPr>
        </p:nvSpPr>
        <p:spPr>
          <a:xfrm>
            <a:off x="694850" y="3729450"/>
            <a:ext cx="2548800" cy="564900"/>
          </a:xfrm>
          <a:prstGeom prst="rect">
            <a:avLst/>
          </a:prstGeom>
          <a:noFill/>
          <a:ln>
            <a:noFill/>
          </a:ln>
        </p:spPr>
        <p:txBody>
          <a:bodyPr anchorCtr="0" anchor="t" bIns="34275" lIns="68575" spcFirstLastPara="1" rIns="68575" wrap="square" tIns="34275">
            <a:noAutofit/>
          </a:bodyPr>
          <a:lstStyle>
            <a:lvl1pPr lvl="0" algn="l">
              <a:lnSpc>
                <a:spcPct val="90000"/>
              </a:lnSpc>
              <a:spcBef>
                <a:spcPts val="800"/>
              </a:spcBef>
              <a:spcAft>
                <a:spcPts val="0"/>
              </a:spcAft>
              <a:buSzPts val="1200"/>
              <a:buNone/>
              <a:defRPr sz="1200">
                <a:latin typeface="Abel"/>
                <a:ea typeface="Abel"/>
                <a:cs typeface="Abel"/>
                <a:sym typeface="Abel"/>
              </a:defRPr>
            </a:lvl1pPr>
            <a:lvl2pPr lvl="1" algn="ctr">
              <a:lnSpc>
                <a:spcPct val="90000"/>
              </a:lnSpc>
              <a:spcBef>
                <a:spcPts val="400"/>
              </a:spcBef>
              <a:spcAft>
                <a:spcPts val="0"/>
              </a:spcAft>
              <a:buSzPts val="1500"/>
              <a:buNone/>
              <a:defRPr sz="1500"/>
            </a:lvl2pPr>
            <a:lvl3pPr lvl="2" algn="ctr">
              <a:lnSpc>
                <a:spcPct val="90000"/>
              </a:lnSpc>
              <a:spcBef>
                <a:spcPts val="400"/>
              </a:spcBef>
              <a:spcAft>
                <a:spcPts val="0"/>
              </a:spcAft>
              <a:buSzPts val="1400"/>
              <a:buNone/>
              <a:defRPr sz="1400"/>
            </a:lvl3pPr>
            <a:lvl4pPr lvl="3" algn="ctr">
              <a:lnSpc>
                <a:spcPct val="90000"/>
              </a:lnSpc>
              <a:spcBef>
                <a:spcPts val="400"/>
              </a:spcBef>
              <a:spcAft>
                <a:spcPts val="0"/>
              </a:spcAft>
              <a:buSzPts val="1200"/>
              <a:buNone/>
              <a:defRPr sz="1200"/>
            </a:lvl4pPr>
            <a:lvl5pPr lvl="4" algn="ctr">
              <a:lnSpc>
                <a:spcPct val="90000"/>
              </a:lnSpc>
              <a:spcBef>
                <a:spcPts val="400"/>
              </a:spcBef>
              <a:spcAft>
                <a:spcPts val="0"/>
              </a:spcAft>
              <a:buSzPts val="1200"/>
              <a:buNone/>
              <a:defRPr sz="1200"/>
            </a:lvl5pPr>
            <a:lvl6pPr lvl="5" algn="ctr">
              <a:lnSpc>
                <a:spcPct val="90000"/>
              </a:lnSpc>
              <a:spcBef>
                <a:spcPts val="400"/>
              </a:spcBef>
              <a:spcAft>
                <a:spcPts val="0"/>
              </a:spcAft>
              <a:buSzPts val="1200"/>
              <a:buNone/>
              <a:defRPr sz="1200"/>
            </a:lvl6pPr>
            <a:lvl7pPr lvl="6" algn="ctr">
              <a:lnSpc>
                <a:spcPct val="90000"/>
              </a:lnSpc>
              <a:spcBef>
                <a:spcPts val="400"/>
              </a:spcBef>
              <a:spcAft>
                <a:spcPts val="0"/>
              </a:spcAft>
              <a:buSzPts val="1200"/>
              <a:buNone/>
              <a:defRPr sz="1200"/>
            </a:lvl7pPr>
            <a:lvl8pPr lvl="7" algn="ctr">
              <a:lnSpc>
                <a:spcPct val="90000"/>
              </a:lnSpc>
              <a:spcBef>
                <a:spcPts val="400"/>
              </a:spcBef>
              <a:spcAft>
                <a:spcPts val="0"/>
              </a:spcAft>
              <a:buSzPts val="1200"/>
              <a:buNone/>
              <a:defRPr sz="1200"/>
            </a:lvl8pPr>
            <a:lvl9pPr lvl="8" algn="ctr">
              <a:lnSpc>
                <a:spcPct val="90000"/>
              </a:lnSpc>
              <a:spcBef>
                <a:spcPts val="400"/>
              </a:spcBef>
              <a:spcAft>
                <a:spcPts val="0"/>
              </a:spcAft>
              <a:buSzPts val="1200"/>
              <a:buNone/>
              <a:defRPr sz="1200"/>
            </a:lvl9pPr>
          </a:lstStyle>
          <a:p/>
        </p:txBody>
      </p:sp>
      <p:sp>
        <p:nvSpPr>
          <p:cNvPr id="15" name="Google Shape;15;p2"/>
          <p:cNvSpPr/>
          <p:nvPr/>
        </p:nvSpPr>
        <p:spPr>
          <a:xfrm>
            <a:off x="4946725" y="0"/>
            <a:ext cx="4196935" cy="5143530"/>
          </a:xfrm>
          <a:custGeom>
            <a:rect b="b" l="l" r="r" t="t"/>
            <a:pathLst>
              <a:path extrusionOk="0" h="65892" w="140542">
                <a:moveTo>
                  <a:pt x="0" y="0"/>
                </a:moveTo>
                <a:lnTo>
                  <a:pt x="0" y="65891"/>
                </a:lnTo>
                <a:lnTo>
                  <a:pt x="140541" y="65891"/>
                </a:lnTo>
                <a:lnTo>
                  <a:pt x="140541"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IX COLUMNS">
  <p:cSld name="1_Título y objetos_4">
    <p:bg>
      <p:bgPr>
        <a:solidFill>
          <a:srgbClr val="F3F3F3"/>
        </a:solidFill>
      </p:bgPr>
    </p:bg>
    <p:spTree>
      <p:nvGrpSpPr>
        <p:cNvPr id="84" name="Shape 84"/>
        <p:cNvGrpSpPr/>
        <p:nvPr/>
      </p:nvGrpSpPr>
      <p:grpSpPr>
        <a:xfrm>
          <a:off x="0" y="0"/>
          <a:ext cx="0" cy="0"/>
          <a:chOff x="0" y="0"/>
          <a:chExt cx="0" cy="0"/>
        </a:xfrm>
      </p:grpSpPr>
      <p:sp>
        <p:nvSpPr>
          <p:cNvPr id="85" name="Google Shape;85;p11"/>
          <p:cNvSpPr txBox="1"/>
          <p:nvPr>
            <p:ph type="ctrTitle"/>
          </p:nvPr>
        </p:nvSpPr>
        <p:spPr>
          <a:xfrm flipH="1">
            <a:off x="973500" y="1951175"/>
            <a:ext cx="1245900" cy="1241400"/>
          </a:xfrm>
          <a:prstGeom prst="rect">
            <a:avLst/>
          </a:prstGeom>
          <a:noFill/>
          <a:ln>
            <a:noFill/>
          </a:ln>
        </p:spPr>
        <p:txBody>
          <a:bodyPr anchorCtr="0" anchor="ctr" bIns="34275" lIns="68575" spcFirstLastPara="1" rIns="68575" wrap="square" tIns="34275">
            <a:noAutofit/>
          </a:bodyPr>
          <a:lstStyle>
            <a:lvl1pPr lvl="0" rtl="0">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86" name="Google Shape;86;p11"/>
          <p:cNvSpPr/>
          <p:nvPr/>
        </p:nvSpPr>
        <p:spPr>
          <a:xfrm>
            <a:off x="0" y="0"/>
            <a:ext cx="722700" cy="38739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11"/>
          <p:cNvSpPr/>
          <p:nvPr/>
        </p:nvSpPr>
        <p:spPr>
          <a:xfrm>
            <a:off x="8636100" y="463560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1"/>
          <p:cNvSpPr txBox="1"/>
          <p:nvPr>
            <p:ph idx="1" type="subTitle"/>
          </p:nvPr>
        </p:nvSpPr>
        <p:spPr>
          <a:xfrm flipH="1">
            <a:off x="2770106" y="1902449"/>
            <a:ext cx="1426500" cy="8307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
        <p:nvSpPr>
          <p:cNvPr id="89" name="Google Shape;89;p11"/>
          <p:cNvSpPr txBox="1"/>
          <p:nvPr>
            <p:ph idx="2" type="subTitle"/>
          </p:nvPr>
        </p:nvSpPr>
        <p:spPr>
          <a:xfrm flipH="1">
            <a:off x="4691069" y="1902462"/>
            <a:ext cx="1426500" cy="8307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
        <p:nvSpPr>
          <p:cNvPr id="90" name="Google Shape;90;p11"/>
          <p:cNvSpPr txBox="1"/>
          <p:nvPr>
            <p:ph idx="3" type="subTitle"/>
          </p:nvPr>
        </p:nvSpPr>
        <p:spPr>
          <a:xfrm flipH="1">
            <a:off x="6612050" y="1902449"/>
            <a:ext cx="1426500" cy="8307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
        <p:nvSpPr>
          <p:cNvPr id="91" name="Google Shape;91;p11"/>
          <p:cNvSpPr txBox="1"/>
          <p:nvPr>
            <p:ph idx="4" type="subTitle"/>
          </p:nvPr>
        </p:nvSpPr>
        <p:spPr>
          <a:xfrm flipH="1">
            <a:off x="2770106" y="3274561"/>
            <a:ext cx="1426500" cy="8307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
        <p:nvSpPr>
          <p:cNvPr id="92" name="Google Shape;92;p11"/>
          <p:cNvSpPr txBox="1"/>
          <p:nvPr>
            <p:ph idx="5" type="subTitle"/>
          </p:nvPr>
        </p:nvSpPr>
        <p:spPr>
          <a:xfrm flipH="1">
            <a:off x="4691069" y="3274561"/>
            <a:ext cx="1426500" cy="8307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
        <p:nvSpPr>
          <p:cNvPr id="93" name="Google Shape;93;p11"/>
          <p:cNvSpPr txBox="1"/>
          <p:nvPr>
            <p:ph idx="6" type="subTitle"/>
          </p:nvPr>
        </p:nvSpPr>
        <p:spPr>
          <a:xfrm flipH="1">
            <a:off x="6612050" y="3274561"/>
            <a:ext cx="1426500" cy="8307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2">
  <p:cSld name="10_Título y objetos_1_1">
    <p:bg>
      <p:bgPr>
        <a:solidFill>
          <a:srgbClr val="F3F3F3"/>
        </a:solidFill>
      </p:bgPr>
    </p:bg>
    <p:spTree>
      <p:nvGrpSpPr>
        <p:cNvPr id="94" name="Shape 94"/>
        <p:cNvGrpSpPr/>
        <p:nvPr/>
      </p:nvGrpSpPr>
      <p:grpSpPr>
        <a:xfrm>
          <a:off x="0" y="0"/>
          <a:ext cx="0" cy="0"/>
          <a:chOff x="0" y="0"/>
          <a:chExt cx="0" cy="0"/>
        </a:xfrm>
      </p:grpSpPr>
      <p:sp>
        <p:nvSpPr>
          <p:cNvPr id="95" name="Google Shape;95;p12"/>
          <p:cNvSpPr/>
          <p:nvPr/>
        </p:nvSpPr>
        <p:spPr>
          <a:xfrm flipH="1">
            <a:off x="8421300" y="1269725"/>
            <a:ext cx="722700" cy="38739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12"/>
          <p:cNvSpPr txBox="1"/>
          <p:nvPr>
            <p:ph type="ctrTitle"/>
          </p:nvPr>
        </p:nvSpPr>
        <p:spPr>
          <a:xfrm>
            <a:off x="6924600" y="1951175"/>
            <a:ext cx="1245900" cy="1241400"/>
          </a:xfrm>
          <a:prstGeom prst="rect">
            <a:avLst/>
          </a:prstGeom>
          <a:noFill/>
          <a:ln>
            <a:noFill/>
          </a:ln>
        </p:spPr>
        <p:txBody>
          <a:bodyPr anchorCtr="0" anchor="ctr" bIns="34275" lIns="68575" spcFirstLastPara="1" rIns="68575" wrap="square" tIns="34275">
            <a:noAutofit/>
          </a:bodyPr>
          <a:lstStyle>
            <a:lvl1pPr lvl="0"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97" name="Google Shape;97;p12"/>
          <p:cNvSpPr/>
          <p:nvPr/>
        </p:nvSpPr>
        <p:spPr>
          <a:xfrm>
            <a:off x="8636100" y="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1">
  <p:cSld name="CUSTOM_1_1_1">
    <p:bg>
      <p:bgPr>
        <a:solidFill>
          <a:srgbClr val="F3F3F3"/>
        </a:solidFill>
      </p:bgPr>
    </p:bg>
    <p:spTree>
      <p:nvGrpSpPr>
        <p:cNvPr id="98" name="Shape 98"/>
        <p:cNvGrpSpPr/>
        <p:nvPr/>
      </p:nvGrpSpPr>
      <p:grpSpPr>
        <a:xfrm>
          <a:off x="0" y="0"/>
          <a:ext cx="0" cy="0"/>
          <a:chOff x="0" y="0"/>
          <a:chExt cx="0" cy="0"/>
        </a:xfrm>
      </p:grpSpPr>
      <p:sp>
        <p:nvSpPr>
          <p:cNvPr id="99" name="Google Shape;99;p13"/>
          <p:cNvSpPr txBox="1"/>
          <p:nvPr>
            <p:ph idx="1" type="subTitle"/>
          </p:nvPr>
        </p:nvSpPr>
        <p:spPr>
          <a:xfrm flipH="1">
            <a:off x="3875642" y="1389819"/>
            <a:ext cx="1426500" cy="611400"/>
          </a:xfrm>
          <a:prstGeom prst="rect">
            <a:avLst/>
          </a:prstGeom>
        </p:spPr>
        <p:txBody>
          <a:bodyPr anchorCtr="0" anchor="ctr" bIns="34275" lIns="68575" spcFirstLastPara="1" rIns="68575" wrap="square" tIns="34275">
            <a:noAutofit/>
          </a:bodyPr>
          <a:lstStyle>
            <a:lvl1pPr lvl="0" rtl="0" algn="r">
              <a:lnSpc>
                <a:spcPct val="100000"/>
              </a:lnSpc>
              <a:spcBef>
                <a:spcPts val="800"/>
              </a:spcBef>
              <a:spcAft>
                <a:spcPts val="0"/>
              </a:spcAft>
              <a:buSzPts val="900"/>
              <a:buNone/>
              <a:defRPr sz="1000">
                <a:solidFill>
                  <a:srgbClr val="21204D"/>
                </a:solidFill>
              </a:defRPr>
            </a:lvl1pPr>
            <a:lvl2pPr lvl="1" rtl="0" algn="ctr">
              <a:lnSpc>
                <a:spcPct val="100000"/>
              </a:lnSpc>
              <a:spcBef>
                <a:spcPts val="400"/>
              </a:spcBef>
              <a:spcAft>
                <a:spcPts val="0"/>
              </a:spcAft>
              <a:buSzPts val="900"/>
              <a:buNone/>
              <a:defRPr/>
            </a:lvl2pPr>
            <a:lvl3pPr lvl="2" rtl="0" algn="ctr">
              <a:lnSpc>
                <a:spcPct val="100000"/>
              </a:lnSpc>
              <a:spcBef>
                <a:spcPts val="400"/>
              </a:spcBef>
              <a:spcAft>
                <a:spcPts val="0"/>
              </a:spcAft>
              <a:buSzPts val="900"/>
              <a:buNone/>
              <a:defRPr/>
            </a:lvl3pPr>
            <a:lvl4pPr lvl="3" rtl="0" algn="ctr">
              <a:lnSpc>
                <a:spcPct val="100000"/>
              </a:lnSpc>
              <a:spcBef>
                <a:spcPts val="400"/>
              </a:spcBef>
              <a:spcAft>
                <a:spcPts val="0"/>
              </a:spcAft>
              <a:buSzPts val="900"/>
              <a:buNone/>
              <a:defRPr/>
            </a:lvl4pPr>
            <a:lvl5pPr lvl="4" rtl="0" algn="ctr">
              <a:lnSpc>
                <a:spcPct val="100000"/>
              </a:lnSpc>
              <a:spcBef>
                <a:spcPts val="400"/>
              </a:spcBef>
              <a:spcAft>
                <a:spcPts val="0"/>
              </a:spcAft>
              <a:buSzPts val="900"/>
              <a:buNone/>
              <a:defRPr/>
            </a:lvl5pPr>
            <a:lvl6pPr lvl="5" rtl="0" algn="ctr">
              <a:lnSpc>
                <a:spcPct val="100000"/>
              </a:lnSpc>
              <a:spcBef>
                <a:spcPts val="400"/>
              </a:spcBef>
              <a:spcAft>
                <a:spcPts val="0"/>
              </a:spcAft>
              <a:buSzPts val="900"/>
              <a:buNone/>
              <a:defRPr sz="900"/>
            </a:lvl6pPr>
            <a:lvl7pPr lvl="6" rtl="0" algn="ctr">
              <a:lnSpc>
                <a:spcPct val="100000"/>
              </a:lnSpc>
              <a:spcBef>
                <a:spcPts val="400"/>
              </a:spcBef>
              <a:spcAft>
                <a:spcPts val="0"/>
              </a:spcAft>
              <a:buSzPts val="900"/>
              <a:buNone/>
              <a:defRPr sz="900"/>
            </a:lvl7pPr>
            <a:lvl8pPr lvl="7" rtl="0" algn="ctr">
              <a:lnSpc>
                <a:spcPct val="100000"/>
              </a:lnSpc>
              <a:spcBef>
                <a:spcPts val="400"/>
              </a:spcBef>
              <a:spcAft>
                <a:spcPts val="0"/>
              </a:spcAft>
              <a:buSzPts val="900"/>
              <a:buNone/>
              <a:defRPr sz="900"/>
            </a:lvl8pPr>
            <a:lvl9pPr lvl="8" rtl="0" algn="ctr">
              <a:lnSpc>
                <a:spcPct val="100000"/>
              </a:lnSpc>
              <a:spcBef>
                <a:spcPts val="400"/>
              </a:spcBef>
              <a:spcAft>
                <a:spcPts val="0"/>
              </a:spcAft>
              <a:buSzPts val="900"/>
              <a:buNone/>
              <a:defRPr sz="900"/>
            </a:lvl9pPr>
          </a:lstStyle>
          <a:p/>
        </p:txBody>
      </p:sp>
      <p:sp>
        <p:nvSpPr>
          <p:cNvPr id="100" name="Google Shape;100;p13"/>
          <p:cNvSpPr txBox="1"/>
          <p:nvPr>
            <p:ph idx="2" type="subTitle"/>
          </p:nvPr>
        </p:nvSpPr>
        <p:spPr>
          <a:xfrm flipH="1">
            <a:off x="588738" y="1389819"/>
            <a:ext cx="1426500" cy="611400"/>
          </a:xfrm>
          <a:prstGeom prst="rect">
            <a:avLst/>
          </a:prstGeom>
        </p:spPr>
        <p:txBody>
          <a:bodyPr anchorCtr="0" anchor="ctr" bIns="34275" lIns="68575" spcFirstLastPara="1" rIns="68575" wrap="square" tIns="34275">
            <a:noAutofit/>
          </a:bodyPr>
          <a:lstStyle>
            <a:lvl1pPr lvl="0" rtl="0" algn="r">
              <a:lnSpc>
                <a:spcPct val="100000"/>
              </a:lnSpc>
              <a:spcBef>
                <a:spcPts val="800"/>
              </a:spcBef>
              <a:spcAft>
                <a:spcPts val="0"/>
              </a:spcAft>
              <a:buSzPts val="900"/>
              <a:buNone/>
              <a:defRPr sz="1000">
                <a:solidFill>
                  <a:srgbClr val="21204D"/>
                </a:solidFill>
              </a:defRPr>
            </a:lvl1pPr>
            <a:lvl2pPr lvl="1" rtl="0" algn="ctr">
              <a:lnSpc>
                <a:spcPct val="100000"/>
              </a:lnSpc>
              <a:spcBef>
                <a:spcPts val="400"/>
              </a:spcBef>
              <a:spcAft>
                <a:spcPts val="0"/>
              </a:spcAft>
              <a:buSzPts val="900"/>
              <a:buNone/>
              <a:defRPr/>
            </a:lvl2pPr>
            <a:lvl3pPr lvl="2" rtl="0" algn="ctr">
              <a:lnSpc>
                <a:spcPct val="100000"/>
              </a:lnSpc>
              <a:spcBef>
                <a:spcPts val="400"/>
              </a:spcBef>
              <a:spcAft>
                <a:spcPts val="0"/>
              </a:spcAft>
              <a:buSzPts val="900"/>
              <a:buNone/>
              <a:defRPr/>
            </a:lvl3pPr>
            <a:lvl4pPr lvl="3" rtl="0" algn="ctr">
              <a:lnSpc>
                <a:spcPct val="100000"/>
              </a:lnSpc>
              <a:spcBef>
                <a:spcPts val="400"/>
              </a:spcBef>
              <a:spcAft>
                <a:spcPts val="0"/>
              </a:spcAft>
              <a:buSzPts val="900"/>
              <a:buNone/>
              <a:defRPr/>
            </a:lvl4pPr>
            <a:lvl5pPr lvl="4" rtl="0" algn="ctr">
              <a:lnSpc>
                <a:spcPct val="100000"/>
              </a:lnSpc>
              <a:spcBef>
                <a:spcPts val="400"/>
              </a:spcBef>
              <a:spcAft>
                <a:spcPts val="0"/>
              </a:spcAft>
              <a:buSzPts val="900"/>
              <a:buNone/>
              <a:defRPr/>
            </a:lvl5pPr>
            <a:lvl6pPr lvl="5" rtl="0" algn="ctr">
              <a:lnSpc>
                <a:spcPct val="100000"/>
              </a:lnSpc>
              <a:spcBef>
                <a:spcPts val="400"/>
              </a:spcBef>
              <a:spcAft>
                <a:spcPts val="0"/>
              </a:spcAft>
              <a:buSzPts val="900"/>
              <a:buNone/>
              <a:defRPr sz="900"/>
            </a:lvl6pPr>
            <a:lvl7pPr lvl="6" rtl="0" algn="ctr">
              <a:lnSpc>
                <a:spcPct val="100000"/>
              </a:lnSpc>
              <a:spcBef>
                <a:spcPts val="400"/>
              </a:spcBef>
              <a:spcAft>
                <a:spcPts val="0"/>
              </a:spcAft>
              <a:buSzPts val="900"/>
              <a:buNone/>
              <a:defRPr sz="900"/>
            </a:lvl7pPr>
            <a:lvl8pPr lvl="7" rtl="0" algn="ctr">
              <a:lnSpc>
                <a:spcPct val="100000"/>
              </a:lnSpc>
              <a:spcBef>
                <a:spcPts val="400"/>
              </a:spcBef>
              <a:spcAft>
                <a:spcPts val="0"/>
              </a:spcAft>
              <a:buSzPts val="900"/>
              <a:buNone/>
              <a:defRPr sz="900"/>
            </a:lvl8pPr>
            <a:lvl9pPr lvl="8" rtl="0" algn="ctr">
              <a:lnSpc>
                <a:spcPct val="100000"/>
              </a:lnSpc>
              <a:spcBef>
                <a:spcPts val="400"/>
              </a:spcBef>
              <a:spcAft>
                <a:spcPts val="0"/>
              </a:spcAft>
              <a:buSzPts val="900"/>
              <a:buNone/>
              <a:defRPr sz="900"/>
            </a:lvl9pPr>
          </a:lstStyle>
          <a:p/>
        </p:txBody>
      </p:sp>
      <p:sp>
        <p:nvSpPr>
          <p:cNvPr id="101" name="Google Shape;101;p13"/>
          <p:cNvSpPr txBox="1"/>
          <p:nvPr>
            <p:ph idx="3" type="subTitle"/>
          </p:nvPr>
        </p:nvSpPr>
        <p:spPr>
          <a:xfrm flipH="1">
            <a:off x="588738" y="3139250"/>
            <a:ext cx="1426500" cy="611400"/>
          </a:xfrm>
          <a:prstGeom prst="rect">
            <a:avLst/>
          </a:prstGeom>
        </p:spPr>
        <p:txBody>
          <a:bodyPr anchorCtr="0" anchor="ctr" bIns="34275" lIns="68575" spcFirstLastPara="1" rIns="68575" wrap="square" tIns="34275">
            <a:noAutofit/>
          </a:bodyPr>
          <a:lstStyle>
            <a:lvl1pPr lvl="0" rtl="0" algn="r">
              <a:lnSpc>
                <a:spcPct val="100000"/>
              </a:lnSpc>
              <a:spcBef>
                <a:spcPts val="800"/>
              </a:spcBef>
              <a:spcAft>
                <a:spcPts val="0"/>
              </a:spcAft>
              <a:buSzPts val="900"/>
              <a:buNone/>
              <a:defRPr sz="1000">
                <a:solidFill>
                  <a:srgbClr val="21204D"/>
                </a:solidFill>
              </a:defRPr>
            </a:lvl1pPr>
            <a:lvl2pPr lvl="1" rtl="0" algn="ctr">
              <a:lnSpc>
                <a:spcPct val="100000"/>
              </a:lnSpc>
              <a:spcBef>
                <a:spcPts val="400"/>
              </a:spcBef>
              <a:spcAft>
                <a:spcPts val="0"/>
              </a:spcAft>
              <a:buSzPts val="900"/>
              <a:buNone/>
              <a:defRPr/>
            </a:lvl2pPr>
            <a:lvl3pPr lvl="2" rtl="0" algn="ctr">
              <a:lnSpc>
                <a:spcPct val="100000"/>
              </a:lnSpc>
              <a:spcBef>
                <a:spcPts val="400"/>
              </a:spcBef>
              <a:spcAft>
                <a:spcPts val="0"/>
              </a:spcAft>
              <a:buSzPts val="900"/>
              <a:buNone/>
              <a:defRPr/>
            </a:lvl3pPr>
            <a:lvl4pPr lvl="3" rtl="0" algn="ctr">
              <a:lnSpc>
                <a:spcPct val="100000"/>
              </a:lnSpc>
              <a:spcBef>
                <a:spcPts val="400"/>
              </a:spcBef>
              <a:spcAft>
                <a:spcPts val="0"/>
              </a:spcAft>
              <a:buSzPts val="900"/>
              <a:buNone/>
              <a:defRPr/>
            </a:lvl4pPr>
            <a:lvl5pPr lvl="4" rtl="0" algn="ctr">
              <a:lnSpc>
                <a:spcPct val="100000"/>
              </a:lnSpc>
              <a:spcBef>
                <a:spcPts val="400"/>
              </a:spcBef>
              <a:spcAft>
                <a:spcPts val="0"/>
              </a:spcAft>
              <a:buSzPts val="900"/>
              <a:buNone/>
              <a:defRPr/>
            </a:lvl5pPr>
            <a:lvl6pPr lvl="5" rtl="0" algn="ctr">
              <a:lnSpc>
                <a:spcPct val="100000"/>
              </a:lnSpc>
              <a:spcBef>
                <a:spcPts val="400"/>
              </a:spcBef>
              <a:spcAft>
                <a:spcPts val="0"/>
              </a:spcAft>
              <a:buSzPts val="900"/>
              <a:buNone/>
              <a:defRPr sz="900"/>
            </a:lvl6pPr>
            <a:lvl7pPr lvl="6" rtl="0" algn="ctr">
              <a:lnSpc>
                <a:spcPct val="100000"/>
              </a:lnSpc>
              <a:spcBef>
                <a:spcPts val="400"/>
              </a:spcBef>
              <a:spcAft>
                <a:spcPts val="0"/>
              </a:spcAft>
              <a:buSzPts val="900"/>
              <a:buNone/>
              <a:defRPr sz="900"/>
            </a:lvl7pPr>
            <a:lvl8pPr lvl="7" rtl="0" algn="ctr">
              <a:lnSpc>
                <a:spcPct val="100000"/>
              </a:lnSpc>
              <a:spcBef>
                <a:spcPts val="400"/>
              </a:spcBef>
              <a:spcAft>
                <a:spcPts val="0"/>
              </a:spcAft>
              <a:buSzPts val="900"/>
              <a:buNone/>
              <a:defRPr sz="900"/>
            </a:lvl8pPr>
            <a:lvl9pPr lvl="8" rtl="0" algn="ctr">
              <a:lnSpc>
                <a:spcPct val="100000"/>
              </a:lnSpc>
              <a:spcBef>
                <a:spcPts val="400"/>
              </a:spcBef>
              <a:spcAft>
                <a:spcPts val="0"/>
              </a:spcAft>
              <a:buSzPts val="900"/>
              <a:buNone/>
              <a:defRPr sz="900"/>
            </a:lvl9pPr>
          </a:lstStyle>
          <a:p/>
        </p:txBody>
      </p:sp>
      <p:sp>
        <p:nvSpPr>
          <p:cNvPr id="102" name="Google Shape;102;p13"/>
          <p:cNvSpPr txBox="1"/>
          <p:nvPr>
            <p:ph idx="4" type="subTitle"/>
          </p:nvPr>
        </p:nvSpPr>
        <p:spPr>
          <a:xfrm flipH="1">
            <a:off x="5464038" y="1475350"/>
            <a:ext cx="1220700" cy="418200"/>
          </a:xfrm>
          <a:prstGeom prst="rect">
            <a:avLst/>
          </a:prstGeom>
        </p:spPr>
        <p:txBody>
          <a:bodyPr anchorCtr="0" anchor="ctr" bIns="34275" lIns="68575" spcFirstLastPara="1" rIns="68575" wrap="square" tIns="34275">
            <a:noAutofit/>
          </a:bodyPr>
          <a:lstStyle>
            <a:lvl1pPr lvl="0" rtl="0">
              <a:lnSpc>
                <a:spcPct val="100000"/>
              </a:lnSpc>
              <a:spcBef>
                <a:spcPts val="800"/>
              </a:spcBef>
              <a:spcAft>
                <a:spcPts val="0"/>
              </a:spcAft>
              <a:buSzPts val="1800"/>
              <a:buFont typeface="Saira SemiCondensed SemiBold"/>
              <a:buNone/>
              <a:defRPr sz="1200">
                <a:solidFill>
                  <a:srgbClr val="F3F3F3"/>
                </a:solidFill>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03" name="Google Shape;103;p13"/>
          <p:cNvSpPr txBox="1"/>
          <p:nvPr>
            <p:ph idx="5" type="subTitle"/>
          </p:nvPr>
        </p:nvSpPr>
        <p:spPr>
          <a:xfrm flipH="1">
            <a:off x="2200237" y="1475350"/>
            <a:ext cx="1198500" cy="418200"/>
          </a:xfrm>
          <a:prstGeom prst="rect">
            <a:avLst/>
          </a:prstGeom>
        </p:spPr>
        <p:txBody>
          <a:bodyPr anchorCtr="0" anchor="ctr" bIns="34275" lIns="68575" spcFirstLastPara="1" rIns="68575" wrap="square" tIns="34275">
            <a:noAutofit/>
          </a:bodyPr>
          <a:lstStyle>
            <a:lvl1pPr lvl="0" rtl="0">
              <a:lnSpc>
                <a:spcPct val="100000"/>
              </a:lnSpc>
              <a:spcBef>
                <a:spcPts val="800"/>
              </a:spcBef>
              <a:spcAft>
                <a:spcPts val="0"/>
              </a:spcAft>
              <a:buSzPts val="1800"/>
              <a:buFont typeface="Saira SemiCondensed SemiBold"/>
              <a:buNone/>
              <a:defRPr sz="1200">
                <a:solidFill>
                  <a:srgbClr val="F3F3F3"/>
                </a:solidFill>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04" name="Google Shape;104;p13"/>
          <p:cNvSpPr txBox="1"/>
          <p:nvPr>
            <p:ph idx="6" type="subTitle"/>
          </p:nvPr>
        </p:nvSpPr>
        <p:spPr>
          <a:xfrm flipH="1">
            <a:off x="2200237" y="3250200"/>
            <a:ext cx="1220700" cy="418200"/>
          </a:xfrm>
          <a:prstGeom prst="rect">
            <a:avLst/>
          </a:prstGeom>
        </p:spPr>
        <p:txBody>
          <a:bodyPr anchorCtr="0" anchor="ctr" bIns="34275" lIns="68575" spcFirstLastPara="1" rIns="68575" wrap="square" tIns="34275">
            <a:noAutofit/>
          </a:bodyPr>
          <a:lstStyle>
            <a:lvl1pPr lvl="0" rtl="0">
              <a:lnSpc>
                <a:spcPct val="100000"/>
              </a:lnSpc>
              <a:spcBef>
                <a:spcPts val="800"/>
              </a:spcBef>
              <a:spcAft>
                <a:spcPts val="0"/>
              </a:spcAft>
              <a:buSzPts val="1800"/>
              <a:buFont typeface="Saira SemiCondensed SemiBold"/>
              <a:buNone/>
              <a:defRPr sz="1200">
                <a:solidFill>
                  <a:srgbClr val="F3F3F3"/>
                </a:solidFill>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05" name="Google Shape;105;p13"/>
          <p:cNvSpPr/>
          <p:nvPr/>
        </p:nvSpPr>
        <p:spPr>
          <a:xfrm flipH="1">
            <a:off x="8421300" y="0"/>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3"/>
          <p:cNvSpPr txBox="1"/>
          <p:nvPr>
            <p:ph type="ctrTitle"/>
          </p:nvPr>
        </p:nvSpPr>
        <p:spPr>
          <a:xfrm>
            <a:off x="6924600" y="1951175"/>
            <a:ext cx="1245900" cy="1241400"/>
          </a:xfrm>
          <a:prstGeom prst="rect">
            <a:avLst/>
          </a:prstGeom>
          <a:noFill/>
          <a:ln>
            <a:noFill/>
          </a:ln>
        </p:spPr>
        <p:txBody>
          <a:bodyPr anchorCtr="0" anchor="ctr" bIns="34275" lIns="68575" spcFirstLastPara="1" rIns="68575" wrap="square" tIns="34275">
            <a:noAutofit/>
          </a:bodyPr>
          <a:lstStyle>
            <a:lvl1pPr lvl="0"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07" name="Google Shape;107;p13"/>
          <p:cNvSpPr/>
          <p:nvPr/>
        </p:nvSpPr>
        <p:spPr>
          <a:xfrm>
            <a:off x="0" y="463560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13"/>
          <p:cNvSpPr txBox="1"/>
          <p:nvPr>
            <p:ph idx="7" type="subTitle"/>
          </p:nvPr>
        </p:nvSpPr>
        <p:spPr>
          <a:xfrm flipH="1">
            <a:off x="3875642" y="3164669"/>
            <a:ext cx="1426500" cy="611400"/>
          </a:xfrm>
          <a:prstGeom prst="rect">
            <a:avLst/>
          </a:prstGeom>
        </p:spPr>
        <p:txBody>
          <a:bodyPr anchorCtr="0" anchor="ctr" bIns="34275" lIns="68575" spcFirstLastPara="1" rIns="68575" wrap="square" tIns="34275">
            <a:noAutofit/>
          </a:bodyPr>
          <a:lstStyle>
            <a:lvl1pPr lvl="0" rtl="0" algn="r">
              <a:lnSpc>
                <a:spcPct val="100000"/>
              </a:lnSpc>
              <a:spcBef>
                <a:spcPts val="800"/>
              </a:spcBef>
              <a:spcAft>
                <a:spcPts val="0"/>
              </a:spcAft>
              <a:buSzPts val="900"/>
              <a:buNone/>
              <a:defRPr sz="1000">
                <a:solidFill>
                  <a:srgbClr val="21204D"/>
                </a:solidFill>
              </a:defRPr>
            </a:lvl1pPr>
            <a:lvl2pPr lvl="1" rtl="0" algn="ctr">
              <a:lnSpc>
                <a:spcPct val="100000"/>
              </a:lnSpc>
              <a:spcBef>
                <a:spcPts val="400"/>
              </a:spcBef>
              <a:spcAft>
                <a:spcPts val="0"/>
              </a:spcAft>
              <a:buSzPts val="900"/>
              <a:buNone/>
              <a:defRPr/>
            </a:lvl2pPr>
            <a:lvl3pPr lvl="2" rtl="0" algn="ctr">
              <a:lnSpc>
                <a:spcPct val="100000"/>
              </a:lnSpc>
              <a:spcBef>
                <a:spcPts val="400"/>
              </a:spcBef>
              <a:spcAft>
                <a:spcPts val="0"/>
              </a:spcAft>
              <a:buSzPts val="900"/>
              <a:buNone/>
              <a:defRPr/>
            </a:lvl3pPr>
            <a:lvl4pPr lvl="3" rtl="0" algn="ctr">
              <a:lnSpc>
                <a:spcPct val="100000"/>
              </a:lnSpc>
              <a:spcBef>
                <a:spcPts val="400"/>
              </a:spcBef>
              <a:spcAft>
                <a:spcPts val="0"/>
              </a:spcAft>
              <a:buSzPts val="900"/>
              <a:buNone/>
              <a:defRPr/>
            </a:lvl4pPr>
            <a:lvl5pPr lvl="4" rtl="0" algn="ctr">
              <a:lnSpc>
                <a:spcPct val="100000"/>
              </a:lnSpc>
              <a:spcBef>
                <a:spcPts val="400"/>
              </a:spcBef>
              <a:spcAft>
                <a:spcPts val="0"/>
              </a:spcAft>
              <a:buSzPts val="900"/>
              <a:buNone/>
              <a:defRPr/>
            </a:lvl5pPr>
            <a:lvl6pPr lvl="5" rtl="0" algn="ctr">
              <a:lnSpc>
                <a:spcPct val="100000"/>
              </a:lnSpc>
              <a:spcBef>
                <a:spcPts val="400"/>
              </a:spcBef>
              <a:spcAft>
                <a:spcPts val="0"/>
              </a:spcAft>
              <a:buSzPts val="900"/>
              <a:buNone/>
              <a:defRPr sz="900"/>
            </a:lvl6pPr>
            <a:lvl7pPr lvl="6" rtl="0" algn="ctr">
              <a:lnSpc>
                <a:spcPct val="100000"/>
              </a:lnSpc>
              <a:spcBef>
                <a:spcPts val="400"/>
              </a:spcBef>
              <a:spcAft>
                <a:spcPts val="0"/>
              </a:spcAft>
              <a:buSzPts val="900"/>
              <a:buNone/>
              <a:defRPr sz="900"/>
            </a:lvl7pPr>
            <a:lvl8pPr lvl="7" rtl="0" algn="ctr">
              <a:lnSpc>
                <a:spcPct val="100000"/>
              </a:lnSpc>
              <a:spcBef>
                <a:spcPts val="400"/>
              </a:spcBef>
              <a:spcAft>
                <a:spcPts val="0"/>
              </a:spcAft>
              <a:buSzPts val="900"/>
              <a:buNone/>
              <a:defRPr sz="900"/>
            </a:lvl8pPr>
            <a:lvl9pPr lvl="8" rtl="0" algn="ctr">
              <a:lnSpc>
                <a:spcPct val="100000"/>
              </a:lnSpc>
              <a:spcBef>
                <a:spcPts val="400"/>
              </a:spcBef>
              <a:spcAft>
                <a:spcPts val="0"/>
              </a:spcAft>
              <a:buSzPts val="900"/>
              <a:buNone/>
              <a:defRPr sz="900"/>
            </a:lvl9pPr>
          </a:lstStyle>
          <a:p/>
        </p:txBody>
      </p:sp>
      <p:sp>
        <p:nvSpPr>
          <p:cNvPr id="109" name="Google Shape;109;p13"/>
          <p:cNvSpPr txBox="1"/>
          <p:nvPr>
            <p:ph idx="8" type="subTitle"/>
          </p:nvPr>
        </p:nvSpPr>
        <p:spPr>
          <a:xfrm flipH="1">
            <a:off x="5464038" y="3250200"/>
            <a:ext cx="1193400" cy="418200"/>
          </a:xfrm>
          <a:prstGeom prst="rect">
            <a:avLst/>
          </a:prstGeom>
        </p:spPr>
        <p:txBody>
          <a:bodyPr anchorCtr="0" anchor="ctr" bIns="34275" lIns="68575" spcFirstLastPara="1" rIns="68575" wrap="square" tIns="34275">
            <a:noAutofit/>
          </a:bodyPr>
          <a:lstStyle>
            <a:lvl1pPr lvl="0" rtl="0">
              <a:lnSpc>
                <a:spcPct val="100000"/>
              </a:lnSpc>
              <a:spcBef>
                <a:spcPts val="800"/>
              </a:spcBef>
              <a:spcAft>
                <a:spcPts val="0"/>
              </a:spcAft>
              <a:buSzPts val="1800"/>
              <a:buFont typeface="Saira SemiCondensed SemiBold"/>
              <a:buNone/>
              <a:defRPr sz="1200">
                <a:solidFill>
                  <a:srgbClr val="F3F3F3"/>
                </a:solidFill>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3">
  <p:cSld name="CUSTOM_1_1_1_2">
    <p:bg>
      <p:bgPr>
        <a:solidFill>
          <a:srgbClr val="F3F3F3"/>
        </a:solidFill>
      </p:bgPr>
    </p:bg>
    <p:spTree>
      <p:nvGrpSpPr>
        <p:cNvPr id="110" name="Shape 110"/>
        <p:cNvGrpSpPr/>
        <p:nvPr/>
      </p:nvGrpSpPr>
      <p:grpSpPr>
        <a:xfrm>
          <a:off x="0" y="0"/>
          <a:ext cx="0" cy="0"/>
          <a:chOff x="0" y="0"/>
          <a:chExt cx="0" cy="0"/>
        </a:xfrm>
      </p:grpSpPr>
      <p:sp>
        <p:nvSpPr>
          <p:cNvPr id="111" name="Google Shape;111;p14"/>
          <p:cNvSpPr/>
          <p:nvPr/>
        </p:nvSpPr>
        <p:spPr>
          <a:xfrm flipH="1">
            <a:off x="8421300" y="0"/>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4"/>
          <p:cNvSpPr txBox="1"/>
          <p:nvPr>
            <p:ph type="ctrTitle"/>
          </p:nvPr>
        </p:nvSpPr>
        <p:spPr>
          <a:xfrm>
            <a:off x="6924600" y="1951175"/>
            <a:ext cx="1245900" cy="1241400"/>
          </a:xfrm>
          <a:prstGeom prst="rect">
            <a:avLst/>
          </a:prstGeom>
          <a:noFill/>
          <a:ln>
            <a:noFill/>
          </a:ln>
        </p:spPr>
        <p:txBody>
          <a:bodyPr anchorCtr="0" anchor="ctr" bIns="34275" lIns="68575" spcFirstLastPara="1" rIns="68575" wrap="square" tIns="34275">
            <a:noAutofit/>
          </a:bodyPr>
          <a:lstStyle>
            <a:lvl1pPr lvl="0"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13" name="Google Shape;113;p14"/>
          <p:cNvSpPr/>
          <p:nvPr/>
        </p:nvSpPr>
        <p:spPr>
          <a:xfrm>
            <a:off x="0" y="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4">
  <p:cSld name="CUSTOM_1_1_1_2_1">
    <p:bg>
      <p:bgPr>
        <a:solidFill>
          <a:srgbClr val="F3F3F3"/>
        </a:solidFill>
      </p:bgPr>
    </p:bg>
    <p:spTree>
      <p:nvGrpSpPr>
        <p:cNvPr id="114" name="Shape 114"/>
        <p:cNvGrpSpPr/>
        <p:nvPr/>
      </p:nvGrpSpPr>
      <p:grpSpPr>
        <a:xfrm>
          <a:off x="0" y="0"/>
          <a:ext cx="0" cy="0"/>
          <a:chOff x="0" y="0"/>
          <a:chExt cx="0" cy="0"/>
        </a:xfrm>
      </p:grpSpPr>
      <p:sp>
        <p:nvSpPr>
          <p:cNvPr id="115" name="Google Shape;115;p15"/>
          <p:cNvSpPr/>
          <p:nvPr/>
        </p:nvSpPr>
        <p:spPr>
          <a:xfrm flipH="1">
            <a:off x="8421300" y="0"/>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5"/>
          <p:cNvSpPr txBox="1"/>
          <p:nvPr>
            <p:ph type="ctrTitle"/>
          </p:nvPr>
        </p:nvSpPr>
        <p:spPr>
          <a:xfrm>
            <a:off x="6924600" y="1951175"/>
            <a:ext cx="1245900" cy="1241400"/>
          </a:xfrm>
          <a:prstGeom prst="rect">
            <a:avLst/>
          </a:prstGeom>
          <a:noFill/>
          <a:ln>
            <a:noFill/>
          </a:ln>
        </p:spPr>
        <p:txBody>
          <a:bodyPr anchorCtr="0" anchor="ctr" bIns="34275" lIns="68575" spcFirstLastPara="1" rIns="68575" wrap="square" tIns="34275">
            <a:noAutofit/>
          </a:bodyPr>
          <a:lstStyle>
            <a:lvl1pPr lvl="0"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17" name="Google Shape;117;p15"/>
          <p:cNvSpPr/>
          <p:nvPr/>
        </p:nvSpPr>
        <p:spPr>
          <a:xfrm>
            <a:off x="0" y="463560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 TEXT">
  <p:cSld name="CUSTOM_1_1_1_1">
    <p:bg>
      <p:bgPr>
        <a:solidFill>
          <a:srgbClr val="F3F3F3"/>
        </a:solidFill>
      </p:bgPr>
    </p:bg>
    <p:spTree>
      <p:nvGrpSpPr>
        <p:cNvPr id="118" name="Shape 118"/>
        <p:cNvGrpSpPr/>
        <p:nvPr/>
      </p:nvGrpSpPr>
      <p:grpSpPr>
        <a:xfrm>
          <a:off x="0" y="0"/>
          <a:ext cx="0" cy="0"/>
          <a:chOff x="0" y="0"/>
          <a:chExt cx="0" cy="0"/>
        </a:xfrm>
      </p:grpSpPr>
      <p:sp>
        <p:nvSpPr>
          <p:cNvPr id="119" name="Google Shape;119;p16"/>
          <p:cNvSpPr/>
          <p:nvPr/>
        </p:nvSpPr>
        <p:spPr>
          <a:xfrm>
            <a:off x="1964000" y="494550"/>
            <a:ext cx="4188600" cy="43440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6"/>
          <p:cNvSpPr/>
          <p:nvPr/>
        </p:nvSpPr>
        <p:spPr>
          <a:xfrm flipH="1">
            <a:off x="8421300" y="0"/>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6"/>
          <p:cNvSpPr txBox="1"/>
          <p:nvPr>
            <p:ph type="ctrTitle"/>
          </p:nvPr>
        </p:nvSpPr>
        <p:spPr>
          <a:xfrm>
            <a:off x="6924600" y="1951175"/>
            <a:ext cx="1245900" cy="1241400"/>
          </a:xfrm>
          <a:prstGeom prst="rect">
            <a:avLst/>
          </a:prstGeom>
          <a:noFill/>
          <a:ln>
            <a:noFill/>
          </a:ln>
        </p:spPr>
        <p:txBody>
          <a:bodyPr anchorCtr="0" anchor="ctr" bIns="34275" lIns="68575" spcFirstLastPara="1" rIns="68575" wrap="square" tIns="34275">
            <a:noAutofit/>
          </a:bodyPr>
          <a:lstStyle>
            <a:lvl1pPr lvl="0" rtl="0" algn="r">
              <a:spcBef>
                <a:spcPts val="0"/>
              </a:spcBef>
              <a:spcAft>
                <a:spcPts val="0"/>
              </a:spcAft>
              <a:buClr>
                <a:srgbClr val="21204D"/>
              </a:buClr>
              <a:buSzPts val="1800"/>
              <a:buFont typeface="Saira SemiCondensed SemiBold"/>
              <a:buNone/>
              <a:defRPr sz="1800">
                <a:solidFill>
                  <a:srgbClr val="21204D"/>
                </a:solidFill>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22" name="Google Shape;122;p16"/>
          <p:cNvSpPr/>
          <p:nvPr/>
        </p:nvSpPr>
        <p:spPr>
          <a:xfrm>
            <a:off x="0" y="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6"/>
          <p:cNvSpPr txBox="1"/>
          <p:nvPr>
            <p:ph idx="1" type="subTitle"/>
          </p:nvPr>
        </p:nvSpPr>
        <p:spPr>
          <a:xfrm>
            <a:off x="2336371" y="1576543"/>
            <a:ext cx="3495300" cy="396300"/>
          </a:xfrm>
          <a:prstGeom prst="rect">
            <a:avLst/>
          </a:prstGeom>
          <a:noFill/>
        </p:spPr>
        <p:txBody>
          <a:bodyPr anchorCtr="0" anchor="t" bIns="34275" lIns="68575" spcFirstLastPara="1" rIns="68575" wrap="square" tIns="34275">
            <a:noAutofit/>
          </a:bodyPr>
          <a:lstStyle>
            <a:lvl1pPr lvl="0" rtl="0" algn="ctr">
              <a:spcBef>
                <a:spcPts val="800"/>
              </a:spcBef>
              <a:spcAft>
                <a:spcPts val="0"/>
              </a:spcAft>
              <a:buNone/>
              <a:defRPr sz="1100">
                <a:solidFill>
                  <a:srgbClr val="F3F3F3"/>
                </a:solidFill>
              </a:defRPr>
            </a:lvl1pPr>
            <a:lvl2pPr lvl="1" rtl="0" algn="ctr">
              <a:spcBef>
                <a:spcPts val="800"/>
              </a:spcBef>
              <a:spcAft>
                <a:spcPts val="0"/>
              </a:spcAft>
              <a:buNone/>
              <a:defRPr sz="1100">
                <a:solidFill>
                  <a:srgbClr val="F3F3F3"/>
                </a:solidFill>
              </a:defRPr>
            </a:lvl2pPr>
            <a:lvl3pPr lvl="2" rtl="0" algn="ctr">
              <a:spcBef>
                <a:spcPts val="800"/>
              </a:spcBef>
              <a:spcAft>
                <a:spcPts val="0"/>
              </a:spcAft>
              <a:buNone/>
              <a:defRPr sz="1100">
                <a:solidFill>
                  <a:srgbClr val="F3F3F3"/>
                </a:solidFill>
              </a:defRPr>
            </a:lvl3pPr>
            <a:lvl4pPr lvl="3" rtl="0" algn="ctr">
              <a:spcBef>
                <a:spcPts val="800"/>
              </a:spcBef>
              <a:spcAft>
                <a:spcPts val="0"/>
              </a:spcAft>
              <a:buNone/>
              <a:defRPr sz="1100">
                <a:solidFill>
                  <a:srgbClr val="F3F3F3"/>
                </a:solidFill>
              </a:defRPr>
            </a:lvl4pPr>
            <a:lvl5pPr lvl="4" rtl="0" algn="ctr">
              <a:spcBef>
                <a:spcPts val="800"/>
              </a:spcBef>
              <a:spcAft>
                <a:spcPts val="0"/>
              </a:spcAft>
              <a:buNone/>
              <a:defRPr sz="1100">
                <a:solidFill>
                  <a:srgbClr val="F3F3F3"/>
                </a:solidFill>
              </a:defRPr>
            </a:lvl5pPr>
            <a:lvl6pPr lvl="5" rtl="0" algn="ctr">
              <a:spcBef>
                <a:spcPts val="800"/>
              </a:spcBef>
              <a:spcAft>
                <a:spcPts val="0"/>
              </a:spcAft>
              <a:buNone/>
              <a:defRPr sz="1100">
                <a:solidFill>
                  <a:srgbClr val="F3F3F3"/>
                </a:solidFill>
              </a:defRPr>
            </a:lvl6pPr>
            <a:lvl7pPr lvl="6" rtl="0" algn="ctr">
              <a:spcBef>
                <a:spcPts val="800"/>
              </a:spcBef>
              <a:spcAft>
                <a:spcPts val="0"/>
              </a:spcAft>
              <a:buNone/>
              <a:defRPr sz="1100">
                <a:solidFill>
                  <a:srgbClr val="F3F3F3"/>
                </a:solidFill>
              </a:defRPr>
            </a:lvl7pPr>
            <a:lvl8pPr lvl="7" rtl="0" algn="ctr">
              <a:spcBef>
                <a:spcPts val="800"/>
              </a:spcBef>
              <a:spcAft>
                <a:spcPts val="0"/>
              </a:spcAft>
              <a:buNone/>
              <a:defRPr sz="1100">
                <a:solidFill>
                  <a:srgbClr val="F3F3F3"/>
                </a:solidFill>
              </a:defRPr>
            </a:lvl8pPr>
            <a:lvl9pPr lvl="8" rtl="0" algn="ctr">
              <a:spcBef>
                <a:spcPts val="800"/>
              </a:spcBef>
              <a:spcAft>
                <a:spcPts val="0"/>
              </a:spcAft>
              <a:buNone/>
              <a:defRPr sz="1100">
                <a:solidFill>
                  <a:srgbClr val="F3F3F3"/>
                </a:solidFill>
              </a:defRPr>
            </a:lvl9pPr>
          </a:lstStyle>
          <a:p/>
        </p:txBody>
      </p:sp>
      <p:sp>
        <p:nvSpPr>
          <p:cNvPr id="124" name="Google Shape;124;p16"/>
          <p:cNvSpPr txBox="1"/>
          <p:nvPr>
            <p:ph idx="2" type="subTitle"/>
          </p:nvPr>
        </p:nvSpPr>
        <p:spPr>
          <a:xfrm>
            <a:off x="2336408" y="2770190"/>
            <a:ext cx="3495300" cy="396300"/>
          </a:xfrm>
          <a:prstGeom prst="rect">
            <a:avLst/>
          </a:prstGeom>
          <a:noFill/>
          <a:ln>
            <a:noFill/>
          </a:ln>
        </p:spPr>
        <p:txBody>
          <a:bodyPr anchorCtr="0" anchor="t" bIns="34275" lIns="68575" spcFirstLastPara="1" rIns="68575" wrap="square" tIns="34275">
            <a:noAutofit/>
          </a:bodyPr>
          <a:lstStyle>
            <a:lvl1pPr lvl="0" rtl="0" algn="ctr">
              <a:spcBef>
                <a:spcPts val="800"/>
              </a:spcBef>
              <a:spcAft>
                <a:spcPts val="0"/>
              </a:spcAft>
              <a:buNone/>
              <a:defRPr sz="1100">
                <a:solidFill>
                  <a:srgbClr val="F3F3F3"/>
                </a:solidFill>
              </a:defRPr>
            </a:lvl1pPr>
            <a:lvl2pPr lvl="1" rtl="0" algn="ctr">
              <a:spcBef>
                <a:spcPts val="800"/>
              </a:spcBef>
              <a:spcAft>
                <a:spcPts val="0"/>
              </a:spcAft>
              <a:buNone/>
              <a:defRPr sz="1100">
                <a:solidFill>
                  <a:srgbClr val="F3F3F3"/>
                </a:solidFill>
              </a:defRPr>
            </a:lvl2pPr>
            <a:lvl3pPr lvl="2" rtl="0" algn="ctr">
              <a:spcBef>
                <a:spcPts val="800"/>
              </a:spcBef>
              <a:spcAft>
                <a:spcPts val="0"/>
              </a:spcAft>
              <a:buNone/>
              <a:defRPr sz="1100">
                <a:solidFill>
                  <a:srgbClr val="F3F3F3"/>
                </a:solidFill>
              </a:defRPr>
            </a:lvl3pPr>
            <a:lvl4pPr lvl="3" rtl="0" algn="ctr">
              <a:spcBef>
                <a:spcPts val="800"/>
              </a:spcBef>
              <a:spcAft>
                <a:spcPts val="0"/>
              </a:spcAft>
              <a:buNone/>
              <a:defRPr sz="1100">
                <a:solidFill>
                  <a:srgbClr val="F3F3F3"/>
                </a:solidFill>
              </a:defRPr>
            </a:lvl4pPr>
            <a:lvl5pPr lvl="4" rtl="0" algn="ctr">
              <a:spcBef>
                <a:spcPts val="800"/>
              </a:spcBef>
              <a:spcAft>
                <a:spcPts val="0"/>
              </a:spcAft>
              <a:buNone/>
              <a:defRPr sz="1100">
                <a:solidFill>
                  <a:srgbClr val="F3F3F3"/>
                </a:solidFill>
              </a:defRPr>
            </a:lvl5pPr>
            <a:lvl6pPr lvl="5" rtl="0" algn="ctr">
              <a:spcBef>
                <a:spcPts val="800"/>
              </a:spcBef>
              <a:spcAft>
                <a:spcPts val="0"/>
              </a:spcAft>
              <a:buNone/>
              <a:defRPr sz="1100">
                <a:solidFill>
                  <a:srgbClr val="F3F3F3"/>
                </a:solidFill>
              </a:defRPr>
            </a:lvl6pPr>
            <a:lvl7pPr lvl="6" rtl="0" algn="ctr">
              <a:spcBef>
                <a:spcPts val="800"/>
              </a:spcBef>
              <a:spcAft>
                <a:spcPts val="0"/>
              </a:spcAft>
              <a:buNone/>
              <a:defRPr sz="1100">
                <a:solidFill>
                  <a:srgbClr val="F3F3F3"/>
                </a:solidFill>
              </a:defRPr>
            </a:lvl7pPr>
            <a:lvl8pPr lvl="7" rtl="0" algn="ctr">
              <a:spcBef>
                <a:spcPts val="800"/>
              </a:spcBef>
              <a:spcAft>
                <a:spcPts val="0"/>
              </a:spcAft>
              <a:buNone/>
              <a:defRPr sz="1100">
                <a:solidFill>
                  <a:srgbClr val="F3F3F3"/>
                </a:solidFill>
              </a:defRPr>
            </a:lvl8pPr>
            <a:lvl9pPr lvl="8" rtl="0" algn="ctr">
              <a:spcBef>
                <a:spcPts val="800"/>
              </a:spcBef>
              <a:spcAft>
                <a:spcPts val="0"/>
              </a:spcAft>
              <a:buNone/>
              <a:defRPr sz="1100">
                <a:solidFill>
                  <a:srgbClr val="F3F3F3"/>
                </a:solidFill>
              </a:defRPr>
            </a:lvl9pPr>
          </a:lstStyle>
          <a:p/>
        </p:txBody>
      </p:sp>
      <p:sp>
        <p:nvSpPr>
          <p:cNvPr id="125" name="Google Shape;125;p16"/>
          <p:cNvSpPr txBox="1"/>
          <p:nvPr>
            <p:ph idx="3" type="subTitle"/>
          </p:nvPr>
        </p:nvSpPr>
        <p:spPr>
          <a:xfrm>
            <a:off x="2336371" y="3968100"/>
            <a:ext cx="3495300" cy="396300"/>
          </a:xfrm>
          <a:prstGeom prst="rect">
            <a:avLst/>
          </a:prstGeom>
          <a:noFill/>
        </p:spPr>
        <p:txBody>
          <a:bodyPr anchorCtr="0" anchor="t" bIns="34275" lIns="68575" spcFirstLastPara="1" rIns="68575" wrap="square" tIns="34275">
            <a:noAutofit/>
          </a:bodyPr>
          <a:lstStyle>
            <a:lvl1pPr lvl="0" rtl="0" algn="ctr">
              <a:spcBef>
                <a:spcPts val="800"/>
              </a:spcBef>
              <a:spcAft>
                <a:spcPts val="0"/>
              </a:spcAft>
              <a:buNone/>
              <a:defRPr sz="1100">
                <a:solidFill>
                  <a:srgbClr val="F3F3F3"/>
                </a:solidFill>
              </a:defRPr>
            </a:lvl1pPr>
            <a:lvl2pPr lvl="1" rtl="0" algn="ctr">
              <a:spcBef>
                <a:spcPts val="800"/>
              </a:spcBef>
              <a:spcAft>
                <a:spcPts val="0"/>
              </a:spcAft>
              <a:buNone/>
              <a:defRPr sz="1100">
                <a:solidFill>
                  <a:srgbClr val="F3F3F3"/>
                </a:solidFill>
              </a:defRPr>
            </a:lvl2pPr>
            <a:lvl3pPr lvl="2" rtl="0" algn="ctr">
              <a:spcBef>
                <a:spcPts val="800"/>
              </a:spcBef>
              <a:spcAft>
                <a:spcPts val="0"/>
              </a:spcAft>
              <a:buNone/>
              <a:defRPr sz="1100">
                <a:solidFill>
                  <a:srgbClr val="F3F3F3"/>
                </a:solidFill>
              </a:defRPr>
            </a:lvl3pPr>
            <a:lvl4pPr lvl="3" rtl="0" algn="ctr">
              <a:spcBef>
                <a:spcPts val="800"/>
              </a:spcBef>
              <a:spcAft>
                <a:spcPts val="0"/>
              </a:spcAft>
              <a:buNone/>
              <a:defRPr sz="1100">
                <a:solidFill>
                  <a:srgbClr val="F3F3F3"/>
                </a:solidFill>
              </a:defRPr>
            </a:lvl4pPr>
            <a:lvl5pPr lvl="4" rtl="0" algn="ctr">
              <a:spcBef>
                <a:spcPts val="800"/>
              </a:spcBef>
              <a:spcAft>
                <a:spcPts val="0"/>
              </a:spcAft>
              <a:buNone/>
              <a:defRPr sz="1100">
                <a:solidFill>
                  <a:srgbClr val="F3F3F3"/>
                </a:solidFill>
              </a:defRPr>
            </a:lvl5pPr>
            <a:lvl6pPr lvl="5" rtl="0" algn="ctr">
              <a:spcBef>
                <a:spcPts val="800"/>
              </a:spcBef>
              <a:spcAft>
                <a:spcPts val="0"/>
              </a:spcAft>
              <a:buNone/>
              <a:defRPr sz="1100">
                <a:solidFill>
                  <a:srgbClr val="F3F3F3"/>
                </a:solidFill>
              </a:defRPr>
            </a:lvl6pPr>
            <a:lvl7pPr lvl="6" rtl="0" algn="ctr">
              <a:spcBef>
                <a:spcPts val="800"/>
              </a:spcBef>
              <a:spcAft>
                <a:spcPts val="0"/>
              </a:spcAft>
              <a:buNone/>
              <a:defRPr sz="1100">
                <a:solidFill>
                  <a:srgbClr val="F3F3F3"/>
                </a:solidFill>
              </a:defRPr>
            </a:lvl7pPr>
            <a:lvl8pPr lvl="7" rtl="0" algn="ctr">
              <a:spcBef>
                <a:spcPts val="800"/>
              </a:spcBef>
              <a:spcAft>
                <a:spcPts val="0"/>
              </a:spcAft>
              <a:buNone/>
              <a:defRPr sz="1100">
                <a:solidFill>
                  <a:srgbClr val="F3F3F3"/>
                </a:solidFill>
              </a:defRPr>
            </a:lvl8pPr>
            <a:lvl9pPr lvl="8" rtl="0" algn="ctr">
              <a:spcBef>
                <a:spcPts val="800"/>
              </a:spcBef>
              <a:spcAft>
                <a:spcPts val="0"/>
              </a:spcAft>
              <a:buNone/>
              <a:defRPr sz="1100">
                <a:solidFill>
                  <a:srgbClr val="F3F3F3"/>
                </a:solidFill>
              </a:defRPr>
            </a:lvl9pPr>
          </a:lstStyle>
          <a:p/>
        </p:txBody>
      </p:sp>
      <p:sp>
        <p:nvSpPr>
          <p:cNvPr id="126" name="Google Shape;126;p16"/>
          <p:cNvSpPr txBox="1"/>
          <p:nvPr>
            <p:ph hasCustomPrompt="1" idx="4" type="title"/>
          </p:nvPr>
        </p:nvSpPr>
        <p:spPr>
          <a:xfrm>
            <a:off x="1853600" y="893825"/>
            <a:ext cx="4409400" cy="697800"/>
          </a:xfrm>
          <a:prstGeom prst="rect">
            <a:avLst/>
          </a:prstGeom>
        </p:spPr>
        <p:txBody>
          <a:bodyPr anchorCtr="0" anchor="b" bIns="34275" lIns="68575" spcFirstLastPara="1" rIns="68575" wrap="square" tIns="3427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27" name="Google Shape;127;p16"/>
          <p:cNvSpPr txBox="1"/>
          <p:nvPr>
            <p:ph hasCustomPrompt="1" idx="5" type="title"/>
          </p:nvPr>
        </p:nvSpPr>
        <p:spPr>
          <a:xfrm>
            <a:off x="1853600" y="2092964"/>
            <a:ext cx="4409400" cy="697800"/>
          </a:xfrm>
          <a:prstGeom prst="rect">
            <a:avLst/>
          </a:prstGeom>
        </p:spPr>
        <p:txBody>
          <a:bodyPr anchorCtr="0" anchor="b" bIns="34275" lIns="68575" spcFirstLastPara="1" rIns="68575" wrap="square" tIns="3427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128" name="Google Shape;128;p16"/>
          <p:cNvSpPr txBox="1"/>
          <p:nvPr>
            <p:ph hasCustomPrompt="1" idx="6" type="title"/>
          </p:nvPr>
        </p:nvSpPr>
        <p:spPr>
          <a:xfrm>
            <a:off x="1853600" y="3292188"/>
            <a:ext cx="4409400" cy="697800"/>
          </a:xfrm>
          <a:prstGeom prst="rect">
            <a:avLst/>
          </a:prstGeom>
        </p:spPr>
        <p:txBody>
          <a:bodyPr anchorCtr="0" anchor="b" bIns="34275" lIns="68575" spcFirstLastPara="1" rIns="68575" wrap="square" tIns="34275">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EXT">
  <p:cSld name="CUSTOM_1">
    <p:bg>
      <p:bgPr>
        <a:solidFill>
          <a:srgbClr val="F3F3F3"/>
        </a:solidFill>
      </p:bgPr>
    </p:bg>
    <p:spTree>
      <p:nvGrpSpPr>
        <p:cNvPr id="129" name="Shape 129"/>
        <p:cNvGrpSpPr/>
        <p:nvPr/>
      </p:nvGrpSpPr>
      <p:grpSpPr>
        <a:xfrm>
          <a:off x="0" y="0"/>
          <a:ext cx="0" cy="0"/>
          <a:chOff x="0" y="0"/>
          <a:chExt cx="0" cy="0"/>
        </a:xfrm>
      </p:grpSpPr>
      <p:sp>
        <p:nvSpPr>
          <p:cNvPr id="130" name="Google Shape;130;p17"/>
          <p:cNvSpPr txBox="1"/>
          <p:nvPr>
            <p:ph type="ctrTitle"/>
          </p:nvPr>
        </p:nvSpPr>
        <p:spPr>
          <a:xfrm>
            <a:off x="917900" y="1782500"/>
            <a:ext cx="7479600" cy="1578600"/>
          </a:xfrm>
          <a:prstGeom prst="rect">
            <a:avLst/>
          </a:prstGeom>
          <a:noFill/>
          <a:ln>
            <a:noFill/>
          </a:ln>
        </p:spPr>
        <p:txBody>
          <a:bodyPr anchorCtr="0" anchor="ctr" bIns="34275" lIns="68575" spcFirstLastPara="1" rIns="68575" wrap="square" tIns="34275">
            <a:noAutofit/>
          </a:bodyPr>
          <a:lstStyle>
            <a:lvl1pPr lvl="0" rtl="0" algn="ctr">
              <a:lnSpc>
                <a:spcPct val="90000"/>
              </a:lnSpc>
              <a:spcBef>
                <a:spcPts val="0"/>
              </a:spcBef>
              <a:spcAft>
                <a:spcPts val="0"/>
              </a:spcAft>
              <a:buSzPts val="3000"/>
              <a:buNone/>
              <a:defRPr sz="3000"/>
            </a:lvl1pPr>
            <a:lvl2pPr lvl="1" rtl="0" algn="ctr">
              <a:spcBef>
                <a:spcPts val="0"/>
              </a:spcBef>
              <a:spcAft>
                <a:spcPts val="0"/>
              </a:spcAft>
              <a:buSzPts val="3000"/>
              <a:buFont typeface="Fjalla One"/>
              <a:buNone/>
              <a:defRPr sz="3000">
                <a:latin typeface="Fjalla One"/>
                <a:ea typeface="Fjalla One"/>
                <a:cs typeface="Fjalla One"/>
                <a:sym typeface="Fjalla One"/>
              </a:defRPr>
            </a:lvl2pPr>
            <a:lvl3pPr lvl="2" rtl="0" algn="ctr">
              <a:spcBef>
                <a:spcPts val="0"/>
              </a:spcBef>
              <a:spcAft>
                <a:spcPts val="0"/>
              </a:spcAft>
              <a:buSzPts val="3000"/>
              <a:buFont typeface="Fjalla One"/>
              <a:buNone/>
              <a:defRPr sz="3000">
                <a:latin typeface="Fjalla One"/>
                <a:ea typeface="Fjalla One"/>
                <a:cs typeface="Fjalla One"/>
                <a:sym typeface="Fjalla One"/>
              </a:defRPr>
            </a:lvl3pPr>
            <a:lvl4pPr lvl="3" rtl="0" algn="ctr">
              <a:spcBef>
                <a:spcPts val="0"/>
              </a:spcBef>
              <a:spcAft>
                <a:spcPts val="0"/>
              </a:spcAft>
              <a:buSzPts val="3000"/>
              <a:buFont typeface="Fjalla One"/>
              <a:buNone/>
              <a:defRPr sz="3000">
                <a:latin typeface="Fjalla One"/>
                <a:ea typeface="Fjalla One"/>
                <a:cs typeface="Fjalla One"/>
                <a:sym typeface="Fjalla One"/>
              </a:defRPr>
            </a:lvl4pPr>
            <a:lvl5pPr lvl="4" rtl="0" algn="ctr">
              <a:spcBef>
                <a:spcPts val="0"/>
              </a:spcBef>
              <a:spcAft>
                <a:spcPts val="0"/>
              </a:spcAft>
              <a:buSzPts val="3000"/>
              <a:buFont typeface="Fjalla One"/>
              <a:buNone/>
              <a:defRPr sz="3000">
                <a:latin typeface="Fjalla One"/>
                <a:ea typeface="Fjalla One"/>
                <a:cs typeface="Fjalla One"/>
                <a:sym typeface="Fjalla One"/>
              </a:defRPr>
            </a:lvl5pPr>
            <a:lvl6pPr lvl="5" rtl="0" algn="ctr">
              <a:spcBef>
                <a:spcPts val="0"/>
              </a:spcBef>
              <a:spcAft>
                <a:spcPts val="0"/>
              </a:spcAft>
              <a:buSzPts val="3000"/>
              <a:buFont typeface="Fjalla One"/>
              <a:buNone/>
              <a:defRPr sz="3000">
                <a:latin typeface="Fjalla One"/>
                <a:ea typeface="Fjalla One"/>
                <a:cs typeface="Fjalla One"/>
                <a:sym typeface="Fjalla One"/>
              </a:defRPr>
            </a:lvl6pPr>
            <a:lvl7pPr lvl="6" rtl="0" algn="ctr">
              <a:spcBef>
                <a:spcPts val="0"/>
              </a:spcBef>
              <a:spcAft>
                <a:spcPts val="0"/>
              </a:spcAft>
              <a:buSzPts val="3000"/>
              <a:buFont typeface="Fjalla One"/>
              <a:buNone/>
              <a:defRPr sz="3000">
                <a:latin typeface="Fjalla One"/>
                <a:ea typeface="Fjalla One"/>
                <a:cs typeface="Fjalla One"/>
                <a:sym typeface="Fjalla One"/>
              </a:defRPr>
            </a:lvl7pPr>
            <a:lvl8pPr lvl="7" rtl="0" algn="ctr">
              <a:spcBef>
                <a:spcPts val="0"/>
              </a:spcBef>
              <a:spcAft>
                <a:spcPts val="0"/>
              </a:spcAft>
              <a:buSzPts val="3000"/>
              <a:buFont typeface="Fjalla One"/>
              <a:buNone/>
              <a:defRPr sz="3000">
                <a:latin typeface="Fjalla One"/>
                <a:ea typeface="Fjalla One"/>
                <a:cs typeface="Fjalla One"/>
                <a:sym typeface="Fjalla One"/>
              </a:defRPr>
            </a:lvl8pPr>
            <a:lvl9pPr lvl="8" rtl="0" algn="ctr">
              <a:spcBef>
                <a:spcPts val="0"/>
              </a:spcBef>
              <a:spcAft>
                <a:spcPts val="0"/>
              </a:spcAft>
              <a:buSzPts val="3000"/>
              <a:buFont typeface="Fjalla One"/>
              <a:buNone/>
              <a:defRPr sz="3000">
                <a:latin typeface="Fjalla One"/>
                <a:ea typeface="Fjalla One"/>
                <a:cs typeface="Fjalla One"/>
                <a:sym typeface="Fjalla One"/>
              </a:defRPr>
            </a:lvl9pPr>
          </a:lstStyle>
          <a:p/>
        </p:txBody>
      </p:sp>
      <p:sp>
        <p:nvSpPr>
          <p:cNvPr id="131" name="Google Shape;131;p17"/>
          <p:cNvSpPr/>
          <p:nvPr/>
        </p:nvSpPr>
        <p:spPr>
          <a:xfrm flipH="1">
            <a:off x="8421300" y="0"/>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7"/>
          <p:cNvSpPr/>
          <p:nvPr/>
        </p:nvSpPr>
        <p:spPr>
          <a:xfrm>
            <a:off x="0" y="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1">
  <p:cSld name="1_Título y objetos_4_2_1">
    <p:bg>
      <p:bgPr>
        <a:solidFill>
          <a:srgbClr val="F3F3F3"/>
        </a:solidFill>
      </p:bgPr>
    </p:bg>
    <p:spTree>
      <p:nvGrpSpPr>
        <p:cNvPr id="133" name="Shape 133"/>
        <p:cNvGrpSpPr/>
        <p:nvPr/>
      </p:nvGrpSpPr>
      <p:grpSpPr>
        <a:xfrm>
          <a:off x="0" y="0"/>
          <a:ext cx="0" cy="0"/>
          <a:chOff x="0" y="0"/>
          <a:chExt cx="0" cy="0"/>
        </a:xfrm>
      </p:grpSpPr>
      <p:sp>
        <p:nvSpPr>
          <p:cNvPr id="134" name="Google Shape;134;p18"/>
          <p:cNvSpPr txBox="1"/>
          <p:nvPr>
            <p:ph idx="1" type="subTitle"/>
          </p:nvPr>
        </p:nvSpPr>
        <p:spPr>
          <a:xfrm flipH="1">
            <a:off x="5056793" y="2571750"/>
            <a:ext cx="1426500" cy="6114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100"/>
              <a:buNone/>
              <a:defRPr sz="1100">
                <a:solidFill>
                  <a:srgbClr val="21204D"/>
                </a:solidFill>
              </a:defRPr>
            </a:lvl1pPr>
            <a:lvl2pPr lvl="1" rtl="0" algn="ctr">
              <a:lnSpc>
                <a:spcPct val="100000"/>
              </a:lnSpc>
              <a:spcBef>
                <a:spcPts val="400"/>
              </a:spcBef>
              <a:spcAft>
                <a:spcPts val="0"/>
              </a:spcAft>
              <a:buSzPts val="1100"/>
              <a:buNone/>
              <a:defRPr sz="1100"/>
            </a:lvl2pPr>
            <a:lvl3pPr lvl="2" rtl="0" algn="ctr">
              <a:lnSpc>
                <a:spcPct val="100000"/>
              </a:lnSpc>
              <a:spcBef>
                <a:spcPts val="400"/>
              </a:spcBef>
              <a:spcAft>
                <a:spcPts val="0"/>
              </a:spcAft>
              <a:buSzPts val="1100"/>
              <a:buNone/>
              <a:defRPr sz="1100"/>
            </a:lvl3pPr>
            <a:lvl4pPr lvl="3" rtl="0" algn="ctr">
              <a:lnSpc>
                <a:spcPct val="100000"/>
              </a:lnSpc>
              <a:spcBef>
                <a:spcPts val="400"/>
              </a:spcBef>
              <a:spcAft>
                <a:spcPts val="0"/>
              </a:spcAft>
              <a:buSzPts val="1100"/>
              <a:buNone/>
              <a:defRPr sz="1100"/>
            </a:lvl4pPr>
            <a:lvl5pPr lvl="4" rtl="0" algn="ctr">
              <a:lnSpc>
                <a:spcPct val="100000"/>
              </a:lnSpc>
              <a:spcBef>
                <a:spcPts val="400"/>
              </a:spcBef>
              <a:spcAft>
                <a:spcPts val="0"/>
              </a:spcAft>
              <a:buSzPts val="1100"/>
              <a:buNone/>
              <a:defRPr sz="1100"/>
            </a:lvl5pPr>
            <a:lvl6pPr lvl="5" rtl="0" algn="ctr">
              <a:lnSpc>
                <a:spcPct val="100000"/>
              </a:lnSpc>
              <a:spcBef>
                <a:spcPts val="400"/>
              </a:spcBef>
              <a:spcAft>
                <a:spcPts val="0"/>
              </a:spcAft>
              <a:buSzPts val="1100"/>
              <a:buNone/>
              <a:defRPr sz="1100"/>
            </a:lvl6pPr>
            <a:lvl7pPr lvl="6" rtl="0" algn="ctr">
              <a:lnSpc>
                <a:spcPct val="100000"/>
              </a:lnSpc>
              <a:spcBef>
                <a:spcPts val="400"/>
              </a:spcBef>
              <a:spcAft>
                <a:spcPts val="0"/>
              </a:spcAft>
              <a:buSzPts val="1100"/>
              <a:buNone/>
              <a:defRPr sz="1100"/>
            </a:lvl7pPr>
            <a:lvl8pPr lvl="7" rtl="0" algn="ctr">
              <a:lnSpc>
                <a:spcPct val="100000"/>
              </a:lnSpc>
              <a:spcBef>
                <a:spcPts val="400"/>
              </a:spcBef>
              <a:spcAft>
                <a:spcPts val="0"/>
              </a:spcAft>
              <a:buSzPts val="1100"/>
              <a:buNone/>
              <a:defRPr sz="1100"/>
            </a:lvl8pPr>
            <a:lvl9pPr lvl="8" rtl="0" algn="ctr">
              <a:lnSpc>
                <a:spcPct val="100000"/>
              </a:lnSpc>
              <a:spcBef>
                <a:spcPts val="400"/>
              </a:spcBef>
              <a:spcAft>
                <a:spcPts val="0"/>
              </a:spcAft>
              <a:buSzPts val="1100"/>
              <a:buNone/>
              <a:defRPr sz="1100"/>
            </a:lvl9pPr>
          </a:lstStyle>
          <a:p/>
        </p:txBody>
      </p:sp>
      <p:sp>
        <p:nvSpPr>
          <p:cNvPr id="135" name="Google Shape;135;p18"/>
          <p:cNvSpPr txBox="1"/>
          <p:nvPr>
            <p:ph idx="2" type="subTitle"/>
          </p:nvPr>
        </p:nvSpPr>
        <p:spPr>
          <a:xfrm flipH="1">
            <a:off x="3178324" y="2571750"/>
            <a:ext cx="1426500" cy="6114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100"/>
              <a:buNone/>
              <a:defRPr sz="1100">
                <a:solidFill>
                  <a:srgbClr val="21204D"/>
                </a:solidFill>
              </a:defRPr>
            </a:lvl1pPr>
            <a:lvl2pPr lvl="1" rtl="0" algn="ctr">
              <a:lnSpc>
                <a:spcPct val="100000"/>
              </a:lnSpc>
              <a:spcBef>
                <a:spcPts val="400"/>
              </a:spcBef>
              <a:spcAft>
                <a:spcPts val="0"/>
              </a:spcAft>
              <a:buSzPts val="1100"/>
              <a:buNone/>
              <a:defRPr sz="1100"/>
            </a:lvl2pPr>
            <a:lvl3pPr lvl="2" rtl="0" algn="ctr">
              <a:lnSpc>
                <a:spcPct val="100000"/>
              </a:lnSpc>
              <a:spcBef>
                <a:spcPts val="400"/>
              </a:spcBef>
              <a:spcAft>
                <a:spcPts val="0"/>
              </a:spcAft>
              <a:buSzPts val="1100"/>
              <a:buNone/>
              <a:defRPr sz="1100"/>
            </a:lvl3pPr>
            <a:lvl4pPr lvl="3" rtl="0" algn="ctr">
              <a:lnSpc>
                <a:spcPct val="100000"/>
              </a:lnSpc>
              <a:spcBef>
                <a:spcPts val="400"/>
              </a:spcBef>
              <a:spcAft>
                <a:spcPts val="0"/>
              </a:spcAft>
              <a:buSzPts val="1100"/>
              <a:buNone/>
              <a:defRPr sz="1100"/>
            </a:lvl4pPr>
            <a:lvl5pPr lvl="4" rtl="0" algn="ctr">
              <a:lnSpc>
                <a:spcPct val="100000"/>
              </a:lnSpc>
              <a:spcBef>
                <a:spcPts val="400"/>
              </a:spcBef>
              <a:spcAft>
                <a:spcPts val="0"/>
              </a:spcAft>
              <a:buSzPts val="1100"/>
              <a:buNone/>
              <a:defRPr sz="1100"/>
            </a:lvl5pPr>
            <a:lvl6pPr lvl="5" rtl="0" algn="ctr">
              <a:lnSpc>
                <a:spcPct val="100000"/>
              </a:lnSpc>
              <a:spcBef>
                <a:spcPts val="400"/>
              </a:spcBef>
              <a:spcAft>
                <a:spcPts val="0"/>
              </a:spcAft>
              <a:buSzPts val="1100"/>
              <a:buNone/>
              <a:defRPr sz="1100"/>
            </a:lvl6pPr>
            <a:lvl7pPr lvl="6" rtl="0" algn="ctr">
              <a:lnSpc>
                <a:spcPct val="100000"/>
              </a:lnSpc>
              <a:spcBef>
                <a:spcPts val="400"/>
              </a:spcBef>
              <a:spcAft>
                <a:spcPts val="0"/>
              </a:spcAft>
              <a:buSzPts val="1100"/>
              <a:buNone/>
              <a:defRPr sz="1100"/>
            </a:lvl7pPr>
            <a:lvl8pPr lvl="7" rtl="0" algn="ctr">
              <a:lnSpc>
                <a:spcPct val="100000"/>
              </a:lnSpc>
              <a:spcBef>
                <a:spcPts val="400"/>
              </a:spcBef>
              <a:spcAft>
                <a:spcPts val="0"/>
              </a:spcAft>
              <a:buSzPts val="1100"/>
              <a:buNone/>
              <a:defRPr sz="1100"/>
            </a:lvl8pPr>
            <a:lvl9pPr lvl="8" rtl="0" algn="ctr">
              <a:lnSpc>
                <a:spcPct val="100000"/>
              </a:lnSpc>
              <a:spcBef>
                <a:spcPts val="400"/>
              </a:spcBef>
              <a:spcAft>
                <a:spcPts val="0"/>
              </a:spcAft>
              <a:buSzPts val="1100"/>
              <a:buNone/>
              <a:defRPr sz="1100"/>
            </a:lvl9pPr>
          </a:lstStyle>
          <a:p/>
        </p:txBody>
      </p:sp>
      <p:sp>
        <p:nvSpPr>
          <p:cNvPr id="136" name="Google Shape;136;p18"/>
          <p:cNvSpPr txBox="1"/>
          <p:nvPr>
            <p:ph idx="3" type="subTitle"/>
          </p:nvPr>
        </p:nvSpPr>
        <p:spPr>
          <a:xfrm flipH="1">
            <a:off x="1299842" y="2571750"/>
            <a:ext cx="1426500" cy="6114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100"/>
              <a:buNone/>
              <a:defRPr sz="1100">
                <a:solidFill>
                  <a:srgbClr val="21204D"/>
                </a:solidFill>
              </a:defRPr>
            </a:lvl1pPr>
            <a:lvl2pPr lvl="1" rtl="0" algn="ctr">
              <a:lnSpc>
                <a:spcPct val="100000"/>
              </a:lnSpc>
              <a:spcBef>
                <a:spcPts val="400"/>
              </a:spcBef>
              <a:spcAft>
                <a:spcPts val="0"/>
              </a:spcAft>
              <a:buSzPts val="1100"/>
              <a:buNone/>
              <a:defRPr sz="1100"/>
            </a:lvl2pPr>
            <a:lvl3pPr lvl="2" rtl="0" algn="ctr">
              <a:lnSpc>
                <a:spcPct val="100000"/>
              </a:lnSpc>
              <a:spcBef>
                <a:spcPts val="400"/>
              </a:spcBef>
              <a:spcAft>
                <a:spcPts val="0"/>
              </a:spcAft>
              <a:buSzPts val="1100"/>
              <a:buNone/>
              <a:defRPr sz="1100"/>
            </a:lvl3pPr>
            <a:lvl4pPr lvl="3" rtl="0" algn="ctr">
              <a:lnSpc>
                <a:spcPct val="100000"/>
              </a:lnSpc>
              <a:spcBef>
                <a:spcPts val="400"/>
              </a:spcBef>
              <a:spcAft>
                <a:spcPts val="0"/>
              </a:spcAft>
              <a:buSzPts val="1100"/>
              <a:buNone/>
              <a:defRPr sz="1100"/>
            </a:lvl4pPr>
            <a:lvl5pPr lvl="4" rtl="0" algn="ctr">
              <a:lnSpc>
                <a:spcPct val="100000"/>
              </a:lnSpc>
              <a:spcBef>
                <a:spcPts val="400"/>
              </a:spcBef>
              <a:spcAft>
                <a:spcPts val="0"/>
              </a:spcAft>
              <a:buSzPts val="1100"/>
              <a:buNone/>
              <a:defRPr sz="1100"/>
            </a:lvl5pPr>
            <a:lvl6pPr lvl="5" rtl="0" algn="ctr">
              <a:lnSpc>
                <a:spcPct val="100000"/>
              </a:lnSpc>
              <a:spcBef>
                <a:spcPts val="400"/>
              </a:spcBef>
              <a:spcAft>
                <a:spcPts val="0"/>
              </a:spcAft>
              <a:buSzPts val="1100"/>
              <a:buNone/>
              <a:defRPr sz="1100"/>
            </a:lvl6pPr>
            <a:lvl7pPr lvl="6" rtl="0" algn="ctr">
              <a:lnSpc>
                <a:spcPct val="100000"/>
              </a:lnSpc>
              <a:spcBef>
                <a:spcPts val="400"/>
              </a:spcBef>
              <a:spcAft>
                <a:spcPts val="0"/>
              </a:spcAft>
              <a:buSzPts val="1100"/>
              <a:buNone/>
              <a:defRPr sz="1100"/>
            </a:lvl7pPr>
            <a:lvl8pPr lvl="7" rtl="0" algn="ctr">
              <a:lnSpc>
                <a:spcPct val="100000"/>
              </a:lnSpc>
              <a:spcBef>
                <a:spcPts val="400"/>
              </a:spcBef>
              <a:spcAft>
                <a:spcPts val="0"/>
              </a:spcAft>
              <a:buSzPts val="1100"/>
              <a:buNone/>
              <a:defRPr sz="1100"/>
            </a:lvl8pPr>
            <a:lvl9pPr lvl="8" rtl="0" algn="ctr">
              <a:lnSpc>
                <a:spcPct val="100000"/>
              </a:lnSpc>
              <a:spcBef>
                <a:spcPts val="400"/>
              </a:spcBef>
              <a:spcAft>
                <a:spcPts val="0"/>
              </a:spcAft>
              <a:buSzPts val="1100"/>
              <a:buNone/>
              <a:defRPr sz="1100"/>
            </a:lvl9pPr>
          </a:lstStyle>
          <a:p/>
        </p:txBody>
      </p:sp>
      <p:sp>
        <p:nvSpPr>
          <p:cNvPr id="137" name="Google Shape;137;p18"/>
          <p:cNvSpPr/>
          <p:nvPr/>
        </p:nvSpPr>
        <p:spPr>
          <a:xfrm flipH="1">
            <a:off x="8421300" y="0"/>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8"/>
          <p:cNvSpPr txBox="1"/>
          <p:nvPr>
            <p:ph type="ctrTitle"/>
          </p:nvPr>
        </p:nvSpPr>
        <p:spPr>
          <a:xfrm>
            <a:off x="6924600" y="1951175"/>
            <a:ext cx="1245900" cy="1241400"/>
          </a:xfrm>
          <a:prstGeom prst="rect">
            <a:avLst/>
          </a:prstGeom>
          <a:noFill/>
          <a:ln>
            <a:noFill/>
          </a:ln>
        </p:spPr>
        <p:txBody>
          <a:bodyPr anchorCtr="0" anchor="ctr" bIns="34275" lIns="68575" spcFirstLastPara="1" rIns="68575" wrap="square" tIns="34275">
            <a:noAutofit/>
          </a:bodyPr>
          <a:lstStyle>
            <a:lvl1pPr lvl="0"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39" name="Google Shape;139;p18"/>
          <p:cNvSpPr/>
          <p:nvPr/>
        </p:nvSpPr>
        <p:spPr>
          <a:xfrm>
            <a:off x="0" y="463560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8"/>
          <p:cNvSpPr txBox="1"/>
          <p:nvPr>
            <p:ph idx="4" type="subTitle"/>
          </p:nvPr>
        </p:nvSpPr>
        <p:spPr>
          <a:xfrm flipH="1">
            <a:off x="5056793" y="2322843"/>
            <a:ext cx="1426500" cy="2490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200"/>
              <a:buFont typeface="Saira SemiCondensed SemiBold"/>
              <a:buNone/>
              <a:defRPr sz="1400">
                <a:solidFill>
                  <a:srgbClr val="21204D"/>
                </a:solidFill>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9pPr>
          </a:lstStyle>
          <a:p/>
        </p:txBody>
      </p:sp>
      <p:sp>
        <p:nvSpPr>
          <p:cNvPr id="141" name="Google Shape;141;p18"/>
          <p:cNvSpPr txBox="1"/>
          <p:nvPr>
            <p:ph idx="5" type="subTitle"/>
          </p:nvPr>
        </p:nvSpPr>
        <p:spPr>
          <a:xfrm flipH="1">
            <a:off x="3178324" y="2322843"/>
            <a:ext cx="1426500" cy="2490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200"/>
              <a:buFont typeface="Saira SemiCondensed SemiBold"/>
              <a:buNone/>
              <a:defRPr sz="1400">
                <a:solidFill>
                  <a:srgbClr val="21204D"/>
                </a:solidFill>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9pPr>
          </a:lstStyle>
          <a:p/>
        </p:txBody>
      </p:sp>
      <p:sp>
        <p:nvSpPr>
          <p:cNvPr id="142" name="Google Shape;142;p18"/>
          <p:cNvSpPr txBox="1"/>
          <p:nvPr>
            <p:ph idx="6" type="subTitle"/>
          </p:nvPr>
        </p:nvSpPr>
        <p:spPr>
          <a:xfrm flipH="1">
            <a:off x="1299842" y="2322843"/>
            <a:ext cx="1426500" cy="2490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200"/>
              <a:buFont typeface="Saira SemiCondensed SemiBold"/>
              <a:buNone/>
              <a:defRPr sz="1400">
                <a:solidFill>
                  <a:srgbClr val="21204D"/>
                </a:solidFill>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5">
  <p:cSld name="1_Título y objetos_4_2_1_2">
    <p:bg>
      <p:bgPr>
        <a:solidFill>
          <a:srgbClr val="F3F3F3"/>
        </a:solidFill>
      </p:bgPr>
    </p:bg>
    <p:spTree>
      <p:nvGrpSpPr>
        <p:cNvPr id="143" name="Shape 143"/>
        <p:cNvGrpSpPr/>
        <p:nvPr/>
      </p:nvGrpSpPr>
      <p:grpSpPr>
        <a:xfrm>
          <a:off x="0" y="0"/>
          <a:ext cx="0" cy="0"/>
          <a:chOff x="0" y="0"/>
          <a:chExt cx="0" cy="0"/>
        </a:xfrm>
      </p:grpSpPr>
      <p:sp>
        <p:nvSpPr>
          <p:cNvPr id="144" name="Google Shape;144;p19"/>
          <p:cNvSpPr txBox="1"/>
          <p:nvPr>
            <p:ph type="ctrTitle"/>
          </p:nvPr>
        </p:nvSpPr>
        <p:spPr>
          <a:xfrm>
            <a:off x="6924600" y="1951175"/>
            <a:ext cx="1245900" cy="1241400"/>
          </a:xfrm>
          <a:prstGeom prst="rect">
            <a:avLst/>
          </a:prstGeom>
          <a:noFill/>
          <a:ln>
            <a:noFill/>
          </a:ln>
        </p:spPr>
        <p:txBody>
          <a:bodyPr anchorCtr="0" anchor="ctr" bIns="34275" lIns="68575" spcFirstLastPara="1" rIns="68575" wrap="square" tIns="34275">
            <a:noAutofit/>
          </a:bodyPr>
          <a:lstStyle>
            <a:lvl1pPr lvl="0"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45" name="Google Shape;145;p19"/>
          <p:cNvSpPr/>
          <p:nvPr/>
        </p:nvSpPr>
        <p:spPr>
          <a:xfrm flipH="1">
            <a:off x="8421300" y="0"/>
            <a:ext cx="722700" cy="38739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9"/>
          <p:cNvSpPr/>
          <p:nvPr/>
        </p:nvSpPr>
        <p:spPr>
          <a:xfrm>
            <a:off x="0" y="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2">
  <p:cSld name="1_Título y objetos_4_2_1_1">
    <p:bg>
      <p:bgPr>
        <a:solidFill>
          <a:srgbClr val="F3F3F3"/>
        </a:solidFill>
      </p:bgPr>
    </p:bg>
    <p:spTree>
      <p:nvGrpSpPr>
        <p:cNvPr id="147" name="Shape 147"/>
        <p:cNvGrpSpPr/>
        <p:nvPr/>
      </p:nvGrpSpPr>
      <p:grpSpPr>
        <a:xfrm>
          <a:off x="0" y="0"/>
          <a:ext cx="0" cy="0"/>
          <a:chOff x="0" y="0"/>
          <a:chExt cx="0" cy="0"/>
        </a:xfrm>
      </p:grpSpPr>
      <p:sp>
        <p:nvSpPr>
          <p:cNvPr id="148" name="Google Shape;148;p20"/>
          <p:cNvSpPr txBox="1"/>
          <p:nvPr>
            <p:ph type="ctrTitle"/>
          </p:nvPr>
        </p:nvSpPr>
        <p:spPr>
          <a:xfrm flipH="1">
            <a:off x="5711003" y="955400"/>
            <a:ext cx="2737800" cy="1241400"/>
          </a:xfrm>
          <a:prstGeom prst="rect">
            <a:avLst/>
          </a:prstGeom>
          <a:noFill/>
          <a:ln>
            <a:noFill/>
          </a:ln>
        </p:spPr>
        <p:txBody>
          <a:bodyPr anchorCtr="0" anchor="b" bIns="34275" lIns="68575" spcFirstLastPara="1" rIns="68575" wrap="square" tIns="34275">
            <a:noAutofit/>
          </a:bodyPr>
          <a:lstStyle>
            <a:lvl1pPr lvl="0" rtl="0" algn="r">
              <a:spcBef>
                <a:spcPts val="0"/>
              </a:spcBef>
              <a:spcAft>
                <a:spcPts val="0"/>
              </a:spcAft>
              <a:buSzPts val="4800"/>
              <a:buFont typeface="Advent Pro SemiBold"/>
              <a:buNone/>
              <a:defRPr sz="43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100"/>
              <a:buNone/>
              <a:defRPr/>
            </a:lvl2pPr>
            <a:lvl3pPr lvl="2" rtl="0" algn="r">
              <a:spcBef>
                <a:spcPts val="0"/>
              </a:spcBef>
              <a:spcAft>
                <a:spcPts val="0"/>
              </a:spcAft>
              <a:buSzPts val="1100"/>
              <a:buNone/>
              <a:defRPr/>
            </a:lvl3pPr>
            <a:lvl4pPr lvl="3" rtl="0" algn="r">
              <a:spcBef>
                <a:spcPts val="0"/>
              </a:spcBef>
              <a:spcAft>
                <a:spcPts val="0"/>
              </a:spcAft>
              <a:buSzPts val="1100"/>
              <a:buNone/>
              <a:defRPr/>
            </a:lvl4pPr>
            <a:lvl5pPr lvl="4" rtl="0" algn="r">
              <a:spcBef>
                <a:spcPts val="0"/>
              </a:spcBef>
              <a:spcAft>
                <a:spcPts val="0"/>
              </a:spcAft>
              <a:buSzPts val="1100"/>
              <a:buNone/>
              <a:defRPr/>
            </a:lvl5pPr>
            <a:lvl6pPr lvl="5" rtl="0" algn="r">
              <a:spcBef>
                <a:spcPts val="0"/>
              </a:spcBef>
              <a:spcAft>
                <a:spcPts val="0"/>
              </a:spcAft>
              <a:buSzPts val="1100"/>
              <a:buNone/>
              <a:defRPr/>
            </a:lvl6pPr>
            <a:lvl7pPr lvl="6" rtl="0" algn="r">
              <a:spcBef>
                <a:spcPts val="0"/>
              </a:spcBef>
              <a:spcAft>
                <a:spcPts val="0"/>
              </a:spcAft>
              <a:buSzPts val="1100"/>
              <a:buNone/>
              <a:defRPr/>
            </a:lvl7pPr>
            <a:lvl8pPr lvl="7" rtl="0" algn="r">
              <a:spcBef>
                <a:spcPts val="0"/>
              </a:spcBef>
              <a:spcAft>
                <a:spcPts val="0"/>
              </a:spcAft>
              <a:buSzPts val="1100"/>
              <a:buNone/>
              <a:defRPr/>
            </a:lvl8pPr>
            <a:lvl9pPr lvl="8" rtl="0" algn="r">
              <a:spcBef>
                <a:spcPts val="0"/>
              </a:spcBef>
              <a:spcAft>
                <a:spcPts val="0"/>
              </a:spcAft>
              <a:buSzPts val="1100"/>
              <a:buNone/>
              <a:defRPr/>
            </a:lvl9pPr>
          </a:lstStyle>
          <a:p/>
        </p:txBody>
      </p:sp>
      <p:sp>
        <p:nvSpPr>
          <p:cNvPr id="149" name="Google Shape;149;p20"/>
          <p:cNvSpPr txBox="1"/>
          <p:nvPr>
            <p:ph idx="1" type="subTitle"/>
          </p:nvPr>
        </p:nvSpPr>
        <p:spPr>
          <a:xfrm flipH="1">
            <a:off x="5900011" y="2967450"/>
            <a:ext cx="2548800" cy="564900"/>
          </a:xfrm>
          <a:prstGeom prst="rect">
            <a:avLst/>
          </a:prstGeom>
          <a:noFill/>
          <a:ln>
            <a:noFill/>
          </a:ln>
        </p:spPr>
        <p:txBody>
          <a:bodyPr anchorCtr="0" anchor="t" bIns="34275" lIns="68575" spcFirstLastPara="1" rIns="68575" wrap="square" tIns="34275">
            <a:noAutofit/>
          </a:bodyPr>
          <a:lstStyle>
            <a:lvl1pPr lvl="0" rtl="0" algn="r">
              <a:lnSpc>
                <a:spcPct val="90000"/>
              </a:lnSpc>
              <a:spcBef>
                <a:spcPts val="0"/>
              </a:spcBef>
              <a:spcAft>
                <a:spcPts val="0"/>
              </a:spcAft>
              <a:buSzPts val="1200"/>
              <a:buNone/>
              <a:defRPr sz="1200">
                <a:latin typeface="Abel"/>
                <a:ea typeface="Abel"/>
                <a:cs typeface="Abel"/>
                <a:sym typeface="Abel"/>
              </a:defRPr>
            </a:lvl1pPr>
            <a:lvl2pPr lvl="1" rtl="0" algn="r">
              <a:lnSpc>
                <a:spcPct val="90000"/>
              </a:lnSpc>
              <a:spcBef>
                <a:spcPts val="400"/>
              </a:spcBef>
              <a:spcAft>
                <a:spcPts val="0"/>
              </a:spcAft>
              <a:buSzPts val="1500"/>
              <a:buNone/>
              <a:defRPr sz="1500"/>
            </a:lvl2pPr>
            <a:lvl3pPr lvl="2" rtl="0" algn="r">
              <a:lnSpc>
                <a:spcPct val="90000"/>
              </a:lnSpc>
              <a:spcBef>
                <a:spcPts val="400"/>
              </a:spcBef>
              <a:spcAft>
                <a:spcPts val="0"/>
              </a:spcAft>
              <a:buSzPts val="1400"/>
              <a:buNone/>
              <a:defRPr sz="1400"/>
            </a:lvl3pPr>
            <a:lvl4pPr lvl="3" rtl="0" algn="r">
              <a:lnSpc>
                <a:spcPct val="90000"/>
              </a:lnSpc>
              <a:spcBef>
                <a:spcPts val="400"/>
              </a:spcBef>
              <a:spcAft>
                <a:spcPts val="0"/>
              </a:spcAft>
              <a:buSzPts val="1200"/>
              <a:buNone/>
              <a:defRPr sz="1200"/>
            </a:lvl4pPr>
            <a:lvl5pPr lvl="4" rtl="0" algn="r">
              <a:lnSpc>
                <a:spcPct val="90000"/>
              </a:lnSpc>
              <a:spcBef>
                <a:spcPts val="400"/>
              </a:spcBef>
              <a:spcAft>
                <a:spcPts val="0"/>
              </a:spcAft>
              <a:buSzPts val="1200"/>
              <a:buNone/>
              <a:defRPr sz="1200"/>
            </a:lvl5pPr>
            <a:lvl6pPr lvl="5" rtl="0" algn="r">
              <a:lnSpc>
                <a:spcPct val="90000"/>
              </a:lnSpc>
              <a:spcBef>
                <a:spcPts val="400"/>
              </a:spcBef>
              <a:spcAft>
                <a:spcPts val="0"/>
              </a:spcAft>
              <a:buSzPts val="1200"/>
              <a:buNone/>
              <a:defRPr sz="1200"/>
            </a:lvl6pPr>
            <a:lvl7pPr lvl="6" rtl="0" algn="r">
              <a:lnSpc>
                <a:spcPct val="90000"/>
              </a:lnSpc>
              <a:spcBef>
                <a:spcPts val="400"/>
              </a:spcBef>
              <a:spcAft>
                <a:spcPts val="0"/>
              </a:spcAft>
              <a:buSzPts val="1200"/>
              <a:buNone/>
              <a:defRPr sz="1200"/>
            </a:lvl7pPr>
            <a:lvl8pPr lvl="7" rtl="0" algn="r">
              <a:lnSpc>
                <a:spcPct val="90000"/>
              </a:lnSpc>
              <a:spcBef>
                <a:spcPts val="400"/>
              </a:spcBef>
              <a:spcAft>
                <a:spcPts val="0"/>
              </a:spcAft>
              <a:buSzPts val="1200"/>
              <a:buNone/>
              <a:defRPr sz="1200"/>
            </a:lvl8pPr>
            <a:lvl9pPr lvl="8" rtl="0" algn="r">
              <a:lnSpc>
                <a:spcPct val="90000"/>
              </a:lnSpc>
              <a:spcBef>
                <a:spcPts val="400"/>
              </a:spcBef>
              <a:spcAft>
                <a:spcPts val="0"/>
              </a:spcAft>
              <a:buSzPts val="1200"/>
              <a:buNone/>
              <a:defRPr sz="1200"/>
            </a:lvl9pPr>
          </a:lstStyle>
          <a:p/>
        </p:txBody>
      </p:sp>
      <p:sp>
        <p:nvSpPr>
          <p:cNvPr id="150" name="Google Shape;150;p20"/>
          <p:cNvSpPr/>
          <p:nvPr/>
        </p:nvSpPr>
        <p:spPr>
          <a:xfrm flipH="1">
            <a:off x="0" y="0"/>
            <a:ext cx="4196935" cy="5143530"/>
          </a:xfrm>
          <a:custGeom>
            <a:rect b="b" l="l" r="r" t="t"/>
            <a:pathLst>
              <a:path extrusionOk="0" h="65892" w="140542">
                <a:moveTo>
                  <a:pt x="0" y="0"/>
                </a:moveTo>
                <a:lnTo>
                  <a:pt x="0" y="65891"/>
                </a:lnTo>
                <a:lnTo>
                  <a:pt x="140541" y="65891"/>
                </a:lnTo>
                <a:lnTo>
                  <a:pt x="140541"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0"/>
          <p:cNvSpPr txBox="1"/>
          <p:nvPr/>
        </p:nvSpPr>
        <p:spPr>
          <a:xfrm>
            <a:off x="4673300" y="3924250"/>
            <a:ext cx="3775500" cy="8451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300"/>
              </a:spcBef>
              <a:spcAft>
                <a:spcPts val="0"/>
              </a:spcAft>
              <a:buNone/>
            </a:pPr>
            <a:r>
              <a:rPr b="1" lang="en" sz="1000">
                <a:solidFill>
                  <a:srgbClr val="21204D"/>
                </a:solidFill>
                <a:latin typeface="Abel"/>
                <a:ea typeface="Abel"/>
                <a:cs typeface="Abel"/>
                <a:sym typeface="Abel"/>
              </a:rPr>
              <a:t>CREDITS</a:t>
            </a:r>
            <a:r>
              <a:rPr lang="en" sz="1000">
                <a:solidFill>
                  <a:srgbClr val="21204D"/>
                </a:solidFill>
                <a:latin typeface="Abel"/>
                <a:ea typeface="Abel"/>
                <a:cs typeface="Abel"/>
                <a:sym typeface="Abel"/>
              </a:rPr>
              <a:t>: This presentation template was created by </a:t>
            </a:r>
            <a:r>
              <a:rPr b="1" lang="en" sz="1000">
                <a:solidFill>
                  <a:srgbClr val="21204D"/>
                </a:solidFill>
                <a:uFill>
                  <a:noFill/>
                </a:uFill>
                <a:latin typeface="Abel"/>
                <a:ea typeface="Abel"/>
                <a:cs typeface="Abel"/>
                <a:sym typeface="Abel"/>
                <a:hlinkClick r:id="rId2">
                  <a:extLst>
                    <a:ext uri="{A12FA001-AC4F-418D-AE19-62706E023703}">
                      <ahyp:hlinkClr val="tx"/>
                    </a:ext>
                  </a:extLst>
                </a:hlinkClick>
              </a:rPr>
              <a:t>Slidesgo</a:t>
            </a:r>
            <a:r>
              <a:rPr lang="en" sz="1000">
                <a:solidFill>
                  <a:srgbClr val="21204D"/>
                </a:solidFill>
                <a:latin typeface="Abel"/>
                <a:ea typeface="Abel"/>
                <a:cs typeface="Abel"/>
                <a:sym typeface="Abel"/>
              </a:rPr>
              <a:t>, including icons by </a:t>
            </a:r>
            <a:r>
              <a:rPr b="1" lang="en" sz="1000">
                <a:solidFill>
                  <a:srgbClr val="21204D"/>
                </a:solidFill>
                <a:uFill>
                  <a:noFill/>
                </a:uFill>
                <a:latin typeface="Abel"/>
                <a:ea typeface="Abel"/>
                <a:cs typeface="Abel"/>
                <a:sym typeface="Abel"/>
                <a:hlinkClick r:id="rId3">
                  <a:extLst>
                    <a:ext uri="{A12FA001-AC4F-418D-AE19-62706E023703}">
                      <ahyp:hlinkClr val="tx"/>
                    </a:ext>
                  </a:extLst>
                </a:hlinkClick>
              </a:rPr>
              <a:t>Flaticon</a:t>
            </a:r>
            <a:r>
              <a:rPr lang="en" sz="1000">
                <a:solidFill>
                  <a:srgbClr val="21204D"/>
                </a:solidFill>
                <a:latin typeface="Abel"/>
                <a:ea typeface="Abel"/>
                <a:cs typeface="Abel"/>
                <a:sym typeface="Abel"/>
              </a:rPr>
              <a:t>, and infographics &amp; images by </a:t>
            </a:r>
            <a:r>
              <a:rPr b="1" lang="en" sz="1000">
                <a:solidFill>
                  <a:srgbClr val="21204D"/>
                </a:solidFill>
                <a:uFill>
                  <a:noFill/>
                </a:uFill>
                <a:latin typeface="Abel"/>
                <a:ea typeface="Abel"/>
                <a:cs typeface="Abel"/>
                <a:sym typeface="Abel"/>
                <a:hlinkClick r:id="rId4">
                  <a:extLst>
                    <a:ext uri="{A12FA001-AC4F-418D-AE19-62706E023703}">
                      <ahyp:hlinkClr val="tx"/>
                    </a:ext>
                  </a:extLst>
                </a:hlinkClick>
              </a:rPr>
              <a:t>Freepik</a:t>
            </a:r>
            <a:r>
              <a:rPr lang="en" sz="1000">
                <a:solidFill>
                  <a:srgbClr val="21204D"/>
                </a:solidFill>
                <a:latin typeface="Abel"/>
                <a:ea typeface="Abel"/>
                <a:cs typeface="Abel"/>
                <a:sym typeface="Abel"/>
              </a:rPr>
              <a:t>. </a:t>
            </a:r>
            <a:endParaRPr sz="1000">
              <a:solidFill>
                <a:srgbClr val="21204D"/>
              </a:solidFill>
              <a:latin typeface="Abel"/>
              <a:ea typeface="Abel"/>
              <a:cs typeface="Abel"/>
              <a:sym typeface="Abel"/>
            </a:endParaRPr>
          </a:p>
          <a:p>
            <a:pPr indent="0" lvl="0" marL="0" rtl="0" algn="r">
              <a:lnSpc>
                <a:spcPct val="115000"/>
              </a:lnSpc>
              <a:spcBef>
                <a:spcPts val="300"/>
              </a:spcBef>
              <a:spcAft>
                <a:spcPts val="0"/>
              </a:spcAft>
              <a:buNone/>
            </a:pPr>
            <a:r>
              <a:rPr b="1" lang="en" sz="1000">
                <a:solidFill>
                  <a:srgbClr val="21204D"/>
                </a:solidFill>
                <a:latin typeface="Abel"/>
                <a:ea typeface="Abel"/>
                <a:cs typeface="Abel"/>
                <a:sym typeface="Abel"/>
              </a:rPr>
              <a:t>Please keep this slide for attribution.</a:t>
            </a:r>
            <a:endParaRPr b="1" sz="1000">
              <a:solidFill>
                <a:srgbClr val="21204D"/>
              </a:solidFill>
              <a:latin typeface="Abel"/>
              <a:ea typeface="Abel"/>
              <a:cs typeface="Abel"/>
              <a:sym typeface="Abel"/>
            </a:endParaRPr>
          </a:p>
        </p:txBody>
      </p:sp>
      <p:sp>
        <p:nvSpPr>
          <p:cNvPr id="152" name="Google Shape;152;p20"/>
          <p:cNvSpPr/>
          <p:nvPr/>
        </p:nvSpPr>
        <p:spPr>
          <a:xfrm>
            <a:off x="8636100" y="463560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p:cSld name="Diapositiva de título_1">
    <p:bg>
      <p:bgPr>
        <a:solidFill>
          <a:srgbClr val="F3F3F3"/>
        </a:solidFill>
      </p:bgPr>
    </p:bg>
    <p:spTree>
      <p:nvGrpSpPr>
        <p:cNvPr id="16" name="Shape 16"/>
        <p:cNvGrpSpPr/>
        <p:nvPr/>
      </p:nvGrpSpPr>
      <p:grpSpPr>
        <a:xfrm>
          <a:off x="0" y="0"/>
          <a:ext cx="0" cy="0"/>
          <a:chOff x="0" y="0"/>
          <a:chExt cx="0" cy="0"/>
        </a:xfrm>
      </p:grpSpPr>
      <p:sp>
        <p:nvSpPr>
          <p:cNvPr id="17" name="Google Shape;17;p3"/>
          <p:cNvSpPr/>
          <p:nvPr/>
        </p:nvSpPr>
        <p:spPr>
          <a:xfrm>
            <a:off x="4946725" y="0"/>
            <a:ext cx="4196935" cy="5143530"/>
          </a:xfrm>
          <a:custGeom>
            <a:rect b="b" l="l" r="r" t="t"/>
            <a:pathLst>
              <a:path extrusionOk="0" h="65892" w="140542">
                <a:moveTo>
                  <a:pt x="0" y="0"/>
                </a:moveTo>
                <a:lnTo>
                  <a:pt x="0" y="65891"/>
                </a:lnTo>
                <a:lnTo>
                  <a:pt x="140541" y="65891"/>
                </a:lnTo>
                <a:lnTo>
                  <a:pt x="140541"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3"/>
          <p:cNvSpPr/>
          <p:nvPr/>
        </p:nvSpPr>
        <p:spPr>
          <a:xfrm>
            <a:off x="1202150" y="584950"/>
            <a:ext cx="6739800" cy="39735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3"/>
          <p:cNvSpPr/>
          <p:nvPr/>
        </p:nvSpPr>
        <p:spPr>
          <a:xfrm>
            <a:off x="0" y="1057950"/>
            <a:ext cx="2421900" cy="40857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3"/>
          <p:cNvSpPr txBox="1"/>
          <p:nvPr>
            <p:ph type="ctrTitle"/>
          </p:nvPr>
        </p:nvSpPr>
        <p:spPr>
          <a:xfrm flipH="1">
            <a:off x="973500" y="1951175"/>
            <a:ext cx="1245900" cy="1241400"/>
          </a:xfrm>
          <a:prstGeom prst="rect">
            <a:avLst/>
          </a:prstGeom>
          <a:noFill/>
          <a:ln>
            <a:noFill/>
          </a:ln>
        </p:spPr>
        <p:txBody>
          <a:bodyPr anchorCtr="0" anchor="ctr" bIns="34275" lIns="68575" spcFirstLastPara="1" rIns="68575" wrap="square" tIns="34275">
            <a:noAutofit/>
          </a:bodyPr>
          <a:lstStyle>
            <a:lvl1pPr lvl="0" rtl="0">
              <a:spcBef>
                <a:spcPts val="0"/>
              </a:spcBef>
              <a:spcAft>
                <a:spcPts val="0"/>
              </a:spcAft>
              <a:buClr>
                <a:srgbClr val="F3F3F3"/>
              </a:buClr>
              <a:buSzPts val="1800"/>
              <a:buFont typeface="Saira SemiCondensed SemiBold"/>
              <a:buNone/>
              <a:defRPr sz="1800">
                <a:solidFill>
                  <a:srgbClr val="F3F3F3"/>
                </a:solidFill>
                <a:latin typeface="Saira SemiCondensed SemiBold"/>
                <a:ea typeface="Saira SemiCondensed SemiBold"/>
                <a:cs typeface="Saira SemiCondensed SemiBold"/>
                <a:sym typeface="Saira SemiCondensed SemiBold"/>
              </a:defRPr>
            </a:lvl1pPr>
            <a:lvl2pPr lvl="1" rtl="0" algn="r">
              <a:spcBef>
                <a:spcPts val="0"/>
              </a:spcBef>
              <a:spcAft>
                <a:spcPts val="0"/>
              </a:spcAft>
              <a:buClr>
                <a:srgbClr val="F3F3F3"/>
              </a:buClr>
              <a:buSzPts val="1800"/>
              <a:buFont typeface="Saira SemiCondensed SemiBold"/>
              <a:buNone/>
              <a:defRPr sz="1800">
                <a:solidFill>
                  <a:srgbClr val="F3F3F3"/>
                </a:solidFill>
                <a:latin typeface="Saira SemiCondensed SemiBold"/>
                <a:ea typeface="Saira SemiCondensed SemiBold"/>
                <a:cs typeface="Saira SemiCondensed SemiBold"/>
                <a:sym typeface="Saira SemiCondensed SemiBold"/>
              </a:defRPr>
            </a:lvl2pPr>
            <a:lvl3pPr lvl="2" rtl="0" algn="r">
              <a:spcBef>
                <a:spcPts val="0"/>
              </a:spcBef>
              <a:spcAft>
                <a:spcPts val="0"/>
              </a:spcAft>
              <a:buClr>
                <a:srgbClr val="F3F3F3"/>
              </a:buClr>
              <a:buSzPts val="1800"/>
              <a:buFont typeface="Saira SemiCondensed SemiBold"/>
              <a:buNone/>
              <a:defRPr sz="1800">
                <a:solidFill>
                  <a:srgbClr val="F3F3F3"/>
                </a:solidFill>
                <a:latin typeface="Saira SemiCondensed SemiBold"/>
                <a:ea typeface="Saira SemiCondensed SemiBold"/>
                <a:cs typeface="Saira SemiCondensed SemiBold"/>
                <a:sym typeface="Saira SemiCondensed SemiBold"/>
              </a:defRPr>
            </a:lvl3pPr>
            <a:lvl4pPr lvl="3" rtl="0" algn="r">
              <a:spcBef>
                <a:spcPts val="0"/>
              </a:spcBef>
              <a:spcAft>
                <a:spcPts val="0"/>
              </a:spcAft>
              <a:buClr>
                <a:srgbClr val="F3F3F3"/>
              </a:buClr>
              <a:buSzPts val="1800"/>
              <a:buFont typeface="Saira SemiCondensed SemiBold"/>
              <a:buNone/>
              <a:defRPr sz="1800">
                <a:solidFill>
                  <a:srgbClr val="F3F3F3"/>
                </a:solidFill>
                <a:latin typeface="Saira SemiCondensed SemiBold"/>
                <a:ea typeface="Saira SemiCondensed SemiBold"/>
                <a:cs typeface="Saira SemiCondensed SemiBold"/>
                <a:sym typeface="Saira SemiCondensed SemiBold"/>
              </a:defRPr>
            </a:lvl4pPr>
            <a:lvl5pPr lvl="4" rtl="0" algn="r">
              <a:spcBef>
                <a:spcPts val="0"/>
              </a:spcBef>
              <a:spcAft>
                <a:spcPts val="0"/>
              </a:spcAft>
              <a:buClr>
                <a:srgbClr val="F3F3F3"/>
              </a:buClr>
              <a:buSzPts val="1800"/>
              <a:buFont typeface="Saira SemiCondensed SemiBold"/>
              <a:buNone/>
              <a:defRPr sz="1800">
                <a:solidFill>
                  <a:srgbClr val="F3F3F3"/>
                </a:solidFill>
                <a:latin typeface="Saira SemiCondensed SemiBold"/>
                <a:ea typeface="Saira SemiCondensed SemiBold"/>
                <a:cs typeface="Saira SemiCondensed SemiBold"/>
                <a:sym typeface="Saira SemiCondensed SemiBold"/>
              </a:defRPr>
            </a:lvl5pPr>
            <a:lvl6pPr lvl="5" rtl="0" algn="r">
              <a:spcBef>
                <a:spcPts val="0"/>
              </a:spcBef>
              <a:spcAft>
                <a:spcPts val="0"/>
              </a:spcAft>
              <a:buClr>
                <a:srgbClr val="F3F3F3"/>
              </a:buClr>
              <a:buSzPts val="1800"/>
              <a:buFont typeface="Saira SemiCondensed SemiBold"/>
              <a:buNone/>
              <a:defRPr sz="1800">
                <a:solidFill>
                  <a:srgbClr val="F3F3F3"/>
                </a:solidFill>
                <a:latin typeface="Saira SemiCondensed SemiBold"/>
                <a:ea typeface="Saira SemiCondensed SemiBold"/>
                <a:cs typeface="Saira SemiCondensed SemiBold"/>
                <a:sym typeface="Saira SemiCondensed SemiBold"/>
              </a:defRPr>
            </a:lvl6pPr>
            <a:lvl7pPr lvl="6" rtl="0" algn="r">
              <a:spcBef>
                <a:spcPts val="0"/>
              </a:spcBef>
              <a:spcAft>
                <a:spcPts val="0"/>
              </a:spcAft>
              <a:buClr>
                <a:srgbClr val="F3F3F3"/>
              </a:buClr>
              <a:buSzPts val="1800"/>
              <a:buFont typeface="Saira SemiCondensed SemiBold"/>
              <a:buNone/>
              <a:defRPr sz="1800">
                <a:solidFill>
                  <a:srgbClr val="F3F3F3"/>
                </a:solidFill>
                <a:latin typeface="Saira SemiCondensed SemiBold"/>
                <a:ea typeface="Saira SemiCondensed SemiBold"/>
                <a:cs typeface="Saira SemiCondensed SemiBold"/>
                <a:sym typeface="Saira SemiCondensed SemiBold"/>
              </a:defRPr>
            </a:lvl7pPr>
            <a:lvl8pPr lvl="7" rtl="0" algn="r">
              <a:spcBef>
                <a:spcPts val="0"/>
              </a:spcBef>
              <a:spcAft>
                <a:spcPts val="0"/>
              </a:spcAft>
              <a:buClr>
                <a:srgbClr val="F3F3F3"/>
              </a:buClr>
              <a:buSzPts val="1800"/>
              <a:buFont typeface="Saira SemiCondensed SemiBold"/>
              <a:buNone/>
              <a:defRPr sz="1800">
                <a:solidFill>
                  <a:srgbClr val="F3F3F3"/>
                </a:solidFill>
                <a:latin typeface="Saira SemiCondensed SemiBold"/>
                <a:ea typeface="Saira SemiCondensed SemiBold"/>
                <a:cs typeface="Saira SemiCondensed SemiBold"/>
                <a:sym typeface="Saira SemiCondensed SemiBold"/>
              </a:defRPr>
            </a:lvl8pPr>
            <a:lvl9pPr lvl="8" rtl="0" algn="r">
              <a:spcBef>
                <a:spcPts val="0"/>
              </a:spcBef>
              <a:spcAft>
                <a:spcPts val="0"/>
              </a:spcAft>
              <a:buClr>
                <a:srgbClr val="F3F3F3"/>
              </a:buClr>
              <a:buSzPts val="1800"/>
              <a:buFont typeface="Saira SemiCondensed SemiBold"/>
              <a:buNone/>
              <a:defRPr sz="1800">
                <a:solidFill>
                  <a:srgbClr val="F3F3F3"/>
                </a:solidFill>
                <a:latin typeface="Saira SemiCondensed SemiBold"/>
                <a:ea typeface="Saira SemiCondensed SemiBold"/>
                <a:cs typeface="Saira SemiCondensed SemiBold"/>
                <a:sym typeface="Saira SemiCondensed SemiBold"/>
              </a:defRPr>
            </a:lvl9pPr>
          </a:lstStyle>
          <a:p/>
        </p:txBody>
      </p:sp>
      <p:sp>
        <p:nvSpPr>
          <p:cNvPr id="21" name="Google Shape;21;p3"/>
          <p:cNvSpPr txBox="1"/>
          <p:nvPr>
            <p:ph idx="1" type="body"/>
          </p:nvPr>
        </p:nvSpPr>
        <p:spPr>
          <a:xfrm>
            <a:off x="2413800" y="1136650"/>
            <a:ext cx="4316400" cy="2870100"/>
          </a:xfrm>
          <a:prstGeom prst="rect">
            <a:avLst/>
          </a:prstGeom>
        </p:spPr>
        <p:txBody>
          <a:bodyPr anchorCtr="0" anchor="ctr" bIns="34275" lIns="68575" spcFirstLastPara="1" rIns="68575" wrap="square" tIns="34275">
            <a:noAutofit/>
          </a:bodyPr>
          <a:lstStyle>
            <a:lvl1pPr indent="-298450" lvl="0" marL="457200" rtl="0">
              <a:spcBef>
                <a:spcPts val="800"/>
              </a:spcBef>
              <a:spcAft>
                <a:spcPts val="0"/>
              </a:spcAft>
              <a:buClr>
                <a:srgbClr val="F3F3F3"/>
              </a:buClr>
              <a:buSzPts val="1100"/>
              <a:buChar char="•"/>
              <a:defRPr sz="1100">
                <a:solidFill>
                  <a:srgbClr val="F3F3F3"/>
                </a:solidFill>
              </a:defRPr>
            </a:lvl1pPr>
            <a:lvl2pPr indent="-298450" lvl="1" marL="914400" rtl="0">
              <a:spcBef>
                <a:spcPts val="400"/>
              </a:spcBef>
              <a:spcAft>
                <a:spcPts val="0"/>
              </a:spcAft>
              <a:buClr>
                <a:srgbClr val="F3F3F3"/>
              </a:buClr>
              <a:buSzPts val="1100"/>
              <a:buChar char="•"/>
              <a:defRPr sz="1100">
                <a:solidFill>
                  <a:srgbClr val="F3F3F3"/>
                </a:solidFill>
              </a:defRPr>
            </a:lvl2pPr>
            <a:lvl3pPr indent="-298450" lvl="2" marL="1371600" rtl="0">
              <a:spcBef>
                <a:spcPts val="400"/>
              </a:spcBef>
              <a:spcAft>
                <a:spcPts val="0"/>
              </a:spcAft>
              <a:buClr>
                <a:srgbClr val="F3F3F3"/>
              </a:buClr>
              <a:buSzPts val="1100"/>
              <a:buChar char="•"/>
              <a:defRPr sz="1100">
                <a:solidFill>
                  <a:srgbClr val="F3F3F3"/>
                </a:solidFill>
              </a:defRPr>
            </a:lvl3pPr>
            <a:lvl4pPr indent="-298450" lvl="3" marL="1828800" rtl="0">
              <a:spcBef>
                <a:spcPts val="400"/>
              </a:spcBef>
              <a:spcAft>
                <a:spcPts val="0"/>
              </a:spcAft>
              <a:buClr>
                <a:srgbClr val="F3F3F3"/>
              </a:buClr>
              <a:buSzPts val="1100"/>
              <a:buChar char="•"/>
              <a:defRPr sz="1100">
                <a:solidFill>
                  <a:srgbClr val="F3F3F3"/>
                </a:solidFill>
              </a:defRPr>
            </a:lvl4pPr>
            <a:lvl5pPr indent="-298450" lvl="4" marL="2286000" rtl="0">
              <a:spcBef>
                <a:spcPts val="400"/>
              </a:spcBef>
              <a:spcAft>
                <a:spcPts val="0"/>
              </a:spcAft>
              <a:buClr>
                <a:srgbClr val="F3F3F3"/>
              </a:buClr>
              <a:buSzPts val="1100"/>
              <a:buChar char="•"/>
              <a:defRPr sz="1100">
                <a:solidFill>
                  <a:srgbClr val="F3F3F3"/>
                </a:solidFill>
              </a:defRPr>
            </a:lvl5pPr>
            <a:lvl6pPr indent="-298450" lvl="5" marL="2743200" rtl="0">
              <a:spcBef>
                <a:spcPts val="400"/>
              </a:spcBef>
              <a:spcAft>
                <a:spcPts val="0"/>
              </a:spcAft>
              <a:buClr>
                <a:srgbClr val="F3F3F3"/>
              </a:buClr>
              <a:buSzPts val="1100"/>
              <a:buChar char="•"/>
              <a:defRPr sz="1100">
                <a:solidFill>
                  <a:srgbClr val="F3F3F3"/>
                </a:solidFill>
              </a:defRPr>
            </a:lvl6pPr>
            <a:lvl7pPr indent="-298450" lvl="6" marL="3200400" rtl="0">
              <a:spcBef>
                <a:spcPts val="400"/>
              </a:spcBef>
              <a:spcAft>
                <a:spcPts val="0"/>
              </a:spcAft>
              <a:buClr>
                <a:srgbClr val="F3F3F3"/>
              </a:buClr>
              <a:buSzPts val="1100"/>
              <a:buChar char="•"/>
              <a:defRPr sz="1100">
                <a:solidFill>
                  <a:srgbClr val="F3F3F3"/>
                </a:solidFill>
              </a:defRPr>
            </a:lvl7pPr>
            <a:lvl8pPr indent="-298450" lvl="7" marL="3657600" rtl="0">
              <a:spcBef>
                <a:spcPts val="400"/>
              </a:spcBef>
              <a:spcAft>
                <a:spcPts val="0"/>
              </a:spcAft>
              <a:buClr>
                <a:srgbClr val="F3F3F3"/>
              </a:buClr>
              <a:buSzPts val="1100"/>
              <a:buChar char="•"/>
              <a:defRPr sz="1100">
                <a:solidFill>
                  <a:srgbClr val="F3F3F3"/>
                </a:solidFill>
              </a:defRPr>
            </a:lvl8pPr>
            <a:lvl9pPr indent="-298450" lvl="8" marL="4114800" rtl="0">
              <a:spcBef>
                <a:spcPts val="400"/>
              </a:spcBef>
              <a:spcAft>
                <a:spcPts val="0"/>
              </a:spcAft>
              <a:buClr>
                <a:srgbClr val="F3F3F3"/>
              </a:buClr>
              <a:buSzPts val="1100"/>
              <a:buChar char="•"/>
              <a:defRPr sz="1100">
                <a:solidFill>
                  <a:srgbClr val="F3F3F3"/>
                </a:solidFill>
              </a:defRPr>
            </a:lvl9pPr>
          </a:lstStyle>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3">
  <p:cSld name="8_Título y objetos_2_1">
    <p:bg>
      <p:bgPr>
        <a:solidFill>
          <a:srgbClr val="F3F3F3"/>
        </a:solidFill>
      </p:bgPr>
    </p:bg>
    <p:spTree>
      <p:nvGrpSpPr>
        <p:cNvPr id="153" name="Shape 153"/>
        <p:cNvGrpSpPr/>
        <p:nvPr/>
      </p:nvGrpSpPr>
      <p:grpSpPr>
        <a:xfrm>
          <a:off x="0" y="0"/>
          <a:ext cx="0" cy="0"/>
          <a:chOff x="0" y="0"/>
          <a:chExt cx="0" cy="0"/>
        </a:xfrm>
      </p:grpSpPr>
      <p:sp>
        <p:nvSpPr>
          <p:cNvPr id="154" name="Google Shape;154;p21"/>
          <p:cNvSpPr txBox="1"/>
          <p:nvPr>
            <p:ph type="ctrTitle"/>
          </p:nvPr>
        </p:nvSpPr>
        <p:spPr>
          <a:xfrm>
            <a:off x="6572250" y="1951175"/>
            <a:ext cx="1598100" cy="1241400"/>
          </a:xfrm>
          <a:prstGeom prst="rect">
            <a:avLst/>
          </a:prstGeom>
          <a:noFill/>
          <a:ln>
            <a:noFill/>
          </a:ln>
        </p:spPr>
        <p:txBody>
          <a:bodyPr anchorCtr="0" anchor="ctr" bIns="34275" lIns="68575" spcFirstLastPara="1" rIns="68575" wrap="square" tIns="34275">
            <a:noAutofit/>
          </a:bodyPr>
          <a:lstStyle>
            <a:lvl1pPr lvl="0"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55" name="Google Shape;155;p21"/>
          <p:cNvSpPr/>
          <p:nvPr/>
        </p:nvSpPr>
        <p:spPr>
          <a:xfrm flipH="1">
            <a:off x="8421300" y="1269600"/>
            <a:ext cx="722700" cy="38739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1"/>
          <p:cNvSpPr/>
          <p:nvPr/>
        </p:nvSpPr>
        <p:spPr>
          <a:xfrm>
            <a:off x="8636100" y="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1"/>
          <p:cNvSpPr txBox="1"/>
          <p:nvPr>
            <p:ph idx="1" type="subTitle"/>
          </p:nvPr>
        </p:nvSpPr>
        <p:spPr>
          <a:xfrm flipH="1">
            <a:off x="781158" y="713150"/>
            <a:ext cx="3027300" cy="611400"/>
          </a:xfrm>
          <a:prstGeom prst="rect">
            <a:avLst/>
          </a:prstGeom>
        </p:spPr>
        <p:txBody>
          <a:bodyPr anchorCtr="0" anchor="t" bIns="34275" lIns="68575" spcFirstLastPara="1" rIns="68575" wrap="square" tIns="34275">
            <a:noAutofit/>
          </a:bodyPr>
          <a:lstStyle>
            <a:lvl1pPr lvl="0" rtl="0">
              <a:lnSpc>
                <a:spcPct val="100000"/>
              </a:lnSpc>
              <a:spcBef>
                <a:spcPts val="800"/>
              </a:spcBef>
              <a:spcAft>
                <a:spcPts val="0"/>
              </a:spcAft>
              <a:buSzPts val="1100"/>
              <a:buNone/>
              <a:defRPr sz="1100"/>
            </a:lvl1pPr>
            <a:lvl2pPr lvl="1" rtl="0" algn="r">
              <a:lnSpc>
                <a:spcPct val="100000"/>
              </a:lnSpc>
              <a:spcBef>
                <a:spcPts val="400"/>
              </a:spcBef>
              <a:spcAft>
                <a:spcPts val="0"/>
              </a:spcAft>
              <a:buSzPts val="1100"/>
              <a:buNone/>
              <a:defRPr sz="1100"/>
            </a:lvl2pPr>
            <a:lvl3pPr lvl="2" rtl="0" algn="r">
              <a:lnSpc>
                <a:spcPct val="100000"/>
              </a:lnSpc>
              <a:spcBef>
                <a:spcPts val="400"/>
              </a:spcBef>
              <a:spcAft>
                <a:spcPts val="0"/>
              </a:spcAft>
              <a:buSzPts val="1100"/>
              <a:buNone/>
              <a:defRPr sz="1100"/>
            </a:lvl3pPr>
            <a:lvl4pPr lvl="3" rtl="0" algn="r">
              <a:lnSpc>
                <a:spcPct val="100000"/>
              </a:lnSpc>
              <a:spcBef>
                <a:spcPts val="400"/>
              </a:spcBef>
              <a:spcAft>
                <a:spcPts val="0"/>
              </a:spcAft>
              <a:buSzPts val="1100"/>
              <a:buNone/>
              <a:defRPr sz="1100"/>
            </a:lvl4pPr>
            <a:lvl5pPr lvl="4" rtl="0" algn="r">
              <a:lnSpc>
                <a:spcPct val="100000"/>
              </a:lnSpc>
              <a:spcBef>
                <a:spcPts val="400"/>
              </a:spcBef>
              <a:spcAft>
                <a:spcPts val="0"/>
              </a:spcAft>
              <a:buSzPts val="1100"/>
              <a:buNone/>
              <a:defRPr sz="1100"/>
            </a:lvl5pPr>
            <a:lvl6pPr lvl="5" rtl="0" algn="r">
              <a:lnSpc>
                <a:spcPct val="100000"/>
              </a:lnSpc>
              <a:spcBef>
                <a:spcPts val="400"/>
              </a:spcBef>
              <a:spcAft>
                <a:spcPts val="0"/>
              </a:spcAft>
              <a:buSzPts val="1100"/>
              <a:buNone/>
              <a:defRPr sz="1100"/>
            </a:lvl6pPr>
            <a:lvl7pPr lvl="6" rtl="0" algn="r">
              <a:lnSpc>
                <a:spcPct val="100000"/>
              </a:lnSpc>
              <a:spcBef>
                <a:spcPts val="400"/>
              </a:spcBef>
              <a:spcAft>
                <a:spcPts val="0"/>
              </a:spcAft>
              <a:buSzPts val="1100"/>
              <a:buNone/>
              <a:defRPr sz="1100"/>
            </a:lvl7pPr>
            <a:lvl8pPr lvl="7" rtl="0" algn="r">
              <a:lnSpc>
                <a:spcPct val="100000"/>
              </a:lnSpc>
              <a:spcBef>
                <a:spcPts val="400"/>
              </a:spcBef>
              <a:spcAft>
                <a:spcPts val="0"/>
              </a:spcAft>
              <a:buSzPts val="1100"/>
              <a:buNone/>
              <a:defRPr sz="1100"/>
            </a:lvl8pPr>
            <a:lvl9pPr lvl="8" rtl="0" algn="r">
              <a:lnSpc>
                <a:spcPct val="100000"/>
              </a:lnSpc>
              <a:spcBef>
                <a:spcPts val="400"/>
              </a:spcBef>
              <a:spcAft>
                <a:spcPts val="0"/>
              </a:spcAft>
              <a:buSzPts val="1100"/>
              <a:buNone/>
              <a:defRPr sz="11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6">
  <p:cSld name="8_Título y objetos_2_1_2">
    <p:bg>
      <p:bgPr>
        <a:solidFill>
          <a:srgbClr val="F3F3F3"/>
        </a:solidFill>
      </p:bgPr>
    </p:bg>
    <p:spTree>
      <p:nvGrpSpPr>
        <p:cNvPr id="158" name="Shape 158"/>
        <p:cNvGrpSpPr/>
        <p:nvPr/>
      </p:nvGrpSpPr>
      <p:grpSpPr>
        <a:xfrm>
          <a:off x="0" y="0"/>
          <a:ext cx="0" cy="0"/>
          <a:chOff x="0" y="0"/>
          <a:chExt cx="0" cy="0"/>
        </a:xfrm>
      </p:grpSpPr>
      <p:sp>
        <p:nvSpPr>
          <p:cNvPr id="159" name="Google Shape;159;p22"/>
          <p:cNvSpPr txBox="1"/>
          <p:nvPr>
            <p:ph type="ctrTitle"/>
          </p:nvPr>
        </p:nvSpPr>
        <p:spPr>
          <a:xfrm>
            <a:off x="6572250" y="1951175"/>
            <a:ext cx="1598100" cy="1241400"/>
          </a:xfrm>
          <a:prstGeom prst="rect">
            <a:avLst/>
          </a:prstGeom>
          <a:noFill/>
          <a:ln>
            <a:noFill/>
          </a:ln>
        </p:spPr>
        <p:txBody>
          <a:bodyPr anchorCtr="0" anchor="ctr" bIns="34275" lIns="68575" spcFirstLastPara="1" rIns="68575" wrap="square" tIns="34275">
            <a:noAutofit/>
          </a:bodyPr>
          <a:lstStyle>
            <a:lvl1pPr lvl="0"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60" name="Google Shape;160;p22"/>
          <p:cNvSpPr/>
          <p:nvPr/>
        </p:nvSpPr>
        <p:spPr>
          <a:xfrm flipH="1">
            <a:off x="8421300" y="0"/>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 4">
  <p:cSld name="8_Título y objetos_2_1_1">
    <p:bg>
      <p:bgPr>
        <a:solidFill>
          <a:srgbClr val="F3F3F3"/>
        </a:solidFill>
      </p:bgPr>
    </p:bg>
    <p:spTree>
      <p:nvGrpSpPr>
        <p:cNvPr id="161" name="Shape 161"/>
        <p:cNvGrpSpPr/>
        <p:nvPr/>
      </p:nvGrpSpPr>
      <p:grpSpPr>
        <a:xfrm>
          <a:off x="0" y="0"/>
          <a:ext cx="0" cy="0"/>
          <a:chOff x="0" y="0"/>
          <a:chExt cx="0" cy="0"/>
        </a:xfrm>
      </p:grpSpPr>
      <p:sp>
        <p:nvSpPr>
          <p:cNvPr id="162" name="Google Shape;162;p23"/>
          <p:cNvSpPr/>
          <p:nvPr/>
        </p:nvSpPr>
        <p:spPr>
          <a:xfrm flipH="1">
            <a:off x="0" y="0"/>
            <a:ext cx="4196935" cy="5143530"/>
          </a:xfrm>
          <a:custGeom>
            <a:rect b="b" l="l" r="r" t="t"/>
            <a:pathLst>
              <a:path extrusionOk="0" h="65892" w="140542">
                <a:moveTo>
                  <a:pt x="0" y="0"/>
                </a:moveTo>
                <a:lnTo>
                  <a:pt x="0" y="65891"/>
                </a:lnTo>
                <a:lnTo>
                  <a:pt x="140541" y="65891"/>
                </a:lnTo>
                <a:lnTo>
                  <a:pt x="140541"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3"/>
          <p:cNvSpPr txBox="1"/>
          <p:nvPr>
            <p:ph type="ctrTitle"/>
          </p:nvPr>
        </p:nvSpPr>
        <p:spPr>
          <a:xfrm>
            <a:off x="6924600" y="1951175"/>
            <a:ext cx="1245900" cy="1241400"/>
          </a:xfrm>
          <a:prstGeom prst="rect">
            <a:avLst/>
          </a:prstGeom>
          <a:noFill/>
          <a:ln>
            <a:noFill/>
          </a:ln>
        </p:spPr>
        <p:txBody>
          <a:bodyPr anchorCtr="0" anchor="ctr" bIns="34275" lIns="68575" spcFirstLastPara="1" rIns="68575" wrap="square" tIns="34275">
            <a:noAutofit/>
          </a:bodyPr>
          <a:lstStyle>
            <a:lvl1pPr lvl="0"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164" name="Google Shape;164;p23"/>
          <p:cNvSpPr/>
          <p:nvPr/>
        </p:nvSpPr>
        <p:spPr>
          <a:xfrm flipH="1">
            <a:off x="8421300" y="0"/>
            <a:ext cx="722700" cy="38739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3"/>
          <p:cNvSpPr/>
          <p:nvPr/>
        </p:nvSpPr>
        <p:spPr>
          <a:xfrm>
            <a:off x="8636100" y="463560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3"/>
          <p:cNvSpPr txBox="1"/>
          <p:nvPr>
            <p:ph idx="1" type="subTitle"/>
          </p:nvPr>
        </p:nvSpPr>
        <p:spPr>
          <a:xfrm flipH="1">
            <a:off x="781158" y="1535350"/>
            <a:ext cx="3027300" cy="611400"/>
          </a:xfrm>
          <a:prstGeom prst="rect">
            <a:avLst/>
          </a:prstGeom>
        </p:spPr>
        <p:txBody>
          <a:bodyPr anchorCtr="0" anchor="t" bIns="34275" lIns="68575" spcFirstLastPara="1" rIns="68575" wrap="square" tIns="34275">
            <a:noAutofit/>
          </a:bodyPr>
          <a:lstStyle>
            <a:lvl1pPr lvl="0" rtl="0">
              <a:lnSpc>
                <a:spcPct val="100000"/>
              </a:lnSpc>
              <a:spcBef>
                <a:spcPts val="800"/>
              </a:spcBef>
              <a:spcAft>
                <a:spcPts val="0"/>
              </a:spcAft>
              <a:buClr>
                <a:srgbClr val="F3F3F3"/>
              </a:buClr>
              <a:buSzPts val="1100"/>
              <a:buNone/>
              <a:defRPr sz="1100">
                <a:solidFill>
                  <a:srgbClr val="F3F3F3"/>
                </a:solidFill>
              </a:defRPr>
            </a:lvl1pPr>
            <a:lvl2pPr lvl="1" rtl="0" algn="r">
              <a:lnSpc>
                <a:spcPct val="100000"/>
              </a:lnSpc>
              <a:spcBef>
                <a:spcPts val="400"/>
              </a:spcBef>
              <a:spcAft>
                <a:spcPts val="0"/>
              </a:spcAft>
              <a:buClr>
                <a:srgbClr val="F3F3F3"/>
              </a:buClr>
              <a:buSzPts val="1100"/>
              <a:buNone/>
              <a:defRPr sz="1100">
                <a:solidFill>
                  <a:srgbClr val="F3F3F3"/>
                </a:solidFill>
              </a:defRPr>
            </a:lvl2pPr>
            <a:lvl3pPr lvl="2" rtl="0" algn="r">
              <a:lnSpc>
                <a:spcPct val="100000"/>
              </a:lnSpc>
              <a:spcBef>
                <a:spcPts val="400"/>
              </a:spcBef>
              <a:spcAft>
                <a:spcPts val="0"/>
              </a:spcAft>
              <a:buClr>
                <a:srgbClr val="F3F3F3"/>
              </a:buClr>
              <a:buSzPts val="1100"/>
              <a:buNone/>
              <a:defRPr sz="1100">
                <a:solidFill>
                  <a:srgbClr val="F3F3F3"/>
                </a:solidFill>
              </a:defRPr>
            </a:lvl3pPr>
            <a:lvl4pPr lvl="3" rtl="0" algn="r">
              <a:lnSpc>
                <a:spcPct val="100000"/>
              </a:lnSpc>
              <a:spcBef>
                <a:spcPts val="400"/>
              </a:spcBef>
              <a:spcAft>
                <a:spcPts val="0"/>
              </a:spcAft>
              <a:buClr>
                <a:srgbClr val="F3F3F3"/>
              </a:buClr>
              <a:buSzPts val="1100"/>
              <a:buNone/>
              <a:defRPr sz="1100">
                <a:solidFill>
                  <a:srgbClr val="F3F3F3"/>
                </a:solidFill>
              </a:defRPr>
            </a:lvl4pPr>
            <a:lvl5pPr lvl="4" rtl="0" algn="r">
              <a:lnSpc>
                <a:spcPct val="100000"/>
              </a:lnSpc>
              <a:spcBef>
                <a:spcPts val="400"/>
              </a:spcBef>
              <a:spcAft>
                <a:spcPts val="0"/>
              </a:spcAft>
              <a:buClr>
                <a:srgbClr val="F3F3F3"/>
              </a:buClr>
              <a:buSzPts val="1100"/>
              <a:buNone/>
              <a:defRPr sz="1100">
                <a:solidFill>
                  <a:srgbClr val="F3F3F3"/>
                </a:solidFill>
              </a:defRPr>
            </a:lvl5pPr>
            <a:lvl6pPr lvl="5" rtl="0" algn="r">
              <a:lnSpc>
                <a:spcPct val="100000"/>
              </a:lnSpc>
              <a:spcBef>
                <a:spcPts val="400"/>
              </a:spcBef>
              <a:spcAft>
                <a:spcPts val="0"/>
              </a:spcAft>
              <a:buClr>
                <a:srgbClr val="F3F3F3"/>
              </a:buClr>
              <a:buSzPts val="1100"/>
              <a:buNone/>
              <a:defRPr sz="1100">
                <a:solidFill>
                  <a:srgbClr val="F3F3F3"/>
                </a:solidFill>
              </a:defRPr>
            </a:lvl6pPr>
            <a:lvl7pPr lvl="6" rtl="0" algn="r">
              <a:lnSpc>
                <a:spcPct val="100000"/>
              </a:lnSpc>
              <a:spcBef>
                <a:spcPts val="400"/>
              </a:spcBef>
              <a:spcAft>
                <a:spcPts val="0"/>
              </a:spcAft>
              <a:buClr>
                <a:srgbClr val="F3F3F3"/>
              </a:buClr>
              <a:buSzPts val="1100"/>
              <a:buNone/>
              <a:defRPr sz="1100">
                <a:solidFill>
                  <a:srgbClr val="F3F3F3"/>
                </a:solidFill>
              </a:defRPr>
            </a:lvl7pPr>
            <a:lvl8pPr lvl="7" rtl="0" algn="r">
              <a:lnSpc>
                <a:spcPct val="100000"/>
              </a:lnSpc>
              <a:spcBef>
                <a:spcPts val="400"/>
              </a:spcBef>
              <a:spcAft>
                <a:spcPts val="0"/>
              </a:spcAft>
              <a:buClr>
                <a:srgbClr val="F3F3F3"/>
              </a:buClr>
              <a:buSzPts val="1100"/>
              <a:buNone/>
              <a:defRPr sz="1100">
                <a:solidFill>
                  <a:srgbClr val="F3F3F3"/>
                </a:solidFill>
              </a:defRPr>
            </a:lvl8pPr>
            <a:lvl9pPr lvl="8" rtl="0" algn="r">
              <a:lnSpc>
                <a:spcPct val="100000"/>
              </a:lnSpc>
              <a:spcBef>
                <a:spcPts val="400"/>
              </a:spcBef>
              <a:spcAft>
                <a:spcPts val="0"/>
              </a:spcAft>
              <a:buClr>
                <a:srgbClr val="F3F3F3"/>
              </a:buClr>
              <a:buSzPts val="1100"/>
              <a:buNone/>
              <a:defRPr sz="1100">
                <a:solidFill>
                  <a:srgbClr val="F3F3F3"/>
                </a:solidFill>
              </a:defRPr>
            </a:lvl9pPr>
          </a:lstStyle>
          <a:p/>
        </p:txBody>
      </p:sp>
      <p:sp>
        <p:nvSpPr>
          <p:cNvPr id="167" name="Google Shape;167;p23"/>
          <p:cNvSpPr txBox="1"/>
          <p:nvPr>
            <p:ph idx="2" type="subTitle"/>
          </p:nvPr>
        </p:nvSpPr>
        <p:spPr>
          <a:xfrm flipH="1">
            <a:off x="781158" y="713150"/>
            <a:ext cx="3027300" cy="611400"/>
          </a:xfrm>
          <a:prstGeom prst="rect">
            <a:avLst/>
          </a:prstGeom>
        </p:spPr>
        <p:txBody>
          <a:bodyPr anchorCtr="0" anchor="t" bIns="34275" lIns="68575" spcFirstLastPara="1" rIns="68575" wrap="square" tIns="34275">
            <a:noAutofit/>
          </a:bodyPr>
          <a:lstStyle>
            <a:lvl1pPr lvl="0" rtl="0">
              <a:lnSpc>
                <a:spcPct val="100000"/>
              </a:lnSpc>
              <a:spcBef>
                <a:spcPts val="800"/>
              </a:spcBef>
              <a:spcAft>
                <a:spcPts val="0"/>
              </a:spcAft>
              <a:buClr>
                <a:srgbClr val="F3F3F3"/>
              </a:buClr>
              <a:buSzPts val="1100"/>
              <a:buNone/>
              <a:defRPr sz="1100">
                <a:solidFill>
                  <a:srgbClr val="F3F3F3"/>
                </a:solidFill>
              </a:defRPr>
            </a:lvl1pPr>
            <a:lvl2pPr lvl="1" rtl="0" algn="r">
              <a:lnSpc>
                <a:spcPct val="100000"/>
              </a:lnSpc>
              <a:spcBef>
                <a:spcPts val="400"/>
              </a:spcBef>
              <a:spcAft>
                <a:spcPts val="0"/>
              </a:spcAft>
              <a:buClr>
                <a:srgbClr val="F3F3F3"/>
              </a:buClr>
              <a:buSzPts val="1100"/>
              <a:buNone/>
              <a:defRPr sz="1100">
                <a:solidFill>
                  <a:srgbClr val="F3F3F3"/>
                </a:solidFill>
              </a:defRPr>
            </a:lvl2pPr>
            <a:lvl3pPr lvl="2" rtl="0" algn="r">
              <a:lnSpc>
                <a:spcPct val="100000"/>
              </a:lnSpc>
              <a:spcBef>
                <a:spcPts val="400"/>
              </a:spcBef>
              <a:spcAft>
                <a:spcPts val="0"/>
              </a:spcAft>
              <a:buClr>
                <a:srgbClr val="F3F3F3"/>
              </a:buClr>
              <a:buSzPts val="1100"/>
              <a:buNone/>
              <a:defRPr sz="1100">
                <a:solidFill>
                  <a:srgbClr val="F3F3F3"/>
                </a:solidFill>
              </a:defRPr>
            </a:lvl3pPr>
            <a:lvl4pPr lvl="3" rtl="0" algn="r">
              <a:lnSpc>
                <a:spcPct val="100000"/>
              </a:lnSpc>
              <a:spcBef>
                <a:spcPts val="400"/>
              </a:spcBef>
              <a:spcAft>
                <a:spcPts val="0"/>
              </a:spcAft>
              <a:buClr>
                <a:srgbClr val="F3F3F3"/>
              </a:buClr>
              <a:buSzPts val="1100"/>
              <a:buNone/>
              <a:defRPr sz="1100">
                <a:solidFill>
                  <a:srgbClr val="F3F3F3"/>
                </a:solidFill>
              </a:defRPr>
            </a:lvl4pPr>
            <a:lvl5pPr lvl="4" rtl="0" algn="r">
              <a:lnSpc>
                <a:spcPct val="100000"/>
              </a:lnSpc>
              <a:spcBef>
                <a:spcPts val="400"/>
              </a:spcBef>
              <a:spcAft>
                <a:spcPts val="0"/>
              </a:spcAft>
              <a:buClr>
                <a:srgbClr val="F3F3F3"/>
              </a:buClr>
              <a:buSzPts val="1100"/>
              <a:buNone/>
              <a:defRPr sz="1100">
                <a:solidFill>
                  <a:srgbClr val="F3F3F3"/>
                </a:solidFill>
              </a:defRPr>
            </a:lvl5pPr>
            <a:lvl6pPr lvl="5" rtl="0" algn="r">
              <a:lnSpc>
                <a:spcPct val="100000"/>
              </a:lnSpc>
              <a:spcBef>
                <a:spcPts val="400"/>
              </a:spcBef>
              <a:spcAft>
                <a:spcPts val="0"/>
              </a:spcAft>
              <a:buClr>
                <a:srgbClr val="F3F3F3"/>
              </a:buClr>
              <a:buSzPts val="1100"/>
              <a:buNone/>
              <a:defRPr sz="1100">
                <a:solidFill>
                  <a:srgbClr val="F3F3F3"/>
                </a:solidFill>
              </a:defRPr>
            </a:lvl6pPr>
            <a:lvl7pPr lvl="6" rtl="0" algn="r">
              <a:lnSpc>
                <a:spcPct val="100000"/>
              </a:lnSpc>
              <a:spcBef>
                <a:spcPts val="400"/>
              </a:spcBef>
              <a:spcAft>
                <a:spcPts val="0"/>
              </a:spcAft>
              <a:buClr>
                <a:srgbClr val="F3F3F3"/>
              </a:buClr>
              <a:buSzPts val="1100"/>
              <a:buNone/>
              <a:defRPr sz="1100">
                <a:solidFill>
                  <a:srgbClr val="F3F3F3"/>
                </a:solidFill>
              </a:defRPr>
            </a:lvl7pPr>
            <a:lvl8pPr lvl="7" rtl="0" algn="r">
              <a:lnSpc>
                <a:spcPct val="100000"/>
              </a:lnSpc>
              <a:spcBef>
                <a:spcPts val="400"/>
              </a:spcBef>
              <a:spcAft>
                <a:spcPts val="0"/>
              </a:spcAft>
              <a:buClr>
                <a:srgbClr val="F3F3F3"/>
              </a:buClr>
              <a:buSzPts val="1100"/>
              <a:buNone/>
              <a:defRPr sz="1100">
                <a:solidFill>
                  <a:srgbClr val="F3F3F3"/>
                </a:solidFill>
              </a:defRPr>
            </a:lvl8pPr>
            <a:lvl9pPr lvl="8" rtl="0" algn="r">
              <a:lnSpc>
                <a:spcPct val="100000"/>
              </a:lnSpc>
              <a:spcBef>
                <a:spcPts val="400"/>
              </a:spcBef>
              <a:spcAft>
                <a:spcPts val="0"/>
              </a:spcAft>
              <a:buClr>
                <a:srgbClr val="F3F3F3"/>
              </a:buClr>
              <a:buSzPts val="1100"/>
              <a:buNone/>
              <a:defRPr sz="1100">
                <a:solidFill>
                  <a:srgbClr val="F3F3F3"/>
                </a:solidFill>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p:cSld name="CUSTOM_2">
    <p:spTree>
      <p:nvGrpSpPr>
        <p:cNvPr id="168" name="Shape 168"/>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72" name="Shape 172"/>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Título y objetos">
    <p:bg>
      <p:bgPr>
        <a:solidFill>
          <a:srgbClr val="F3F3F3"/>
        </a:solidFill>
      </p:bgPr>
    </p:bg>
    <p:spTree>
      <p:nvGrpSpPr>
        <p:cNvPr id="22" name="Shape 22"/>
        <p:cNvGrpSpPr/>
        <p:nvPr/>
      </p:nvGrpSpPr>
      <p:grpSpPr>
        <a:xfrm>
          <a:off x="0" y="0"/>
          <a:ext cx="0" cy="0"/>
          <a:chOff x="0" y="0"/>
          <a:chExt cx="0" cy="0"/>
        </a:xfrm>
      </p:grpSpPr>
      <p:sp>
        <p:nvSpPr>
          <p:cNvPr id="23" name="Google Shape;23;p4"/>
          <p:cNvSpPr/>
          <p:nvPr/>
        </p:nvSpPr>
        <p:spPr>
          <a:xfrm>
            <a:off x="4946719" y="0"/>
            <a:ext cx="4196935" cy="5143530"/>
          </a:xfrm>
          <a:custGeom>
            <a:rect b="b" l="l" r="r" t="t"/>
            <a:pathLst>
              <a:path extrusionOk="0" h="65892" w="140542">
                <a:moveTo>
                  <a:pt x="0" y="0"/>
                </a:moveTo>
                <a:lnTo>
                  <a:pt x="0" y="65891"/>
                </a:lnTo>
                <a:lnTo>
                  <a:pt x="140541" y="65891"/>
                </a:lnTo>
                <a:lnTo>
                  <a:pt x="140541"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4"/>
          <p:cNvSpPr/>
          <p:nvPr/>
        </p:nvSpPr>
        <p:spPr>
          <a:xfrm>
            <a:off x="4672150" y="719400"/>
            <a:ext cx="1148100" cy="44241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4"/>
          <p:cNvSpPr/>
          <p:nvPr/>
        </p:nvSpPr>
        <p:spPr>
          <a:xfrm>
            <a:off x="0" y="0"/>
            <a:ext cx="24219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4"/>
          <p:cNvSpPr txBox="1"/>
          <p:nvPr>
            <p:ph idx="1" type="subTitle"/>
          </p:nvPr>
        </p:nvSpPr>
        <p:spPr>
          <a:xfrm flipH="1">
            <a:off x="2792880" y="1429450"/>
            <a:ext cx="1373100" cy="597900"/>
          </a:xfrm>
          <a:prstGeom prst="rect">
            <a:avLst/>
          </a:prstGeom>
        </p:spPr>
        <p:txBody>
          <a:bodyPr anchorCtr="0" anchor="b" bIns="34275" lIns="68575" spcFirstLastPara="1" rIns="68575" wrap="square" tIns="34275">
            <a:noAutofit/>
          </a:bodyPr>
          <a:lstStyle>
            <a:lvl1pPr lvl="0" rtl="0">
              <a:lnSpc>
                <a:spcPct val="100000"/>
              </a:lnSpc>
              <a:spcBef>
                <a:spcPts val="800"/>
              </a:spcBef>
              <a:spcAft>
                <a:spcPts val="0"/>
              </a:spcAft>
              <a:buSzPts val="2300"/>
              <a:buFont typeface="Fjalla One"/>
              <a:buNone/>
              <a:defRPr sz="2300">
                <a:solidFill>
                  <a:srgbClr val="21204D"/>
                </a:solidFill>
                <a:latin typeface="Saira SemiCondensed SemiBold"/>
                <a:ea typeface="Saira SemiCondensed SemiBold"/>
                <a:cs typeface="Saira SemiCondensed SemiBold"/>
                <a:sym typeface="Saira SemiCondensed SemiBold"/>
              </a:defRPr>
            </a:lvl1pPr>
            <a:lvl2pPr lvl="1" rtl="0">
              <a:lnSpc>
                <a:spcPct val="100000"/>
              </a:lnSpc>
              <a:spcBef>
                <a:spcPts val="400"/>
              </a:spcBef>
              <a:spcAft>
                <a:spcPts val="0"/>
              </a:spcAft>
              <a:buSzPts val="2300"/>
              <a:buFont typeface="Fjalla One"/>
              <a:buNone/>
              <a:defRPr b="1" sz="2300">
                <a:latin typeface="Fjalla One"/>
                <a:ea typeface="Fjalla One"/>
                <a:cs typeface="Fjalla One"/>
                <a:sym typeface="Fjalla One"/>
              </a:defRPr>
            </a:lvl2pPr>
            <a:lvl3pPr lvl="2" rtl="0">
              <a:lnSpc>
                <a:spcPct val="100000"/>
              </a:lnSpc>
              <a:spcBef>
                <a:spcPts val="400"/>
              </a:spcBef>
              <a:spcAft>
                <a:spcPts val="0"/>
              </a:spcAft>
              <a:buSzPts val="2300"/>
              <a:buFont typeface="Fjalla One"/>
              <a:buNone/>
              <a:defRPr b="1" sz="2300">
                <a:latin typeface="Fjalla One"/>
                <a:ea typeface="Fjalla One"/>
                <a:cs typeface="Fjalla One"/>
                <a:sym typeface="Fjalla One"/>
              </a:defRPr>
            </a:lvl3pPr>
            <a:lvl4pPr lvl="3" rtl="0">
              <a:lnSpc>
                <a:spcPct val="100000"/>
              </a:lnSpc>
              <a:spcBef>
                <a:spcPts val="400"/>
              </a:spcBef>
              <a:spcAft>
                <a:spcPts val="0"/>
              </a:spcAft>
              <a:buSzPts val="2300"/>
              <a:buFont typeface="Fjalla One"/>
              <a:buNone/>
              <a:defRPr b="1" sz="2300">
                <a:latin typeface="Fjalla One"/>
                <a:ea typeface="Fjalla One"/>
                <a:cs typeface="Fjalla One"/>
                <a:sym typeface="Fjalla One"/>
              </a:defRPr>
            </a:lvl4pPr>
            <a:lvl5pPr lvl="4" rtl="0">
              <a:lnSpc>
                <a:spcPct val="100000"/>
              </a:lnSpc>
              <a:spcBef>
                <a:spcPts val="400"/>
              </a:spcBef>
              <a:spcAft>
                <a:spcPts val="0"/>
              </a:spcAft>
              <a:buSzPts val="2300"/>
              <a:buFont typeface="Fjalla One"/>
              <a:buNone/>
              <a:defRPr b="1" sz="2300">
                <a:latin typeface="Fjalla One"/>
                <a:ea typeface="Fjalla One"/>
                <a:cs typeface="Fjalla One"/>
                <a:sym typeface="Fjalla One"/>
              </a:defRPr>
            </a:lvl5pPr>
            <a:lvl6pPr lvl="5" rtl="0">
              <a:lnSpc>
                <a:spcPct val="100000"/>
              </a:lnSpc>
              <a:spcBef>
                <a:spcPts val="400"/>
              </a:spcBef>
              <a:spcAft>
                <a:spcPts val="0"/>
              </a:spcAft>
              <a:buSzPts val="2300"/>
              <a:buFont typeface="Fjalla One"/>
              <a:buNone/>
              <a:defRPr b="1" sz="2300">
                <a:latin typeface="Fjalla One"/>
                <a:ea typeface="Fjalla One"/>
                <a:cs typeface="Fjalla One"/>
                <a:sym typeface="Fjalla One"/>
              </a:defRPr>
            </a:lvl6pPr>
            <a:lvl7pPr lvl="6" rtl="0">
              <a:lnSpc>
                <a:spcPct val="100000"/>
              </a:lnSpc>
              <a:spcBef>
                <a:spcPts val="400"/>
              </a:spcBef>
              <a:spcAft>
                <a:spcPts val="0"/>
              </a:spcAft>
              <a:buSzPts val="2300"/>
              <a:buFont typeface="Fjalla One"/>
              <a:buNone/>
              <a:defRPr b="1" sz="2300">
                <a:latin typeface="Fjalla One"/>
                <a:ea typeface="Fjalla One"/>
                <a:cs typeface="Fjalla One"/>
                <a:sym typeface="Fjalla One"/>
              </a:defRPr>
            </a:lvl7pPr>
            <a:lvl8pPr lvl="7" rtl="0">
              <a:lnSpc>
                <a:spcPct val="100000"/>
              </a:lnSpc>
              <a:spcBef>
                <a:spcPts val="400"/>
              </a:spcBef>
              <a:spcAft>
                <a:spcPts val="0"/>
              </a:spcAft>
              <a:buSzPts val="2300"/>
              <a:buFont typeface="Fjalla One"/>
              <a:buNone/>
              <a:defRPr b="1" sz="2300">
                <a:latin typeface="Fjalla One"/>
                <a:ea typeface="Fjalla One"/>
                <a:cs typeface="Fjalla One"/>
                <a:sym typeface="Fjalla One"/>
              </a:defRPr>
            </a:lvl8pPr>
            <a:lvl9pPr lvl="8" rtl="0">
              <a:lnSpc>
                <a:spcPct val="100000"/>
              </a:lnSpc>
              <a:spcBef>
                <a:spcPts val="400"/>
              </a:spcBef>
              <a:spcAft>
                <a:spcPts val="0"/>
              </a:spcAft>
              <a:buSzPts val="2300"/>
              <a:buFont typeface="Fjalla One"/>
              <a:buNone/>
              <a:defRPr b="1" sz="2300">
                <a:latin typeface="Fjalla One"/>
                <a:ea typeface="Fjalla One"/>
                <a:cs typeface="Fjalla One"/>
                <a:sym typeface="Fjalla One"/>
              </a:defRPr>
            </a:lvl9pPr>
          </a:lstStyle>
          <a:p/>
        </p:txBody>
      </p:sp>
      <p:sp>
        <p:nvSpPr>
          <p:cNvPr id="27" name="Google Shape;27;p4"/>
          <p:cNvSpPr txBox="1"/>
          <p:nvPr>
            <p:ph idx="2" type="subTitle"/>
          </p:nvPr>
        </p:nvSpPr>
        <p:spPr>
          <a:xfrm flipH="1">
            <a:off x="2793070" y="3298475"/>
            <a:ext cx="1373100" cy="597900"/>
          </a:xfrm>
          <a:prstGeom prst="rect">
            <a:avLst/>
          </a:prstGeom>
        </p:spPr>
        <p:txBody>
          <a:bodyPr anchorCtr="0" anchor="b" bIns="34275" lIns="68575" spcFirstLastPara="1" rIns="68575" wrap="square" tIns="34275">
            <a:noAutofit/>
          </a:bodyPr>
          <a:lstStyle>
            <a:lvl1pPr lvl="0" rtl="0">
              <a:lnSpc>
                <a:spcPct val="100000"/>
              </a:lnSpc>
              <a:spcBef>
                <a:spcPts val="800"/>
              </a:spcBef>
              <a:spcAft>
                <a:spcPts val="0"/>
              </a:spcAft>
              <a:buSzPts val="2300"/>
              <a:buFont typeface="Fjalla One"/>
              <a:buNone/>
              <a:defRPr sz="2300">
                <a:solidFill>
                  <a:srgbClr val="21204D"/>
                </a:solidFill>
                <a:latin typeface="Saira SemiCondensed SemiBold"/>
                <a:ea typeface="Saira SemiCondensed SemiBold"/>
                <a:cs typeface="Saira SemiCondensed SemiBold"/>
                <a:sym typeface="Saira SemiCondensed SemiBold"/>
              </a:defRPr>
            </a:lvl1pPr>
            <a:lvl2pPr lvl="1" rtl="0">
              <a:lnSpc>
                <a:spcPct val="100000"/>
              </a:lnSpc>
              <a:spcBef>
                <a:spcPts val="400"/>
              </a:spcBef>
              <a:spcAft>
                <a:spcPts val="0"/>
              </a:spcAft>
              <a:buSzPts val="2300"/>
              <a:buFont typeface="Fjalla One"/>
              <a:buNone/>
              <a:defRPr b="1" sz="2300">
                <a:latin typeface="Fjalla One"/>
                <a:ea typeface="Fjalla One"/>
                <a:cs typeface="Fjalla One"/>
                <a:sym typeface="Fjalla One"/>
              </a:defRPr>
            </a:lvl2pPr>
            <a:lvl3pPr lvl="2" rtl="0">
              <a:lnSpc>
                <a:spcPct val="100000"/>
              </a:lnSpc>
              <a:spcBef>
                <a:spcPts val="400"/>
              </a:spcBef>
              <a:spcAft>
                <a:spcPts val="0"/>
              </a:spcAft>
              <a:buSzPts val="2300"/>
              <a:buFont typeface="Fjalla One"/>
              <a:buNone/>
              <a:defRPr b="1" sz="2300">
                <a:latin typeface="Fjalla One"/>
                <a:ea typeface="Fjalla One"/>
                <a:cs typeface="Fjalla One"/>
                <a:sym typeface="Fjalla One"/>
              </a:defRPr>
            </a:lvl3pPr>
            <a:lvl4pPr lvl="3" rtl="0">
              <a:lnSpc>
                <a:spcPct val="100000"/>
              </a:lnSpc>
              <a:spcBef>
                <a:spcPts val="400"/>
              </a:spcBef>
              <a:spcAft>
                <a:spcPts val="0"/>
              </a:spcAft>
              <a:buSzPts val="2300"/>
              <a:buFont typeface="Fjalla One"/>
              <a:buNone/>
              <a:defRPr b="1" sz="2300">
                <a:latin typeface="Fjalla One"/>
                <a:ea typeface="Fjalla One"/>
                <a:cs typeface="Fjalla One"/>
                <a:sym typeface="Fjalla One"/>
              </a:defRPr>
            </a:lvl4pPr>
            <a:lvl5pPr lvl="4" rtl="0">
              <a:lnSpc>
                <a:spcPct val="100000"/>
              </a:lnSpc>
              <a:spcBef>
                <a:spcPts val="400"/>
              </a:spcBef>
              <a:spcAft>
                <a:spcPts val="0"/>
              </a:spcAft>
              <a:buSzPts val="2300"/>
              <a:buFont typeface="Fjalla One"/>
              <a:buNone/>
              <a:defRPr b="1" sz="2300">
                <a:latin typeface="Fjalla One"/>
                <a:ea typeface="Fjalla One"/>
                <a:cs typeface="Fjalla One"/>
                <a:sym typeface="Fjalla One"/>
              </a:defRPr>
            </a:lvl5pPr>
            <a:lvl6pPr lvl="5" rtl="0">
              <a:lnSpc>
                <a:spcPct val="100000"/>
              </a:lnSpc>
              <a:spcBef>
                <a:spcPts val="400"/>
              </a:spcBef>
              <a:spcAft>
                <a:spcPts val="0"/>
              </a:spcAft>
              <a:buSzPts val="2300"/>
              <a:buFont typeface="Fjalla One"/>
              <a:buNone/>
              <a:defRPr b="1" sz="2300">
                <a:latin typeface="Fjalla One"/>
                <a:ea typeface="Fjalla One"/>
                <a:cs typeface="Fjalla One"/>
                <a:sym typeface="Fjalla One"/>
              </a:defRPr>
            </a:lvl6pPr>
            <a:lvl7pPr lvl="6" rtl="0">
              <a:lnSpc>
                <a:spcPct val="100000"/>
              </a:lnSpc>
              <a:spcBef>
                <a:spcPts val="400"/>
              </a:spcBef>
              <a:spcAft>
                <a:spcPts val="0"/>
              </a:spcAft>
              <a:buSzPts val="2300"/>
              <a:buFont typeface="Fjalla One"/>
              <a:buNone/>
              <a:defRPr b="1" sz="2300">
                <a:latin typeface="Fjalla One"/>
                <a:ea typeface="Fjalla One"/>
                <a:cs typeface="Fjalla One"/>
                <a:sym typeface="Fjalla One"/>
              </a:defRPr>
            </a:lvl7pPr>
            <a:lvl8pPr lvl="7" rtl="0">
              <a:lnSpc>
                <a:spcPct val="100000"/>
              </a:lnSpc>
              <a:spcBef>
                <a:spcPts val="400"/>
              </a:spcBef>
              <a:spcAft>
                <a:spcPts val="0"/>
              </a:spcAft>
              <a:buSzPts val="2300"/>
              <a:buFont typeface="Fjalla One"/>
              <a:buNone/>
              <a:defRPr b="1" sz="2300">
                <a:latin typeface="Fjalla One"/>
                <a:ea typeface="Fjalla One"/>
                <a:cs typeface="Fjalla One"/>
                <a:sym typeface="Fjalla One"/>
              </a:defRPr>
            </a:lvl8pPr>
            <a:lvl9pPr lvl="8" rtl="0">
              <a:lnSpc>
                <a:spcPct val="100000"/>
              </a:lnSpc>
              <a:spcBef>
                <a:spcPts val="400"/>
              </a:spcBef>
              <a:spcAft>
                <a:spcPts val="0"/>
              </a:spcAft>
              <a:buSzPts val="2300"/>
              <a:buFont typeface="Fjalla One"/>
              <a:buNone/>
              <a:defRPr b="1" sz="2300">
                <a:latin typeface="Fjalla One"/>
                <a:ea typeface="Fjalla One"/>
                <a:cs typeface="Fjalla One"/>
                <a:sym typeface="Fjalla One"/>
              </a:defRPr>
            </a:lvl9pPr>
          </a:lstStyle>
          <a:p/>
        </p:txBody>
      </p:sp>
      <p:sp>
        <p:nvSpPr>
          <p:cNvPr id="28" name="Google Shape;28;p4"/>
          <p:cNvSpPr txBox="1"/>
          <p:nvPr>
            <p:ph idx="3" type="subTitle"/>
          </p:nvPr>
        </p:nvSpPr>
        <p:spPr>
          <a:xfrm>
            <a:off x="2793145" y="3716650"/>
            <a:ext cx="2025000" cy="402900"/>
          </a:xfrm>
          <a:prstGeom prst="rect">
            <a:avLst/>
          </a:prstGeom>
        </p:spPr>
        <p:txBody>
          <a:bodyPr anchorCtr="0" anchor="t" bIns="34275" lIns="68575" spcFirstLastPara="1" rIns="68575" wrap="square" tIns="34275">
            <a:noAutofit/>
          </a:bodyPr>
          <a:lstStyle>
            <a:lvl1pPr lvl="0" rtl="0">
              <a:lnSpc>
                <a:spcPct val="100000"/>
              </a:lnSpc>
              <a:spcBef>
                <a:spcPts val="800"/>
              </a:spcBef>
              <a:spcAft>
                <a:spcPts val="0"/>
              </a:spcAft>
              <a:buSzPts val="900"/>
              <a:buNone/>
              <a:defRPr sz="1200">
                <a:solidFill>
                  <a:srgbClr val="21204D"/>
                </a:solidFill>
                <a:latin typeface="Abel"/>
                <a:ea typeface="Abel"/>
                <a:cs typeface="Abel"/>
                <a:sym typeface="Abel"/>
              </a:defRPr>
            </a:lvl1pPr>
            <a:lvl2pPr lvl="1" rtl="0">
              <a:lnSpc>
                <a:spcPct val="100000"/>
              </a:lnSpc>
              <a:spcBef>
                <a:spcPts val="400"/>
              </a:spcBef>
              <a:spcAft>
                <a:spcPts val="0"/>
              </a:spcAft>
              <a:buSzPts val="900"/>
              <a:buNone/>
              <a:defRPr/>
            </a:lvl2pPr>
            <a:lvl3pPr lvl="2" rtl="0">
              <a:lnSpc>
                <a:spcPct val="100000"/>
              </a:lnSpc>
              <a:spcBef>
                <a:spcPts val="400"/>
              </a:spcBef>
              <a:spcAft>
                <a:spcPts val="0"/>
              </a:spcAft>
              <a:buSzPts val="900"/>
              <a:buNone/>
              <a:defRPr/>
            </a:lvl3pPr>
            <a:lvl4pPr lvl="3" rtl="0">
              <a:lnSpc>
                <a:spcPct val="100000"/>
              </a:lnSpc>
              <a:spcBef>
                <a:spcPts val="400"/>
              </a:spcBef>
              <a:spcAft>
                <a:spcPts val="0"/>
              </a:spcAft>
              <a:buSzPts val="900"/>
              <a:buNone/>
              <a:defRPr/>
            </a:lvl4pPr>
            <a:lvl5pPr lvl="4" rtl="0">
              <a:lnSpc>
                <a:spcPct val="100000"/>
              </a:lnSpc>
              <a:spcBef>
                <a:spcPts val="400"/>
              </a:spcBef>
              <a:spcAft>
                <a:spcPts val="0"/>
              </a:spcAft>
              <a:buSzPts val="900"/>
              <a:buNone/>
              <a:defRPr/>
            </a:lvl5pPr>
            <a:lvl6pPr lvl="5" rtl="0">
              <a:lnSpc>
                <a:spcPct val="100000"/>
              </a:lnSpc>
              <a:spcBef>
                <a:spcPts val="400"/>
              </a:spcBef>
              <a:spcAft>
                <a:spcPts val="0"/>
              </a:spcAft>
              <a:buSzPts val="900"/>
              <a:buNone/>
              <a:defRPr sz="900"/>
            </a:lvl6pPr>
            <a:lvl7pPr lvl="6" rtl="0">
              <a:lnSpc>
                <a:spcPct val="100000"/>
              </a:lnSpc>
              <a:spcBef>
                <a:spcPts val="400"/>
              </a:spcBef>
              <a:spcAft>
                <a:spcPts val="0"/>
              </a:spcAft>
              <a:buSzPts val="900"/>
              <a:buNone/>
              <a:defRPr sz="900"/>
            </a:lvl7pPr>
            <a:lvl8pPr lvl="7" rtl="0">
              <a:lnSpc>
                <a:spcPct val="100000"/>
              </a:lnSpc>
              <a:spcBef>
                <a:spcPts val="400"/>
              </a:spcBef>
              <a:spcAft>
                <a:spcPts val="0"/>
              </a:spcAft>
              <a:buSzPts val="900"/>
              <a:buNone/>
              <a:defRPr sz="900"/>
            </a:lvl8pPr>
            <a:lvl9pPr lvl="8" rtl="0">
              <a:lnSpc>
                <a:spcPct val="100000"/>
              </a:lnSpc>
              <a:spcBef>
                <a:spcPts val="400"/>
              </a:spcBef>
              <a:spcAft>
                <a:spcPts val="0"/>
              </a:spcAft>
              <a:buSzPts val="900"/>
              <a:buNone/>
              <a:defRPr sz="900"/>
            </a:lvl9pPr>
          </a:lstStyle>
          <a:p/>
        </p:txBody>
      </p:sp>
      <p:sp>
        <p:nvSpPr>
          <p:cNvPr id="29" name="Google Shape;29;p4"/>
          <p:cNvSpPr txBox="1"/>
          <p:nvPr>
            <p:ph idx="4" type="subTitle"/>
          </p:nvPr>
        </p:nvSpPr>
        <p:spPr>
          <a:xfrm flipH="1">
            <a:off x="6195195" y="1429450"/>
            <a:ext cx="1373100" cy="597900"/>
          </a:xfrm>
          <a:prstGeom prst="rect">
            <a:avLst/>
          </a:prstGeom>
        </p:spPr>
        <p:txBody>
          <a:bodyPr anchorCtr="0" anchor="b" bIns="34275" lIns="68575" spcFirstLastPara="1" rIns="68575" wrap="square" tIns="34275">
            <a:noAutofit/>
          </a:bodyPr>
          <a:lstStyle>
            <a:lvl1pPr lvl="0" rtl="0">
              <a:lnSpc>
                <a:spcPct val="100000"/>
              </a:lnSpc>
              <a:spcBef>
                <a:spcPts val="800"/>
              </a:spcBef>
              <a:spcAft>
                <a:spcPts val="0"/>
              </a:spcAft>
              <a:buClr>
                <a:srgbClr val="F3F3F3"/>
              </a:buClr>
              <a:buSzPts val="2300"/>
              <a:buFont typeface="Fjalla One"/>
              <a:buNone/>
              <a:defRPr sz="2300">
                <a:solidFill>
                  <a:srgbClr val="F3F3F3"/>
                </a:solidFill>
                <a:latin typeface="Saira SemiCondensed SemiBold"/>
                <a:ea typeface="Saira SemiCondensed SemiBold"/>
                <a:cs typeface="Saira SemiCondensed SemiBold"/>
                <a:sym typeface="Saira SemiCondensed SemiBold"/>
              </a:defRPr>
            </a:lvl1pPr>
            <a:lvl2pPr lvl="1"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2pPr>
            <a:lvl3pPr lvl="2"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3pPr>
            <a:lvl4pPr lvl="3"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4pPr>
            <a:lvl5pPr lvl="4"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5pPr>
            <a:lvl6pPr lvl="5"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6pPr>
            <a:lvl7pPr lvl="6"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7pPr>
            <a:lvl8pPr lvl="7"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8pPr>
            <a:lvl9pPr lvl="8"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9pPr>
          </a:lstStyle>
          <a:p/>
        </p:txBody>
      </p:sp>
      <p:sp>
        <p:nvSpPr>
          <p:cNvPr id="30" name="Google Shape;30;p4"/>
          <p:cNvSpPr txBox="1"/>
          <p:nvPr>
            <p:ph idx="5" type="subTitle"/>
          </p:nvPr>
        </p:nvSpPr>
        <p:spPr>
          <a:xfrm>
            <a:off x="6195172" y="1847400"/>
            <a:ext cx="2025000" cy="402900"/>
          </a:xfrm>
          <a:prstGeom prst="rect">
            <a:avLst/>
          </a:prstGeom>
        </p:spPr>
        <p:txBody>
          <a:bodyPr anchorCtr="0" anchor="t" bIns="34275" lIns="68575" spcFirstLastPara="1" rIns="68575" wrap="square" tIns="34275">
            <a:noAutofit/>
          </a:bodyPr>
          <a:lstStyle>
            <a:lvl1pPr lvl="0" rtl="0">
              <a:lnSpc>
                <a:spcPct val="100000"/>
              </a:lnSpc>
              <a:spcBef>
                <a:spcPts val="800"/>
              </a:spcBef>
              <a:spcAft>
                <a:spcPts val="0"/>
              </a:spcAft>
              <a:buClr>
                <a:srgbClr val="F3F3F3"/>
              </a:buClr>
              <a:buSzPts val="900"/>
              <a:buNone/>
              <a:defRPr sz="1200">
                <a:solidFill>
                  <a:srgbClr val="F3F3F3"/>
                </a:solidFill>
                <a:latin typeface="Abel"/>
                <a:ea typeface="Abel"/>
                <a:cs typeface="Abel"/>
                <a:sym typeface="Abel"/>
              </a:defRPr>
            </a:lvl1pPr>
            <a:lvl2pPr lvl="1" rtl="0">
              <a:lnSpc>
                <a:spcPct val="100000"/>
              </a:lnSpc>
              <a:spcBef>
                <a:spcPts val="400"/>
              </a:spcBef>
              <a:spcAft>
                <a:spcPts val="0"/>
              </a:spcAft>
              <a:buClr>
                <a:srgbClr val="F3F3F3"/>
              </a:buClr>
              <a:buSzPts val="900"/>
              <a:buNone/>
              <a:defRPr>
                <a:solidFill>
                  <a:srgbClr val="F3F3F3"/>
                </a:solidFill>
              </a:defRPr>
            </a:lvl2pPr>
            <a:lvl3pPr lvl="2" rtl="0">
              <a:lnSpc>
                <a:spcPct val="100000"/>
              </a:lnSpc>
              <a:spcBef>
                <a:spcPts val="400"/>
              </a:spcBef>
              <a:spcAft>
                <a:spcPts val="0"/>
              </a:spcAft>
              <a:buClr>
                <a:srgbClr val="F3F3F3"/>
              </a:buClr>
              <a:buSzPts val="900"/>
              <a:buNone/>
              <a:defRPr>
                <a:solidFill>
                  <a:srgbClr val="F3F3F3"/>
                </a:solidFill>
              </a:defRPr>
            </a:lvl3pPr>
            <a:lvl4pPr lvl="3" rtl="0">
              <a:lnSpc>
                <a:spcPct val="100000"/>
              </a:lnSpc>
              <a:spcBef>
                <a:spcPts val="400"/>
              </a:spcBef>
              <a:spcAft>
                <a:spcPts val="0"/>
              </a:spcAft>
              <a:buClr>
                <a:srgbClr val="F3F3F3"/>
              </a:buClr>
              <a:buSzPts val="900"/>
              <a:buNone/>
              <a:defRPr>
                <a:solidFill>
                  <a:srgbClr val="F3F3F3"/>
                </a:solidFill>
              </a:defRPr>
            </a:lvl4pPr>
            <a:lvl5pPr lvl="4" rtl="0">
              <a:lnSpc>
                <a:spcPct val="100000"/>
              </a:lnSpc>
              <a:spcBef>
                <a:spcPts val="400"/>
              </a:spcBef>
              <a:spcAft>
                <a:spcPts val="0"/>
              </a:spcAft>
              <a:buClr>
                <a:srgbClr val="F3F3F3"/>
              </a:buClr>
              <a:buSzPts val="900"/>
              <a:buNone/>
              <a:defRPr>
                <a:solidFill>
                  <a:srgbClr val="F3F3F3"/>
                </a:solidFill>
              </a:defRPr>
            </a:lvl5pPr>
            <a:lvl6pPr lvl="5" rtl="0">
              <a:lnSpc>
                <a:spcPct val="100000"/>
              </a:lnSpc>
              <a:spcBef>
                <a:spcPts val="400"/>
              </a:spcBef>
              <a:spcAft>
                <a:spcPts val="0"/>
              </a:spcAft>
              <a:buClr>
                <a:srgbClr val="F3F3F3"/>
              </a:buClr>
              <a:buSzPts val="900"/>
              <a:buNone/>
              <a:defRPr sz="900">
                <a:solidFill>
                  <a:srgbClr val="F3F3F3"/>
                </a:solidFill>
              </a:defRPr>
            </a:lvl6pPr>
            <a:lvl7pPr lvl="6" rtl="0">
              <a:lnSpc>
                <a:spcPct val="100000"/>
              </a:lnSpc>
              <a:spcBef>
                <a:spcPts val="400"/>
              </a:spcBef>
              <a:spcAft>
                <a:spcPts val="0"/>
              </a:spcAft>
              <a:buClr>
                <a:srgbClr val="F3F3F3"/>
              </a:buClr>
              <a:buSzPts val="900"/>
              <a:buNone/>
              <a:defRPr sz="900">
                <a:solidFill>
                  <a:srgbClr val="F3F3F3"/>
                </a:solidFill>
              </a:defRPr>
            </a:lvl7pPr>
            <a:lvl8pPr lvl="7" rtl="0">
              <a:lnSpc>
                <a:spcPct val="100000"/>
              </a:lnSpc>
              <a:spcBef>
                <a:spcPts val="400"/>
              </a:spcBef>
              <a:spcAft>
                <a:spcPts val="0"/>
              </a:spcAft>
              <a:buClr>
                <a:srgbClr val="F3F3F3"/>
              </a:buClr>
              <a:buSzPts val="900"/>
              <a:buNone/>
              <a:defRPr sz="900">
                <a:solidFill>
                  <a:srgbClr val="F3F3F3"/>
                </a:solidFill>
              </a:defRPr>
            </a:lvl8pPr>
            <a:lvl9pPr lvl="8" rtl="0">
              <a:lnSpc>
                <a:spcPct val="100000"/>
              </a:lnSpc>
              <a:spcBef>
                <a:spcPts val="400"/>
              </a:spcBef>
              <a:spcAft>
                <a:spcPts val="0"/>
              </a:spcAft>
              <a:buClr>
                <a:srgbClr val="F3F3F3"/>
              </a:buClr>
              <a:buSzPts val="900"/>
              <a:buNone/>
              <a:defRPr sz="900">
                <a:solidFill>
                  <a:srgbClr val="F3F3F3"/>
                </a:solidFill>
              </a:defRPr>
            </a:lvl9pPr>
          </a:lstStyle>
          <a:p/>
        </p:txBody>
      </p:sp>
      <p:sp>
        <p:nvSpPr>
          <p:cNvPr id="31" name="Google Shape;31;p4"/>
          <p:cNvSpPr txBox="1"/>
          <p:nvPr>
            <p:ph idx="6" type="subTitle"/>
          </p:nvPr>
        </p:nvSpPr>
        <p:spPr>
          <a:xfrm flipH="1">
            <a:off x="6195195" y="3298475"/>
            <a:ext cx="1373100" cy="597900"/>
          </a:xfrm>
          <a:prstGeom prst="rect">
            <a:avLst/>
          </a:prstGeom>
        </p:spPr>
        <p:txBody>
          <a:bodyPr anchorCtr="0" anchor="b" bIns="34275" lIns="68575" spcFirstLastPara="1" rIns="68575" wrap="square" tIns="34275">
            <a:noAutofit/>
          </a:bodyPr>
          <a:lstStyle>
            <a:lvl1pPr lvl="0" rtl="0">
              <a:lnSpc>
                <a:spcPct val="100000"/>
              </a:lnSpc>
              <a:spcBef>
                <a:spcPts val="800"/>
              </a:spcBef>
              <a:spcAft>
                <a:spcPts val="0"/>
              </a:spcAft>
              <a:buClr>
                <a:srgbClr val="F3F3F3"/>
              </a:buClr>
              <a:buSzPts val="2300"/>
              <a:buFont typeface="Fjalla One"/>
              <a:buNone/>
              <a:defRPr sz="2300">
                <a:solidFill>
                  <a:srgbClr val="F3F3F3"/>
                </a:solidFill>
                <a:latin typeface="Saira SemiCondensed SemiBold"/>
                <a:ea typeface="Saira SemiCondensed SemiBold"/>
                <a:cs typeface="Saira SemiCondensed SemiBold"/>
                <a:sym typeface="Saira SemiCondensed SemiBold"/>
              </a:defRPr>
            </a:lvl1pPr>
            <a:lvl2pPr lvl="1"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2pPr>
            <a:lvl3pPr lvl="2"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3pPr>
            <a:lvl4pPr lvl="3"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4pPr>
            <a:lvl5pPr lvl="4"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5pPr>
            <a:lvl6pPr lvl="5"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6pPr>
            <a:lvl7pPr lvl="6"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7pPr>
            <a:lvl8pPr lvl="7"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8pPr>
            <a:lvl9pPr lvl="8" rtl="0">
              <a:lnSpc>
                <a:spcPct val="100000"/>
              </a:lnSpc>
              <a:spcBef>
                <a:spcPts val="400"/>
              </a:spcBef>
              <a:spcAft>
                <a:spcPts val="0"/>
              </a:spcAft>
              <a:buClr>
                <a:srgbClr val="F3F3F3"/>
              </a:buClr>
              <a:buSzPts val="2300"/>
              <a:buFont typeface="Fjalla One"/>
              <a:buNone/>
              <a:defRPr b="1" sz="2300">
                <a:solidFill>
                  <a:srgbClr val="F3F3F3"/>
                </a:solidFill>
                <a:latin typeface="Fjalla One"/>
                <a:ea typeface="Fjalla One"/>
                <a:cs typeface="Fjalla One"/>
                <a:sym typeface="Fjalla One"/>
              </a:defRPr>
            </a:lvl9pPr>
          </a:lstStyle>
          <a:p/>
        </p:txBody>
      </p:sp>
      <p:sp>
        <p:nvSpPr>
          <p:cNvPr id="32" name="Google Shape;32;p4"/>
          <p:cNvSpPr txBox="1"/>
          <p:nvPr>
            <p:ph idx="7" type="subTitle"/>
          </p:nvPr>
        </p:nvSpPr>
        <p:spPr>
          <a:xfrm>
            <a:off x="6195172" y="3716650"/>
            <a:ext cx="2025000" cy="402900"/>
          </a:xfrm>
          <a:prstGeom prst="rect">
            <a:avLst/>
          </a:prstGeom>
        </p:spPr>
        <p:txBody>
          <a:bodyPr anchorCtr="0" anchor="t" bIns="34275" lIns="68575" spcFirstLastPara="1" rIns="68575" wrap="square" tIns="34275">
            <a:noAutofit/>
          </a:bodyPr>
          <a:lstStyle>
            <a:lvl1pPr lvl="0" rtl="0">
              <a:lnSpc>
                <a:spcPct val="100000"/>
              </a:lnSpc>
              <a:spcBef>
                <a:spcPts val="800"/>
              </a:spcBef>
              <a:spcAft>
                <a:spcPts val="0"/>
              </a:spcAft>
              <a:buClr>
                <a:srgbClr val="F3F3F3"/>
              </a:buClr>
              <a:buSzPts val="900"/>
              <a:buNone/>
              <a:defRPr sz="1200">
                <a:solidFill>
                  <a:srgbClr val="F3F3F3"/>
                </a:solidFill>
                <a:latin typeface="Abel"/>
                <a:ea typeface="Abel"/>
                <a:cs typeface="Abel"/>
                <a:sym typeface="Abel"/>
              </a:defRPr>
            </a:lvl1pPr>
            <a:lvl2pPr lvl="1" rtl="0">
              <a:lnSpc>
                <a:spcPct val="100000"/>
              </a:lnSpc>
              <a:spcBef>
                <a:spcPts val="400"/>
              </a:spcBef>
              <a:spcAft>
                <a:spcPts val="0"/>
              </a:spcAft>
              <a:buClr>
                <a:srgbClr val="F3F3F3"/>
              </a:buClr>
              <a:buSzPts val="900"/>
              <a:buNone/>
              <a:defRPr>
                <a:solidFill>
                  <a:srgbClr val="F3F3F3"/>
                </a:solidFill>
              </a:defRPr>
            </a:lvl2pPr>
            <a:lvl3pPr lvl="2" rtl="0">
              <a:lnSpc>
                <a:spcPct val="100000"/>
              </a:lnSpc>
              <a:spcBef>
                <a:spcPts val="400"/>
              </a:spcBef>
              <a:spcAft>
                <a:spcPts val="0"/>
              </a:spcAft>
              <a:buClr>
                <a:srgbClr val="F3F3F3"/>
              </a:buClr>
              <a:buSzPts val="900"/>
              <a:buNone/>
              <a:defRPr>
                <a:solidFill>
                  <a:srgbClr val="F3F3F3"/>
                </a:solidFill>
              </a:defRPr>
            </a:lvl3pPr>
            <a:lvl4pPr lvl="3" rtl="0">
              <a:lnSpc>
                <a:spcPct val="100000"/>
              </a:lnSpc>
              <a:spcBef>
                <a:spcPts val="400"/>
              </a:spcBef>
              <a:spcAft>
                <a:spcPts val="0"/>
              </a:spcAft>
              <a:buClr>
                <a:srgbClr val="F3F3F3"/>
              </a:buClr>
              <a:buSzPts val="900"/>
              <a:buNone/>
              <a:defRPr>
                <a:solidFill>
                  <a:srgbClr val="F3F3F3"/>
                </a:solidFill>
              </a:defRPr>
            </a:lvl4pPr>
            <a:lvl5pPr lvl="4" rtl="0">
              <a:lnSpc>
                <a:spcPct val="100000"/>
              </a:lnSpc>
              <a:spcBef>
                <a:spcPts val="400"/>
              </a:spcBef>
              <a:spcAft>
                <a:spcPts val="0"/>
              </a:spcAft>
              <a:buClr>
                <a:srgbClr val="F3F3F3"/>
              </a:buClr>
              <a:buSzPts val="900"/>
              <a:buNone/>
              <a:defRPr>
                <a:solidFill>
                  <a:srgbClr val="F3F3F3"/>
                </a:solidFill>
              </a:defRPr>
            </a:lvl5pPr>
            <a:lvl6pPr lvl="5" rtl="0">
              <a:lnSpc>
                <a:spcPct val="100000"/>
              </a:lnSpc>
              <a:spcBef>
                <a:spcPts val="400"/>
              </a:spcBef>
              <a:spcAft>
                <a:spcPts val="0"/>
              </a:spcAft>
              <a:buClr>
                <a:srgbClr val="F3F3F3"/>
              </a:buClr>
              <a:buSzPts val="900"/>
              <a:buNone/>
              <a:defRPr sz="900">
                <a:solidFill>
                  <a:srgbClr val="F3F3F3"/>
                </a:solidFill>
              </a:defRPr>
            </a:lvl6pPr>
            <a:lvl7pPr lvl="6" rtl="0">
              <a:lnSpc>
                <a:spcPct val="100000"/>
              </a:lnSpc>
              <a:spcBef>
                <a:spcPts val="400"/>
              </a:spcBef>
              <a:spcAft>
                <a:spcPts val="0"/>
              </a:spcAft>
              <a:buClr>
                <a:srgbClr val="F3F3F3"/>
              </a:buClr>
              <a:buSzPts val="900"/>
              <a:buNone/>
              <a:defRPr sz="900">
                <a:solidFill>
                  <a:srgbClr val="F3F3F3"/>
                </a:solidFill>
              </a:defRPr>
            </a:lvl7pPr>
            <a:lvl8pPr lvl="7" rtl="0">
              <a:lnSpc>
                <a:spcPct val="100000"/>
              </a:lnSpc>
              <a:spcBef>
                <a:spcPts val="400"/>
              </a:spcBef>
              <a:spcAft>
                <a:spcPts val="0"/>
              </a:spcAft>
              <a:buClr>
                <a:srgbClr val="F3F3F3"/>
              </a:buClr>
              <a:buSzPts val="900"/>
              <a:buNone/>
              <a:defRPr sz="900">
                <a:solidFill>
                  <a:srgbClr val="F3F3F3"/>
                </a:solidFill>
              </a:defRPr>
            </a:lvl8pPr>
            <a:lvl9pPr lvl="8" rtl="0">
              <a:lnSpc>
                <a:spcPct val="100000"/>
              </a:lnSpc>
              <a:spcBef>
                <a:spcPts val="400"/>
              </a:spcBef>
              <a:spcAft>
                <a:spcPts val="0"/>
              </a:spcAft>
              <a:buClr>
                <a:srgbClr val="F3F3F3"/>
              </a:buClr>
              <a:buSzPts val="900"/>
              <a:buNone/>
              <a:defRPr sz="900">
                <a:solidFill>
                  <a:srgbClr val="F3F3F3"/>
                </a:solidFill>
              </a:defRPr>
            </a:lvl9pPr>
          </a:lstStyle>
          <a:p/>
        </p:txBody>
      </p:sp>
      <p:sp>
        <p:nvSpPr>
          <p:cNvPr id="33" name="Google Shape;33;p4"/>
          <p:cNvSpPr txBox="1"/>
          <p:nvPr>
            <p:ph hasCustomPrompt="1" type="title"/>
          </p:nvPr>
        </p:nvSpPr>
        <p:spPr>
          <a:xfrm>
            <a:off x="1410370" y="1325725"/>
            <a:ext cx="1373400" cy="507600"/>
          </a:xfrm>
          <a:prstGeom prst="rect">
            <a:avLst/>
          </a:prstGeom>
          <a:noFill/>
        </p:spPr>
        <p:txBody>
          <a:bodyPr anchorCtr="0" anchor="ctr" bIns="34275" lIns="68575" spcFirstLastPara="1" rIns="68575" wrap="square" tIns="34275">
            <a:noAutofit/>
          </a:bodyPr>
          <a:lstStyle>
            <a:lvl1pPr lvl="0" rtl="0" algn="r">
              <a:spcBef>
                <a:spcPts val="0"/>
              </a:spcBef>
              <a:spcAft>
                <a:spcPts val="0"/>
              </a:spcAft>
              <a:buClr>
                <a:srgbClr val="FF457A"/>
              </a:buClr>
              <a:buSzPts val="4800"/>
              <a:buNone/>
              <a:defRPr sz="4800">
                <a:solidFill>
                  <a:srgbClr val="FF457A"/>
                </a:solidFill>
                <a:latin typeface="Saira SemiCondensed SemiBold"/>
                <a:ea typeface="Saira SemiCondensed SemiBold"/>
                <a:cs typeface="Saira SemiCondensed SemiBold"/>
                <a:sym typeface="Saira SemiCondensed SemiBold"/>
              </a:defRPr>
            </a:lvl1pPr>
            <a:lvl2pPr lvl="1"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2pPr>
            <a:lvl3pPr lvl="2"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3pPr>
            <a:lvl4pPr lvl="3"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4pPr>
            <a:lvl5pPr lvl="4"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5pPr>
            <a:lvl6pPr lvl="5"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6pPr>
            <a:lvl7pPr lvl="6"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7pPr>
            <a:lvl8pPr lvl="7"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8pPr>
            <a:lvl9pPr lvl="8"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9pPr>
          </a:lstStyle>
          <a:p>
            <a:r>
              <a:t>xx%</a:t>
            </a:r>
          </a:p>
        </p:txBody>
      </p:sp>
      <p:sp>
        <p:nvSpPr>
          <p:cNvPr id="34" name="Google Shape;34;p4"/>
          <p:cNvSpPr txBox="1"/>
          <p:nvPr>
            <p:ph hasCustomPrompt="1" idx="8" type="title"/>
          </p:nvPr>
        </p:nvSpPr>
        <p:spPr>
          <a:xfrm>
            <a:off x="1410370" y="3198675"/>
            <a:ext cx="1373400" cy="507600"/>
          </a:xfrm>
          <a:prstGeom prst="rect">
            <a:avLst/>
          </a:prstGeom>
          <a:noFill/>
        </p:spPr>
        <p:txBody>
          <a:bodyPr anchorCtr="0" anchor="ctr" bIns="34275" lIns="68575" spcFirstLastPara="1" rIns="68575" wrap="square" tIns="34275">
            <a:noAutofit/>
          </a:bodyPr>
          <a:lstStyle>
            <a:lvl1pPr lvl="0" rtl="0" algn="r">
              <a:spcBef>
                <a:spcPts val="0"/>
              </a:spcBef>
              <a:spcAft>
                <a:spcPts val="0"/>
              </a:spcAft>
              <a:buClr>
                <a:srgbClr val="FF457A"/>
              </a:buClr>
              <a:buSzPts val="4800"/>
              <a:buNone/>
              <a:defRPr sz="4800">
                <a:solidFill>
                  <a:srgbClr val="FF457A"/>
                </a:solidFill>
                <a:latin typeface="Saira SemiCondensed SemiBold"/>
                <a:ea typeface="Saira SemiCondensed SemiBold"/>
                <a:cs typeface="Saira SemiCondensed SemiBold"/>
                <a:sym typeface="Saira SemiCondensed SemiBold"/>
              </a:defRPr>
            </a:lvl1pPr>
            <a:lvl2pPr lvl="1"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2pPr>
            <a:lvl3pPr lvl="2"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3pPr>
            <a:lvl4pPr lvl="3"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4pPr>
            <a:lvl5pPr lvl="4"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5pPr>
            <a:lvl6pPr lvl="5"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6pPr>
            <a:lvl7pPr lvl="6"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7pPr>
            <a:lvl8pPr lvl="7"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8pPr>
            <a:lvl9pPr lvl="8" rtl="0" algn="r">
              <a:spcBef>
                <a:spcPts val="0"/>
              </a:spcBef>
              <a:spcAft>
                <a:spcPts val="0"/>
              </a:spcAft>
              <a:buClr>
                <a:srgbClr val="FF457A"/>
              </a:buClr>
              <a:buSzPts val="4800"/>
              <a:buFont typeface="Fjalla One"/>
              <a:buNone/>
              <a:defRPr sz="4800">
                <a:solidFill>
                  <a:srgbClr val="FF457A"/>
                </a:solidFill>
                <a:latin typeface="Fjalla One"/>
                <a:ea typeface="Fjalla One"/>
                <a:cs typeface="Fjalla One"/>
                <a:sym typeface="Fjalla One"/>
              </a:defRPr>
            </a:lvl9pPr>
          </a:lstStyle>
          <a:p>
            <a:r>
              <a:t>xx%</a:t>
            </a:r>
          </a:p>
        </p:txBody>
      </p:sp>
      <p:sp>
        <p:nvSpPr>
          <p:cNvPr id="35" name="Google Shape;35;p4"/>
          <p:cNvSpPr txBox="1"/>
          <p:nvPr>
            <p:ph hasCustomPrompt="1" idx="9" type="title"/>
          </p:nvPr>
        </p:nvSpPr>
        <p:spPr>
          <a:xfrm>
            <a:off x="4821796" y="1325725"/>
            <a:ext cx="1373400" cy="507600"/>
          </a:xfrm>
          <a:prstGeom prst="rect">
            <a:avLst/>
          </a:prstGeom>
          <a:noFill/>
        </p:spPr>
        <p:txBody>
          <a:bodyPr anchorCtr="0" anchor="ctr" bIns="34275" lIns="68575" spcFirstLastPara="1" rIns="68575" wrap="square" tIns="34275">
            <a:noAutofit/>
          </a:bodyPr>
          <a:lstStyle>
            <a:lvl1pPr lvl="0" rtl="0" algn="r">
              <a:spcBef>
                <a:spcPts val="0"/>
              </a:spcBef>
              <a:spcAft>
                <a:spcPts val="0"/>
              </a:spcAft>
              <a:buClr>
                <a:srgbClr val="F3F3F3"/>
              </a:buClr>
              <a:buSzPts val="4800"/>
              <a:buNone/>
              <a:defRPr sz="4800">
                <a:solidFill>
                  <a:srgbClr val="F3F3F3"/>
                </a:solidFill>
                <a:latin typeface="Saira SemiCondensed SemiBold"/>
                <a:ea typeface="Saira SemiCondensed SemiBold"/>
                <a:cs typeface="Saira SemiCondensed SemiBold"/>
                <a:sym typeface="Saira SemiCondensed SemiBold"/>
              </a:defRPr>
            </a:lvl1pPr>
            <a:lvl2pPr lvl="1"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2pPr>
            <a:lvl3pPr lvl="2"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3pPr>
            <a:lvl4pPr lvl="3"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4pPr>
            <a:lvl5pPr lvl="4"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5pPr>
            <a:lvl6pPr lvl="5"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6pPr>
            <a:lvl7pPr lvl="6"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7pPr>
            <a:lvl8pPr lvl="7"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8pPr>
            <a:lvl9pPr lvl="8"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9pPr>
          </a:lstStyle>
          <a:p>
            <a:r>
              <a:t>xx%</a:t>
            </a:r>
          </a:p>
        </p:txBody>
      </p:sp>
      <p:sp>
        <p:nvSpPr>
          <p:cNvPr id="36" name="Google Shape;36;p4"/>
          <p:cNvSpPr txBox="1"/>
          <p:nvPr>
            <p:ph hasCustomPrompt="1" idx="13" type="title"/>
          </p:nvPr>
        </p:nvSpPr>
        <p:spPr>
          <a:xfrm>
            <a:off x="4821796" y="3198675"/>
            <a:ext cx="1373400" cy="507600"/>
          </a:xfrm>
          <a:prstGeom prst="rect">
            <a:avLst/>
          </a:prstGeom>
          <a:noFill/>
        </p:spPr>
        <p:txBody>
          <a:bodyPr anchorCtr="0" anchor="ctr" bIns="34275" lIns="68575" spcFirstLastPara="1" rIns="68575" wrap="square" tIns="34275">
            <a:noAutofit/>
          </a:bodyPr>
          <a:lstStyle>
            <a:lvl1pPr lvl="0" rtl="0" algn="r">
              <a:spcBef>
                <a:spcPts val="0"/>
              </a:spcBef>
              <a:spcAft>
                <a:spcPts val="0"/>
              </a:spcAft>
              <a:buClr>
                <a:srgbClr val="F3F3F3"/>
              </a:buClr>
              <a:buSzPts val="4800"/>
              <a:buNone/>
              <a:defRPr sz="4800">
                <a:solidFill>
                  <a:srgbClr val="F3F3F3"/>
                </a:solidFill>
                <a:latin typeface="Saira SemiCondensed SemiBold"/>
                <a:ea typeface="Saira SemiCondensed SemiBold"/>
                <a:cs typeface="Saira SemiCondensed SemiBold"/>
                <a:sym typeface="Saira SemiCondensed SemiBold"/>
              </a:defRPr>
            </a:lvl1pPr>
            <a:lvl2pPr lvl="1"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2pPr>
            <a:lvl3pPr lvl="2"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3pPr>
            <a:lvl4pPr lvl="3"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4pPr>
            <a:lvl5pPr lvl="4"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5pPr>
            <a:lvl6pPr lvl="5"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6pPr>
            <a:lvl7pPr lvl="6"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7pPr>
            <a:lvl8pPr lvl="7"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8pPr>
            <a:lvl9pPr lvl="8"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9pPr>
          </a:lstStyle>
          <a:p>
            <a:r>
              <a:t>xx%</a:t>
            </a:r>
          </a:p>
        </p:txBody>
      </p:sp>
      <p:sp>
        <p:nvSpPr>
          <p:cNvPr id="37" name="Google Shape;37;p4"/>
          <p:cNvSpPr txBox="1"/>
          <p:nvPr>
            <p:ph idx="14" type="subTitle"/>
          </p:nvPr>
        </p:nvSpPr>
        <p:spPr>
          <a:xfrm>
            <a:off x="2793147" y="1847400"/>
            <a:ext cx="2025000" cy="402900"/>
          </a:xfrm>
          <a:prstGeom prst="rect">
            <a:avLst/>
          </a:prstGeom>
        </p:spPr>
        <p:txBody>
          <a:bodyPr anchorCtr="0" anchor="t" bIns="34275" lIns="68575" spcFirstLastPara="1" rIns="68575" wrap="square" tIns="34275">
            <a:noAutofit/>
          </a:bodyPr>
          <a:lstStyle>
            <a:lvl1pPr lvl="0" rtl="0">
              <a:lnSpc>
                <a:spcPct val="100000"/>
              </a:lnSpc>
              <a:spcBef>
                <a:spcPts val="800"/>
              </a:spcBef>
              <a:spcAft>
                <a:spcPts val="0"/>
              </a:spcAft>
              <a:buSzPts val="900"/>
              <a:buNone/>
              <a:defRPr sz="1200">
                <a:solidFill>
                  <a:srgbClr val="21204D"/>
                </a:solidFill>
                <a:latin typeface="Abel"/>
                <a:ea typeface="Abel"/>
                <a:cs typeface="Abel"/>
                <a:sym typeface="Abel"/>
              </a:defRPr>
            </a:lvl1pPr>
            <a:lvl2pPr lvl="1" rtl="0">
              <a:lnSpc>
                <a:spcPct val="100000"/>
              </a:lnSpc>
              <a:spcBef>
                <a:spcPts val="400"/>
              </a:spcBef>
              <a:spcAft>
                <a:spcPts val="0"/>
              </a:spcAft>
              <a:buSzPts val="900"/>
              <a:buNone/>
              <a:defRPr/>
            </a:lvl2pPr>
            <a:lvl3pPr lvl="2" rtl="0">
              <a:lnSpc>
                <a:spcPct val="100000"/>
              </a:lnSpc>
              <a:spcBef>
                <a:spcPts val="400"/>
              </a:spcBef>
              <a:spcAft>
                <a:spcPts val="0"/>
              </a:spcAft>
              <a:buSzPts val="900"/>
              <a:buNone/>
              <a:defRPr/>
            </a:lvl3pPr>
            <a:lvl4pPr lvl="3" rtl="0">
              <a:lnSpc>
                <a:spcPct val="100000"/>
              </a:lnSpc>
              <a:spcBef>
                <a:spcPts val="400"/>
              </a:spcBef>
              <a:spcAft>
                <a:spcPts val="0"/>
              </a:spcAft>
              <a:buSzPts val="900"/>
              <a:buNone/>
              <a:defRPr/>
            </a:lvl4pPr>
            <a:lvl5pPr lvl="4" rtl="0">
              <a:lnSpc>
                <a:spcPct val="100000"/>
              </a:lnSpc>
              <a:spcBef>
                <a:spcPts val="400"/>
              </a:spcBef>
              <a:spcAft>
                <a:spcPts val="0"/>
              </a:spcAft>
              <a:buSzPts val="900"/>
              <a:buNone/>
              <a:defRPr/>
            </a:lvl5pPr>
            <a:lvl6pPr lvl="5" rtl="0">
              <a:lnSpc>
                <a:spcPct val="100000"/>
              </a:lnSpc>
              <a:spcBef>
                <a:spcPts val="400"/>
              </a:spcBef>
              <a:spcAft>
                <a:spcPts val="0"/>
              </a:spcAft>
              <a:buSzPts val="900"/>
              <a:buNone/>
              <a:defRPr sz="900"/>
            </a:lvl6pPr>
            <a:lvl7pPr lvl="6" rtl="0">
              <a:lnSpc>
                <a:spcPct val="100000"/>
              </a:lnSpc>
              <a:spcBef>
                <a:spcPts val="400"/>
              </a:spcBef>
              <a:spcAft>
                <a:spcPts val="0"/>
              </a:spcAft>
              <a:buSzPts val="900"/>
              <a:buNone/>
              <a:defRPr sz="900"/>
            </a:lvl7pPr>
            <a:lvl8pPr lvl="7" rtl="0">
              <a:lnSpc>
                <a:spcPct val="100000"/>
              </a:lnSpc>
              <a:spcBef>
                <a:spcPts val="400"/>
              </a:spcBef>
              <a:spcAft>
                <a:spcPts val="0"/>
              </a:spcAft>
              <a:buSzPts val="900"/>
              <a:buNone/>
              <a:defRPr sz="900"/>
            </a:lvl8pPr>
            <a:lvl9pPr lvl="8" rtl="0">
              <a:lnSpc>
                <a:spcPct val="100000"/>
              </a:lnSpc>
              <a:spcBef>
                <a:spcPts val="400"/>
              </a:spcBef>
              <a:spcAft>
                <a:spcPts val="0"/>
              </a:spcAft>
              <a:buSzPts val="900"/>
              <a:buNone/>
              <a:defRPr sz="900"/>
            </a:lvl9pPr>
          </a:lstStyle>
          <a:p/>
        </p:txBody>
      </p:sp>
    </p:spTree>
  </p:cSld>
  <p:clrMapOvr>
    <a:masterClrMapping/>
  </p:clrMapOvr>
  <p:extLst>
    <p:ext uri="{DCECCB84-F9BA-43D5-87BE-67443E8EF086}">
      <p15:sldGuideLst>
        <p15:guide id="1" orient="horz" pos="986">
          <p15:clr>
            <a:srgbClr val="FA7B17"/>
          </p15:clr>
        </p15:guide>
      </p15:sldGuideLst>
    </p:ext>
  </p:extLst>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HEADLINE">
  <p:cSld name="Título y objetos_1">
    <p:bg>
      <p:bgPr>
        <a:solidFill>
          <a:srgbClr val="F3F3F3"/>
        </a:solidFill>
      </p:bgPr>
    </p:bg>
    <p:spTree>
      <p:nvGrpSpPr>
        <p:cNvPr id="38" name="Shape 38"/>
        <p:cNvGrpSpPr/>
        <p:nvPr/>
      </p:nvGrpSpPr>
      <p:grpSpPr>
        <a:xfrm>
          <a:off x="0" y="0"/>
          <a:ext cx="0" cy="0"/>
          <a:chOff x="0" y="0"/>
          <a:chExt cx="0" cy="0"/>
        </a:xfrm>
      </p:grpSpPr>
      <p:sp>
        <p:nvSpPr>
          <p:cNvPr id="39" name="Google Shape;39;p5"/>
          <p:cNvSpPr/>
          <p:nvPr/>
        </p:nvSpPr>
        <p:spPr>
          <a:xfrm>
            <a:off x="4946719" y="0"/>
            <a:ext cx="4196935" cy="5143530"/>
          </a:xfrm>
          <a:custGeom>
            <a:rect b="b" l="l" r="r" t="t"/>
            <a:pathLst>
              <a:path extrusionOk="0" h="65892" w="140542">
                <a:moveTo>
                  <a:pt x="0" y="0"/>
                </a:moveTo>
                <a:lnTo>
                  <a:pt x="0" y="65891"/>
                </a:lnTo>
                <a:lnTo>
                  <a:pt x="140541" y="65891"/>
                </a:lnTo>
                <a:lnTo>
                  <a:pt x="140541"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5"/>
          <p:cNvSpPr/>
          <p:nvPr/>
        </p:nvSpPr>
        <p:spPr>
          <a:xfrm>
            <a:off x="4672150" y="0"/>
            <a:ext cx="1148100" cy="40857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5"/>
          <p:cNvSpPr txBox="1"/>
          <p:nvPr>
            <p:ph idx="1" type="subTitle"/>
          </p:nvPr>
        </p:nvSpPr>
        <p:spPr>
          <a:xfrm>
            <a:off x="5902894" y="3135671"/>
            <a:ext cx="2025000" cy="402900"/>
          </a:xfrm>
          <a:prstGeom prst="rect">
            <a:avLst/>
          </a:prstGeom>
        </p:spPr>
        <p:txBody>
          <a:bodyPr anchorCtr="0" anchor="t" bIns="34275" lIns="68575" spcFirstLastPara="1" rIns="68575" wrap="square" tIns="34275">
            <a:noAutofit/>
          </a:bodyPr>
          <a:lstStyle>
            <a:lvl1pPr lvl="0" rtl="0">
              <a:lnSpc>
                <a:spcPct val="100000"/>
              </a:lnSpc>
              <a:spcBef>
                <a:spcPts val="800"/>
              </a:spcBef>
              <a:spcAft>
                <a:spcPts val="0"/>
              </a:spcAft>
              <a:buClr>
                <a:srgbClr val="F3F3F3"/>
              </a:buClr>
              <a:buSzPts val="900"/>
              <a:buNone/>
              <a:defRPr sz="1200">
                <a:solidFill>
                  <a:srgbClr val="F3F3F3"/>
                </a:solidFill>
                <a:latin typeface="Abel"/>
                <a:ea typeface="Abel"/>
                <a:cs typeface="Abel"/>
                <a:sym typeface="Abel"/>
              </a:defRPr>
            </a:lvl1pPr>
            <a:lvl2pPr lvl="1" rtl="0">
              <a:lnSpc>
                <a:spcPct val="100000"/>
              </a:lnSpc>
              <a:spcBef>
                <a:spcPts val="400"/>
              </a:spcBef>
              <a:spcAft>
                <a:spcPts val="0"/>
              </a:spcAft>
              <a:buClr>
                <a:srgbClr val="F3F3F3"/>
              </a:buClr>
              <a:buSzPts val="900"/>
              <a:buNone/>
              <a:defRPr>
                <a:solidFill>
                  <a:srgbClr val="F3F3F3"/>
                </a:solidFill>
              </a:defRPr>
            </a:lvl2pPr>
            <a:lvl3pPr lvl="2" rtl="0">
              <a:lnSpc>
                <a:spcPct val="100000"/>
              </a:lnSpc>
              <a:spcBef>
                <a:spcPts val="400"/>
              </a:spcBef>
              <a:spcAft>
                <a:spcPts val="0"/>
              </a:spcAft>
              <a:buClr>
                <a:srgbClr val="F3F3F3"/>
              </a:buClr>
              <a:buSzPts val="900"/>
              <a:buNone/>
              <a:defRPr>
                <a:solidFill>
                  <a:srgbClr val="F3F3F3"/>
                </a:solidFill>
              </a:defRPr>
            </a:lvl3pPr>
            <a:lvl4pPr lvl="3" rtl="0">
              <a:lnSpc>
                <a:spcPct val="100000"/>
              </a:lnSpc>
              <a:spcBef>
                <a:spcPts val="400"/>
              </a:spcBef>
              <a:spcAft>
                <a:spcPts val="0"/>
              </a:spcAft>
              <a:buClr>
                <a:srgbClr val="F3F3F3"/>
              </a:buClr>
              <a:buSzPts val="900"/>
              <a:buNone/>
              <a:defRPr>
                <a:solidFill>
                  <a:srgbClr val="F3F3F3"/>
                </a:solidFill>
              </a:defRPr>
            </a:lvl4pPr>
            <a:lvl5pPr lvl="4" rtl="0">
              <a:lnSpc>
                <a:spcPct val="100000"/>
              </a:lnSpc>
              <a:spcBef>
                <a:spcPts val="400"/>
              </a:spcBef>
              <a:spcAft>
                <a:spcPts val="0"/>
              </a:spcAft>
              <a:buClr>
                <a:srgbClr val="F3F3F3"/>
              </a:buClr>
              <a:buSzPts val="900"/>
              <a:buNone/>
              <a:defRPr>
                <a:solidFill>
                  <a:srgbClr val="F3F3F3"/>
                </a:solidFill>
              </a:defRPr>
            </a:lvl5pPr>
            <a:lvl6pPr lvl="5" rtl="0">
              <a:lnSpc>
                <a:spcPct val="100000"/>
              </a:lnSpc>
              <a:spcBef>
                <a:spcPts val="400"/>
              </a:spcBef>
              <a:spcAft>
                <a:spcPts val="0"/>
              </a:spcAft>
              <a:buClr>
                <a:srgbClr val="F3F3F3"/>
              </a:buClr>
              <a:buSzPts val="900"/>
              <a:buNone/>
              <a:defRPr sz="900">
                <a:solidFill>
                  <a:srgbClr val="F3F3F3"/>
                </a:solidFill>
              </a:defRPr>
            </a:lvl6pPr>
            <a:lvl7pPr lvl="6" rtl="0">
              <a:lnSpc>
                <a:spcPct val="100000"/>
              </a:lnSpc>
              <a:spcBef>
                <a:spcPts val="400"/>
              </a:spcBef>
              <a:spcAft>
                <a:spcPts val="0"/>
              </a:spcAft>
              <a:buClr>
                <a:srgbClr val="F3F3F3"/>
              </a:buClr>
              <a:buSzPts val="900"/>
              <a:buNone/>
              <a:defRPr sz="900">
                <a:solidFill>
                  <a:srgbClr val="F3F3F3"/>
                </a:solidFill>
              </a:defRPr>
            </a:lvl7pPr>
            <a:lvl8pPr lvl="7" rtl="0">
              <a:lnSpc>
                <a:spcPct val="100000"/>
              </a:lnSpc>
              <a:spcBef>
                <a:spcPts val="400"/>
              </a:spcBef>
              <a:spcAft>
                <a:spcPts val="0"/>
              </a:spcAft>
              <a:buClr>
                <a:srgbClr val="F3F3F3"/>
              </a:buClr>
              <a:buSzPts val="900"/>
              <a:buNone/>
              <a:defRPr sz="900">
                <a:solidFill>
                  <a:srgbClr val="F3F3F3"/>
                </a:solidFill>
              </a:defRPr>
            </a:lvl8pPr>
            <a:lvl9pPr lvl="8" rtl="0">
              <a:lnSpc>
                <a:spcPct val="100000"/>
              </a:lnSpc>
              <a:spcBef>
                <a:spcPts val="400"/>
              </a:spcBef>
              <a:spcAft>
                <a:spcPts val="0"/>
              </a:spcAft>
              <a:buClr>
                <a:srgbClr val="F3F3F3"/>
              </a:buClr>
              <a:buSzPts val="900"/>
              <a:buNone/>
              <a:defRPr sz="900">
                <a:solidFill>
                  <a:srgbClr val="F3F3F3"/>
                </a:solidFill>
              </a:defRPr>
            </a:lvl9pPr>
          </a:lstStyle>
          <a:p/>
        </p:txBody>
      </p:sp>
      <p:sp>
        <p:nvSpPr>
          <p:cNvPr id="42" name="Google Shape;42;p5"/>
          <p:cNvSpPr txBox="1"/>
          <p:nvPr>
            <p:ph hasCustomPrompt="1" type="title"/>
          </p:nvPr>
        </p:nvSpPr>
        <p:spPr>
          <a:xfrm>
            <a:off x="4475975" y="2495925"/>
            <a:ext cx="1276800" cy="864600"/>
          </a:xfrm>
          <a:prstGeom prst="rect">
            <a:avLst/>
          </a:prstGeom>
          <a:noFill/>
        </p:spPr>
        <p:txBody>
          <a:bodyPr anchorCtr="0" anchor="ctr" bIns="34275" lIns="68575" spcFirstLastPara="1" rIns="68575" wrap="square" tIns="34275">
            <a:noAutofit/>
          </a:bodyPr>
          <a:lstStyle>
            <a:lvl1pPr lvl="0" rtl="0" algn="r">
              <a:spcBef>
                <a:spcPts val="0"/>
              </a:spcBef>
              <a:spcAft>
                <a:spcPts val="0"/>
              </a:spcAft>
              <a:buClr>
                <a:srgbClr val="F3F3F3"/>
              </a:buClr>
              <a:buSzPts val="4800"/>
              <a:buNone/>
              <a:defRPr sz="4800">
                <a:solidFill>
                  <a:srgbClr val="F3F3F3"/>
                </a:solidFill>
                <a:latin typeface="Saira SemiCondensed SemiBold"/>
                <a:ea typeface="Saira SemiCondensed SemiBold"/>
                <a:cs typeface="Saira SemiCondensed SemiBold"/>
                <a:sym typeface="Saira SemiCondensed SemiBold"/>
              </a:defRPr>
            </a:lvl1pPr>
            <a:lvl2pPr lvl="1"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2pPr>
            <a:lvl3pPr lvl="2"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3pPr>
            <a:lvl4pPr lvl="3"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4pPr>
            <a:lvl5pPr lvl="4"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5pPr>
            <a:lvl6pPr lvl="5"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6pPr>
            <a:lvl7pPr lvl="6"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7pPr>
            <a:lvl8pPr lvl="7"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8pPr>
            <a:lvl9pPr lvl="8" rtl="0" algn="r">
              <a:spcBef>
                <a:spcPts val="0"/>
              </a:spcBef>
              <a:spcAft>
                <a:spcPts val="0"/>
              </a:spcAft>
              <a:buClr>
                <a:srgbClr val="F3F3F3"/>
              </a:buClr>
              <a:buSzPts val="4800"/>
              <a:buFont typeface="Fjalla One"/>
              <a:buNone/>
              <a:defRPr sz="4800">
                <a:solidFill>
                  <a:srgbClr val="F3F3F3"/>
                </a:solidFill>
                <a:latin typeface="Fjalla One"/>
                <a:ea typeface="Fjalla One"/>
                <a:cs typeface="Fjalla One"/>
                <a:sym typeface="Fjalla One"/>
              </a:defRPr>
            </a:lvl9pPr>
          </a:lstStyle>
          <a:p>
            <a:r>
              <a:t>xx%</a:t>
            </a:r>
          </a:p>
        </p:txBody>
      </p:sp>
      <p:sp>
        <p:nvSpPr>
          <p:cNvPr id="43" name="Google Shape;43;p5"/>
          <p:cNvSpPr/>
          <p:nvPr/>
        </p:nvSpPr>
        <p:spPr>
          <a:xfrm>
            <a:off x="0" y="0"/>
            <a:ext cx="2421900" cy="40857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5"/>
          <p:cNvSpPr txBox="1"/>
          <p:nvPr>
            <p:ph idx="2" type="ctrTitle"/>
          </p:nvPr>
        </p:nvSpPr>
        <p:spPr>
          <a:xfrm flipH="1">
            <a:off x="5902850" y="2049670"/>
            <a:ext cx="2472900" cy="1241400"/>
          </a:xfrm>
          <a:prstGeom prst="rect">
            <a:avLst/>
          </a:prstGeom>
          <a:noFill/>
          <a:ln>
            <a:noFill/>
          </a:ln>
        </p:spPr>
        <p:txBody>
          <a:bodyPr anchorCtr="0" anchor="b" bIns="34275" lIns="68575" spcFirstLastPara="1" rIns="68575" wrap="square" tIns="34275">
            <a:noAutofit/>
          </a:bodyPr>
          <a:lstStyle>
            <a:lvl1pPr lvl="0" rtl="0">
              <a:spcBef>
                <a:spcPts val="0"/>
              </a:spcBef>
              <a:spcAft>
                <a:spcPts val="0"/>
              </a:spcAft>
              <a:buClr>
                <a:srgbClr val="F3F3F3"/>
              </a:buClr>
              <a:buSzPts val="4800"/>
              <a:buFont typeface="Saira SemiCondensed SemiBold"/>
              <a:buNone/>
              <a:defRPr sz="4800">
                <a:solidFill>
                  <a:srgbClr val="F3F3F3"/>
                </a:solidFill>
                <a:latin typeface="Saira SemiCondensed SemiBold"/>
                <a:ea typeface="Saira SemiCondensed SemiBold"/>
                <a:cs typeface="Saira SemiCondensed SemiBold"/>
                <a:sym typeface="Saira SemiCondensed SemiBold"/>
              </a:defRPr>
            </a:lvl1pPr>
            <a:lvl2pPr lvl="1" rtl="0" algn="r">
              <a:spcBef>
                <a:spcPts val="0"/>
              </a:spcBef>
              <a:spcAft>
                <a:spcPts val="0"/>
              </a:spcAft>
              <a:buClr>
                <a:srgbClr val="F3F3F3"/>
              </a:buClr>
              <a:buSzPts val="4800"/>
              <a:buFont typeface="Saira SemiCondensed SemiBold"/>
              <a:buNone/>
              <a:defRPr sz="4800">
                <a:solidFill>
                  <a:srgbClr val="F3F3F3"/>
                </a:solidFill>
                <a:latin typeface="Saira SemiCondensed SemiBold"/>
                <a:ea typeface="Saira SemiCondensed SemiBold"/>
                <a:cs typeface="Saira SemiCondensed SemiBold"/>
                <a:sym typeface="Saira SemiCondensed SemiBold"/>
              </a:defRPr>
            </a:lvl2pPr>
            <a:lvl3pPr lvl="2" rtl="0" algn="r">
              <a:spcBef>
                <a:spcPts val="0"/>
              </a:spcBef>
              <a:spcAft>
                <a:spcPts val="0"/>
              </a:spcAft>
              <a:buClr>
                <a:srgbClr val="F3F3F3"/>
              </a:buClr>
              <a:buSzPts val="4800"/>
              <a:buFont typeface="Saira SemiCondensed SemiBold"/>
              <a:buNone/>
              <a:defRPr sz="4800">
                <a:solidFill>
                  <a:srgbClr val="F3F3F3"/>
                </a:solidFill>
                <a:latin typeface="Saira SemiCondensed SemiBold"/>
                <a:ea typeface="Saira SemiCondensed SemiBold"/>
                <a:cs typeface="Saira SemiCondensed SemiBold"/>
                <a:sym typeface="Saira SemiCondensed SemiBold"/>
              </a:defRPr>
            </a:lvl3pPr>
            <a:lvl4pPr lvl="3" rtl="0" algn="r">
              <a:spcBef>
                <a:spcPts val="0"/>
              </a:spcBef>
              <a:spcAft>
                <a:spcPts val="0"/>
              </a:spcAft>
              <a:buClr>
                <a:srgbClr val="F3F3F3"/>
              </a:buClr>
              <a:buSzPts val="4800"/>
              <a:buFont typeface="Saira SemiCondensed SemiBold"/>
              <a:buNone/>
              <a:defRPr sz="4800">
                <a:solidFill>
                  <a:srgbClr val="F3F3F3"/>
                </a:solidFill>
                <a:latin typeface="Saira SemiCondensed SemiBold"/>
                <a:ea typeface="Saira SemiCondensed SemiBold"/>
                <a:cs typeface="Saira SemiCondensed SemiBold"/>
                <a:sym typeface="Saira SemiCondensed SemiBold"/>
              </a:defRPr>
            </a:lvl4pPr>
            <a:lvl5pPr lvl="4" rtl="0" algn="r">
              <a:spcBef>
                <a:spcPts val="0"/>
              </a:spcBef>
              <a:spcAft>
                <a:spcPts val="0"/>
              </a:spcAft>
              <a:buClr>
                <a:srgbClr val="F3F3F3"/>
              </a:buClr>
              <a:buSzPts val="4800"/>
              <a:buFont typeface="Saira SemiCondensed SemiBold"/>
              <a:buNone/>
              <a:defRPr sz="4800">
                <a:solidFill>
                  <a:srgbClr val="F3F3F3"/>
                </a:solidFill>
                <a:latin typeface="Saira SemiCondensed SemiBold"/>
                <a:ea typeface="Saira SemiCondensed SemiBold"/>
                <a:cs typeface="Saira SemiCondensed SemiBold"/>
                <a:sym typeface="Saira SemiCondensed SemiBold"/>
              </a:defRPr>
            </a:lvl5pPr>
            <a:lvl6pPr lvl="5" rtl="0" algn="r">
              <a:spcBef>
                <a:spcPts val="0"/>
              </a:spcBef>
              <a:spcAft>
                <a:spcPts val="0"/>
              </a:spcAft>
              <a:buClr>
                <a:srgbClr val="F3F3F3"/>
              </a:buClr>
              <a:buSzPts val="4800"/>
              <a:buFont typeface="Saira SemiCondensed SemiBold"/>
              <a:buNone/>
              <a:defRPr sz="4800">
                <a:solidFill>
                  <a:srgbClr val="F3F3F3"/>
                </a:solidFill>
                <a:latin typeface="Saira SemiCondensed SemiBold"/>
                <a:ea typeface="Saira SemiCondensed SemiBold"/>
                <a:cs typeface="Saira SemiCondensed SemiBold"/>
                <a:sym typeface="Saira SemiCondensed SemiBold"/>
              </a:defRPr>
            </a:lvl6pPr>
            <a:lvl7pPr lvl="6" rtl="0" algn="r">
              <a:spcBef>
                <a:spcPts val="0"/>
              </a:spcBef>
              <a:spcAft>
                <a:spcPts val="0"/>
              </a:spcAft>
              <a:buClr>
                <a:srgbClr val="F3F3F3"/>
              </a:buClr>
              <a:buSzPts val="4800"/>
              <a:buFont typeface="Saira SemiCondensed SemiBold"/>
              <a:buNone/>
              <a:defRPr sz="4800">
                <a:solidFill>
                  <a:srgbClr val="F3F3F3"/>
                </a:solidFill>
                <a:latin typeface="Saira SemiCondensed SemiBold"/>
                <a:ea typeface="Saira SemiCondensed SemiBold"/>
                <a:cs typeface="Saira SemiCondensed SemiBold"/>
                <a:sym typeface="Saira SemiCondensed SemiBold"/>
              </a:defRPr>
            </a:lvl7pPr>
            <a:lvl8pPr lvl="7" rtl="0" algn="r">
              <a:spcBef>
                <a:spcPts val="0"/>
              </a:spcBef>
              <a:spcAft>
                <a:spcPts val="0"/>
              </a:spcAft>
              <a:buClr>
                <a:srgbClr val="F3F3F3"/>
              </a:buClr>
              <a:buSzPts val="4800"/>
              <a:buFont typeface="Saira SemiCondensed SemiBold"/>
              <a:buNone/>
              <a:defRPr sz="4800">
                <a:solidFill>
                  <a:srgbClr val="F3F3F3"/>
                </a:solidFill>
                <a:latin typeface="Saira SemiCondensed SemiBold"/>
                <a:ea typeface="Saira SemiCondensed SemiBold"/>
                <a:cs typeface="Saira SemiCondensed SemiBold"/>
                <a:sym typeface="Saira SemiCondensed SemiBold"/>
              </a:defRPr>
            </a:lvl8pPr>
            <a:lvl9pPr lvl="8" rtl="0" algn="r">
              <a:spcBef>
                <a:spcPts val="0"/>
              </a:spcBef>
              <a:spcAft>
                <a:spcPts val="0"/>
              </a:spcAft>
              <a:buClr>
                <a:srgbClr val="F3F3F3"/>
              </a:buClr>
              <a:buSzPts val="4800"/>
              <a:buFont typeface="Saira SemiCondensed SemiBold"/>
              <a:buNone/>
              <a:defRPr sz="4800">
                <a:solidFill>
                  <a:srgbClr val="F3F3F3"/>
                </a:solidFill>
                <a:latin typeface="Saira SemiCondensed SemiBold"/>
                <a:ea typeface="Saira SemiCondensed SemiBold"/>
                <a:cs typeface="Saira SemiCondensed SemiBold"/>
                <a:sym typeface="Saira SemiCondensed SemiBold"/>
              </a:defRPr>
            </a:lvl9pPr>
          </a:lstStyle>
          <a:p/>
        </p:txBody>
      </p:sp>
    </p:spTree>
  </p:cSld>
  <p:clrMapOvr>
    <a:masterClrMapping/>
  </p:clrMapOvr>
  <p:extLst>
    <p:ext uri="{DCECCB84-F9BA-43D5-87BE-67443E8EF086}">
      <p15:sldGuideLst>
        <p15:guide id="1" orient="horz" pos="986">
          <p15:clr>
            <a:srgbClr val="FA7B17"/>
          </p15:clr>
        </p15:guide>
      </p15:sldGuideLst>
    </p:ext>
  </p:extLst>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TEXT1">
  <p:cSld name="1_Diapositiva de título_1">
    <p:bg>
      <p:bgPr>
        <a:solidFill>
          <a:srgbClr val="F3F3F3"/>
        </a:solidFill>
      </p:bgPr>
    </p:bg>
    <p:spTree>
      <p:nvGrpSpPr>
        <p:cNvPr id="45" name="Shape 45"/>
        <p:cNvGrpSpPr/>
        <p:nvPr/>
      </p:nvGrpSpPr>
      <p:grpSpPr>
        <a:xfrm>
          <a:off x="0" y="0"/>
          <a:ext cx="0" cy="0"/>
          <a:chOff x="0" y="0"/>
          <a:chExt cx="0" cy="0"/>
        </a:xfrm>
      </p:grpSpPr>
      <p:sp>
        <p:nvSpPr>
          <p:cNvPr id="46" name="Google Shape;46;p6"/>
          <p:cNvSpPr/>
          <p:nvPr/>
        </p:nvSpPr>
        <p:spPr>
          <a:xfrm>
            <a:off x="0" y="1269725"/>
            <a:ext cx="722700" cy="38739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6"/>
          <p:cNvSpPr txBox="1"/>
          <p:nvPr>
            <p:ph type="ctrTitle"/>
          </p:nvPr>
        </p:nvSpPr>
        <p:spPr>
          <a:xfrm flipH="1">
            <a:off x="973175" y="1269725"/>
            <a:ext cx="4453500" cy="1241400"/>
          </a:xfrm>
          <a:prstGeom prst="rect">
            <a:avLst/>
          </a:prstGeom>
          <a:noFill/>
          <a:ln>
            <a:noFill/>
          </a:ln>
        </p:spPr>
        <p:txBody>
          <a:bodyPr anchorCtr="0" anchor="b" bIns="34275" lIns="68575" spcFirstLastPara="1" rIns="68575" wrap="square" tIns="34275">
            <a:noAutofit/>
          </a:bodyPr>
          <a:lstStyle>
            <a:lvl1pPr lvl="0" rtl="0">
              <a:spcBef>
                <a:spcPts val="0"/>
              </a:spcBef>
              <a:spcAft>
                <a:spcPts val="0"/>
              </a:spcAft>
              <a:buSzPts val="4800"/>
              <a:buFont typeface="Saira SemiCondensed SemiBold"/>
              <a:buNone/>
              <a:defRPr sz="4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4800"/>
              <a:buFont typeface="Saira SemiCondensed SemiBold"/>
              <a:buNone/>
              <a:defRPr sz="4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4800"/>
              <a:buFont typeface="Saira SemiCondensed SemiBold"/>
              <a:buNone/>
              <a:defRPr sz="4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4800"/>
              <a:buFont typeface="Saira SemiCondensed SemiBold"/>
              <a:buNone/>
              <a:defRPr sz="4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4800"/>
              <a:buFont typeface="Saira SemiCondensed SemiBold"/>
              <a:buNone/>
              <a:defRPr sz="4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4800"/>
              <a:buFont typeface="Saira SemiCondensed SemiBold"/>
              <a:buNone/>
              <a:defRPr sz="4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4800"/>
              <a:buFont typeface="Saira SemiCondensed SemiBold"/>
              <a:buNone/>
              <a:defRPr sz="4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4800"/>
              <a:buFont typeface="Saira SemiCondensed SemiBold"/>
              <a:buNone/>
              <a:defRPr sz="4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4800"/>
              <a:buFont typeface="Saira SemiCondensed SemiBold"/>
              <a:buNone/>
              <a:defRPr sz="4800">
                <a:latin typeface="Saira SemiCondensed SemiBold"/>
                <a:ea typeface="Saira SemiCondensed SemiBold"/>
                <a:cs typeface="Saira SemiCondensed SemiBold"/>
                <a:sym typeface="Saira SemiCondensed SemiBold"/>
              </a:defRPr>
            </a:lvl9pPr>
          </a:lstStyle>
          <a:p/>
        </p:txBody>
      </p:sp>
      <p:sp>
        <p:nvSpPr>
          <p:cNvPr id="48" name="Google Shape;48;p6"/>
          <p:cNvSpPr txBox="1"/>
          <p:nvPr>
            <p:ph idx="1" type="subTitle"/>
          </p:nvPr>
        </p:nvSpPr>
        <p:spPr>
          <a:xfrm flipH="1">
            <a:off x="973175" y="2561375"/>
            <a:ext cx="2372400" cy="1241400"/>
          </a:xfrm>
          <a:prstGeom prst="rect">
            <a:avLst/>
          </a:prstGeom>
          <a:noFill/>
          <a:ln>
            <a:noFill/>
          </a:ln>
        </p:spPr>
        <p:txBody>
          <a:bodyPr anchorCtr="0" anchor="t" bIns="34275" lIns="68575" spcFirstLastPara="1" rIns="68575" wrap="square" tIns="34275">
            <a:noAutofit/>
          </a:bodyPr>
          <a:lstStyle>
            <a:lvl1pPr lvl="0" rtl="0">
              <a:lnSpc>
                <a:spcPct val="90000"/>
              </a:lnSpc>
              <a:spcBef>
                <a:spcPts val="800"/>
              </a:spcBef>
              <a:spcAft>
                <a:spcPts val="0"/>
              </a:spcAft>
              <a:buSzPts val="1200"/>
              <a:buFont typeface="Abel"/>
              <a:buNone/>
              <a:defRPr sz="1200">
                <a:latin typeface="Abel"/>
                <a:ea typeface="Abel"/>
                <a:cs typeface="Abel"/>
                <a:sym typeface="Abel"/>
              </a:defRPr>
            </a:lvl1pPr>
            <a:lvl2pPr lvl="1" rtl="0" algn="r">
              <a:lnSpc>
                <a:spcPct val="90000"/>
              </a:lnSpc>
              <a:spcBef>
                <a:spcPts val="400"/>
              </a:spcBef>
              <a:spcAft>
                <a:spcPts val="0"/>
              </a:spcAft>
              <a:buSzPts val="1200"/>
              <a:buFont typeface="Abel"/>
              <a:buNone/>
              <a:defRPr sz="1200">
                <a:latin typeface="Abel"/>
                <a:ea typeface="Abel"/>
                <a:cs typeface="Abel"/>
                <a:sym typeface="Abel"/>
              </a:defRPr>
            </a:lvl2pPr>
            <a:lvl3pPr lvl="2" rtl="0" algn="r">
              <a:lnSpc>
                <a:spcPct val="90000"/>
              </a:lnSpc>
              <a:spcBef>
                <a:spcPts val="400"/>
              </a:spcBef>
              <a:spcAft>
                <a:spcPts val="0"/>
              </a:spcAft>
              <a:buSzPts val="1200"/>
              <a:buFont typeface="Abel"/>
              <a:buNone/>
              <a:defRPr sz="1200">
                <a:latin typeface="Abel"/>
                <a:ea typeface="Abel"/>
                <a:cs typeface="Abel"/>
                <a:sym typeface="Abel"/>
              </a:defRPr>
            </a:lvl3pPr>
            <a:lvl4pPr lvl="3" rtl="0" algn="r">
              <a:lnSpc>
                <a:spcPct val="90000"/>
              </a:lnSpc>
              <a:spcBef>
                <a:spcPts val="400"/>
              </a:spcBef>
              <a:spcAft>
                <a:spcPts val="0"/>
              </a:spcAft>
              <a:buSzPts val="1200"/>
              <a:buFont typeface="Abel"/>
              <a:buNone/>
              <a:defRPr sz="1200">
                <a:latin typeface="Abel"/>
                <a:ea typeface="Abel"/>
                <a:cs typeface="Abel"/>
                <a:sym typeface="Abel"/>
              </a:defRPr>
            </a:lvl4pPr>
            <a:lvl5pPr lvl="4" rtl="0" algn="r">
              <a:lnSpc>
                <a:spcPct val="90000"/>
              </a:lnSpc>
              <a:spcBef>
                <a:spcPts val="400"/>
              </a:spcBef>
              <a:spcAft>
                <a:spcPts val="0"/>
              </a:spcAft>
              <a:buSzPts val="1200"/>
              <a:buFont typeface="Abel"/>
              <a:buNone/>
              <a:defRPr sz="1200">
                <a:latin typeface="Abel"/>
                <a:ea typeface="Abel"/>
                <a:cs typeface="Abel"/>
                <a:sym typeface="Abel"/>
              </a:defRPr>
            </a:lvl5pPr>
            <a:lvl6pPr lvl="5" rtl="0" algn="r">
              <a:lnSpc>
                <a:spcPct val="90000"/>
              </a:lnSpc>
              <a:spcBef>
                <a:spcPts val="400"/>
              </a:spcBef>
              <a:spcAft>
                <a:spcPts val="0"/>
              </a:spcAft>
              <a:buSzPts val="1200"/>
              <a:buFont typeface="Abel"/>
              <a:buNone/>
              <a:defRPr sz="1200">
                <a:latin typeface="Abel"/>
                <a:ea typeface="Abel"/>
                <a:cs typeface="Abel"/>
                <a:sym typeface="Abel"/>
              </a:defRPr>
            </a:lvl6pPr>
            <a:lvl7pPr lvl="6" rtl="0" algn="r">
              <a:lnSpc>
                <a:spcPct val="90000"/>
              </a:lnSpc>
              <a:spcBef>
                <a:spcPts val="400"/>
              </a:spcBef>
              <a:spcAft>
                <a:spcPts val="0"/>
              </a:spcAft>
              <a:buSzPts val="1200"/>
              <a:buFont typeface="Abel"/>
              <a:buNone/>
              <a:defRPr sz="1200">
                <a:latin typeface="Abel"/>
                <a:ea typeface="Abel"/>
                <a:cs typeface="Abel"/>
                <a:sym typeface="Abel"/>
              </a:defRPr>
            </a:lvl7pPr>
            <a:lvl8pPr lvl="7" rtl="0" algn="r">
              <a:lnSpc>
                <a:spcPct val="90000"/>
              </a:lnSpc>
              <a:spcBef>
                <a:spcPts val="400"/>
              </a:spcBef>
              <a:spcAft>
                <a:spcPts val="0"/>
              </a:spcAft>
              <a:buSzPts val="1200"/>
              <a:buFont typeface="Abel"/>
              <a:buNone/>
              <a:defRPr sz="1200">
                <a:latin typeface="Abel"/>
                <a:ea typeface="Abel"/>
                <a:cs typeface="Abel"/>
                <a:sym typeface="Abel"/>
              </a:defRPr>
            </a:lvl8pPr>
            <a:lvl9pPr lvl="8" rtl="0" algn="r">
              <a:lnSpc>
                <a:spcPct val="90000"/>
              </a:lnSpc>
              <a:spcBef>
                <a:spcPts val="400"/>
              </a:spcBef>
              <a:spcAft>
                <a:spcPts val="0"/>
              </a:spcAft>
              <a:buSzPts val="1200"/>
              <a:buFont typeface="Abel"/>
              <a:buNone/>
              <a:defRPr sz="1200">
                <a:latin typeface="Abel"/>
                <a:ea typeface="Abel"/>
                <a:cs typeface="Abel"/>
                <a:sym typeface="Abel"/>
              </a:defRPr>
            </a:lvl9pPr>
          </a:lstStyle>
          <a:p/>
        </p:txBody>
      </p:sp>
      <p:sp>
        <p:nvSpPr>
          <p:cNvPr id="49" name="Google Shape;49;p6"/>
          <p:cNvSpPr/>
          <p:nvPr/>
        </p:nvSpPr>
        <p:spPr>
          <a:xfrm>
            <a:off x="8636100" y="463560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 DESIGN ">
  <p:cSld name="8_Título y objetos_2">
    <p:bg>
      <p:bgPr>
        <a:solidFill>
          <a:srgbClr val="F3F3F3"/>
        </a:solidFill>
      </p:bgPr>
    </p:bg>
    <p:spTree>
      <p:nvGrpSpPr>
        <p:cNvPr id="50" name="Shape 50"/>
        <p:cNvGrpSpPr/>
        <p:nvPr/>
      </p:nvGrpSpPr>
      <p:grpSpPr>
        <a:xfrm>
          <a:off x="0" y="0"/>
          <a:ext cx="0" cy="0"/>
          <a:chOff x="0" y="0"/>
          <a:chExt cx="0" cy="0"/>
        </a:xfrm>
      </p:grpSpPr>
      <p:sp>
        <p:nvSpPr>
          <p:cNvPr id="51" name="Google Shape;51;p7"/>
          <p:cNvSpPr/>
          <p:nvPr/>
        </p:nvSpPr>
        <p:spPr>
          <a:xfrm>
            <a:off x="0" y="125"/>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7"/>
          <p:cNvSpPr txBox="1"/>
          <p:nvPr>
            <p:ph type="ctrTitle"/>
          </p:nvPr>
        </p:nvSpPr>
        <p:spPr>
          <a:xfrm flipH="1">
            <a:off x="973500" y="1951175"/>
            <a:ext cx="1245900" cy="1241400"/>
          </a:xfrm>
          <a:prstGeom prst="rect">
            <a:avLst/>
          </a:prstGeom>
          <a:noFill/>
          <a:ln>
            <a:noFill/>
          </a:ln>
        </p:spPr>
        <p:txBody>
          <a:bodyPr anchorCtr="0" anchor="ctr" bIns="34275" lIns="68575" spcFirstLastPara="1" rIns="68575" wrap="square" tIns="34275">
            <a:noAutofit/>
          </a:bodyPr>
          <a:lstStyle>
            <a:lvl1pPr lvl="0" rtl="0">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53" name="Google Shape;53;p7"/>
          <p:cNvSpPr/>
          <p:nvPr/>
        </p:nvSpPr>
        <p:spPr>
          <a:xfrm>
            <a:off x="8636100" y="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FOUR COLUMNS">
  <p:cSld name="6_Título y objetos_1">
    <p:bg>
      <p:bgPr>
        <a:solidFill>
          <a:srgbClr val="F3F3F3"/>
        </a:solidFill>
      </p:bgPr>
    </p:bg>
    <p:spTree>
      <p:nvGrpSpPr>
        <p:cNvPr id="54" name="Shape 54"/>
        <p:cNvGrpSpPr/>
        <p:nvPr/>
      </p:nvGrpSpPr>
      <p:grpSpPr>
        <a:xfrm>
          <a:off x="0" y="0"/>
          <a:ext cx="0" cy="0"/>
          <a:chOff x="0" y="0"/>
          <a:chExt cx="0" cy="0"/>
        </a:xfrm>
      </p:grpSpPr>
      <p:sp>
        <p:nvSpPr>
          <p:cNvPr id="55" name="Google Shape;55;p8"/>
          <p:cNvSpPr txBox="1"/>
          <p:nvPr>
            <p:ph idx="1" type="subTitle"/>
          </p:nvPr>
        </p:nvSpPr>
        <p:spPr>
          <a:xfrm flipH="1">
            <a:off x="5700350" y="3844606"/>
            <a:ext cx="1426500" cy="611400"/>
          </a:xfrm>
          <a:prstGeom prst="rect">
            <a:avLst/>
          </a:prstGeom>
        </p:spPr>
        <p:txBody>
          <a:bodyPr anchorCtr="0" anchor="t" bIns="34275" lIns="68575" spcFirstLastPara="1" rIns="68575" wrap="square" tIns="34275">
            <a:noAutofit/>
          </a:bodyPr>
          <a:lstStyle>
            <a:lvl1pPr lvl="0" rtl="0" algn="ctr">
              <a:spcBef>
                <a:spcPts val="0"/>
              </a:spcBef>
              <a:spcAft>
                <a:spcPts val="0"/>
              </a:spcAft>
              <a:buClr>
                <a:srgbClr val="1B1A44"/>
              </a:buClr>
              <a:buSzPts val="1000"/>
              <a:buNone/>
              <a:defRPr sz="1000">
                <a:solidFill>
                  <a:srgbClr val="1B1A44"/>
                </a:solidFill>
              </a:defRPr>
            </a:lvl1pPr>
            <a:lvl2pPr lvl="1" rtl="0" algn="ctr">
              <a:lnSpc>
                <a:spcPct val="100000"/>
              </a:lnSpc>
              <a:spcBef>
                <a:spcPts val="400"/>
              </a:spcBef>
              <a:spcAft>
                <a:spcPts val="0"/>
              </a:spcAft>
              <a:buClr>
                <a:srgbClr val="1B1A44"/>
              </a:buClr>
              <a:buSzPts val="1000"/>
              <a:buNone/>
              <a:defRPr sz="1000">
                <a:solidFill>
                  <a:srgbClr val="1B1A44"/>
                </a:solidFill>
              </a:defRPr>
            </a:lvl2pPr>
            <a:lvl3pPr lvl="2" rtl="0" algn="ctr">
              <a:lnSpc>
                <a:spcPct val="100000"/>
              </a:lnSpc>
              <a:spcBef>
                <a:spcPts val="400"/>
              </a:spcBef>
              <a:spcAft>
                <a:spcPts val="0"/>
              </a:spcAft>
              <a:buClr>
                <a:srgbClr val="1B1A44"/>
              </a:buClr>
              <a:buSzPts val="1000"/>
              <a:buNone/>
              <a:defRPr sz="1000">
                <a:solidFill>
                  <a:srgbClr val="1B1A44"/>
                </a:solidFill>
              </a:defRPr>
            </a:lvl3pPr>
            <a:lvl4pPr lvl="3" rtl="0" algn="ctr">
              <a:lnSpc>
                <a:spcPct val="100000"/>
              </a:lnSpc>
              <a:spcBef>
                <a:spcPts val="400"/>
              </a:spcBef>
              <a:spcAft>
                <a:spcPts val="0"/>
              </a:spcAft>
              <a:buClr>
                <a:srgbClr val="1B1A44"/>
              </a:buClr>
              <a:buSzPts val="1000"/>
              <a:buNone/>
              <a:defRPr sz="1000">
                <a:solidFill>
                  <a:srgbClr val="1B1A44"/>
                </a:solidFill>
              </a:defRPr>
            </a:lvl4pPr>
            <a:lvl5pPr lvl="4" rtl="0" algn="ctr">
              <a:lnSpc>
                <a:spcPct val="100000"/>
              </a:lnSpc>
              <a:spcBef>
                <a:spcPts val="400"/>
              </a:spcBef>
              <a:spcAft>
                <a:spcPts val="0"/>
              </a:spcAft>
              <a:buClr>
                <a:srgbClr val="1B1A44"/>
              </a:buClr>
              <a:buSzPts val="1000"/>
              <a:buNone/>
              <a:defRPr sz="1000">
                <a:solidFill>
                  <a:srgbClr val="1B1A44"/>
                </a:solidFill>
              </a:defRPr>
            </a:lvl5pPr>
            <a:lvl6pPr lvl="5" rtl="0" algn="ctr">
              <a:lnSpc>
                <a:spcPct val="100000"/>
              </a:lnSpc>
              <a:spcBef>
                <a:spcPts val="400"/>
              </a:spcBef>
              <a:spcAft>
                <a:spcPts val="0"/>
              </a:spcAft>
              <a:buClr>
                <a:srgbClr val="1B1A44"/>
              </a:buClr>
              <a:buSzPts val="1000"/>
              <a:buNone/>
              <a:defRPr sz="1000">
                <a:solidFill>
                  <a:srgbClr val="1B1A44"/>
                </a:solidFill>
              </a:defRPr>
            </a:lvl6pPr>
            <a:lvl7pPr lvl="6" rtl="0" algn="ctr">
              <a:lnSpc>
                <a:spcPct val="100000"/>
              </a:lnSpc>
              <a:spcBef>
                <a:spcPts val="400"/>
              </a:spcBef>
              <a:spcAft>
                <a:spcPts val="0"/>
              </a:spcAft>
              <a:buClr>
                <a:srgbClr val="1B1A44"/>
              </a:buClr>
              <a:buSzPts val="1000"/>
              <a:buNone/>
              <a:defRPr sz="1000">
                <a:solidFill>
                  <a:srgbClr val="1B1A44"/>
                </a:solidFill>
              </a:defRPr>
            </a:lvl7pPr>
            <a:lvl8pPr lvl="7" rtl="0" algn="ctr">
              <a:lnSpc>
                <a:spcPct val="100000"/>
              </a:lnSpc>
              <a:spcBef>
                <a:spcPts val="400"/>
              </a:spcBef>
              <a:spcAft>
                <a:spcPts val="0"/>
              </a:spcAft>
              <a:buClr>
                <a:srgbClr val="1B1A44"/>
              </a:buClr>
              <a:buSzPts val="1000"/>
              <a:buNone/>
              <a:defRPr sz="1000">
                <a:solidFill>
                  <a:srgbClr val="1B1A44"/>
                </a:solidFill>
              </a:defRPr>
            </a:lvl8pPr>
            <a:lvl9pPr lvl="8" rtl="0" algn="ctr">
              <a:lnSpc>
                <a:spcPct val="100000"/>
              </a:lnSpc>
              <a:spcBef>
                <a:spcPts val="400"/>
              </a:spcBef>
              <a:spcAft>
                <a:spcPts val="0"/>
              </a:spcAft>
              <a:buClr>
                <a:srgbClr val="1B1A44"/>
              </a:buClr>
              <a:buSzPts val="1000"/>
              <a:buNone/>
              <a:defRPr sz="1000">
                <a:solidFill>
                  <a:srgbClr val="1B1A44"/>
                </a:solidFill>
              </a:defRPr>
            </a:lvl9pPr>
          </a:lstStyle>
          <a:p/>
        </p:txBody>
      </p:sp>
      <p:sp>
        <p:nvSpPr>
          <p:cNvPr id="56" name="Google Shape;56;p8"/>
          <p:cNvSpPr txBox="1"/>
          <p:nvPr>
            <p:ph idx="2" type="subTitle"/>
          </p:nvPr>
        </p:nvSpPr>
        <p:spPr>
          <a:xfrm flipH="1">
            <a:off x="3483875" y="3844619"/>
            <a:ext cx="1426500" cy="611400"/>
          </a:xfrm>
          <a:prstGeom prst="rect">
            <a:avLst/>
          </a:prstGeom>
        </p:spPr>
        <p:txBody>
          <a:bodyPr anchorCtr="0" anchor="t" bIns="34275" lIns="68575" spcFirstLastPara="1" rIns="68575" wrap="square" tIns="34275">
            <a:noAutofit/>
          </a:bodyPr>
          <a:lstStyle>
            <a:lvl1pPr lvl="0" rtl="0" algn="ctr">
              <a:spcBef>
                <a:spcPts val="0"/>
              </a:spcBef>
              <a:spcAft>
                <a:spcPts val="0"/>
              </a:spcAft>
              <a:buClr>
                <a:srgbClr val="1B1A44"/>
              </a:buClr>
              <a:buSzPts val="1000"/>
              <a:buNone/>
              <a:defRPr sz="1000">
                <a:solidFill>
                  <a:srgbClr val="1B1A44"/>
                </a:solidFill>
              </a:defRPr>
            </a:lvl1pPr>
            <a:lvl2pPr lvl="1" rtl="0" algn="ctr">
              <a:lnSpc>
                <a:spcPct val="100000"/>
              </a:lnSpc>
              <a:spcBef>
                <a:spcPts val="400"/>
              </a:spcBef>
              <a:spcAft>
                <a:spcPts val="0"/>
              </a:spcAft>
              <a:buClr>
                <a:srgbClr val="1B1A44"/>
              </a:buClr>
              <a:buSzPts val="1000"/>
              <a:buNone/>
              <a:defRPr sz="1000">
                <a:solidFill>
                  <a:srgbClr val="1B1A44"/>
                </a:solidFill>
              </a:defRPr>
            </a:lvl2pPr>
            <a:lvl3pPr lvl="2" rtl="0" algn="ctr">
              <a:lnSpc>
                <a:spcPct val="100000"/>
              </a:lnSpc>
              <a:spcBef>
                <a:spcPts val="400"/>
              </a:spcBef>
              <a:spcAft>
                <a:spcPts val="0"/>
              </a:spcAft>
              <a:buClr>
                <a:srgbClr val="1B1A44"/>
              </a:buClr>
              <a:buSzPts val="1000"/>
              <a:buNone/>
              <a:defRPr sz="1000">
                <a:solidFill>
                  <a:srgbClr val="1B1A44"/>
                </a:solidFill>
              </a:defRPr>
            </a:lvl3pPr>
            <a:lvl4pPr lvl="3" rtl="0" algn="ctr">
              <a:lnSpc>
                <a:spcPct val="100000"/>
              </a:lnSpc>
              <a:spcBef>
                <a:spcPts val="400"/>
              </a:spcBef>
              <a:spcAft>
                <a:spcPts val="0"/>
              </a:spcAft>
              <a:buClr>
                <a:srgbClr val="1B1A44"/>
              </a:buClr>
              <a:buSzPts val="1000"/>
              <a:buNone/>
              <a:defRPr sz="1000">
                <a:solidFill>
                  <a:srgbClr val="1B1A44"/>
                </a:solidFill>
              </a:defRPr>
            </a:lvl4pPr>
            <a:lvl5pPr lvl="4" rtl="0" algn="ctr">
              <a:lnSpc>
                <a:spcPct val="100000"/>
              </a:lnSpc>
              <a:spcBef>
                <a:spcPts val="400"/>
              </a:spcBef>
              <a:spcAft>
                <a:spcPts val="0"/>
              </a:spcAft>
              <a:buClr>
                <a:srgbClr val="1B1A44"/>
              </a:buClr>
              <a:buSzPts val="1000"/>
              <a:buNone/>
              <a:defRPr sz="1000">
                <a:solidFill>
                  <a:srgbClr val="1B1A44"/>
                </a:solidFill>
              </a:defRPr>
            </a:lvl5pPr>
            <a:lvl6pPr lvl="5" rtl="0" algn="ctr">
              <a:lnSpc>
                <a:spcPct val="100000"/>
              </a:lnSpc>
              <a:spcBef>
                <a:spcPts val="400"/>
              </a:spcBef>
              <a:spcAft>
                <a:spcPts val="0"/>
              </a:spcAft>
              <a:buClr>
                <a:srgbClr val="1B1A44"/>
              </a:buClr>
              <a:buSzPts val="1000"/>
              <a:buNone/>
              <a:defRPr sz="1000">
                <a:solidFill>
                  <a:srgbClr val="1B1A44"/>
                </a:solidFill>
              </a:defRPr>
            </a:lvl6pPr>
            <a:lvl7pPr lvl="6" rtl="0" algn="ctr">
              <a:lnSpc>
                <a:spcPct val="100000"/>
              </a:lnSpc>
              <a:spcBef>
                <a:spcPts val="400"/>
              </a:spcBef>
              <a:spcAft>
                <a:spcPts val="0"/>
              </a:spcAft>
              <a:buClr>
                <a:srgbClr val="1B1A44"/>
              </a:buClr>
              <a:buSzPts val="1000"/>
              <a:buNone/>
              <a:defRPr sz="1000">
                <a:solidFill>
                  <a:srgbClr val="1B1A44"/>
                </a:solidFill>
              </a:defRPr>
            </a:lvl7pPr>
            <a:lvl8pPr lvl="7" rtl="0" algn="ctr">
              <a:lnSpc>
                <a:spcPct val="100000"/>
              </a:lnSpc>
              <a:spcBef>
                <a:spcPts val="400"/>
              </a:spcBef>
              <a:spcAft>
                <a:spcPts val="0"/>
              </a:spcAft>
              <a:buClr>
                <a:srgbClr val="1B1A44"/>
              </a:buClr>
              <a:buSzPts val="1000"/>
              <a:buNone/>
              <a:defRPr sz="1000">
                <a:solidFill>
                  <a:srgbClr val="1B1A44"/>
                </a:solidFill>
              </a:defRPr>
            </a:lvl8pPr>
            <a:lvl9pPr lvl="8" rtl="0" algn="ctr">
              <a:lnSpc>
                <a:spcPct val="100000"/>
              </a:lnSpc>
              <a:spcBef>
                <a:spcPts val="400"/>
              </a:spcBef>
              <a:spcAft>
                <a:spcPts val="0"/>
              </a:spcAft>
              <a:buClr>
                <a:srgbClr val="1B1A44"/>
              </a:buClr>
              <a:buSzPts val="1000"/>
              <a:buNone/>
              <a:defRPr sz="1000">
                <a:solidFill>
                  <a:srgbClr val="1B1A44"/>
                </a:solidFill>
              </a:defRPr>
            </a:lvl9pPr>
          </a:lstStyle>
          <a:p/>
        </p:txBody>
      </p:sp>
      <p:sp>
        <p:nvSpPr>
          <p:cNvPr id="57" name="Google Shape;57;p8"/>
          <p:cNvSpPr txBox="1"/>
          <p:nvPr>
            <p:ph idx="3" type="subTitle"/>
          </p:nvPr>
        </p:nvSpPr>
        <p:spPr>
          <a:xfrm flipH="1">
            <a:off x="5700350" y="3498233"/>
            <a:ext cx="1426500" cy="342600"/>
          </a:xfrm>
          <a:prstGeom prst="rect">
            <a:avLst/>
          </a:prstGeom>
        </p:spPr>
        <p:txBody>
          <a:bodyPr anchorCtr="0" anchor="b" bIns="34275" lIns="68575" spcFirstLastPara="1" rIns="68575" wrap="square" tIns="34275">
            <a:noAutofit/>
          </a:bodyPr>
          <a:lstStyle>
            <a:lvl1pPr lvl="0" rtl="0" algn="ctr">
              <a:spcBef>
                <a:spcPts val="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9pPr>
          </a:lstStyle>
          <a:p/>
        </p:txBody>
      </p:sp>
      <p:sp>
        <p:nvSpPr>
          <p:cNvPr id="58" name="Google Shape;58;p8"/>
          <p:cNvSpPr txBox="1"/>
          <p:nvPr>
            <p:ph idx="4" type="subTitle"/>
          </p:nvPr>
        </p:nvSpPr>
        <p:spPr>
          <a:xfrm flipH="1">
            <a:off x="3483875" y="3505107"/>
            <a:ext cx="1426500" cy="3426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9pPr>
          </a:lstStyle>
          <a:p/>
        </p:txBody>
      </p:sp>
      <p:sp>
        <p:nvSpPr>
          <p:cNvPr id="59" name="Google Shape;59;p8"/>
          <p:cNvSpPr/>
          <p:nvPr/>
        </p:nvSpPr>
        <p:spPr>
          <a:xfrm>
            <a:off x="0" y="0"/>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8"/>
          <p:cNvSpPr txBox="1"/>
          <p:nvPr>
            <p:ph type="ctrTitle"/>
          </p:nvPr>
        </p:nvSpPr>
        <p:spPr>
          <a:xfrm flipH="1">
            <a:off x="973500" y="1951175"/>
            <a:ext cx="1245900" cy="1241400"/>
          </a:xfrm>
          <a:prstGeom prst="rect">
            <a:avLst/>
          </a:prstGeom>
          <a:noFill/>
          <a:ln>
            <a:noFill/>
          </a:ln>
        </p:spPr>
        <p:txBody>
          <a:bodyPr anchorCtr="0" anchor="ctr" bIns="34275" lIns="68575" spcFirstLastPara="1" rIns="68575" wrap="square" tIns="34275">
            <a:noAutofit/>
          </a:bodyPr>
          <a:lstStyle>
            <a:lvl1pPr lvl="0" rtl="0">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61" name="Google Shape;61;p8"/>
          <p:cNvSpPr txBox="1"/>
          <p:nvPr>
            <p:ph idx="5" type="subTitle"/>
          </p:nvPr>
        </p:nvSpPr>
        <p:spPr>
          <a:xfrm flipH="1">
            <a:off x="5700350" y="1292869"/>
            <a:ext cx="1426500" cy="3426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9pPr>
          </a:lstStyle>
          <a:p/>
        </p:txBody>
      </p:sp>
      <p:sp>
        <p:nvSpPr>
          <p:cNvPr id="62" name="Google Shape;62;p8"/>
          <p:cNvSpPr txBox="1"/>
          <p:nvPr>
            <p:ph idx="6" type="subTitle"/>
          </p:nvPr>
        </p:nvSpPr>
        <p:spPr>
          <a:xfrm flipH="1">
            <a:off x="3483875" y="1292869"/>
            <a:ext cx="1426500" cy="3426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200"/>
              <a:buFont typeface="Saira SemiCondensed SemiBold"/>
              <a:buNone/>
              <a:defRPr sz="1200">
                <a:latin typeface="Saira SemiCondensed SemiBold"/>
                <a:ea typeface="Saira SemiCondensed SemiBold"/>
                <a:cs typeface="Saira SemiCondensed SemiBold"/>
                <a:sym typeface="Saira SemiCondensed SemiBold"/>
              </a:defRPr>
            </a:lvl9pPr>
          </a:lstStyle>
          <a:p/>
        </p:txBody>
      </p:sp>
      <p:sp>
        <p:nvSpPr>
          <p:cNvPr id="63" name="Google Shape;63;p8"/>
          <p:cNvSpPr/>
          <p:nvPr/>
        </p:nvSpPr>
        <p:spPr>
          <a:xfrm>
            <a:off x="8636100" y="463560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8"/>
          <p:cNvSpPr txBox="1"/>
          <p:nvPr>
            <p:ph idx="7" type="subTitle"/>
          </p:nvPr>
        </p:nvSpPr>
        <p:spPr>
          <a:xfrm flipH="1">
            <a:off x="5700350" y="1635481"/>
            <a:ext cx="1426500" cy="611400"/>
          </a:xfrm>
          <a:prstGeom prst="rect">
            <a:avLst/>
          </a:prstGeom>
        </p:spPr>
        <p:txBody>
          <a:bodyPr anchorCtr="0" anchor="t" bIns="34275" lIns="68575" spcFirstLastPara="1" rIns="68575" wrap="square" tIns="34275">
            <a:noAutofit/>
          </a:bodyPr>
          <a:lstStyle>
            <a:lvl1pPr lvl="0" rtl="0" algn="ctr">
              <a:spcBef>
                <a:spcPts val="0"/>
              </a:spcBef>
              <a:spcAft>
                <a:spcPts val="0"/>
              </a:spcAft>
              <a:buClr>
                <a:srgbClr val="1B1A44"/>
              </a:buClr>
              <a:buSzPts val="1000"/>
              <a:buNone/>
              <a:defRPr sz="1000">
                <a:solidFill>
                  <a:srgbClr val="1B1A44"/>
                </a:solidFill>
              </a:defRPr>
            </a:lvl1pPr>
            <a:lvl2pPr lvl="1" rtl="0" algn="ctr">
              <a:lnSpc>
                <a:spcPct val="100000"/>
              </a:lnSpc>
              <a:spcBef>
                <a:spcPts val="400"/>
              </a:spcBef>
              <a:spcAft>
                <a:spcPts val="0"/>
              </a:spcAft>
              <a:buClr>
                <a:srgbClr val="1B1A44"/>
              </a:buClr>
              <a:buSzPts val="1000"/>
              <a:buNone/>
              <a:defRPr sz="1000">
                <a:solidFill>
                  <a:srgbClr val="1B1A44"/>
                </a:solidFill>
              </a:defRPr>
            </a:lvl2pPr>
            <a:lvl3pPr lvl="2" rtl="0" algn="ctr">
              <a:lnSpc>
                <a:spcPct val="100000"/>
              </a:lnSpc>
              <a:spcBef>
                <a:spcPts val="400"/>
              </a:spcBef>
              <a:spcAft>
                <a:spcPts val="0"/>
              </a:spcAft>
              <a:buClr>
                <a:srgbClr val="1B1A44"/>
              </a:buClr>
              <a:buSzPts val="1000"/>
              <a:buNone/>
              <a:defRPr sz="1000">
                <a:solidFill>
                  <a:srgbClr val="1B1A44"/>
                </a:solidFill>
              </a:defRPr>
            </a:lvl3pPr>
            <a:lvl4pPr lvl="3" rtl="0" algn="ctr">
              <a:lnSpc>
                <a:spcPct val="100000"/>
              </a:lnSpc>
              <a:spcBef>
                <a:spcPts val="400"/>
              </a:spcBef>
              <a:spcAft>
                <a:spcPts val="0"/>
              </a:spcAft>
              <a:buClr>
                <a:srgbClr val="1B1A44"/>
              </a:buClr>
              <a:buSzPts val="1000"/>
              <a:buNone/>
              <a:defRPr sz="1000">
                <a:solidFill>
                  <a:srgbClr val="1B1A44"/>
                </a:solidFill>
              </a:defRPr>
            </a:lvl4pPr>
            <a:lvl5pPr lvl="4" rtl="0" algn="ctr">
              <a:lnSpc>
                <a:spcPct val="100000"/>
              </a:lnSpc>
              <a:spcBef>
                <a:spcPts val="400"/>
              </a:spcBef>
              <a:spcAft>
                <a:spcPts val="0"/>
              </a:spcAft>
              <a:buClr>
                <a:srgbClr val="1B1A44"/>
              </a:buClr>
              <a:buSzPts val="1000"/>
              <a:buNone/>
              <a:defRPr sz="1000">
                <a:solidFill>
                  <a:srgbClr val="1B1A44"/>
                </a:solidFill>
              </a:defRPr>
            </a:lvl5pPr>
            <a:lvl6pPr lvl="5" rtl="0" algn="ctr">
              <a:lnSpc>
                <a:spcPct val="100000"/>
              </a:lnSpc>
              <a:spcBef>
                <a:spcPts val="400"/>
              </a:spcBef>
              <a:spcAft>
                <a:spcPts val="0"/>
              </a:spcAft>
              <a:buClr>
                <a:srgbClr val="1B1A44"/>
              </a:buClr>
              <a:buSzPts val="1000"/>
              <a:buNone/>
              <a:defRPr sz="1000">
                <a:solidFill>
                  <a:srgbClr val="1B1A44"/>
                </a:solidFill>
              </a:defRPr>
            </a:lvl6pPr>
            <a:lvl7pPr lvl="6" rtl="0" algn="ctr">
              <a:lnSpc>
                <a:spcPct val="100000"/>
              </a:lnSpc>
              <a:spcBef>
                <a:spcPts val="400"/>
              </a:spcBef>
              <a:spcAft>
                <a:spcPts val="0"/>
              </a:spcAft>
              <a:buClr>
                <a:srgbClr val="1B1A44"/>
              </a:buClr>
              <a:buSzPts val="1000"/>
              <a:buNone/>
              <a:defRPr sz="1000">
                <a:solidFill>
                  <a:srgbClr val="1B1A44"/>
                </a:solidFill>
              </a:defRPr>
            </a:lvl7pPr>
            <a:lvl8pPr lvl="7" rtl="0" algn="ctr">
              <a:lnSpc>
                <a:spcPct val="100000"/>
              </a:lnSpc>
              <a:spcBef>
                <a:spcPts val="400"/>
              </a:spcBef>
              <a:spcAft>
                <a:spcPts val="0"/>
              </a:spcAft>
              <a:buClr>
                <a:srgbClr val="1B1A44"/>
              </a:buClr>
              <a:buSzPts val="1000"/>
              <a:buNone/>
              <a:defRPr sz="1000">
                <a:solidFill>
                  <a:srgbClr val="1B1A44"/>
                </a:solidFill>
              </a:defRPr>
            </a:lvl8pPr>
            <a:lvl9pPr lvl="8" rtl="0" algn="ctr">
              <a:lnSpc>
                <a:spcPct val="100000"/>
              </a:lnSpc>
              <a:spcBef>
                <a:spcPts val="400"/>
              </a:spcBef>
              <a:spcAft>
                <a:spcPts val="0"/>
              </a:spcAft>
              <a:buClr>
                <a:srgbClr val="1B1A44"/>
              </a:buClr>
              <a:buSzPts val="1000"/>
              <a:buNone/>
              <a:defRPr sz="1000">
                <a:solidFill>
                  <a:srgbClr val="1B1A44"/>
                </a:solidFill>
              </a:defRPr>
            </a:lvl9pPr>
          </a:lstStyle>
          <a:p/>
        </p:txBody>
      </p:sp>
      <p:sp>
        <p:nvSpPr>
          <p:cNvPr id="65" name="Google Shape;65;p8"/>
          <p:cNvSpPr txBox="1"/>
          <p:nvPr>
            <p:ph idx="8" type="subTitle"/>
          </p:nvPr>
        </p:nvSpPr>
        <p:spPr>
          <a:xfrm flipH="1">
            <a:off x="3483875" y="1635494"/>
            <a:ext cx="1426500" cy="611400"/>
          </a:xfrm>
          <a:prstGeom prst="rect">
            <a:avLst/>
          </a:prstGeom>
        </p:spPr>
        <p:txBody>
          <a:bodyPr anchorCtr="0" anchor="t" bIns="34275" lIns="68575" spcFirstLastPara="1" rIns="68575" wrap="square" tIns="34275">
            <a:noAutofit/>
          </a:bodyPr>
          <a:lstStyle>
            <a:lvl1pPr lvl="0" rtl="0" algn="ctr">
              <a:spcBef>
                <a:spcPts val="0"/>
              </a:spcBef>
              <a:spcAft>
                <a:spcPts val="0"/>
              </a:spcAft>
              <a:buClr>
                <a:srgbClr val="1B1A44"/>
              </a:buClr>
              <a:buSzPts val="1000"/>
              <a:buNone/>
              <a:defRPr sz="1000">
                <a:solidFill>
                  <a:srgbClr val="1B1A44"/>
                </a:solidFill>
              </a:defRPr>
            </a:lvl1pPr>
            <a:lvl2pPr lvl="1" rtl="0" algn="ctr">
              <a:lnSpc>
                <a:spcPct val="100000"/>
              </a:lnSpc>
              <a:spcBef>
                <a:spcPts val="400"/>
              </a:spcBef>
              <a:spcAft>
                <a:spcPts val="0"/>
              </a:spcAft>
              <a:buClr>
                <a:srgbClr val="1B1A44"/>
              </a:buClr>
              <a:buSzPts val="1000"/>
              <a:buNone/>
              <a:defRPr sz="1000">
                <a:solidFill>
                  <a:srgbClr val="1B1A44"/>
                </a:solidFill>
              </a:defRPr>
            </a:lvl2pPr>
            <a:lvl3pPr lvl="2" rtl="0" algn="ctr">
              <a:lnSpc>
                <a:spcPct val="100000"/>
              </a:lnSpc>
              <a:spcBef>
                <a:spcPts val="400"/>
              </a:spcBef>
              <a:spcAft>
                <a:spcPts val="0"/>
              </a:spcAft>
              <a:buClr>
                <a:srgbClr val="1B1A44"/>
              </a:buClr>
              <a:buSzPts val="1000"/>
              <a:buNone/>
              <a:defRPr sz="1000">
                <a:solidFill>
                  <a:srgbClr val="1B1A44"/>
                </a:solidFill>
              </a:defRPr>
            </a:lvl3pPr>
            <a:lvl4pPr lvl="3" rtl="0" algn="ctr">
              <a:lnSpc>
                <a:spcPct val="100000"/>
              </a:lnSpc>
              <a:spcBef>
                <a:spcPts val="400"/>
              </a:spcBef>
              <a:spcAft>
                <a:spcPts val="0"/>
              </a:spcAft>
              <a:buClr>
                <a:srgbClr val="1B1A44"/>
              </a:buClr>
              <a:buSzPts val="1000"/>
              <a:buNone/>
              <a:defRPr sz="1000">
                <a:solidFill>
                  <a:srgbClr val="1B1A44"/>
                </a:solidFill>
              </a:defRPr>
            </a:lvl4pPr>
            <a:lvl5pPr lvl="4" rtl="0" algn="ctr">
              <a:lnSpc>
                <a:spcPct val="100000"/>
              </a:lnSpc>
              <a:spcBef>
                <a:spcPts val="400"/>
              </a:spcBef>
              <a:spcAft>
                <a:spcPts val="0"/>
              </a:spcAft>
              <a:buClr>
                <a:srgbClr val="1B1A44"/>
              </a:buClr>
              <a:buSzPts val="1000"/>
              <a:buNone/>
              <a:defRPr sz="1000">
                <a:solidFill>
                  <a:srgbClr val="1B1A44"/>
                </a:solidFill>
              </a:defRPr>
            </a:lvl5pPr>
            <a:lvl6pPr lvl="5" rtl="0" algn="ctr">
              <a:lnSpc>
                <a:spcPct val="100000"/>
              </a:lnSpc>
              <a:spcBef>
                <a:spcPts val="400"/>
              </a:spcBef>
              <a:spcAft>
                <a:spcPts val="0"/>
              </a:spcAft>
              <a:buClr>
                <a:srgbClr val="1B1A44"/>
              </a:buClr>
              <a:buSzPts val="1000"/>
              <a:buNone/>
              <a:defRPr sz="1000">
                <a:solidFill>
                  <a:srgbClr val="1B1A44"/>
                </a:solidFill>
              </a:defRPr>
            </a:lvl6pPr>
            <a:lvl7pPr lvl="6" rtl="0" algn="ctr">
              <a:lnSpc>
                <a:spcPct val="100000"/>
              </a:lnSpc>
              <a:spcBef>
                <a:spcPts val="400"/>
              </a:spcBef>
              <a:spcAft>
                <a:spcPts val="0"/>
              </a:spcAft>
              <a:buClr>
                <a:srgbClr val="1B1A44"/>
              </a:buClr>
              <a:buSzPts val="1000"/>
              <a:buNone/>
              <a:defRPr sz="1000">
                <a:solidFill>
                  <a:srgbClr val="1B1A44"/>
                </a:solidFill>
              </a:defRPr>
            </a:lvl7pPr>
            <a:lvl8pPr lvl="7" rtl="0" algn="ctr">
              <a:lnSpc>
                <a:spcPct val="100000"/>
              </a:lnSpc>
              <a:spcBef>
                <a:spcPts val="400"/>
              </a:spcBef>
              <a:spcAft>
                <a:spcPts val="0"/>
              </a:spcAft>
              <a:buClr>
                <a:srgbClr val="1B1A44"/>
              </a:buClr>
              <a:buSzPts val="1000"/>
              <a:buNone/>
              <a:defRPr sz="1000">
                <a:solidFill>
                  <a:srgbClr val="1B1A44"/>
                </a:solidFill>
              </a:defRPr>
            </a:lvl8pPr>
            <a:lvl9pPr lvl="8" rtl="0" algn="ctr">
              <a:lnSpc>
                <a:spcPct val="100000"/>
              </a:lnSpc>
              <a:spcBef>
                <a:spcPts val="400"/>
              </a:spcBef>
              <a:spcAft>
                <a:spcPts val="0"/>
              </a:spcAft>
              <a:buClr>
                <a:srgbClr val="1B1A44"/>
              </a:buClr>
              <a:buSzPts val="1000"/>
              <a:buNone/>
              <a:defRPr sz="1000">
                <a:solidFill>
                  <a:srgbClr val="1B1A44"/>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WO COLUMNS">
  <p:cSld name="1_Título y objetos">
    <p:bg>
      <p:bgPr>
        <a:solidFill>
          <a:srgbClr val="F3F3F3"/>
        </a:solidFill>
      </p:bgPr>
    </p:bg>
    <p:spTree>
      <p:nvGrpSpPr>
        <p:cNvPr id="66" name="Shape 66"/>
        <p:cNvGrpSpPr/>
        <p:nvPr/>
      </p:nvGrpSpPr>
      <p:grpSpPr>
        <a:xfrm>
          <a:off x="0" y="0"/>
          <a:ext cx="0" cy="0"/>
          <a:chOff x="0" y="0"/>
          <a:chExt cx="0" cy="0"/>
        </a:xfrm>
      </p:grpSpPr>
      <p:sp>
        <p:nvSpPr>
          <p:cNvPr id="67" name="Google Shape;67;p9"/>
          <p:cNvSpPr txBox="1"/>
          <p:nvPr>
            <p:ph idx="1" type="subTitle"/>
          </p:nvPr>
        </p:nvSpPr>
        <p:spPr>
          <a:xfrm flipH="1">
            <a:off x="5700341" y="2567588"/>
            <a:ext cx="1426500" cy="6114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
        <p:nvSpPr>
          <p:cNvPr id="68" name="Google Shape;68;p9"/>
          <p:cNvSpPr txBox="1"/>
          <p:nvPr>
            <p:ph idx="2" type="subTitle"/>
          </p:nvPr>
        </p:nvSpPr>
        <p:spPr>
          <a:xfrm flipH="1">
            <a:off x="3483872" y="2567588"/>
            <a:ext cx="1426500" cy="6114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
        <p:nvSpPr>
          <p:cNvPr id="69" name="Google Shape;69;p9"/>
          <p:cNvSpPr txBox="1"/>
          <p:nvPr>
            <p:ph idx="3" type="subTitle"/>
          </p:nvPr>
        </p:nvSpPr>
        <p:spPr>
          <a:xfrm flipH="1">
            <a:off x="5700341" y="1964738"/>
            <a:ext cx="1426500" cy="6114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70" name="Google Shape;70;p9"/>
          <p:cNvSpPr txBox="1"/>
          <p:nvPr>
            <p:ph idx="4" type="subTitle"/>
          </p:nvPr>
        </p:nvSpPr>
        <p:spPr>
          <a:xfrm flipH="1">
            <a:off x="3483872" y="1964738"/>
            <a:ext cx="1426500" cy="6114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ctr">
              <a:lnSpc>
                <a:spcPct val="100000"/>
              </a:lnSpc>
              <a:spcBef>
                <a:spcPts val="40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71" name="Google Shape;71;p9"/>
          <p:cNvSpPr/>
          <p:nvPr/>
        </p:nvSpPr>
        <p:spPr>
          <a:xfrm>
            <a:off x="0" y="0"/>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9"/>
          <p:cNvSpPr txBox="1"/>
          <p:nvPr>
            <p:ph type="ctrTitle"/>
          </p:nvPr>
        </p:nvSpPr>
        <p:spPr>
          <a:xfrm flipH="1">
            <a:off x="973500" y="1951175"/>
            <a:ext cx="1245900" cy="1241400"/>
          </a:xfrm>
          <a:prstGeom prst="rect">
            <a:avLst/>
          </a:prstGeom>
          <a:noFill/>
          <a:ln>
            <a:noFill/>
          </a:ln>
        </p:spPr>
        <p:txBody>
          <a:bodyPr anchorCtr="0" anchor="ctr" bIns="34275" lIns="68575" spcFirstLastPara="1" rIns="68575" wrap="square" tIns="34275">
            <a:noAutofit/>
          </a:bodyPr>
          <a:lstStyle>
            <a:lvl1pPr lvl="0" rtl="0">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73" name="Google Shape;73;p9"/>
          <p:cNvSpPr/>
          <p:nvPr/>
        </p:nvSpPr>
        <p:spPr>
          <a:xfrm>
            <a:off x="8636100" y="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REE COLUMNS">
  <p:cSld name="1_Título y objetos_4_1_1">
    <p:bg>
      <p:bgPr>
        <a:solidFill>
          <a:srgbClr val="F3F3F3"/>
        </a:solidFill>
      </p:bgPr>
    </p:bg>
    <p:spTree>
      <p:nvGrpSpPr>
        <p:cNvPr id="74" name="Shape 74"/>
        <p:cNvGrpSpPr/>
        <p:nvPr/>
      </p:nvGrpSpPr>
      <p:grpSpPr>
        <a:xfrm>
          <a:off x="0" y="0"/>
          <a:ext cx="0" cy="0"/>
          <a:chOff x="0" y="0"/>
          <a:chExt cx="0" cy="0"/>
        </a:xfrm>
      </p:grpSpPr>
      <p:sp>
        <p:nvSpPr>
          <p:cNvPr id="75" name="Google Shape;75;p10"/>
          <p:cNvSpPr txBox="1"/>
          <p:nvPr>
            <p:ph idx="1" type="subTitle"/>
          </p:nvPr>
        </p:nvSpPr>
        <p:spPr>
          <a:xfrm flipH="1">
            <a:off x="2842350" y="2539033"/>
            <a:ext cx="1426500" cy="10233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
        <p:nvSpPr>
          <p:cNvPr id="76" name="Google Shape;76;p10"/>
          <p:cNvSpPr txBox="1"/>
          <p:nvPr>
            <p:ph idx="2" type="subTitle"/>
          </p:nvPr>
        </p:nvSpPr>
        <p:spPr>
          <a:xfrm flipH="1">
            <a:off x="2677175" y="2248000"/>
            <a:ext cx="1756800" cy="3567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800"/>
              <a:buFont typeface="Fjalla One"/>
              <a:buNone/>
              <a:defRPr sz="1400">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2pPr>
            <a:lvl3pPr lvl="2"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3pPr>
            <a:lvl4pPr lvl="3"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4pPr>
            <a:lvl5pPr lvl="4"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5pPr>
            <a:lvl6pPr lvl="5"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6pPr>
            <a:lvl7pPr lvl="6"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7pPr>
            <a:lvl8pPr lvl="7"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8pPr>
            <a:lvl9pPr lvl="8"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9pPr>
          </a:lstStyle>
          <a:p/>
        </p:txBody>
      </p:sp>
      <p:sp>
        <p:nvSpPr>
          <p:cNvPr id="77" name="Google Shape;77;p10"/>
          <p:cNvSpPr txBox="1"/>
          <p:nvPr>
            <p:ph idx="3" type="subTitle"/>
          </p:nvPr>
        </p:nvSpPr>
        <p:spPr>
          <a:xfrm flipH="1">
            <a:off x="4903700" y="2539033"/>
            <a:ext cx="1426500" cy="10233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
        <p:nvSpPr>
          <p:cNvPr id="78" name="Google Shape;78;p10"/>
          <p:cNvSpPr txBox="1"/>
          <p:nvPr>
            <p:ph idx="4" type="subTitle"/>
          </p:nvPr>
        </p:nvSpPr>
        <p:spPr>
          <a:xfrm flipH="1">
            <a:off x="4738525" y="2248000"/>
            <a:ext cx="1756800" cy="3567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800"/>
              <a:buFont typeface="Fjalla One"/>
              <a:buNone/>
              <a:defRPr sz="1400">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2pPr>
            <a:lvl3pPr lvl="2"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3pPr>
            <a:lvl4pPr lvl="3"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4pPr>
            <a:lvl5pPr lvl="4"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5pPr>
            <a:lvl6pPr lvl="5"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6pPr>
            <a:lvl7pPr lvl="6"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7pPr>
            <a:lvl8pPr lvl="7"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8pPr>
            <a:lvl9pPr lvl="8"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9pPr>
          </a:lstStyle>
          <a:p/>
        </p:txBody>
      </p:sp>
      <p:sp>
        <p:nvSpPr>
          <p:cNvPr id="79" name="Google Shape;79;p10"/>
          <p:cNvSpPr txBox="1"/>
          <p:nvPr>
            <p:ph idx="5" type="subTitle"/>
          </p:nvPr>
        </p:nvSpPr>
        <p:spPr>
          <a:xfrm flipH="1">
            <a:off x="6965050" y="2539033"/>
            <a:ext cx="1426500" cy="1023300"/>
          </a:xfrm>
          <a:prstGeom prst="rect">
            <a:avLst/>
          </a:prstGeom>
        </p:spPr>
        <p:txBody>
          <a:bodyPr anchorCtr="0" anchor="t" bIns="34275" lIns="68575" spcFirstLastPara="1" rIns="68575" wrap="square" tIns="34275">
            <a:noAutofit/>
          </a:bodyPr>
          <a:lstStyle>
            <a:lvl1pPr lvl="0" rtl="0" algn="ctr">
              <a:lnSpc>
                <a:spcPct val="100000"/>
              </a:lnSpc>
              <a:spcBef>
                <a:spcPts val="800"/>
              </a:spcBef>
              <a:spcAft>
                <a:spcPts val="0"/>
              </a:spcAft>
              <a:buSzPts val="1000"/>
              <a:buNone/>
              <a:defRPr sz="1100"/>
            </a:lvl1pPr>
            <a:lvl2pPr lvl="1" rtl="0" algn="ctr">
              <a:lnSpc>
                <a:spcPct val="100000"/>
              </a:lnSpc>
              <a:spcBef>
                <a:spcPts val="400"/>
              </a:spcBef>
              <a:spcAft>
                <a:spcPts val="0"/>
              </a:spcAft>
              <a:buSzPts val="1000"/>
              <a:buNone/>
              <a:defRPr sz="1000"/>
            </a:lvl2pPr>
            <a:lvl3pPr lvl="2" rtl="0" algn="ctr">
              <a:lnSpc>
                <a:spcPct val="100000"/>
              </a:lnSpc>
              <a:spcBef>
                <a:spcPts val="400"/>
              </a:spcBef>
              <a:spcAft>
                <a:spcPts val="0"/>
              </a:spcAft>
              <a:buSzPts val="1000"/>
              <a:buNone/>
              <a:defRPr sz="1000"/>
            </a:lvl3pPr>
            <a:lvl4pPr lvl="3" rtl="0" algn="ctr">
              <a:lnSpc>
                <a:spcPct val="100000"/>
              </a:lnSpc>
              <a:spcBef>
                <a:spcPts val="400"/>
              </a:spcBef>
              <a:spcAft>
                <a:spcPts val="0"/>
              </a:spcAft>
              <a:buSzPts val="1000"/>
              <a:buNone/>
              <a:defRPr sz="1000"/>
            </a:lvl4pPr>
            <a:lvl5pPr lvl="4" rtl="0" algn="ctr">
              <a:lnSpc>
                <a:spcPct val="100000"/>
              </a:lnSpc>
              <a:spcBef>
                <a:spcPts val="400"/>
              </a:spcBef>
              <a:spcAft>
                <a:spcPts val="0"/>
              </a:spcAft>
              <a:buSzPts val="1000"/>
              <a:buNone/>
              <a:defRPr sz="1000"/>
            </a:lvl5pPr>
            <a:lvl6pPr lvl="5" rtl="0" algn="ctr">
              <a:lnSpc>
                <a:spcPct val="100000"/>
              </a:lnSpc>
              <a:spcBef>
                <a:spcPts val="400"/>
              </a:spcBef>
              <a:spcAft>
                <a:spcPts val="0"/>
              </a:spcAft>
              <a:buSzPts val="1000"/>
              <a:buNone/>
              <a:defRPr sz="1000"/>
            </a:lvl6pPr>
            <a:lvl7pPr lvl="6" rtl="0" algn="ctr">
              <a:lnSpc>
                <a:spcPct val="100000"/>
              </a:lnSpc>
              <a:spcBef>
                <a:spcPts val="400"/>
              </a:spcBef>
              <a:spcAft>
                <a:spcPts val="0"/>
              </a:spcAft>
              <a:buSzPts val="1000"/>
              <a:buNone/>
              <a:defRPr sz="1000"/>
            </a:lvl7pPr>
            <a:lvl8pPr lvl="7" rtl="0" algn="ctr">
              <a:lnSpc>
                <a:spcPct val="100000"/>
              </a:lnSpc>
              <a:spcBef>
                <a:spcPts val="400"/>
              </a:spcBef>
              <a:spcAft>
                <a:spcPts val="0"/>
              </a:spcAft>
              <a:buSzPts val="1000"/>
              <a:buNone/>
              <a:defRPr sz="1000"/>
            </a:lvl8pPr>
            <a:lvl9pPr lvl="8" rtl="0" algn="ctr">
              <a:lnSpc>
                <a:spcPct val="100000"/>
              </a:lnSpc>
              <a:spcBef>
                <a:spcPts val="400"/>
              </a:spcBef>
              <a:spcAft>
                <a:spcPts val="0"/>
              </a:spcAft>
              <a:buSzPts val="1000"/>
              <a:buNone/>
              <a:defRPr sz="1000"/>
            </a:lvl9pPr>
          </a:lstStyle>
          <a:p/>
        </p:txBody>
      </p:sp>
      <p:sp>
        <p:nvSpPr>
          <p:cNvPr id="80" name="Google Shape;80;p10"/>
          <p:cNvSpPr txBox="1"/>
          <p:nvPr>
            <p:ph idx="6" type="subTitle"/>
          </p:nvPr>
        </p:nvSpPr>
        <p:spPr>
          <a:xfrm flipH="1">
            <a:off x="6799875" y="2248000"/>
            <a:ext cx="1756800" cy="356700"/>
          </a:xfrm>
          <a:prstGeom prst="rect">
            <a:avLst/>
          </a:prstGeom>
        </p:spPr>
        <p:txBody>
          <a:bodyPr anchorCtr="0" anchor="b" bIns="34275" lIns="68575" spcFirstLastPara="1" rIns="68575" wrap="square" tIns="34275">
            <a:noAutofit/>
          </a:bodyPr>
          <a:lstStyle>
            <a:lvl1pPr lvl="0" rtl="0" algn="ctr">
              <a:lnSpc>
                <a:spcPct val="100000"/>
              </a:lnSpc>
              <a:spcBef>
                <a:spcPts val="800"/>
              </a:spcBef>
              <a:spcAft>
                <a:spcPts val="0"/>
              </a:spcAft>
              <a:buSzPts val="1800"/>
              <a:buFont typeface="Fjalla One"/>
              <a:buNone/>
              <a:defRPr sz="1400">
                <a:latin typeface="Saira SemiCondensed SemiBold"/>
                <a:ea typeface="Saira SemiCondensed SemiBold"/>
                <a:cs typeface="Saira SemiCondensed SemiBold"/>
                <a:sym typeface="Saira SemiCondensed SemiBold"/>
              </a:defRPr>
            </a:lvl1pPr>
            <a:lvl2pPr lvl="1"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2pPr>
            <a:lvl3pPr lvl="2"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3pPr>
            <a:lvl4pPr lvl="3"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4pPr>
            <a:lvl5pPr lvl="4"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5pPr>
            <a:lvl6pPr lvl="5"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6pPr>
            <a:lvl7pPr lvl="6"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7pPr>
            <a:lvl8pPr lvl="7"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8pPr>
            <a:lvl9pPr lvl="8" rtl="0" algn="ctr">
              <a:lnSpc>
                <a:spcPct val="100000"/>
              </a:lnSpc>
              <a:spcBef>
                <a:spcPts val="400"/>
              </a:spcBef>
              <a:spcAft>
                <a:spcPts val="0"/>
              </a:spcAft>
              <a:buSzPts val="1800"/>
              <a:buFont typeface="Fjalla One"/>
              <a:buNone/>
              <a:defRPr sz="1800">
                <a:latin typeface="Fjalla One"/>
                <a:ea typeface="Fjalla One"/>
                <a:cs typeface="Fjalla One"/>
                <a:sym typeface="Fjalla One"/>
              </a:defRPr>
            </a:lvl9pPr>
          </a:lstStyle>
          <a:p/>
        </p:txBody>
      </p:sp>
      <p:sp>
        <p:nvSpPr>
          <p:cNvPr id="81" name="Google Shape;81;p10"/>
          <p:cNvSpPr/>
          <p:nvPr/>
        </p:nvSpPr>
        <p:spPr>
          <a:xfrm>
            <a:off x="0" y="0"/>
            <a:ext cx="722700" cy="5143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0"/>
          <p:cNvSpPr txBox="1"/>
          <p:nvPr>
            <p:ph type="ctrTitle"/>
          </p:nvPr>
        </p:nvSpPr>
        <p:spPr>
          <a:xfrm flipH="1">
            <a:off x="973500" y="1951175"/>
            <a:ext cx="1245900" cy="1241400"/>
          </a:xfrm>
          <a:prstGeom prst="rect">
            <a:avLst/>
          </a:prstGeom>
          <a:noFill/>
          <a:ln>
            <a:noFill/>
          </a:ln>
        </p:spPr>
        <p:txBody>
          <a:bodyPr anchorCtr="0" anchor="ctr" bIns="34275" lIns="68575" spcFirstLastPara="1" rIns="68575" wrap="square" tIns="34275">
            <a:noAutofit/>
          </a:bodyPr>
          <a:lstStyle>
            <a:lvl1pPr lvl="0" rtl="0">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1pPr>
            <a:lvl2pPr lvl="1"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2pPr>
            <a:lvl3pPr lvl="2"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3pPr>
            <a:lvl4pPr lvl="3"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4pPr>
            <a:lvl5pPr lvl="4"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5pPr>
            <a:lvl6pPr lvl="5"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6pPr>
            <a:lvl7pPr lvl="6"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7pPr>
            <a:lvl8pPr lvl="7"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8pPr>
            <a:lvl9pPr lvl="8" rtl="0" algn="r">
              <a:spcBef>
                <a:spcPts val="0"/>
              </a:spcBef>
              <a:spcAft>
                <a:spcPts val="0"/>
              </a:spcAft>
              <a:buSzPts val="1800"/>
              <a:buFont typeface="Saira SemiCondensed SemiBold"/>
              <a:buNone/>
              <a:defRPr sz="1800">
                <a:latin typeface="Saira SemiCondensed SemiBold"/>
                <a:ea typeface="Saira SemiCondensed SemiBold"/>
                <a:cs typeface="Saira SemiCondensed SemiBold"/>
                <a:sym typeface="Saira SemiCondensed SemiBold"/>
              </a:defRPr>
            </a:lvl9pPr>
          </a:lstStyle>
          <a:p/>
        </p:txBody>
      </p:sp>
      <p:sp>
        <p:nvSpPr>
          <p:cNvPr id="83" name="Google Shape;83;p10"/>
          <p:cNvSpPr/>
          <p:nvPr/>
        </p:nvSpPr>
        <p:spPr>
          <a:xfrm>
            <a:off x="8636100" y="4635600"/>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3.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lt1"/>
        </a:solidFill>
      </p:bgPr>
    </p:bg>
    <p:spTree>
      <p:nvGrpSpPr>
        <p:cNvPr id="9" name="Shape 9"/>
        <p:cNvGrpSpPr/>
        <p:nvPr/>
      </p:nvGrpSpPr>
      <p:grpSpPr>
        <a:xfrm>
          <a:off x="0" y="0"/>
          <a:ext cx="0" cy="0"/>
          <a:chOff x="0" y="0"/>
          <a:chExt cx="0" cy="0"/>
        </a:xfrm>
      </p:grpSpPr>
      <p:sp>
        <p:nvSpPr>
          <p:cNvPr id="10" name="Google Shape;10;p1"/>
          <p:cNvSpPr txBox="1"/>
          <p:nvPr>
            <p:ph type="title"/>
          </p:nvPr>
        </p:nvSpPr>
        <p:spPr>
          <a:xfrm>
            <a:off x="628650" y="273844"/>
            <a:ext cx="7886700" cy="994200"/>
          </a:xfrm>
          <a:prstGeom prst="rect">
            <a:avLst/>
          </a:prstGeom>
          <a:noFill/>
          <a:ln>
            <a:noFill/>
          </a:ln>
        </p:spPr>
        <p:txBody>
          <a:bodyPr anchorCtr="0" anchor="ctr" bIns="34275" lIns="68575" spcFirstLastPara="1" rIns="68575" wrap="square" tIns="34275">
            <a:noAutofit/>
          </a:bodyPr>
          <a:lstStyle>
            <a:lvl1pPr lvl="0" marR="0" rtl="0" algn="l">
              <a:lnSpc>
                <a:spcPct val="90000"/>
              </a:lnSpc>
              <a:spcBef>
                <a:spcPts val="0"/>
              </a:spcBef>
              <a:spcAft>
                <a:spcPts val="0"/>
              </a:spcAft>
              <a:buClr>
                <a:srgbClr val="21204D"/>
              </a:buClr>
              <a:buSzPts val="3300"/>
              <a:buFont typeface="Saira SemiCondensed SemiBold"/>
              <a:buNone/>
              <a:defRPr i="0" sz="3300" u="none" cap="none" strike="noStrike">
                <a:solidFill>
                  <a:srgbClr val="21204D"/>
                </a:solidFill>
                <a:latin typeface="Saira SemiCondensed SemiBold"/>
                <a:ea typeface="Saira SemiCondensed SemiBold"/>
                <a:cs typeface="Saira SemiCondensed SemiBold"/>
                <a:sym typeface="Saira SemiCondensed SemiBold"/>
              </a:defRPr>
            </a:lvl1pPr>
            <a:lvl2pPr lvl="1">
              <a:spcBef>
                <a:spcPts val="0"/>
              </a:spcBef>
              <a:spcAft>
                <a:spcPts val="0"/>
              </a:spcAft>
              <a:buClr>
                <a:srgbClr val="21204D"/>
              </a:buClr>
              <a:buSzPts val="1100"/>
              <a:buFont typeface="Teko Medium"/>
              <a:buNone/>
              <a:defRPr sz="1400">
                <a:solidFill>
                  <a:srgbClr val="21204D"/>
                </a:solidFill>
                <a:latin typeface="Teko Medium"/>
                <a:ea typeface="Teko Medium"/>
                <a:cs typeface="Teko Medium"/>
                <a:sym typeface="Teko Medium"/>
              </a:defRPr>
            </a:lvl2pPr>
            <a:lvl3pPr lvl="2">
              <a:spcBef>
                <a:spcPts val="0"/>
              </a:spcBef>
              <a:spcAft>
                <a:spcPts val="0"/>
              </a:spcAft>
              <a:buClr>
                <a:srgbClr val="21204D"/>
              </a:buClr>
              <a:buSzPts val="1100"/>
              <a:buFont typeface="Teko Medium"/>
              <a:buNone/>
              <a:defRPr sz="1400">
                <a:solidFill>
                  <a:srgbClr val="21204D"/>
                </a:solidFill>
                <a:latin typeface="Teko Medium"/>
                <a:ea typeface="Teko Medium"/>
                <a:cs typeface="Teko Medium"/>
                <a:sym typeface="Teko Medium"/>
              </a:defRPr>
            </a:lvl3pPr>
            <a:lvl4pPr lvl="3">
              <a:spcBef>
                <a:spcPts val="0"/>
              </a:spcBef>
              <a:spcAft>
                <a:spcPts val="0"/>
              </a:spcAft>
              <a:buClr>
                <a:srgbClr val="21204D"/>
              </a:buClr>
              <a:buSzPts val="1100"/>
              <a:buFont typeface="Teko Medium"/>
              <a:buNone/>
              <a:defRPr sz="1400">
                <a:solidFill>
                  <a:srgbClr val="21204D"/>
                </a:solidFill>
                <a:latin typeface="Teko Medium"/>
                <a:ea typeface="Teko Medium"/>
                <a:cs typeface="Teko Medium"/>
                <a:sym typeface="Teko Medium"/>
              </a:defRPr>
            </a:lvl4pPr>
            <a:lvl5pPr lvl="4">
              <a:spcBef>
                <a:spcPts val="0"/>
              </a:spcBef>
              <a:spcAft>
                <a:spcPts val="0"/>
              </a:spcAft>
              <a:buClr>
                <a:srgbClr val="21204D"/>
              </a:buClr>
              <a:buSzPts val="1100"/>
              <a:buFont typeface="Teko Medium"/>
              <a:buNone/>
              <a:defRPr sz="1400">
                <a:solidFill>
                  <a:srgbClr val="21204D"/>
                </a:solidFill>
                <a:latin typeface="Teko Medium"/>
                <a:ea typeface="Teko Medium"/>
                <a:cs typeface="Teko Medium"/>
                <a:sym typeface="Teko Medium"/>
              </a:defRPr>
            </a:lvl5pPr>
            <a:lvl6pPr lvl="5">
              <a:spcBef>
                <a:spcPts val="0"/>
              </a:spcBef>
              <a:spcAft>
                <a:spcPts val="0"/>
              </a:spcAft>
              <a:buClr>
                <a:srgbClr val="21204D"/>
              </a:buClr>
              <a:buSzPts val="1100"/>
              <a:buFont typeface="Teko Medium"/>
              <a:buNone/>
              <a:defRPr sz="1400">
                <a:solidFill>
                  <a:srgbClr val="21204D"/>
                </a:solidFill>
                <a:latin typeface="Teko Medium"/>
                <a:ea typeface="Teko Medium"/>
                <a:cs typeface="Teko Medium"/>
                <a:sym typeface="Teko Medium"/>
              </a:defRPr>
            </a:lvl6pPr>
            <a:lvl7pPr lvl="6">
              <a:spcBef>
                <a:spcPts val="0"/>
              </a:spcBef>
              <a:spcAft>
                <a:spcPts val="0"/>
              </a:spcAft>
              <a:buClr>
                <a:srgbClr val="21204D"/>
              </a:buClr>
              <a:buSzPts val="1100"/>
              <a:buFont typeface="Teko Medium"/>
              <a:buNone/>
              <a:defRPr sz="1400">
                <a:solidFill>
                  <a:srgbClr val="21204D"/>
                </a:solidFill>
                <a:latin typeface="Teko Medium"/>
                <a:ea typeface="Teko Medium"/>
                <a:cs typeface="Teko Medium"/>
                <a:sym typeface="Teko Medium"/>
              </a:defRPr>
            </a:lvl7pPr>
            <a:lvl8pPr lvl="7">
              <a:spcBef>
                <a:spcPts val="0"/>
              </a:spcBef>
              <a:spcAft>
                <a:spcPts val="0"/>
              </a:spcAft>
              <a:buClr>
                <a:srgbClr val="21204D"/>
              </a:buClr>
              <a:buSzPts val="1100"/>
              <a:buFont typeface="Teko Medium"/>
              <a:buNone/>
              <a:defRPr sz="1400">
                <a:solidFill>
                  <a:srgbClr val="21204D"/>
                </a:solidFill>
                <a:latin typeface="Teko Medium"/>
                <a:ea typeface="Teko Medium"/>
                <a:cs typeface="Teko Medium"/>
                <a:sym typeface="Teko Medium"/>
              </a:defRPr>
            </a:lvl8pPr>
            <a:lvl9pPr lvl="8">
              <a:spcBef>
                <a:spcPts val="0"/>
              </a:spcBef>
              <a:spcAft>
                <a:spcPts val="0"/>
              </a:spcAft>
              <a:buClr>
                <a:srgbClr val="21204D"/>
              </a:buClr>
              <a:buSzPts val="1100"/>
              <a:buFont typeface="Teko Medium"/>
              <a:buNone/>
              <a:defRPr sz="1400">
                <a:solidFill>
                  <a:srgbClr val="21204D"/>
                </a:solidFill>
                <a:latin typeface="Teko Medium"/>
                <a:ea typeface="Teko Medium"/>
                <a:cs typeface="Teko Medium"/>
                <a:sym typeface="Teko Medium"/>
              </a:defRPr>
            </a:lvl9pPr>
          </a:lstStyle>
          <a:p/>
        </p:txBody>
      </p:sp>
      <p:sp>
        <p:nvSpPr>
          <p:cNvPr id="11" name="Google Shape;11;p1"/>
          <p:cNvSpPr txBox="1"/>
          <p:nvPr>
            <p:ph idx="1" type="body"/>
          </p:nvPr>
        </p:nvSpPr>
        <p:spPr>
          <a:xfrm>
            <a:off x="628650" y="1369219"/>
            <a:ext cx="7886700" cy="3263400"/>
          </a:xfrm>
          <a:prstGeom prst="rect">
            <a:avLst/>
          </a:prstGeom>
          <a:noFill/>
          <a:ln>
            <a:noFill/>
          </a:ln>
        </p:spPr>
        <p:txBody>
          <a:bodyPr anchorCtr="0" anchor="t" bIns="34275" lIns="68575" spcFirstLastPara="1" rIns="68575" wrap="square" tIns="34275">
            <a:noAutofit/>
          </a:bodyPr>
          <a:lstStyle>
            <a:lvl1pPr indent="-285750" lvl="0" marL="457200" marR="0" rtl="0" algn="l">
              <a:lnSpc>
                <a:spcPct val="90000"/>
              </a:lnSpc>
              <a:spcBef>
                <a:spcPts val="800"/>
              </a:spcBef>
              <a:spcAft>
                <a:spcPts val="0"/>
              </a:spcAft>
              <a:buClr>
                <a:srgbClr val="21204D"/>
              </a:buClr>
              <a:buSzPts val="900"/>
              <a:buFont typeface="Abel"/>
              <a:buChar char="•"/>
              <a:defRPr i="0" sz="900" u="none" cap="none" strike="noStrike">
                <a:solidFill>
                  <a:srgbClr val="21204D"/>
                </a:solidFill>
                <a:latin typeface="Abel"/>
                <a:ea typeface="Abel"/>
                <a:cs typeface="Abel"/>
                <a:sym typeface="Abel"/>
              </a:defRPr>
            </a:lvl1pPr>
            <a:lvl2pPr indent="-285750" lvl="1" marL="914400" marR="0" rtl="0" algn="l">
              <a:lnSpc>
                <a:spcPct val="90000"/>
              </a:lnSpc>
              <a:spcBef>
                <a:spcPts val="400"/>
              </a:spcBef>
              <a:spcAft>
                <a:spcPts val="0"/>
              </a:spcAft>
              <a:buClr>
                <a:srgbClr val="21204D"/>
              </a:buClr>
              <a:buSzPts val="900"/>
              <a:buFont typeface="Abel"/>
              <a:buChar char="•"/>
              <a:defRPr i="0" sz="900" u="none" cap="none" strike="noStrike">
                <a:solidFill>
                  <a:srgbClr val="21204D"/>
                </a:solidFill>
                <a:latin typeface="Abel"/>
                <a:ea typeface="Abel"/>
                <a:cs typeface="Abel"/>
                <a:sym typeface="Abel"/>
              </a:defRPr>
            </a:lvl2pPr>
            <a:lvl3pPr indent="-285750" lvl="2" marL="1371600" marR="0" rtl="0" algn="l">
              <a:lnSpc>
                <a:spcPct val="90000"/>
              </a:lnSpc>
              <a:spcBef>
                <a:spcPts val="400"/>
              </a:spcBef>
              <a:spcAft>
                <a:spcPts val="0"/>
              </a:spcAft>
              <a:buClr>
                <a:srgbClr val="21204D"/>
              </a:buClr>
              <a:buSzPts val="900"/>
              <a:buFont typeface="Abel"/>
              <a:buChar char="•"/>
              <a:defRPr i="0" sz="900" u="none" cap="none" strike="noStrike">
                <a:solidFill>
                  <a:srgbClr val="21204D"/>
                </a:solidFill>
                <a:latin typeface="Abel"/>
                <a:ea typeface="Abel"/>
                <a:cs typeface="Abel"/>
                <a:sym typeface="Abel"/>
              </a:defRPr>
            </a:lvl3pPr>
            <a:lvl4pPr indent="-285750" lvl="3" marL="1828800" marR="0" rtl="0" algn="l">
              <a:lnSpc>
                <a:spcPct val="90000"/>
              </a:lnSpc>
              <a:spcBef>
                <a:spcPts val="400"/>
              </a:spcBef>
              <a:spcAft>
                <a:spcPts val="0"/>
              </a:spcAft>
              <a:buClr>
                <a:srgbClr val="21204D"/>
              </a:buClr>
              <a:buSzPts val="900"/>
              <a:buFont typeface="Abel"/>
              <a:buChar char="•"/>
              <a:defRPr i="0" sz="900" u="none" cap="none" strike="noStrike">
                <a:solidFill>
                  <a:srgbClr val="21204D"/>
                </a:solidFill>
                <a:latin typeface="Abel"/>
                <a:ea typeface="Abel"/>
                <a:cs typeface="Abel"/>
                <a:sym typeface="Abel"/>
              </a:defRPr>
            </a:lvl4pPr>
            <a:lvl5pPr indent="-285750" lvl="4" marL="2286000" marR="0" rtl="0" algn="l">
              <a:lnSpc>
                <a:spcPct val="90000"/>
              </a:lnSpc>
              <a:spcBef>
                <a:spcPts val="400"/>
              </a:spcBef>
              <a:spcAft>
                <a:spcPts val="0"/>
              </a:spcAft>
              <a:buClr>
                <a:srgbClr val="21204D"/>
              </a:buClr>
              <a:buSzPts val="900"/>
              <a:buFont typeface="Abel"/>
              <a:buChar char="•"/>
              <a:defRPr i="0" sz="900" u="none" cap="none" strike="noStrike">
                <a:solidFill>
                  <a:srgbClr val="21204D"/>
                </a:solidFill>
                <a:latin typeface="Abel"/>
                <a:ea typeface="Abel"/>
                <a:cs typeface="Abel"/>
                <a:sym typeface="Abel"/>
              </a:defRPr>
            </a:lvl5pPr>
            <a:lvl6pPr indent="-317500" lvl="5" marL="2743200" marR="0" rtl="0" algn="l">
              <a:lnSpc>
                <a:spcPct val="90000"/>
              </a:lnSpc>
              <a:spcBef>
                <a:spcPts val="400"/>
              </a:spcBef>
              <a:spcAft>
                <a:spcPts val="0"/>
              </a:spcAft>
              <a:buClr>
                <a:srgbClr val="21204D"/>
              </a:buClr>
              <a:buSzPts val="1400"/>
              <a:buFont typeface="Abel"/>
              <a:buChar char="•"/>
              <a:defRPr i="0" sz="1400" u="none" cap="none" strike="noStrike">
                <a:solidFill>
                  <a:srgbClr val="21204D"/>
                </a:solidFill>
                <a:latin typeface="Abel"/>
                <a:ea typeface="Abel"/>
                <a:cs typeface="Abel"/>
                <a:sym typeface="Abel"/>
              </a:defRPr>
            </a:lvl6pPr>
            <a:lvl7pPr indent="-317500" lvl="6" marL="3200400" marR="0" rtl="0" algn="l">
              <a:lnSpc>
                <a:spcPct val="90000"/>
              </a:lnSpc>
              <a:spcBef>
                <a:spcPts val="400"/>
              </a:spcBef>
              <a:spcAft>
                <a:spcPts val="0"/>
              </a:spcAft>
              <a:buClr>
                <a:srgbClr val="21204D"/>
              </a:buClr>
              <a:buSzPts val="1400"/>
              <a:buFont typeface="Abel"/>
              <a:buChar char="•"/>
              <a:defRPr i="0" sz="1400" u="none" cap="none" strike="noStrike">
                <a:solidFill>
                  <a:srgbClr val="21204D"/>
                </a:solidFill>
                <a:latin typeface="Abel"/>
                <a:ea typeface="Abel"/>
                <a:cs typeface="Abel"/>
                <a:sym typeface="Abel"/>
              </a:defRPr>
            </a:lvl7pPr>
            <a:lvl8pPr indent="-317500" lvl="7" marL="3657600" marR="0" rtl="0" algn="l">
              <a:lnSpc>
                <a:spcPct val="90000"/>
              </a:lnSpc>
              <a:spcBef>
                <a:spcPts val="400"/>
              </a:spcBef>
              <a:spcAft>
                <a:spcPts val="0"/>
              </a:spcAft>
              <a:buClr>
                <a:srgbClr val="21204D"/>
              </a:buClr>
              <a:buSzPts val="1400"/>
              <a:buFont typeface="Abel"/>
              <a:buChar char="•"/>
              <a:defRPr i="0" sz="1400" u="none" cap="none" strike="noStrike">
                <a:solidFill>
                  <a:srgbClr val="21204D"/>
                </a:solidFill>
                <a:latin typeface="Abel"/>
                <a:ea typeface="Abel"/>
                <a:cs typeface="Abel"/>
                <a:sym typeface="Abel"/>
              </a:defRPr>
            </a:lvl8pPr>
            <a:lvl9pPr indent="-317500" lvl="8" marL="4114800" marR="0" rtl="0" algn="l">
              <a:lnSpc>
                <a:spcPct val="90000"/>
              </a:lnSpc>
              <a:spcBef>
                <a:spcPts val="400"/>
              </a:spcBef>
              <a:spcAft>
                <a:spcPts val="0"/>
              </a:spcAft>
              <a:buClr>
                <a:srgbClr val="21204D"/>
              </a:buClr>
              <a:buSzPts val="1400"/>
              <a:buFont typeface="Abel"/>
              <a:buChar char="•"/>
              <a:defRPr i="0" sz="1400" u="none" cap="none" strike="noStrike">
                <a:solidFill>
                  <a:srgbClr val="21204D"/>
                </a:solidFill>
                <a:latin typeface="Abel"/>
                <a:ea typeface="Abel"/>
                <a:cs typeface="Abel"/>
                <a:sym typeface="Abel"/>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69" name="Shape 169"/>
        <p:cNvGrpSpPr/>
        <p:nvPr/>
      </p:nvGrpSpPr>
      <p:grpSpPr>
        <a:xfrm>
          <a:off x="0" y="0"/>
          <a:ext cx="0" cy="0"/>
          <a:chOff x="0" y="0"/>
          <a:chExt cx="0" cy="0"/>
        </a:xfrm>
      </p:grpSpPr>
      <p:sp>
        <p:nvSpPr>
          <p:cNvPr id="170" name="Google Shape;170;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71" name="Google Shape;171;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 Id="rId3" Type="http://schemas.openxmlformats.org/officeDocument/2006/relationships/hyperlink" Target="https://docs.google.com/spreadsheets/d/1B-FEfDzSXITIXthh3kzJek0M3UT66hQXp2Yx0V9_4tE/copy" TargetMode="External"/><Relationship Id="rId4" Type="http://schemas.openxmlformats.org/officeDocument/2006/relationships/image" Target="../media/image1.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 Id="rId3" Type="http://schemas.openxmlformats.org/officeDocument/2006/relationships/image" Target="../media/image3.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 Id="rId3" Type="http://schemas.openxmlformats.org/officeDocument/2006/relationships/image" Target="../media/image2.jpg"/></Relationships>
</file>

<file path=ppt/slides/_rels/slide2.xml.rels><?xml version="1.0" encoding="UTF-8" standalone="yes"?><Relationships xmlns="http://schemas.openxmlformats.org/package/2006/relationships"><Relationship Id="rId11" Type="http://schemas.openxmlformats.org/officeDocument/2006/relationships/slide" Target="/ppt/slides/slide29.xml"/><Relationship Id="rId10" Type="http://schemas.openxmlformats.org/officeDocument/2006/relationships/slide" Target="/ppt/slides/slide28.xml"/><Relationship Id="rId1" Type="http://schemas.openxmlformats.org/officeDocument/2006/relationships/slideLayout" Target="../slideLayouts/slideLayout2.xml"/><Relationship Id="rId2" Type="http://schemas.openxmlformats.org/officeDocument/2006/relationships/notesSlide" Target="../notesSlides/notesSlide2.xml"/><Relationship Id="rId3" Type="http://schemas.openxmlformats.org/officeDocument/2006/relationships/hyperlink" Target="http://bit.ly/30B07Gq" TargetMode="External"/><Relationship Id="rId4" Type="http://schemas.openxmlformats.org/officeDocument/2006/relationships/hyperlink" Target="http://bit.ly/33VAFh3" TargetMode="External"/><Relationship Id="rId9" Type="http://schemas.openxmlformats.org/officeDocument/2006/relationships/slide" Target="/ppt/slides/slide26.xml"/><Relationship Id="rId5" Type="http://schemas.openxmlformats.org/officeDocument/2006/relationships/slide" Target="/ppt/slides/slide22.xml"/><Relationship Id="rId6" Type="http://schemas.openxmlformats.org/officeDocument/2006/relationships/slide" Target="/ppt/slides/slide21.xml"/><Relationship Id="rId7" Type="http://schemas.openxmlformats.org/officeDocument/2006/relationships/slide" Target="/ppt/slides/slide24.xml"/><Relationship Id="rId8" Type="http://schemas.openxmlformats.org/officeDocument/2006/relationships/slide" Target="/ppt/slides/slide25.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1" Type="http://schemas.openxmlformats.org/officeDocument/2006/relationships/hyperlink" Target="https://www.freepik.com/free-vector/news-concept-landing-page_4661093.htm/?utm_source=slidesgo_template&amp;utm_medium=referral-link&amp;utm_campaign=sg_resources&amp;utm_content=freepik" TargetMode="External"/><Relationship Id="rId10" Type="http://schemas.openxmlformats.org/officeDocument/2006/relationships/hyperlink" Target="https://www.freepik.com/free-vector/online-shopping-concept-landing-page_4661425.htm/?utm_source=slidesgo_template&amp;utm_medium=referral-link&amp;utm_campaign=sg_resources&amp;utm_content=freepik" TargetMode="External"/><Relationship Id="rId13" Type="http://schemas.openxmlformats.org/officeDocument/2006/relationships/hyperlink" Target="https://www.freepik.com/free-vector/flat-business-landing-page-template_4920631.htm/?utm_source=slidesgo_template&amp;utm_medium=referral-link&amp;utm_campaign=sg_resources&amp;utm_content=freepik" TargetMode="External"/><Relationship Id="rId12" Type="http://schemas.openxmlformats.org/officeDocument/2006/relationships/hyperlink" Target="https://www.freepik.com/free-vector/branding-concept-landing-page_4660455.htm/?utm_source=slidesgo_template&amp;utm_medium=referral-link&amp;utm_campaign=sg_resources&amp;utm_content=freepik" TargetMode="External"/><Relationship Id="rId1" Type="http://schemas.openxmlformats.org/officeDocument/2006/relationships/slideLayout" Target="../slideLayouts/slideLayout22.xml"/><Relationship Id="rId2" Type="http://schemas.openxmlformats.org/officeDocument/2006/relationships/notesSlide" Target="../notesSlides/notesSlide24.xml"/><Relationship Id="rId3" Type="http://schemas.openxmlformats.org/officeDocument/2006/relationships/hyperlink" Target="https://www.freepik.com/free-vector/video-conferencing-concept-landing-page_4655363.htm/?utm_source=slidesgo_template&amp;utm_medium=referral-link&amp;utm_campaign=sg_resources&amp;utm_content=freepik" TargetMode="External"/><Relationship Id="rId4" Type="http://schemas.openxmlformats.org/officeDocument/2006/relationships/hyperlink" Target="https://www.freepik.com/free-vector/meet-our-team-concept-landing-page_4655321.htm/?utm_source=slidesgo_template&amp;utm_medium=referral-link&amp;utm_campaign=sg_resources&amp;utm_content=freepik" TargetMode="External"/><Relationship Id="rId9" Type="http://schemas.openxmlformats.org/officeDocument/2006/relationships/hyperlink" Target="https://www.freepik.com/free-vector/contact-us-concept-landing-page_4661519.htm/?utm_source=slidesgo_template&amp;utm_medium=referral-link&amp;utm_campaign=sg_resources&amp;utm_content=freepik" TargetMode="External"/><Relationship Id="rId5" Type="http://schemas.openxmlformats.org/officeDocument/2006/relationships/hyperlink" Target="https://www.freepik.com/free-vector/error-404-concept-landing-page_4660867.htm/?utm_source=slidesgo_template&amp;utm_medium=referral-link&amp;utm_campaign=sg_resources&amp;utm_content=freepik" TargetMode="External"/><Relationship Id="rId6" Type="http://schemas.openxmlformats.org/officeDocument/2006/relationships/hyperlink" Target="https://www.freepik.com/free-vector/time-management-concept-landing-page_4661491.htm/?utm_source=slidesgo_template&amp;utm_medium=referral-link&amp;utm_campaign=sg_resources&amp;utm_content=freepik" TargetMode="External"/><Relationship Id="rId7" Type="http://schemas.openxmlformats.org/officeDocument/2006/relationships/hyperlink" Target="https://www.freepik.com/free-vector/search-concept-landing-page_4661456.htm" TargetMode="External"/><Relationship Id="rId8" Type="http://schemas.openxmlformats.org/officeDocument/2006/relationships/hyperlink" Target="https://www.freepik.com/free-vector/reviews-concept-landing-page_4660597.htm/?utm_source=slidesgo_template&amp;utm_medium=referral-link&amp;utm_campaign=sg_resources&amp;utm_content=freepik"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1.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6.xml"/><Relationship Id="rId3" Type="http://schemas.openxmlformats.org/officeDocument/2006/relationships/hyperlink" Target="https://fonts.google.com/specimen/Saira+Semi+Condensed" TargetMode="External"/><Relationship Id="rId4" Type="http://schemas.openxmlformats.org/officeDocument/2006/relationships/hyperlink" Target="https://fonts.google.com/specimen/Abel"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 Id="rId3" Type="http://schemas.openxmlformats.org/officeDocument/2006/relationships/hyperlink" Target="https://chrome.google.com/webstore/detail/flaticon-for-gsuit-gslide/haekgjfnhhdkgfgmldhfokhmfkgmciba"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 Id="rId3" Type="http://schemas.openxmlformats.org/officeDocument/2006/relationships/hyperlink" Target="http://bit.ly/2PfT4lq" TargetMode="External"/><Relationship Id="rId4" Type="http://schemas.openxmlformats.org/officeDocument/2006/relationships/image" Target="../media/image4.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76" name="Shape 176"/>
        <p:cNvGrpSpPr/>
        <p:nvPr/>
      </p:nvGrpSpPr>
      <p:grpSpPr>
        <a:xfrm>
          <a:off x="0" y="0"/>
          <a:ext cx="0" cy="0"/>
          <a:chOff x="0" y="0"/>
          <a:chExt cx="0" cy="0"/>
        </a:xfrm>
      </p:grpSpPr>
      <p:grpSp>
        <p:nvGrpSpPr>
          <p:cNvPr id="177" name="Google Shape;177;p27"/>
          <p:cNvGrpSpPr/>
          <p:nvPr/>
        </p:nvGrpSpPr>
        <p:grpSpPr>
          <a:xfrm>
            <a:off x="4320023" y="1004893"/>
            <a:ext cx="2188698" cy="1605612"/>
            <a:chOff x="4294773" y="1328431"/>
            <a:chExt cx="2188698" cy="1605612"/>
          </a:xfrm>
        </p:grpSpPr>
        <p:sp>
          <p:nvSpPr>
            <p:cNvPr id="178" name="Google Shape;178;p27"/>
            <p:cNvSpPr/>
            <p:nvPr/>
          </p:nvSpPr>
          <p:spPr>
            <a:xfrm>
              <a:off x="4294773" y="1328431"/>
              <a:ext cx="2188698" cy="1605612"/>
            </a:xfrm>
            <a:custGeom>
              <a:rect b="b" l="l" r="r" t="t"/>
              <a:pathLst>
                <a:path extrusionOk="0" h="23808" w="32454">
                  <a:moveTo>
                    <a:pt x="2994" y="1"/>
                  </a:moveTo>
                  <a:cubicBezTo>
                    <a:pt x="1341" y="1"/>
                    <a:pt x="1" y="1341"/>
                    <a:pt x="1" y="2994"/>
                  </a:cubicBezTo>
                  <a:lnTo>
                    <a:pt x="1" y="20811"/>
                  </a:lnTo>
                  <a:cubicBezTo>
                    <a:pt x="1" y="22465"/>
                    <a:pt x="1341" y="23808"/>
                    <a:pt x="2994" y="23808"/>
                  </a:cubicBezTo>
                  <a:lnTo>
                    <a:pt x="29460" y="23808"/>
                  </a:lnTo>
                  <a:cubicBezTo>
                    <a:pt x="31114" y="23808"/>
                    <a:pt x="32453" y="22465"/>
                    <a:pt x="32453" y="20811"/>
                  </a:cubicBezTo>
                  <a:lnTo>
                    <a:pt x="32453" y="2994"/>
                  </a:lnTo>
                  <a:cubicBezTo>
                    <a:pt x="32453" y="1341"/>
                    <a:pt x="31114" y="1"/>
                    <a:pt x="29460" y="1"/>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7"/>
            <p:cNvSpPr/>
            <p:nvPr/>
          </p:nvSpPr>
          <p:spPr>
            <a:xfrm>
              <a:off x="4447123" y="1352372"/>
              <a:ext cx="1865593" cy="1557797"/>
            </a:xfrm>
            <a:custGeom>
              <a:rect b="b" l="l" r="r" t="t"/>
              <a:pathLst>
                <a:path extrusionOk="0" h="23099" w="27663">
                  <a:moveTo>
                    <a:pt x="0" y="0"/>
                  </a:moveTo>
                  <a:lnTo>
                    <a:pt x="0" y="23098"/>
                  </a:lnTo>
                  <a:lnTo>
                    <a:pt x="27662" y="23098"/>
                  </a:lnTo>
                  <a:lnTo>
                    <a:pt x="27662" y="0"/>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7"/>
            <p:cNvSpPr/>
            <p:nvPr/>
          </p:nvSpPr>
          <p:spPr>
            <a:xfrm>
              <a:off x="6354296" y="2086135"/>
              <a:ext cx="90235" cy="90235"/>
            </a:xfrm>
            <a:custGeom>
              <a:rect b="b" l="l" r="r" t="t"/>
              <a:pathLst>
                <a:path extrusionOk="0" h="1338" w="1338">
                  <a:moveTo>
                    <a:pt x="669" y="1"/>
                  </a:moveTo>
                  <a:cubicBezTo>
                    <a:pt x="301" y="1"/>
                    <a:pt x="1" y="298"/>
                    <a:pt x="1" y="669"/>
                  </a:cubicBezTo>
                  <a:cubicBezTo>
                    <a:pt x="1" y="1037"/>
                    <a:pt x="301" y="1337"/>
                    <a:pt x="669" y="1337"/>
                  </a:cubicBezTo>
                  <a:cubicBezTo>
                    <a:pt x="1037" y="1337"/>
                    <a:pt x="1337" y="1037"/>
                    <a:pt x="1337" y="669"/>
                  </a:cubicBezTo>
                  <a:cubicBezTo>
                    <a:pt x="1337" y="298"/>
                    <a:pt x="1037" y="1"/>
                    <a:pt x="669"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7"/>
            <p:cNvSpPr/>
            <p:nvPr/>
          </p:nvSpPr>
          <p:spPr>
            <a:xfrm>
              <a:off x="4354054" y="1987266"/>
              <a:ext cx="20569" cy="287766"/>
            </a:xfrm>
            <a:custGeom>
              <a:rect b="b" l="l" r="r" t="t"/>
              <a:pathLst>
                <a:path extrusionOk="0" h="4267" w="305">
                  <a:moveTo>
                    <a:pt x="150" y="0"/>
                  </a:moveTo>
                  <a:cubicBezTo>
                    <a:pt x="70" y="0"/>
                    <a:pt x="1" y="68"/>
                    <a:pt x="1" y="151"/>
                  </a:cubicBezTo>
                  <a:lnTo>
                    <a:pt x="1" y="4117"/>
                  </a:lnTo>
                  <a:cubicBezTo>
                    <a:pt x="1" y="4200"/>
                    <a:pt x="70" y="4267"/>
                    <a:pt x="150" y="4267"/>
                  </a:cubicBezTo>
                  <a:cubicBezTo>
                    <a:pt x="234" y="4267"/>
                    <a:pt x="304" y="4200"/>
                    <a:pt x="304" y="4117"/>
                  </a:cubicBezTo>
                  <a:lnTo>
                    <a:pt x="304" y="151"/>
                  </a:lnTo>
                  <a:cubicBezTo>
                    <a:pt x="304" y="68"/>
                    <a:pt x="234" y="0"/>
                    <a:pt x="150" y="0"/>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7"/>
            <p:cNvSpPr/>
            <p:nvPr/>
          </p:nvSpPr>
          <p:spPr>
            <a:xfrm>
              <a:off x="4926766" y="2242329"/>
              <a:ext cx="52333" cy="96979"/>
            </a:xfrm>
            <a:custGeom>
              <a:rect b="b" l="l" r="r" t="t"/>
              <a:pathLst>
                <a:path extrusionOk="0" h="1438" w="776">
                  <a:moveTo>
                    <a:pt x="0" y="0"/>
                  </a:moveTo>
                  <a:lnTo>
                    <a:pt x="0" y="1437"/>
                  </a:lnTo>
                  <a:lnTo>
                    <a:pt x="776" y="1149"/>
                  </a:lnTo>
                  <a:lnTo>
                    <a:pt x="776" y="0"/>
                  </a:lnTo>
                  <a:close/>
                </a:path>
              </a:pathLst>
            </a:custGeom>
            <a:solidFill>
              <a:srgbClr val="1B1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7"/>
            <p:cNvSpPr/>
            <p:nvPr/>
          </p:nvSpPr>
          <p:spPr>
            <a:xfrm>
              <a:off x="5021858" y="2263910"/>
              <a:ext cx="21513" cy="39924"/>
            </a:xfrm>
            <a:custGeom>
              <a:rect b="b" l="l" r="r" t="t"/>
              <a:pathLst>
                <a:path extrusionOk="0" h="592" w="319">
                  <a:moveTo>
                    <a:pt x="1" y="1"/>
                  </a:moveTo>
                  <a:lnTo>
                    <a:pt x="1" y="592"/>
                  </a:lnTo>
                  <a:lnTo>
                    <a:pt x="318" y="476"/>
                  </a:lnTo>
                  <a:lnTo>
                    <a:pt x="318" y="1"/>
                  </a:lnTo>
                  <a:close/>
                </a:path>
              </a:pathLst>
            </a:custGeom>
            <a:solidFill>
              <a:srgbClr val="1B1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7"/>
            <p:cNvSpPr/>
            <p:nvPr/>
          </p:nvSpPr>
          <p:spPr>
            <a:xfrm>
              <a:off x="4544171" y="2045603"/>
              <a:ext cx="21716" cy="91314"/>
            </a:xfrm>
            <a:custGeom>
              <a:rect b="b" l="l" r="r" t="t"/>
              <a:pathLst>
                <a:path extrusionOk="0" h="1354" w="322">
                  <a:moveTo>
                    <a:pt x="1" y="0"/>
                  </a:moveTo>
                  <a:lnTo>
                    <a:pt x="1" y="1354"/>
                  </a:lnTo>
                  <a:lnTo>
                    <a:pt x="58" y="1354"/>
                  </a:lnTo>
                  <a:lnTo>
                    <a:pt x="58" y="28"/>
                  </a:lnTo>
                  <a:lnTo>
                    <a:pt x="265" y="28"/>
                  </a:lnTo>
                  <a:lnTo>
                    <a:pt x="265" y="1354"/>
                  </a:lnTo>
                  <a:lnTo>
                    <a:pt x="295" y="1354"/>
                  </a:lnTo>
                  <a:lnTo>
                    <a:pt x="275" y="1334"/>
                  </a:lnTo>
                  <a:lnTo>
                    <a:pt x="321" y="1297"/>
                  </a:lnTo>
                  <a:lnTo>
                    <a:pt x="321" y="57"/>
                  </a:lnTo>
                  <a:lnTo>
                    <a:pt x="275" y="20"/>
                  </a:lnTo>
                  <a:lnTo>
                    <a:pt x="295" y="0"/>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7"/>
            <p:cNvSpPr/>
            <p:nvPr/>
          </p:nvSpPr>
          <p:spPr>
            <a:xfrm>
              <a:off x="4786150" y="2045603"/>
              <a:ext cx="21716" cy="91314"/>
            </a:xfrm>
            <a:custGeom>
              <a:rect b="b" l="l" r="r" t="t"/>
              <a:pathLst>
                <a:path extrusionOk="0" h="1354" w="322">
                  <a:moveTo>
                    <a:pt x="34" y="0"/>
                  </a:moveTo>
                  <a:lnTo>
                    <a:pt x="48" y="14"/>
                  </a:lnTo>
                  <a:lnTo>
                    <a:pt x="1" y="51"/>
                  </a:lnTo>
                  <a:lnTo>
                    <a:pt x="1" y="1303"/>
                  </a:lnTo>
                  <a:lnTo>
                    <a:pt x="54" y="1347"/>
                  </a:lnTo>
                  <a:lnTo>
                    <a:pt x="48" y="1354"/>
                  </a:lnTo>
                  <a:lnTo>
                    <a:pt x="58" y="1354"/>
                  </a:lnTo>
                  <a:lnTo>
                    <a:pt x="58" y="28"/>
                  </a:lnTo>
                  <a:lnTo>
                    <a:pt x="265" y="28"/>
                  </a:lnTo>
                  <a:lnTo>
                    <a:pt x="265" y="1354"/>
                  </a:lnTo>
                  <a:lnTo>
                    <a:pt x="321" y="1354"/>
                  </a:lnTo>
                  <a:lnTo>
                    <a:pt x="321" y="0"/>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7"/>
            <p:cNvSpPr/>
            <p:nvPr/>
          </p:nvSpPr>
          <p:spPr>
            <a:xfrm>
              <a:off x="4562650" y="2045603"/>
              <a:ext cx="113434" cy="91314"/>
            </a:xfrm>
            <a:custGeom>
              <a:rect b="b" l="l" r="r" t="t"/>
              <a:pathLst>
                <a:path extrusionOk="0" h="1354" w="1682">
                  <a:moveTo>
                    <a:pt x="21" y="0"/>
                  </a:moveTo>
                  <a:lnTo>
                    <a:pt x="1" y="20"/>
                  </a:lnTo>
                  <a:lnTo>
                    <a:pt x="47" y="57"/>
                  </a:lnTo>
                  <a:lnTo>
                    <a:pt x="803" y="679"/>
                  </a:lnTo>
                  <a:lnTo>
                    <a:pt x="846" y="642"/>
                  </a:lnTo>
                  <a:lnTo>
                    <a:pt x="64" y="0"/>
                  </a:lnTo>
                  <a:close/>
                  <a:moveTo>
                    <a:pt x="889" y="679"/>
                  </a:moveTo>
                  <a:lnTo>
                    <a:pt x="846" y="712"/>
                  </a:lnTo>
                  <a:lnTo>
                    <a:pt x="1628" y="1354"/>
                  </a:lnTo>
                  <a:lnTo>
                    <a:pt x="1681" y="1354"/>
                  </a:lnTo>
                  <a:lnTo>
                    <a:pt x="1665" y="1334"/>
                  </a:lnTo>
                  <a:lnTo>
                    <a:pt x="1678" y="1323"/>
                  </a:lnTo>
                  <a:lnTo>
                    <a:pt x="889" y="679"/>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7"/>
            <p:cNvSpPr/>
            <p:nvPr/>
          </p:nvSpPr>
          <p:spPr>
            <a:xfrm>
              <a:off x="4562650" y="2045603"/>
              <a:ext cx="113434" cy="91314"/>
            </a:xfrm>
            <a:custGeom>
              <a:rect b="b" l="l" r="r" t="t"/>
              <a:pathLst>
                <a:path extrusionOk="0" h="1354" w="1682">
                  <a:moveTo>
                    <a:pt x="1631" y="0"/>
                  </a:moveTo>
                  <a:lnTo>
                    <a:pt x="846" y="642"/>
                  </a:lnTo>
                  <a:lnTo>
                    <a:pt x="803" y="679"/>
                  </a:lnTo>
                  <a:lnTo>
                    <a:pt x="47" y="1297"/>
                  </a:lnTo>
                  <a:lnTo>
                    <a:pt x="1" y="1334"/>
                  </a:lnTo>
                  <a:lnTo>
                    <a:pt x="21" y="1354"/>
                  </a:lnTo>
                  <a:lnTo>
                    <a:pt x="64" y="1354"/>
                  </a:lnTo>
                  <a:lnTo>
                    <a:pt x="846" y="712"/>
                  </a:lnTo>
                  <a:lnTo>
                    <a:pt x="889" y="679"/>
                  </a:lnTo>
                  <a:lnTo>
                    <a:pt x="1678" y="31"/>
                  </a:lnTo>
                  <a:lnTo>
                    <a:pt x="1665" y="20"/>
                  </a:lnTo>
                  <a:lnTo>
                    <a:pt x="1681" y="0"/>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7"/>
            <p:cNvSpPr/>
            <p:nvPr/>
          </p:nvSpPr>
          <p:spPr>
            <a:xfrm>
              <a:off x="4674872" y="2045603"/>
              <a:ext cx="114985" cy="91314"/>
            </a:xfrm>
            <a:custGeom>
              <a:rect b="b" l="l" r="r" t="t"/>
              <a:pathLst>
                <a:path extrusionOk="0" h="1354" w="1705">
                  <a:moveTo>
                    <a:pt x="17" y="0"/>
                  </a:moveTo>
                  <a:lnTo>
                    <a:pt x="1" y="20"/>
                  </a:lnTo>
                  <a:lnTo>
                    <a:pt x="14" y="31"/>
                  </a:lnTo>
                  <a:lnTo>
                    <a:pt x="799" y="679"/>
                  </a:lnTo>
                  <a:lnTo>
                    <a:pt x="846" y="642"/>
                  </a:lnTo>
                  <a:lnTo>
                    <a:pt x="61" y="0"/>
                  </a:lnTo>
                  <a:close/>
                  <a:moveTo>
                    <a:pt x="889" y="679"/>
                  </a:moveTo>
                  <a:lnTo>
                    <a:pt x="846" y="712"/>
                  </a:lnTo>
                  <a:lnTo>
                    <a:pt x="1627" y="1354"/>
                  </a:lnTo>
                  <a:lnTo>
                    <a:pt x="1698" y="1354"/>
                  </a:lnTo>
                  <a:lnTo>
                    <a:pt x="1704" y="1347"/>
                  </a:lnTo>
                  <a:lnTo>
                    <a:pt x="1651" y="1303"/>
                  </a:lnTo>
                  <a:lnTo>
                    <a:pt x="889" y="679"/>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7"/>
            <p:cNvSpPr/>
            <p:nvPr/>
          </p:nvSpPr>
          <p:spPr>
            <a:xfrm>
              <a:off x="4674872" y="2045603"/>
              <a:ext cx="114513" cy="91314"/>
            </a:xfrm>
            <a:custGeom>
              <a:rect b="b" l="l" r="r" t="t"/>
              <a:pathLst>
                <a:path extrusionOk="0" h="1354" w="1698">
                  <a:moveTo>
                    <a:pt x="1627" y="0"/>
                  </a:moveTo>
                  <a:lnTo>
                    <a:pt x="846" y="642"/>
                  </a:lnTo>
                  <a:lnTo>
                    <a:pt x="799" y="679"/>
                  </a:lnTo>
                  <a:lnTo>
                    <a:pt x="14" y="1323"/>
                  </a:lnTo>
                  <a:lnTo>
                    <a:pt x="1" y="1334"/>
                  </a:lnTo>
                  <a:lnTo>
                    <a:pt x="17" y="1354"/>
                  </a:lnTo>
                  <a:lnTo>
                    <a:pt x="64" y="1354"/>
                  </a:lnTo>
                  <a:lnTo>
                    <a:pt x="846" y="712"/>
                  </a:lnTo>
                  <a:lnTo>
                    <a:pt x="889" y="679"/>
                  </a:lnTo>
                  <a:lnTo>
                    <a:pt x="1651" y="51"/>
                  </a:lnTo>
                  <a:lnTo>
                    <a:pt x="1698" y="14"/>
                  </a:lnTo>
                  <a:lnTo>
                    <a:pt x="1684" y="0"/>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7"/>
            <p:cNvSpPr/>
            <p:nvPr/>
          </p:nvSpPr>
          <p:spPr>
            <a:xfrm>
              <a:off x="4571485" y="2136851"/>
              <a:ext cx="312584" cy="662935"/>
            </a:xfrm>
            <a:custGeom>
              <a:rect b="b" l="l" r="r" t="t"/>
              <a:pathLst>
                <a:path extrusionOk="0" h="9830" w="4635">
                  <a:moveTo>
                    <a:pt x="1447" y="1097"/>
                  </a:moveTo>
                  <a:cubicBezTo>
                    <a:pt x="1517" y="1097"/>
                    <a:pt x="1574" y="1157"/>
                    <a:pt x="1574" y="1227"/>
                  </a:cubicBezTo>
                  <a:cubicBezTo>
                    <a:pt x="1574" y="1297"/>
                    <a:pt x="1517" y="1353"/>
                    <a:pt x="1447" y="1353"/>
                  </a:cubicBezTo>
                  <a:lnTo>
                    <a:pt x="879" y="1353"/>
                  </a:lnTo>
                  <a:cubicBezTo>
                    <a:pt x="809" y="1353"/>
                    <a:pt x="752" y="1297"/>
                    <a:pt x="752" y="1227"/>
                  </a:cubicBezTo>
                  <a:cubicBezTo>
                    <a:pt x="752" y="1157"/>
                    <a:pt x="809" y="1097"/>
                    <a:pt x="879" y="1097"/>
                  </a:cubicBezTo>
                  <a:close/>
                  <a:moveTo>
                    <a:pt x="2710" y="1097"/>
                  </a:moveTo>
                  <a:cubicBezTo>
                    <a:pt x="2783" y="1097"/>
                    <a:pt x="2840" y="1157"/>
                    <a:pt x="2840" y="1227"/>
                  </a:cubicBezTo>
                  <a:cubicBezTo>
                    <a:pt x="2840" y="1297"/>
                    <a:pt x="2783" y="1353"/>
                    <a:pt x="2710" y="1353"/>
                  </a:cubicBezTo>
                  <a:lnTo>
                    <a:pt x="2145" y="1353"/>
                  </a:lnTo>
                  <a:cubicBezTo>
                    <a:pt x="2075" y="1353"/>
                    <a:pt x="2018" y="1297"/>
                    <a:pt x="2018" y="1227"/>
                  </a:cubicBezTo>
                  <a:cubicBezTo>
                    <a:pt x="2018" y="1157"/>
                    <a:pt x="2075" y="1097"/>
                    <a:pt x="2145" y="1097"/>
                  </a:cubicBezTo>
                  <a:close/>
                  <a:moveTo>
                    <a:pt x="3976" y="1097"/>
                  </a:moveTo>
                  <a:cubicBezTo>
                    <a:pt x="4046" y="1097"/>
                    <a:pt x="4103" y="1157"/>
                    <a:pt x="4103" y="1227"/>
                  </a:cubicBezTo>
                  <a:cubicBezTo>
                    <a:pt x="4103" y="1297"/>
                    <a:pt x="4046" y="1353"/>
                    <a:pt x="3976" y="1353"/>
                  </a:cubicBezTo>
                  <a:lnTo>
                    <a:pt x="3411" y="1353"/>
                  </a:lnTo>
                  <a:cubicBezTo>
                    <a:pt x="3338" y="1353"/>
                    <a:pt x="3281" y="1297"/>
                    <a:pt x="3281" y="1227"/>
                  </a:cubicBezTo>
                  <a:cubicBezTo>
                    <a:pt x="3281" y="1157"/>
                    <a:pt x="3338" y="1097"/>
                    <a:pt x="3411" y="1097"/>
                  </a:cubicBezTo>
                  <a:close/>
                  <a:moveTo>
                    <a:pt x="1447" y="1758"/>
                  </a:moveTo>
                  <a:cubicBezTo>
                    <a:pt x="1517" y="1758"/>
                    <a:pt x="1574" y="1814"/>
                    <a:pt x="1574" y="1885"/>
                  </a:cubicBezTo>
                  <a:cubicBezTo>
                    <a:pt x="1574" y="1955"/>
                    <a:pt x="1517" y="2015"/>
                    <a:pt x="1447" y="2015"/>
                  </a:cubicBezTo>
                  <a:lnTo>
                    <a:pt x="879" y="2015"/>
                  </a:lnTo>
                  <a:cubicBezTo>
                    <a:pt x="809" y="2015"/>
                    <a:pt x="752" y="1955"/>
                    <a:pt x="752" y="1885"/>
                  </a:cubicBezTo>
                  <a:cubicBezTo>
                    <a:pt x="752" y="1814"/>
                    <a:pt x="809" y="1758"/>
                    <a:pt x="879" y="1758"/>
                  </a:cubicBezTo>
                  <a:close/>
                  <a:moveTo>
                    <a:pt x="2710" y="1758"/>
                  </a:moveTo>
                  <a:cubicBezTo>
                    <a:pt x="2783" y="1758"/>
                    <a:pt x="2840" y="1814"/>
                    <a:pt x="2840" y="1885"/>
                  </a:cubicBezTo>
                  <a:cubicBezTo>
                    <a:pt x="2840" y="1955"/>
                    <a:pt x="2783" y="2015"/>
                    <a:pt x="2710" y="2015"/>
                  </a:cubicBezTo>
                  <a:lnTo>
                    <a:pt x="2145" y="2015"/>
                  </a:lnTo>
                  <a:cubicBezTo>
                    <a:pt x="2075" y="2015"/>
                    <a:pt x="2018" y="1955"/>
                    <a:pt x="2018" y="1885"/>
                  </a:cubicBezTo>
                  <a:cubicBezTo>
                    <a:pt x="2018" y="1814"/>
                    <a:pt x="2075" y="1758"/>
                    <a:pt x="2145" y="1758"/>
                  </a:cubicBezTo>
                  <a:close/>
                  <a:moveTo>
                    <a:pt x="3976" y="1758"/>
                  </a:moveTo>
                  <a:cubicBezTo>
                    <a:pt x="4046" y="1758"/>
                    <a:pt x="4103" y="1814"/>
                    <a:pt x="4103" y="1885"/>
                  </a:cubicBezTo>
                  <a:cubicBezTo>
                    <a:pt x="4103" y="1955"/>
                    <a:pt x="4046" y="2015"/>
                    <a:pt x="3976" y="2015"/>
                  </a:cubicBezTo>
                  <a:lnTo>
                    <a:pt x="3411" y="2015"/>
                  </a:lnTo>
                  <a:cubicBezTo>
                    <a:pt x="3338" y="2015"/>
                    <a:pt x="3281" y="1955"/>
                    <a:pt x="3281" y="1885"/>
                  </a:cubicBezTo>
                  <a:cubicBezTo>
                    <a:pt x="3281" y="1814"/>
                    <a:pt x="3338" y="1758"/>
                    <a:pt x="3411" y="1758"/>
                  </a:cubicBezTo>
                  <a:close/>
                  <a:moveTo>
                    <a:pt x="1447" y="2420"/>
                  </a:moveTo>
                  <a:cubicBezTo>
                    <a:pt x="1517" y="2420"/>
                    <a:pt x="1574" y="2476"/>
                    <a:pt x="1574" y="2546"/>
                  </a:cubicBezTo>
                  <a:cubicBezTo>
                    <a:pt x="1574" y="2616"/>
                    <a:pt x="1517" y="2673"/>
                    <a:pt x="1447" y="2673"/>
                  </a:cubicBezTo>
                  <a:lnTo>
                    <a:pt x="879" y="2673"/>
                  </a:lnTo>
                  <a:cubicBezTo>
                    <a:pt x="809" y="2673"/>
                    <a:pt x="752" y="2616"/>
                    <a:pt x="752" y="2546"/>
                  </a:cubicBezTo>
                  <a:cubicBezTo>
                    <a:pt x="752" y="2476"/>
                    <a:pt x="809" y="2420"/>
                    <a:pt x="879" y="2420"/>
                  </a:cubicBezTo>
                  <a:close/>
                  <a:moveTo>
                    <a:pt x="2710" y="2420"/>
                  </a:moveTo>
                  <a:cubicBezTo>
                    <a:pt x="2783" y="2420"/>
                    <a:pt x="2840" y="2476"/>
                    <a:pt x="2840" y="2546"/>
                  </a:cubicBezTo>
                  <a:cubicBezTo>
                    <a:pt x="2840" y="2616"/>
                    <a:pt x="2783" y="2673"/>
                    <a:pt x="2710" y="2673"/>
                  </a:cubicBezTo>
                  <a:lnTo>
                    <a:pt x="2145" y="2673"/>
                  </a:lnTo>
                  <a:cubicBezTo>
                    <a:pt x="2075" y="2673"/>
                    <a:pt x="2018" y="2616"/>
                    <a:pt x="2018" y="2546"/>
                  </a:cubicBezTo>
                  <a:cubicBezTo>
                    <a:pt x="2018" y="2476"/>
                    <a:pt x="2075" y="2420"/>
                    <a:pt x="2145" y="2420"/>
                  </a:cubicBezTo>
                  <a:close/>
                  <a:moveTo>
                    <a:pt x="3976" y="2420"/>
                  </a:moveTo>
                  <a:cubicBezTo>
                    <a:pt x="4046" y="2420"/>
                    <a:pt x="4103" y="2476"/>
                    <a:pt x="4103" y="2546"/>
                  </a:cubicBezTo>
                  <a:cubicBezTo>
                    <a:pt x="4103" y="2616"/>
                    <a:pt x="4046" y="2673"/>
                    <a:pt x="3976" y="2673"/>
                  </a:cubicBezTo>
                  <a:lnTo>
                    <a:pt x="3411" y="2673"/>
                  </a:lnTo>
                  <a:cubicBezTo>
                    <a:pt x="3338" y="2673"/>
                    <a:pt x="3281" y="2616"/>
                    <a:pt x="3281" y="2546"/>
                  </a:cubicBezTo>
                  <a:cubicBezTo>
                    <a:pt x="3281" y="2476"/>
                    <a:pt x="3338" y="2420"/>
                    <a:pt x="3411" y="2420"/>
                  </a:cubicBezTo>
                  <a:close/>
                  <a:moveTo>
                    <a:pt x="1447" y="3077"/>
                  </a:moveTo>
                  <a:cubicBezTo>
                    <a:pt x="1517" y="3077"/>
                    <a:pt x="1574" y="3137"/>
                    <a:pt x="1574" y="3208"/>
                  </a:cubicBezTo>
                  <a:cubicBezTo>
                    <a:pt x="1574" y="3278"/>
                    <a:pt x="1517" y="3335"/>
                    <a:pt x="1447" y="3335"/>
                  </a:cubicBezTo>
                  <a:lnTo>
                    <a:pt x="879" y="3335"/>
                  </a:lnTo>
                  <a:cubicBezTo>
                    <a:pt x="809" y="3335"/>
                    <a:pt x="752" y="3278"/>
                    <a:pt x="752" y="3208"/>
                  </a:cubicBezTo>
                  <a:cubicBezTo>
                    <a:pt x="752" y="3137"/>
                    <a:pt x="809" y="3077"/>
                    <a:pt x="879" y="3077"/>
                  </a:cubicBezTo>
                  <a:close/>
                  <a:moveTo>
                    <a:pt x="2710" y="3077"/>
                  </a:moveTo>
                  <a:cubicBezTo>
                    <a:pt x="2783" y="3077"/>
                    <a:pt x="2840" y="3137"/>
                    <a:pt x="2840" y="3208"/>
                  </a:cubicBezTo>
                  <a:cubicBezTo>
                    <a:pt x="2840" y="3278"/>
                    <a:pt x="2783" y="3335"/>
                    <a:pt x="2710" y="3335"/>
                  </a:cubicBezTo>
                  <a:lnTo>
                    <a:pt x="2145" y="3335"/>
                  </a:lnTo>
                  <a:cubicBezTo>
                    <a:pt x="2075" y="3335"/>
                    <a:pt x="2018" y="3278"/>
                    <a:pt x="2018" y="3208"/>
                  </a:cubicBezTo>
                  <a:cubicBezTo>
                    <a:pt x="2018" y="3137"/>
                    <a:pt x="2075" y="3077"/>
                    <a:pt x="2145" y="3077"/>
                  </a:cubicBezTo>
                  <a:close/>
                  <a:moveTo>
                    <a:pt x="3976" y="3077"/>
                  </a:moveTo>
                  <a:cubicBezTo>
                    <a:pt x="4046" y="3077"/>
                    <a:pt x="4103" y="3137"/>
                    <a:pt x="4103" y="3208"/>
                  </a:cubicBezTo>
                  <a:cubicBezTo>
                    <a:pt x="4103" y="3278"/>
                    <a:pt x="4046" y="3335"/>
                    <a:pt x="3976" y="3335"/>
                  </a:cubicBezTo>
                  <a:lnTo>
                    <a:pt x="3411" y="3335"/>
                  </a:lnTo>
                  <a:cubicBezTo>
                    <a:pt x="3338" y="3335"/>
                    <a:pt x="3281" y="3278"/>
                    <a:pt x="3281" y="3208"/>
                  </a:cubicBezTo>
                  <a:cubicBezTo>
                    <a:pt x="3281" y="3137"/>
                    <a:pt x="3338" y="3077"/>
                    <a:pt x="3411" y="3077"/>
                  </a:cubicBezTo>
                  <a:close/>
                  <a:moveTo>
                    <a:pt x="1447" y="3739"/>
                  </a:moveTo>
                  <a:cubicBezTo>
                    <a:pt x="1517" y="3739"/>
                    <a:pt x="1574" y="3796"/>
                    <a:pt x="1574" y="3866"/>
                  </a:cubicBezTo>
                  <a:cubicBezTo>
                    <a:pt x="1574" y="3936"/>
                    <a:pt x="1517" y="3996"/>
                    <a:pt x="1447" y="3996"/>
                  </a:cubicBezTo>
                  <a:lnTo>
                    <a:pt x="879" y="3996"/>
                  </a:lnTo>
                  <a:cubicBezTo>
                    <a:pt x="809" y="3996"/>
                    <a:pt x="752" y="3936"/>
                    <a:pt x="752" y="3866"/>
                  </a:cubicBezTo>
                  <a:cubicBezTo>
                    <a:pt x="752" y="3796"/>
                    <a:pt x="809" y="3739"/>
                    <a:pt x="879" y="3739"/>
                  </a:cubicBezTo>
                  <a:close/>
                  <a:moveTo>
                    <a:pt x="2710" y="3739"/>
                  </a:moveTo>
                  <a:cubicBezTo>
                    <a:pt x="2783" y="3739"/>
                    <a:pt x="2840" y="3796"/>
                    <a:pt x="2840" y="3866"/>
                  </a:cubicBezTo>
                  <a:cubicBezTo>
                    <a:pt x="2840" y="3936"/>
                    <a:pt x="2783" y="3996"/>
                    <a:pt x="2710" y="3996"/>
                  </a:cubicBezTo>
                  <a:lnTo>
                    <a:pt x="2145" y="3996"/>
                  </a:lnTo>
                  <a:cubicBezTo>
                    <a:pt x="2075" y="3996"/>
                    <a:pt x="2018" y="3936"/>
                    <a:pt x="2018" y="3866"/>
                  </a:cubicBezTo>
                  <a:cubicBezTo>
                    <a:pt x="2018" y="3796"/>
                    <a:pt x="2075" y="3739"/>
                    <a:pt x="2145" y="3739"/>
                  </a:cubicBezTo>
                  <a:close/>
                  <a:moveTo>
                    <a:pt x="3976" y="3739"/>
                  </a:moveTo>
                  <a:cubicBezTo>
                    <a:pt x="4046" y="3739"/>
                    <a:pt x="4103" y="3796"/>
                    <a:pt x="4103" y="3866"/>
                  </a:cubicBezTo>
                  <a:cubicBezTo>
                    <a:pt x="4103" y="3936"/>
                    <a:pt x="4046" y="3996"/>
                    <a:pt x="3976" y="3996"/>
                  </a:cubicBezTo>
                  <a:lnTo>
                    <a:pt x="3411" y="3996"/>
                  </a:lnTo>
                  <a:cubicBezTo>
                    <a:pt x="3338" y="3996"/>
                    <a:pt x="3281" y="3936"/>
                    <a:pt x="3281" y="3866"/>
                  </a:cubicBezTo>
                  <a:cubicBezTo>
                    <a:pt x="3281" y="3796"/>
                    <a:pt x="3338" y="3739"/>
                    <a:pt x="3411" y="3739"/>
                  </a:cubicBezTo>
                  <a:close/>
                  <a:moveTo>
                    <a:pt x="1447" y="4400"/>
                  </a:moveTo>
                  <a:cubicBezTo>
                    <a:pt x="1517" y="4400"/>
                    <a:pt x="1574" y="4457"/>
                    <a:pt x="1574" y="4528"/>
                  </a:cubicBezTo>
                  <a:cubicBezTo>
                    <a:pt x="1574" y="4597"/>
                    <a:pt x="1517" y="4654"/>
                    <a:pt x="1447" y="4654"/>
                  </a:cubicBezTo>
                  <a:lnTo>
                    <a:pt x="879" y="4654"/>
                  </a:lnTo>
                  <a:cubicBezTo>
                    <a:pt x="809" y="4654"/>
                    <a:pt x="752" y="4597"/>
                    <a:pt x="752" y="4528"/>
                  </a:cubicBezTo>
                  <a:cubicBezTo>
                    <a:pt x="752" y="4457"/>
                    <a:pt x="809" y="4400"/>
                    <a:pt x="879" y="4400"/>
                  </a:cubicBezTo>
                  <a:close/>
                  <a:moveTo>
                    <a:pt x="2710" y="4400"/>
                  </a:moveTo>
                  <a:cubicBezTo>
                    <a:pt x="2783" y="4400"/>
                    <a:pt x="2840" y="4457"/>
                    <a:pt x="2840" y="4528"/>
                  </a:cubicBezTo>
                  <a:cubicBezTo>
                    <a:pt x="2840" y="4597"/>
                    <a:pt x="2783" y="4654"/>
                    <a:pt x="2710" y="4654"/>
                  </a:cubicBezTo>
                  <a:lnTo>
                    <a:pt x="2145" y="4654"/>
                  </a:lnTo>
                  <a:cubicBezTo>
                    <a:pt x="2075" y="4654"/>
                    <a:pt x="2018" y="4597"/>
                    <a:pt x="2018" y="4528"/>
                  </a:cubicBezTo>
                  <a:cubicBezTo>
                    <a:pt x="2018" y="4457"/>
                    <a:pt x="2075" y="4400"/>
                    <a:pt x="2145" y="4400"/>
                  </a:cubicBezTo>
                  <a:close/>
                  <a:moveTo>
                    <a:pt x="3976" y="4400"/>
                  </a:moveTo>
                  <a:cubicBezTo>
                    <a:pt x="4046" y="4400"/>
                    <a:pt x="4103" y="4457"/>
                    <a:pt x="4103" y="4528"/>
                  </a:cubicBezTo>
                  <a:cubicBezTo>
                    <a:pt x="4103" y="4597"/>
                    <a:pt x="4046" y="4654"/>
                    <a:pt x="3976" y="4654"/>
                  </a:cubicBezTo>
                  <a:lnTo>
                    <a:pt x="3411" y="4654"/>
                  </a:lnTo>
                  <a:cubicBezTo>
                    <a:pt x="3338" y="4654"/>
                    <a:pt x="3281" y="4597"/>
                    <a:pt x="3281" y="4528"/>
                  </a:cubicBezTo>
                  <a:cubicBezTo>
                    <a:pt x="3281" y="4457"/>
                    <a:pt x="3338" y="4400"/>
                    <a:pt x="3411" y="4400"/>
                  </a:cubicBezTo>
                  <a:close/>
                  <a:moveTo>
                    <a:pt x="1447" y="5058"/>
                  </a:moveTo>
                  <a:cubicBezTo>
                    <a:pt x="1517" y="5058"/>
                    <a:pt x="1574" y="5119"/>
                    <a:pt x="1574" y="5189"/>
                  </a:cubicBezTo>
                  <a:cubicBezTo>
                    <a:pt x="1574" y="5259"/>
                    <a:pt x="1517" y="5316"/>
                    <a:pt x="1447" y="5316"/>
                  </a:cubicBezTo>
                  <a:lnTo>
                    <a:pt x="879" y="5316"/>
                  </a:lnTo>
                  <a:cubicBezTo>
                    <a:pt x="809" y="5316"/>
                    <a:pt x="752" y="5259"/>
                    <a:pt x="752" y="5189"/>
                  </a:cubicBezTo>
                  <a:cubicBezTo>
                    <a:pt x="752" y="5119"/>
                    <a:pt x="809" y="5058"/>
                    <a:pt x="879" y="5058"/>
                  </a:cubicBezTo>
                  <a:close/>
                  <a:moveTo>
                    <a:pt x="2710" y="5058"/>
                  </a:moveTo>
                  <a:cubicBezTo>
                    <a:pt x="2783" y="5058"/>
                    <a:pt x="2840" y="5119"/>
                    <a:pt x="2840" y="5189"/>
                  </a:cubicBezTo>
                  <a:cubicBezTo>
                    <a:pt x="2840" y="5259"/>
                    <a:pt x="2783" y="5316"/>
                    <a:pt x="2710" y="5316"/>
                  </a:cubicBezTo>
                  <a:lnTo>
                    <a:pt x="2145" y="5316"/>
                  </a:lnTo>
                  <a:cubicBezTo>
                    <a:pt x="2075" y="5316"/>
                    <a:pt x="2018" y="5259"/>
                    <a:pt x="2018" y="5189"/>
                  </a:cubicBezTo>
                  <a:cubicBezTo>
                    <a:pt x="2018" y="5119"/>
                    <a:pt x="2075" y="5058"/>
                    <a:pt x="2145" y="5058"/>
                  </a:cubicBezTo>
                  <a:close/>
                  <a:moveTo>
                    <a:pt x="3976" y="5058"/>
                  </a:moveTo>
                  <a:cubicBezTo>
                    <a:pt x="4046" y="5058"/>
                    <a:pt x="4103" y="5119"/>
                    <a:pt x="4103" y="5189"/>
                  </a:cubicBezTo>
                  <a:cubicBezTo>
                    <a:pt x="4103" y="5259"/>
                    <a:pt x="4046" y="5316"/>
                    <a:pt x="3976" y="5316"/>
                  </a:cubicBezTo>
                  <a:lnTo>
                    <a:pt x="3411" y="5316"/>
                  </a:lnTo>
                  <a:cubicBezTo>
                    <a:pt x="3338" y="5316"/>
                    <a:pt x="3281" y="5259"/>
                    <a:pt x="3281" y="5189"/>
                  </a:cubicBezTo>
                  <a:cubicBezTo>
                    <a:pt x="3281" y="5119"/>
                    <a:pt x="3338" y="5058"/>
                    <a:pt x="3411" y="5058"/>
                  </a:cubicBezTo>
                  <a:close/>
                  <a:moveTo>
                    <a:pt x="1447" y="5720"/>
                  </a:moveTo>
                  <a:cubicBezTo>
                    <a:pt x="1517" y="5720"/>
                    <a:pt x="1574" y="5777"/>
                    <a:pt x="1574" y="5847"/>
                  </a:cubicBezTo>
                  <a:cubicBezTo>
                    <a:pt x="1574" y="5917"/>
                    <a:pt x="1517" y="5977"/>
                    <a:pt x="1447" y="5977"/>
                  </a:cubicBezTo>
                  <a:lnTo>
                    <a:pt x="879" y="5977"/>
                  </a:lnTo>
                  <a:cubicBezTo>
                    <a:pt x="809" y="5977"/>
                    <a:pt x="752" y="5917"/>
                    <a:pt x="752" y="5847"/>
                  </a:cubicBezTo>
                  <a:cubicBezTo>
                    <a:pt x="752" y="5777"/>
                    <a:pt x="809" y="5720"/>
                    <a:pt x="879" y="5720"/>
                  </a:cubicBezTo>
                  <a:close/>
                  <a:moveTo>
                    <a:pt x="2710" y="5720"/>
                  </a:moveTo>
                  <a:cubicBezTo>
                    <a:pt x="2783" y="5720"/>
                    <a:pt x="2840" y="5777"/>
                    <a:pt x="2840" y="5847"/>
                  </a:cubicBezTo>
                  <a:cubicBezTo>
                    <a:pt x="2840" y="5917"/>
                    <a:pt x="2783" y="5977"/>
                    <a:pt x="2710" y="5977"/>
                  </a:cubicBezTo>
                  <a:lnTo>
                    <a:pt x="2145" y="5977"/>
                  </a:lnTo>
                  <a:cubicBezTo>
                    <a:pt x="2075" y="5977"/>
                    <a:pt x="2018" y="5917"/>
                    <a:pt x="2018" y="5847"/>
                  </a:cubicBezTo>
                  <a:cubicBezTo>
                    <a:pt x="2018" y="5777"/>
                    <a:pt x="2075" y="5720"/>
                    <a:pt x="2145" y="5720"/>
                  </a:cubicBezTo>
                  <a:close/>
                  <a:moveTo>
                    <a:pt x="3976" y="5720"/>
                  </a:moveTo>
                  <a:cubicBezTo>
                    <a:pt x="4046" y="5720"/>
                    <a:pt x="4103" y="5777"/>
                    <a:pt x="4103" y="5847"/>
                  </a:cubicBezTo>
                  <a:cubicBezTo>
                    <a:pt x="4103" y="5917"/>
                    <a:pt x="4046" y="5977"/>
                    <a:pt x="3976" y="5977"/>
                  </a:cubicBezTo>
                  <a:lnTo>
                    <a:pt x="3411" y="5977"/>
                  </a:lnTo>
                  <a:cubicBezTo>
                    <a:pt x="3338" y="5977"/>
                    <a:pt x="3281" y="5917"/>
                    <a:pt x="3281" y="5847"/>
                  </a:cubicBezTo>
                  <a:cubicBezTo>
                    <a:pt x="3281" y="5777"/>
                    <a:pt x="3338" y="5720"/>
                    <a:pt x="3411" y="5720"/>
                  </a:cubicBezTo>
                  <a:close/>
                  <a:moveTo>
                    <a:pt x="1447" y="6381"/>
                  </a:moveTo>
                  <a:cubicBezTo>
                    <a:pt x="1517" y="6381"/>
                    <a:pt x="1574" y="6438"/>
                    <a:pt x="1574" y="6509"/>
                  </a:cubicBezTo>
                  <a:cubicBezTo>
                    <a:pt x="1574" y="6579"/>
                    <a:pt x="1517" y="6636"/>
                    <a:pt x="1447" y="6636"/>
                  </a:cubicBezTo>
                  <a:lnTo>
                    <a:pt x="879" y="6636"/>
                  </a:lnTo>
                  <a:cubicBezTo>
                    <a:pt x="809" y="6636"/>
                    <a:pt x="752" y="6579"/>
                    <a:pt x="752" y="6509"/>
                  </a:cubicBezTo>
                  <a:cubicBezTo>
                    <a:pt x="752" y="6438"/>
                    <a:pt x="809" y="6381"/>
                    <a:pt x="879" y="6381"/>
                  </a:cubicBezTo>
                  <a:close/>
                  <a:moveTo>
                    <a:pt x="2710" y="6381"/>
                  </a:moveTo>
                  <a:cubicBezTo>
                    <a:pt x="2783" y="6381"/>
                    <a:pt x="2840" y="6438"/>
                    <a:pt x="2840" y="6509"/>
                  </a:cubicBezTo>
                  <a:cubicBezTo>
                    <a:pt x="2840" y="6579"/>
                    <a:pt x="2783" y="6636"/>
                    <a:pt x="2710" y="6636"/>
                  </a:cubicBezTo>
                  <a:lnTo>
                    <a:pt x="2145" y="6636"/>
                  </a:lnTo>
                  <a:cubicBezTo>
                    <a:pt x="2075" y="6636"/>
                    <a:pt x="2018" y="6579"/>
                    <a:pt x="2018" y="6509"/>
                  </a:cubicBezTo>
                  <a:cubicBezTo>
                    <a:pt x="2018" y="6438"/>
                    <a:pt x="2075" y="6381"/>
                    <a:pt x="2145" y="6381"/>
                  </a:cubicBezTo>
                  <a:close/>
                  <a:moveTo>
                    <a:pt x="3976" y="6381"/>
                  </a:moveTo>
                  <a:cubicBezTo>
                    <a:pt x="4046" y="6381"/>
                    <a:pt x="4103" y="6438"/>
                    <a:pt x="4103" y="6509"/>
                  </a:cubicBezTo>
                  <a:cubicBezTo>
                    <a:pt x="4103" y="6579"/>
                    <a:pt x="4046" y="6636"/>
                    <a:pt x="3976" y="6636"/>
                  </a:cubicBezTo>
                  <a:lnTo>
                    <a:pt x="3411" y="6636"/>
                  </a:lnTo>
                  <a:cubicBezTo>
                    <a:pt x="3338" y="6636"/>
                    <a:pt x="3281" y="6579"/>
                    <a:pt x="3281" y="6509"/>
                  </a:cubicBezTo>
                  <a:cubicBezTo>
                    <a:pt x="3281" y="6438"/>
                    <a:pt x="3338" y="6381"/>
                    <a:pt x="3411" y="6381"/>
                  </a:cubicBezTo>
                  <a:close/>
                  <a:moveTo>
                    <a:pt x="1447" y="7040"/>
                  </a:moveTo>
                  <a:cubicBezTo>
                    <a:pt x="1517" y="7040"/>
                    <a:pt x="1574" y="7100"/>
                    <a:pt x="1574" y="7170"/>
                  </a:cubicBezTo>
                  <a:cubicBezTo>
                    <a:pt x="1574" y="7240"/>
                    <a:pt x="1517" y="7297"/>
                    <a:pt x="1447" y="7297"/>
                  </a:cubicBezTo>
                  <a:lnTo>
                    <a:pt x="879" y="7297"/>
                  </a:lnTo>
                  <a:cubicBezTo>
                    <a:pt x="809" y="7297"/>
                    <a:pt x="752" y="7240"/>
                    <a:pt x="752" y="7170"/>
                  </a:cubicBezTo>
                  <a:cubicBezTo>
                    <a:pt x="752" y="7100"/>
                    <a:pt x="809" y="7040"/>
                    <a:pt x="879" y="7040"/>
                  </a:cubicBezTo>
                  <a:close/>
                  <a:moveTo>
                    <a:pt x="2710" y="7040"/>
                  </a:moveTo>
                  <a:cubicBezTo>
                    <a:pt x="2783" y="7040"/>
                    <a:pt x="2840" y="7100"/>
                    <a:pt x="2840" y="7170"/>
                  </a:cubicBezTo>
                  <a:cubicBezTo>
                    <a:pt x="2840" y="7240"/>
                    <a:pt x="2783" y="7297"/>
                    <a:pt x="2710" y="7297"/>
                  </a:cubicBezTo>
                  <a:lnTo>
                    <a:pt x="2145" y="7297"/>
                  </a:lnTo>
                  <a:cubicBezTo>
                    <a:pt x="2075" y="7297"/>
                    <a:pt x="2018" y="7240"/>
                    <a:pt x="2018" y="7170"/>
                  </a:cubicBezTo>
                  <a:cubicBezTo>
                    <a:pt x="2018" y="7100"/>
                    <a:pt x="2075" y="7040"/>
                    <a:pt x="2145" y="7040"/>
                  </a:cubicBezTo>
                  <a:close/>
                  <a:moveTo>
                    <a:pt x="3976" y="7040"/>
                  </a:moveTo>
                  <a:cubicBezTo>
                    <a:pt x="4046" y="7040"/>
                    <a:pt x="4103" y="7100"/>
                    <a:pt x="4103" y="7170"/>
                  </a:cubicBezTo>
                  <a:cubicBezTo>
                    <a:pt x="4103" y="7240"/>
                    <a:pt x="4046" y="7297"/>
                    <a:pt x="3976" y="7297"/>
                  </a:cubicBezTo>
                  <a:lnTo>
                    <a:pt x="3411" y="7297"/>
                  </a:lnTo>
                  <a:cubicBezTo>
                    <a:pt x="3338" y="7297"/>
                    <a:pt x="3281" y="7240"/>
                    <a:pt x="3281" y="7170"/>
                  </a:cubicBezTo>
                  <a:cubicBezTo>
                    <a:pt x="3281" y="7100"/>
                    <a:pt x="3338" y="7040"/>
                    <a:pt x="3411" y="7040"/>
                  </a:cubicBezTo>
                  <a:close/>
                  <a:moveTo>
                    <a:pt x="1" y="1"/>
                  </a:moveTo>
                  <a:lnTo>
                    <a:pt x="1" y="9829"/>
                  </a:lnTo>
                  <a:lnTo>
                    <a:pt x="4634" y="9829"/>
                  </a:lnTo>
                  <a:lnTo>
                    <a:pt x="4634" y="1"/>
                  </a:lnTo>
                  <a:close/>
                </a:path>
              </a:pathLst>
            </a:custGeom>
            <a:solidFill>
              <a:srgbClr val="1B1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7"/>
            <p:cNvSpPr/>
            <p:nvPr/>
          </p:nvSpPr>
          <p:spPr>
            <a:xfrm>
              <a:off x="4467423" y="2136851"/>
              <a:ext cx="104127" cy="662935"/>
            </a:xfrm>
            <a:custGeom>
              <a:rect b="b" l="l" r="r" t="t"/>
              <a:pathLst>
                <a:path extrusionOk="0" h="9830" w="1544">
                  <a:moveTo>
                    <a:pt x="0" y="1"/>
                  </a:moveTo>
                  <a:lnTo>
                    <a:pt x="0" y="9829"/>
                  </a:lnTo>
                  <a:lnTo>
                    <a:pt x="1544" y="9829"/>
                  </a:lnTo>
                  <a:lnTo>
                    <a:pt x="1544" y="1"/>
                  </a:lnTo>
                  <a:close/>
                </a:path>
              </a:pathLst>
            </a:custGeom>
            <a:solidFill>
              <a:srgbClr val="1D1C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7"/>
            <p:cNvSpPr/>
            <p:nvPr/>
          </p:nvSpPr>
          <p:spPr>
            <a:xfrm>
              <a:off x="4622133" y="2210767"/>
              <a:ext cx="55503" cy="17400"/>
            </a:xfrm>
            <a:custGeom>
              <a:rect b="b" l="l" r="r" t="t"/>
              <a:pathLst>
                <a:path extrusionOk="0" h="258" w="823">
                  <a:moveTo>
                    <a:pt x="128" y="1"/>
                  </a:moveTo>
                  <a:cubicBezTo>
                    <a:pt x="58" y="1"/>
                    <a:pt x="1" y="61"/>
                    <a:pt x="1" y="131"/>
                  </a:cubicBezTo>
                  <a:cubicBezTo>
                    <a:pt x="1" y="201"/>
                    <a:pt x="58" y="257"/>
                    <a:pt x="128" y="257"/>
                  </a:cubicBezTo>
                  <a:lnTo>
                    <a:pt x="696" y="257"/>
                  </a:lnTo>
                  <a:cubicBezTo>
                    <a:pt x="766" y="257"/>
                    <a:pt x="823" y="201"/>
                    <a:pt x="823" y="131"/>
                  </a:cubicBezTo>
                  <a:cubicBezTo>
                    <a:pt x="823" y="61"/>
                    <a:pt x="766" y="1"/>
                    <a:pt x="696"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7"/>
            <p:cNvSpPr/>
            <p:nvPr/>
          </p:nvSpPr>
          <p:spPr>
            <a:xfrm>
              <a:off x="4707514" y="2210767"/>
              <a:ext cx="55503" cy="17400"/>
            </a:xfrm>
            <a:custGeom>
              <a:rect b="b" l="l" r="r" t="t"/>
              <a:pathLst>
                <a:path extrusionOk="0" h="258" w="823">
                  <a:moveTo>
                    <a:pt x="128" y="1"/>
                  </a:moveTo>
                  <a:cubicBezTo>
                    <a:pt x="58" y="1"/>
                    <a:pt x="1" y="61"/>
                    <a:pt x="1" y="131"/>
                  </a:cubicBezTo>
                  <a:cubicBezTo>
                    <a:pt x="1" y="201"/>
                    <a:pt x="58" y="257"/>
                    <a:pt x="128" y="257"/>
                  </a:cubicBezTo>
                  <a:lnTo>
                    <a:pt x="693" y="257"/>
                  </a:lnTo>
                  <a:cubicBezTo>
                    <a:pt x="766" y="257"/>
                    <a:pt x="823" y="201"/>
                    <a:pt x="823" y="131"/>
                  </a:cubicBezTo>
                  <a:cubicBezTo>
                    <a:pt x="823" y="61"/>
                    <a:pt x="766" y="1"/>
                    <a:pt x="693"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7"/>
            <p:cNvSpPr/>
            <p:nvPr/>
          </p:nvSpPr>
          <p:spPr>
            <a:xfrm>
              <a:off x="4792692" y="2210767"/>
              <a:ext cx="55503" cy="17400"/>
            </a:xfrm>
            <a:custGeom>
              <a:rect b="b" l="l" r="r" t="t"/>
              <a:pathLst>
                <a:path extrusionOk="0" h="258" w="823">
                  <a:moveTo>
                    <a:pt x="131" y="1"/>
                  </a:moveTo>
                  <a:cubicBezTo>
                    <a:pt x="58" y="1"/>
                    <a:pt x="1" y="61"/>
                    <a:pt x="1" y="131"/>
                  </a:cubicBezTo>
                  <a:cubicBezTo>
                    <a:pt x="1" y="201"/>
                    <a:pt x="58" y="257"/>
                    <a:pt x="131" y="257"/>
                  </a:cubicBezTo>
                  <a:lnTo>
                    <a:pt x="696" y="257"/>
                  </a:lnTo>
                  <a:cubicBezTo>
                    <a:pt x="766" y="257"/>
                    <a:pt x="823" y="201"/>
                    <a:pt x="823" y="131"/>
                  </a:cubicBezTo>
                  <a:cubicBezTo>
                    <a:pt x="823" y="61"/>
                    <a:pt x="766" y="1"/>
                    <a:pt x="696"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7"/>
            <p:cNvSpPr/>
            <p:nvPr/>
          </p:nvSpPr>
          <p:spPr>
            <a:xfrm>
              <a:off x="4622133" y="2255413"/>
              <a:ext cx="55503" cy="17332"/>
            </a:xfrm>
            <a:custGeom>
              <a:rect b="b" l="l" r="r" t="t"/>
              <a:pathLst>
                <a:path extrusionOk="0" h="257" w="823">
                  <a:moveTo>
                    <a:pt x="128" y="0"/>
                  </a:moveTo>
                  <a:cubicBezTo>
                    <a:pt x="58" y="0"/>
                    <a:pt x="1" y="56"/>
                    <a:pt x="1" y="127"/>
                  </a:cubicBezTo>
                  <a:cubicBezTo>
                    <a:pt x="1" y="197"/>
                    <a:pt x="58" y="257"/>
                    <a:pt x="128" y="257"/>
                  </a:cubicBezTo>
                  <a:lnTo>
                    <a:pt x="696" y="257"/>
                  </a:lnTo>
                  <a:cubicBezTo>
                    <a:pt x="766" y="257"/>
                    <a:pt x="823" y="197"/>
                    <a:pt x="823" y="127"/>
                  </a:cubicBezTo>
                  <a:cubicBezTo>
                    <a:pt x="823" y="56"/>
                    <a:pt x="766" y="0"/>
                    <a:pt x="696" y="0"/>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7"/>
            <p:cNvSpPr/>
            <p:nvPr/>
          </p:nvSpPr>
          <p:spPr>
            <a:xfrm>
              <a:off x="4707514" y="2255413"/>
              <a:ext cx="55503" cy="17332"/>
            </a:xfrm>
            <a:custGeom>
              <a:rect b="b" l="l" r="r" t="t"/>
              <a:pathLst>
                <a:path extrusionOk="0" h="257" w="823">
                  <a:moveTo>
                    <a:pt x="128" y="0"/>
                  </a:moveTo>
                  <a:cubicBezTo>
                    <a:pt x="58" y="0"/>
                    <a:pt x="1" y="56"/>
                    <a:pt x="1" y="127"/>
                  </a:cubicBezTo>
                  <a:cubicBezTo>
                    <a:pt x="1" y="197"/>
                    <a:pt x="58" y="257"/>
                    <a:pt x="128" y="257"/>
                  </a:cubicBezTo>
                  <a:lnTo>
                    <a:pt x="693" y="257"/>
                  </a:lnTo>
                  <a:cubicBezTo>
                    <a:pt x="766" y="257"/>
                    <a:pt x="823" y="197"/>
                    <a:pt x="823" y="127"/>
                  </a:cubicBezTo>
                  <a:cubicBezTo>
                    <a:pt x="823" y="56"/>
                    <a:pt x="766" y="0"/>
                    <a:pt x="693" y="0"/>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7"/>
            <p:cNvSpPr/>
            <p:nvPr/>
          </p:nvSpPr>
          <p:spPr>
            <a:xfrm>
              <a:off x="4792692" y="2255413"/>
              <a:ext cx="55503" cy="17332"/>
            </a:xfrm>
            <a:custGeom>
              <a:rect b="b" l="l" r="r" t="t"/>
              <a:pathLst>
                <a:path extrusionOk="0" h="257" w="823">
                  <a:moveTo>
                    <a:pt x="131" y="0"/>
                  </a:moveTo>
                  <a:cubicBezTo>
                    <a:pt x="58" y="0"/>
                    <a:pt x="1" y="56"/>
                    <a:pt x="1" y="127"/>
                  </a:cubicBezTo>
                  <a:cubicBezTo>
                    <a:pt x="1" y="197"/>
                    <a:pt x="58" y="257"/>
                    <a:pt x="131" y="257"/>
                  </a:cubicBezTo>
                  <a:lnTo>
                    <a:pt x="696" y="257"/>
                  </a:lnTo>
                  <a:cubicBezTo>
                    <a:pt x="766" y="257"/>
                    <a:pt x="823" y="197"/>
                    <a:pt x="823" y="127"/>
                  </a:cubicBezTo>
                  <a:cubicBezTo>
                    <a:pt x="823" y="56"/>
                    <a:pt x="766" y="0"/>
                    <a:pt x="696" y="0"/>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7"/>
            <p:cNvSpPr/>
            <p:nvPr/>
          </p:nvSpPr>
          <p:spPr>
            <a:xfrm>
              <a:off x="4622133" y="2299992"/>
              <a:ext cx="55503" cy="17197"/>
            </a:xfrm>
            <a:custGeom>
              <a:rect b="b" l="l" r="r" t="t"/>
              <a:pathLst>
                <a:path extrusionOk="0" h="255" w="823">
                  <a:moveTo>
                    <a:pt x="128" y="1"/>
                  </a:moveTo>
                  <a:cubicBezTo>
                    <a:pt x="58" y="1"/>
                    <a:pt x="1" y="57"/>
                    <a:pt x="1" y="127"/>
                  </a:cubicBezTo>
                  <a:cubicBezTo>
                    <a:pt x="1" y="197"/>
                    <a:pt x="58" y="254"/>
                    <a:pt x="128" y="254"/>
                  </a:cubicBezTo>
                  <a:lnTo>
                    <a:pt x="696" y="254"/>
                  </a:lnTo>
                  <a:cubicBezTo>
                    <a:pt x="766" y="254"/>
                    <a:pt x="823" y="197"/>
                    <a:pt x="823" y="127"/>
                  </a:cubicBezTo>
                  <a:cubicBezTo>
                    <a:pt x="823" y="57"/>
                    <a:pt x="766" y="1"/>
                    <a:pt x="696"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7"/>
            <p:cNvSpPr/>
            <p:nvPr/>
          </p:nvSpPr>
          <p:spPr>
            <a:xfrm>
              <a:off x="4707514" y="2299992"/>
              <a:ext cx="55503" cy="17197"/>
            </a:xfrm>
            <a:custGeom>
              <a:rect b="b" l="l" r="r" t="t"/>
              <a:pathLst>
                <a:path extrusionOk="0" h="255" w="823">
                  <a:moveTo>
                    <a:pt x="128" y="1"/>
                  </a:moveTo>
                  <a:cubicBezTo>
                    <a:pt x="58" y="1"/>
                    <a:pt x="1" y="57"/>
                    <a:pt x="1" y="127"/>
                  </a:cubicBezTo>
                  <a:cubicBezTo>
                    <a:pt x="1" y="197"/>
                    <a:pt x="58" y="254"/>
                    <a:pt x="128" y="254"/>
                  </a:cubicBezTo>
                  <a:lnTo>
                    <a:pt x="693" y="254"/>
                  </a:lnTo>
                  <a:cubicBezTo>
                    <a:pt x="766" y="254"/>
                    <a:pt x="823" y="197"/>
                    <a:pt x="823" y="127"/>
                  </a:cubicBezTo>
                  <a:cubicBezTo>
                    <a:pt x="823" y="57"/>
                    <a:pt x="766" y="1"/>
                    <a:pt x="693"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7"/>
            <p:cNvSpPr/>
            <p:nvPr/>
          </p:nvSpPr>
          <p:spPr>
            <a:xfrm>
              <a:off x="4792692" y="2299992"/>
              <a:ext cx="55503" cy="17197"/>
            </a:xfrm>
            <a:custGeom>
              <a:rect b="b" l="l" r="r" t="t"/>
              <a:pathLst>
                <a:path extrusionOk="0" h="255" w="823">
                  <a:moveTo>
                    <a:pt x="131" y="1"/>
                  </a:moveTo>
                  <a:cubicBezTo>
                    <a:pt x="58" y="1"/>
                    <a:pt x="1" y="57"/>
                    <a:pt x="1" y="127"/>
                  </a:cubicBezTo>
                  <a:cubicBezTo>
                    <a:pt x="1" y="197"/>
                    <a:pt x="58" y="254"/>
                    <a:pt x="131" y="254"/>
                  </a:cubicBezTo>
                  <a:lnTo>
                    <a:pt x="696" y="254"/>
                  </a:lnTo>
                  <a:cubicBezTo>
                    <a:pt x="766" y="254"/>
                    <a:pt x="823" y="197"/>
                    <a:pt x="823" y="127"/>
                  </a:cubicBezTo>
                  <a:cubicBezTo>
                    <a:pt x="823" y="57"/>
                    <a:pt x="766" y="1"/>
                    <a:pt x="696" y="1"/>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7"/>
            <p:cNvSpPr/>
            <p:nvPr/>
          </p:nvSpPr>
          <p:spPr>
            <a:xfrm>
              <a:off x="4622133" y="2344368"/>
              <a:ext cx="55503" cy="17400"/>
            </a:xfrm>
            <a:custGeom>
              <a:rect b="b" l="l" r="r" t="t"/>
              <a:pathLst>
                <a:path extrusionOk="0" h="258" w="823">
                  <a:moveTo>
                    <a:pt x="128" y="0"/>
                  </a:moveTo>
                  <a:cubicBezTo>
                    <a:pt x="58" y="0"/>
                    <a:pt x="1" y="60"/>
                    <a:pt x="1" y="131"/>
                  </a:cubicBezTo>
                  <a:cubicBezTo>
                    <a:pt x="1" y="201"/>
                    <a:pt x="58" y="258"/>
                    <a:pt x="128" y="258"/>
                  </a:cubicBezTo>
                  <a:lnTo>
                    <a:pt x="696" y="258"/>
                  </a:lnTo>
                  <a:cubicBezTo>
                    <a:pt x="766" y="258"/>
                    <a:pt x="823" y="201"/>
                    <a:pt x="823" y="131"/>
                  </a:cubicBezTo>
                  <a:cubicBezTo>
                    <a:pt x="823" y="60"/>
                    <a:pt x="766" y="0"/>
                    <a:pt x="696" y="0"/>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7"/>
            <p:cNvSpPr/>
            <p:nvPr/>
          </p:nvSpPr>
          <p:spPr>
            <a:xfrm>
              <a:off x="4707514" y="2344368"/>
              <a:ext cx="55503" cy="17400"/>
            </a:xfrm>
            <a:custGeom>
              <a:rect b="b" l="l" r="r" t="t"/>
              <a:pathLst>
                <a:path extrusionOk="0" h="258" w="823">
                  <a:moveTo>
                    <a:pt x="128" y="0"/>
                  </a:moveTo>
                  <a:cubicBezTo>
                    <a:pt x="58" y="0"/>
                    <a:pt x="1" y="60"/>
                    <a:pt x="1" y="131"/>
                  </a:cubicBezTo>
                  <a:cubicBezTo>
                    <a:pt x="1" y="201"/>
                    <a:pt x="58" y="258"/>
                    <a:pt x="128" y="258"/>
                  </a:cubicBezTo>
                  <a:lnTo>
                    <a:pt x="693" y="258"/>
                  </a:lnTo>
                  <a:cubicBezTo>
                    <a:pt x="766" y="258"/>
                    <a:pt x="823" y="201"/>
                    <a:pt x="823" y="131"/>
                  </a:cubicBezTo>
                  <a:cubicBezTo>
                    <a:pt x="823" y="60"/>
                    <a:pt x="766" y="0"/>
                    <a:pt x="693" y="0"/>
                  </a:cubicBezTo>
                  <a:close/>
                </a:path>
              </a:pathLst>
            </a:custGeom>
            <a:solidFill>
              <a:srgbClr val="1A1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7"/>
            <p:cNvSpPr/>
            <p:nvPr/>
          </p:nvSpPr>
          <p:spPr>
            <a:xfrm>
              <a:off x="4792692" y="2344368"/>
              <a:ext cx="55503" cy="17400"/>
            </a:xfrm>
            <a:custGeom>
              <a:rect b="b" l="l" r="r" t="t"/>
              <a:pathLst>
                <a:path extrusionOk="0" h="258" w="823">
                  <a:moveTo>
                    <a:pt x="131" y="0"/>
                  </a:moveTo>
                  <a:cubicBezTo>
                    <a:pt x="58" y="0"/>
                    <a:pt x="1" y="60"/>
                    <a:pt x="1" y="131"/>
                  </a:cubicBezTo>
                  <a:cubicBezTo>
                    <a:pt x="1" y="201"/>
                    <a:pt x="58" y="258"/>
                    <a:pt x="131" y="258"/>
                  </a:cubicBezTo>
                  <a:lnTo>
                    <a:pt x="696" y="258"/>
                  </a:lnTo>
                  <a:cubicBezTo>
                    <a:pt x="766" y="258"/>
                    <a:pt x="823" y="201"/>
                    <a:pt x="823" y="131"/>
                  </a:cubicBezTo>
                  <a:cubicBezTo>
                    <a:pt x="823" y="60"/>
                    <a:pt x="766" y="0"/>
                    <a:pt x="696" y="0"/>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7"/>
            <p:cNvSpPr/>
            <p:nvPr/>
          </p:nvSpPr>
          <p:spPr>
            <a:xfrm>
              <a:off x="4622133" y="2388947"/>
              <a:ext cx="55503" cy="17467"/>
            </a:xfrm>
            <a:custGeom>
              <a:rect b="b" l="l" r="r" t="t"/>
              <a:pathLst>
                <a:path extrusionOk="0" h="259" w="823">
                  <a:moveTo>
                    <a:pt x="128" y="1"/>
                  </a:moveTo>
                  <a:cubicBezTo>
                    <a:pt x="58" y="1"/>
                    <a:pt x="1" y="58"/>
                    <a:pt x="1" y="128"/>
                  </a:cubicBezTo>
                  <a:cubicBezTo>
                    <a:pt x="1" y="198"/>
                    <a:pt x="58" y="258"/>
                    <a:pt x="128" y="258"/>
                  </a:cubicBezTo>
                  <a:lnTo>
                    <a:pt x="696" y="258"/>
                  </a:lnTo>
                  <a:cubicBezTo>
                    <a:pt x="766" y="258"/>
                    <a:pt x="823" y="198"/>
                    <a:pt x="823" y="128"/>
                  </a:cubicBezTo>
                  <a:cubicBezTo>
                    <a:pt x="823" y="58"/>
                    <a:pt x="766" y="1"/>
                    <a:pt x="696"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7"/>
            <p:cNvSpPr/>
            <p:nvPr/>
          </p:nvSpPr>
          <p:spPr>
            <a:xfrm>
              <a:off x="4707514" y="2388947"/>
              <a:ext cx="55503" cy="17467"/>
            </a:xfrm>
            <a:custGeom>
              <a:rect b="b" l="l" r="r" t="t"/>
              <a:pathLst>
                <a:path extrusionOk="0" h="259" w="823">
                  <a:moveTo>
                    <a:pt x="128" y="1"/>
                  </a:moveTo>
                  <a:cubicBezTo>
                    <a:pt x="58" y="1"/>
                    <a:pt x="1" y="58"/>
                    <a:pt x="1" y="128"/>
                  </a:cubicBezTo>
                  <a:cubicBezTo>
                    <a:pt x="1" y="198"/>
                    <a:pt x="58" y="258"/>
                    <a:pt x="128" y="258"/>
                  </a:cubicBezTo>
                  <a:lnTo>
                    <a:pt x="693" y="258"/>
                  </a:lnTo>
                  <a:cubicBezTo>
                    <a:pt x="766" y="258"/>
                    <a:pt x="823" y="198"/>
                    <a:pt x="823" y="128"/>
                  </a:cubicBezTo>
                  <a:cubicBezTo>
                    <a:pt x="823" y="58"/>
                    <a:pt x="766" y="1"/>
                    <a:pt x="693" y="1"/>
                  </a:cubicBezTo>
                  <a:close/>
                </a:path>
              </a:pathLst>
            </a:custGeom>
            <a:solidFill>
              <a:srgbClr val="1A1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7"/>
            <p:cNvSpPr/>
            <p:nvPr/>
          </p:nvSpPr>
          <p:spPr>
            <a:xfrm>
              <a:off x="4792692" y="2388947"/>
              <a:ext cx="55503" cy="17467"/>
            </a:xfrm>
            <a:custGeom>
              <a:rect b="b" l="l" r="r" t="t"/>
              <a:pathLst>
                <a:path extrusionOk="0" h="259" w="823">
                  <a:moveTo>
                    <a:pt x="131" y="1"/>
                  </a:moveTo>
                  <a:cubicBezTo>
                    <a:pt x="58" y="1"/>
                    <a:pt x="1" y="58"/>
                    <a:pt x="1" y="128"/>
                  </a:cubicBezTo>
                  <a:cubicBezTo>
                    <a:pt x="1" y="198"/>
                    <a:pt x="58" y="258"/>
                    <a:pt x="131" y="258"/>
                  </a:cubicBezTo>
                  <a:lnTo>
                    <a:pt x="696" y="258"/>
                  </a:lnTo>
                  <a:cubicBezTo>
                    <a:pt x="766" y="258"/>
                    <a:pt x="823" y="198"/>
                    <a:pt x="823" y="128"/>
                  </a:cubicBezTo>
                  <a:cubicBezTo>
                    <a:pt x="823" y="58"/>
                    <a:pt x="766" y="1"/>
                    <a:pt x="696" y="1"/>
                  </a:cubicBezTo>
                  <a:close/>
                </a:path>
              </a:pathLst>
            </a:custGeom>
            <a:solidFill>
              <a:srgbClr val="1A1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7"/>
            <p:cNvSpPr/>
            <p:nvPr/>
          </p:nvSpPr>
          <p:spPr>
            <a:xfrm>
              <a:off x="4622133" y="2433593"/>
              <a:ext cx="55503" cy="17197"/>
            </a:xfrm>
            <a:custGeom>
              <a:rect b="b" l="l" r="r" t="t"/>
              <a:pathLst>
                <a:path extrusionOk="0" h="255" w="823">
                  <a:moveTo>
                    <a:pt x="128" y="0"/>
                  </a:moveTo>
                  <a:cubicBezTo>
                    <a:pt x="58" y="0"/>
                    <a:pt x="1" y="57"/>
                    <a:pt x="1" y="128"/>
                  </a:cubicBezTo>
                  <a:cubicBezTo>
                    <a:pt x="1" y="197"/>
                    <a:pt x="58" y="254"/>
                    <a:pt x="128" y="254"/>
                  </a:cubicBezTo>
                  <a:lnTo>
                    <a:pt x="696" y="254"/>
                  </a:lnTo>
                  <a:cubicBezTo>
                    <a:pt x="766" y="254"/>
                    <a:pt x="823" y="197"/>
                    <a:pt x="823" y="128"/>
                  </a:cubicBezTo>
                  <a:cubicBezTo>
                    <a:pt x="823" y="57"/>
                    <a:pt x="766" y="0"/>
                    <a:pt x="696" y="0"/>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7"/>
            <p:cNvSpPr/>
            <p:nvPr/>
          </p:nvSpPr>
          <p:spPr>
            <a:xfrm>
              <a:off x="4707514" y="2433593"/>
              <a:ext cx="55503" cy="17197"/>
            </a:xfrm>
            <a:custGeom>
              <a:rect b="b" l="l" r="r" t="t"/>
              <a:pathLst>
                <a:path extrusionOk="0" h="255" w="823">
                  <a:moveTo>
                    <a:pt x="128" y="0"/>
                  </a:moveTo>
                  <a:cubicBezTo>
                    <a:pt x="58" y="0"/>
                    <a:pt x="1" y="57"/>
                    <a:pt x="1" y="128"/>
                  </a:cubicBezTo>
                  <a:cubicBezTo>
                    <a:pt x="1" y="197"/>
                    <a:pt x="58" y="254"/>
                    <a:pt x="128" y="254"/>
                  </a:cubicBezTo>
                  <a:lnTo>
                    <a:pt x="693" y="254"/>
                  </a:lnTo>
                  <a:cubicBezTo>
                    <a:pt x="766" y="254"/>
                    <a:pt x="823" y="197"/>
                    <a:pt x="823" y="128"/>
                  </a:cubicBezTo>
                  <a:cubicBezTo>
                    <a:pt x="823" y="57"/>
                    <a:pt x="766" y="0"/>
                    <a:pt x="693" y="0"/>
                  </a:cubicBezTo>
                  <a:close/>
                </a:path>
              </a:pathLst>
            </a:custGeom>
            <a:solidFill>
              <a:srgbClr val="1A193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7"/>
            <p:cNvSpPr/>
            <p:nvPr/>
          </p:nvSpPr>
          <p:spPr>
            <a:xfrm>
              <a:off x="4792692" y="2433593"/>
              <a:ext cx="55503" cy="17197"/>
            </a:xfrm>
            <a:custGeom>
              <a:rect b="b" l="l" r="r" t="t"/>
              <a:pathLst>
                <a:path extrusionOk="0" h="255" w="823">
                  <a:moveTo>
                    <a:pt x="131" y="0"/>
                  </a:moveTo>
                  <a:cubicBezTo>
                    <a:pt x="58" y="0"/>
                    <a:pt x="1" y="57"/>
                    <a:pt x="1" y="128"/>
                  </a:cubicBezTo>
                  <a:cubicBezTo>
                    <a:pt x="1" y="197"/>
                    <a:pt x="58" y="254"/>
                    <a:pt x="131" y="254"/>
                  </a:cubicBezTo>
                  <a:lnTo>
                    <a:pt x="696" y="254"/>
                  </a:lnTo>
                  <a:cubicBezTo>
                    <a:pt x="766" y="254"/>
                    <a:pt x="823" y="197"/>
                    <a:pt x="823" y="128"/>
                  </a:cubicBezTo>
                  <a:cubicBezTo>
                    <a:pt x="823" y="57"/>
                    <a:pt x="766" y="0"/>
                    <a:pt x="696" y="0"/>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7"/>
            <p:cNvSpPr/>
            <p:nvPr/>
          </p:nvSpPr>
          <p:spPr>
            <a:xfrm>
              <a:off x="4622133" y="2477969"/>
              <a:ext cx="55503" cy="17400"/>
            </a:xfrm>
            <a:custGeom>
              <a:rect b="b" l="l" r="r" t="t"/>
              <a:pathLst>
                <a:path extrusionOk="0" h="258" w="823">
                  <a:moveTo>
                    <a:pt x="128" y="0"/>
                  </a:moveTo>
                  <a:cubicBezTo>
                    <a:pt x="58" y="0"/>
                    <a:pt x="1" y="61"/>
                    <a:pt x="1" y="131"/>
                  </a:cubicBezTo>
                  <a:cubicBezTo>
                    <a:pt x="1" y="201"/>
                    <a:pt x="58" y="258"/>
                    <a:pt x="128" y="258"/>
                  </a:cubicBezTo>
                  <a:lnTo>
                    <a:pt x="696" y="258"/>
                  </a:lnTo>
                  <a:cubicBezTo>
                    <a:pt x="766" y="258"/>
                    <a:pt x="823" y="201"/>
                    <a:pt x="823" y="131"/>
                  </a:cubicBezTo>
                  <a:cubicBezTo>
                    <a:pt x="823" y="61"/>
                    <a:pt x="766" y="0"/>
                    <a:pt x="696" y="0"/>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7"/>
            <p:cNvSpPr/>
            <p:nvPr/>
          </p:nvSpPr>
          <p:spPr>
            <a:xfrm>
              <a:off x="4707514" y="2477969"/>
              <a:ext cx="55503" cy="17400"/>
            </a:xfrm>
            <a:custGeom>
              <a:rect b="b" l="l" r="r" t="t"/>
              <a:pathLst>
                <a:path extrusionOk="0" h="258" w="823">
                  <a:moveTo>
                    <a:pt x="128" y="0"/>
                  </a:moveTo>
                  <a:cubicBezTo>
                    <a:pt x="58" y="0"/>
                    <a:pt x="1" y="61"/>
                    <a:pt x="1" y="131"/>
                  </a:cubicBezTo>
                  <a:cubicBezTo>
                    <a:pt x="1" y="201"/>
                    <a:pt x="58" y="258"/>
                    <a:pt x="128" y="258"/>
                  </a:cubicBezTo>
                  <a:lnTo>
                    <a:pt x="693" y="258"/>
                  </a:lnTo>
                  <a:cubicBezTo>
                    <a:pt x="766" y="258"/>
                    <a:pt x="823" y="201"/>
                    <a:pt x="823" y="131"/>
                  </a:cubicBezTo>
                  <a:cubicBezTo>
                    <a:pt x="823" y="61"/>
                    <a:pt x="766" y="0"/>
                    <a:pt x="693" y="0"/>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7"/>
            <p:cNvSpPr/>
            <p:nvPr/>
          </p:nvSpPr>
          <p:spPr>
            <a:xfrm>
              <a:off x="4792692" y="2477969"/>
              <a:ext cx="55503" cy="17400"/>
            </a:xfrm>
            <a:custGeom>
              <a:rect b="b" l="l" r="r" t="t"/>
              <a:pathLst>
                <a:path extrusionOk="0" h="258" w="823">
                  <a:moveTo>
                    <a:pt x="131" y="0"/>
                  </a:moveTo>
                  <a:cubicBezTo>
                    <a:pt x="58" y="0"/>
                    <a:pt x="1" y="61"/>
                    <a:pt x="1" y="131"/>
                  </a:cubicBezTo>
                  <a:cubicBezTo>
                    <a:pt x="1" y="201"/>
                    <a:pt x="58" y="258"/>
                    <a:pt x="131" y="258"/>
                  </a:cubicBezTo>
                  <a:lnTo>
                    <a:pt x="696" y="258"/>
                  </a:lnTo>
                  <a:cubicBezTo>
                    <a:pt x="766" y="258"/>
                    <a:pt x="823" y="201"/>
                    <a:pt x="823" y="131"/>
                  </a:cubicBezTo>
                  <a:cubicBezTo>
                    <a:pt x="823" y="61"/>
                    <a:pt x="766" y="0"/>
                    <a:pt x="696" y="0"/>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7"/>
            <p:cNvSpPr/>
            <p:nvPr/>
          </p:nvSpPr>
          <p:spPr>
            <a:xfrm>
              <a:off x="4622133" y="2522548"/>
              <a:ext cx="55503" cy="17467"/>
            </a:xfrm>
            <a:custGeom>
              <a:rect b="b" l="l" r="r" t="t"/>
              <a:pathLst>
                <a:path extrusionOk="0" h="259" w="823">
                  <a:moveTo>
                    <a:pt x="128" y="1"/>
                  </a:moveTo>
                  <a:cubicBezTo>
                    <a:pt x="58" y="1"/>
                    <a:pt x="1" y="58"/>
                    <a:pt x="1" y="128"/>
                  </a:cubicBezTo>
                  <a:cubicBezTo>
                    <a:pt x="1" y="198"/>
                    <a:pt x="58" y="258"/>
                    <a:pt x="128" y="258"/>
                  </a:cubicBezTo>
                  <a:lnTo>
                    <a:pt x="696" y="258"/>
                  </a:lnTo>
                  <a:cubicBezTo>
                    <a:pt x="766" y="258"/>
                    <a:pt x="823" y="198"/>
                    <a:pt x="823" y="128"/>
                  </a:cubicBezTo>
                  <a:cubicBezTo>
                    <a:pt x="823" y="58"/>
                    <a:pt x="766" y="1"/>
                    <a:pt x="696"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7"/>
            <p:cNvSpPr/>
            <p:nvPr/>
          </p:nvSpPr>
          <p:spPr>
            <a:xfrm>
              <a:off x="4707514" y="2522548"/>
              <a:ext cx="55503" cy="17467"/>
            </a:xfrm>
            <a:custGeom>
              <a:rect b="b" l="l" r="r" t="t"/>
              <a:pathLst>
                <a:path extrusionOk="0" h="259" w="823">
                  <a:moveTo>
                    <a:pt x="128" y="1"/>
                  </a:moveTo>
                  <a:cubicBezTo>
                    <a:pt x="58" y="1"/>
                    <a:pt x="1" y="58"/>
                    <a:pt x="1" y="128"/>
                  </a:cubicBezTo>
                  <a:cubicBezTo>
                    <a:pt x="1" y="198"/>
                    <a:pt x="58" y="258"/>
                    <a:pt x="128" y="258"/>
                  </a:cubicBezTo>
                  <a:lnTo>
                    <a:pt x="693" y="258"/>
                  </a:lnTo>
                  <a:cubicBezTo>
                    <a:pt x="766" y="258"/>
                    <a:pt x="823" y="198"/>
                    <a:pt x="823" y="128"/>
                  </a:cubicBezTo>
                  <a:cubicBezTo>
                    <a:pt x="823" y="58"/>
                    <a:pt x="766" y="1"/>
                    <a:pt x="693"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7"/>
            <p:cNvSpPr/>
            <p:nvPr/>
          </p:nvSpPr>
          <p:spPr>
            <a:xfrm>
              <a:off x="4792692" y="2522548"/>
              <a:ext cx="55503" cy="17467"/>
            </a:xfrm>
            <a:custGeom>
              <a:rect b="b" l="l" r="r" t="t"/>
              <a:pathLst>
                <a:path extrusionOk="0" h="259" w="823">
                  <a:moveTo>
                    <a:pt x="131" y="1"/>
                  </a:moveTo>
                  <a:cubicBezTo>
                    <a:pt x="58" y="1"/>
                    <a:pt x="1" y="58"/>
                    <a:pt x="1" y="128"/>
                  </a:cubicBezTo>
                  <a:cubicBezTo>
                    <a:pt x="1" y="198"/>
                    <a:pt x="58" y="258"/>
                    <a:pt x="131" y="258"/>
                  </a:cubicBezTo>
                  <a:lnTo>
                    <a:pt x="696" y="258"/>
                  </a:lnTo>
                  <a:cubicBezTo>
                    <a:pt x="766" y="258"/>
                    <a:pt x="823" y="198"/>
                    <a:pt x="823" y="128"/>
                  </a:cubicBezTo>
                  <a:cubicBezTo>
                    <a:pt x="823" y="58"/>
                    <a:pt x="766" y="1"/>
                    <a:pt x="696"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7"/>
            <p:cNvSpPr/>
            <p:nvPr/>
          </p:nvSpPr>
          <p:spPr>
            <a:xfrm>
              <a:off x="4622133" y="2567194"/>
              <a:ext cx="55503" cy="17197"/>
            </a:xfrm>
            <a:custGeom>
              <a:rect b="b" l="l" r="r" t="t"/>
              <a:pathLst>
                <a:path extrusionOk="0" h="255" w="823">
                  <a:moveTo>
                    <a:pt x="128" y="0"/>
                  </a:moveTo>
                  <a:cubicBezTo>
                    <a:pt x="58" y="0"/>
                    <a:pt x="1" y="57"/>
                    <a:pt x="1" y="128"/>
                  </a:cubicBezTo>
                  <a:cubicBezTo>
                    <a:pt x="1" y="198"/>
                    <a:pt x="58" y="255"/>
                    <a:pt x="128" y="255"/>
                  </a:cubicBezTo>
                  <a:lnTo>
                    <a:pt x="696" y="255"/>
                  </a:lnTo>
                  <a:cubicBezTo>
                    <a:pt x="766" y="255"/>
                    <a:pt x="823" y="198"/>
                    <a:pt x="823" y="128"/>
                  </a:cubicBezTo>
                  <a:cubicBezTo>
                    <a:pt x="823" y="57"/>
                    <a:pt x="766" y="0"/>
                    <a:pt x="696" y="0"/>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7"/>
            <p:cNvSpPr/>
            <p:nvPr/>
          </p:nvSpPr>
          <p:spPr>
            <a:xfrm>
              <a:off x="4707514" y="2567194"/>
              <a:ext cx="55503" cy="17197"/>
            </a:xfrm>
            <a:custGeom>
              <a:rect b="b" l="l" r="r" t="t"/>
              <a:pathLst>
                <a:path extrusionOk="0" h="255" w="823">
                  <a:moveTo>
                    <a:pt x="128" y="0"/>
                  </a:moveTo>
                  <a:cubicBezTo>
                    <a:pt x="58" y="0"/>
                    <a:pt x="1" y="57"/>
                    <a:pt x="1" y="128"/>
                  </a:cubicBezTo>
                  <a:cubicBezTo>
                    <a:pt x="1" y="198"/>
                    <a:pt x="58" y="255"/>
                    <a:pt x="128" y="255"/>
                  </a:cubicBezTo>
                  <a:lnTo>
                    <a:pt x="693" y="255"/>
                  </a:lnTo>
                  <a:cubicBezTo>
                    <a:pt x="766" y="255"/>
                    <a:pt x="823" y="198"/>
                    <a:pt x="823" y="128"/>
                  </a:cubicBezTo>
                  <a:cubicBezTo>
                    <a:pt x="823" y="57"/>
                    <a:pt x="766" y="0"/>
                    <a:pt x="693" y="0"/>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7"/>
            <p:cNvSpPr/>
            <p:nvPr/>
          </p:nvSpPr>
          <p:spPr>
            <a:xfrm>
              <a:off x="4792692" y="2567194"/>
              <a:ext cx="55503" cy="17197"/>
            </a:xfrm>
            <a:custGeom>
              <a:rect b="b" l="l" r="r" t="t"/>
              <a:pathLst>
                <a:path extrusionOk="0" h="255" w="823">
                  <a:moveTo>
                    <a:pt x="131" y="0"/>
                  </a:moveTo>
                  <a:cubicBezTo>
                    <a:pt x="58" y="0"/>
                    <a:pt x="1" y="57"/>
                    <a:pt x="1" y="128"/>
                  </a:cubicBezTo>
                  <a:cubicBezTo>
                    <a:pt x="1" y="198"/>
                    <a:pt x="58" y="255"/>
                    <a:pt x="131" y="255"/>
                  </a:cubicBezTo>
                  <a:lnTo>
                    <a:pt x="696" y="255"/>
                  </a:lnTo>
                  <a:cubicBezTo>
                    <a:pt x="766" y="255"/>
                    <a:pt x="823" y="198"/>
                    <a:pt x="823" y="128"/>
                  </a:cubicBezTo>
                  <a:cubicBezTo>
                    <a:pt x="823" y="57"/>
                    <a:pt x="766" y="0"/>
                    <a:pt x="696" y="0"/>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7"/>
            <p:cNvSpPr/>
            <p:nvPr/>
          </p:nvSpPr>
          <p:spPr>
            <a:xfrm>
              <a:off x="4622133" y="2611571"/>
              <a:ext cx="55503" cy="17467"/>
            </a:xfrm>
            <a:custGeom>
              <a:rect b="b" l="l" r="r" t="t"/>
              <a:pathLst>
                <a:path extrusionOk="0" h="259" w="823">
                  <a:moveTo>
                    <a:pt x="128" y="1"/>
                  </a:moveTo>
                  <a:cubicBezTo>
                    <a:pt x="58" y="1"/>
                    <a:pt x="1" y="61"/>
                    <a:pt x="1" y="131"/>
                  </a:cubicBezTo>
                  <a:cubicBezTo>
                    <a:pt x="1" y="201"/>
                    <a:pt x="58" y="258"/>
                    <a:pt x="128" y="258"/>
                  </a:cubicBezTo>
                  <a:lnTo>
                    <a:pt x="696" y="258"/>
                  </a:lnTo>
                  <a:cubicBezTo>
                    <a:pt x="766" y="258"/>
                    <a:pt x="823" y="201"/>
                    <a:pt x="823" y="131"/>
                  </a:cubicBezTo>
                  <a:cubicBezTo>
                    <a:pt x="823" y="61"/>
                    <a:pt x="766" y="1"/>
                    <a:pt x="696"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7"/>
            <p:cNvSpPr/>
            <p:nvPr/>
          </p:nvSpPr>
          <p:spPr>
            <a:xfrm>
              <a:off x="4707514" y="2611571"/>
              <a:ext cx="55503" cy="17467"/>
            </a:xfrm>
            <a:custGeom>
              <a:rect b="b" l="l" r="r" t="t"/>
              <a:pathLst>
                <a:path extrusionOk="0" h="259" w="823">
                  <a:moveTo>
                    <a:pt x="128" y="1"/>
                  </a:moveTo>
                  <a:cubicBezTo>
                    <a:pt x="58" y="1"/>
                    <a:pt x="1" y="61"/>
                    <a:pt x="1" y="131"/>
                  </a:cubicBezTo>
                  <a:cubicBezTo>
                    <a:pt x="1" y="201"/>
                    <a:pt x="58" y="258"/>
                    <a:pt x="128" y="258"/>
                  </a:cubicBezTo>
                  <a:lnTo>
                    <a:pt x="693" y="258"/>
                  </a:lnTo>
                  <a:cubicBezTo>
                    <a:pt x="766" y="258"/>
                    <a:pt x="823" y="201"/>
                    <a:pt x="823" y="131"/>
                  </a:cubicBezTo>
                  <a:cubicBezTo>
                    <a:pt x="823" y="61"/>
                    <a:pt x="766" y="1"/>
                    <a:pt x="693"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7"/>
            <p:cNvSpPr/>
            <p:nvPr/>
          </p:nvSpPr>
          <p:spPr>
            <a:xfrm>
              <a:off x="4792692" y="2611571"/>
              <a:ext cx="55503" cy="17467"/>
            </a:xfrm>
            <a:custGeom>
              <a:rect b="b" l="l" r="r" t="t"/>
              <a:pathLst>
                <a:path extrusionOk="0" h="259" w="823">
                  <a:moveTo>
                    <a:pt x="131" y="1"/>
                  </a:moveTo>
                  <a:cubicBezTo>
                    <a:pt x="58" y="1"/>
                    <a:pt x="1" y="61"/>
                    <a:pt x="1" y="131"/>
                  </a:cubicBezTo>
                  <a:cubicBezTo>
                    <a:pt x="1" y="201"/>
                    <a:pt x="58" y="258"/>
                    <a:pt x="131" y="258"/>
                  </a:cubicBezTo>
                  <a:lnTo>
                    <a:pt x="696" y="258"/>
                  </a:lnTo>
                  <a:cubicBezTo>
                    <a:pt x="766" y="258"/>
                    <a:pt x="823" y="201"/>
                    <a:pt x="823" y="131"/>
                  </a:cubicBezTo>
                  <a:cubicBezTo>
                    <a:pt x="823" y="61"/>
                    <a:pt x="766" y="1"/>
                    <a:pt x="696" y="1"/>
                  </a:cubicBezTo>
                  <a:close/>
                </a:path>
              </a:pathLst>
            </a:custGeom>
            <a:solidFill>
              <a:srgbClr val="2F29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7"/>
            <p:cNvSpPr/>
            <p:nvPr/>
          </p:nvSpPr>
          <p:spPr>
            <a:xfrm>
              <a:off x="4912401" y="2255413"/>
              <a:ext cx="240424" cy="544376"/>
            </a:xfrm>
            <a:custGeom>
              <a:rect b="b" l="l" r="r" t="t"/>
              <a:pathLst>
                <a:path extrusionOk="0" h="8072" w="3565">
                  <a:moveTo>
                    <a:pt x="2943" y="1888"/>
                  </a:moveTo>
                  <a:cubicBezTo>
                    <a:pt x="2990" y="1888"/>
                    <a:pt x="3027" y="1925"/>
                    <a:pt x="3027" y="1971"/>
                  </a:cubicBezTo>
                  <a:cubicBezTo>
                    <a:pt x="3027" y="2018"/>
                    <a:pt x="2990" y="2054"/>
                    <a:pt x="2943" y="2054"/>
                  </a:cubicBezTo>
                  <a:lnTo>
                    <a:pt x="508" y="2054"/>
                  </a:lnTo>
                  <a:cubicBezTo>
                    <a:pt x="461" y="2054"/>
                    <a:pt x="424" y="2018"/>
                    <a:pt x="424" y="1971"/>
                  </a:cubicBezTo>
                  <a:cubicBezTo>
                    <a:pt x="424" y="1925"/>
                    <a:pt x="461" y="1888"/>
                    <a:pt x="508" y="1888"/>
                  </a:cubicBezTo>
                  <a:close/>
                  <a:moveTo>
                    <a:pt x="2943" y="2418"/>
                  </a:moveTo>
                  <a:cubicBezTo>
                    <a:pt x="2990" y="2418"/>
                    <a:pt x="3027" y="2455"/>
                    <a:pt x="3027" y="2502"/>
                  </a:cubicBezTo>
                  <a:cubicBezTo>
                    <a:pt x="3027" y="2549"/>
                    <a:pt x="2990" y="2586"/>
                    <a:pt x="2943" y="2586"/>
                  </a:cubicBezTo>
                  <a:lnTo>
                    <a:pt x="508" y="2586"/>
                  </a:lnTo>
                  <a:cubicBezTo>
                    <a:pt x="461" y="2586"/>
                    <a:pt x="424" y="2549"/>
                    <a:pt x="424" y="2502"/>
                  </a:cubicBezTo>
                  <a:cubicBezTo>
                    <a:pt x="424" y="2455"/>
                    <a:pt x="461" y="2418"/>
                    <a:pt x="508" y="2418"/>
                  </a:cubicBezTo>
                  <a:close/>
                  <a:moveTo>
                    <a:pt x="2943" y="2950"/>
                  </a:moveTo>
                  <a:cubicBezTo>
                    <a:pt x="2990" y="2950"/>
                    <a:pt x="3027" y="2990"/>
                    <a:pt x="3027" y="3037"/>
                  </a:cubicBezTo>
                  <a:cubicBezTo>
                    <a:pt x="3027" y="3083"/>
                    <a:pt x="2990" y="3120"/>
                    <a:pt x="2943" y="3120"/>
                  </a:cubicBezTo>
                  <a:lnTo>
                    <a:pt x="508" y="3120"/>
                  </a:lnTo>
                  <a:cubicBezTo>
                    <a:pt x="461" y="3120"/>
                    <a:pt x="424" y="3083"/>
                    <a:pt x="424" y="3037"/>
                  </a:cubicBezTo>
                  <a:cubicBezTo>
                    <a:pt x="424" y="2990"/>
                    <a:pt x="461" y="2950"/>
                    <a:pt x="508" y="2950"/>
                  </a:cubicBezTo>
                  <a:close/>
                  <a:moveTo>
                    <a:pt x="2943" y="3484"/>
                  </a:moveTo>
                  <a:cubicBezTo>
                    <a:pt x="2990" y="3484"/>
                    <a:pt x="3027" y="3521"/>
                    <a:pt x="3027" y="3568"/>
                  </a:cubicBezTo>
                  <a:cubicBezTo>
                    <a:pt x="3027" y="3615"/>
                    <a:pt x="2990" y="3652"/>
                    <a:pt x="2943" y="3652"/>
                  </a:cubicBezTo>
                  <a:lnTo>
                    <a:pt x="508" y="3652"/>
                  </a:lnTo>
                  <a:cubicBezTo>
                    <a:pt x="461" y="3652"/>
                    <a:pt x="424" y="3615"/>
                    <a:pt x="424" y="3568"/>
                  </a:cubicBezTo>
                  <a:cubicBezTo>
                    <a:pt x="424" y="3521"/>
                    <a:pt x="461" y="3484"/>
                    <a:pt x="508" y="3484"/>
                  </a:cubicBezTo>
                  <a:close/>
                  <a:moveTo>
                    <a:pt x="2943" y="4016"/>
                  </a:moveTo>
                  <a:cubicBezTo>
                    <a:pt x="2990" y="4016"/>
                    <a:pt x="3027" y="4056"/>
                    <a:pt x="3027" y="4099"/>
                  </a:cubicBezTo>
                  <a:cubicBezTo>
                    <a:pt x="3027" y="4146"/>
                    <a:pt x="2990" y="4186"/>
                    <a:pt x="2943" y="4186"/>
                  </a:cubicBezTo>
                  <a:lnTo>
                    <a:pt x="508" y="4186"/>
                  </a:lnTo>
                  <a:cubicBezTo>
                    <a:pt x="461" y="4186"/>
                    <a:pt x="424" y="4146"/>
                    <a:pt x="424" y="4099"/>
                  </a:cubicBezTo>
                  <a:cubicBezTo>
                    <a:pt x="424" y="4056"/>
                    <a:pt x="461" y="4016"/>
                    <a:pt x="508" y="4016"/>
                  </a:cubicBezTo>
                  <a:close/>
                  <a:moveTo>
                    <a:pt x="2943" y="4550"/>
                  </a:moveTo>
                  <a:cubicBezTo>
                    <a:pt x="2990" y="4550"/>
                    <a:pt x="3027" y="4587"/>
                    <a:pt x="3027" y="4634"/>
                  </a:cubicBezTo>
                  <a:cubicBezTo>
                    <a:pt x="3027" y="4680"/>
                    <a:pt x="2990" y="4717"/>
                    <a:pt x="2943" y="4717"/>
                  </a:cubicBezTo>
                  <a:lnTo>
                    <a:pt x="508" y="4717"/>
                  </a:lnTo>
                  <a:cubicBezTo>
                    <a:pt x="461" y="4717"/>
                    <a:pt x="424" y="4680"/>
                    <a:pt x="424" y="4634"/>
                  </a:cubicBezTo>
                  <a:cubicBezTo>
                    <a:pt x="424" y="4587"/>
                    <a:pt x="461" y="4550"/>
                    <a:pt x="508" y="4550"/>
                  </a:cubicBezTo>
                  <a:close/>
                  <a:moveTo>
                    <a:pt x="3565" y="0"/>
                  </a:moveTo>
                  <a:lnTo>
                    <a:pt x="1941" y="602"/>
                  </a:lnTo>
                  <a:lnTo>
                    <a:pt x="1624" y="718"/>
                  </a:lnTo>
                  <a:lnTo>
                    <a:pt x="989" y="955"/>
                  </a:lnTo>
                  <a:lnTo>
                    <a:pt x="213" y="1243"/>
                  </a:lnTo>
                  <a:lnTo>
                    <a:pt x="0" y="1319"/>
                  </a:lnTo>
                  <a:lnTo>
                    <a:pt x="0" y="8071"/>
                  </a:lnTo>
                  <a:lnTo>
                    <a:pt x="3565" y="8071"/>
                  </a:lnTo>
                  <a:lnTo>
                    <a:pt x="3565" y="0"/>
                  </a:lnTo>
                  <a:close/>
                </a:path>
              </a:pathLst>
            </a:custGeom>
            <a:solidFill>
              <a:srgbClr val="1D1C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7"/>
            <p:cNvSpPr/>
            <p:nvPr/>
          </p:nvSpPr>
          <p:spPr>
            <a:xfrm>
              <a:off x="4940996" y="2382675"/>
              <a:ext cx="175546" cy="11330"/>
            </a:xfrm>
            <a:custGeom>
              <a:rect b="b" l="l" r="r" t="t"/>
              <a:pathLst>
                <a:path extrusionOk="0" h="168" w="2603">
                  <a:moveTo>
                    <a:pt x="84" y="1"/>
                  </a:moveTo>
                  <a:cubicBezTo>
                    <a:pt x="37" y="1"/>
                    <a:pt x="0" y="38"/>
                    <a:pt x="0" y="84"/>
                  </a:cubicBezTo>
                  <a:cubicBezTo>
                    <a:pt x="0" y="131"/>
                    <a:pt x="37" y="167"/>
                    <a:pt x="84" y="167"/>
                  </a:cubicBezTo>
                  <a:lnTo>
                    <a:pt x="2519" y="167"/>
                  </a:lnTo>
                  <a:cubicBezTo>
                    <a:pt x="2566" y="167"/>
                    <a:pt x="2603" y="131"/>
                    <a:pt x="2603" y="84"/>
                  </a:cubicBezTo>
                  <a:cubicBezTo>
                    <a:pt x="2603" y="38"/>
                    <a:pt x="2566" y="1"/>
                    <a:pt x="2519" y="1"/>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7"/>
            <p:cNvSpPr/>
            <p:nvPr/>
          </p:nvSpPr>
          <p:spPr>
            <a:xfrm>
              <a:off x="4940996" y="2418486"/>
              <a:ext cx="175546" cy="11397"/>
            </a:xfrm>
            <a:custGeom>
              <a:rect b="b" l="l" r="r" t="t"/>
              <a:pathLst>
                <a:path extrusionOk="0" h="169" w="2603">
                  <a:moveTo>
                    <a:pt x="84" y="0"/>
                  </a:moveTo>
                  <a:cubicBezTo>
                    <a:pt x="37" y="0"/>
                    <a:pt x="0" y="37"/>
                    <a:pt x="0" y="84"/>
                  </a:cubicBezTo>
                  <a:cubicBezTo>
                    <a:pt x="0" y="131"/>
                    <a:pt x="37" y="168"/>
                    <a:pt x="84" y="168"/>
                  </a:cubicBezTo>
                  <a:lnTo>
                    <a:pt x="2519" y="168"/>
                  </a:lnTo>
                  <a:cubicBezTo>
                    <a:pt x="2566" y="168"/>
                    <a:pt x="2603" y="131"/>
                    <a:pt x="2603" y="84"/>
                  </a:cubicBezTo>
                  <a:cubicBezTo>
                    <a:pt x="2603" y="37"/>
                    <a:pt x="2566" y="0"/>
                    <a:pt x="2519" y="0"/>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7"/>
            <p:cNvSpPr/>
            <p:nvPr/>
          </p:nvSpPr>
          <p:spPr>
            <a:xfrm>
              <a:off x="4940996" y="2454365"/>
              <a:ext cx="175546" cy="11532"/>
            </a:xfrm>
            <a:custGeom>
              <a:rect b="b" l="l" r="r" t="t"/>
              <a:pathLst>
                <a:path extrusionOk="0" h="171" w="2603">
                  <a:moveTo>
                    <a:pt x="84" y="0"/>
                  </a:moveTo>
                  <a:cubicBezTo>
                    <a:pt x="37" y="0"/>
                    <a:pt x="0" y="40"/>
                    <a:pt x="0" y="87"/>
                  </a:cubicBezTo>
                  <a:cubicBezTo>
                    <a:pt x="0" y="133"/>
                    <a:pt x="37" y="170"/>
                    <a:pt x="84" y="170"/>
                  </a:cubicBezTo>
                  <a:lnTo>
                    <a:pt x="2519" y="170"/>
                  </a:lnTo>
                  <a:cubicBezTo>
                    <a:pt x="2566" y="170"/>
                    <a:pt x="2603" y="133"/>
                    <a:pt x="2603" y="87"/>
                  </a:cubicBezTo>
                  <a:cubicBezTo>
                    <a:pt x="2603" y="40"/>
                    <a:pt x="2566" y="0"/>
                    <a:pt x="2519" y="0"/>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7"/>
            <p:cNvSpPr/>
            <p:nvPr/>
          </p:nvSpPr>
          <p:spPr>
            <a:xfrm>
              <a:off x="4940996" y="2490379"/>
              <a:ext cx="175546" cy="11330"/>
            </a:xfrm>
            <a:custGeom>
              <a:rect b="b" l="l" r="r" t="t"/>
              <a:pathLst>
                <a:path extrusionOk="0" h="168" w="2603">
                  <a:moveTo>
                    <a:pt x="84" y="0"/>
                  </a:moveTo>
                  <a:cubicBezTo>
                    <a:pt x="37" y="0"/>
                    <a:pt x="0" y="37"/>
                    <a:pt x="0" y="84"/>
                  </a:cubicBezTo>
                  <a:cubicBezTo>
                    <a:pt x="0" y="131"/>
                    <a:pt x="37" y="168"/>
                    <a:pt x="84" y="168"/>
                  </a:cubicBezTo>
                  <a:lnTo>
                    <a:pt x="2519" y="168"/>
                  </a:lnTo>
                  <a:cubicBezTo>
                    <a:pt x="2566" y="168"/>
                    <a:pt x="2603" y="131"/>
                    <a:pt x="2603" y="84"/>
                  </a:cubicBezTo>
                  <a:cubicBezTo>
                    <a:pt x="2603" y="37"/>
                    <a:pt x="2566" y="0"/>
                    <a:pt x="2519" y="0"/>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7"/>
            <p:cNvSpPr/>
            <p:nvPr/>
          </p:nvSpPr>
          <p:spPr>
            <a:xfrm>
              <a:off x="4940996" y="2526190"/>
              <a:ext cx="175546" cy="11532"/>
            </a:xfrm>
            <a:custGeom>
              <a:rect b="b" l="l" r="r" t="t"/>
              <a:pathLst>
                <a:path extrusionOk="0" h="171" w="2603">
                  <a:moveTo>
                    <a:pt x="84" y="1"/>
                  </a:moveTo>
                  <a:cubicBezTo>
                    <a:pt x="37" y="1"/>
                    <a:pt x="0" y="41"/>
                    <a:pt x="0" y="84"/>
                  </a:cubicBezTo>
                  <a:cubicBezTo>
                    <a:pt x="0" y="131"/>
                    <a:pt x="37" y="171"/>
                    <a:pt x="84" y="171"/>
                  </a:cubicBezTo>
                  <a:lnTo>
                    <a:pt x="2519" y="171"/>
                  </a:lnTo>
                  <a:cubicBezTo>
                    <a:pt x="2566" y="171"/>
                    <a:pt x="2603" y="131"/>
                    <a:pt x="2603" y="84"/>
                  </a:cubicBezTo>
                  <a:cubicBezTo>
                    <a:pt x="2603" y="41"/>
                    <a:pt x="2566" y="1"/>
                    <a:pt x="2519" y="1"/>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7"/>
            <p:cNvSpPr/>
            <p:nvPr/>
          </p:nvSpPr>
          <p:spPr>
            <a:xfrm>
              <a:off x="4940996" y="2562271"/>
              <a:ext cx="175546" cy="11330"/>
            </a:xfrm>
            <a:custGeom>
              <a:rect b="b" l="l" r="r" t="t"/>
              <a:pathLst>
                <a:path extrusionOk="0" h="168" w="2603">
                  <a:moveTo>
                    <a:pt x="84" y="0"/>
                  </a:moveTo>
                  <a:cubicBezTo>
                    <a:pt x="37" y="0"/>
                    <a:pt x="0" y="37"/>
                    <a:pt x="0" y="84"/>
                  </a:cubicBezTo>
                  <a:cubicBezTo>
                    <a:pt x="0" y="130"/>
                    <a:pt x="37" y="167"/>
                    <a:pt x="84" y="167"/>
                  </a:cubicBezTo>
                  <a:lnTo>
                    <a:pt x="2519" y="167"/>
                  </a:lnTo>
                  <a:cubicBezTo>
                    <a:pt x="2566" y="167"/>
                    <a:pt x="2603" y="130"/>
                    <a:pt x="2603" y="84"/>
                  </a:cubicBezTo>
                  <a:cubicBezTo>
                    <a:pt x="2603" y="37"/>
                    <a:pt x="2566" y="0"/>
                    <a:pt x="2519" y="0"/>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7"/>
            <p:cNvSpPr/>
            <p:nvPr/>
          </p:nvSpPr>
          <p:spPr>
            <a:xfrm>
              <a:off x="5152762" y="2255413"/>
              <a:ext cx="93607" cy="544376"/>
            </a:xfrm>
            <a:custGeom>
              <a:rect b="b" l="l" r="r" t="t"/>
              <a:pathLst>
                <a:path extrusionOk="0" h="8072" w="1388">
                  <a:moveTo>
                    <a:pt x="1" y="0"/>
                  </a:moveTo>
                  <a:lnTo>
                    <a:pt x="1" y="8071"/>
                  </a:lnTo>
                  <a:lnTo>
                    <a:pt x="1387" y="8071"/>
                  </a:lnTo>
                  <a:lnTo>
                    <a:pt x="1387" y="0"/>
                  </a:lnTo>
                  <a:close/>
                </a:path>
              </a:pathLst>
            </a:custGeom>
            <a:solidFill>
              <a:srgbClr val="1B1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7"/>
            <p:cNvSpPr/>
            <p:nvPr/>
          </p:nvSpPr>
          <p:spPr>
            <a:xfrm>
              <a:off x="4493725" y="1920364"/>
              <a:ext cx="25762" cy="125304"/>
            </a:xfrm>
            <a:custGeom>
              <a:rect b="b" l="l" r="r" t="t"/>
              <a:pathLst>
                <a:path extrusionOk="0" h="1858" w="382">
                  <a:moveTo>
                    <a:pt x="1" y="0"/>
                  </a:moveTo>
                  <a:lnTo>
                    <a:pt x="1" y="1857"/>
                  </a:lnTo>
                  <a:lnTo>
                    <a:pt x="381" y="1857"/>
                  </a:lnTo>
                  <a:lnTo>
                    <a:pt x="381" y="0"/>
                  </a:lnTo>
                  <a:close/>
                </a:path>
              </a:pathLst>
            </a:custGeom>
            <a:solidFill>
              <a:srgbClr val="1B1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7"/>
            <p:cNvSpPr/>
            <p:nvPr/>
          </p:nvSpPr>
          <p:spPr>
            <a:xfrm>
              <a:off x="4519420" y="1920364"/>
              <a:ext cx="328770" cy="125304"/>
            </a:xfrm>
            <a:custGeom>
              <a:rect b="b" l="l" r="r" t="t"/>
              <a:pathLst>
                <a:path extrusionOk="0" h="1858" w="4875">
                  <a:moveTo>
                    <a:pt x="0" y="0"/>
                  </a:moveTo>
                  <a:lnTo>
                    <a:pt x="0" y="1857"/>
                  </a:lnTo>
                  <a:lnTo>
                    <a:pt x="4875" y="1857"/>
                  </a:lnTo>
                  <a:lnTo>
                    <a:pt x="4875" y="0"/>
                  </a:lnTo>
                  <a:close/>
                </a:path>
              </a:pathLst>
            </a:custGeom>
            <a:solidFill>
              <a:srgbClr val="1D1C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7"/>
            <p:cNvSpPr/>
            <p:nvPr/>
          </p:nvSpPr>
          <p:spPr>
            <a:xfrm>
              <a:off x="5608800" y="1894197"/>
              <a:ext cx="196048" cy="905584"/>
            </a:xfrm>
            <a:custGeom>
              <a:rect b="b" l="l" r="r" t="t"/>
              <a:pathLst>
                <a:path extrusionOk="0" h="13428" w="2907">
                  <a:moveTo>
                    <a:pt x="461" y="1136"/>
                  </a:moveTo>
                  <a:lnTo>
                    <a:pt x="461" y="2025"/>
                  </a:lnTo>
                  <a:lnTo>
                    <a:pt x="983" y="2025"/>
                  </a:lnTo>
                  <a:lnTo>
                    <a:pt x="983" y="1136"/>
                  </a:lnTo>
                  <a:close/>
                  <a:moveTo>
                    <a:pt x="1698" y="1136"/>
                  </a:moveTo>
                  <a:lnTo>
                    <a:pt x="1698" y="2025"/>
                  </a:lnTo>
                  <a:lnTo>
                    <a:pt x="2219" y="2025"/>
                  </a:lnTo>
                  <a:lnTo>
                    <a:pt x="2219" y="1136"/>
                  </a:lnTo>
                  <a:close/>
                  <a:moveTo>
                    <a:pt x="1036" y="1083"/>
                  </a:moveTo>
                  <a:lnTo>
                    <a:pt x="1036" y="2079"/>
                  </a:lnTo>
                  <a:lnTo>
                    <a:pt x="404" y="2079"/>
                  </a:lnTo>
                  <a:lnTo>
                    <a:pt x="404" y="1083"/>
                  </a:lnTo>
                  <a:close/>
                  <a:moveTo>
                    <a:pt x="2272" y="1083"/>
                  </a:moveTo>
                  <a:lnTo>
                    <a:pt x="2272" y="2079"/>
                  </a:lnTo>
                  <a:lnTo>
                    <a:pt x="1641" y="2079"/>
                  </a:lnTo>
                  <a:lnTo>
                    <a:pt x="1641" y="1083"/>
                  </a:lnTo>
                  <a:close/>
                  <a:moveTo>
                    <a:pt x="461" y="3171"/>
                  </a:moveTo>
                  <a:lnTo>
                    <a:pt x="461" y="4057"/>
                  </a:lnTo>
                  <a:lnTo>
                    <a:pt x="983" y="4057"/>
                  </a:lnTo>
                  <a:lnTo>
                    <a:pt x="983" y="3171"/>
                  </a:lnTo>
                  <a:close/>
                  <a:moveTo>
                    <a:pt x="1698" y="3171"/>
                  </a:moveTo>
                  <a:lnTo>
                    <a:pt x="1698" y="4057"/>
                  </a:lnTo>
                  <a:lnTo>
                    <a:pt x="2219" y="4057"/>
                  </a:lnTo>
                  <a:lnTo>
                    <a:pt x="2219" y="3171"/>
                  </a:lnTo>
                  <a:close/>
                  <a:moveTo>
                    <a:pt x="1036" y="3114"/>
                  </a:moveTo>
                  <a:lnTo>
                    <a:pt x="1036" y="4113"/>
                  </a:lnTo>
                  <a:lnTo>
                    <a:pt x="404" y="4113"/>
                  </a:lnTo>
                  <a:lnTo>
                    <a:pt x="404" y="3114"/>
                  </a:lnTo>
                  <a:close/>
                  <a:moveTo>
                    <a:pt x="2272" y="3114"/>
                  </a:moveTo>
                  <a:lnTo>
                    <a:pt x="2272" y="4113"/>
                  </a:lnTo>
                  <a:lnTo>
                    <a:pt x="1641" y="4113"/>
                  </a:lnTo>
                  <a:lnTo>
                    <a:pt x="1641" y="3114"/>
                  </a:lnTo>
                  <a:close/>
                  <a:moveTo>
                    <a:pt x="461" y="5206"/>
                  </a:moveTo>
                  <a:lnTo>
                    <a:pt x="461" y="6091"/>
                  </a:lnTo>
                  <a:lnTo>
                    <a:pt x="983" y="6091"/>
                  </a:lnTo>
                  <a:lnTo>
                    <a:pt x="983" y="5206"/>
                  </a:lnTo>
                  <a:close/>
                  <a:moveTo>
                    <a:pt x="1698" y="5206"/>
                  </a:moveTo>
                  <a:lnTo>
                    <a:pt x="1698" y="6091"/>
                  </a:lnTo>
                  <a:lnTo>
                    <a:pt x="2219" y="6091"/>
                  </a:lnTo>
                  <a:lnTo>
                    <a:pt x="2219" y="5206"/>
                  </a:lnTo>
                  <a:close/>
                  <a:moveTo>
                    <a:pt x="1036" y="5149"/>
                  </a:moveTo>
                  <a:lnTo>
                    <a:pt x="1036" y="6148"/>
                  </a:lnTo>
                  <a:lnTo>
                    <a:pt x="404" y="6148"/>
                  </a:lnTo>
                  <a:lnTo>
                    <a:pt x="404" y="5149"/>
                  </a:lnTo>
                  <a:close/>
                  <a:moveTo>
                    <a:pt x="2272" y="5149"/>
                  </a:moveTo>
                  <a:lnTo>
                    <a:pt x="2272" y="6148"/>
                  </a:lnTo>
                  <a:lnTo>
                    <a:pt x="1641" y="6148"/>
                  </a:lnTo>
                  <a:lnTo>
                    <a:pt x="1641" y="5149"/>
                  </a:lnTo>
                  <a:close/>
                  <a:moveTo>
                    <a:pt x="461" y="7240"/>
                  </a:moveTo>
                  <a:lnTo>
                    <a:pt x="461" y="8126"/>
                  </a:lnTo>
                  <a:lnTo>
                    <a:pt x="983" y="8126"/>
                  </a:lnTo>
                  <a:lnTo>
                    <a:pt x="983" y="7240"/>
                  </a:lnTo>
                  <a:close/>
                  <a:moveTo>
                    <a:pt x="1698" y="7240"/>
                  </a:moveTo>
                  <a:lnTo>
                    <a:pt x="1698" y="8126"/>
                  </a:lnTo>
                  <a:lnTo>
                    <a:pt x="2219" y="8126"/>
                  </a:lnTo>
                  <a:lnTo>
                    <a:pt x="2219" y="7240"/>
                  </a:lnTo>
                  <a:close/>
                  <a:moveTo>
                    <a:pt x="1036" y="7184"/>
                  </a:moveTo>
                  <a:lnTo>
                    <a:pt x="1036" y="8183"/>
                  </a:lnTo>
                  <a:lnTo>
                    <a:pt x="404" y="8183"/>
                  </a:lnTo>
                  <a:lnTo>
                    <a:pt x="404" y="7184"/>
                  </a:lnTo>
                  <a:close/>
                  <a:moveTo>
                    <a:pt x="2272" y="7184"/>
                  </a:moveTo>
                  <a:lnTo>
                    <a:pt x="2272" y="8183"/>
                  </a:lnTo>
                  <a:lnTo>
                    <a:pt x="1641" y="8183"/>
                  </a:lnTo>
                  <a:lnTo>
                    <a:pt x="1641" y="7184"/>
                  </a:lnTo>
                  <a:close/>
                  <a:moveTo>
                    <a:pt x="461" y="9271"/>
                  </a:moveTo>
                  <a:lnTo>
                    <a:pt x="461" y="10160"/>
                  </a:lnTo>
                  <a:lnTo>
                    <a:pt x="983" y="10160"/>
                  </a:lnTo>
                  <a:lnTo>
                    <a:pt x="983" y="9271"/>
                  </a:lnTo>
                  <a:close/>
                  <a:moveTo>
                    <a:pt x="1698" y="9271"/>
                  </a:moveTo>
                  <a:lnTo>
                    <a:pt x="1698" y="10160"/>
                  </a:lnTo>
                  <a:lnTo>
                    <a:pt x="2219" y="10160"/>
                  </a:lnTo>
                  <a:lnTo>
                    <a:pt x="2219" y="9271"/>
                  </a:lnTo>
                  <a:close/>
                  <a:moveTo>
                    <a:pt x="1036" y="9218"/>
                  </a:moveTo>
                  <a:lnTo>
                    <a:pt x="1036" y="10214"/>
                  </a:lnTo>
                  <a:lnTo>
                    <a:pt x="404" y="10214"/>
                  </a:lnTo>
                  <a:lnTo>
                    <a:pt x="404" y="9218"/>
                  </a:lnTo>
                  <a:close/>
                  <a:moveTo>
                    <a:pt x="2272" y="9218"/>
                  </a:moveTo>
                  <a:lnTo>
                    <a:pt x="2272" y="10214"/>
                  </a:lnTo>
                  <a:lnTo>
                    <a:pt x="1641" y="10214"/>
                  </a:lnTo>
                  <a:lnTo>
                    <a:pt x="1641" y="9218"/>
                  </a:lnTo>
                  <a:close/>
                  <a:moveTo>
                    <a:pt x="0" y="0"/>
                  </a:moveTo>
                  <a:lnTo>
                    <a:pt x="0" y="13427"/>
                  </a:lnTo>
                  <a:lnTo>
                    <a:pt x="2907" y="13427"/>
                  </a:lnTo>
                  <a:lnTo>
                    <a:pt x="2907" y="0"/>
                  </a:lnTo>
                  <a:close/>
                </a:path>
              </a:pathLst>
            </a:custGeom>
            <a:solidFill>
              <a:srgbClr val="1B1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7"/>
            <p:cNvSpPr/>
            <p:nvPr/>
          </p:nvSpPr>
          <p:spPr>
            <a:xfrm>
              <a:off x="5804784" y="1894197"/>
              <a:ext cx="50310" cy="905584"/>
            </a:xfrm>
            <a:custGeom>
              <a:rect b="b" l="l" r="r" t="t"/>
              <a:pathLst>
                <a:path extrusionOk="0" h="13428" w="746">
                  <a:moveTo>
                    <a:pt x="1" y="0"/>
                  </a:moveTo>
                  <a:lnTo>
                    <a:pt x="1" y="13427"/>
                  </a:lnTo>
                  <a:lnTo>
                    <a:pt x="348" y="13427"/>
                  </a:lnTo>
                  <a:lnTo>
                    <a:pt x="348" y="1548"/>
                  </a:lnTo>
                  <a:lnTo>
                    <a:pt x="746" y="1548"/>
                  </a:lnTo>
                  <a:lnTo>
                    <a:pt x="746" y="0"/>
                  </a:lnTo>
                  <a:close/>
                </a:path>
              </a:pathLst>
            </a:custGeom>
            <a:solidFill>
              <a:srgbClr val="1D1C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7"/>
            <p:cNvSpPr/>
            <p:nvPr/>
          </p:nvSpPr>
          <p:spPr>
            <a:xfrm>
              <a:off x="6024036" y="1998529"/>
              <a:ext cx="41071" cy="801255"/>
            </a:xfrm>
            <a:custGeom>
              <a:rect b="b" l="l" r="r" t="t"/>
              <a:pathLst>
                <a:path extrusionOk="0" h="11881" w="609">
                  <a:moveTo>
                    <a:pt x="0" y="1"/>
                  </a:moveTo>
                  <a:lnTo>
                    <a:pt x="0" y="11880"/>
                  </a:lnTo>
                  <a:lnTo>
                    <a:pt x="608" y="11880"/>
                  </a:lnTo>
                  <a:lnTo>
                    <a:pt x="608" y="1"/>
                  </a:lnTo>
                  <a:close/>
                </a:path>
              </a:pathLst>
            </a:custGeom>
            <a:solidFill>
              <a:srgbClr val="1D1C5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7"/>
            <p:cNvSpPr/>
            <p:nvPr/>
          </p:nvSpPr>
          <p:spPr>
            <a:xfrm>
              <a:off x="5828254" y="1998529"/>
              <a:ext cx="195846" cy="807324"/>
            </a:xfrm>
            <a:custGeom>
              <a:rect b="b" l="l" r="r" t="t"/>
              <a:pathLst>
                <a:path extrusionOk="0" h="11971" w="2904">
                  <a:moveTo>
                    <a:pt x="0" y="1"/>
                  </a:moveTo>
                  <a:lnTo>
                    <a:pt x="0" y="11880"/>
                  </a:lnTo>
                  <a:lnTo>
                    <a:pt x="0" y="11971"/>
                  </a:lnTo>
                  <a:lnTo>
                    <a:pt x="2903" y="11971"/>
                  </a:lnTo>
                  <a:lnTo>
                    <a:pt x="2903" y="11880"/>
                  </a:lnTo>
                  <a:lnTo>
                    <a:pt x="2903" y="1"/>
                  </a:lnTo>
                  <a:close/>
                </a:path>
              </a:pathLst>
            </a:custGeom>
            <a:solidFill>
              <a:srgbClr val="1B1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7"/>
            <p:cNvSpPr/>
            <p:nvPr/>
          </p:nvSpPr>
          <p:spPr>
            <a:xfrm>
              <a:off x="5636046" y="1967168"/>
              <a:ext cx="42690" cy="67238"/>
            </a:xfrm>
            <a:custGeom>
              <a:rect b="b" l="l" r="r" t="t"/>
              <a:pathLst>
                <a:path extrusionOk="0" h="997" w="633">
                  <a:moveTo>
                    <a:pt x="579" y="54"/>
                  </a:moveTo>
                  <a:lnTo>
                    <a:pt x="579" y="943"/>
                  </a:lnTo>
                  <a:lnTo>
                    <a:pt x="57" y="943"/>
                  </a:lnTo>
                  <a:lnTo>
                    <a:pt x="57" y="54"/>
                  </a:lnTo>
                  <a:close/>
                  <a:moveTo>
                    <a:pt x="0" y="1"/>
                  </a:moveTo>
                  <a:lnTo>
                    <a:pt x="0" y="997"/>
                  </a:lnTo>
                  <a:lnTo>
                    <a:pt x="632" y="997"/>
                  </a:lnTo>
                  <a:lnTo>
                    <a:pt x="632" y="1"/>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7"/>
            <p:cNvSpPr/>
            <p:nvPr/>
          </p:nvSpPr>
          <p:spPr>
            <a:xfrm>
              <a:off x="5719404" y="1967168"/>
              <a:ext cx="42622" cy="67238"/>
            </a:xfrm>
            <a:custGeom>
              <a:rect b="b" l="l" r="r" t="t"/>
              <a:pathLst>
                <a:path extrusionOk="0" h="997" w="632">
                  <a:moveTo>
                    <a:pt x="579" y="54"/>
                  </a:moveTo>
                  <a:lnTo>
                    <a:pt x="579" y="943"/>
                  </a:lnTo>
                  <a:lnTo>
                    <a:pt x="58" y="943"/>
                  </a:lnTo>
                  <a:lnTo>
                    <a:pt x="58" y="54"/>
                  </a:lnTo>
                  <a:close/>
                  <a:moveTo>
                    <a:pt x="1" y="1"/>
                  </a:moveTo>
                  <a:lnTo>
                    <a:pt x="1" y="997"/>
                  </a:lnTo>
                  <a:lnTo>
                    <a:pt x="632" y="997"/>
                  </a:lnTo>
                  <a:lnTo>
                    <a:pt x="632" y="1"/>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7"/>
            <p:cNvSpPr/>
            <p:nvPr/>
          </p:nvSpPr>
          <p:spPr>
            <a:xfrm>
              <a:off x="5636046" y="2104209"/>
              <a:ext cx="42690" cy="67440"/>
            </a:xfrm>
            <a:custGeom>
              <a:rect b="b" l="l" r="r" t="t"/>
              <a:pathLst>
                <a:path extrusionOk="0" h="1000" w="633">
                  <a:moveTo>
                    <a:pt x="579" y="57"/>
                  </a:moveTo>
                  <a:lnTo>
                    <a:pt x="579" y="943"/>
                  </a:lnTo>
                  <a:lnTo>
                    <a:pt x="57" y="943"/>
                  </a:lnTo>
                  <a:lnTo>
                    <a:pt x="57" y="57"/>
                  </a:lnTo>
                  <a:close/>
                  <a:moveTo>
                    <a:pt x="0" y="0"/>
                  </a:moveTo>
                  <a:lnTo>
                    <a:pt x="0" y="999"/>
                  </a:lnTo>
                  <a:lnTo>
                    <a:pt x="632" y="999"/>
                  </a:lnTo>
                  <a:lnTo>
                    <a:pt x="632" y="0"/>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7"/>
            <p:cNvSpPr/>
            <p:nvPr/>
          </p:nvSpPr>
          <p:spPr>
            <a:xfrm>
              <a:off x="5719404" y="2104209"/>
              <a:ext cx="42622" cy="67440"/>
            </a:xfrm>
            <a:custGeom>
              <a:rect b="b" l="l" r="r" t="t"/>
              <a:pathLst>
                <a:path extrusionOk="0" h="1000" w="632">
                  <a:moveTo>
                    <a:pt x="579" y="57"/>
                  </a:moveTo>
                  <a:lnTo>
                    <a:pt x="579" y="943"/>
                  </a:lnTo>
                  <a:lnTo>
                    <a:pt x="58" y="943"/>
                  </a:lnTo>
                  <a:lnTo>
                    <a:pt x="58" y="57"/>
                  </a:lnTo>
                  <a:close/>
                  <a:moveTo>
                    <a:pt x="1" y="0"/>
                  </a:moveTo>
                  <a:lnTo>
                    <a:pt x="1" y="999"/>
                  </a:lnTo>
                  <a:lnTo>
                    <a:pt x="632" y="999"/>
                  </a:lnTo>
                  <a:lnTo>
                    <a:pt x="632" y="0"/>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7"/>
            <p:cNvSpPr/>
            <p:nvPr/>
          </p:nvSpPr>
          <p:spPr>
            <a:xfrm>
              <a:off x="5636046" y="2241385"/>
              <a:ext cx="42690" cy="67440"/>
            </a:xfrm>
            <a:custGeom>
              <a:rect b="b" l="l" r="r" t="t"/>
              <a:pathLst>
                <a:path extrusionOk="0" h="1000" w="633">
                  <a:moveTo>
                    <a:pt x="579" y="58"/>
                  </a:moveTo>
                  <a:lnTo>
                    <a:pt x="579" y="943"/>
                  </a:lnTo>
                  <a:lnTo>
                    <a:pt x="57" y="943"/>
                  </a:lnTo>
                  <a:lnTo>
                    <a:pt x="57" y="58"/>
                  </a:lnTo>
                  <a:close/>
                  <a:moveTo>
                    <a:pt x="0" y="1"/>
                  </a:moveTo>
                  <a:lnTo>
                    <a:pt x="0" y="1000"/>
                  </a:lnTo>
                  <a:lnTo>
                    <a:pt x="632" y="1000"/>
                  </a:lnTo>
                  <a:lnTo>
                    <a:pt x="632" y="1"/>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7"/>
            <p:cNvSpPr/>
            <p:nvPr/>
          </p:nvSpPr>
          <p:spPr>
            <a:xfrm>
              <a:off x="5719404" y="2241385"/>
              <a:ext cx="42622" cy="67440"/>
            </a:xfrm>
            <a:custGeom>
              <a:rect b="b" l="l" r="r" t="t"/>
              <a:pathLst>
                <a:path extrusionOk="0" h="1000" w="632">
                  <a:moveTo>
                    <a:pt x="579" y="58"/>
                  </a:moveTo>
                  <a:lnTo>
                    <a:pt x="579" y="943"/>
                  </a:lnTo>
                  <a:lnTo>
                    <a:pt x="58" y="943"/>
                  </a:lnTo>
                  <a:lnTo>
                    <a:pt x="58" y="58"/>
                  </a:lnTo>
                  <a:close/>
                  <a:moveTo>
                    <a:pt x="1" y="1"/>
                  </a:moveTo>
                  <a:lnTo>
                    <a:pt x="1" y="1000"/>
                  </a:lnTo>
                  <a:lnTo>
                    <a:pt x="632" y="1000"/>
                  </a:lnTo>
                  <a:lnTo>
                    <a:pt x="632" y="1"/>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7"/>
            <p:cNvSpPr/>
            <p:nvPr/>
          </p:nvSpPr>
          <p:spPr>
            <a:xfrm>
              <a:off x="5636046" y="2378628"/>
              <a:ext cx="42690" cy="67440"/>
            </a:xfrm>
            <a:custGeom>
              <a:rect b="b" l="l" r="r" t="t"/>
              <a:pathLst>
                <a:path extrusionOk="0" h="1000" w="633">
                  <a:moveTo>
                    <a:pt x="579" y="57"/>
                  </a:moveTo>
                  <a:lnTo>
                    <a:pt x="579" y="943"/>
                  </a:lnTo>
                  <a:lnTo>
                    <a:pt x="57" y="943"/>
                  </a:lnTo>
                  <a:lnTo>
                    <a:pt x="57" y="57"/>
                  </a:lnTo>
                  <a:close/>
                  <a:moveTo>
                    <a:pt x="0" y="1"/>
                  </a:moveTo>
                  <a:lnTo>
                    <a:pt x="0" y="1000"/>
                  </a:lnTo>
                  <a:lnTo>
                    <a:pt x="632" y="1000"/>
                  </a:lnTo>
                  <a:lnTo>
                    <a:pt x="632" y="1"/>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7"/>
            <p:cNvSpPr/>
            <p:nvPr/>
          </p:nvSpPr>
          <p:spPr>
            <a:xfrm>
              <a:off x="5719404" y="2378628"/>
              <a:ext cx="42622" cy="67440"/>
            </a:xfrm>
            <a:custGeom>
              <a:rect b="b" l="l" r="r" t="t"/>
              <a:pathLst>
                <a:path extrusionOk="0" h="1000" w="632">
                  <a:moveTo>
                    <a:pt x="579" y="57"/>
                  </a:moveTo>
                  <a:lnTo>
                    <a:pt x="579" y="943"/>
                  </a:lnTo>
                  <a:lnTo>
                    <a:pt x="58" y="943"/>
                  </a:lnTo>
                  <a:lnTo>
                    <a:pt x="58" y="57"/>
                  </a:lnTo>
                  <a:close/>
                  <a:moveTo>
                    <a:pt x="1" y="1"/>
                  </a:moveTo>
                  <a:lnTo>
                    <a:pt x="1" y="1000"/>
                  </a:lnTo>
                  <a:lnTo>
                    <a:pt x="632" y="1000"/>
                  </a:lnTo>
                  <a:lnTo>
                    <a:pt x="632" y="1"/>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7"/>
            <p:cNvSpPr/>
            <p:nvPr/>
          </p:nvSpPr>
          <p:spPr>
            <a:xfrm>
              <a:off x="5636046" y="2515804"/>
              <a:ext cx="42690" cy="67238"/>
            </a:xfrm>
            <a:custGeom>
              <a:rect b="b" l="l" r="r" t="t"/>
              <a:pathLst>
                <a:path extrusionOk="0" h="997" w="633">
                  <a:moveTo>
                    <a:pt x="579" y="54"/>
                  </a:moveTo>
                  <a:lnTo>
                    <a:pt x="579" y="943"/>
                  </a:lnTo>
                  <a:lnTo>
                    <a:pt x="57" y="943"/>
                  </a:lnTo>
                  <a:lnTo>
                    <a:pt x="57" y="54"/>
                  </a:lnTo>
                  <a:close/>
                  <a:moveTo>
                    <a:pt x="0" y="1"/>
                  </a:moveTo>
                  <a:lnTo>
                    <a:pt x="0" y="997"/>
                  </a:lnTo>
                  <a:lnTo>
                    <a:pt x="632" y="997"/>
                  </a:lnTo>
                  <a:lnTo>
                    <a:pt x="632" y="1"/>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7"/>
            <p:cNvSpPr/>
            <p:nvPr/>
          </p:nvSpPr>
          <p:spPr>
            <a:xfrm>
              <a:off x="5719404" y="2515804"/>
              <a:ext cx="42622" cy="67238"/>
            </a:xfrm>
            <a:custGeom>
              <a:rect b="b" l="l" r="r" t="t"/>
              <a:pathLst>
                <a:path extrusionOk="0" h="997" w="632">
                  <a:moveTo>
                    <a:pt x="579" y="54"/>
                  </a:moveTo>
                  <a:lnTo>
                    <a:pt x="579" y="943"/>
                  </a:lnTo>
                  <a:lnTo>
                    <a:pt x="58" y="943"/>
                  </a:lnTo>
                  <a:lnTo>
                    <a:pt x="58" y="54"/>
                  </a:lnTo>
                  <a:close/>
                  <a:moveTo>
                    <a:pt x="1" y="1"/>
                  </a:moveTo>
                  <a:lnTo>
                    <a:pt x="1" y="997"/>
                  </a:lnTo>
                  <a:lnTo>
                    <a:pt x="632" y="997"/>
                  </a:lnTo>
                  <a:lnTo>
                    <a:pt x="632" y="1"/>
                  </a:ln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7"/>
            <p:cNvSpPr/>
            <p:nvPr/>
          </p:nvSpPr>
          <p:spPr>
            <a:xfrm>
              <a:off x="4919347" y="1613168"/>
              <a:ext cx="707311" cy="740019"/>
            </a:xfrm>
            <a:custGeom>
              <a:rect b="b" l="l" r="r" t="t"/>
              <a:pathLst>
                <a:path extrusionOk="0" h="10973" w="10488">
                  <a:moveTo>
                    <a:pt x="5819" y="0"/>
                  </a:moveTo>
                  <a:cubicBezTo>
                    <a:pt x="4086" y="0"/>
                    <a:pt x="2110" y="719"/>
                    <a:pt x="1865" y="1990"/>
                  </a:cubicBezTo>
                  <a:cubicBezTo>
                    <a:pt x="1490" y="3907"/>
                    <a:pt x="1664" y="5026"/>
                    <a:pt x="1664" y="5026"/>
                  </a:cubicBezTo>
                  <a:cubicBezTo>
                    <a:pt x="1664" y="5026"/>
                    <a:pt x="1516" y="4819"/>
                    <a:pt x="1231" y="4819"/>
                  </a:cubicBezTo>
                  <a:cubicBezTo>
                    <a:pt x="1119" y="4819"/>
                    <a:pt x="985" y="4851"/>
                    <a:pt x="832" y="4939"/>
                  </a:cubicBezTo>
                  <a:cubicBezTo>
                    <a:pt x="288" y="5254"/>
                    <a:pt x="0" y="6687"/>
                    <a:pt x="688" y="7288"/>
                  </a:cubicBezTo>
                  <a:cubicBezTo>
                    <a:pt x="961" y="7526"/>
                    <a:pt x="1243" y="7598"/>
                    <a:pt x="1484" y="7598"/>
                  </a:cubicBezTo>
                  <a:cubicBezTo>
                    <a:pt x="1851" y="7598"/>
                    <a:pt x="2122" y="7431"/>
                    <a:pt x="2122" y="7431"/>
                  </a:cubicBezTo>
                  <a:cubicBezTo>
                    <a:pt x="2122" y="7431"/>
                    <a:pt x="2409" y="8407"/>
                    <a:pt x="4039" y="9610"/>
                  </a:cubicBezTo>
                  <a:cubicBezTo>
                    <a:pt x="5142" y="10421"/>
                    <a:pt x="7430" y="10972"/>
                    <a:pt x="8890" y="10972"/>
                  </a:cubicBezTo>
                  <a:cubicBezTo>
                    <a:pt x="9595" y="10972"/>
                    <a:pt x="10106" y="10844"/>
                    <a:pt x="10200" y="10555"/>
                  </a:cubicBezTo>
                  <a:cubicBezTo>
                    <a:pt x="10487" y="9667"/>
                    <a:pt x="9485" y="1759"/>
                    <a:pt x="8022" y="586"/>
                  </a:cubicBezTo>
                  <a:cubicBezTo>
                    <a:pt x="7528" y="188"/>
                    <a:pt x="6705" y="0"/>
                    <a:pt x="581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7"/>
            <p:cNvSpPr/>
            <p:nvPr/>
          </p:nvSpPr>
          <p:spPr>
            <a:xfrm>
              <a:off x="4983551" y="1555843"/>
              <a:ext cx="646480" cy="414014"/>
            </a:xfrm>
            <a:custGeom>
              <a:rect b="b" l="l" r="r" t="t"/>
              <a:pathLst>
                <a:path extrusionOk="0" h="6139" w="9586">
                  <a:moveTo>
                    <a:pt x="5749" y="1"/>
                  </a:moveTo>
                  <a:cubicBezTo>
                    <a:pt x="4532" y="1"/>
                    <a:pt x="3070" y="258"/>
                    <a:pt x="2015" y="728"/>
                  </a:cubicBezTo>
                  <a:cubicBezTo>
                    <a:pt x="245" y="1520"/>
                    <a:pt x="0" y="2669"/>
                    <a:pt x="171" y="3421"/>
                  </a:cubicBezTo>
                  <a:cubicBezTo>
                    <a:pt x="341" y="4175"/>
                    <a:pt x="618" y="5783"/>
                    <a:pt x="618" y="5783"/>
                  </a:cubicBezTo>
                  <a:cubicBezTo>
                    <a:pt x="618" y="5783"/>
                    <a:pt x="996" y="6139"/>
                    <a:pt x="1508" y="6139"/>
                  </a:cubicBezTo>
                  <a:cubicBezTo>
                    <a:pt x="1604" y="6139"/>
                    <a:pt x="1704" y="6126"/>
                    <a:pt x="1808" y="6096"/>
                  </a:cubicBezTo>
                  <a:cubicBezTo>
                    <a:pt x="2470" y="5906"/>
                    <a:pt x="1941" y="4684"/>
                    <a:pt x="1921" y="4119"/>
                  </a:cubicBezTo>
                  <a:cubicBezTo>
                    <a:pt x="1901" y="3554"/>
                    <a:pt x="3392" y="2800"/>
                    <a:pt x="4558" y="2800"/>
                  </a:cubicBezTo>
                  <a:cubicBezTo>
                    <a:pt x="5120" y="2800"/>
                    <a:pt x="6025" y="2882"/>
                    <a:pt x="6880" y="2882"/>
                  </a:cubicBezTo>
                  <a:cubicBezTo>
                    <a:pt x="7804" y="2882"/>
                    <a:pt x="8670" y="2786"/>
                    <a:pt x="8984" y="2385"/>
                  </a:cubicBezTo>
                  <a:cubicBezTo>
                    <a:pt x="9586" y="1614"/>
                    <a:pt x="7855" y="1125"/>
                    <a:pt x="7855" y="1125"/>
                  </a:cubicBezTo>
                  <a:cubicBezTo>
                    <a:pt x="7855" y="1125"/>
                    <a:pt x="8664" y="992"/>
                    <a:pt x="7685" y="371"/>
                  </a:cubicBezTo>
                  <a:cubicBezTo>
                    <a:pt x="7289" y="120"/>
                    <a:pt x="6575" y="1"/>
                    <a:pt x="5749"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7"/>
            <p:cNvSpPr/>
            <p:nvPr/>
          </p:nvSpPr>
          <p:spPr>
            <a:xfrm>
              <a:off x="5426304" y="1822979"/>
              <a:ext cx="86593" cy="83423"/>
            </a:xfrm>
            <a:custGeom>
              <a:rect b="b" l="l" r="r" t="t"/>
              <a:pathLst>
                <a:path extrusionOk="0" h="1237" w="1284">
                  <a:moveTo>
                    <a:pt x="1166" y="0"/>
                  </a:moveTo>
                  <a:cubicBezTo>
                    <a:pt x="953" y="0"/>
                    <a:pt x="500" y="36"/>
                    <a:pt x="287" y="319"/>
                  </a:cubicBezTo>
                  <a:cubicBezTo>
                    <a:pt x="0" y="692"/>
                    <a:pt x="150" y="1237"/>
                    <a:pt x="150" y="1237"/>
                  </a:cubicBezTo>
                  <a:cubicBezTo>
                    <a:pt x="150" y="1237"/>
                    <a:pt x="144" y="772"/>
                    <a:pt x="335" y="469"/>
                  </a:cubicBezTo>
                  <a:cubicBezTo>
                    <a:pt x="525" y="161"/>
                    <a:pt x="1283" y="4"/>
                    <a:pt x="1283" y="4"/>
                  </a:cubicBezTo>
                  <a:cubicBezTo>
                    <a:pt x="1283" y="4"/>
                    <a:pt x="1238" y="0"/>
                    <a:pt x="1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7"/>
            <p:cNvSpPr/>
            <p:nvPr/>
          </p:nvSpPr>
          <p:spPr>
            <a:xfrm>
              <a:off x="5413422" y="1763158"/>
              <a:ext cx="90235" cy="49973"/>
            </a:xfrm>
            <a:custGeom>
              <a:rect b="b" l="l" r="r" t="t"/>
              <a:pathLst>
                <a:path extrusionOk="0" h="741" w="1338">
                  <a:moveTo>
                    <a:pt x="806" y="0"/>
                  </a:moveTo>
                  <a:cubicBezTo>
                    <a:pt x="681" y="0"/>
                    <a:pt x="548" y="23"/>
                    <a:pt x="421" y="86"/>
                  </a:cubicBezTo>
                  <a:cubicBezTo>
                    <a:pt x="8" y="296"/>
                    <a:pt x="0" y="741"/>
                    <a:pt x="0" y="741"/>
                  </a:cubicBezTo>
                  <a:cubicBezTo>
                    <a:pt x="0" y="741"/>
                    <a:pt x="238" y="284"/>
                    <a:pt x="612" y="183"/>
                  </a:cubicBezTo>
                  <a:cubicBezTo>
                    <a:pt x="826" y="124"/>
                    <a:pt x="1029" y="112"/>
                    <a:pt x="1166" y="112"/>
                  </a:cubicBezTo>
                  <a:cubicBezTo>
                    <a:pt x="1271" y="112"/>
                    <a:pt x="1337" y="119"/>
                    <a:pt x="1337" y="119"/>
                  </a:cubicBezTo>
                  <a:cubicBezTo>
                    <a:pt x="1337" y="119"/>
                    <a:pt x="1094" y="0"/>
                    <a:pt x="80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7"/>
            <p:cNvSpPr/>
            <p:nvPr/>
          </p:nvSpPr>
          <p:spPr>
            <a:xfrm>
              <a:off x="5176636" y="1863781"/>
              <a:ext cx="129215" cy="50985"/>
            </a:xfrm>
            <a:custGeom>
              <a:rect b="b" l="l" r="r" t="t"/>
              <a:pathLst>
                <a:path extrusionOk="0" h="756" w="1916">
                  <a:moveTo>
                    <a:pt x="943" y="1"/>
                  </a:moveTo>
                  <a:cubicBezTo>
                    <a:pt x="550" y="1"/>
                    <a:pt x="98" y="59"/>
                    <a:pt x="0" y="121"/>
                  </a:cubicBezTo>
                  <a:cubicBezTo>
                    <a:pt x="0" y="121"/>
                    <a:pt x="201" y="113"/>
                    <a:pt x="452" y="113"/>
                  </a:cubicBezTo>
                  <a:cubicBezTo>
                    <a:pt x="760" y="113"/>
                    <a:pt x="1143" y="125"/>
                    <a:pt x="1323" y="175"/>
                  </a:cubicBezTo>
                  <a:cubicBezTo>
                    <a:pt x="1651" y="264"/>
                    <a:pt x="1915" y="756"/>
                    <a:pt x="1915" y="756"/>
                  </a:cubicBezTo>
                  <a:cubicBezTo>
                    <a:pt x="1915" y="756"/>
                    <a:pt x="1784" y="204"/>
                    <a:pt x="1487" y="70"/>
                  </a:cubicBezTo>
                  <a:cubicBezTo>
                    <a:pt x="1378" y="20"/>
                    <a:pt x="1170" y="1"/>
                    <a:pt x="94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7"/>
            <p:cNvSpPr/>
            <p:nvPr/>
          </p:nvSpPr>
          <p:spPr>
            <a:xfrm>
              <a:off x="5161529" y="1802881"/>
              <a:ext cx="139129" cy="33720"/>
            </a:xfrm>
            <a:custGeom>
              <a:rect b="b" l="l" r="r" t="t"/>
              <a:pathLst>
                <a:path extrusionOk="0" h="500" w="2063">
                  <a:moveTo>
                    <a:pt x="1072" y="0"/>
                  </a:moveTo>
                  <a:cubicBezTo>
                    <a:pt x="607" y="0"/>
                    <a:pt x="102" y="151"/>
                    <a:pt x="1" y="426"/>
                  </a:cubicBezTo>
                  <a:cubicBezTo>
                    <a:pt x="1" y="426"/>
                    <a:pt x="476" y="149"/>
                    <a:pt x="1077" y="149"/>
                  </a:cubicBezTo>
                  <a:cubicBezTo>
                    <a:pt x="1112" y="149"/>
                    <a:pt x="1148" y="150"/>
                    <a:pt x="1183" y="152"/>
                  </a:cubicBezTo>
                  <a:cubicBezTo>
                    <a:pt x="1831" y="188"/>
                    <a:pt x="2062" y="500"/>
                    <a:pt x="2062" y="500"/>
                  </a:cubicBezTo>
                  <a:cubicBezTo>
                    <a:pt x="2062" y="500"/>
                    <a:pt x="1885" y="99"/>
                    <a:pt x="1364" y="22"/>
                  </a:cubicBezTo>
                  <a:cubicBezTo>
                    <a:pt x="1271" y="7"/>
                    <a:pt x="1173" y="0"/>
                    <a:pt x="107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7"/>
            <p:cNvSpPr/>
            <p:nvPr/>
          </p:nvSpPr>
          <p:spPr>
            <a:xfrm>
              <a:off x="5360279" y="1850090"/>
              <a:ext cx="81198" cy="182021"/>
            </a:xfrm>
            <a:custGeom>
              <a:rect b="b" l="l" r="r" t="t"/>
              <a:pathLst>
                <a:path extrusionOk="0" h="2699" w="1204">
                  <a:moveTo>
                    <a:pt x="117" y="0"/>
                  </a:moveTo>
                  <a:lnTo>
                    <a:pt x="0" y="47"/>
                  </a:lnTo>
                  <a:lnTo>
                    <a:pt x="976" y="2482"/>
                  </a:lnTo>
                  <a:lnTo>
                    <a:pt x="81" y="2158"/>
                  </a:lnTo>
                  <a:lnTo>
                    <a:pt x="37" y="2278"/>
                  </a:lnTo>
                  <a:lnTo>
                    <a:pt x="1203" y="2699"/>
                  </a:lnTo>
                  <a:lnTo>
                    <a:pt x="117"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7"/>
            <p:cNvSpPr/>
            <p:nvPr/>
          </p:nvSpPr>
          <p:spPr>
            <a:xfrm>
              <a:off x="4991914" y="1988750"/>
              <a:ext cx="60898" cy="45455"/>
            </a:xfrm>
            <a:custGeom>
              <a:rect b="b" l="l" r="r" t="t"/>
              <a:pathLst>
                <a:path extrusionOk="0" h="674" w="903">
                  <a:moveTo>
                    <a:pt x="18" y="1"/>
                  </a:moveTo>
                  <a:cubicBezTo>
                    <a:pt x="7" y="1"/>
                    <a:pt x="1" y="1"/>
                    <a:pt x="1" y="1"/>
                  </a:cubicBezTo>
                  <a:lnTo>
                    <a:pt x="4" y="129"/>
                  </a:lnTo>
                  <a:cubicBezTo>
                    <a:pt x="4" y="129"/>
                    <a:pt x="6" y="129"/>
                    <a:pt x="10" y="129"/>
                  </a:cubicBezTo>
                  <a:cubicBezTo>
                    <a:pt x="76" y="129"/>
                    <a:pt x="615" y="144"/>
                    <a:pt x="778" y="673"/>
                  </a:cubicBezTo>
                  <a:lnTo>
                    <a:pt x="903" y="636"/>
                  </a:lnTo>
                  <a:cubicBezTo>
                    <a:pt x="717" y="41"/>
                    <a:pt x="129" y="1"/>
                    <a:pt x="18"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7"/>
            <p:cNvSpPr/>
            <p:nvPr/>
          </p:nvSpPr>
          <p:spPr>
            <a:xfrm>
              <a:off x="5231196" y="2049919"/>
              <a:ext cx="288441" cy="148773"/>
            </a:xfrm>
            <a:custGeom>
              <a:rect b="b" l="l" r="r" t="t"/>
              <a:pathLst>
                <a:path extrusionOk="0" h="2206" w="4277">
                  <a:moveTo>
                    <a:pt x="0" y="0"/>
                  </a:moveTo>
                  <a:cubicBezTo>
                    <a:pt x="0" y="0"/>
                    <a:pt x="508" y="1871"/>
                    <a:pt x="2252" y="2178"/>
                  </a:cubicBezTo>
                  <a:cubicBezTo>
                    <a:pt x="2358" y="2197"/>
                    <a:pt x="2459" y="2206"/>
                    <a:pt x="2555" y="2206"/>
                  </a:cubicBezTo>
                  <a:cubicBezTo>
                    <a:pt x="4029" y="2206"/>
                    <a:pt x="4276" y="113"/>
                    <a:pt x="4276" y="113"/>
                  </a:cubicBezTo>
                  <a:lnTo>
                    <a:pt x="0"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7"/>
            <p:cNvSpPr/>
            <p:nvPr/>
          </p:nvSpPr>
          <p:spPr>
            <a:xfrm>
              <a:off x="5300593" y="2051672"/>
              <a:ext cx="179593" cy="40464"/>
            </a:xfrm>
            <a:custGeom>
              <a:rect b="b" l="l" r="r" t="t"/>
              <a:pathLst>
                <a:path extrusionOk="0" h="600" w="2663">
                  <a:moveTo>
                    <a:pt x="0" y="1"/>
                  </a:moveTo>
                  <a:cubicBezTo>
                    <a:pt x="0" y="1"/>
                    <a:pt x="201" y="512"/>
                    <a:pt x="1109" y="589"/>
                  </a:cubicBezTo>
                  <a:cubicBezTo>
                    <a:pt x="1196" y="596"/>
                    <a:pt x="1279" y="599"/>
                    <a:pt x="1359" y="599"/>
                  </a:cubicBezTo>
                  <a:cubicBezTo>
                    <a:pt x="2109" y="599"/>
                    <a:pt x="2524" y="292"/>
                    <a:pt x="2663" y="71"/>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7"/>
            <p:cNvSpPr/>
            <p:nvPr/>
          </p:nvSpPr>
          <p:spPr>
            <a:xfrm>
              <a:off x="5321500" y="2152362"/>
              <a:ext cx="155786" cy="46871"/>
            </a:xfrm>
            <a:custGeom>
              <a:rect b="b" l="l" r="r" t="t"/>
              <a:pathLst>
                <a:path extrusionOk="0" h="695" w="2310">
                  <a:moveTo>
                    <a:pt x="2169" y="1"/>
                  </a:moveTo>
                  <a:cubicBezTo>
                    <a:pt x="2169" y="1"/>
                    <a:pt x="1679" y="309"/>
                    <a:pt x="1173" y="309"/>
                  </a:cubicBezTo>
                  <a:cubicBezTo>
                    <a:pt x="1166" y="309"/>
                    <a:pt x="1158" y="309"/>
                    <a:pt x="1150" y="309"/>
                  </a:cubicBezTo>
                  <a:cubicBezTo>
                    <a:pt x="632" y="298"/>
                    <a:pt x="178" y="85"/>
                    <a:pt x="178" y="85"/>
                  </a:cubicBezTo>
                  <a:lnTo>
                    <a:pt x="0" y="309"/>
                  </a:lnTo>
                  <a:cubicBezTo>
                    <a:pt x="0" y="309"/>
                    <a:pt x="271" y="599"/>
                    <a:pt x="1150" y="686"/>
                  </a:cubicBezTo>
                  <a:cubicBezTo>
                    <a:pt x="1208" y="692"/>
                    <a:pt x="1263" y="695"/>
                    <a:pt x="1315" y="695"/>
                  </a:cubicBezTo>
                  <a:cubicBezTo>
                    <a:pt x="2065" y="695"/>
                    <a:pt x="2310" y="155"/>
                    <a:pt x="2310" y="155"/>
                  </a:cubicBezTo>
                  <a:lnTo>
                    <a:pt x="216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7"/>
            <p:cNvSpPr/>
            <p:nvPr/>
          </p:nvSpPr>
          <p:spPr>
            <a:xfrm>
              <a:off x="5353534" y="2136379"/>
              <a:ext cx="105274" cy="38373"/>
            </a:xfrm>
            <a:custGeom>
              <a:rect b="b" l="l" r="r" t="t"/>
              <a:pathLst>
                <a:path extrusionOk="0" h="569" w="1561">
                  <a:moveTo>
                    <a:pt x="817" y="0"/>
                  </a:moveTo>
                  <a:cubicBezTo>
                    <a:pt x="789" y="0"/>
                    <a:pt x="761" y="2"/>
                    <a:pt x="732" y="5"/>
                  </a:cubicBezTo>
                  <a:cubicBezTo>
                    <a:pt x="278" y="51"/>
                    <a:pt x="0" y="432"/>
                    <a:pt x="0" y="432"/>
                  </a:cubicBezTo>
                  <a:cubicBezTo>
                    <a:pt x="227" y="532"/>
                    <a:pt x="446" y="569"/>
                    <a:pt x="645" y="569"/>
                  </a:cubicBezTo>
                  <a:cubicBezTo>
                    <a:pt x="1174" y="569"/>
                    <a:pt x="1560" y="312"/>
                    <a:pt x="1560" y="312"/>
                  </a:cubicBezTo>
                  <a:cubicBezTo>
                    <a:pt x="1560" y="312"/>
                    <a:pt x="1234" y="0"/>
                    <a:pt x="817"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7"/>
            <p:cNvSpPr/>
            <p:nvPr/>
          </p:nvSpPr>
          <p:spPr>
            <a:xfrm>
              <a:off x="4925215" y="2114325"/>
              <a:ext cx="499798" cy="597653"/>
            </a:xfrm>
            <a:custGeom>
              <a:rect b="b" l="l" r="r" t="t"/>
              <a:pathLst>
                <a:path extrusionOk="0" h="8862" w="7411">
                  <a:moveTo>
                    <a:pt x="2035" y="0"/>
                  </a:moveTo>
                  <a:cubicBezTo>
                    <a:pt x="2035" y="0"/>
                    <a:pt x="2045" y="94"/>
                    <a:pt x="2062" y="261"/>
                  </a:cubicBezTo>
                  <a:cubicBezTo>
                    <a:pt x="2179" y="1437"/>
                    <a:pt x="2549" y="6234"/>
                    <a:pt x="945" y="7063"/>
                  </a:cubicBezTo>
                  <a:cubicBezTo>
                    <a:pt x="698" y="7190"/>
                    <a:pt x="375" y="7310"/>
                    <a:pt x="0" y="7427"/>
                  </a:cubicBezTo>
                  <a:cubicBezTo>
                    <a:pt x="712" y="8206"/>
                    <a:pt x="1674" y="8687"/>
                    <a:pt x="2700" y="8790"/>
                  </a:cubicBezTo>
                  <a:cubicBezTo>
                    <a:pt x="3005" y="8838"/>
                    <a:pt x="3330" y="8861"/>
                    <a:pt x="3665" y="8861"/>
                  </a:cubicBezTo>
                  <a:cubicBezTo>
                    <a:pt x="4946" y="8861"/>
                    <a:pt x="6373" y="8512"/>
                    <a:pt x="7410" y="7765"/>
                  </a:cubicBezTo>
                  <a:cubicBezTo>
                    <a:pt x="7199" y="6655"/>
                    <a:pt x="7029" y="3348"/>
                    <a:pt x="7029" y="3348"/>
                  </a:cubicBezTo>
                  <a:lnTo>
                    <a:pt x="2035"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7"/>
            <p:cNvSpPr/>
            <p:nvPr/>
          </p:nvSpPr>
          <p:spPr>
            <a:xfrm>
              <a:off x="4447123" y="2615213"/>
              <a:ext cx="1917387" cy="294983"/>
            </a:xfrm>
            <a:custGeom>
              <a:rect b="b" l="l" r="r" t="t"/>
              <a:pathLst>
                <a:path extrusionOk="0" h="4374" w="28431">
                  <a:moveTo>
                    <a:pt x="7089" y="0"/>
                  </a:moveTo>
                  <a:cubicBezTo>
                    <a:pt x="4654" y="748"/>
                    <a:pt x="0" y="1260"/>
                    <a:pt x="0" y="1517"/>
                  </a:cubicBezTo>
                  <a:lnTo>
                    <a:pt x="0" y="4373"/>
                  </a:lnTo>
                  <a:lnTo>
                    <a:pt x="28430" y="4373"/>
                  </a:lnTo>
                  <a:cubicBezTo>
                    <a:pt x="28430" y="4373"/>
                    <a:pt x="25350" y="1373"/>
                    <a:pt x="23402" y="1373"/>
                  </a:cubicBezTo>
                  <a:cubicBezTo>
                    <a:pt x="23399" y="1373"/>
                    <a:pt x="23396" y="1373"/>
                    <a:pt x="23393" y="1373"/>
                  </a:cubicBezTo>
                  <a:cubicBezTo>
                    <a:pt x="23138" y="1374"/>
                    <a:pt x="22803" y="1376"/>
                    <a:pt x="22411" y="1376"/>
                  </a:cubicBezTo>
                  <a:cubicBezTo>
                    <a:pt x="19806" y="1376"/>
                    <a:pt x="14720" y="1296"/>
                    <a:pt x="14526" y="468"/>
                  </a:cubicBezTo>
                  <a:cubicBezTo>
                    <a:pt x="14516" y="431"/>
                    <a:pt x="14509" y="384"/>
                    <a:pt x="14499" y="338"/>
                  </a:cubicBezTo>
                  <a:cubicBezTo>
                    <a:pt x="13462" y="1085"/>
                    <a:pt x="12035" y="1434"/>
                    <a:pt x="10754" y="1434"/>
                  </a:cubicBezTo>
                  <a:cubicBezTo>
                    <a:pt x="10419" y="1434"/>
                    <a:pt x="10094" y="1411"/>
                    <a:pt x="9789" y="1363"/>
                  </a:cubicBezTo>
                  <a:cubicBezTo>
                    <a:pt x="8763" y="1260"/>
                    <a:pt x="7801" y="779"/>
                    <a:pt x="7089"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7"/>
            <p:cNvSpPr/>
            <p:nvPr/>
          </p:nvSpPr>
          <p:spPr>
            <a:xfrm>
              <a:off x="5058141" y="2131860"/>
              <a:ext cx="351565" cy="365592"/>
            </a:xfrm>
            <a:custGeom>
              <a:rect b="b" l="l" r="r" t="t"/>
              <a:pathLst>
                <a:path extrusionOk="0" h="5421" w="5213">
                  <a:moveTo>
                    <a:pt x="91" y="1"/>
                  </a:moveTo>
                  <a:lnTo>
                    <a:pt x="91" y="1"/>
                  </a:lnTo>
                  <a:cubicBezTo>
                    <a:pt x="1" y="3709"/>
                    <a:pt x="5212" y="5420"/>
                    <a:pt x="5212" y="5420"/>
                  </a:cubicBezTo>
                  <a:lnTo>
                    <a:pt x="5058" y="3088"/>
                  </a:lnTo>
                  <a:cubicBezTo>
                    <a:pt x="1384" y="2891"/>
                    <a:pt x="91" y="1"/>
                    <a:pt x="9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7"/>
            <p:cNvSpPr/>
            <p:nvPr/>
          </p:nvSpPr>
          <p:spPr>
            <a:xfrm>
              <a:off x="6389973" y="2355428"/>
              <a:ext cx="61708" cy="133396"/>
            </a:xfrm>
            <a:custGeom>
              <a:rect b="b" l="l" r="r" t="t"/>
              <a:pathLst>
                <a:path extrusionOk="0" h="1978" w="915">
                  <a:moveTo>
                    <a:pt x="915" y="1"/>
                  </a:moveTo>
                  <a:cubicBezTo>
                    <a:pt x="398" y="90"/>
                    <a:pt x="0" y="545"/>
                    <a:pt x="0" y="1089"/>
                  </a:cubicBezTo>
                  <a:cubicBezTo>
                    <a:pt x="0" y="1453"/>
                    <a:pt x="177" y="1774"/>
                    <a:pt x="448" y="1978"/>
                  </a:cubicBezTo>
                  <a:cubicBezTo>
                    <a:pt x="454" y="1941"/>
                    <a:pt x="458" y="1908"/>
                    <a:pt x="464" y="1874"/>
                  </a:cubicBezTo>
                  <a:cubicBezTo>
                    <a:pt x="241" y="1688"/>
                    <a:pt x="93" y="1404"/>
                    <a:pt x="93" y="1089"/>
                  </a:cubicBezTo>
                  <a:cubicBezTo>
                    <a:pt x="93" y="608"/>
                    <a:pt x="434" y="204"/>
                    <a:pt x="885" y="101"/>
                  </a:cubicBezTo>
                  <a:cubicBezTo>
                    <a:pt x="895" y="67"/>
                    <a:pt x="905" y="33"/>
                    <a:pt x="915"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 name="Google Shape;262;p27"/>
          <p:cNvSpPr txBox="1"/>
          <p:nvPr>
            <p:ph idx="1" type="subTitle"/>
          </p:nvPr>
        </p:nvSpPr>
        <p:spPr>
          <a:xfrm>
            <a:off x="694850" y="3729450"/>
            <a:ext cx="2548800" cy="564900"/>
          </a:xfrm>
          <a:prstGeom prst="rect">
            <a:avLst/>
          </a:prstGeom>
        </p:spPr>
        <p:txBody>
          <a:bodyPr anchorCtr="0" anchor="t" bIns="34275" lIns="68575" spcFirstLastPara="1" rIns="68575" wrap="square" tIns="34275">
            <a:noAutofit/>
          </a:bodyPr>
          <a:lstStyle/>
          <a:p>
            <a:pPr indent="0" lvl="0" marL="0" rtl="0" algn="l">
              <a:spcBef>
                <a:spcPts val="800"/>
              </a:spcBef>
              <a:spcAft>
                <a:spcPts val="0"/>
              </a:spcAft>
              <a:buNone/>
            </a:pPr>
            <a:r>
              <a:rPr lang="en">
                <a:solidFill>
                  <a:srgbClr val="21204D"/>
                </a:solidFill>
              </a:rPr>
              <a:t>Here is where you presentation begins</a:t>
            </a:r>
            <a:endParaRPr>
              <a:solidFill>
                <a:srgbClr val="21204D"/>
              </a:solidFill>
            </a:endParaRPr>
          </a:p>
        </p:txBody>
      </p:sp>
      <p:sp>
        <p:nvSpPr>
          <p:cNvPr id="263" name="Google Shape;263;p27"/>
          <p:cNvSpPr txBox="1"/>
          <p:nvPr>
            <p:ph type="ctrTitle"/>
          </p:nvPr>
        </p:nvSpPr>
        <p:spPr>
          <a:xfrm>
            <a:off x="694850" y="2610489"/>
            <a:ext cx="3871800" cy="1241400"/>
          </a:xfrm>
          <a:prstGeom prst="rect">
            <a:avLst/>
          </a:prstGeom>
        </p:spPr>
        <p:txBody>
          <a:bodyPr anchorCtr="0" anchor="b" bIns="34275" lIns="68575" spcFirstLastPara="1" rIns="68575" wrap="square" tIns="34275">
            <a:noAutofit/>
          </a:bodyPr>
          <a:lstStyle/>
          <a:p>
            <a:pPr indent="0" lvl="0" marL="0" rtl="0" algn="l">
              <a:spcBef>
                <a:spcPts val="0"/>
              </a:spcBef>
              <a:spcAft>
                <a:spcPts val="0"/>
              </a:spcAft>
              <a:buClr>
                <a:schemeClr val="dk1"/>
              </a:buClr>
              <a:buSzPts val="4500"/>
              <a:buFont typeface="Nunito Sans Black"/>
              <a:buNone/>
            </a:pPr>
            <a:r>
              <a:rPr lang="en">
                <a:solidFill>
                  <a:srgbClr val="21204D"/>
                </a:solidFill>
              </a:rPr>
              <a:t>VIDEO PRODUCTION  AGENCY</a:t>
            </a:r>
            <a:endParaRPr>
              <a:solidFill>
                <a:srgbClr val="21204D"/>
              </a:solidFill>
            </a:endParaRPr>
          </a:p>
        </p:txBody>
      </p:sp>
      <p:grpSp>
        <p:nvGrpSpPr>
          <p:cNvPr id="264" name="Google Shape;264;p27"/>
          <p:cNvGrpSpPr/>
          <p:nvPr/>
        </p:nvGrpSpPr>
        <p:grpSpPr>
          <a:xfrm>
            <a:off x="8266813" y="3361910"/>
            <a:ext cx="707300" cy="1226847"/>
            <a:chOff x="8521591" y="3113773"/>
            <a:chExt cx="622404" cy="1079591"/>
          </a:xfrm>
        </p:grpSpPr>
        <p:sp>
          <p:nvSpPr>
            <p:cNvPr id="265" name="Google Shape;265;p27"/>
            <p:cNvSpPr/>
            <p:nvPr/>
          </p:nvSpPr>
          <p:spPr>
            <a:xfrm>
              <a:off x="8521591" y="3113773"/>
              <a:ext cx="622404" cy="1077961"/>
            </a:xfrm>
            <a:custGeom>
              <a:rect b="b" l="l" r="r" t="t"/>
              <a:pathLst>
                <a:path extrusionOk="0" h="15984" w="9229">
                  <a:moveTo>
                    <a:pt x="5655" y="0"/>
                  </a:moveTo>
                  <a:cubicBezTo>
                    <a:pt x="5365" y="0"/>
                    <a:pt x="5080" y="96"/>
                    <a:pt x="4829" y="305"/>
                  </a:cubicBezTo>
                  <a:cubicBezTo>
                    <a:pt x="3436" y="1461"/>
                    <a:pt x="4999" y="3542"/>
                    <a:pt x="3743" y="4501"/>
                  </a:cubicBezTo>
                  <a:cubicBezTo>
                    <a:pt x="2487" y="5460"/>
                    <a:pt x="2093" y="6155"/>
                    <a:pt x="2059" y="8203"/>
                  </a:cubicBezTo>
                  <a:cubicBezTo>
                    <a:pt x="2025" y="10250"/>
                    <a:pt x="3413" y="11109"/>
                    <a:pt x="1705" y="12165"/>
                  </a:cubicBezTo>
                  <a:cubicBezTo>
                    <a:pt x="1" y="13217"/>
                    <a:pt x="506" y="15983"/>
                    <a:pt x="506" y="15983"/>
                  </a:cubicBezTo>
                  <a:lnTo>
                    <a:pt x="8668" y="15983"/>
                  </a:lnTo>
                  <a:cubicBezTo>
                    <a:pt x="8668" y="15983"/>
                    <a:pt x="8039" y="15141"/>
                    <a:pt x="8634" y="13588"/>
                  </a:cubicBezTo>
                  <a:cubicBezTo>
                    <a:pt x="9229" y="12034"/>
                    <a:pt x="8500" y="10845"/>
                    <a:pt x="7545" y="9589"/>
                  </a:cubicBezTo>
                  <a:cubicBezTo>
                    <a:pt x="6586" y="8333"/>
                    <a:pt x="6552" y="7013"/>
                    <a:pt x="7575" y="4237"/>
                  </a:cubicBezTo>
                  <a:cubicBezTo>
                    <a:pt x="8415" y="1963"/>
                    <a:pt x="6971" y="0"/>
                    <a:pt x="5655"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6" name="Google Shape;266;p27"/>
            <p:cNvGrpSpPr/>
            <p:nvPr/>
          </p:nvGrpSpPr>
          <p:grpSpPr>
            <a:xfrm>
              <a:off x="8635634" y="3146280"/>
              <a:ext cx="478151" cy="1047084"/>
              <a:chOff x="8635634" y="3146280"/>
              <a:chExt cx="478151" cy="1047084"/>
            </a:xfrm>
          </p:grpSpPr>
          <p:sp>
            <p:nvSpPr>
              <p:cNvPr id="267" name="Google Shape;267;p27"/>
              <p:cNvSpPr/>
              <p:nvPr/>
            </p:nvSpPr>
            <p:spPr>
              <a:xfrm>
                <a:off x="8676436" y="3176224"/>
                <a:ext cx="313663" cy="619706"/>
              </a:xfrm>
              <a:custGeom>
                <a:rect b="b" l="l" r="r" t="t"/>
                <a:pathLst>
                  <a:path extrusionOk="0" h="9189" w="4651">
                    <a:moveTo>
                      <a:pt x="2092" y="0"/>
                    </a:moveTo>
                    <a:lnTo>
                      <a:pt x="2035" y="14"/>
                    </a:lnTo>
                    <a:cubicBezTo>
                      <a:pt x="2042" y="34"/>
                      <a:pt x="2523" y="2085"/>
                      <a:pt x="3669" y="2807"/>
                    </a:cubicBezTo>
                    <a:cubicBezTo>
                      <a:pt x="4313" y="3218"/>
                      <a:pt x="4591" y="3872"/>
                      <a:pt x="4450" y="4661"/>
                    </a:cubicBezTo>
                    <a:cubicBezTo>
                      <a:pt x="4253" y="5736"/>
                      <a:pt x="3348" y="6706"/>
                      <a:pt x="2339" y="6916"/>
                    </a:cubicBezTo>
                    <a:cubicBezTo>
                      <a:pt x="1450" y="7103"/>
                      <a:pt x="712" y="7568"/>
                      <a:pt x="311" y="8189"/>
                    </a:cubicBezTo>
                    <a:cubicBezTo>
                      <a:pt x="90" y="8533"/>
                      <a:pt x="0" y="8897"/>
                      <a:pt x="67" y="9188"/>
                    </a:cubicBezTo>
                    <a:lnTo>
                      <a:pt x="124" y="9174"/>
                    </a:lnTo>
                    <a:cubicBezTo>
                      <a:pt x="61" y="8897"/>
                      <a:pt x="147" y="8550"/>
                      <a:pt x="361" y="8219"/>
                    </a:cubicBezTo>
                    <a:cubicBezTo>
                      <a:pt x="752" y="7611"/>
                      <a:pt x="1477" y="7156"/>
                      <a:pt x="2352" y="6973"/>
                    </a:cubicBezTo>
                    <a:cubicBezTo>
                      <a:pt x="3382" y="6755"/>
                      <a:pt x="4307" y="5767"/>
                      <a:pt x="4507" y="4671"/>
                    </a:cubicBezTo>
                    <a:cubicBezTo>
                      <a:pt x="4651" y="3859"/>
                      <a:pt x="4367" y="3181"/>
                      <a:pt x="3698" y="2760"/>
                    </a:cubicBezTo>
                    <a:cubicBezTo>
                      <a:pt x="2573" y="2048"/>
                      <a:pt x="2095" y="20"/>
                      <a:pt x="2092"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7"/>
              <p:cNvSpPr/>
              <p:nvPr/>
            </p:nvSpPr>
            <p:spPr>
              <a:xfrm>
                <a:off x="8658632" y="3282579"/>
                <a:ext cx="271109" cy="384880"/>
              </a:xfrm>
              <a:custGeom>
                <a:rect b="b" l="l" r="r" t="t"/>
                <a:pathLst>
                  <a:path extrusionOk="0" h="5707" w="4020">
                    <a:moveTo>
                      <a:pt x="2232" y="0"/>
                    </a:moveTo>
                    <a:lnTo>
                      <a:pt x="2175" y="7"/>
                    </a:lnTo>
                    <a:cubicBezTo>
                      <a:pt x="2178" y="24"/>
                      <a:pt x="2329" y="1698"/>
                      <a:pt x="3338" y="2435"/>
                    </a:cubicBezTo>
                    <a:cubicBezTo>
                      <a:pt x="3782" y="2760"/>
                      <a:pt x="3959" y="3305"/>
                      <a:pt x="3786" y="3823"/>
                    </a:cubicBezTo>
                    <a:cubicBezTo>
                      <a:pt x="3624" y="4306"/>
                      <a:pt x="3107" y="4821"/>
                      <a:pt x="2148" y="4821"/>
                    </a:cubicBezTo>
                    <a:cubicBezTo>
                      <a:pt x="2133" y="4821"/>
                      <a:pt x="2118" y="4821"/>
                      <a:pt x="2102" y="4821"/>
                    </a:cubicBezTo>
                    <a:lnTo>
                      <a:pt x="2025" y="4821"/>
                    </a:lnTo>
                    <a:cubicBezTo>
                      <a:pt x="294" y="4821"/>
                      <a:pt x="10" y="5653"/>
                      <a:pt x="1" y="5690"/>
                    </a:cubicBezTo>
                    <a:lnTo>
                      <a:pt x="54" y="5707"/>
                    </a:lnTo>
                    <a:cubicBezTo>
                      <a:pt x="58" y="5700"/>
                      <a:pt x="341" y="4878"/>
                      <a:pt x="2025" y="4878"/>
                    </a:cubicBezTo>
                    <a:lnTo>
                      <a:pt x="2098" y="4878"/>
                    </a:lnTo>
                    <a:cubicBezTo>
                      <a:pt x="2114" y="4878"/>
                      <a:pt x="2129" y="4878"/>
                      <a:pt x="2145" y="4878"/>
                    </a:cubicBezTo>
                    <a:cubicBezTo>
                      <a:pt x="3137" y="4878"/>
                      <a:pt x="3672" y="4346"/>
                      <a:pt x="3839" y="3843"/>
                    </a:cubicBezTo>
                    <a:cubicBezTo>
                      <a:pt x="4019" y="3297"/>
                      <a:pt x="3839" y="2730"/>
                      <a:pt x="3371" y="2389"/>
                    </a:cubicBezTo>
                    <a:cubicBezTo>
                      <a:pt x="2386" y="1667"/>
                      <a:pt x="2235" y="17"/>
                      <a:pt x="2232"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7"/>
              <p:cNvSpPr/>
              <p:nvPr/>
            </p:nvSpPr>
            <p:spPr>
              <a:xfrm>
                <a:off x="8635634" y="3665174"/>
                <a:ext cx="345967" cy="528190"/>
              </a:xfrm>
              <a:custGeom>
                <a:rect b="b" l="l" r="r" t="t"/>
                <a:pathLst>
                  <a:path extrusionOk="0" h="7832" w="5130">
                    <a:moveTo>
                      <a:pt x="5109" y="0"/>
                    </a:moveTo>
                    <a:cubicBezTo>
                      <a:pt x="5085" y="6"/>
                      <a:pt x="2847" y="839"/>
                      <a:pt x="2266" y="2449"/>
                    </a:cubicBezTo>
                    <a:cubicBezTo>
                      <a:pt x="2098" y="2920"/>
                      <a:pt x="1995" y="3457"/>
                      <a:pt x="1885" y="4029"/>
                    </a:cubicBezTo>
                    <a:cubicBezTo>
                      <a:pt x="1628" y="5389"/>
                      <a:pt x="1334" y="6932"/>
                      <a:pt x="1" y="7784"/>
                    </a:cubicBezTo>
                    <a:lnTo>
                      <a:pt x="31" y="7831"/>
                    </a:lnTo>
                    <a:cubicBezTo>
                      <a:pt x="1384" y="6965"/>
                      <a:pt x="1682" y="5412"/>
                      <a:pt x="1942" y="4039"/>
                    </a:cubicBezTo>
                    <a:cubicBezTo>
                      <a:pt x="2052" y="3471"/>
                      <a:pt x="2152" y="2933"/>
                      <a:pt x="2323" y="2469"/>
                    </a:cubicBezTo>
                    <a:cubicBezTo>
                      <a:pt x="2891" y="885"/>
                      <a:pt x="5105" y="60"/>
                      <a:pt x="5129" y="54"/>
                    </a:cubicBezTo>
                    <a:lnTo>
                      <a:pt x="5109"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7"/>
              <p:cNvSpPr/>
              <p:nvPr/>
            </p:nvSpPr>
            <p:spPr>
              <a:xfrm>
                <a:off x="8757973" y="3878289"/>
                <a:ext cx="346844" cy="86323"/>
              </a:xfrm>
              <a:custGeom>
                <a:rect b="b" l="l" r="r" t="t"/>
                <a:pathLst>
                  <a:path extrusionOk="0" h="1280" w="5143">
                    <a:moveTo>
                      <a:pt x="5099" y="1"/>
                    </a:moveTo>
                    <a:cubicBezTo>
                      <a:pt x="4932" y="187"/>
                      <a:pt x="4706" y="357"/>
                      <a:pt x="4068" y="357"/>
                    </a:cubicBezTo>
                    <a:cubicBezTo>
                      <a:pt x="3721" y="357"/>
                      <a:pt x="3252" y="307"/>
                      <a:pt x="2606" y="181"/>
                    </a:cubicBezTo>
                    <a:cubicBezTo>
                      <a:pt x="2405" y="142"/>
                      <a:pt x="2216" y="125"/>
                      <a:pt x="2040" y="125"/>
                    </a:cubicBezTo>
                    <a:cubicBezTo>
                      <a:pt x="623" y="125"/>
                      <a:pt x="7" y="1241"/>
                      <a:pt x="1" y="1253"/>
                    </a:cubicBezTo>
                    <a:lnTo>
                      <a:pt x="51" y="1280"/>
                    </a:lnTo>
                    <a:cubicBezTo>
                      <a:pt x="57" y="1268"/>
                      <a:pt x="657" y="182"/>
                      <a:pt x="2040" y="182"/>
                    </a:cubicBezTo>
                    <a:cubicBezTo>
                      <a:pt x="2213" y="182"/>
                      <a:pt x="2399" y="199"/>
                      <a:pt x="2597" y="237"/>
                    </a:cubicBezTo>
                    <a:cubicBezTo>
                      <a:pt x="3242" y="362"/>
                      <a:pt x="3713" y="413"/>
                      <a:pt x="4065" y="413"/>
                    </a:cubicBezTo>
                    <a:cubicBezTo>
                      <a:pt x="4729" y="413"/>
                      <a:pt x="4967" y="233"/>
                      <a:pt x="5143" y="37"/>
                    </a:cubicBezTo>
                    <a:lnTo>
                      <a:pt x="5099"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7"/>
              <p:cNvSpPr/>
              <p:nvPr/>
            </p:nvSpPr>
            <p:spPr>
              <a:xfrm>
                <a:off x="8753926" y="3671446"/>
                <a:ext cx="38845" cy="209334"/>
              </a:xfrm>
              <a:custGeom>
                <a:rect b="b" l="l" r="r" t="t"/>
                <a:pathLst>
                  <a:path extrusionOk="0" h="3104" w="576">
                    <a:moveTo>
                      <a:pt x="104" y="1"/>
                    </a:moveTo>
                    <a:lnTo>
                      <a:pt x="68" y="47"/>
                    </a:lnTo>
                    <a:cubicBezTo>
                      <a:pt x="71" y="51"/>
                      <a:pt x="512" y="422"/>
                      <a:pt x="372" y="1244"/>
                    </a:cubicBezTo>
                    <a:cubicBezTo>
                      <a:pt x="332" y="1480"/>
                      <a:pt x="275" y="1685"/>
                      <a:pt x="224" y="1865"/>
                    </a:cubicBezTo>
                    <a:cubicBezTo>
                      <a:pt x="97" y="2349"/>
                      <a:pt x="0" y="2697"/>
                      <a:pt x="312" y="3104"/>
                    </a:cubicBezTo>
                    <a:lnTo>
                      <a:pt x="358" y="3068"/>
                    </a:lnTo>
                    <a:cubicBezTo>
                      <a:pt x="64" y="2687"/>
                      <a:pt x="151" y="2366"/>
                      <a:pt x="281" y="1881"/>
                    </a:cubicBezTo>
                    <a:cubicBezTo>
                      <a:pt x="332" y="1697"/>
                      <a:pt x="385" y="1491"/>
                      <a:pt x="429" y="1253"/>
                    </a:cubicBezTo>
                    <a:cubicBezTo>
                      <a:pt x="575" y="395"/>
                      <a:pt x="121" y="17"/>
                      <a:pt x="104"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7"/>
              <p:cNvSpPr/>
              <p:nvPr/>
            </p:nvSpPr>
            <p:spPr>
              <a:xfrm>
                <a:off x="8720138" y="4001437"/>
                <a:ext cx="393647" cy="91179"/>
              </a:xfrm>
              <a:custGeom>
                <a:rect b="b" l="l" r="r" t="t"/>
                <a:pathLst>
                  <a:path extrusionOk="0" h="1352" w="5837">
                    <a:moveTo>
                      <a:pt x="2135" y="1"/>
                    </a:moveTo>
                    <a:cubicBezTo>
                      <a:pt x="706" y="1"/>
                      <a:pt x="10" y="1310"/>
                      <a:pt x="0" y="1325"/>
                    </a:cubicBezTo>
                    <a:lnTo>
                      <a:pt x="54" y="1351"/>
                    </a:lnTo>
                    <a:cubicBezTo>
                      <a:pt x="60" y="1336"/>
                      <a:pt x="740" y="59"/>
                      <a:pt x="2134" y="59"/>
                    </a:cubicBezTo>
                    <a:cubicBezTo>
                      <a:pt x="2284" y="59"/>
                      <a:pt x="2441" y="73"/>
                      <a:pt x="2606" y="105"/>
                    </a:cubicBezTo>
                    <a:cubicBezTo>
                      <a:pt x="2944" y="169"/>
                      <a:pt x="3248" y="235"/>
                      <a:pt x="3515" y="295"/>
                    </a:cubicBezTo>
                    <a:cubicBezTo>
                      <a:pt x="4057" y="416"/>
                      <a:pt x="4485" y="511"/>
                      <a:pt x="4841" y="511"/>
                    </a:cubicBezTo>
                    <a:cubicBezTo>
                      <a:pt x="5244" y="511"/>
                      <a:pt x="5555" y="390"/>
                      <a:pt x="5837" y="49"/>
                    </a:cubicBezTo>
                    <a:lnTo>
                      <a:pt x="5793" y="12"/>
                    </a:lnTo>
                    <a:cubicBezTo>
                      <a:pt x="5524" y="337"/>
                      <a:pt x="5224" y="453"/>
                      <a:pt x="4835" y="453"/>
                    </a:cubicBezTo>
                    <a:cubicBezTo>
                      <a:pt x="4485" y="453"/>
                      <a:pt x="4063" y="359"/>
                      <a:pt x="3528" y="239"/>
                    </a:cubicBezTo>
                    <a:cubicBezTo>
                      <a:pt x="3258" y="179"/>
                      <a:pt x="2954" y="112"/>
                      <a:pt x="2617" y="49"/>
                    </a:cubicBezTo>
                    <a:cubicBezTo>
                      <a:pt x="2448" y="16"/>
                      <a:pt x="2288" y="1"/>
                      <a:pt x="2135"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7"/>
              <p:cNvSpPr/>
              <p:nvPr/>
            </p:nvSpPr>
            <p:spPr>
              <a:xfrm>
                <a:off x="8884628" y="3146280"/>
                <a:ext cx="101632" cy="223092"/>
              </a:xfrm>
              <a:custGeom>
                <a:rect b="b" l="l" r="r" t="t"/>
                <a:pathLst>
                  <a:path extrusionOk="0" h="3308" w="1507">
                    <a:moveTo>
                      <a:pt x="1453" y="0"/>
                    </a:moveTo>
                    <a:lnTo>
                      <a:pt x="1397" y="10"/>
                    </a:lnTo>
                    <a:cubicBezTo>
                      <a:pt x="1447" y="281"/>
                      <a:pt x="1377" y="371"/>
                      <a:pt x="989" y="872"/>
                    </a:cubicBezTo>
                    <a:cubicBezTo>
                      <a:pt x="899" y="985"/>
                      <a:pt x="796" y="1123"/>
                      <a:pt x="672" y="1286"/>
                    </a:cubicBezTo>
                    <a:cubicBezTo>
                      <a:pt x="0" y="2175"/>
                      <a:pt x="662" y="3298"/>
                      <a:pt x="668" y="3307"/>
                    </a:cubicBezTo>
                    <a:lnTo>
                      <a:pt x="719" y="3281"/>
                    </a:lnTo>
                    <a:cubicBezTo>
                      <a:pt x="712" y="3267"/>
                      <a:pt x="67" y="2179"/>
                      <a:pt x="719" y="1320"/>
                    </a:cubicBezTo>
                    <a:cubicBezTo>
                      <a:pt x="842" y="1156"/>
                      <a:pt x="946" y="1022"/>
                      <a:pt x="1032" y="905"/>
                    </a:cubicBezTo>
                    <a:cubicBezTo>
                      <a:pt x="1427" y="401"/>
                      <a:pt x="1507" y="294"/>
                      <a:pt x="1453"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74" name="Google Shape;274;p27"/>
          <p:cNvSpPr/>
          <p:nvPr/>
        </p:nvSpPr>
        <p:spPr>
          <a:xfrm>
            <a:off x="7539241" y="2978436"/>
            <a:ext cx="1180942" cy="1608579"/>
          </a:xfrm>
          <a:custGeom>
            <a:rect b="b" l="l" r="r" t="t"/>
            <a:pathLst>
              <a:path extrusionOk="0" h="23852" w="17511">
                <a:moveTo>
                  <a:pt x="9288" y="1"/>
                </a:moveTo>
                <a:cubicBezTo>
                  <a:pt x="9209" y="1"/>
                  <a:pt x="9130" y="3"/>
                  <a:pt x="9050" y="8"/>
                </a:cubicBezTo>
                <a:cubicBezTo>
                  <a:pt x="7561" y="99"/>
                  <a:pt x="6572" y="763"/>
                  <a:pt x="5960" y="1775"/>
                </a:cubicBezTo>
                <a:cubicBezTo>
                  <a:pt x="4875" y="3570"/>
                  <a:pt x="4978" y="6463"/>
                  <a:pt x="5596" y="9196"/>
                </a:cubicBezTo>
                <a:cubicBezTo>
                  <a:pt x="5623" y="9316"/>
                  <a:pt x="5650" y="9432"/>
                  <a:pt x="5680" y="9549"/>
                </a:cubicBezTo>
                <a:cubicBezTo>
                  <a:pt x="6384" y="12450"/>
                  <a:pt x="4861" y="12269"/>
                  <a:pt x="3358" y="12991"/>
                </a:cubicBezTo>
                <a:cubicBezTo>
                  <a:pt x="2593" y="13355"/>
                  <a:pt x="1834" y="13953"/>
                  <a:pt x="1373" y="15299"/>
                </a:cubicBezTo>
                <a:cubicBezTo>
                  <a:pt x="0" y="19298"/>
                  <a:pt x="4617" y="23852"/>
                  <a:pt x="4617" y="23852"/>
                </a:cubicBezTo>
                <a:lnTo>
                  <a:pt x="15475" y="23852"/>
                </a:lnTo>
                <a:cubicBezTo>
                  <a:pt x="16484" y="23150"/>
                  <a:pt x="17015" y="22005"/>
                  <a:pt x="17176" y="20775"/>
                </a:cubicBezTo>
                <a:cubicBezTo>
                  <a:pt x="17511" y="18216"/>
                  <a:pt x="16234" y="15299"/>
                  <a:pt x="14275" y="15299"/>
                </a:cubicBezTo>
                <a:cubicBezTo>
                  <a:pt x="14260" y="15299"/>
                  <a:pt x="14245" y="15299"/>
                  <a:pt x="14229" y="15299"/>
                </a:cubicBezTo>
                <a:cubicBezTo>
                  <a:pt x="14181" y="15300"/>
                  <a:pt x="14132" y="15301"/>
                  <a:pt x="14085" y="15301"/>
                </a:cubicBezTo>
                <a:cubicBezTo>
                  <a:pt x="11259" y="15301"/>
                  <a:pt x="10216" y="13360"/>
                  <a:pt x="12792" y="9897"/>
                </a:cubicBezTo>
                <a:cubicBezTo>
                  <a:pt x="12979" y="9643"/>
                  <a:pt x="13143" y="9376"/>
                  <a:pt x="13284" y="9099"/>
                </a:cubicBezTo>
                <a:cubicBezTo>
                  <a:pt x="15064" y="5534"/>
                  <a:pt x="13074" y="1"/>
                  <a:pt x="928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5" name="Google Shape;275;p27"/>
          <p:cNvGrpSpPr/>
          <p:nvPr/>
        </p:nvGrpSpPr>
        <p:grpSpPr>
          <a:xfrm>
            <a:off x="3802725" y="2509734"/>
            <a:ext cx="4573991" cy="2082547"/>
            <a:chOff x="3802725" y="2509734"/>
            <a:chExt cx="4573991" cy="2082547"/>
          </a:xfrm>
        </p:grpSpPr>
        <p:sp>
          <p:nvSpPr>
            <p:cNvPr id="276" name="Google Shape;276;p27"/>
            <p:cNvSpPr/>
            <p:nvPr/>
          </p:nvSpPr>
          <p:spPr>
            <a:xfrm>
              <a:off x="7810557" y="4013823"/>
              <a:ext cx="566159" cy="566429"/>
            </a:xfrm>
            <a:custGeom>
              <a:rect b="b" l="l" r="r" t="t"/>
              <a:pathLst>
                <a:path extrusionOk="0" h="8399" w="8395">
                  <a:moveTo>
                    <a:pt x="60" y="0"/>
                  </a:moveTo>
                  <a:lnTo>
                    <a:pt x="0" y="63"/>
                  </a:lnTo>
                  <a:lnTo>
                    <a:pt x="8335" y="8399"/>
                  </a:lnTo>
                  <a:lnTo>
                    <a:pt x="8395" y="8336"/>
                  </a:lnTo>
                  <a:lnTo>
                    <a:pt x="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7"/>
            <p:cNvSpPr/>
            <p:nvPr/>
          </p:nvSpPr>
          <p:spPr>
            <a:xfrm>
              <a:off x="7913675" y="3312163"/>
              <a:ext cx="340977" cy="808943"/>
            </a:xfrm>
            <a:custGeom>
              <a:rect b="b" l="l" r="r" t="t"/>
              <a:pathLst>
                <a:path extrusionOk="0" h="11995" w="5056">
                  <a:moveTo>
                    <a:pt x="4972" y="1"/>
                  </a:moveTo>
                  <a:lnTo>
                    <a:pt x="1" y="11960"/>
                  </a:lnTo>
                  <a:lnTo>
                    <a:pt x="84" y="11994"/>
                  </a:lnTo>
                  <a:lnTo>
                    <a:pt x="5055" y="34"/>
                  </a:lnTo>
                  <a:lnTo>
                    <a:pt x="49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7"/>
            <p:cNvSpPr/>
            <p:nvPr/>
          </p:nvSpPr>
          <p:spPr>
            <a:xfrm>
              <a:off x="8156801" y="3455273"/>
              <a:ext cx="197464" cy="86593"/>
            </a:xfrm>
            <a:custGeom>
              <a:rect b="b" l="l" r="r" t="t"/>
              <a:pathLst>
                <a:path extrusionOk="0" h="1284" w="2928">
                  <a:moveTo>
                    <a:pt x="2894" y="0"/>
                  </a:moveTo>
                  <a:lnTo>
                    <a:pt x="1" y="1203"/>
                  </a:lnTo>
                  <a:lnTo>
                    <a:pt x="34" y="1283"/>
                  </a:lnTo>
                  <a:lnTo>
                    <a:pt x="2927" y="80"/>
                  </a:lnTo>
                  <a:lnTo>
                    <a:pt x="28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7"/>
            <p:cNvSpPr/>
            <p:nvPr/>
          </p:nvSpPr>
          <p:spPr>
            <a:xfrm>
              <a:off x="7996156" y="3433075"/>
              <a:ext cx="100351" cy="224912"/>
            </a:xfrm>
            <a:custGeom>
              <a:rect b="b" l="l" r="r" t="t"/>
              <a:pathLst>
                <a:path extrusionOk="0" h="3335" w="1488">
                  <a:moveTo>
                    <a:pt x="81" y="1"/>
                  </a:moveTo>
                  <a:lnTo>
                    <a:pt x="1" y="33"/>
                  </a:lnTo>
                  <a:lnTo>
                    <a:pt x="1404" y="3334"/>
                  </a:lnTo>
                  <a:lnTo>
                    <a:pt x="1487" y="3298"/>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7"/>
            <p:cNvSpPr/>
            <p:nvPr/>
          </p:nvSpPr>
          <p:spPr>
            <a:xfrm>
              <a:off x="8231796" y="4207987"/>
              <a:ext cx="6002" cy="230105"/>
            </a:xfrm>
            <a:custGeom>
              <a:rect b="b" l="l" r="r" t="t"/>
              <a:pathLst>
                <a:path extrusionOk="0" h="3412" w="89">
                  <a:moveTo>
                    <a:pt x="1" y="0"/>
                  </a:moveTo>
                  <a:lnTo>
                    <a:pt x="1" y="3412"/>
                  </a:lnTo>
                  <a:lnTo>
                    <a:pt x="88" y="3412"/>
                  </a:lnTo>
                  <a:lnTo>
                    <a:pt x="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7"/>
            <p:cNvSpPr/>
            <p:nvPr/>
          </p:nvSpPr>
          <p:spPr>
            <a:xfrm>
              <a:off x="7844750" y="4298358"/>
              <a:ext cx="253305" cy="6137"/>
            </a:xfrm>
            <a:custGeom>
              <a:rect b="b" l="l" r="r" t="t"/>
              <a:pathLst>
                <a:path extrusionOk="0" h="91" w="3756">
                  <a:moveTo>
                    <a:pt x="1" y="0"/>
                  </a:moveTo>
                  <a:lnTo>
                    <a:pt x="1" y="91"/>
                  </a:lnTo>
                  <a:lnTo>
                    <a:pt x="3755" y="91"/>
                  </a:lnTo>
                  <a:lnTo>
                    <a:pt x="3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7"/>
            <p:cNvSpPr/>
            <p:nvPr/>
          </p:nvSpPr>
          <p:spPr>
            <a:xfrm>
              <a:off x="3802725" y="4475418"/>
              <a:ext cx="3954614" cy="114451"/>
            </a:xfrm>
            <a:custGeom>
              <a:rect b="b" l="l" r="r" t="t"/>
              <a:pathLst>
                <a:path extrusionOk="0" h="1440" w="58639">
                  <a:moveTo>
                    <a:pt x="0" y="0"/>
                  </a:moveTo>
                  <a:lnTo>
                    <a:pt x="0" y="1440"/>
                  </a:lnTo>
                  <a:lnTo>
                    <a:pt x="58638" y="1440"/>
                  </a:lnTo>
                  <a:lnTo>
                    <a:pt x="58638"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7"/>
            <p:cNvSpPr/>
            <p:nvPr/>
          </p:nvSpPr>
          <p:spPr>
            <a:xfrm>
              <a:off x="4982472" y="2509734"/>
              <a:ext cx="3275224" cy="1976262"/>
            </a:xfrm>
            <a:custGeom>
              <a:rect b="b" l="l" r="r" t="t"/>
              <a:pathLst>
                <a:path extrusionOk="0" h="29304" w="48565">
                  <a:moveTo>
                    <a:pt x="8826" y="1"/>
                  </a:moveTo>
                  <a:cubicBezTo>
                    <a:pt x="7998" y="1"/>
                    <a:pt x="7276" y="562"/>
                    <a:pt x="7072" y="1364"/>
                  </a:cubicBezTo>
                  <a:lnTo>
                    <a:pt x="0" y="29303"/>
                  </a:lnTo>
                  <a:lnTo>
                    <a:pt x="41145" y="29303"/>
                  </a:lnTo>
                  <a:lnTo>
                    <a:pt x="48565"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7"/>
            <p:cNvSpPr/>
            <p:nvPr/>
          </p:nvSpPr>
          <p:spPr>
            <a:xfrm>
              <a:off x="5040809" y="2717454"/>
              <a:ext cx="3164217" cy="1538441"/>
            </a:xfrm>
            <a:custGeom>
              <a:rect b="b" l="l" r="r" t="t"/>
              <a:pathLst>
                <a:path extrusionOk="0" h="22812" w="46919">
                  <a:moveTo>
                    <a:pt x="5773" y="1"/>
                  </a:moveTo>
                  <a:lnTo>
                    <a:pt x="0" y="22812"/>
                  </a:lnTo>
                  <a:lnTo>
                    <a:pt x="41145" y="22812"/>
                  </a:lnTo>
                  <a:lnTo>
                    <a:pt x="46918"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7"/>
            <p:cNvSpPr/>
            <p:nvPr/>
          </p:nvSpPr>
          <p:spPr>
            <a:xfrm>
              <a:off x="7735900" y="2509734"/>
              <a:ext cx="630294" cy="2082547"/>
            </a:xfrm>
            <a:custGeom>
              <a:rect b="b" l="l" r="r" t="t"/>
              <a:pathLst>
                <a:path extrusionOk="0" h="30880" w="9346">
                  <a:moveTo>
                    <a:pt x="7738" y="1"/>
                  </a:moveTo>
                  <a:lnTo>
                    <a:pt x="318" y="29303"/>
                  </a:lnTo>
                  <a:lnTo>
                    <a:pt x="1" y="30880"/>
                  </a:lnTo>
                  <a:lnTo>
                    <a:pt x="1" y="30880"/>
                  </a:lnTo>
                  <a:lnTo>
                    <a:pt x="1715" y="30743"/>
                  </a:lnTo>
                  <a:cubicBezTo>
                    <a:pt x="1715" y="30743"/>
                    <a:pt x="8634" y="3769"/>
                    <a:pt x="8991" y="2199"/>
                  </a:cubicBezTo>
                  <a:cubicBezTo>
                    <a:pt x="9346" y="632"/>
                    <a:pt x="7738" y="1"/>
                    <a:pt x="7738"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7"/>
            <p:cNvSpPr/>
            <p:nvPr/>
          </p:nvSpPr>
          <p:spPr>
            <a:xfrm>
              <a:off x="4107084" y="4453059"/>
              <a:ext cx="518546" cy="32978"/>
            </a:xfrm>
            <a:custGeom>
              <a:rect b="b" l="l" r="r" t="t"/>
              <a:pathLst>
                <a:path extrusionOk="0" h="489" w="7689">
                  <a:moveTo>
                    <a:pt x="1" y="0"/>
                  </a:moveTo>
                  <a:lnTo>
                    <a:pt x="1" y="488"/>
                  </a:lnTo>
                  <a:lnTo>
                    <a:pt x="7688" y="488"/>
                  </a:lnTo>
                  <a:lnTo>
                    <a:pt x="7688"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7"/>
            <p:cNvSpPr/>
            <p:nvPr/>
          </p:nvSpPr>
          <p:spPr>
            <a:xfrm>
              <a:off x="4658686" y="4453059"/>
              <a:ext cx="1325061" cy="32978"/>
            </a:xfrm>
            <a:custGeom>
              <a:rect b="b" l="l" r="r" t="t"/>
              <a:pathLst>
                <a:path extrusionOk="0" h="489" w="19648">
                  <a:moveTo>
                    <a:pt x="0" y="0"/>
                  </a:moveTo>
                  <a:lnTo>
                    <a:pt x="0" y="488"/>
                  </a:lnTo>
                  <a:lnTo>
                    <a:pt x="19647" y="488"/>
                  </a:lnTo>
                  <a:lnTo>
                    <a:pt x="19647"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7"/>
            <p:cNvSpPr/>
            <p:nvPr/>
          </p:nvSpPr>
          <p:spPr>
            <a:xfrm>
              <a:off x="6055329" y="4453059"/>
              <a:ext cx="1325331" cy="32978"/>
            </a:xfrm>
            <a:custGeom>
              <a:rect b="b" l="l" r="r" t="t"/>
              <a:pathLst>
                <a:path extrusionOk="0" h="489" w="19652">
                  <a:moveTo>
                    <a:pt x="1" y="0"/>
                  </a:moveTo>
                  <a:lnTo>
                    <a:pt x="1" y="488"/>
                  </a:lnTo>
                  <a:lnTo>
                    <a:pt x="19652" y="488"/>
                  </a:lnTo>
                  <a:lnTo>
                    <a:pt x="19652"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7"/>
            <p:cNvSpPr/>
            <p:nvPr/>
          </p:nvSpPr>
          <p:spPr>
            <a:xfrm>
              <a:off x="4774078" y="3432198"/>
              <a:ext cx="838414" cy="823510"/>
            </a:xfrm>
            <a:custGeom>
              <a:rect b="b" l="l" r="r" t="t"/>
              <a:pathLst>
                <a:path extrusionOk="0" h="12211" w="12432">
                  <a:moveTo>
                    <a:pt x="1872" y="0"/>
                  </a:moveTo>
                  <a:cubicBezTo>
                    <a:pt x="751" y="0"/>
                    <a:pt x="1" y="1607"/>
                    <a:pt x="1166" y="2385"/>
                  </a:cubicBezTo>
                  <a:cubicBezTo>
                    <a:pt x="1342" y="2502"/>
                    <a:pt x="1516" y="2599"/>
                    <a:pt x="1673" y="2672"/>
                  </a:cubicBezTo>
                  <a:cubicBezTo>
                    <a:pt x="2782" y="3170"/>
                    <a:pt x="1239" y="4704"/>
                    <a:pt x="2939" y="6277"/>
                  </a:cubicBezTo>
                  <a:cubicBezTo>
                    <a:pt x="4640" y="7848"/>
                    <a:pt x="5512" y="7711"/>
                    <a:pt x="4927" y="8937"/>
                  </a:cubicBezTo>
                  <a:cubicBezTo>
                    <a:pt x="4343" y="10163"/>
                    <a:pt x="5709" y="12210"/>
                    <a:pt x="5709" y="12210"/>
                  </a:cubicBezTo>
                  <a:lnTo>
                    <a:pt x="12431" y="12210"/>
                  </a:lnTo>
                  <a:cubicBezTo>
                    <a:pt x="12431" y="12210"/>
                    <a:pt x="8950" y="9805"/>
                    <a:pt x="9307" y="7724"/>
                  </a:cubicBezTo>
                  <a:cubicBezTo>
                    <a:pt x="9665" y="5643"/>
                    <a:pt x="8001" y="4387"/>
                    <a:pt x="5946" y="4296"/>
                  </a:cubicBezTo>
                  <a:cubicBezTo>
                    <a:pt x="3888" y="4209"/>
                    <a:pt x="4483" y="3912"/>
                    <a:pt x="3968" y="1824"/>
                  </a:cubicBezTo>
                  <a:cubicBezTo>
                    <a:pt x="3798" y="1133"/>
                    <a:pt x="3234" y="601"/>
                    <a:pt x="2552" y="197"/>
                  </a:cubicBezTo>
                  <a:cubicBezTo>
                    <a:pt x="2319" y="60"/>
                    <a:pt x="2089" y="0"/>
                    <a:pt x="1872"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7"/>
            <p:cNvSpPr/>
            <p:nvPr/>
          </p:nvSpPr>
          <p:spPr>
            <a:xfrm>
              <a:off x="5840596" y="3248757"/>
              <a:ext cx="891220" cy="1006947"/>
            </a:xfrm>
            <a:custGeom>
              <a:rect b="b" l="l" r="r" t="t"/>
              <a:pathLst>
                <a:path extrusionOk="0" h="14931" w="13215">
                  <a:moveTo>
                    <a:pt x="11143" y="0"/>
                  </a:moveTo>
                  <a:cubicBezTo>
                    <a:pt x="10634" y="0"/>
                    <a:pt x="10072" y="108"/>
                    <a:pt x="9506" y="418"/>
                  </a:cubicBezTo>
                  <a:cubicBezTo>
                    <a:pt x="7056" y="1755"/>
                    <a:pt x="7294" y="3448"/>
                    <a:pt x="5620" y="3575"/>
                  </a:cubicBezTo>
                  <a:cubicBezTo>
                    <a:pt x="3853" y="3713"/>
                    <a:pt x="953" y="5022"/>
                    <a:pt x="475" y="8644"/>
                  </a:cubicBezTo>
                  <a:cubicBezTo>
                    <a:pt x="1" y="12268"/>
                    <a:pt x="475" y="14930"/>
                    <a:pt x="475" y="14930"/>
                  </a:cubicBezTo>
                  <a:lnTo>
                    <a:pt x="4688" y="14930"/>
                  </a:lnTo>
                  <a:cubicBezTo>
                    <a:pt x="4688" y="14930"/>
                    <a:pt x="6766" y="13384"/>
                    <a:pt x="6111" y="11205"/>
                  </a:cubicBezTo>
                  <a:cubicBezTo>
                    <a:pt x="5457" y="9028"/>
                    <a:pt x="5540" y="6188"/>
                    <a:pt x="8099" y="6010"/>
                  </a:cubicBezTo>
                  <a:cubicBezTo>
                    <a:pt x="10655" y="5830"/>
                    <a:pt x="9121" y="3295"/>
                    <a:pt x="9847" y="1811"/>
                  </a:cubicBezTo>
                  <a:cubicBezTo>
                    <a:pt x="10390" y="702"/>
                    <a:pt x="12012" y="563"/>
                    <a:pt x="12789" y="563"/>
                  </a:cubicBezTo>
                  <a:cubicBezTo>
                    <a:pt x="13049" y="563"/>
                    <a:pt x="13214" y="578"/>
                    <a:pt x="13214" y="578"/>
                  </a:cubicBezTo>
                  <a:cubicBezTo>
                    <a:pt x="13214" y="578"/>
                    <a:pt x="12320" y="0"/>
                    <a:pt x="1114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7"/>
            <p:cNvSpPr/>
            <p:nvPr/>
          </p:nvSpPr>
          <p:spPr>
            <a:xfrm>
              <a:off x="5998543" y="3266629"/>
              <a:ext cx="733882" cy="990019"/>
            </a:xfrm>
            <a:custGeom>
              <a:rect b="b" l="l" r="r" t="t"/>
              <a:pathLst>
                <a:path extrusionOk="0" h="14680" w="10882">
                  <a:moveTo>
                    <a:pt x="9212" y="1"/>
                  </a:moveTo>
                  <a:cubicBezTo>
                    <a:pt x="8395" y="1"/>
                    <a:pt x="7476" y="238"/>
                    <a:pt x="6943" y="1146"/>
                  </a:cubicBezTo>
                  <a:cubicBezTo>
                    <a:pt x="6623" y="1687"/>
                    <a:pt x="6418" y="2214"/>
                    <a:pt x="6218" y="2726"/>
                  </a:cubicBezTo>
                  <a:cubicBezTo>
                    <a:pt x="5734" y="3972"/>
                    <a:pt x="5349" y="4957"/>
                    <a:pt x="3619" y="5101"/>
                  </a:cubicBezTo>
                  <a:cubicBezTo>
                    <a:pt x="2526" y="5187"/>
                    <a:pt x="1567" y="5756"/>
                    <a:pt x="923" y="6701"/>
                  </a:cubicBezTo>
                  <a:cubicBezTo>
                    <a:pt x="212" y="7744"/>
                    <a:pt x="1" y="9093"/>
                    <a:pt x="362" y="10309"/>
                  </a:cubicBezTo>
                  <a:cubicBezTo>
                    <a:pt x="1053" y="12628"/>
                    <a:pt x="175" y="14636"/>
                    <a:pt x="164" y="14656"/>
                  </a:cubicBezTo>
                  <a:lnTo>
                    <a:pt x="215" y="14679"/>
                  </a:lnTo>
                  <a:cubicBezTo>
                    <a:pt x="224" y="14659"/>
                    <a:pt x="1114" y="12635"/>
                    <a:pt x="415" y="10292"/>
                  </a:cubicBezTo>
                  <a:cubicBezTo>
                    <a:pt x="58" y="9093"/>
                    <a:pt x="265" y="7760"/>
                    <a:pt x="970" y="6731"/>
                  </a:cubicBezTo>
                  <a:cubicBezTo>
                    <a:pt x="1604" y="5802"/>
                    <a:pt x="2546" y="5241"/>
                    <a:pt x="3622" y="5155"/>
                  </a:cubicBezTo>
                  <a:cubicBezTo>
                    <a:pt x="5390" y="5011"/>
                    <a:pt x="5777" y="4012"/>
                    <a:pt x="6268" y="2746"/>
                  </a:cubicBezTo>
                  <a:cubicBezTo>
                    <a:pt x="6469" y="2238"/>
                    <a:pt x="6672" y="1710"/>
                    <a:pt x="6990" y="1172"/>
                  </a:cubicBezTo>
                  <a:cubicBezTo>
                    <a:pt x="7509" y="288"/>
                    <a:pt x="8408" y="56"/>
                    <a:pt x="9209" y="56"/>
                  </a:cubicBezTo>
                  <a:cubicBezTo>
                    <a:pt x="10087" y="56"/>
                    <a:pt x="10848" y="335"/>
                    <a:pt x="10862" y="341"/>
                  </a:cubicBezTo>
                  <a:lnTo>
                    <a:pt x="10882" y="287"/>
                  </a:lnTo>
                  <a:cubicBezTo>
                    <a:pt x="10866" y="281"/>
                    <a:pt x="10100" y="1"/>
                    <a:pt x="9212"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7"/>
            <p:cNvSpPr/>
            <p:nvPr/>
          </p:nvSpPr>
          <p:spPr>
            <a:xfrm>
              <a:off x="6009604" y="3795572"/>
              <a:ext cx="223833" cy="118829"/>
            </a:xfrm>
            <a:custGeom>
              <a:rect b="b" l="l" r="r" t="t"/>
              <a:pathLst>
                <a:path extrusionOk="0" h="1762" w="3319">
                  <a:moveTo>
                    <a:pt x="2373" y="0"/>
                  </a:moveTo>
                  <a:cubicBezTo>
                    <a:pt x="685" y="0"/>
                    <a:pt x="9" y="1722"/>
                    <a:pt x="0" y="1741"/>
                  </a:cubicBezTo>
                  <a:lnTo>
                    <a:pt x="54" y="1762"/>
                  </a:lnTo>
                  <a:cubicBezTo>
                    <a:pt x="59" y="1742"/>
                    <a:pt x="720" y="56"/>
                    <a:pt x="2371" y="56"/>
                  </a:cubicBezTo>
                  <a:cubicBezTo>
                    <a:pt x="2651" y="56"/>
                    <a:pt x="2959" y="105"/>
                    <a:pt x="3298" y="218"/>
                  </a:cubicBezTo>
                  <a:lnTo>
                    <a:pt x="3318" y="164"/>
                  </a:lnTo>
                  <a:cubicBezTo>
                    <a:pt x="2973" y="49"/>
                    <a:pt x="2659" y="0"/>
                    <a:pt x="2373"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7"/>
            <p:cNvSpPr/>
            <p:nvPr/>
          </p:nvSpPr>
          <p:spPr>
            <a:xfrm>
              <a:off x="6099503" y="3634320"/>
              <a:ext cx="235973" cy="42622"/>
            </a:xfrm>
            <a:custGeom>
              <a:rect b="b" l="l" r="r" t="t"/>
              <a:pathLst>
                <a:path extrusionOk="0" h="632" w="3499">
                  <a:moveTo>
                    <a:pt x="2171" y="0"/>
                  </a:moveTo>
                  <a:cubicBezTo>
                    <a:pt x="1095" y="0"/>
                    <a:pt x="17" y="575"/>
                    <a:pt x="1" y="585"/>
                  </a:cubicBezTo>
                  <a:lnTo>
                    <a:pt x="27" y="631"/>
                  </a:lnTo>
                  <a:cubicBezTo>
                    <a:pt x="43" y="624"/>
                    <a:pt x="1111" y="55"/>
                    <a:pt x="2170" y="55"/>
                  </a:cubicBezTo>
                  <a:cubicBezTo>
                    <a:pt x="2632" y="55"/>
                    <a:pt x="3092" y="163"/>
                    <a:pt x="3462" y="474"/>
                  </a:cubicBezTo>
                  <a:lnTo>
                    <a:pt x="3498" y="431"/>
                  </a:lnTo>
                  <a:cubicBezTo>
                    <a:pt x="3117" y="111"/>
                    <a:pt x="2644" y="0"/>
                    <a:pt x="2171"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7"/>
            <p:cNvSpPr/>
            <p:nvPr/>
          </p:nvSpPr>
          <p:spPr>
            <a:xfrm>
              <a:off x="6325027" y="3418642"/>
              <a:ext cx="42015" cy="151470"/>
            </a:xfrm>
            <a:custGeom>
              <a:rect b="b" l="l" r="r" t="t"/>
              <a:pathLst>
                <a:path extrusionOk="0" h="2246" w="623">
                  <a:moveTo>
                    <a:pt x="44" y="0"/>
                  </a:moveTo>
                  <a:lnTo>
                    <a:pt x="1" y="37"/>
                  </a:lnTo>
                  <a:cubicBezTo>
                    <a:pt x="562" y="652"/>
                    <a:pt x="391" y="2225"/>
                    <a:pt x="391" y="2239"/>
                  </a:cubicBezTo>
                  <a:lnTo>
                    <a:pt x="445" y="2246"/>
                  </a:lnTo>
                  <a:cubicBezTo>
                    <a:pt x="452" y="2182"/>
                    <a:pt x="622" y="632"/>
                    <a:pt x="44"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7"/>
            <p:cNvSpPr/>
            <p:nvPr/>
          </p:nvSpPr>
          <p:spPr>
            <a:xfrm>
              <a:off x="5347667" y="2884034"/>
              <a:ext cx="966145" cy="1371662"/>
            </a:xfrm>
            <a:custGeom>
              <a:rect b="b" l="l" r="r" t="t"/>
              <a:pathLst>
                <a:path extrusionOk="0" h="20339" w="14326">
                  <a:moveTo>
                    <a:pt x="13420" y="0"/>
                  </a:moveTo>
                  <a:cubicBezTo>
                    <a:pt x="13420" y="0"/>
                    <a:pt x="9842" y="250"/>
                    <a:pt x="8783" y="3223"/>
                  </a:cubicBezTo>
                  <a:cubicBezTo>
                    <a:pt x="7724" y="6200"/>
                    <a:pt x="7169" y="7560"/>
                    <a:pt x="5255" y="8820"/>
                  </a:cubicBezTo>
                  <a:cubicBezTo>
                    <a:pt x="3341" y="10079"/>
                    <a:pt x="1" y="15631"/>
                    <a:pt x="2653" y="20338"/>
                  </a:cubicBezTo>
                  <a:lnTo>
                    <a:pt x="7784" y="20338"/>
                  </a:lnTo>
                  <a:cubicBezTo>
                    <a:pt x="7784" y="20338"/>
                    <a:pt x="9792" y="17640"/>
                    <a:pt x="8833" y="15270"/>
                  </a:cubicBezTo>
                  <a:cubicBezTo>
                    <a:pt x="7875" y="12902"/>
                    <a:pt x="7674" y="8720"/>
                    <a:pt x="11002" y="7410"/>
                  </a:cubicBezTo>
                  <a:cubicBezTo>
                    <a:pt x="14325" y="6097"/>
                    <a:pt x="11352" y="1764"/>
                    <a:pt x="13420"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7"/>
            <p:cNvSpPr/>
            <p:nvPr/>
          </p:nvSpPr>
          <p:spPr>
            <a:xfrm>
              <a:off x="5669834" y="2882146"/>
              <a:ext cx="583154" cy="1373753"/>
            </a:xfrm>
            <a:custGeom>
              <a:rect b="b" l="l" r="r" t="t"/>
              <a:pathLst>
                <a:path extrusionOk="0" h="20370" w="8647">
                  <a:moveTo>
                    <a:pt x="8640" y="1"/>
                  </a:moveTo>
                  <a:cubicBezTo>
                    <a:pt x="8630" y="1"/>
                    <a:pt x="7778" y="135"/>
                    <a:pt x="6916" y="743"/>
                  </a:cubicBezTo>
                  <a:cubicBezTo>
                    <a:pt x="6117" y="1304"/>
                    <a:pt x="5146" y="2397"/>
                    <a:pt x="5038" y="4411"/>
                  </a:cubicBezTo>
                  <a:cubicBezTo>
                    <a:pt x="4938" y="6235"/>
                    <a:pt x="3906" y="7227"/>
                    <a:pt x="2810" y="8276"/>
                  </a:cubicBezTo>
                  <a:cubicBezTo>
                    <a:pt x="1581" y="9459"/>
                    <a:pt x="304" y="10682"/>
                    <a:pt x="198" y="13204"/>
                  </a:cubicBezTo>
                  <a:cubicBezTo>
                    <a:pt x="1" y="17915"/>
                    <a:pt x="198" y="20346"/>
                    <a:pt x="198" y="20370"/>
                  </a:cubicBezTo>
                  <a:lnTo>
                    <a:pt x="255" y="20366"/>
                  </a:lnTo>
                  <a:cubicBezTo>
                    <a:pt x="252" y="20340"/>
                    <a:pt x="54" y="17915"/>
                    <a:pt x="255" y="13207"/>
                  </a:cubicBezTo>
                  <a:cubicBezTo>
                    <a:pt x="361" y="10705"/>
                    <a:pt x="1624" y="9493"/>
                    <a:pt x="2850" y="8316"/>
                  </a:cubicBezTo>
                  <a:cubicBezTo>
                    <a:pt x="3953" y="7260"/>
                    <a:pt x="4995" y="6262"/>
                    <a:pt x="5092" y="4414"/>
                  </a:cubicBezTo>
                  <a:cubicBezTo>
                    <a:pt x="5199" y="2420"/>
                    <a:pt x="6158" y="1344"/>
                    <a:pt x="6947" y="790"/>
                  </a:cubicBezTo>
                  <a:cubicBezTo>
                    <a:pt x="7798" y="188"/>
                    <a:pt x="8640" y="58"/>
                    <a:pt x="8646" y="55"/>
                  </a:cubicBezTo>
                  <a:lnTo>
                    <a:pt x="86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7"/>
            <p:cNvSpPr/>
            <p:nvPr/>
          </p:nvSpPr>
          <p:spPr>
            <a:xfrm>
              <a:off x="5906621" y="3344524"/>
              <a:ext cx="235973" cy="52738"/>
            </a:xfrm>
            <a:custGeom>
              <a:rect b="b" l="l" r="r" t="t"/>
              <a:pathLst>
                <a:path extrusionOk="0" h="782" w="3499">
                  <a:moveTo>
                    <a:pt x="2719" y="0"/>
                  </a:moveTo>
                  <a:cubicBezTo>
                    <a:pt x="1437" y="0"/>
                    <a:pt x="17" y="724"/>
                    <a:pt x="1" y="735"/>
                  </a:cubicBezTo>
                  <a:lnTo>
                    <a:pt x="24" y="782"/>
                  </a:lnTo>
                  <a:cubicBezTo>
                    <a:pt x="44" y="774"/>
                    <a:pt x="1451" y="56"/>
                    <a:pt x="2717" y="56"/>
                  </a:cubicBezTo>
                  <a:cubicBezTo>
                    <a:pt x="2983" y="56"/>
                    <a:pt x="3243" y="87"/>
                    <a:pt x="3482" y="164"/>
                  </a:cubicBezTo>
                  <a:lnTo>
                    <a:pt x="3499" y="111"/>
                  </a:lnTo>
                  <a:cubicBezTo>
                    <a:pt x="3255" y="33"/>
                    <a:pt x="2990" y="0"/>
                    <a:pt x="2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7"/>
            <p:cNvSpPr/>
            <p:nvPr/>
          </p:nvSpPr>
          <p:spPr>
            <a:xfrm>
              <a:off x="5695327" y="3610513"/>
              <a:ext cx="212503" cy="78770"/>
            </a:xfrm>
            <a:custGeom>
              <a:rect b="b" l="l" r="r" t="t"/>
              <a:pathLst>
                <a:path extrusionOk="0" h="1168" w="3151">
                  <a:moveTo>
                    <a:pt x="2748" y="1"/>
                  </a:moveTo>
                  <a:cubicBezTo>
                    <a:pt x="1249" y="1"/>
                    <a:pt x="13" y="1116"/>
                    <a:pt x="0" y="1128"/>
                  </a:cubicBezTo>
                  <a:lnTo>
                    <a:pt x="37" y="1168"/>
                  </a:lnTo>
                  <a:cubicBezTo>
                    <a:pt x="49" y="1156"/>
                    <a:pt x="1272" y="55"/>
                    <a:pt x="2745" y="55"/>
                  </a:cubicBezTo>
                  <a:cubicBezTo>
                    <a:pt x="2876" y="55"/>
                    <a:pt x="3008" y="63"/>
                    <a:pt x="3141" y="82"/>
                  </a:cubicBezTo>
                  <a:lnTo>
                    <a:pt x="3151" y="28"/>
                  </a:lnTo>
                  <a:cubicBezTo>
                    <a:pt x="3015" y="9"/>
                    <a:pt x="2880" y="1"/>
                    <a:pt x="2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7"/>
            <p:cNvSpPr/>
            <p:nvPr/>
          </p:nvSpPr>
          <p:spPr>
            <a:xfrm>
              <a:off x="5843563" y="3328271"/>
              <a:ext cx="25088" cy="129013"/>
            </a:xfrm>
            <a:custGeom>
              <a:rect b="b" l="l" r="r" t="t"/>
              <a:pathLst>
                <a:path extrusionOk="0" h="1913" w="372">
                  <a:moveTo>
                    <a:pt x="54" y="1"/>
                  </a:moveTo>
                  <a:lnTo>
                    <a:pt x="1" y="21"/>
                  </a:lnTo>
                  <a:cubicBezTo>
                    <a:pt x="311" y="906"/>
                    <a:pt x="4" y="1885"/>
                    <a:pt x="1" y="1895"/>
                  </a:cubicBezTo>
                  <a:lnTo>
                    <a:pt x="54" y="1912"/>
                  </a:lnTo>
                  <a:cubicBezTo>
                    <a:pt x="57" y="1902"/>
                    <a:pt x="371" y="906"/>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7"/>
            <p:cNvSpPr/>
            <p:nvPr/>
          </p:nvSpPr>
          <p:spPr>
            <a:xfrm>
              <a:off x="4773337" y="2997808"/>
              <a:ext cx="1063731" cy="1257891"/>
            </a:xfrm>
            <a:custGeom>
              <a:rect b="b" l="l" r="r" t="t"/>
              <a:pathLst>
                <a:path extrusionOk="0" h="18652" w="15773">
                  <a:moveTo>
                    <a:pt x="1" y="0"/>
                  </a:moveTo>
                  <a:lnTo>
                    <a:pt x="1" y="0"/>
                  </a:lnTo>
                  <a:cubicBezTo>
                    <a:pt x="1" y="0"/>
                    <a:pt x="1858" y="1240"/>
                    <a:pt x="1801" y="2759"/>
                  </a:cubicBezTo>
                  <a:cubicBezTo>
                    <a:pt x="1745" y="4282"/>
                    <a:pt x="2082" y="7042"/>
                    <a:pt x="5292" y="7830"/>
                  </a:cubicBezTo>
                  <a:cubicBezTo>
                    <a:pt x="8506" y="8619"/>
                    <a:pt x="8617" y="10109"/>
                    <a:pt x="7885" y="12745"/>
                  </a:cubicBezTo>
                  <a:cubicBezTo>
                    <a:pt x="7153" y="15378"/>
                    <a:pt x="8112" y="18651"/>
                    <a:pt x="8112" y="18651"/>
                  </a:cubicBezTo>
                  <a:lnTo>
                    <a:pt x="15773" y="18651"/>
                  </a:lnTo>
                  <a:cubicBezTo>
                    <a:pt x="15773" y="18651"/>
                    <a:pt x="15264" y="12725"/>
                    <a:pt x="12054" y="10925"/>
                  </a:cubicBezTo>
                  <a:cubicBezTo>
                    <a:pt x="8844" y="9127"/>
                    <a:pt x="9689" y="6872"/>
                    <a:pt x="7828" y="4563"/>
                  </a:cubicBezTo>
                  <a:cubicBezTo>
                    <a:pt x="5971" y="2255"/>
                    <a:pt x="3886" y="3324"/>
                    <a:pt x="2984" y="1690"/>
                  </a:cubicBezTo>
                  <a:cubicBezTo>
                    <a:pt x="2082" y="57"/>
                    <a:pt x="1" y="0"/>
                    <a:pt x="1"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7"/>
            <p:cNvSpPr/>
            <p:nvPr/>
          </p:nvSpPr>
          <p:spPr>
            <a:xfrm>
              <a:off x="4773134" y="2995852"/>
              <a:ext cx="870853" cy="1260993"/>
            </a:xfrm>
            <a:custGeom>
              <a:rect b="b" l="l" r="r" t="t"/>
              <a:pathLst>
                <a:path extrusionOk="0" h="18698" w="12913">
                  <a:moveTo>
                    <a:pt x="36" y="1"/>
                  </a:moveTo>
                  <a:cubicBezTo>
                    <a:pt x="14" y="1"/>
                    <a:pt x="2" y="2"/>
                    <a:pt x="0" y="2"/>
                  </a:cubicBezTo>
                  <a:lnTo>
                    <a:pt x="4" y="56"/>
                  </a:lnTo>
                  <a:cubicBezTo>
                    <a:pt x="5" y="56"/>
                    <a:pt x="13" y="55"/>
                    <a:pt x="28" y="55"/>
                  </a:cubicBezTo>
                  <a:cubicBezTo>
                    <a:pt x="259" y="55"/>
                    <a:pt x="2068" y="134"/>
                    <a:pt x="3037" y="2735"/>
                  </a:cubicBezTo>
                  <a:cubicBezTo>
                    <a:pt x="4076" y="5528"/>
                    <a:pt x="5763" y="6249"/>
                    <a:pt x="7116" y="6828"/>
                  </a:cubicBezTo>
                  <a:lnTo>
                    <a:pt x="7183" y="6857"/>
                  </a:lnTo>
                  <a:cubicBezTo>
                    <a:pt x="8569" y="7452"/>
                    <a:pt x="10771" y="9583"/>
                    <a:pt x="10771" y="12774"/>
                  </a:cubicBezTo>
                  <a:cubicBezTo>
                    <a:pt x="10771" y="15962"/>
                    <a:pt x="12849" y="18671"/>
                    <a:pt x="12869" y="18697"/>
                  </a:cubicBezTo>
                  <a:lnTo>
                    <a:pt x="12913" y="18664"/>
                  </a:lnTo>
                  <a:cubicBezTo>
                    <a:pt x="12893" y="18637"/>
                    <a:pt x="10825" y="15942"/>
                    <a:pt x="10825" y="12774"/>
                  </a:cubicBezTo>
                  <a:cubicBezTo>
                    <a:pt x="10825" y="9557"/>
                    <a:pt x="8606" y="7406"/>
                    <a:pt x="7203" y="6807"/>
                  </a:cubicBezTo>
                  <a:lnTo>
                    <a:pt x="7140" y="6777"/>
                  </a:lnTo>
                  <a:cubicBezTo>
                    <a:pt x="5793" y="6203"/>
                    <a:pt x="4119" y="5485"/>
                    <a:pt x="3087" y="2718"/>
                  </a:cubicBezTo>
                  <a:cubicBezTo>
                    <a:pt x="2118" y="113"/>
                    <a:pt x="312" y="1"/>
                    <a:pt x="36"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7"/>
            <p:cNvSpPr/>
            <p:nvPr/>
          </p:nvSpPr>
          <p:spPr>
            <a:xfrm>
              <a:off x="5471827" y="3773991"/>
              <a:ext cx="171500" cy="278325"/>
            </a:xfrm>
            <a:custGeom>
              <a:rect b="b" l="l" r="r" t="t"/>
              <a:pathLst>
                <a:path extrusionOk="0" h="4127" w="2543">
                  <a:moveTo>
                    <a:pt x="2519" y="0"/>
                  </a:moveTo>
                  <a:cubicBezTo>
                    <a:pt x="0" y="1203"/>
                    <a:pt x="918" y="4096"/>
                    <a:pt x="926" y="4126"/>
                  </a:cubicBezTo>
                  <a:lnTo>
                    <a:pt x="979" y="4109"/>
                  </a:lnTo>
                  <a:cubicBezTo>
                    <a:pt x="969" y="4079"/>
                    <a:pt x="67" y="1229"/>
                    <a:pt x="2542" y="50"/>
                  </a:cubicBezTo>
                  <a:lnTo>
                    <a:pt x="2519"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7"/>
            <p:cNvSpPr/>
            <p:nvPr/>
          </p:nvSpPr>
          <p:spPr>
            <a:xfrm>
              <a:off x="5329863" y="3720105"/>
              <a:ext cx="173118" cy="126922"/>
            </a:xfrm>
            <a:custGeom>
              <a:rect b="b" l="l" r="r" t="t"/>
              <a:pathLst>
                <a:path extrusionOk="0" h="1882" w="2567">
                  <a:moveTo>
                    <a:pt x="4" y="0"/>
                  </a:moveTo>
                  <a:lnTo>
                    <a:pt x="1" y="57"/>
                  </a:lnTo>
                  <a:cubicBezTo>
                    <a:pt x="1554" y="91"/>
                    <a:pt x="2506" y="1865"/>
                    <a:pt x="2516" y="1882"/>
                  </a:cubicBezTo>
                  <a:lnTo>
                    <a:pt x="2566" y="1855"/>
                  </a:lnTo>
                  <a:cubicBezTo>
                    <a:pt x="2556" y="1838"/>
                    <a:pt x="1591" y="37"/>
                    <a:pt x="4"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7"/>
            <p:cNvSpPr/>
            <p:nvPr/>
          </p:nvSpPr>
          <p:spPr>
            <a:xfrm>
              <a:off x="5154110" y="3232099"/>
              <a:ext cx="105274" cy="225991"/>
            </a:xfrm>
            <a:custGeom>
              <a:rect b="b" l="l" r="r" t="t"/>
              <a:pathLst>
                <a:path extrusionOk="0" h="3351" w="1561">
                  <a:moveTo>
                    <a:pt x="946" y="0"/>
                  </a:moveTo>
                  <a:cubicBezTo>
                    <a:pt x="1" y="2051"/>
                    <a:pt x="1511" y="3338"/>
                    <a:pt x="1528" y="3351"/>
                  </a:cubicBezTo>
                  <a:lnTo>
                    <a:pt x="1560" y="3308"/>
                  </a:lnTo>
                  <a:cubicBezTo>
                    <a:pt x="1548" y="3294"/>
                    <a:pt x="67" y="2038"/>
                    <a:pt x="996" y="24"/>
                  </a:cubicBezTo>
                  <a:lnTo>
                    <a:pt x="946"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7"/>
            <p:cNvSpPr/>
            <p:nvPr/>
          </p:nvSpPr>
          <p:spPr>
            <a:xfrm>
              <a:off x="4903768" y="3285985"/>
              <a:ext cx="204006" cy="86323"/>
            </a:xfrm>
            <a:custGeom>
              <a:rect b="b" l="l" r="r" t="t"/>
              <a:pathLst>
                <a:path extrusionOk="0" h="1280" w="3025">
                  <a:moveTo>
                    <a:pt x="703" y="0"/>
                  </a:moveTo>
                  <a:cubicBezTo>
                    <a:pt x="463" y="0"/>
                    <a:pt x="225" y="56"/>
                    <a:pt x="1" y="190"/>
                  </a:cubicBezTo>
                  <a:lnTo>
                    <a:pt x="28" y="237"/>
                  </a:lnTo>
                  <a:cubicBezTo>
                    <a:pt x="243" y="109"/>
                    <a:pt x="472" y="55"/>
                    <a:pt x="704" y="55"/>
                  </a:cubicBezTo>
                  <a:cubicBezTo>
                    <a:pt x="1807" y="55"/>
                    <a:pt x="2967" y="1266"/>
                    <a:pt x="2984" y="1280"/>
                  </a:cubicBezTo>
                  <a:lnTo>
                    <a:pt x="3024" y="1243"/>
                  </a:lnTo>
                  <a:cubicBezTo>
                    <a:pt x="3008" y="1226"/>
                    <a:pt x="1832" y="0"/>
                    <a:pt x="703"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7"/>
            <p:cNvSpPr/>
            <p:nvPr/>
          </p:nvSpPr>
          <p:spPr>
            <a:xfrm>
              <a:off x="6285843" y="3218341"/>
              <a:ext cx="8430" cy="2967"/>
            </a:xfrm>
            <a:custGeom>
              <a:rect b="b" l="l" r="r" t="t"/>
              <a:pathLst>
                <a:path extrusionOk="0" h="44" w="125">
                  <a:moveTo>
                    <a:pt x="1" y="1"/>
                  </a:moveTo>
                  <a:lnTo>
                    <a:pt x="44" y="44"/>
                  </a:lnTo>
                  <a:cubicBezTo>
                    <a:pt x="70" y="30"/>
                    <a:pt x="98" y="17"/>
                    <a:pt x="124" y="7"/>
                  </a:cubicBezTo>
                  <a:lnTo>
                    <a:pt x="1"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7"/>
            <p:cNvSpPr/>
            <p:nvPr/>
          </p:nvSpPr>
          <p:spPr>
            <a:xfrm>
              <a:off x="6518786" y="3465042"/>
              <a:ext cx="3507" cy="3237"/>
            </a:xfrm>
            <a:custGeom>
              <a:rect b="b" l="l" r="r" t="t"/>
              <a:pathLst>
                <a:path extrusionOk="0" h="48" w="52">
                  <a:moveTo>
                    <a:pt x="21" y="0"/>
                  </a:moveTo>
                  <a:lnTo>
                    <a:pt x="1" y="20"/>
                  </a:lnTo>
                  <a:lnTo>
                    <a:pt x="24" y="48"/>
                  </a:lnTo>
                  <a:lnTo>
                    <a:pt x="51" y="37"/>
                  </a:lnTo>
                  <a:lnTo>
                    <a:pt x="21"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7"/>
            <p:cNvSpPr/>
            <p:nvPr/>
          </p:nvSpPr>
          <p:spPr>
            <a:xfrm>
              <a:off x="7015828" y="3250106"/>
              <a:ext cx="16523" cy="4384"/>
            </a:xfrm>
            <a:custGeom>
              <a:rect b="b" l="l" r="r" t="t"/>
              <a:pathLst>
                <a:path extrusionOk="0" h="65" w="245">
                  <a:moveTo>
                    <a:pt x="1" y="0"/>
                  </a:moveTo>
                  <a:lnTo>
                    <a:pt x="1" y="0"/>
                  </a:lnTo>
                  <a:cubicBezTo>
                    <a:pt x="41" y="24"/>
                    <a:pt x="81" y="44"/>
                    <a:pt x="118" y="64"/>
                  </a:cubicBezTo>
                  <a:lnTo>
                    <a:pt x="245" y="11"/>
                  </a:lnTo>
                  <a:lnTo>
                    <a:pt x="1"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7"/>
            <p:cNvSpPr/>
            <p:nvPr/>
          </p:nvSpPr>
          <p:spPr>
            <a:xfrm>
              <a:off x="7032284" y="3250781"/>
              <a:ext cx="67" cy="67"/>
            </a:xfrm>
            <a:custGeom>
              <a:rect b="b" l="l" r="r" t="t"/>
              <a:pathLst>
                <a:path extrusionOk="0" h="1" w="1">
                  <a:moveTo>
                    <a:pt x="1"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7"/>
            <p:cNvSpPr/>
            <p:nvPr/>
          </p:nvSpPr>
          <p:spPr>
            <a:xfrm>
              <a:off x="7026214" y="3250781"/>
              <a:ext cx="6137" cy="7284"/>
            </a:xfrm>
            <a:custGeom>
              <a:rect b="b" l="l" r="r" t="t"/>
              <a:pathLst>
                <a:path extrusionOk="0" h="108" w="91">
                  <a:moveTo>
                    <a:pt x="91" y="1"/>
                  </a:moveTo>
                  <a:lnTo>
                    <a:pt x="0" y="74"/>
                  </a:lnTo>
                  <a:cubicBezTo>
                    <a:pt x="27" y="84"/>
                    <a:pt x="51" y="98"/>
                    <a:pt x="77" y="107"/>
                  </a:cubicBezTo>
                  <a:lnTo>
                    <a:pt x="91"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7"/>
            <p:cNvSpPr/>
            <p:nvPr/>
          </p:nvSpPr>
          <p:spPr>
            <a:xfrm>
              <a:off x="6285843" y="3218341"/>
              <a:ext cx="1619" cy="4316"/>
            </a:xfrm>
            <a:custGeom>
              <a:rect b="b" l="l" r="r" t="t"/>
              <a:pathLst>
                <a:path extrusionOk="0" h="64" w="24">
                  <a:moveTo>
                    <a:pt x="1" y="1"/>
                  </a:moveTo>
                  <a:lnTo>
                    <a:pt x="4" y="64"/>
                  </a:lnTo>
                  <a:cubicBezTo>
                    <a:pt x="10" y="61"/>
                    <a:pt x="17" y="58"/>
                    <a:pt x="24" y="54"/>
                  </a:cubicBezTo>
                  <a:lnTo>
                    <a:pt x="1"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7"/>
            <p:cNvSpPr/>
            <p:nvPr/>
          </p:nvSpPr>
          <p:spPr>
            <a:xfrm>
              <a:off x="6523574" y="3325168"/>
              <a:ext cx="498179" cy="935730"/>
            </a:xfrm>
            <a:custGeom>
              <a:rect b="b" l="l" r="r" t="t"/>
              <a:pathLst>
                <a:path extrusionOk="0" h="13875" w="7387">
                  <a:moveTo>
                    <a:pt x="7386" y="0"/>
                  </a:moveTo>
                  <a:lnTo>
                    <a:pt x="7386" y="0"/>
                  </a:lnTo>
                  <a:cubicBezTo>
                    <a:pt x="6832" y="267"/>
                    <a:pt x="6070" y="565"/>
                    <a:pt x="5068" y="825"/>
                  </a:cubicBezTo>
                  <a:lnTo>
                    <a:pt x="1343" y="3729"/>
                  </a:lnTo>
                  <a:lnTo>
                    <a:pt x="0" y="2135"/>
                  </a:lnTo>
                  <a:lnTo>
                    <a:pt x="0" y="13874"/>
                  </a:lnTo>
                  <a:lnTo>
                    <a:pt x="5396" y="13874"/>
                  </a:lnTo>
                  <a:lnTo>
                    <a:pt x="7386"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7"/>
            <p:cNvSpPr/>
            <p:nvPr/>
          </p:nvSpPr>
          <p:spPr>
            <a:xfrm>
              <a:off x="6520404" y="3467537"/>
              <a:ext cx="2293" cy="742"/>
            </a:xfrm>
            <a:custGeom>
              <a:rect b="b" l="l" r="r" t="t"/>
              <a:pathLst>
                <a:path extrusionOk="0" h="11" w="34">
                  <a:moveTo>
                    <a:pt x="27" y="0"/>
                  </a:moveTo>
                  <a:lnTo>
                    <a:pt x="0" y="11"/>
                  </a:lnTo>
                  <a:lnTo>
                    <a:pt x="34" y="11"/>
                  </a:lnTo>
                  <a:lnTo>
                    <a:pt x="27"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7"/>
            <p:cNvSpPr/>
            <p:nvPr/>
          </p:nvSpPr>
          <p:spPr>
            <a:xfrm>
              <a:off x="6865299" y="3255771"/>
              <a:ext cx="166105" cy="125101"/>
            </a:xfrm>
            <a:custGeom>
              <a:rect b="b" l="l" r="r" t="t"/>
              <a:pathLst>
                <a:path extrusionOk="0" h="1855" w="2463">
                  <a:moveTo>
                    <a:pt x="2386" y="0"/>
                  </a:moveTo>
                  <a:lnTo>
                    <a:pt x="1" y="1854"/>
                  </a:lnTo>
                  <a:cubicBezTo>
                    <a:pt x="1003" y="1594"/>
                    <a:pt x="1765" y="1296"/>
                    <a:pt x="2319" y="1029"/>
                  </a:cubicBezTo>
                  <a:lnTo>
                    <a:pt x="2463" y="33"/>
                  </a:lnTo>
                  <a:cubicBezTo>
                    <a:pt x="2437" y="24"/>
                    <a:pt x="2413" y="10"/>
                    <a:pt x="2386"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7"/>
            <p:cNvSpPr/>
            <p:nvPr/>
          </p:nvSpPr>
          <p:spPr>
            <a:xfrm>
              <a:off x="6286046" y="3221983"/>
              <a:ext cx="31629" cy="75061"/>
            </a:xfrm>
            <a:custGeom>
              <a:rect b="b" l="l" r="r" t="t"/>
              <a:pathLst>
                <a:path extrusionOk="0" h="1113" w="469">
                  <a:moveTo>
                    <a:pt x="21" y="0"/>
                  </a:moveTo>
                  <a:cubicBezTo>
                    <a:pt x="14" y="4"/>
                    <a:pt x="7" y="7"/>
                    <a:pt x="1" y="10"/>
                  </a:cubicBezTo>
                  <a:lnTo>
                    <a:pt x="14" y="789"/>
                  </a:lnTo>
                  <a:cubicBezTo>
                    <a:pt x="144" y="889"/>
                    <a:pt x="298" y="999"/>
                    <a:pt x="468" y="1112"/>
                  </a:cubicBezTo>
                  <a:lnTo>
                    <a:pt x="21"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7"/>
            <p:cNvSpPr/>
            <p:nvPr/>
          </p:nvSpPr>
          <p:spPr>
            <a:xfrm>
              <a:off x="6520404" y="3468212"/>
              <a:ext cx="67" cy="67"/>
            </a:xfrm>
            <a:custGeom>
              <a:rect b="b" l="l" r="r" t="t"/>
              <a:pathLst>
                <a:path extrusionOk="0" h="1" w="1">
                  <a:moveTo>
                    <a:pt x="0" y="1"/>
                  </a:moveTo>
                  <a:lnTo>
                    <a:pt x="0"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7"/>
            <p:cNvSpPr/>
            <p:nvPr/>
          </p:nvSpPr>
          <p:spPr>
            <a:xfrm>
              <a:off x="7032284" y="3250781"/>
              <a:ext cx="67" cy="67"/>
            </a:xfrm>
            <a:custGeom>
              <a:rect b="b" l="l" r="r" t="t"/>
              <a:pathLst>
                <a:path extrusionOk="0" h="1" w="1">
                  <a:moveTo>
                    <a:pt x="1" y="1"/>
                  </a:move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7"/>
            <p:cNvSpPr/>
            <p:nvPr/>
          </p:nvSpPr>
          <p:spPr>
            <a:xfrm>
              <a:off x="7023719" y="3250781"/>
              <a:ext cx="8632" cy="3709"/>
            </a:xfrm>
            <a:custGeom>
              <a:rect b="b" l="l" r="r" t="t"/>
              <a:pathLst>
                <a:path extrusionOk="0" h="55" w="128">
                  <a:moveTo>
                    <a:pt x="128" y="1"/>
                  </a:moveTo>
                  <a:lnTo>
                    <a:pt x="1" y="54"/>
                  </a:lnTo>
                  <a:lnTo>
                    <a:pt x="4" y="54"/>
                  </a:lnTo>
                  <a:lnTo>
                    <a:pt x="128"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7"/>
            <p:cNvSpPr/>
            <p:nvPr/>
          </p:nvSpPr>
          <p:spPr>
            <a:xfrm>
              <a:off x="7032284" y="3250781"/>
              <a:ext cx="67" cy="67"/>
            </a:xfrm>
            <a:custGeom>
              <a:rect b="b" l="l" r="r" t="t"/>
              <a:pathLst>
                <a:path extrusionOk="0" h="1" w="1">
                  <a:moveTo>
                    <a:pt x="1" y="1"/>
                  </a:moveTo>
                  <a:lnTo>
                    <a:pt x="1"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7"/>
            <p:cNvSpPr/>
            <p:nvPr/>
          </p:nvSpPr>
          <p:spPr>
            <a:xfrm>
              <a:off x="7023989" y="3250781"/>
              <a:ext cx="8363" cy="5058"/>
            </a:xfrm>
            <a:custGeom>
              <a:rect b="b" l="l" r="r" t="t"/>
              <a:pathLst>
                <a:path extrusionOk="0" h="75" w="124">
                  <a:moveTo>
                    <a:pt x="124" y="1"/>
                  </a:moveTo>
                  <a:lnTo>
                    <a:pt x="0" y="54"/>
                  </a:lnTo>
                  <a:cubicBezTo>
                    <a:pt x="10" y="61"/>
                    <a:pt x="23" y="67"/>
                    <a:pt x="33" y="74"/>
                  </a:cubicBezTo>
                  <a:lnTo>
                    <a:pt x="124"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7"/>
            <p:cNvSpPr/>
            <p:nvPr/>
          </p:nvSpPr>
          <p:spPr>
            <a:xfrm>
              <a:off x="6522630" y="3468212"/>
              <a:ext cx="1012" cy="944"/>
            </a:xfrm>
            <a:custGeom>
              <a:rect b="b" l="l" r="r" t="t"/>
              <a:pathLst>
                <a:path extrusionOk="0" h="14" w="15">
                  <a:moveTo>
                    <a:pt x="1" y="1"/>
                  </a:moveTo>
                  <a:lnTo>
                    <a:pt x="14" y="14"/>
                  </a:lnTo>
                  <a:lnTo>
                    <a:pt x="14"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7"/>
            <p:cNvSpPr/>
            <p:nvPr/>
          </p:nvSpPr>
          <p:spPr>
            <a:xfrm>
              <a:off x="6285843" y="3218341"/>
              <a:ext cx="2967" cy="2967"/>
            </a:xfrm>
            <a:custGeom>
              <a:rect b="b" l="l" r="r" t="t"/>
              <a:pathLst>
                <a:path extrusionOk="0" h="44" w="44">
                  <a:moveTo>
                    <a:pt x="44" y="44"/>
                  </a:moveTo>
                  <a:lnTo>
                    <a:pt x="1"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7"/>
            <p:cNvSpPr/>
            <p:nvPr/>
          </p:nvSpPr>
          <p:spPr>
            <a:xfrm>
              <a:off x="6288743" y="3221241"/>
              <a:ext cx="124494" cy="131238"/>
            </a:xfrm>
            <a:custGeom>
              <a:rect b="b" l="l" r="r" t="t"/>
              <a:pathLst>
                <a:path extrusionOk="0" h="1946" w="1846">
                  <a:moveTo>
                    <a:pt x="1" y="1"/>
                  </a:moveTo>
                  <a:lnTo>
                    <a:pt x="1805" y="1925"/>
                  </a:lnTo>
                  <a:cubicBezTo>
                    <a:pt x="1819" y="1932"/>
                    <a:pt x="1831" y="1939"/>
                    <a:pt x="1845" y="1945"/>
                  </a:cubicBezTo>
                  <a:lnTo>
                    <a:pt x="1"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7"/>
            <p:cNvSpPr/>
            <p:nvPr/>
          </p:nvSpPr>
          <p:spPr>
            <a:xfrm>
              <a:off x="6285843" y="3218341"/>
              <a:ext cx="2967" cy="3709"/>
            </a:xfrm>
            <a:custGeom>
              <a:rect b="b" l="l" r="r" t="t"/>
              <a:pathLst>
                <a:path extrusionOk="0" h="55" w="44">
                  <a:moveTo>
                    <a:pt x="1" y="1"/>
                  </a:moveTo>
                  <a:lnTo>
                    <a:pt x="24" y="54"/>
                  </a:lnTo>
                  <a:cubicBezTo>
                    <a:pt x="30" y="50"/>
                    <a:pt x="38" y="47"/>
                    <a:pt x="44" y="44"/>
                  </a:cubicBezTo>
                  <a:lnTo>
                    <a:pt x="1"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 name="Google Shape;325;p27"/>
          <p:cNvSpPr/>
          <p:nvPr/>
        </p:nvSpPr>
        <p:spPr>
          <a:xfrm>
            <a:off x="6010076" y="3089798"/>
            <a:ext cx="190181" cy="91179"/>
          </a:xfrm>
          <a:custGeom>
            <a:rect b="b" l="l" r="r" t="t"/>
            <a:pathLst>
              <a:path extrusionOk="0" h="1352" w="2820">
                <a:moveTo>
                  <a:pt x="2681" y="0"/>
                </a:moveTo>
                <a:cubicBezTo>
                  <a:pt x="1393" y="0"/>
                  <a:pt x="17" y="1299"/>
                  <a:pt x="0" y="1312"/>
                </a:cubicBezTo>
                <a:lnTo>
                  <a:pt x="37" y="1352"/>
                </a:lnTo>
                <a:cubicBezTo>
                  <a:pt x="53" y="1339"/>
                  <a:pt x="1410" y="56"/>
                  <a:pt x="2673" y="56"/>
                </a:cubicBezTo>
                <a:cubicBezTo>
                  <a:pt x="2719" y="56"/>
                  <a:pt x="2767" y="59"/>
                  <a:pt x="2813" y="63"/>
                </a:cubicBezTo>
                <a:lnTo>
                  <a:pt x="2820" y="6"/>
                </a:lnTo>
                <a:cubicBezTo>
                  <a:pt x="2774" y="2"/>
                  <a:pt x="2727" y="0"/>
                  <a:pt x="26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7"/>
          <p:cNvSpPr/>
          <p:nvPr/>
        </p:nvSpPr>
        <p:spPr>
          <a:xfrm>
            <a:off x="2883900" y="985747"/>
            <a:ext cx="1939507" cy="396143"/>
          </a:xfrm>
          <a:custGeom>
            <a:rect b="b" l="l" r="r" t="t"/>
            <a:pathLst>
              <a:path extrusionOk="0" h="5874" w="28759">
                <a:moveTo>
                  <a:pt x="8951" y="0"/>
                </a:moveTo>
                <a:cubicBezTo>
                  <a:pt x="6963" y="0"/>
                  <a:pt x="5206" y="990"/>
                  <a:pt x="4146" y="2499"/>
                </a:cubicBezTo>
                <a:cubicBezTo>
                  <a:pt x="3922" y="2818"/>
                  <a:pt x="3562" y="3004"/>
                  <a:pt x="3173" y="3004"/>
                </a:cubicBezTo>
                <a:cubicBezTo>
                  <a:pt x="3162" y="3004"/>
                  <a:pt x="3152" y="3004"/>
                  <a:pt x="3141" y="3004"/>
                </a:cubicBezTo>
                <a:lnTo>
                  <a:pt x="3081" y="3004"/>
                </a:lnTo>
                <a:cubicBezTo>
                  <a:pt x="1451" y="3004"/>
                  <a:pt x="114" y="4270"/>
                  <a:pt x="0" y="5873"/>
                </a:cubicBezTo>
                <a:lnTo>
                  <a:pt x="28758" y="5873"/>
                </a:lnTo>
                <a:cubicBezTo>
                  <a:pt x="28638" y="4277"/>
                  <a:pt x="27305" y="3017"/>
                  <a:pt x="25675" y="3017"/>
                </a:cubicBezTo>
                <a:cubicBezTo>
                  <a:pt x="24583" y="3017"/>
                  <a:pt x="23624" y="3585"/>
                  <a:pt x="23072" y="4441"/>
                </a:cubicBezTo>
                <a:cubicBezTo>
                  <a:pt x="22853" y="4786"/>
                  <a:pt x="22475" y="4990"/>
                  <a:pt x="22076" y="4990"/>
                </a:cubicBezTo>
                <a:cubicBezTo>
                  <a:pt x="22001" y="4990"/>
                  <a:pt x="21925" y="4983"/>
                  <a:pt x="21849" y="4968"/>
                </a:cubicBezTo>
                <a:cubicBezTo>
                  <a:pt x="21656" y="4931"/>
                  <a:pt x="21456" y="4908"/>
                  <a:pt x="21248" y="4908"/>
                </a:cubicBezTo>
                <a:cubicBezTo>
                  <a:pt x="21035" y="4908"/>
                  <a:pt x="20824" y="4931"/>
                  <a:pt x="20623" y="4971"/>
                </a:cubicBezTo>
                <a:cubicBezTo>
                  <a:pt x="20543" y="4988"/>
                  <a:pt x="20463" y="4996"/>
                  <a:pt x="20383" y="4996"/>
                </a:cubicBezTo>
                <a:cubicBezTo>
                  <a:pt x="20026" y="4996"/>
                  <a:pt x="19682" y="4834"/>
                  <a:pt x="19457" y="4544"/>
                </a:cubicBezTo>
                <a:cubicBezTo>
                  <a:pt x="18639" y="3488"/>
                  <a:pt x="17359" y="2807"/>
                  <a:pt x="15919" y="2807"/>
                </a:cubicBezTo>
                <a:cubicBezTo>
                  <a:pt x="15586" y="2807"/>
                  <a:pt x="15258" y="2843"/>
                  <a:pt x="14947" y="2910"/>
                </a:cubicBezTo>
                <a:cubicBezTo>
                  <a:pt x="14859" y="2930"/>
                  <a:pt x="14770" y="2939"/>
                  <a:pt x="14681" y="2939"/>
                </a:cubicBezTo>
                <a:cubicBezTo>
                  <a:pt x="14305" y="2939"/>
                  <a:pt x="13946" y="2763"/>
                  <a:pt x="13721" y="2449"/>
                </a:cubicBezTo>
                <a:cubicBezTo>
                  <a:pt x="12656" y="966"/>
                  <a:pt x="10915" y="0"/>
                  <a:pt x="8951"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7"/>
          <p:cNvSpPr/>
          <p:nvPr/>
        </p:nvSpPr>
        <p:spPr>
          <a:xfrm>
            <a:off x="7578222" y="2818009"/>
            <a:ext cx="280550" cy="260251"/>
          </a:xfrm>
          <a:custGeom>
            <a:rect b="b" l="l" r="r" t="t"/>
            <a:pathLst>
              <a:path extrusionOk="0" h="3859" w="4160">
                <a:moveTo>
                  <a:pt x="47" y="0"/>
                </a:moveTo>
                <a:cubicBezTo>
                  <a:pt x="21" y="0"/>
                  <a:pt x="1" y="20"/>
                  <a:pt x="1" y="47"/>
                </a:cubicBezTo>
                <a:lnTo>
                  <a:pt x="1" y="3809"/>
                </a:lnTo>
                <a:cubicBezTo>
                  <a:pt x="1" y="3835"/>
                  <a:pt x="21" y="3858"/>
                  <a:pt x="47" y="3858"/>
                </a:cubicBezTo>
                <a:lnTo>
                  <a:pt x="4110" y="3858"/>
                </a:lnTo>
                <a:cubicBezTo>
                  <a:pt x="4139" y="3858"/>
                  <a:pt x="4159" y="3835"/>
                  <a:pt x="4159" y="3809"/>
                </a:cubicBezTo>
                <a:lnTo>
                  <a:pt x="4159" y="47"/>
                </a:lnTo>
                <a:cubicBezTo>
                  <a:pt x="4159" y="20"/>
                  <a:pt x="4139" y="0"/>
                  <a:pt x="411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7"/>
          <p:cNvSpPr/>
          <p:nvPr/>
        </p:nvSpPr>
        <p:spPr>
          <a:xfrm>
            <a:off x="7835106" y="2857867"/>
            <a:ext cx="109320" cy="180402"/>
          </a:xfrm>
          <a:custGeom>
            <a:rect b="b" l="l" r="r" t="t"/>
            <a:pathLst>
              <a:path extrusionOk="0" h="2675" w="1621">
                <a:moveTo>
                  <a:pt x="1361" y="1"/>
                </a:moveTo>
                <a:cubicBezTo>
                  <a:pt x="1297" y="1"/>
                  <a:pt x="1232" y="24"/>
                  <a:pt x="1180" y="77"/>
                </a:cubicBezTo>
                <a:lnTo>
                  <a:pt x="100" y="1156"/>
                </a:lnTo>
                <a:cubicBezTo>
                  <a:pt x="0" y="1256"/>
                  <a:pt x="0" y="1420"/>
                  <a:pt x="100" y="1520"/>
                </a:cubicBezTo>
                <a:lnTo>
                  <a:pt x="1180" y="2599"/>
                </a:lnTo>
                <a:cubicBezTo>
                  <a:pt x="1232" y="2651"/>
                  <a:pt x="1297" y="2674"/>
                  <a:pt x="1360" y="2674"/>
                </a:cubicBezTo>
                <a:cubicBezTo>
                  <a:pt x="1493" y="2674"/>
                  <a:pt x="1621" y="2572"/>
                  <a:pt x="1621" y="2416"/>
                </a:cubicBezTo>
                <a:lnTo>
                  <a:pt x="1621" y="257"/>
                </a:lnTo>
                <a:cubicBezTo>
                  <a:pt x="1621" y="104"/>
                  <a:pt x="1493" y="1"/>
                  <a:pt x="136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7"/>
          <p:cNvSpPr/>
          <p:nvPr/>
        </p:nvSpPr>
        <p:spPr>
          <a:xfrm>
            <a:off x="7527506" y="2889632"/>
            <a:ext cx="117008" cy="116941"/>
          </a:xfrm>
          <a:custGeom>
            <a:rect b="b" l="l" r="r" t="t"/>
            <a:pathLst>
              <a:path extrusionOk="0" h="1734" w="1735">
                <a:moveTo>
                  <a:pt x="870" y="1"/>
                </a:moveTo>
                <a:cubicBezTo>
                  <a:pt x="389" y="1"/>
                  <a:pt x="0" y="388"/>
                  <a:pt x="0" y="866"/>
                </a:cubicBezTo>
                <a:cubicBezTo>
                  <a:pt x="0" y="1347"/>
                  <a:pt x="389" y="1734"/>
                  <a:pt x="870" y="1734"/>
                </a:cubicBezTo>
                <a:cubicBezTo>
                  <a:pt x="1347" y="1734"/>
                  <a:pt x="1735" y="1347"/>
                  <a:pt x="1735" y="866"/>
                </a:cubicBezTo>
                <a:cubicBezTo>
                  <a:pt x="1735" y="388"/>
                  <a:pt x="1347" y="1"/>
                  <a:pt x="870"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7"/>
          <p:cNvSpPr/>
          <p:nvPr/>
        </p:nvSpPr>
        <p:spPr>
          <a:xfrm>
            <a:off x="7560619" y="2922746"/>
            <a:ext cx="50782" cy="50782"/>
          </a:xfrm>
          <a:custGeom>
            <a:rect b="b" l="l" r="r" t="t"/>
            <a:pathLst>
              <a:path extrusionOk="0" h="753" w="753">
                <a:moveTo>
                  <a:pt x="379" y="0"/>
                </a:moveTo>
                <a:cubicBezTo>
                  <a:pt x="171" y="0"/>
                  <a:pt x="1" y="168"/>
                  <a:pt x="1" y="375"/>
                </a:cubicBezTo>
                <a:cubicBezTo>
                  <a:pt x="1" y="582"/>
                  <a:pt x="171" y="752"/>
                  <a:pt x="379" y="752"/>
                </a:cubicBezTo>
                <a:cubicBezTo>
                  <a:pt x="585" y="752"/>
                  <a:pt x="752" y="582"/>
                  <a:pt x="752" y="375"/>
                </a:cubicBezTo>
                <a:cubicBezTo>
                  <a:pt x="752" y="168"/>
                  <a:pt x="585" y="0"/>
                  <a:pt x="37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7"/>
          <p:cNvSpPr/>
          <p:nvPr/>
        </p:nvSpPr>
        <p:spPr>
          <a:xfrm>
            <a:off x="7665626" y="2889632"/>
            <a:ext cx="117008" cy="116941"/>
          </a:xfrm>
          <a:custGeom>
            <a:rect b="b" l="l" r="r" t="t"/>
            <a:pathLst>
              <a:path extrusionOk="0" h="1734" w="1735">
                <a:moveTo>
                  <a:pt x="866" y="1"/>
                </a:moveTo>
                <a:cubicBezTo>
                  <a:pt x="388" y="1"/>
                  <a:pt x="0" y="388"/>
                  <a:pt x="0" y="866"/>
                </a:cubicBezTo>
                <a:cubicBezTo>
                  <a:pt x="0" y="1347"/>
                  <a:pt x="388" y="1734"/>
                  <a:pt x="866" y="1734"/>
                </a:cubicBezTo>
                <a:cubicBezTo>
                  <a:pt x="1347" y="1734"/>
                  <a:pt x="1735" y="1347"/>
                  <a:pt x="1735" y="866"/>
                </a:cubicBezTo>
                <a:cubicBezTo>
                  <a:pt x="1735" y="388"/>
                  <a:pt x="1347" y="1"/>
                  <a:pt x="866"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7"/>
          <p:cNvSpPr/>
          <p:nvPr/>
        </p:nvSpPr>
        <p:spPr>
          <a:xfrm>
            <a:off x="7698739" y="2922746"/>
            <a:ext cx="50782" cy="50782"/>
          </a:xfrm>
          <a:custGeom>
            <a:rect b="b" l="l" r="r" t="t"/>
            <a:pathLst>
              <a:path extrusionOk="0" h="753" w="753">
                <a:moveTo>
                  <a:pt x="375" y="0"/>
                </a:moveTo>
                <a:cubicBezTo>
                  <a:pt x="168" y="0"/>
                  <a:pt x="1" y="168"/>
                  <a:pt x="1" y="375"/>
                </a:cubicBezTo>
                <a:cubicBezTo>
                  <a:pt x="1" y="582"/>
                  <a:pt x="168" y="752"/>
                  <a:pt x="375" y="752"/>
                </a:cubicBezTo>
                <a:cubicBezTo>
                  <a:pt x="582" y="752"/>
                  <a:pt x="752" y="582"/>
                  <a:pt x="752" y="375"/>
                </a:cubicBezTo>
                <a:cubicBezTo>
                  <a:pt x="752" y="168"/>
                  <a:pt x="582" y="0"/>
                  <a:pt x="37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3" name="Google Shape;333;p27"/>
          <p:cNvGrpSpPr/>
          <p:nvPr/>
        </p:nvGrpSpPr>
        <p:grpSpPr>
          <a:xfrm>
            <a:off x="6622915" y="831050"/>
            <a:ext cx="2249487" cy="1380867"/>
            <a:chOff x="6622915" y="831050"/>
            <a:chExt cx="2249487" cy="1380867"/>
          </a:xfrm>
        </p:grpSpPr>
        <p:grpSp>
          <p:nvGrpSpPr>
            <p:cNvPr id="334" name="Google Shape;334;p27"/>
            <p:cNvGrpSpPr/>
            <p:nvPr/>
          </p:nvGrpSpPr>
          <p:grpSpPr>
            <a:xfrm>
              <a:off x="6622915" y="1020898"/>
              <a:ext cx="2249487" cy="1191020"/>
              <a:chOff x="6622915" y="1020898"/>
              <a:chExt cx="2249487" cy="1191020"/>
            </a:xfrm>
          </p:grpSpPr>
          <p:sp>
            <p:nvSpPr>
              <p:cNvPr id="335" name="Google Shape;335;p27"/>
              <p:cNvSpPr/>
              <p:nvPr/>
            </p:nvSpPr>
            <p:spPr>
              <a:xfrm>
                <a:off x="6622915" y="1190539"/>
                <a:ext cx="2017872" cy="1021379"/>
              </a:xfrm>
              <a:custGeom>
                <a:rect b="b" l="l" r="r" t="t"/>
                <a:pathLst>
                  <a:path extrusionOk="0" h="15145" w="29921">
                    <a:moveTo>
                      <a:pt x="134" y="1"/>
                    </a:moveTo>
                    <a:cubicBezTo>
                      <a:pt x="60" y="1"/>
                      <a:pt x="0" y="61"/>
                      <a:pt x="0" y="134"/>
                    </a:cubicBezTo>
                    <a:lnTo>
                      <a:pt x="0" y="15011"/>
                    </a:lnTo>
                    <a:cubicBezTo>
                      <a:pt x="0" y="15084"/>
                      <a:pt x="60" y="15144"/>
                      <a:pt x="134" y="15144"/>
                    </a:cubicBezTo>
                    <a:lnTo>
                      <a:pt x="29787" y="15144"/>
                    </a:lnTo>
                    <a:cubicBezTo>
                      <a:pt x="29861" y="15144"/>
                      <a:pt x="29921" y="15084"/>
                      <a:pt x="29921" y="15011"/>
                    </a:cubicBezTo>
                    <a:lnTo>
                      <a:pt x="29921" y="134"/>
                    </a:lnTo>
                    <a:cubicBezTo>
                      <a:pt x="29921" y="61"/>
                      <a:pt x="29861" y="1"/>
                      <a:pt x="29787"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7"/>
              <p:cNvSpPr/>
              <p:nvPr/>
            </p:nvSpPr>
            <p:spPr>
              <a:xfrm>
                <a:off x="6763463" y="1212390"/>
                <a:ext cx="1719855" cy="977408"/>
              </a:xfrm>
              <a:custGeom>
                <a:rect b="b" l="l" r="r" t="t"/>
                <a:pathLst>
                  <a:path extrusionOk="0" h="14493" w="25502">
                    <a:moveTo>
                      <a:pt x="1" y="0"/>
                    </a:moveTo>
                    <a:lnTo>
                      <a:pt x="1" y="14493"/>
                    </a:lnTo>
                    <a:lnTo>
                      <a:pt x="25501" y="14493"/>
                    </a:lnTo>
                    <a:lnTo>
                      <a:pt x="25501"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7"/>
              <p:cNvSpPr/>
              <p:nvPr/>
            </p:nvSpPr>
            <p:spPr>
              <a:xfrm>
                <a:off x="8521591" y="1666447"/>
                <a:ext cx="83221" cy="83154"/>
              </a:xfrm>
              <a:custGeom>
                <a:rect b="b" l="l" r="r" t="t"/>
                <a:pathLst>
                  <a:path extrusionOk="0" h="1233" w="1234">
                    <a:moveTo>
                      <a:pt x="618" y="0"/>
                    </a:moveTo>
                    <a:cubicBezTo>
                      <a:pt x="277" y="0"/>
                      <a:pt x="1" y="278"/>
                      <a:pt x="1" y="615"/>
                    </a:cubicBezTo>
                    <a:cubicBezTo>
                      <a:pt x="1" y="956"/>
                      <a:pt x="277" y="1232"/>
                      <a:pt x="618" y="1232"/>
                    </a:cubicBezTo>
                    <a:cubicBezTo>
                      <a:pt x="956" y="1232"/>
                      <a:pt x="1233" y="956"/>
                      <a:pt x="1233" y="615"/>
                    </a:cubicBezTo>
                    <a:cubicBezTo>
                      <a:pt x="1233" y="278"/>
                      <a:pt x="956" y="0"/>
                      <a:pt x="61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7"/>
              <p:cNvSpPr/>
              <p:nvPr/>
            </p:nvSpPr>
            <p:spPr>
              <a:xfrm>
                <a:off x="6677678" y="1575131"/>
                <a:ext cx="18748" cy="265511"/>
              </a:xfrm>
              <a:custGeom>
                <a:rect b="b" l="l" r="r" t="t"/>
                <a:pathLst>
                  <a:path extrusionOk="0" h="3937" w="278">
                    <a:moveTo>
                      <a:pt x="137" y="1"/>
                    </a:moveTo>
                    <a:cubicBezTo>
                      <a:pt x="61" y="1"/>
                      <a:pt x="0" y="65"/>
                      <a:pt x="0" y="141"/>
                    </a:cubicBezTo>
                    <a:lnTo>
                      <a:pt x="0" y="3800"/>
                    </a:lnTo>
                    <a:cubicBezTo>
                      <a:pt x="0" y="3873"/>
                      <a:pt x="61" y="3937"/>
                      <a:pt x="137" y="3937"/>
                    </a:cubicBezTo>
                    <a:cubicBezTo>
                      <a:pt x="214" y="3937"/>
                      <a:pt x="277" y="3873"/>
                      <a:pt x="277" y="3800"/>
                    </a:cubicBezTo>
                    <a:lnTo>
                      <a:pt x="277" y="141"/>
                    </a:lnTo>
                    <a:cubicBezTo>
                      <a:pt x="277" y="65"/>
                      <a:pt x="214" y="1"/>
                      <a:pt x="13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7"/>
              <p:cNvSpPr/>
              <p:nvPr/>
            </p:nvSpPr>
            <p:spPr>
              <a:xfrm>
                <a:off x="7923184" y="1020898"/>
                <a:ext cx="949218" cy="215943"/>
              </a:xfrm>
              <a:custGeom>
                <a:rect b="b" l="l" r="r" t="t"/>
                <a:pathLst>
                  <a:path extrusionOk="0" h="3202" w="14075">
                    <a:moveTo>
                      <a:pt x="5052" y="0"/>
                    </a:moveTo>
                    <a:cubicBezTo>
                      <a:pt x="2820" y="0"/>
                      <a:pt x="896" y="1307"/>
                      <a:pt x="0" y="3201"/>
                    </a:cubicBezTo>
                    <a:lnTo>
                      <a:pt x="14075" y="3201"/>
                    </a:lnTo>
                    <a:cubicBezTo>
                      <a:pt x="13587" y="2162"/>
                      <a:pt x="12531" y="1444"/>
                      <a:pt x="11306" y="1444"/>
                    </a:cubicBezTo>
                    <a:cubicBezTo>
                      <a:pt x="11025" y="1444"/>
                      <a:pt x="10754" y="1484"/>
                      <a:pt x="10497" y="1554"/>
                    </a:cubicBezTo>
                    <a:cubicBezTo>
                      <a:pt x="10297" y="1609"/>
                      <a:pt x="10093" y="1635"/>
                      <a:pt x="9890" y="1635"/>
                    </a:cubicBezTo>
                    <a:cubicBezTo>
                      <a:pt x="9371" y="1635"/>
                      <a:pt x="8858" y="1462"/>
                      <a:pt x="8436" y="1140"/>
                    </a:cubicBezTo>
                    <a:cubicBezTo>
                      <a:pt x="7497" y="425"/>
                      <a:pt x="6324" y="0"/>
                      <a:pt x="505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 name="Google Shape;340;p27"/>
            <p:cNvGrpSpPr/>
            <p:nvPr/>
          </p:nvGrpSpPr>
          <p:grpSpPr>
            <a:xfrm>
              <a:off x="6975701" y="831050"/>
              <a:ext cx="1219062" cy="1362240"/>
              <a:chOff x="6975701" y="831050"/>
              <a:chExt cx="1219062" cy="1362240"/>
            </a:xfrm>
          </p:grpSpPr>
          <p:sp>
            <p:nvSpPr>
              <p:cNvPr id="341" name="Google Shape;341;p27"/>
              <p:cNvSpPr/>
              <p:nvPr/>
            </p:nvSpPr>
            <p:spPr>
              <a:xfrm>
                <a:off x="7835308" y="1666110"/>
                <a:ext cx="359455" cy="527178"/>
              </a:xfrm>
              <a:custGeom>
                <a:rect b="b" l="l" r="r" t="t"/>
                <a:pathLst>
                  <a:path extrusionOk="0" h="7817" w="5330">
                    <a:moveTo>
                      <a:pt x="1930" y="1"/>
                    </a:moveTo>
                    <a:cubicBezTo>
                      <a:pt x="1717" y="1"/>
                      <a:pt x="1494" y="61"/>
                      <a:pt x="1266" y="202"/>
                    </a:cubicBezTo>
                    <a:cubicBezTo>
                      <a:pt x="0" y="987"/>
                      <a:pt x="270" y="2460"/>
                      <a:pt x="244" y="3112"/>
                    </a:cubicBezTo>
                    <a:cubicBezTo>
                      <a:pt x="230" y="3419"/>
                      <a:pt x="756" y="5527"/>
                      <a:pt x="1380" y="7816"/>
                    </a:cubicBezTo>
                    <a:lnTo>
                      <a:pt x="5329" y="7816"/>
                    </a:lnTo>
                    <a:cubicBezTo>
                      <a:pt x="4614" y="4705"/>
                      <a:pt x="3786" y="1658"/>
                      <a:pt x="3786" y="1658"/>
                    </a:cubicBezTo>
                    <a:cubicBezTo>
                      <a:pt x="3676" y="1251"/>
                      <a:pt x="2905" y="1"/>
                      <a:pt x="193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7"/>
              <p:cNvSpPr/>
              <p:nvPr/>
            </p:nvSpPr>
            <p:spPr>
              <a:xfrm>
                <a:off x="7824922" y="1752974"/>
                <a:ext cx="324521" cy="440316"/>
              </a:xfrm>
              <a:custGeom>
                <a:rect b="b" l="l" r="r" t="t"/>
                <a:pathLst>
                  <a:path extrusionOk="0" h="6529" w="4812">
                    <a:moveTo>
                      <a:pt x="2599" y="0"/>
                    </a:moveTo>
                    <a:cubicBezTo>
                      <a:pt x="2197" y="0"/>
                      <a:pt x="1757" y="155"/>
                      <a:pt x="1314" y="541"/>
                    </a:cubicBezTo>
                    <a:cubicBezTo>
                      <a:pt x="0" y="1687"/>
                      <a:pt x="765" y="3377"/>
                      <a:pt x="765" y="3377"/>
                    </a:cubicBezTo>
                    <a:lnTo>
                      <a:pt x="1627" y="6528"/>
                    </a:lnTo>
                    <a:lnTo>
                      <a:pt x="2299" y="6528"/>
                    </a:lnTo>
                    <a:lnTo>
                      <a:pt x="4811" y="3551"/>
                    </a:lnTo>
                    <a:cubicBezTo>
                      <a:pt x="4811" y="3551"/>
                      <a:pt x="4638" y="2168"/>
                      <a:pt x="4277" y="1226"/>
                    </a:cubicBezTo>
                    <a:cubicBezTo>
                      <a:pt x="4038" y="601"/>
                      <a:pt x="3391" y="0"/>
                      <a:pt x="2599"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7"/>
              <p:cNvSpPr/>
              <p:nvPr/>
            </p:nvSpPr>
            <p:spPr>
              <a:xfrm>
                <a:off x="7789313" y="1544311"/>
                <a:ext cx="379755" cy="648975"/>
              </a:xfrm>
              <a:custGeom>
                <a:rect b="b" l="l" r="r" t="t"/>
                <a:pathLst>
                  <a:path extrusionOk="0" h="9623" w="5631">
                    <a:moveTo>
                      <a:pt x="1845" y="1"/>
                    </a:moveTo>
                    <a:cubicBezTo>
                      <a:pt x="1" y="883"/>
                      <a:pt x="281" y="2175"/>
                      <a:pt x="371" y="3518"/>
                    </a:cubicBezTo>
                    <a:cubicBezTo>
                      <a:pt x="448" y="4664"/>
                      <a:pt x="1624" y="8506"/>
                      <a:pt x="1972" y="9622"/>
                    </a:cubicBezTo>
                    <a:lnTo>
                      <a:pt x="2235" y="9622"/>
                    </a:lnTo>
                    <a:lnTo>
                      <a:pt x="5630" y="3411"/>
                    </a:lnTo>
                    <a:lnTo>
                      <a:pt x="4881" y="1741"/>
                    </a:lnTo>
                    <a:cubicBezTo>
                      <a:pt x="4133" y="70"/>
                      <a:pt x="1845" y="1"/>
                      <a:pt x="184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7"/>
              <p:cNvSpPr/>
              <p:nvPr/>
            </p:nvSpPr>
            <p:spPr>
              <a:xfrm>
                <a:off x="7364163" y="1533453"/>
                <a:ext cx="505395" cy="204411"/>
              </a:xfrm>
              <a:custGeom>
                <a:rect b="b" l="l" r="r" t="t"/>
                <a:pathLst>
                  <a:path extrusionOk="0" h="3031" w="7494">
                    <a:moveTo>
                      <a:pt x="6328" y="1"/>
                    </a:moveTo>
                    <a:cubicBezTo>
                      <a:pt x="5513" y="1"/>
                      <a:pt x="4805" y="57"/>
                      <a:pt x="4805" y="57"/>
                    </a:cubicBezTo>
                    <a:lnTo>
                      <a:pt x="3041" y="34"/>
                    </a:lnTo>
                    <a:cubicBezTo>
                      <a:pt x="3041" y="34"/>
                      <a:pt x="1330" y="218"/>
                      <a:pt x="0" y="372"/>
                    </a:cubicBezTo>
                    <a:cubicBezTo>
                      <a:pt x="718" y="1740"/>
                      <a:pt x="2035" y="3030"/>
                      <a:pt x="3526" y="3030"/>
                    </a:cubicBezTo>
                    <a:cubicBezTo>
                      <a:pt x="3819" y="3030"/>
                      <a:pt x="4120" y="2980"/>
                      <a:pt x="4424" y="2871"/>
                    </a:cubicBezTo>
                    <a:cubicBezTo>
                      <a:pt x="5710" y="2427"/>
                      <a:pt x="6849" y="1344"/>
                      <a:pt x="7494" y="51"/>
                    </a:cubicBezTo>
                    <a:cubicBezTo>
                      <a:pt x="7124" y="13"/>
                      <a:pt x="6714" y="1"/>
                      <a:pt x="6328"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7"/>
              <p:cNvSpPr/>
              <p:nvPr/>
            </p:nvSpPr>
            <p:spPr>
              <a:xfrm>
                <a:off x="7172157" y="1536892"/>
                <a:ext cx="880159" cy="656394"/>
              </a:xfrm>
              <a:custGeom>
                <a:rect b="b" l="l" r="r" t="t"/>
                <a:pathLst>
                  <a:path extrusionOk="0" h="9733" w="13051">
                    <a:moveTo>
                      <a:pt x="10341" y="0"/>
                    </a:moveTo>
                    <a:cubicBezTo>
                      <a:pt x="9696" y="1293"/>
                      <a:pt x="8557" y="2376"/>
                      <a:pt x="7271" y="2820"/>
                    </a:cubicBezTo>
                    <a:cubicBezTo>
                      <a:pt x="6967" y="2929"/>
                      <a:pt x="6666" y="2979"/>
                      <a:pt x="6373" y="2979"/>
                    </a:cubicBezTo>
                    <a:cubicBezTo>
                      <a:pt x="4882" y="2979"/>
                      <a:pt x="3565" y="1689"/>
                      <a:pt x="2847" y="321"/>
                    </a:cubicBezTo>
                    <a:cubicBezTo>
                      <a:pt x="2373" y="378"/>
                      <a:pt x="1949" y="427"/>
                      <a:pt x="1669" y="464"/>
                    </a:cubicBezTo>
                    <a:cubicBezTo>
                      <a:pt x="586" y="612"/>
                      <a:pt x="1" y="1871"/>
                      <a:pt x="128" y="3374"/>
                    </a:cubicBezTo>
                    <a:cubicBezTo>
                      <a:pt x="255" y="4877"/>
                      <a:pt x="1715" y="7637"/>
                      <a:pt x="2170" y="8616"/>
                    </a:cubicBezTo>
                    <a:cubicBezTo>
                      <a:pt x="2273" y="8837"/>
                      <a:pt x="2393" y="9241"/>
                      <a:pt x="2514" y="9732"/>
                    </a:cubicBezTo>
                    <a:lnTo>
                      <a:pt x="10532" y="9732"/>
                    </a:lnTo>
                    <a:cubicBezTo>
                      <a:pt x="10845" y="8900"/>
                      <a:pt x="11233" y="7968"/>
                      <a:pt x="11691" y="6956"/>
                    </a:cubicBezTo>
                    <a:cubicBezTo>
                      <a:pt x="13050" y="3942"/>
                      <a:pt x="12098" y="848"/>
                      <a:pt x="11434" y="304"/>
                    </a:cubicBezTo>
                    <a:cubicBezTo>
                      <a:pt x="11236" y="144"/>
                      <a:pt x="10822" y="51"/>
                      <a:pt x="1034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7"/>
              <p:cNvSpPr/>
              <p:nvPr/>
            </p:nvSpPr>
            <p:spPr>
              <a:xfrm>
                <a:off x="7950633" y="1828846"/>
                <a:ext cx="57796" cy="195441"/>
              </a:xfrm>
              <a:custGeom>
                <a:rect b="b" l="l" r="r" t="t"/>
                <a:pathLst>
                  <a:path extrusionOk="0" h="2898" w="857">
                    <a:moveTo>
                      <a:pt x="773" y="1"/>
                    </a:moveTo>
                    <a:cubicBezTo>
                      <a:pt x="756" y="913"/>
                      <a:pt x="482" y="1928"/>
                      <a:pt x="1" y="2857"/>
                    </a:cubicBezTo>
                    <a:lnTo>
                      <a:pt x="77" y="2898"/>
                    </a:lnTo>
                    <a:cubicBezTo>
                      <a:pt x="565" y="1955"/>
                      <a:pt x="842" y="929"/>
                      <a:pt x="856" y="4"/>
                    </a:cubicBezTo>
                    <a:lnTo>
                      <a:pt x="773"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7"/>
              <p:cNvSpPr/>
              <p:nvPr/>
            </p:nvSpPr>
            <p:spPr>
              <a:xfrm>
                <a:off x="7362409" y="1806860"/>
                <a:ext cx="123752" cy="49434"/>
              </a:xfrm>
              <a:custGeom>
                <a:rect b="b" l="l" r="r" t="t"/>
                <a:pathLst>
                  <a:path extrusionOk="0" h="733" w="1835">
                    <a:moveTo>
                      <a:pt x="1695" y="1"/>
                    </a:moveTo>
                    <a:cubicBezTo>
                      <a:pt x="1621" y="1"/>
                      <a:pt x="1538" y="64"/>
                      <a:pt x="1550" y="160"/>
                    </a:cubicBezTo>
                    <a:cubicBezTo>
                      <a:pt x="1580" y="357"/>
                      <a:pt x="1309" y="413"/>
                      <a:pt x="1186" y="413"/>
                    </a:cubicBezTo>
                    <a:cubicBezTo>
                      <a:pt x="1056" y="413"/>
                      <a:pt x="992" y="360"/>
                      <a:pt x="879" y="290"/>
                    </a:cubicBezTo>
                    <a:cubicBezTo>
                      <a:pt x="782" y="227"/>
                      <a:pt x="705" y="183"/>
                      <a:pt x="591" y="183"/>
                    </a:cubicBezTo>
                    <a:cubicBezTo>
                      <a:pt x="583" y="183"/>
                      <a:pt x="575" y="183"/>
                      <a:pt x="567" y="183"/>
                    </a:cubicBezTo>
                    <a:cubicBezTo>
                      <a:pt x="341" y="193"/>
                      <a:pt x="180" y="370"/>
                      <a:pt x="63" y="547"/>
                    </a:cubicBezTo>
                    <a:cubicBezTo>
                      <a:pt x="1" y="643"/>
                      <a:pt x="88" y="733"/>
                      <a:pt x="178" y="733"/>
                    </a:cubicBezTo>
                    <a:cubicBezTo>
                      <a:pt x="217" y="733"/>
                      <a:pt x="256" y="716"/>
                      <a:pt x="284" y="674"/>
                    </a:cubicBezTo>
                    <a:cubicBezTo>
                      <a:pt x="327" y="594"/>
                      <a:pt x="391" y="524"/>
                      <a:pt x="471" y="470"/>
                    </a:cubicBezTo>
                    <a:cubicBezTo>
                      <a:pt x="581" y="501"/>
                      <a:pt x="692" y="527"/>
                      <a:pt x="802" y="554"/>
                    </a:cubicBezTo>
                    <a:cubicBezTo>
                      <a:pt x="848" y="574"/>
                      <a:pt x="885" y="611"/>
                      <a:pt x="935" y="631"/>
                    </a:cubicBezTo>
                    <a:cubicBezTo>
                      <a:pt x="1013" y="662"/>
                      <a:pt x="1094" y="676"/>
                      <a:pt x="1176" y="676"/>
                    </a:cubicBezTo>
                    <a:cubicBezTo>
                      <a:pt x="1251" y="676"/>
                      <a:pt x="1325" y="665"/>
                      <a:pt x="1397" y="644"/>
                    </a:cubicBezTo>
                    <a:cubicBezTo>
                      <a:pt x="1657" y="564"/>
                      <a:pt x="1834" y="370"/>
                      <a:pt x="1797" y="93"/>
                    </a:cubicBezTo>
                    <a:cubicBezTo>
                      <a:pt x="1788" y="29"/>
                      <a:pt x="1744" y="1"/>
                      <a:pt x="1695"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7"/>
              <p:cNvSpPr/>
              <p:nvPr/>
            </p:nvSpPr>
            <p:spPr>
              <a:xfrm>
                <a:off x="7625700" y="1788718"/>
                <a:ext cx="121122" cy="37969"/>
              </a:xfrm>
              <a:custGeom>
                <a:rect b="b" l="l" r="r" t="t"/>
                <a:pathLst>
                  <a:path extrusionOk="0" h="563" w="1796">
                    <a:moveTo>
                      <a:pt x="536" y="1"/>
                    </a:moveTo>
                    <a:cubicBezTo>
                      <a:pt x="308" y="1"/>
                      <a:pt x="151" y="178"/>
                      <a:pt x="51" y="366"/>
                    </a:cubicBezTo>
                    <a:cubicBezTo>
                      <a:pt x="1" y="464"/>
                      <a:pt x="88" y="555"/>
                      <a:pt x="173" y="555"/>
                    </a:cubicBezTo>
                    <a:cubicBezTo>
                      <a:pt x="211" y="555"/>
                      <a:pt x="248" y="537"/>
                      <a:pt x="272" y="492"/>
                    </a:cubicBezTo>
                    <a:cubicBezTo>
                      <a:pt x="355" y="334"/>
                      <a:pt x="435" y="278"/>
                      <a:pt x="523" y="278"/>
                    </a:cubicBezTo>
                    <a:cubicBezTo>
                      <a:pt x="622" y="278"/>
                      <a:pt x="730" y="350"/>
                      <a:pt x="860" y="429"/>
                    </a:cubicBezTo>
                    <a:cubicBezTo>
                      <a:pt x="990" y="506"/>
                      <a:pt x="1133" y="562"/>
                      <a:pt x="1287" y="562"/>
                    </a:cubicBezTo>
                    <a:cubicBezTo>
                      <a:pt x="1291" y="562"/>
                      <a:pt x="1295" y="562"/>
                      <a:pt x="1299" y="562"/>
                    </a:cubicBezTo>
                    <a:cubicBezTo>
                      <a:pt x="1499" y="562"/>
                      <a:pt x="1782" y="457"/>
                      <a:pt x="1792" y="228"/>
                    </a:cubicBezTo>
                    <a:cubicBezTo>
                      <a:pt x="1795" y="147"/>
                      <a:pt x="1734" y="106"/>
                      <a:pt x="1670" y="106"/>
                    </a:cubicBezTo>
                    <a:cubicBezTo>
                      <a:pt x="1607" y="106"/>
                      <a:pt x="1542" y="147"/>
                      <a:pt x="1538" y="228"/>
                    </a:cubicBezTo>
                    <a:cubicBezTo>
                      <a:pt x="1535" y="308"/>
                      <a:pt x="1485" y="337"/>
                      <a:pt x="1413" y="337"/>
                    </a:cubicBezTo>
                    <a:cubicBezTo>
                      <a:pt x="1225" y="337"/>
                      <a:pt x="886" y="135"/>
                      <a:pt x="840" y="108"/>
                    </a:cubicBezTo>
                    <a:cubicBezTo>
                      <a:pt x="746" y="51"/>
                      <a:pt x="646" y="1"/>
                      <a:pt x="536"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7"/>
              <p:cNvSpPr/>
              <p:nvPr/>
            </p:nvSpPr>
            <p:spPr>
              <a:xfrm>
                <a:off x="7835308" y="1612899"/>
                <a:ext cx="96979" cy="114446"/>
              </a:xfrm>
              <a:custGeom>
                <a:rect b="b" l="l" r="r" t="t"/>
                <a:pathLst>
                  <a:path extrusionOk="0" h="1697" w="1438">
                    <a:moveTo>
                      <a:pt x="1311" y="1"/>
                    </a:moveTo>
                    <a:cubicBezTo>
                      <a:pt x="1247" y="1"/>
                      <a:pt x="1179" y="42"/>
                      <a:pt x="1173" y="122"/>
                    </a:cubicBezTo>
                    <a:cubicBezTo>
                      <a:pt x="1163" y="256"/>
                      <a:pt x="1169" y="410"/>
                      <a:pt x="1136" y="540"/>
                    </a:cubicBezTo>
                    <a:cubicBezTo>
                      <a:pt x="1104" y="670"/>
                      <a:pt x="1034" y="703"/>
                      <a:pt x="948" y="703"/>
                    </a:cubicBezTo>
                    <a:cubicBezTo>
                      <a:pt x="873" y="703"/>
                      <a:pt x="787" y="678"/>
                      <a:pt x="705" y="671"/>
                    </a:cubicBezTo>
                    <a:cubicBezTo>
                      <a:pt x="682" y="668"/>
                      <a:pt x="660" y="667"/>
                      <a:pt x="637" y="667"/>
                    </a:cubicBezTo>
                    <a:cubicBezTo>
                      <a:pt x="524" y="667"/>
                      <a:pt x="416" y="697"/>
                      <a:pt x="318" y="764"/>
                    </a:cubicBezTo>
                    <a:cubicBezTo>
                      <a:pt x="20" y="961"/>
                      <a:pt x="0" y="1329"/>
                      <a:pt x="141" y="1630"/>
                    </a:cubicBezTo>
                    <a:cubicBezTo>
                      <a:pt x="163" y="1677"/>
                      <a:pt x="199" y="1696"/>
                      <a:pt x="237" y="1696"/>
                    </a:cubicBezTo>
                    <a:cubicBezTo>
                      <a:pt x="320" y="1696"/>
                      <a:pt x="409" y="1603"/>
                      <a:pt x="361" y="1502"/>
                    </a:cubicBezTo>
                    <a:cubicBezTo>
                      <a:pt x="284" y="1342"/>
                      <a:pt x="275" y="1141"/>
                      <a:pt x="411" y="1011"/>
                    </a:cubicBezTo>
                    <a:cubicBezTo>
                      <a:pt x="478" y="948"/>
                      <a:pt x="545" y="928"/>
                      <a:pt x="614" y="928"/>
                    </a:cubicBezTo>
                    <a:cubicBezTo>
                      <a:pt x="683" y="928"/>
                      <a:pt x="755" y="948"/>
                      <a:pt x="832" y="961"/>
                    </a:cubicBezTo>
                    <a:cubicBezTo>
                      <a:pt x="883" y="969"/>
                      <a:pt x="932" y="975"/>
                      <a:pt x="981" y="975"/>
                    </a:cubicBezTo>
                    <a:cubicBezTo>
                      <a:pt x="1054" y="975"/>
                      <a:pt x="1125" y="961"/>
                      <a:pt x="1193" y="914"/>
                    </a:cubicBezTo>
                    <a:cubicBezTo>
                      <a:pt x="1437" y="751"/>
                      <a:pt x="1410" y="380"/>
                      <a:pt x="1427" y="122"/>
                    </a:cubicBezTo>
                    <a:cubicBezTo>
                      <a:pt x="1433" y="41"/>
                      <a:pt x="1374" y="1"/>
                      <a:pt x="1311"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7"/>
              <p:cNvSpPr/>
              <p:nvPr/>
            </p:nvSpPr>
            <p:spPr>
              <a:xfrm>
                <a:off x="7269408" y="1642303"/>
                <a:ext cx="128136" cy="85581"/>
              </a:xfrm>
              <a:custGeom>
                <a:rect b="b" l="l" r="r" t="t"/>
                <a:pathLst>
                  <a:path extrusionOk="0" h="1269" w="1900">
                    <a:moveTo>
                      <a:pt x="615" y="0"/>
                    </a:moveTo>
                    <a:cubicBezTo>
                      <a:pt x="450" y="0"/>
                      <a:pt x="272" y="72"/>
                      <a:pt x="126" y="151"/>
                    </a:cubicBezTo>
                    <a:cubicBezTo>
                      <a:pt x="0" y="216"/>
                      <a:pt x="78" y="388"/>
                      <a:pt x="193" y="388"/>
                    </a:cubicBezTo>
                    <a:cubicBezTo>
                      <a:pt x="212" y="388"/>
                      <a:pt x="232" y="383"/>
                      <a:pt x="253" y="372"/>
                    </a:cubicBezTo>
                    <a:cubicBezTo>
                      <a:pt x="353" y="308"/>
                      <a:pt x="460" y="268"/>
                      <a:pt x="577" y="247"/>
                    </a:cubicBezTo>
                    <a:cubicBezTo>
                      <a:pt x="651" y="308"/>
                      <a:pt x="728" y="372"/>
                      <a:pt x="801" y="432"/>
                    </a:cubicBezTo>
                    <a:cubicBezTo>
                      <a:pt x="838" y="502"/>
                      <a:pt x="804" y="645"/>
                      <a:pt x="808" y="725"/>
                    </a:cubicBezTo>
                    <a:cubicBezTo>
                      <a:pt x="808" y="853"/>
                      <a:pt x="818" y="976"/>
                      <a:pt x="901" y="1080"/>
                    </a:cubicBezTo>
                    <a:cubicBezTo>
                      <a:pt x="1032" y="1237"/>
                      <a:pt x="1280" y="1268"/>
                      <a:pt x="1502" y="1268"/>
                    </a:cubicBezTo>
                    <a:cubicBezTo>
                      <a:pt x="1587" y="1268"/>
                      <a:pt x="1667" y="1264"/>
                      <a:pt x="1736" y="1260"/>
                    </a:cubicBezTo>
                    <a:cubicBezTo>
                      <a:pt x="1897" y="1254"/>
                      <a:pt x="1900" y="1006"/>
                      <a:pt x="1745" y="1006"/>
                    </a:cubicBezTo>
                    <a:cubicBezTo>
                      <a:pt x="1742" y="1006"/>
                      <a:pt x="1739" y="1006"/>
                      <a:pt x="1736" y="1006"/>
                    </a:cubicBezTo>
                    <a:cubicBezTo>
                      <a:pt x="1663" y="1010"/>
                      <a:pt x="1582" y="1016"/>
                      <a:pt x="1503" y="1016"/>
                    </a:cubicBezTo>
                    <a:cubicBezTo>
                      <a:pt x="1293" y="1016"/>
                      <a:pt x="1093" y="973"/>
                      <a:pt x="1061" y="725"/>
                    </a:cubicBezTo>
                    <a:cubicBezTo>
                      <a:pt x="1038" y="548"/>
                      <a:pt x="1089" y="388"/>
                      <a:pt x="992" y="221"/>
                    </a:cubicBezTo>
                    <a:cubicBezTo>
                      <a:pt x="900" y="58"/>
                      <a:pt x="763" y="0"/>
                      <a:pt x="615"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7"/>
              <p:cNvSpPr/>
              <p:nvPr/>
            </p:nvSpPr>
            <p:spPr>
              <a:xfrm>
                <a:off x="7826945" y="1874301"/>
                <a:ext cx="123145" cy="76814"/>
              </a:xfrm>
              <a:custGeom>
                <a:rect b="b" l="l" r="r" t="t"/>
                <a:pathLst>
                  <a:path extrusionOk="0" h="1139" w="1826">
                    <a:moveTo>
                      <a:pt x="1462" y="0"/>
                    </a:moveTo>
                    <a:cubicBezTo>
                      <a:pt x="1274" y="0"/>
                      <a:pt x="1082" y="80"/>
                      <a:pt x="940" y="199"/>
                    </a:cubicBezTo>
                    <a:cubicBezTo>
                      <a:pt x="856" y="272"/>
                      <a:pt x="795" y="355"/>
                      <a:pt x="772" y="466"/>
                    </a:cubicBezTo>
                    <a:cubicBezTo>
                      <a:pt x="742" y="610"/>
                      <a:pt x="779" y="626"/>
                      <a:pt x="689" y="764"/>
                    </a:cubicBezTo>
                    <a:cubicBezTo>
                      <a:pt x="660" y="858"/>
                      <a:pt x="609" y="905"/>
                      <a:pt x="533" y="905"/>
                    </a:cubicBezTo>
                    <a:cubicBezTo>
                      <a:pt x="493" y="905"/>
                      <a:pt x="447" y="892"/>
                      <a:pt x="394" y="867"/>
                    </a:cubicBezTo>
                    <a:cubicBezTo>
                      <a:pt x="331" y="847"/>
                      <a:pt x="268" y="824"/>
                      <a:pt x="204" y="796"/>
                    </a:cubicBezTo>
                    <a:cubicBezTo>
                      <a:pt x="188" y="790"/>
                      <a:pt x="172" y="787"/>
                      <a:pt x="158" y="787"/>
                    </a:cubicBezTo>
                    <a:cubicBezTo>
                      <a:pt x="39" y="787"/>
                      <a:pt x="0" y="987"/>
                      <a:pt x="134" y="1041"/>
                    </a:cubicBezTo>
                    <a:cubicBezTo>
                      <a:pt x="264" y="1092"/>
                      <a:pt x="418" y="1138"/>
                      <a:pt x="564" y="1138"/>
                    </a:cubicBezTo>
                    <a:cubicBezTo>
                      <a:pt x="706" y="1138"/>
                      <a:pt x="841" y="1094"/>
                      <a:pt x="940" y="967"/>
                    </a:cubicBezTo>
                    <a:cubicBezTo>
                      <a:pt x="1023" y="857"/>
                      <a:pt x="1003" y="770"/>
                      <a:pt x="1020" y="643"/>
                    </a:cubicBezTo>
                    <a:cubicBezTo>
                      <a:pt x="1047" y="465"/>
                      <a:pt x="1224" y="240"/>
                      <a:pt x="1437" y="240"/>
                    </a:cubicBezTo>
                    <a:cubicBezTo>
                      <a:pt x="1479" y="240"/>
                      <a:pt x="1523" y="249"/>
                      <a:pt x="1568" y="269"/>
                    </a:cubicBezTo>
                    <a:cubicBezTo>
                      <a:pt x="1587" y="277"/>
                      <a:pt x="1606" y="281"/>
                      <a:pt x="1624" y="281"/>
                    </a:cubicBezTo>
                    <a:cubicBezTo>
                      <a:pt x="1746" y="281"/>
                      <a:pt x="1826" y="106"/>
                      <a:pt x="1697" y="48"/>
                    </a:cubicBezTo>
                    <a:cubicBezTo>
                      <a:pt x="1623" y="15"/>
                      <a:pt x="1543" y="0"/>
                      <a:pt x="1462"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7"/>
              <p:cNvSpPr/>
              <p:nvPr/>
            </p:nvSpPr>
            <p:spPr>
              <a:xfrm>
                <a:off x="7381967" y="1984029"/>
                <a:ext cx="66766" cy="48354"/>
              </a:xfrm>
              <a:custGeom>
                <a:rect b="b" l="l" r="r" t="t"/>
                <a:pathLst>
                  <a:path extrusionOk="0" h="717" w="990">
                    <a:moveTo>
                      <a:pt x="523" y="1"/>
                    </a:moveTo>
                    <a:cubicBezTo>
                      <a:pt x="338" y="1"/>
                      <a:pt x="158" y="144"/>
                      <a:pt x="61" y="292"/>
                    </a:cubicBezTo>
                    <a:cubicBezTo>
                      <a:pt x="0" y="387"/>
                      <a:pt x="87" y="478"/>
                      <a:pt x="176" y="478"/>
                    </a:cubicBezTo>
                    <a:cubicBezTo>
                      <a:pt x="215" y="478"/>
                      <a:pt x="254" y="461"/>
                      <a:pt x="281" y="419"/>
                    </a:cubicBezTo>
                    <a:cubicBezTo>
                      <a:pt x="323" y="357"/>
                      <a:pt x="425" y="259"/>
                      <a:pt x="510" y="259"/>
                    </a:cubicBezTo>
                    <a:cubicBezTo>
                      <a:pt x="539" y="259"/>
                      <a:pt x="566" y="271"/>
                      <a:pt x="589" y="299"/>
                    </a:cubicBezTo>
                    <a:cubicBezTo>
                      <a:pt x="662" y="389"/>
                      <a:pt x="678" y="543"/>
                      <a:pt x="726" y="650"/>
                    </a:cubicBezTo>
                    <a:cubicBezTo>
                      <a:pt x="747" y="697"/>
                      <a:pt x="782" y="716"/>
                      <a:pt x="820" y="716"/>
                    </a:cubicBezTo>
                    <a:cubicBezTo>
                      <a:pt x="901" y="716"/>
                      <a:pt x="990" y="623"/>
                      <a:pt x="946" y="523"/>
                    </a:cubicBezTo>
                    <a:cubicBezTo>
                      <a:pt x="869" y="346"/>
                      <a:pt x="846" y="88"/>
                      <a:pt x="632" y="18"/>
                    </a:cubicBezTo>
                    <a:cubicBezTo>
                      <a:pt x="596" y="6"/>
                      <a:pt x="559" y="1"/>
                      <a:pt x="523"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7"/>
              <p:cNvSpPr/>
              <p:nvPr/>
            </p:nvSpPr>
            <p:spPr>
              <a:xfrm>
                <a:off x="7615989" y="1942687"/>
                <a:ext cx="151200" cy="75937"/>
              </a:xfrm>
              <a:custGeom>
                <a:rect b="b" l="l" r="r" t="t"/>
                <a:pathLst>
                  <a:path extrusionOk="0" h="1126" w="2242">
                    <a:moveTo>
                      <a:pt x="2116" y="0"/>
                    </a:moveTo>
                    <a:cubicBezTo>
                      <a:pt x="2052" y="0"/>
                      <a:pt x="1988" y="41"/>
                      <a:pt x="1986" y="123"/>
                    </a:cubicBezTo>
                    <a:cubicBezTo>
                      <a:pt x="1986" y="315"/>
                      <a:pt x="1728" y="541"/>
                      <a:pt x="1542" y="541"/>
                    </a:cubicBezTo>
                    <a:cubicBezTo>
                      <a:pt x="1529" y="541"/>
                      <a:pt x="1517" y="540"/>
                      <a:pt x="1505" y="538"/>
                    </a:cubicBezTo>
                    <a:cubicBezTo>
                      <a:pt x="1388" y="518"/>
                      <a:pt x="1268" y="414"/>
                      <a:pt x="1151" y="381"/>
                    </a:cubicBezTo>
                    <a:cubicBezTo>
                      <a:pt x="1062" y="352"/>
                      <a:pt x="970" y="338"/>
                      <a:pt x="877" y="338"/>
                    </a:cubicBezTo>
                    <a:cubicBezTo>
                      <a:pt x="807" y="338"/>
                      <a:pt x="736" y="346"/>
                      <a:pt x="666" y="364"/>
                    </a:cubicBezTo>
                    <a:cubicBezTo>
                      <a:pt x="349" y="444"/>
                      <a:pt x="142" y="672"/>
                      <a:pt x="35" y="972"/>
                    </a:cubicBezTo>
                    <a:cubicBezTo>
                      <a:pt x="1" y="1065"/>
                      <a:pt x="78" y="1126"/>
                      <a:pt x="155" y="1126"/>
                    </a:cubicBezTo>
                    <a:cubicBezTo>
                      <a:pt x="206" y="1126"/>
                      <a:pt x="258" y="1100"/>
                      <a:pt x="279" y="1039"/>
                    </a:cubicBezTo>
                    <a:cubicBezTo>
                      <a:pt x="390" y="732"/>
                      <a:pt x="594" y="625"/>
                      <a:pt x="832" y="625"/>
                    </a:cubicBezTo>
                    <a:cubicBezTo>
                      <a:pt x="980" y="625"/>
                      <a:pt x="1143" y="667"/>
                      <a:pt x="1305" y="729"/>
                    </a:cubicBezTo>
                    <a:cubicBezTo>
                      <a:pt x="1438" y="778"/>
                      <a:pt x="1573" y="837"/>
                      <a:pt x="1716" y="837"/>
                    </a:cubicBezTo>
                    <a:cubicBezTo>
                      <a:pt x="1745" y="837"/>
                      <a:pt x="1775" y="834"/>
                      <a:pt x="1806" y="829"/>
                    </a:cubicBezTo>
                    <a:cubicBezTo>
                      <a:pt x="2167" y="765"/>
                      <a:pt x="2236" y="441"/>
                      <a:pt x="2240" y="123"/>
                    </a:cubicBezTo>
                    <a:cubicBezTo>
                      <a:pt x="2242" y="41"/>
                      <a:pt x="2179" y="0"/>
                      <a:pt x="2116"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7"/>
              <p:cNvSpPr/>
              <p:nvPr/>
            </p:nvSpPr>
            <p:spPr>
              <a:xfrm>
                <a:off x="7491694" y="1140741"/>
                <a:ext cx="202118" cy="471271"/>
              </a:xfrm>
              <a:custGeom>
                <a:rect b="b" l="l" r="r" t="t"/>
                <a:pathLst>
                  <a:path extrusionOk="0" h="6988" w="2997">
                    <a:moveTo>
                      <a:pt x="974" y="1"/>
                    </a:moveTo>
                    <a:cubicBezTo>
                      <a:pt x="833" y="1"/>
                      <a:pt x="677" y="25"/>
                      <a:pt x="505" y="81"/>
                    </a:cubicBezTo>
                    <a:lnTo>
                      <a:pt x="1" y="6329"/>
                    </a:lnTo>
                    <a:cubicBezTo>
                      <a:pt x="1" y="6329"/>
                      <a:pt x="632" y="6900"/>
                      <a:pt x="1504" y="6980"/>
                    </a:cubicBezTo>
                    <a:cubicBezTo>
                      <a:pt x="1558" y="6985"/>
                      <a:pt x="1612" y="6987"/>
                      <a:pt x="1664" y="6987"/>
                    </a:cubicBezTo>
                    <a:cubicBezTo>
                      <a:pt x="2448" y="6987"/>
                      <a:pt x="2997" y="6459"/>
                      <a:pt x="2997" y="6459"/>
                    </a:cubicBezTo>
                    <a:lnTo>
                      <a:pt x="2229" y="1270"/>
                    </a:lnTo>
                    <a:cubicBezTo>
                      <a:pt x="2229" y="1270"/>
                      <a:pt x="1989" y="1"/>
                      <a:pt x="97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7"/>
              <p:cNvSpPr/>
              <p:nvPr/>
            </p:nvSpPr>
            <p:spPr>
              <a:xfrm>
                <a:off x="7534115" y="1132985"/>
                <a:ext cx="119166" cy="169409"/>
              </a:xfrm>
              <a:custGeom>
                <a:rect b="b" l="l" r="r" t="t"/>
                <a:pathLst>
                  <a:path extrusionOk="0" h="2512" w="1767">
                    <a:moveTo>
                      <a:pt x="634" y="1"/>
                    </a:moveTo>
                    <a:cubicBezTo>
                      <a:pt x="1" y="1"/>
                      <a:pt x="76" y="477"/>
                      <a:pt x="76" y="477"/>
                    </a:cubicBezTo>
                    <a:cubicBezTo>
                      <a:pt x="76" y="477"/>
                      <a:pt x="1125" y="2418"/>
                      <a:pt x="1767" y="2512"/>
                    </a:cubicBezTo>
                    <a:lnTo>
                      <a:pt x="1597" y="1125"/>
                    </a:lnTo>
                    <a:cubicBezTo>
                      <a:pt x="1597" y="1125"/>
                      <a:pt x="1386" y="32"/>
                      <a:pt x="691" y="2"/>
                    </a:cubicBezTo>
                    <a:cubicBezTo>
                      <a:pt x="672" y="1"/>
                      <a:pt x="652" y="1"/>
                      <a:pt x="634"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7"/>
              <p:cNvSpPr/>
              <p:nvPr/>
            </p:nvSpPr>
            <p:spPr>
              <a:xfrm>
                <a:off x="7457704" y="851148"/>
                <a:ext cx="373146" cy="390545"/>
              </a:xfrm>
              <a:custGeom>
                <a:rect b="b" l="l" r="r" t="t"/>
                <a:pathLst>
                  <a:path extrusionOk="0" h="5791" w="5533">
                    <a:moveTo>
                      <a:pt x="2681" y="0"/>
                    </a:moveTo>
                    <a:cubicBezTo>
                      <a:pt x="1762" y="0"/>
                      <a:pt x="1017" y="288"/>
                      <a:pt x="963" y="1198"/>
                    </a:cubicBezTo>
                    <a:cubicBezTo>
                      <a:pt x="886" y="2481"/>
                      <a:pt x="878" y="3095"/>
                      <a:pt x="878" y="3095"/>
                    </a:cubicBezTo>
                    <a:cubicBezTo>
                      <a:pt x="878" y="3095"/>
                      <a:pt x="753" y="2899"/>
                      <a:pt x="552" y="2899"/>
                    </a:cubicBezTo>
                    <a:cubicBezTo>
                      <a:pt x="487" y="2899"/>
                      <a:pt x="413" y="2920"/>
                      <a:pt x="334" y="2975"/>
                    </a:cubicBezTo>
                    <a:cubicBezTo>
                      <a:pt x="10" y="3199"/>
                      <a:pt x="0" y="4215"/>
                      <a:pt x="348" y="4426"/>
                    </a:cubicBezTo>
                    <a:cubicBezTo>
                      <a:pt x="446" y="4484"/>
                      <a:pt x="535" y="4505"/>
                      <a:pt x="612" y="4505"/>
                    </a:cubicBezTo>
                    <a:cubicBezTo>
                      <a:pt x="806" y="4505"/>
                      <a:pt x="922" y="4372"/>
                      <a:pt x="922" y="4372"/>
                    </a:cubicBezTo>
                    <a:cubicBezTo>
                      <a:pt x="922" y="4372"/>
                      <a:pt x="1424" y="5260"/>
                      <a:pt x="2642" y="5561"/>
                    </a:cubicBezTo>
                    <a:cubicBezTo>
                      <a:pt x="2642" y="5561"/>
                      <a:pt x="3709" y="5790"/>
                      <a:pt x="4440" y="5790"/>
                    </a:cubicBezTo>
                    <a:cubicBezTo>
                      <a:pt x="4647" y="5790"/>
                      <a:pt x="4826" y="5772"/>
                      <a:pt x="4947" y="5724"/>
                    </a:cubicBezTo>
                    <a:cubicBezTo>
                      <a:pt x="5499" y="5511"/>
                      <a:pt x="5533" y="4779"/>
                      <a:pt x="5359" y="3734"/>
                    </a:cubicBezTo>
                    <a:cubicBezTo>
                      <a:pt x="5188" y="2688"/>
                      <a:pt x="5235" y="376"/>
                      <a:pt x="3862" y="122"/>
                    </a:cubicBezTo>
                    <a:cubicBezTo>
                      <a:pt x="3463" y="48"/>
                      <a:pt x="3057" y="0"/>
                      <a:pt x="2681"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7"/>
              <p:cNvSpPr/>
              <p:nvPr/>
            </p:nvSpPr>
            <p:spPr>
              <a:xfrm>
                <a:off x="7598319" y="1003093"/>
                <a:ext cx="80861" cy="43364"/>
              </a:xfrm>
              <a:custGeom>
                <a:rect b="b" l="l" r="r" t="t"/>
                <a:pathLst>
                  <a:path extrusionOk="0" h="643" w="1199">
                    <a:moveTo>
                      <a:pt x="1139" y="0"/>
                    </a:moveTo>
                    <a:lnTo>
                      <a:pt x="1119" y="14"/>
                    </a:lnTo>
                    <a:cubicBezTo>
                      <a:pt x="1119" y="14"/>
                      <a:pt x="1132" y="395"/>
                      <a:pt x="745" y="538"/>
                    </a:cubicBezTo>
                    <a:cubicBezTo>
                      <a:pt x="696" y="557"/>
                      <a:pt x="647" y="565"/>
                      <a:pt x="599" y="565"/>
                    </a:cubicBezTo>
                    <a:cubicBezTo>
                      <a:pt x="274" y="565"/>
                      <a:pt x="0" y="195"/>
                      <a:pt x="0" y="195"/>
                    </a:cubicBezTo>
                    <a:lnTo>
                      <a:pt x="0" y="195"/>
                    </a:lnTo>
                    <a:cubicBezTo>
                      <a:pt x="0" y="195"/>
                      <a:pt x="231" y="643"/>
                      <a:pt x="611" y="643"/>
                    </a:cubicBezTo>
                    <a:cubicBezTo>
                      <a:pt x="632" y="643"/>
                      <a:pt x="653" y="641"/>
                      <a:pt x="674" y="639"/>
                    </a:cubicBezTo>
                    <a:cubicBezTo>
                      <a:pt x="1095" y="585"/>
                      <a:pt x="1199" y="168"/>
                      <a:pt x="113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7"/>
              <p:cNvSpPr/>
              <p:nvPr/>
            </p:nvSpPr>
            <p:spPr>
              <a:xfrm>
                <a:off x="7741767" y="984142"/>
                <a:ext cx="50108" cy="49703"/>
              </a:xfrm>
              <a:custGeom>
                <a:rect b="b" l="l" r="r" t="t"/>
                <a:pathLst>
                  <a:path extrusionOk="0" h="737" w="743">
                    <a:moveTo>
                      <a:pt x="659" y="1"/>
                    </a:moveTo>
                    <a:cubicBezTo>
                      <a:pt x="659" y="1"/>
                      <a:pt x="743" y="392"/>
                      <a:pt x="432" y="622"/>
                    </a:cubicBezTo>
                    <a:cubicBezTo>
                      <a:pt x="375" y="664"/>
                      <a:pt x="325" y="682"/>
                      <a:pt x="280" y="682"/>
                    </a:cubicBezTo>
                    <a:cubicBezTo>
                      <a:pt x="81" y="682"/>
                      <a:pt x="1" y="335"/>
                      <a:pt x="1" y="335"/>
                    </a:cubicBezTo>
                    <a:lnTo>
                      <a:pt x="1" y="335"/>
                    </a:lnTo>
                    <a:cubicBezTo>
                      <a:pt x="1" y="335"/>
                      <a:pt x="12" y="736"/>
                      <a:pt x="291" y="736"/>
                    </a:cubicBezTo>
                    <a:cubicBezTo>
                      <a:pt x="317" y="736"/>
                      <a:pt x="344" y="733"/>
                      <a:pt x="375" y="726"/>
                    </a:cubicBezTo>
                    <a:cubicBezTo>
                      <a:pt x="739" y="639"/>
                      <a:pt x="732" y="205"/>
                      <a:pt x="65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7"/>
              <p:cNvSpPr/>
              <p:nvPr/>
            </p:nvSpPr>
            <p:spPr>
              <a:xfrm>
                <a:off x="7702381" y="1017121"/>
                <a:ext cx="47613" cy="86256"/>
              </a:xfrm>
              <a:custGeom>
                <a:rect b="b" l="l" r="r" t="t"/>
                <a:pathLst>
                  <a:path extrusionOk="0" h="1279" w="706">
                    <a:moveTo>
                      <a:pt x="70" y="0"/>
                    </a:moveTo>
                    <a:cubicBezTo>
                      <a:pt x="70" y="0"/>
                      <a:pt x="0" y="702"/>
                      <a:pt x="150" y="765"/>
                    </a:cubicBezTo>
                    <a:cubicBezTo>
                      <a:pt x="256" y="809"/>
                      <a:pt x="438" y="816"/>
                      <a:pt x="537" y="816"/>
                    </a:cubicBezTo>
                    <a:cubicBezTo>
                      <a:pt x="580" y="816"/>
                      <a:pt x="608" y="815"/>
                      <a:pt x="608" y="815"/>
                    </a:cubicBezTo>
                    <a:lnTo>
                      <a:pt x="608" y="815"/>
                    </a:lnTo>
                    <a:lnTo>
                      <a:pt x="150" y="1239"/>
                    </a:lnTo>
                    <a:cubicBezTo>
                      <a:pt x="150" y="1239"/>
                      <a:pt x="143" y="1278"/>
                      <a:pt x="177" y="1278"/>
                    </a:cubicBezTo>
                    <a:cubicBezTo>
                      <a:pt x="182" y="1278"/>
                      <a:pt x="187" y="1277"/>
                      <a:pt x="194" y="1276"/>
                    </a:cubicBezTo>
                    <a:cubicBezTo>
                      <a:pt x="247" y="1259"/>
                      <a:pt x="705" y="805"/>
                      <a:pt x="702" y="795"/>
                    </a:cubicBezTo>
                    <a:cubicBezTo>
                      <a:pt x="698" y="782"/>
                      <a:pt x="217" y="765"/>
                      <a:pt x="170" y="685"/>
                    </a:cubicBezTo>
                    <a:cubicBezTo>
                      <a:pt x="124" y="605"/>
                      <a:pt x="107" y="16"/>
                      <a:pt x="70"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7"/>
              <p:cNvSpPr/>
              <p:nvPr/>
            </p:nvSpPr>
            <p:spPr>
              <a:xfrm>
                <a:off x="7599398" y="1054956"/>
                <a:ext cx="38171" cy="37429"/>
              </a:xfrm>
              <a:custGeom>
                <a:rect b="b" l="l" r="r" t="t"/>
                <a:pathLst>
                  <a:path extrusionOk="0" h="555" w="566">
                    <a:moveTo>
                      <a:pt x="281" y="0"/>
                    </a:moveTo>
                    <a:cubicBezTo>
                      <a:pt x="137" y="0"/>
                      <a:pt x="14" y="118"/>
                      <a:pt x="7" y="264"/>
                    </a:cubicBezTo>
                    <a:cubicBezTo>
                      <a:pt x="0" y="417"/>
                      <a:pt x="120" y="548"/>
                      <a:pt x="271" y="554"/>
                    </a:cubicBezTo>
                    <a:cubicBezTo>
                      <a:pt x="273" y="554"/>
                      <a:pt x="275" y="555"/>
                      <a:pt x="277" y="555"/>
                    </a:cubicBezTo>
                    <a:cubicBezTo>
                      <a:pt x="428" y="555"/>
                      <a:pt x="552" y="439"/>
                      <a:pt x="558" y="291"/>
                    </a:cubicBezTo>
                    <a:cubicBezTo>
                      <a:pt x="565" y="137"/>
                      <a:pt x="448" y="7"/>
                      <a:pt x="294" y="0"/>
                    </a:cubicBezTo>
                    <a:cubicBezTo>
                      <a:pt x="290" y="0"/>
                      <a:pt x="286" y="0"/>
                      <a:pt x="28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7"/>
              <p:cNvSpPr/>
              <p:nvPr/>
            </p:nvSpPr>
            <p:spPr>
              <a:xfrm>
                <a:off x="7757818" y="1041872"/>
                <a:ext cx="38104" cy="37227"/>
              </a:xfrm>
              <a:custGeom>
                <a:rect b="b" l="l" r="r" t="t"/>
                <a:pathLst>
                  <a:path extrusionOk="0" h="552" w="565">
                    <a:moveTo>
                      <a:pt x="282" y="0"/>
                    </a:moveTo>
                    <a:cubicBezTo>
                      <a:pt x="134" y="0"/>
                      <a:pt x="10" y="114"/>
                      <a:pt x="7" y="264"/>
                    </a:cubicBezTo>
                    <a:cubicBezTo>
                      <a:pt x="0" y="418"/>
                      <a:pt x="117" y="545"/>
                      <a:pt x="267" y="551"/>
                    </a:cubicBezTo>
                    <a:cubicBezTo>
                      <a:pt x="272" y="551"/>
                      <a:pt x="276" y="552"/>
                      <a:pt x="281" y="552"/>
                    </a:cubicBezTo>
                    <a:cubicBezTo>
                      <a:pt x="429" y="552"/>
                      <a:pt x="551" y="437"/>
                      <a:pt x="558" y="287"/>
                    </a:cubicBezTo>
                    <a:cubicBezTo>
                      <a:pt x="565" y="137"/>
                      <a:pt x="445" y="7"/>
                      <a:pt x="294" y="0"/>
                    </a:cubicBezTo>
                    <a:cubicBezTo>
                      <a:pt x="290" y="0"/>
                      <a:pt x="286" y="0"/>
                      <a:pt x="282"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7"/>
              <p:cNvSpPr/>
              <p:nvPr/>
            </p:nvSpPr>
            <p:spPr>
              <a:xfrm>
                <a:off x="7481106" y="1074918"/>
                <a:ext cx="35406" cy="68384"/>
              </a:xfrm>
              <a:custGeom>
                <a:rect b="b" l="l" r="r" t="t"/>
                <a:pathLst>
                  <a:path extrusionOk="0" h="1014" w="525">
                    <a:moveTo>
                      <a:pt x="233" y="0"/>
                    </a:moveTo>
                    <a:cubicBezTo>
                      <a:pt x="117" y="0"/>
                      <a:pt x="13" y="127"/>
                      <a:pt x="1" y="145"/>
                    </a:cubicBezTo>
                    <a:lnTo>
                      <a:pt x="67" y="195"/>
                    </a:lnTo>
                    <a:cubicBezTo>
                      <a:pt x="92" y="165"/>
                      <a:pt x="168" y="86"/>
                      <a:pt x="229" y="86"/>
                    </a:cubicBezTo>
                    <a:cubicBezTo>
                      <a:pt x="235" y="86"/>
                      <a:pt x="241" y="87"/>
                      <a:pt x="247" y="88"/>
                    </a:cubicBezTo>
                    <a:cubicBezTo>
                      <a:pt x="278" y="95"/>
                      <a:pt x="335" y="141"/>
                      <a:pt x="365" y="346"/>
                    </a:cubicBezTo>
                    <a:cubicBezTo>
                      <a:pt x="431" y="850"/>
                      <a:pt x="241" y="937"/>
                      <a:pt x="241" y="937"/>
                    </a:cubicBezTo>
                    <a:lnTo>
                      <a:pt x="271" y="1014"/>
                    </a:lnTo>
                    <a:cubicBezTo>
                      <a:pt x="281" y="1011"/>
                      <a:pt x="525" y="914"/>
                      <a:pt x="448" y="335"/>
                    </a:cubicBezTo>
                    <a:cubicBezTo>
                      <a:pt x="421" y="138"/>
                      <a:pt x="361" y="32"/>
                      <a:pt x="271" y="5"/>
                    </a:cubicBezTo>
                    <a:cubicBezTo>
                      <a:pt x="258" y="2"/>
                      <a:pt x="245" y="0"/>
                      <a:pt x="233"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7"/>
              <p:cNvSpPr/>
              <p:nvPr/>
            </p:nvSpPr>
            <p:spPr>
              <a:xfrm>
                <a:off x="7729627" y="932954"/>
                <a:ext cx="60426" cy="36418"/>
              </a:xfrm>
              <a:custGeom>
                <a:rect b="b" l="l" r="r" t="t"/>
                <a:pathLst>
                  <a:path extrusionOk="0" h="540" w="896">
                    <a:moveTo>
                      <a:pt x="543" y="1"/>
                    </a:moveTo>
                    <a:cubicBezTo>
                      <a:pt x="492" y="1"/>
                      <a:pt x="435" y="11"/>
                      <a:pt x="371" y="35"/>
                    </a:cubicBezTo>
                    <a:cubicBezTo>
                      <a:pt x="1" y="179"/>
                      <a:pt x="17" y="539"/>
                      <a:pt x="17" y="539"/>
                    </a:cubicBezTo>
                    <a:cubicBezTo>
                      <a:pt x="17" y="539"/>
                      <a:pt x="217" y="88"/>
                      <a:pt x="551" y="88"/>
                    </a:cubicBezTo>
                    <a:cubicBezTo>
                      <a:pt x="654" y="88"/>
                      <a:pt x="769" y="131"/>
                      <a:pt x="895" y="242"/>
                    </a:cubicBezTo>
                    <a:cubicBezTo>
                      <a:pt x="895" y="242"/>
                      <a:pt x="792" y="1"/>
                      <a:pt x="54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7"/>
              <p:cNvSpPr/>
              <p:nvPr/>
            </p:nvSpPr>
            <p:spPr>
              <a:xfrm>
                <a:off x="7587191" y="969305"/>
                <a:ext cx="106420" cy="24616"/>
              </a:xfrm>
              <a:custGeom>
                <a:rect b="b" l="l" r="r" t="t"/>
                <a:pathLst>
                  <a:path extrusionOk="0" h="365" w="1578">
                    <a:moveTo>
                      <a:pt x="1578" y="0"/>
                    </a:moveTo>
                    <a:lnTo>
                      <a:pt x="1" y="364"/>
                    </a:lnTo>
                    <a:cubicBezTo>
                      <a:pt x="1" y="364"/>
                      <a:pt x="1057" y="291"/>
                      <a:pt x="1381" y="101"/>
                    </a:cubicBezTo>
                    <a:lnTo>
                      <a:pt x="1578"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7"/>
              <p:cNvSpPr/>
              <p:nvPr/>
            </p:nvSpPr>
            <p:spPr>
              <a:xfrm>
                <a:off x="7676012" y="1109246"/>
                <a:ext cx="84570" cy="48152"/>
              </a:xfrm>
              <a:custGeom>
                <a:rect b="b" l="l" r="r" t="t"/>
                <a:pathLst>
                  <a:path extrusionOk="0" h="714" w="1254">
                    <a:moveTo>
                      <a:pt x="0" y="0"/>
                    </a:moveTo>
                    <a:cubicBezTo>
                      <a:pt x="0" y="0"/>
                      <a:pt x="131" y="545"/>
                      <a:pt x="444" y="692"/>
                    </a:cubicBezTo>
                    <a:cubicBezTo>
                      <a:pt x="478" y="707"/>
                      <a:pt x="513" y="713"/>
                      <a:pt x="550" y="713"/>
                    </a:cubicBezTo>
                    <a:cubicBezTo>
                      <a:pt x="860" y="713"/>
                      <a:pt x="1253" y="227"/>
                      <a:pt x="1253" y="227"/>
                    </a:cubicBezTo>
                    <a:lnTo>
                      <a:pt x="0"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7"/>
              <p:cNvSpPr/>
              <p:nvPr/>
            </p:nvSpPr>
            <p:spPr>
              <a:xfrm>
                <a:off x="7693546" y="1112348"/>
                <a:ext cx="48287" cy="16253"/>
              </a:xfrm>
              <a:custGeom>
                <a:rect b="b" l="l" r="r" t="t"/>
                <a:pathLst>
                  <a:path extrusionOk="0" h="241" w="716">
                    <a:moveTo>
                      <a:pt x="1" y="1"/>
                    </a:moveTo>
                    <a:lnTo>
                      <a:pt x="1" y="1"/>
                    </a:lnTo>
                    <a:cubicBezTo>
                      <a:pt x="1" y="1"/>
                      <a:pt x="24" y="198"/>
                      <a:pt x="268" y="235"/>
                    </a:cubicBezTo>
                    <a:cubicBezTo>
                      <a:pt x="294" y="239"/>
                      <a:pt x="320" y="240"/>
                      <a:pt x="345" y="240"/>
                    </a:cubicBezTo>
                    <a:cubicBezTo>
                      <a:pt x="554" y="240"/>
                      <a:pt x="716" y="132"/>
                      <a:pt x="716" y="132"/>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7"/>
              <p:cNvSpPr/>
              <p:nvPr/>
            </p:nvSpPr>
            <p:spPr>
              <a:xfrm>
                <a:off x="7676012" y="1106953"/>
                <a:ext cx="84570" cy="17669"/>
              </a:xfrm>
              <a:custGeom>
                <a:rect b="b" l="l" r="r" t="t"/>
                <a:pathLst>
                  <a:path extrusionOk="0" h="262" w="1254">
                    <a:moveTo>
                      <a:pt x="461" y="0"/>
                    </a:moveTo>
                    <a:cubicBezTo>
                      <a:pt x="210" y="0"/>
                      <a:pt x="0" y="34"/>
                      <a:pt x="0" y="34"/>
                    </a:cubicBezTo>
                    <a:lnTo>
                      <a:pt x="1253" y="261"/>
                    </a:lnTo>
                    <a:cubicBezTo>
                      <a:pt x="1253" y="261"/>
                      <a:pt x="1223" y="111"/>
                      <a:pt x="848" y="34"/>
                    </a:cubicBezTo>
                    <a:cubicBezTo>
                      <a:pt x="723" y="9"/>
                      <a:pt x="587" y="0"/>
                      <a:pt x="46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7"/>
              <p:cNvSpPr/>
              <p:nvPr/>
            </p:nvSpPr>
            <p:spPr>
              <a:xfrm>
                <a:off x="7680260" y="1122060"/>
                <a:ext cx="72228" cy="42892"/>
              </a:xfrm>
              <a:custGeom>
                <a:rect b="b" l="l" r="r" t="t"/>
                <a:pathLst>
                  <a:path extrusionOk="0" h="636" w="1071">
                    <a:moveTo>
                      <a:pt x="1" y="0"/>
                    </a:moveTo>
                    <a:lnTo>
                      <a:pt x="1" y="0"/>
                    </a:lnTo>
                    <a:cubicBezTo>
                      <a:pt x="13" y="363"/>
                      <a:pt x="257" y="635"/>
                      <a:pt x="478" y="635"/>
                    </a:cubicBezTo>
                    <a:cubicBezTo>
                      <a:pt x="498" y="635"/>
                      <a:pt x="517" y="633"/>
                      <a:pt x="535" y="629"/>
                    </a:cubicBezTo>
                    <a:cubicBezTo>
                      <a:pt x="769" y="579"/>
                      <a:pt x="1070" y="168"/>
                      <a:pt x="1070" y="168"/>
                    </a:cubicBezTo>
                    <a:lnTo>
                      <a:pt x="1070" y="168"/>
                    </a:lnTo>
                    <a:cubicBezTo>
                      <a:pt x="1070" y="168"/>
                      <a:pt x="646" y="488"/>
                      <a:pt x="429" y="488"/>
                    </a:cubicBezTo>
                    <a:cubicBezTo>
                      <a:pt x="412" y="488"/>
                      <a:pt x="396" y="486"/>
                      <a:pt x="381" y="482"/>
                    </a:cubicBezTo>
                    <a:cubicBezTo>
                      <a:pt x="188" y="421"/>
                      <a:pt x="1" y="1"/>
                      <a:pt x="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7"/>
              <p:cNvSpPr/>
              <p:nvPr/>
            </p:nvSpPr>
            <p:spPr>
              <a:xfrm>
                <a:off x="7581122" y="970789"/>
                <a:ext cx="93607" cy="25155"/>
              </a:xfrm>
              <a:custGeom>
                <a:rect b="b" l="l" r="r" t="t"/>
                <a:pathLst>
                  <a:path extrusionOk="0" h="373" w="1388">
                    <a:moveTo>
                      <a:pt x="730" y="1"/>
                    </a:moveTo>
                    <a:cubicBezTo>
                      <a:pt x="676" y="1"/>
                      <a:pt x="619" y="6"/>
                      <a:pt x="559" y="18"/>
                    </a:cubicBezTo>
                    <a:cubicBezTo>
                      <a:pt x="41" y="126"/>
                      <a:pt x="1" y="373"/>
                      <a:pt x="1" y="373"/>
                    </a:cubicBezTo>
                    <a:cubicBezTo>
                      <a:pt x="1" y="373"/>
                      <a:pt x="265" y="120"/>
                      <a:pt x="702" y="120"/>
                    </a:cubicBezTo>
                    <a:cubicBezTo>
                      <a:pt x="898" y="120"/>
                      <a:pt x="1129" y="171"/>
                      <a:pt x="1387" y="319"/>
                    </a:cubicBezTo>
                    <a:cubicBezTo>
                      <a:pt x="1387" y="319"/>
                      <a:pt x="1145" y="1"/>
                      <a:pt x="73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7"/>
              <p:cNvSpPr/>
              <p:nvPr/>
            </p:nvSpPr>
            <p:spPr>
              <a:xfrm>
                <a:off x="7372728" y="831050"/>
                <a:ext cx="374764" cy="471338"/>
              </a:xfrm>
              <a:custGeom>
                <a:rect b="b" l="l" r="r" t="t"/>
                <a:pathLst>
                  <a:path extrusionOk="0" h="6989" w="5557">
                    <a:moveTo>
                      <a:pt x="1845" y="3349"/>
                    </a:moveTo>
                    <a:cubicBezTo>
                      <a:pt x="2041" y="3349"/>
                      <a:pt x="2115" y="3524"/>
                      <a:pt x="2115" y="3524"/>
                    </a:cubicBezTo>
                    <a:lnTo>
                      <a:pt x="2196" y="4660"/>
                    </a:lnTo>
                    <a:lnTo>
                      <a:pt x="2196" y="4660"/>
                    </a:lnTo>
                    <a:cubicBezTo>
                      <a:pt x="2076" y="4721"/>
                      <a:pt x="1951" y="4766"/>
                      <a:pt x="1844" y="4766"/>
                    </a:cubicBezTo>
                    <a:cubicBezTo>
                      <a:pt x="1788" y="4766"/>
                      <a:pt x="1736" y="4753"/>
                      <a:pt x="1694" y="4724"/>
                    </a:cubicBezTo>
                    <a:cubicBezTo>
                      <a:pt x="1413" y="4526"/>
                      <a:pt x="1300" y="3567"/>
                      <a:pt x="1644" y="3401"/>
                    </a:cubicBezTo>
                    <a:cubicBezTo>
                      <a:pt x="1722" y="3363"/>
                      <a:pt x="1788" y="3349"/>
                      <a:pt x="1845" y="3349"/>
                    </a:cubicBezTo>
                    <a:close/>
                    <a:moveTo>
                      <a:pt x="3494" y="1"/>
                    </a:moveTo>
                    <a:cubicBezTo>
                      <a:pt x="2506" y="1"/>
                      <a:pt x="1437" y="206"/>
                      <a:pt x="966" y="741"/>
                    </a:cubicBezTo>
                    <a:cubicBezTo>
                      <a:pt x="1" y="1840"/>
                      <a:pt x="288" y="6698"/>
                      <a:pt x="288" y="6698"/>
                    </a:cubicBezTo>
                    <a:lnTo>
                      <a:pt x="2082" y="6989"/>
                    </a:lnTo>
                    <a:lnTo>
                      <a:pt x="2293" y="6021"/>
                    </a:lnTo>
                    <a:lnTo>
                      <a:pt x="2352" y="6855"/>
                    </a:lnTo>
                    <a:lnTo>
                      <a:pt x="2727" y="6855"/>
                    </a:lnTo>
                    <a:lnTo>
                      <a:pt x="2482" y="5153"/>
                    </a:lnTo>
                    <a:lnTo>
                      <a:pt x="2656" y="4352"/>
                    </a:lnTo>
                    <a:lnTo>
                      <a:pt x="2656" y="4352"/>
                    </a:lnTo>
                    <a:cubicBezTo>
                      <a:pt x="2656" y="4352"/>
                      <a:pt x="2545" y="4446"/>
                      <a:pt x="2394" y="4544"/>
                    </a:cubicBezTo>
                    <a:lnTo>
                      <a:pt x="2394" y="4544"/>
                    </a:lnTo>
                    <a:lnTo>
                      <a:pt x="2229" y="3397"/>
                    </a:lnTo>
                    <a:cubicBezTo>
                      <a:pt x="5350" y="2806"/>
                      <a:pt x="5556" y="544"/>
                      <a:pt x="5556" y="544"/>
                    </a:cubicBezTo>
                    <a:cubicBezTo>
                      <a:pt x="5491" y="230"/>
                      <a:pt x="4538" y="1"/>
                      <a:pt x="3494"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7"/>
              <p:cNvSpPr/>
              <p:nvPr/>
            </p:nvSpPr>
            <p:spPr>
              <a:xfrm>
                <a:off x="7402267" y="843122"/>
                <a:ext cx="310696" cy="127596"/>
              </a:xfrm>
              <a:custGeom>
                <a:rect b="b" l="l" r="r" t="t"/>
                <a:pathLst>
                  <a:path extrusionOk="0" h="1892" w="4607">
                    <a:moveTo>
                      <a:pt x="4577" y="1"/>
                    </a:moveTo>
                    <a:cubicBezTo>
                      <a:pt x="3484" y="1177"/>
                      <a:pt x="37" y="1845"/>
                      <a:pt x="1" y="1851"/>
                    </a:cubicBezTo>
                    <a:lnTo>
                      <a:pt x="10" y="1891"/>
                    </a:lnTo>
                    <a:cubicBezTo>
                      <a:pt x="44" y="1885"/>
                      <a:pt x="3508" y="1213"/>
                      <a:pt x="4607" y="27"/>
                    </a:cubicBezTo>
                    <a:lnTo>
                      <a:pt x="4577"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7"/>
              <p:cNvSpPr/>
              <p:nvPr/>
            </p:nvSpPr>
            <p:spPr>
              <a:xfrm>
                <a:off x="7395523" y="852362"/>
                <a:ext cx="339560" cy="182560"/>
              </a:xfrm>
              <a:custGeom>
                <a:rect b="b" l="l" r="r" t="t"/>
                <a:pathLst>
                  <a:path extrusionOk="0" h="2707" w="5035">
                    <a:moveTo>
                      <a:pt x="4998" y="1"/>
                    </a:moveTo>
                    <a:cubicBezTo>
                      <a:pt x="4995" y="7"/>
                      <a:pt x="4674" y="686"/>
                      <a:pt x="3902" y="1350"/>
                    </a:cubicBezTo>
                    <a:cubicBezTo>
                      <a:pt x="3200" y="1952"/>
                      <a:pt x="1971" y="2664"/>
                      <a:pt x="90" y="2664"/>
                    </a:cubicBezTo>
                    <a:lnTo>
                      <a:pt x="0" y="2664"/>
                    </a:lnTo>
                    <a:lnTo>
                      <a:pt x="0" y="2707"/>
                    </a:lnTo>
                    <a:lnTo>
                      <a:pt x="90" y="2707"/>
                    </a:lnTo>
                    <a:cubicBezTo>
                      <a:pt x="1985" y="2707"/>
                      <a:pt x="3224" y="1989"/>
                      <a:pt x="3929" y="1381"/>
                    </a:cubicBezTo>
                    <a:cubicBezTo>
                      <a:pt x="4711" y="712"/>
                      <a:pt x="5032" y="27"/>
                      <a:pt x="5035" y="21"/>
                    </a:cubicBezTo>
                    <a:lnTo>
                      <a:pt x="4998"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7"/>
              <p:cNvSpPr/>
              <p:nvPr/>
            </p:nvSpPr>
            <p:spPr>
              <a:xfrm>
                <a:off x="7430188" y="1078358"/>
                <a:ext cx="41948" cy="210952"/>
              </a:xfrm>
              <a:custGeom>
                <a:rect b="b" l="l" r="r" t="t"/>
                <a:pathLst>
                  <a:path extrusionOk="0" h="3128" w="622">
                    <a:moveTo>
                      <a:pt x="592" y="1"/>
                    </a:moveTo>
                    <a:cubicBezTo>
                      <a:pt x="572" y="21"/>
                      <a:pt x="128" y="508"/>
                      <a:pt x="71" y="1728"/>
                    </a:cubicBezTo>
                    <a:cubicBezTo>
                      <a:pt x="14" y="2941"/>
                      <a:pt x="0" y="3121"/>
                      <a:pt x="0" y="3124"/>
                    </a:cubicBezTo>
                    <a:lnTo>
                      <a:pt x="44" y="3128"/>
                    </a:lnTo>
                    <a:cubicBezTo>
                      <a:pt x="44" y="3124"/>
                      <a:pt x="57" y="2944"/>
                      <a:pt x="114" y="1731"/>
                    </a:cubicBezTo>
                    <a:cubicBezTo>
                      <a:pt x="168" y="528"/>
                      <a:pt x="618" y="34"/>
                      <a:pt x="622" y="27"/>
                    </a:cubicBezTo>
                    <a:lnTo>
                      <a:pt x="592"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7"/>
              <p:cNvSpPr/>
              <p:nvPr/>
            </p:nvSpPr>
            <p:spPr>
              <a:xfrm>
                <a:off x="7480432" y="1152274"/>
                <a:ext cx="12679" cy="145131"/>
              </a:xfrm>
              <a:custGeom>
                <a:rect b="b" l="l" r="r" t="t"/>
                <a:pathLst>
                  <a:path extrusionOk="0" h="2152" w="188">
                    <a:moveTo>
                      <a:pt x="148" y="1"/>
                    </a:moveTo>
                    <a:lnTo>
                      <a:pt x="0" y="2149"/>
                    </a:lnTo>
                    <a:lnTo>
                      <a:pt x="40" y="2152"/>
                    </a:lnTo>
                    <a:lnTo>
                      <a:pt x="188" y="4"/>
                    </a:lnTo>
                    <a:lnTo>
                      <a:pt x="148"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7"/>
              <p:cNvSpPr/>
              <p:nvPr/>
            </p:nvSpPr>
            <p:spPr>
              <a:xfrm>
                <a:off x="6975701" y="1699089"/>
                <a:ext cx="382250" cy="494200"/>
              </a:xfrm>
              <a:custGeom>
                <a:rect b="b" l="l" r="r" t="t"/>
                <a:pathLst>
                  <a:path extrusionOk="0" h="7328" w="5668">
                    <a:moveTo>
                      <a:pt x="4144" y="0"/>
                    </a:moveTo>
                    <a:cubicBezTo>
                      <a:pt x="2650" y="4"/>
                      <a:pt x="2109" y="1397"/>
                      <a:pt x="1738" y="1938"/>
                    </a:cubicBezTo>
                    <a:cubicBezTo>
                      <a:pt x="1548" y="2219"/>
                      <a:pt x="746" y="4761"/>
                      <a:pt x="1" y="7327"/>
                    </a:cubicBezTo>
                    <a:lnTo>
                      <a:pt x="4020" y="7327"/>
                    </a:lnTo>
                    <a:cubicBezTo>
                      <a:pt x="4855" y="4788"/>
                      <a:pt x="5517" y="2566"/>
                      <a:pt x="5517" y="2566"/>
                    </a:cubicBezTo>
                    <a:cubicBezTo>
                      <a:pt x="5667" y="2071"/>
                      <a:pt x="5637" y="0"/>
                      <a:pt x="414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7"/>
              <p:cNvSpPr/>
              <p:nvPr/>
            </p:nvSpPr>
            <p:spPr>
              <a:xfrm>
                <a:off x="7030531" y="1744409"/>
                <a:ext cx="314742" cy="299231"/>
              </a:xfrm>
              <a:custGeom>
                <a:rect b="b" l="l" r="r" t="t"/>
                <a:pathLst>
                  <a:path extrusionOk="0" h="4437" w="4667">
                    <a:moveTo>
                      <a:pt x="2757" y="1"/>
                    </a:moveTo>
                    <a:cubicBezTo>
                      <a:pt x="2625" y="1"/>
                      <a:pt x="2484" y="12"/>
                      <a:pt x="2335" y="36"/>
                    </a:cubicBezTo>
                    <a:cubicBezTo>
                      <a:pt x="614" y="317"/>
                      <a:pt x="377" y="2158"/>
                      <a:pt x="377" y="2158"/>
                    </a:cubicBezTo>
                    <a:lnTo>
                      <a:pt x="0" y="3945"/>
                    </a:lnTo>
                    <a:lnTo>
                      <a:pt x="3725" y="4437"/>
                    </a:lnTo>
                    <a:cubicBezTo>
                      <a:pt x="3725" y="4437"/>
                      <a:pt x="4303" y="3167"/>
                      <a:pt x="4493" y="2178"/>
                    </a:cubicBezTo>
                    <a:cubicBezTo>
                      <a:pt x="4667" y="1275"/>
                      <a:pt x="4158" y="1"/>
                      <a:pt x="2757"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7"/>
              <p:cNvSpPr/>
              <p:nvPr/>
            </p:nvSpPr>
            <p:spPr>
              <a:xfrm>
                <a:off x="7045098" y="1577829"/>
                <a:ext cx="404033" cy="599204"/>
              </a:xfrm>
              <a:custGeom>
                <a:rect b="b" l="l" r="r" t="t"/>
                <a:pathLst>
                  <a:path extrusionOk="0" h="8885" w="5991">
                    <a:moveTo>
                      <a:pt x="3446" y="1"/>
                    </a:moveTo>
                    <a:cubicBezTo>
                      <a:pt x="1900" y="1"/>
                      <a:pt x="1313" y="743"/>
                      <a:pt x="753" y="1798"/>
                    </a:cubicBezTo>
                    <a:cubicBezTo>
                      <a:pt x="121" y="2991"/>
                      <a:pt x="1" y="3726"/>
                      <a:pt x="1" y="3726"/>
                    </a:cubicBezTo>
                    <a:lnTo>
                      <a:pt x="4431" y="8885"/>
                    </a:lnTo>
                    <a:cubicBezTo>
                      <a:pt x="4431" y="8885"/>
                      <a:pt x="5503" y="4932"/>
                      <a:pt x="5747" y="3118"/>
                    </a:cubicBezTo>
                    <a:cubicBezTo>
                      <a:pt x="5991" y="1300"/>
                      <a:pt x="4083" y="38"/>
                      <a:pt x="4083" y="38"/>
                    </a:cubicBezTo>
                    <a:cubicBezTo>
                      <a:pt x="3854" y="13"/>
                      <a:pt x="3642" y="1"/>
                      <a:pt x="3446"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7"/>
              <p:cNvSpPr/>
              <p:nvPr/>
            </p:nvSpPr>
            <p:spPr>
              <a:xfrm>
                <a:off x="7132030" y="1676361"/>
                <a:ext cx="175209" cy="83693"/>
              </a:xfrm>
              <a:custGeom>
                <a:rect b="b" l="l" r="r" t="t"/>
                <a:pathLst>
                  <a:path extrusionOk="0" h="1241" w="2598">
                    <a:moveTo>
                      <a:pt x="781" y="0"/>
                    </a:moveTo>
                    <a:cubicBezTo>
                      <a:pt x="547" y="0"/>
                      <a:pt x="287" y="141"/>
                      <a:pt x="115" y="251"/>
                    </a:cubicBezTo>
                    <a:cubicBezTo>
                      <a:pt x="0" y="324"/>
                      <a:pt x="72" y="491"/>
                      <a:pt x="179" y="491"/>
                    </a:cubicBezTo>
                    <a:cubicBezTo>
                      <a:pt x="199" y="491"/>
                      <a:pt x="220" y="485"/>
                      <a:pt x="242" y="471"/>
                    </a:cubicBezTo>
                    <a:cubicBezTo>
                      <a:pt x="392" y="375"/>
                      <a:pt x="540" y="310"/>
                      <a:pt x="672" y="310"/>
                    </a:cubicBezTo>
                    <a:cubicBezTo>
                      <a:pt x="821" y="310"/>
                      <a:pt x="951" y="392"/>
                      <a:pt x="1041" y="604"/>
                    </a:cubicBezTo>
                    <a:cubicBezTo>
                      <a:pt x="1107" y="762"/>
                      <a:pt x="1184" y="922"/>
                      <a:pt x="1308" y="1039"/>
                    </a:cubicBezTo>
                    <a:cubicBezTo>
                      <a:pt x="1475" y="1200"/>
                      <a:pt x="1640" y="1241"/>
                      <a:pt x="1814" y="1241"/>
                    </a:cubicBezTo>
                    <a:cubicBezTo>
                      <a:pt x="1996" y="1241"/>
                      <a:pt x="2187" y="1196"/>
                      <a:pt x="2399" y="1196"/>
                    </a:cubicBezTo>
                    <a:cubicBezTo>
                      <a:pt x="2410" y="1196"/>
                      <a:pt x="2422" y="1196"/>
                      <a:pt x="2434" y="1196"/>
                    </a:cubicBezTo>
                    <a:cubicBezTo>
                      <a:pt x="2435" y="1196"/>
                      <a:pt x="2436" y="1196"/>
                      <a:pt x="2437" y="1196"/>
                    </a:cubicBezTo>
                    <a:cubicBezTo>
                      <a:pt x="2597" y="1196"/>
                      <a:pt x="2596" y="945"/>
                      <a:pt x="2434" y="942"/>
                    </a:cubicBezTo>
                    <a:cubicBezTo>
                      <a:pt x="2425" y="942"/>
                      <a:pt x="2417" y="942"/>
                      <a:pt x="2409" y="942"/>
                    </a:cubicBezTo>
                    <a:cubicBezTo>
                      <a:pt x="2255" y="942"/>
                      <a:pt x="2091" y="964"/>
                      <a:pt x="1935" y="964"/>
                    </a:cubicBezTo>
                    <a:cubicBezTo>
                      <a:pt x="1706" y="964"/>
                      <a:pt x="1494" y="916"/>
                      <a:pt x="1354" y="681"/>
                    </a:cubicBezTo>
                    <a:cubicBezTo>
                      <a:pt x="1254" y="511"/>
                      <a:pt x="1231" y="237"/>
                      <a:pt x="1074" y="103"/>
                    </a:cubicBezTo>
                    <a:cubicBezTo>
                      <a:pt x="988" y="29"/>
                      <a:pt x="887" y="0"/>
                      <a:pt x="781"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7"/>
              <p:cNvSpPr/>
              <p:nvPr/>
            </p:nvSpPr>
            <p:spPr>
              <a:xfrm>
                <a:off x="7264889" y="1857306"/>
                <a:ext cx="130834" cy="72026"/>
              </a:xfrm>
              <a:custGeom>
                <a:rect b="b" l="l" r="r" t="t"/>
                <a:pathLst>
                  <a:path extrusionOk="0" h="1068" w="1940">
                    <a:moveTo>
                      <a:pt x="518" y="1"/>
                    </a:moveTo>
                    <a:cubicBezTo>
                      <a:pt x="383" y="1"/>
                      <a:pt x="241" y="64"/>
                      <a:pt x="123" y="126"/>
                    </a:cubicBezTo>
                    <a:cubicBezTo>
                      <a:pt x="0" y="195"/>
                      <a:pt x="75" y="363"/>
                      <a:pt x="191" y="363"/>
                    </a:cubicBezTo>
                    <a:cubicBezTo>
                      <a:pt x="211" y="363"/>
                      <a:pt x="232" y="358"/>
                      <a:pt x="254" y="347"/>
                    </a:cubicBezTo>
                    <a:cubicBezTo>
                      <a:pt x="320" y="311"/>
                      <a:pt x="389" y="284"/>
                      <a:pt x="453" y="284"/>
                    </a:cubicBezTo>
                    <a:cubicBezTo>
                      <a:pt x="522" y="284"/>
                      <a:pt x="586" y="315"/>
                      <a:pt x="638" y="401"/>
                    </a:cubicBezTo>
                    <a:cubicBezTo>
                      <a:pt x="667" y="451"/>
                      <a:pt x="670" y="547"/>
                      <a:pt x="698" y="607"/>
                    </a:cubicBezTo>
                    <a:cubicBezTo>
                      <a:pt x="755" y="735"/>
                      <a:pt x="841" y="845"/>
                      <a:pt x="951" y="925"/>
                    </a:cubicBezTo>
                    <a:cubicBezTo>
                      <a:pt x="1086" y="1024"/>
                      <a:pt x="1236" y="1068"/>
                      <a:pt x="1386" y="1068"/>
                    </a:cubicBezTo>
                    <a:cubicBezTo>
                      <a:pt x="1531" y="1068"/>
                      <a:pt x="1677" y="1027"/>
                      <a:pt x="1813" y="955"/>
                    </a:cubicBezTo>
                    <a:cubicBezTo>
                      <a:pt x="1939" y="890"/>
                      <a:pt x="1862" y="719"/>
                      <a:pt x="1747" y="719"/>
                    </a:cubicBezTo>
                    <a:cubicBezTo>
                      <a:pt x="1728" y="719"/>
                      <a:pt x="1707" y="724"/>
                      <a:pt x="1686" y="735"/>
                    </a:cubicBezTo>
                    <a:cubicBezTo>
                      <a:pt x="1592" y="785"/>
                      <a:pt x="1496" y="809"/>
                      <a:pt x="1403" y="809"/>
                    </a:cubicBezTo>
                    <a:cubicBezTo>
                      <a:pt x="1181" y="809"/>
                      <a:pt x="983" y="671"/>
                      <a:pt x="905" y="427"/>
                    </a:cubicBezTo>
                    <a:cubicBezTo>
                      <a:pt x="861" y="297"/>
                      <a:pt x="861" y="180"/>
                      <a:pt x="751" y="86"/>
                    </a:cubicBezTo>
                    <a:cubicBezTo>
                      <a:pt x="680" y="24"/>
                      <a:pt x="600" y="1"/>
                      <a:pt x="518"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0" name="Google Shape;380;p27"/>
          <p:cNvGrpSpPr/>
          <p:nvPr/>
        </p:nvGrpSpPr>
        <p:grpSpPr>
          <a:xfrm>
            <a:off x="5567821" y="2296144"/>
            <a:ext cx="2280401" cy="1965400"/>
            <a:chOff x="3789075" y="238225"/>
            <a:chExt cx="2586075" cy="2228850"/>
          </a:xfrm>
        </p:grpSpPr>
        <p:sp>
          <p:nvSpPr>
            <p:cNvPr id="381" name="Google Shape;381;p27"/>
            <p:cNvSpPr/>
            <p:nvPr/>
          </p:nvSpPr>
          <p:spPr>
            <a:xfrm>
              <a:off x="5073675" y="812225"/>
              <a:ext cx="26025" cy="150900"/>
            </a:xfrm>
            <a:custGeom>
              <a:rect b="b" l="l" r="r" t="t"/>
              <a:pathLst>
                <a:path extrusionOk="0" h="6036" w="1041">
                  <a:moveTo>
                    <a:pt x="1041" y="1"/>
                  </a:moveTo>
                  <a:lnTo>
                    <a:pt x="994" y="255"/>
                  </a:lnTo>
                  <a:lnTo>
                    <a:pt x="1" y="6035"/>
                  </a:lnTo>
                  <a:cubicBezTo>
                    <a:pt x="1000" y="2582"/>
                    <a:pt x="1041" y="1"/>
                    <a:pt x="104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7"/>
            <p:cNvSpPr/>
            <p:nvPr/>
          </p:nvSpPr>
          <p:spPr>
            <a:xfrm>
              <a:off x="5099675" y="812225"/>
              <a:ext cx="25" cy="25"/>
            </a:xfrm>
            <a:custGeom>
              <a:rect b="b" l="l" r="r" t="t"/>
              <a:pathLst>
                <a:path extrusionOk="0" h="1" w="1">
                  <a:moveTo>
                    <a:pt x="1" y="1"/>
                  </a:moveTo>
                  <a:lnTo>
                    <a:pt x="1"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7"/>
            <p:cNvSpPr/>
            <p:nvPr/>
          </p:nvSpPr>
          <p:spPr>
            <a:xfrm>
              <a:off x="5073675" y="743100"/>
              <a:ext cx="162700" cy="220025"/>
            </a:xfrm>
            <a:custGeom>
              <a:rect b="b" l="l" r="r" t="t"/>
              <a:pathLst>
                <a:path extrusionOk="0" h="8801" w="6508">
                  <a:moveTo>
                    <a:pt x="6507" y="1"/>
                  </a:moveTo>
                  <a:lnTo>
                    <a:pt x="6507" y="1"/>
                  </a:lnTo>
                  <a:cubicBezTo>
                    <a:pt x="6203" y="255"/>
                    <a:pt x="5875" y="516"/>
                    <a:pt x="5514" y="780"/>
                  </a:cubicBezTo>
                  <a:cubicBezTo>
                    <a:pt x="4424" y="1582"/>
                    <a:pt x="2789" y="2268"/>
                    <a:pt x="1041" y="2766"/>
                  </a:cubicBezTo>
                  <a:cubicBezTo>
                    <a:pt x="1041" y="2766"/>
                    <a:pt x="1001" y="5347"/>
                    <a:pt x="1" y="8800"/>
                  </a:cubicBezTo>
                  <a:cubicBezTo>
                    <a:pt x="71" y="8747"/>
                    <a:pt x="4107" y="5731"/>
                    <a:pt x="5430" y="2766"/>
                  </a:cubicBezTo>
                  <a:cubicBezTo>
                    <a:pt x="5918" y="1672"/>
                    <a:pt x="6267" y="743"/>
                    <a:pt x="6507"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7"/>
            <p:cNvSpPr/>
            <p:nvPr/>
          </p:nvSpPr>
          <p:spPr>
            <a:xfrm>
              <a:off x="5099675" y="692950"/>
              <a:ext cx="149800" cy="119300"/>
            </a:xfrm>
            <a:custGeom>
              <a:rect b="b" l="l" r="r" t="t"/>
              <a:pathLst>
                <a:path extrusionOk="0" h="4772" w="5992">
                  <a:moveTo>
                    <a:pt x="5992" y="1"/>
                  </a:moveTo>
                  <a:lnTo>
                    <a:pt x="1" y="4772"/>
                  </a:lnTo>
                  <a:lnTo>
                    <a:pt x="5961" y="161"/>
                  </a:lnTo>
                  <a:cubicBezTo>
                    <a:pt x="5986" y="55"/>
                    <a:pt x="5992" y="1"/>
                    <a:pt x="599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7"/>
            <p:cNvSpPr/>
            <p:nvPr/>
          </p:nvSpPr>
          <p:spPr>
            <a:xfrm>
              <a:off x="4840250" y="317600"/>
              <a:ext cx="585925" cy="517300"/>
            </a:xfrm>
            <a:custGeom>
              <a:rect b="b" l="l" r="r" t="t"/>
              <a:pathLst>
                <a:path extrusionOk="0" h="20692" w="23437">
                  <a:moveTo>
                    <a:pt x="21139" y="9214"/>
                  </a:moveTo>
                  <a:cubicBezTo>
                    <a:pt x="21147" y="9214"/>
                    <a:pt x="21152" y="9214"/>
                    <a:pt x="21153" y="9214"/>
                  </a:cubicBezTo>
                  <a:lnTo>
                    <a:pt x="21143" y="9489"/>
                  </a:lnTo>
                  <a:cubicBezTo>
                    <a:pt x="21139" y="9489"/>
                    <a:pt x="21128" y="9488"/>
                    <a:pt x="21111" y="9488"/>
                  </a:cubicBezTo>
                  <a:cubicBezTo>
                    <a:pt x="20907" y="9488"/>
                    <a:pt x="19837" y="9551"/>
                    <a:pt x="19498" y="10648"/>
                  </a:cubicBezTo>
                  <a:lnTo>
                    <a:pt x="19234" y="10565"/>
                  </a:lnTo>
                  <a:cubicBezTo>
                    <a:pt x="19643" y="9248"/>
                    <a:pt x="20991" y="9214"/>
                    <a:pt x="21139" y="9214"/>
                  </a:cubicBezTo>
                  <a:close/>
                  <a:moveTo>
                    <a:pt x="5360" y="1"/>
                  </a:moveTo>
                  <a:cubicBezTo>
                    <a:pt x="4975" y="726"/>
                    <a:pt x="1" y="15015"/>
                    <a:pt x="1759" y="19809"/>
                  </a:cubicBezTo>
                  <a:cubicBezTo>
                    <a:pt x="1982" y="20419"/>
                    <a:pt x="3078" y="20691"/>
                    <a:pt x="4578" y="20691"/>
                  </a:cubicBezTo>
                  <a:cubicBezTo>
                    <a:pt x="6230" y="20691"/>
                    <a:pt x="8371" y="20361"/>
                    <a:pt x="10378" y="19786"/>
                  </a:cubicBezTo>
                  <a:cubicBezTo>
                    <a:pt x="12126" y="19288"/>
                    <a:pt x="13761" y="18602"/>
                    <a:pt x="14851" y="17800"/>
                  </a:cubicBezTo>
                  <a:cubicBezTo>
                    <a:pt x="15212" y="17536"/>
                    <a:pt x="15540" y="17275"/>
                    <a:pt x="15844" y="17021"/>
                  </a:cubicBezTo>
                  <a:cubicBezTo>
                    <a:pt x="18442" y="14834"/>
                    <a:pt x="18930" y="13173"/>
                    <a:pt x="18930" y="13173"/>
                  </a:cubicBezTo>
                  <a:cubicBezTo>
                    <a:pt x="18930" y="13173"/>
                    <a:pt x="19507" y="13529"/>
                    <a:pt x="20285" y="13529"/>
                  </a:cubicBezTo>
                  <a:cubicBezTo>
                    <a:pt x="20796" y="13529"/>
                    <a:pt x="21393" y="13376"/>
                    <a:pt x="21972" y="12869"/>
                  </a:cubicBezTo>
                  <a:cubicBezTo>
                    <a:pt x="23436" y="11591"/>
                    <a:pt x="22825" y="8546"/>
                    <a:pt x="21668" y="7877"/>
                  </a:cubicBezTo>
                  <a:cubicBezTo>
                    <a:pt x="21668" y="7877"/>
                    <a:pt x="21159" y="7501"/>
                    <a:pt x="20625" y="7501"/>
                  </a:cubicBezTo>
                  <a:cubicBezTo>
                    <a:pt x="20480" y="7501"/>
                    <a:pt x="20333" y="7529"/>
                    <a:pt x="20194" y="7599"/>
                  </a:cubicBezTo>
                  <a:cubicBezTo>
                    <a:pt x="19227" y="8091"/>
                    <a:pt x="19364" y="9037"/>
                    <a:pt x="19364" y="9037"/>
                  </a:cubicBezTo>
                  <a:lnTo>
                    <a:pt x="17823" y="9037"/>
                  </a:lnTo>
                  <a:cubicBezTo>
                    <a:pt x="17823" y="9037"/>
                    <a:pt x="17077" y="4163"/>
                    <a:pt x="16891" y="3354"/>
                  </a:cubicBezTo>
                  <a:cubicBezTo>
                    <a:pt x="16704" y="2548"/>
                    <a:pt x="17573" y="933"/>
                    <a:pt x="17573" y="933"/>
                  </a:cubicBezTo>
                  <a:lnTo>
                    <a:pt x="5360"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7"/>
            <p:cNvSpPr/>
            <p:nvPr/>
          </p:nvSpPr>
          <p:spPr>
            <a:xfrm>
              <a:off x="5115225" y="455550"/>
              <a:ext cx="101575" cy="38950"/>
            </a:xfrm>
            <a:custGeom>
              <a:rect b="b" l="l" r="r" t="t"/>
              <a:pathLst>
                <a:path extrusionOk="0" h="1558" w="4063">
                  <a:moveTo>
                    <a:pt x="1699" y="66"/>
                  </a:moveTo>
                  <a:cubicBezTo>
                    <a:pt x="1990" y="66"/>
                    <a:pt x="2224" y="363"/>
                    <a:pt x="2224" y="731"/>
                  </a:cubicBezTo>
                  <a:cubicBezTo>
                    <a:pt x="2224" y="1102"/>
                    <a:pt x="1990" y="1399"/>
                    <a:pt x="1699" y="1399"/>
                  </a:cubicBezTo>
                  <a:cubicBezTo>
                    <a:pt x="1408" y="1399"/>
                    <a:pt x="1174" y="1102"/>
                    <a:pt x="1174" y="731"/>
                  </a:cubicBezTo>
                  <a:cubicBezTo>
                    <a:pt x="1174" y="363"/>
                    <a:pt x="1408" y="66"/>
                    <a:pt x="1699" y="66"/>
                  </a:cubicBezTo>
                  <a:close/>
                  <a:moveTo>
                    <a:pt x="3120" y="0"/>
                  </a:moveTo>
                  <a:cubicBezTo>
                    <a:pt x="2465" y="0"/>
                    <a:pt x="1642" y="24"/>
                    <a:pt x="1255" y="129"/>
                  </a:cubicBezTo>
                  <a:cubicBezTo>
                    <a:pt x="556" y="320"/>
                    <a:pt x="0" y="1363"/>
                    <a:pt x="0" y="1363"/>
                  </a:cubicBezTo>
                  <a:cubicBezTo>
                    <a:pt x="0" y="1363"/>
                    <a:pt x="989" y="1558"/>
                    <a:pt x="1844" y="1558"/>
                  </a:cubicBezTo>
                  <a:cubicBezTo>
                    <a:pt x="2271" y="1558"/>
                    <a:pt x="2665" y="1509"/>
                    <a:pt x="2886" y="1363"/>
                  </a:cubicBezTo>
                  <a:cubicBezTo>
                    <a:pt x="3551" y="928"/>
                    <a:pt x="4063" y="15"/>
                    <a:pt x="4063" y="15"/>
                  </a:cubicBezTo>
                  <a:cubicBezTo>
                    <a:pt x="4063" y="15"/>
                    <a:pt x="3645" y="0"/>
                    <a:pt x="31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7"/>
            <p:cNvSpPr/>
            <p:nvPr/>
          </p:nvSpPr>
          <p:spPr>
            <a:xfrm>
              <a:off x="4948225" y="417475"/>
              <a:ext cx="64400" cy="65550"/>
            </a:xfrm>
            <a:custGeom>
              <a:rect b="b" l="l" r="r" t="t"/>
              <a:pathLst>
                <a:path extrusionOk="0" h="2622" w="2576">
                  <a:moveTo>
                    <a:pt x="152" y="1"/>
                  </a:moveTo>
                  <a:cubicBezTo>
                    <a:pt x="152" y="1"/>
                    <a:pt x="1" y="228"/>
                    <a:pt x="493" y="1084"/>
                  </a:cubicBezTo>
                  <a:cubicBezTo>
                    <a:pt x="987" y="1936"/>
                    <a:pt x="2562" y="2621"/>
                    <a:pt x="2562" y="2621"/>
                  </a:cubicBezTo>
                  <a:cubicBezTo>
                    <a:pt x="2562" y="2621"/>
                    <a:pt x="2576" y="1638"/>
                    <a:pt x="2167" y="987"/>
                  </a:cubicBezTo>
                  <a:cubicBezTo>
                    <a:pt x="2147" y="956"/>
                    <a:pt x="2127" y="924"/>
                    <a:pt x="2101" y="893"/>
                  </a:cubicBezTo>
                  <a:lnTo>
                    <a:pt x="2101" y="893"/>
                  </a:lnTo>
                  <a:cubicBezTo>
                    <a:pt x="2167" y="1024"/>
                    <a:pt x="2198" y="1184"/>
                    <a:pt x="2174" y="1354"/>
                  </a:cubicBezTo>
                  <a:cubicBezTo>
                    <a:pt x="2127" y="1694"/>
                    <a:pt x="1885" y="1947"/>
                    <a:pt x="1620" y="1947"/>
                  </a:cubicBezTo>
                  <a:cubicBezTo>
                    <a:pt x="1601" y="1947"/>
                    <a:pt x="1581" y="1946"/>
                    <a:pt x="1562" y="1943"/>
                  </a:cubicBezTo>
                  <a:cubicBezTo>
                    <a:pt x="1275" y="1906"/>
                    <a:pt x="1084" y="1575"/>
                    <a:pt x="1134" y="1211"/>
                  </a:cubicBezTo>
                  <a:cubicBezTo>
                    <a:pt x="1181" y="869"/>
                    <a:pt x="1422" y="616"/>
                    <a:pt x="1689" y="616"/>
                  </a:cubicBezTo>
                  <a:cubicBezTo>
                    <a:pt x="1707" y="616"/>
                    <a:pt x="1725" y="617"/>
                    <a:pt x="1743" y="619"/>
                  </a:cubicBezTo>
                  <a:cubicBezTo>
                    <a:pt x="1763" y="623"/>
                    <a:pt x="1783" y="626"/>
                    <a:pt x="1800" y="632"/>
                  </a:cubicBezTo>
                  <a:cubicBezTo>
                    <a:pt x="1178" y="214"/>
                    <a:pt x="152" y="1"/>
                    <a:pt x="1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7"/>
            <p:cNvSpPr/>
            <p:nvPr/>
          </p:nvSpPr>
          <p:spPr>
            <a:xfrm>
              <a:off x="5115225" y="449525"/>
              <a:ext cx="101575" cy="40125"/>
            </a:xfrm>
            <a:custGeom>
              <a:rect b="b" l="l" r="r" t="t"/>
              <a:pathLst>
                <a:path extrusionOk="0" h="1605" w="4063">
                  <a:moveTo>
                    <a:pt x="2058" y="0"/>
                  </a:moveTo>
                  <a:cubicBezTo>
                    <a:pt x="1576" y="0"/>
                    <a:pt x="1136" y="41"/>
                    <a:pt x="906" y="146"/>
                  </a:cubicBezTo>
                  <a:cubicBezTo>
                    <a:pt x="278" y="437"/>
                    <a:pt x="0" y="1604"/>
                    <a:pt x="0" y="1604"/>
                  </a:cubicBezTo>
                  <a:cubicBezTo>
                    <a:pt x="0" y="1604"/>
                    <a:pt x="556" y="561"/>
                    <a:pt x="1255" y="370"/>
                  </a:cubicBezTo>
                  <a:cubicBezTo>
                    <a:pt x="1642" y="265"/>
                    <a:pt x="2465" y="241"/>
                    <a:pt x="3120" y="241"/>
                  </a:cubicBezTo>
                  <a:cubicBezTo>
                    <a:pt x="3645" y="241"/>
                    <a:pt x="4063" y="256"/>
                    <a:pt x="4063" y="256"/>
                  </a:cubicBezTo>
                  <a:cubicBezTo>
                    <a:pt x="3859" y="125"/>
                    <a:pt x="2895" y="0"/>
                    <a:pt x="205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7"/>
            <p:cNvSpPr/>
            <p:nvPr/>
          </p:nvSpPr>
          <p:spPr>
            <a:xfrm>
              <a:off x="5144575" y="457175"/>
              <a:ext cx="26250" cy="33375"/>
            </a:xfrm>
            <a:custGeom>
              <a:rect b="b" l="l" r="r" t="t"/>
              <a:pathLst>
                <a:path extrusionOk="0" h="1335" w="1050">
                  <a:moveTo>
                    <a:pt x="525" y="1"/>
                  </a:moveTo>
                  <a:cubicBezTo>
                    <a:pt x="234" y="1"/>
                    <a:pt x="0" y="298"/>
                    <a:pt x="0" y="666"/>
                  </a:cubicBezTo>
                  <a:cubicBezTo>
                    <a:pt x="0" y="1037"/>
                    <a:pt x="234" y="1334"/>
                    <a:pt x="525" y="1334"/>
                  </a:cubicBezTo>
                  <a:cubicBezTo>
                    <a:pt x="816" y="1334"/>
                    <a:pt x="1050" y="1037"/>
                    <a:pt x="1050" y="666"/>
                  </a:cubicBezTo>
                  <a:cubicBezTo>
                    <a:pt x="1050" y="298"/>
                    <a:pt x="816" y="1"/>
                    <a:pt x="52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7"/>
            <p:cNvSpPr/>
            <p:nvPr/>
          </p:nvSpPr>
          <p:spPr>
            <a:xfrm>
              <a:off x="4952000" y="417275"/>
              <a:ext cx="68300" cy="65750"/>
            </a:xfrm>
            <a:custGeom>
              <a:rect b="b" l="l" r="r" t="t"/>
              <a:pathLst>
                <a:path extrusionOk="0" h="2630" w="2732">
                  <a:moveTo>
                    <a:pt x="1936" y="875"/>
                  </a:moveTo>
                  <a:lnTo>
                    <a:pt x="1936" y="875"/>
                  </a:lnTo>
                  <a:cubicBezTo>
                    <a:pt x="1939" y="884"/>
                    <a:pt x="1946" y="895"/>
                    <a:pt x="1950" y="901"/>
                  </a:cubicBezTo>
                  <a:cubicBezTo>
                    <a:pt x="1943" y="895"/>
                    <a:pt x="1939" y="884"/>
                    <a:pt x="1936" y="875"/>
                  </a:cubicBezTo>
                  <a:close/>
                  <a:moveTo>
                    <a:pt x="241" y="1"/>
                  </a:moveTo>
                  <a:cubicBezTo>
                    <a:pt x="93" y="1"/>
                    <a:pt x="1" y="9"/>
                    <a:pt x="1" y="9"/>
                  </a:cubicBezTo>
                  <a:cubicBezTo>
                    <a:pt x="1" y="9"/>
                    <a:pt x="1027" y="222"/>
                    <a:pt x="1649" y="640"/>
                  </a:cubicBezTo>
                  <a:cubicBezTo>
                    <a:pt x="1632" y="634"/>
                    <a:pt x="1612" y="631"/>
                    <a:pt x="1592" y="627"/>
                  </a:cubicBezTo>
                  <a:cubicBezTo>
                    <a:pt x="1574" y="625"/>
                    <a:pt x="1556" y="624"/>
                    <a:pt x="1538" y="624"/>
                  </a:cubicBezTo>
                  <a:cubicBezTo>
                    <a:pt x="1271" y="624"/>
                    <a:pt x="1030" y="877"/>
                    <a:pt x="983" y="1219"/>
                  </a:cubicBezTo>
                  <a:cubicBezTo>
                    <a:pt x="933" y="1583"/>
                    <a:pt x="1124" y="1914"/>
                    <a:pt x="1411" y="1951"/>
                  </a:cubicBezTo>
                  <a:cubicBezTo>
                    <a:pt x="1430" y="1954"/>
                    <a:pt x="1450" y="1955"/>
                    <a:pt x="1469" y="1955"/>
                  </a:cubicBezTo>
                  <a:cubicBezTo>
                    <a:pt x="1734" y="1955"/>
                    <a:pt x="1976" y="1702"/>
                    <a:pt x="2023" y="1362"/>
                  </a:cubicBezTo>
                  <a:cubicBezTo>
                    <a:pt x="2047" y="1192"/>
                    <a:pt x="2016" y="1032"/>
                    <a:pt x="1950" y="901"/>
                  </a:cubicBezTo>
                  <a:lnTo>
                    <a:pt x="1950" y="901"/>
                  </a:lnTo>
                  <a:cubicBezTo>
                    <a:pt x="1976" y="932"/>
                    <a:pt x="1996" y="964"/>
                    <a:pt x="2016" y="995"/>
                  </a:cubicBezTo>
                  <a:cubicBezTo>
                    <a:pt x="2425" y="1646"/>
                    <a:pt x="2411" y="2629"/>
                    <a:pt x="2411" y="2629"/>
                  </a:cubicBezTo>
                  <a:cubicBezTo>
                    <a:pt x="2411" y="2629"/>
                    <a:pt x="2732" y="1473"/>
                    <a:pt x="2124" y="677"/>
                  </a:cubicBezTo>
                  <a:cubicBezTo>
                    <a:pt x="1665" y="75"/>
                    <a:pt x="692" y="1"/>
                    <a:pt x="24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7"/>
            <p:cNvSpPr/>
            <p:nvPr/>
          </p:nvSpPr>
          <p:spPr>
            <a:xfrm>
              <a:off x="5321100" y="547950"/>
              <a:ext cx="47975" cy="35875"/>
            </a:xfrm>
            <a:custGeom>
              <a:rect b="b" l="l" r="r" t="t"/>
              <a:pathLst>
                <a:path extrusionOk="0" h="1435" w="1919">
                  <a:moveTo>
                    <a:pt x="1905" y="0"/>
                  </a:moveTo>
                  <a:cubicBezTo>
                    <a:pt x="1757" y="0"/>
                    <a:pt x="409" y="34"/>
                    <a:pt x="0" y="1351"/>
                  </a:cubicBezTo>
                  <a:lnTo>
                    <a:pt x="264" y="1434"/>
                  </a:lnTo>
                  <a:cubicBezTo>
                    <a:pt x="603" y="337"/>
                    <a:pt x="1673" y="274"/>
                    <a:pt x="1877" y="274"/>
                  </a:cubicBezTo>
                  <a:cubicBezTo>
                    <a:pt x="1894" y="274"/>
                    <a:pt x="1905" y="275"/>
                    <a:pt x="1909" y="275"/>
                  </a:cubicBezTo>
                  <a:lnTo>
                    <a:pt x="1919" y="0"/>
                  </a:lnTo>
                  <a:cubicBezTo>
                    <a:pt x="1918" y="0"/>
                    <a:pt x="1913" y="0"/>
                    <a:pt x="1905"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7"/>
            <p:cNvSpPr/>
            <p:nvPr/>
          </p:nvSpPr>
          <p:spPr>
            <a:xfrm>
              <a:off x="5008900" y="618800"/>
              <a:ext cx="152675" cy="66075"/>
            </a:xfrm>
            <a:custGeom>
              <a:rect b="b" l="l" r="r" t="t"/>
              <a:pathLst>
                <a:path extrusionOk="0" h="2643" w="6107">
                  <a:moveTo>
                    <a:pt x="5952" y="0"/>
                  </a:moveTo>
                  <a:cubicBezTo>
                    <a:pt x="5898" y="0"/>
                    <a:pt x="5848" y="32"/>
                    <a:pt x="5825" y="85"/>
                  </a:cubicBezTo>
                  <a:cubicBezTo>
                    <a:pt x="5815" y="105"/>
                    <a:pt x="4838" y="2308"/>
                    <a:pt x="135" y="2368"/>
                  </a:cubicBezTo>
                  <a:cubicBezTo>
                    <a:pt x="61" y="2368"/>
                    <a:pt x="1" y="2432"/>
                    <a:pt x="1" y="2509"/>
                  </a:cubicBezTo>
                  <a:cubicBezTo>
                    <a:pt x="1" y="2583"/>
                    <a:pt x="61" y="2643"/>
                    <a:pt x="138" y="2643"/>
                  </a:cubicBezTo>
                  <a:cubicBezTo>
                    <a:pt x="5039" y="2579"/>
                    <a:pt x="6039" y="285"/>
                    <a:pt x="6079" y="189"/>
                  </a:cubicBezTo>
                  <a:cubicBezTo>
                    <a:pt x="6106" y="118"/>
                    <a:pt x="6072" y="38"/>
                    <a:pt x="6006" y="12"/>
                  </a:cubicBezTo>
                  <a:cubicBezTo>
                    <a:pt x="5988" y="4"/>
                    <a:pt x="5970" y="0"/>
                    <a:pt x="595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7"/>
            <p:cNvSpPr/>
            <p:nvPr/>
          </p:nvSpPr>
          <p:spPr>
            <a:xfrm>
              <a:off x="4967475" y="353425"/>
              <a:ext cx="76650" cy="74275"/>
            </a:xfrm>
            <a:custGeom>
              <a:rect b="b" l="l" r="r" t="t"/>
              <a:pathLst>
                <a:path extrusionOk="0" h="2971" w="3066">
                  <a:moveTo>
                    <a:pt x="1981" y="1"/>
                  </a:moveTo>
                  <a:cubicBezTo>
                    <a:pt x="1185" y="1"/>
                    <a:pt x="0" y="366"/>
                    <a:pt x="0" y="366"/>
                  </a:cubicBezTo>
                  <a:lnTo>
                    <a:pt x="2604" y="2970"/>
                  </a:lnTo>
                  <a:cubicBezTo>
                    <a:pt x="2604" y="2970"/>
                    <a:pt x="3065" y="624"/>
                    <a:pt x="2604" y="162"/>
                  </a:cubicBezTo>
                  <a:cubicBezTo>
                    <a:pt x="2486" y="44"/>
                    <a:pt x="2257" y="1"/>
                    <a:pt x="198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7"/>
            <p:cNvSpPr/>
            <p:nvPr/>
          </p:nvSpPr>
          <p:spPr>
            <a:xfrm>
              <a:off x="5147150" y="365775"/>
              <a:ext cx="83125" cy="67275"/>
            </a:xfrm>
            <a:custGeom>
              <a:rect b="b" l="l" r="r" t="t"/>
              <a:pathLst>
                <a:path extrusionOk="0" h="2691" w="3325">
                  <a:moveTo>
                    <a:pt x="2194" y="1"/>
                  </a:moveTo>
                  <a:cubicBezTo>
                    <a:pt x="1480" y="1"/>
                    <a:pt x="1" y="1099"/>
                    <a:pt x="1" y="1099"/>
                  </a:cubicBezTo>
                  <a:lnTo>
                    <a:pt x="3324" y="2691"/>
                  </a:lnTo>
                  <a:cubicBezTo>
                    <a:pt x="3324" y="2691"/>
                    <a:pt x="2976" y="320"/>
                    <a:pt x="2391" y="40"/>
                  </a:cubicBezTo>
                  <a:cubicBezTo>
                    <a:pt x="2336" y="13"/>
                    <a:pt x="2269" y="1"/>
                    <a:pt x="219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7"/>
            <p:cNvSpPr/>
            <p:nvPr/>
          </p:nvSpPr>
          <p:spPr>
            <a:xfrm>
              <a:off x="4958025" y="238225"/>
              <a:ext cx="423925" cy="305325"/>
            </a:xfrm>
            <a:custGeom>
              <a:rect b="b" l="l" r="r" t="t"/>
              <a:pathLst>
                <a:path extrusionOk="0" h="12213" w="16957">
                  <a:moveTo>
                    <a:pt x="4583" y="0"/>
                  </a:moveTo>
                  <a:cubicBezTo>
                    <a:pt x="3049" y="0"/>
                    <a:pt x="1518" y="216"/>
                    <a:pt x="0" y="778"/>
                  </a:cubicBezTo>
                  <a:lnTo>
                    <a:pt x="649" y="3176"/>
                  </a:lnTo>
                  <a:lnTo>
                    <a:pt x="12862" y="4108"/>
                  </a:lnTo>
                  <a:cubicBezTo>
                    <a:pt x="12862" y="4108"/>
                    <a:pt x="11993" y="5723"/>
                    <a:pt x="12180" y="6529"/>
                  </a:cubicBezTo>
                  <a:cubicBezTo>
                    <a:pt x="12366" y="7338"/>
                    <a:pt x="13112" y="12212"/>
                    <a:pt x="13112" y="12212"/>
                  </a:cubicBezTo>
                  <a:lnTo>
                    <a:pt x="14653" y="12212"/>
                  </a:lnTo>
                  <a:cubicBezTo>
                    <a:pt x="14653" y="12212"/>
                    <a:pt x="14717" y="11400"/>
                    <a:pt x="15212" y="11069"/>
                  </a:cubicBezTo>
                  <a:cubicBezTo>
                    <a:pt x="15419" y="10897"/>
                    <a:pt x="15715" y="10798"/>
                    <a:pt x="16044" y="10798"/>
                  </a:cubicBezTo>
                  <a:cubicBezTo>
                    <a:pt x="16336" y="10798"/>
                    <a:pt x="16653" y="10876"/>
                    <a:pt x="16957" y="11052"/>
                  </a:cubicBezTo>
                  <a:lnTo>
                    <a:pt x="16957" y="2162"/>
                  </a:lnTo>
                  <a:cubicBezTo>
                    <a:pt x="12912" y="1581"/>
                    <a:pt x="8733" y="0"/>
                    <a:pt x="458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7"/>
            <p:cNvSpPr/>
            <p:nvPr/>
          </p:nvSpPr>
          <p:spPr>
            <a:xfrm>
              <a:off x="5381925" y="514500"/>
              <a:ext cx="25" cy="25"/>
            </a:xfrm>
            <a:custGeom>
              <a:rect b="b" l="l" r="r" t="t"/>
              <a:pathLst>
                <a:path extrusionOk="0" h="1" w="1">
                  <a:moveTo>
                    <a:pt x="1" y="1"/>
                  </a:move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7"/>
            <p:cNvSpPr/>
            <p:nvPr/>
          </p:nvSpPr>
          <p:spPr>
            <a:xfrm>
              <a:off x="4870750" y="392575"/>
              <a:ext cx="365625" cy="189575"/>
            </a:xfrm>
            <a:custGeom>
              <a:rect b="b" l="l" r="r" t="t"/>
              <a:pathLst>
                <a:path extrusionOk="0" h="7583" w="14625">
                  <a:moveTo>
                    <a:pt x="3251" y="275"/>
                  </a:moveTo>
                  <a:cubicBezTo>
                    <a:pt x="4892" y="275"/>
                    <a:pt x="6229" y="1608"/>
                    <a:pt x="6229" y="3250"/>
                  </a:cubicBezTo>
                  <a:cubicBezTo>
                    <a:pt x="6229" y="4892"/>
                    <a:pt x="4892" y="6229"/>
                    <a:pt x="3251" y="6229"/>
                  </a:cubicBezTo>
                  <a:cubicBezTo>
                    <a:pt x="2535" y="6229"/>
                    <a:pt x="1876" y="5975"/>
                    <a:pt x="1362" y="5550"/>
                  </a:cubicBezTo>
                  <a:cubicBezTo>
                    <a:pt x="700" y="5006"/>
                    <a:pt x="275" y="4176"/>
                    <a:pt x="275" y="3250"/>
                  </a:cubicBezTo>
                  <a:cubicBezTo>
                    <a:pt x="275" y="1836"/>
                    <a:pt x="1268" y="649"/>
                    <a:pt x="2592" y="348"/>
                  </a:cubicBezTo>
                  <a:cubicBezTo>
                    <a:pt x="2806" y="298"/>
                    <a:pt x="3027" y="275"/>
                    <a:pt x="3251" y="275"/>
                  </a:cubicBezTo>
                  <a:close/>
                  <a:moveTo>
                    <a:pt x="11371" y="275"/>
                  </a:moveTo>
                  <a:cubicBezTo>
                    <a:pt x="11813" y="275"/>
                    <a:pt x="12230" y="372"/>
                    <a:pt x="12608" y="542"/>
                  </a:cubicBezTo>
                  <a:cubicBezTo>
                    <a:pt x="13634" y="1014"/>
                    <a:pt x="14350" y="2050"/>
                    <a:pt x="14350" y="3250"/>
                  </a:cubicBezTo>
                  <a:cubicBezTo>
                    <a:pt x="14350" y="4892"/>
                    <a:pt x="13012" y="6229"/>
                    <a:pt x="11371" y="6229"/>
                  </a:cubicBezTo>
                  <a:cubicBezTo>
                    <a:pt x="9730" y="6229"/>
                    <a:pt x="8395" y="4892"/>
                    <a:pt x="8395" y="3250"/>
                  </a:cubicBezTo>
                  <a:cubicBezTo>
                    <a:pt x="8395" y="2284"/>
                    <a:pt x="8857" y="1425"/>
                    <a:pt x="9576" y="880"/>
                  </a:cubicBezTo>
                  <a:cubicBezTo>
                    <a:pt x="10074" y="499"/>
                    <a:pt x="10696" y="275"/>
                    <a:pt x="11371" y="275"/>
                  </a:cubicBezTo>
                  <a:close/>
                  <a:moveTo>
                    <a:pt x="3251" y="0"/>
                  </a:moveTo>
                  <a:cubicBezTo>
                    <a:pt x="3056" y="0"/>
                    <a:pt x="2869" y="17"/>
                    <a:pt x="2682" y="51"/>
                  </a:cubicBezTo>
                  <a:cubicBezTo>
                    <a:pt x="1161" y="318"/>
                    <a:pt x="1" y="1652"/>
                    <a:pt x="1" y="3250"/>
                  </a:cubicBezTo>
                  <a:cubicBezTo>
                    <a:pt x="1" y="4316"/>
                    <a:pt x="512" y="5262"/>
                    <a:pt x="1305" y="5854"/>
                  </a:cubicBezTo>
                  <a:cubicBezTo>
                    <a:pt x="1850" y="6262"/>
                    <a:pt x="2521" y="6503"/>
                    <a:pt x="3251" y="6503"/>
                  </a:cubicBezTo>
                  <a:cubicBezTo>
                    <a:pt x="4999" y="6503"/>
                    <a:pt x="6426" y="5119"/>
                    <a:pt x="6500" y="3387"/>
                  </a:cubicBezTo>
                  <a:lnTo>
                    <a:pt x="7189" y="3387"/>
                  </a:lnTo>
                  <a:lnTo>
                    <a:pt x="5504" y="7583"/>
                  </a:lnTo>
                  <a:lnTo>
                    <a:pt x="7981" y="6690"/>
                  </a:lnTo>
                  <a:lnTo>
                    <a:pt x="7888" y="6433"/>
                  </a:lnTo>
                  <a:lnTo>
                    <a:pt x="5985" y="7118"/>
                  </a:lnTo>
                  <a:lnTo>
                    <a:pt x="7483" y="3387"/>
                  </a:lnTo>
                  <a:lnTo>
                    <a:pt x="8122" y="3387"/>
                  </a:lnTo>
                  <a:cubicBezTo>
                    <a:pt x="8195" y="5119"/>
                    <a:pt x="9626" y="6503"/>
                    <a:pt x="11371" y="6503"/>
                  </a:cubicBezTo>
                  <a:cubicBezTo>
                    <a:pt x="13163" y="6503"/>
                    <a:pt x="14624" y="5046"/>
                    <a:pt x="14624" y="3250"/>
                  </a:cubicBezTo>
                  <a:cubicBezTo>
                    <a:pt x="14624" y="2077"/>
                    <a:pt x="13999" y="1047"/>
                    <a:pt x="13063" y="475"/>
                  </a:cubicBezTo>
                  <a:cubicBezTo>
                    <a:pt x="12571" y="174"/>
                    <a:pt x="11989" y="0"/>
                    <a:pt x="11371" y="0"/>
                  </a:cubicBezTo>
                  <a:cubicBezTo>
                    <a:pt x="10823" y="0"/>
                    <a:pt x="10304" y="137"/>
                    <a:pt x="9850" y="378"/>
                  </a:cubicBezTo>
                  <a:cubicBezTo>
                    <a:pt x="8860" y="906"/>
                    <a:pt x="8172" y="1929"/>
                    <a:pt x="8122" y="3113"/>
                  </a:cubicBezTo>
                  <a:lnTo>
                    <a:pt x="7593" y="3113"/>
                  </a:lnTo>
                  <a:lnTo>
                    <a:pt x="8062" y="1946"/>
                  </a:lnTo>
                  <a:lnTo>
                    <a:pt x="7807" y="1846"/>
                  </a:lnTo>
                  <a:lnTo>
                    <a:pt x="7299" y="3113"/>
                  </a:lnTo>
                  <a:lnTo>
                    <a:pt x="6500" y="3113"/>
                  </a:lnTo>
                  <a:cubicBezTo>
                    <a:pt x="6426" y="1384"/>
                    <a:pt x="4999" y="0"/>
                    <a:pt x="3251"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7"/>
            <p:cNvSpPr/>
            <p:nvPr/>
          </p:nvSpPr>
          <p:spPr>
            <a:xfrm>
              <a:off x="3789075" y="1332850"/>
              <a:ext cx="993600" cy="1134225"/>
            </a:xfrm>
            <a:custGeom>
              <a:rect b="b" l="l" r="r" t="t"/>
              <a:pathLst>
                <a:path extrusionOk="0" h="45369" w="39744">
                  <a:moveTo>
                    <a:pt x="38999" y="1"/>
                  </a:moveTo>
                  <a:cubicBezTo>
                    <a:pt x="38999" y="1"/>
                    <a:pt x="20899" y="2218"/>
                    <a:pt x="14446" y="5250"/>
                  </a:cubicBezTo>
                  <a:cubicBezTo>
                    <a:pt x="14446" y="5250"/>
                    <a:pt x="595" y="8469"/>
                    <a:pt x="153" y="24480"/>
                  </a:cubicBezTo>
                  <a:cubicBezTo>
                    <a:pt x="0" y="30147"/>
                    <a:pt x="531" y="37796"/>
                    <a:pt x="1548" y="45369"/>
                  </a:cubicBezTo>
                  <a:lnTo>
                    <a:pt x="14924" y="45369"/>
                  </a:lnTo>
                  <a:cubicBezTo>
                    <a:pt x="13219" y="35121"/>
                    <a:pt x="11828" y="21381"/>
                    <a:pt x="11815" y="21220"/>
                  </a:cubicBezTo>
                  <a:lnTo>
                    <a:pt x="12085" y="21194"/>
                  </a:lnTo>
                  <a:cubicBezTo>
                    <a:pt x="12102" y="21350"/>
                    <a:pt x="13493" y="35128"/>
                    <a:pt x="15202" y="45369"/>
                  </a:cubicBezTo>
                  <a:lnTo>
                    <a:pt x="39744" y="45369"/>
                  </a:lnTo>
                  <a:lnTo>
                    <a:pt x="39039" y="2468"/>
                  </a:lnTo>
                  <a:lnTo>
                    <a:pt x="39002" y="184"/>
                  </a:lnTo>
                  <a:lnTo>
                    <a:pt x="38999"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7"/>
            <p:cNvSpPr/>
            <p:nvPr/>
          </p:nvSpPr>
          <p:spPr>
            <a:xfrm>
              <a:off x="4084308" y="1862675"/>
              <a:ext cx="84700" cy="604400"/>
            </a:xfrm>
            <a:custGeom>
              <a:rect b="b" l="l" r="r" t="t"/>
              <a:pathLst>
                <a:path extrusionOk="0" h="24176" w="3388">
                  <a:moveTo>
                    <a:pt x="271" y="1"/>
                  </a:moveTo>
                  <a:lnTo>
                    <a:pt x="1" y="27"/>
                  </a:lnTo>
                  <a:cubicBezTo>
                    <a:pt x="14" y="188"/>
                    <a:pt x="1405" y="13928"/>
                    <a:pt x="3110" y="24176"/>
                  </a:cubicBezTo>
                  <a:lnTo>
                    <a:pt x="3388" y="24176"/>
                  </a:lnTo>
                  <a:cubicBezTo>
                    <a:pt x="1679" y="13935"/>
                    <a:pt x="288" y="157"/>
                    <a:pt x="271"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7"/>
            <p:cNvSpPr/>
            <p:nvPr/>
          </p:nvSpPr>
          <p:spPr>
            <a:xfrm>
              <a:off x="5017350" y="1601300"/>
              <a:ext cx="3625" cy="3375"/>
            </a:xfrm>
            <a:custGeom>
              <a:rect b="b" l="l" r="r" t="t"/>
              <a:pathLst>
                <a:path extrusionOk="0" h="135" w="145">
                  <a:moveTo>
                    <a:pt x="61" y="1"/>
                  </a:moveTo>
                  <a:lnTo>
                    <a:pt x="1" y="58"/>
                  </a:lnTo>
                  <a:lnTo>
                    <a:pt x="71" y="135"/>
                  </a:lnTo>
                  <a:lnTo>
                    <a:pt x="144" y="105"/>
                  </a:lnTo>
                  <a:lnTo>
                    <a:pt x="61"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7"/>
            <p:cNvSpPr/>
            <p:nvPr/>
          </p:nvSpPr>
          <p:spPr>
            <a:xfrm>
              <a:off x="4764025" y="646900"/>
              <a:ext cx="812075" cy="954425"/>
            </a:xfrm>
            <a:custGeom>
              <a:rect b="b" l="l" r="r" t="t"/>
              <a:pathLst>
                <a:path extrusionOk="0" h="38177" w="32483">
                  <a:moveTo>
                    <a:pt x="21979" y="1"/>
                  </a:moveTo>
                  <a:cubicBezTo>
                    <a:pt x="21979" y="1"/>
                    <a:pt x="21491" y="1662"/>
                    <a:pt x="18893" y="3849"/>
                  </a:cubicBezTo>
                  <a:cubicBezTo>
                    <a:pt x="18653" y="4591"/>
                    <a:pt x="18304" y="5520"/>
                    <a:pt x="17816" y="6614"/>
                  </a:cubicBezTo>
                  <a:cubicBezTo>
                    <a:pt x="16493" y="9579"/>
                    <a:pt x="12457" y="12595"/>
                    <a:pt x="12387" y="12648"/>
                  </a:cubicBezTo>
                  <a:cubicBezTo>
                    <a:pt x="11027" y="17352"/>
                    <a:pt x="7881" y="23681"/>
                    <a:pt x="616" y="27325"/>
                  </a:cubicBezTo>
                  <a:lnTo>
                    <a:pt x="1" y="27439"/>
                  </a:lnTo>
                  <a:lnTo>
                    <a:pt x="121" y="27565"/>
                  </a:lnTo>
                  <a:lnTo>
                    <a:pt x="5534" y="33270"/>
                  </a:lnTo>
                  <a:lnTo>
                    <a:pt x="10194" y="38177"/>
                  </a:lnTo>
                  <a:lnTo>
                    <a:pt x="15610" y="35914"/>
                  </a:lnTo>
                  <a:lnTo>
                    <a:pt x="32116" y="29010"/>
                  </a:lnTo>
                  <a:lnTo>
                    <a:pt x="32483" y="28853"/>
                  </a:lnTo>
                  <a:lnTo>
                    <a:pt x="31196" y="28485"/>
                  </a:lnTo>
                  <a:cubicBezTo>
                    <a:pt x="29387" y="27332"/>
                    <a:pt x="27365" y="25309"/>
                    <a:pt x="25880" y="21755"/>
                  </a:cubicBezTo>
                  <a:cubicBezTo>
                    <a:pt x="22484" y="13618"/>
                    <a:pt x="21979" y="1"/>
                    <a:pt x="21979"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7"/>
            <p:cNvSpPr/>
            <p:nvPr/>
          </p:nvSpPr>
          <p:spPr>
            <a:xfrm>
              <a:off x="5576100" y="1368225"/>
              <a:ext cx="0" cy="25"/>
            </a:xfrm>
            <a:custGeom>
              <a:rect b="b" l="l" r="r" t="t"/>
              <a:pathLst>
                <a:path extrusionOk="0" h="1" w="0">
                  <a:moveTo>
                    <a:pt x="0" y="0"/>
                  </a:moveTo>
                  <a:lnTo>
                    <a:pt x="0"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7"/>
            <p:cNvSpPr/>
            <p:nvPr/>
          </p:nvSpPr>
          <p:spPr>
            <a:xfrm>
              <a:off x="5569500" y="1368225"/>
              <a:ext cx="6600" cy="7850"/>
            </a:xfrm>
            <a:custGeom>
              <a:rect b="b" l="l" r="r" t="t"/>
              <a:pathLst>
                <a:path extrusionOk="0" h="314" w="264">
                  <a:moveTo>
                    <a:pt x="264" y="0"/>
                  </a:moveTo>
                  <a:lnTo>
                    <a:pt x="0" y="207"/>
                  </a:lnTo>
                  <a:cubicBezTo>
                    <a:pt x="74" y="244"/>
                    <a:pt x="147" y="281"/>
                    <a:pt x="221" y="314"/>
                  </a:cubicBezTo>
                  <a:lnTo>
                    <a:pt x="264"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7"/>
            <p:cNvSpPr/>
            <p:nvPr/>
          </p:nvSpPr>
          <p:spPr>
            <a:xfrm>
              <a:off x="4764025" y="1332850"/>
              <a:ext cx="1600" cy="4625"/>
            </a:xfrm>
            <a:custGeom>
              <a:rect b="b" l="l" r="r" t="t"/>
              <a:pathLst>
                <a:path extrusionOk="0" h="185" w="64">
                  <a:moveTo>
                    <a:pt x="1" y="1"/>
                  </a:moveTo>
                  <a:lnTo>
                    <a:pt x="4" y="184"/>
                  </a:lnTo>
                  <a:lnTo>
                    <a:pt x="64" y="155"/>
                  </a:lnTo>
                  <a:lnTo>
                    <a:pt x="1"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7"/>
            <p:cNvSpPr/>
            <p:nvPr/>
          </p:nvSpPr>
          <p:spPr>
            <a:xfrm>
              <a:off x="5019125" y="1603925"/>
              <a:ext cx="2525" cy="750"/>
            </a:xfrm>
            <a:custGeom>
              <a:rect b="b" l="l" r="r" t="t"/>
              <a:pathLst>
                <a:path extrusionOk="0" h="30" w="101">
                  <a:moveTo>
                    <a:pt x="73" y="0"/>
                  </a:moveTo>
                  <a:lnTo>
                    <a:pt x="0" y="30"/>
                  </a:lnTo>
                  <a:lnTo>
                    <a:pt x="101" y="30"/>
                  </a:lnTo>
                  <a:lnTo>
                    <a:pt x="73"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7"/>
            <p:cNvSpPr/>
            <p:nvPr/>
          </p:nvSpPr>
          <p:spPr>
            <a:xfrm>
              <a:off x="4765025" y="1394525"/>
              <a:ext cx="799475" cy="1072550"/>
            </a:xfrm>
            <a:custGeom>
              <a:rect b="b" l="l" r="r" t="t"/>
              <a:pathLst>
                <a:path extrusionOk="0" h="42902" w="31979">
                  <a:moveTo>
                    <a:pt x="1" y="1"/>
                  </a:moveTo>
                  <a:lnTo>
                    <a:pt x="706" y="42902"/>
                  </a:lnTo>
                  <a:lnTo>
                    <a:pt x="26135" y="42902"/>
                  </a:lnTo>
                  <a:lnTo>
                    <a:pt x="31978" y="2184"/>
                  </a:lnTo>
                  <a:lnTo>
                    <a:pt x="31978" y="2184"/>
                  </a:lnTo>
                  <a:cubicBezTo>
                    <a:pt x="30354" y="2960"/>
                    <a:pt x="28117" y="3839"/>
                    <a:pt x="25182" y="4608"/>
                  </a:cubicBezTo>
                  <a:lnTo>
                    <a:pt x="14246" y="13126"/>
                  </a:lnTo>
                  <a:lnTo>
                    <a:pt x="11067" y="9355"/>
                  </a:lnTo>
                  <a:lnTo>
                    <a:pt x="10679" y="8898"/>
                  </a:lnTo>
                  <a:lnTo>
                    <a:pt x="10301" y="8446"/>
                  </a:lnTo>
                  <a:lnTo>
                    <a:pt x="10208" y="8339"/>
                  </a:lnTo>
                  <a:lnTo>
                    <a:pt x="10154" y="8272"/>
                  </a:lnTo>
                  <a:lnTo>
                    <a:pt x="5858" y="12211"/>
                  </a:lnTo>
                  <a:lnTo>
                    <a:pt x="1338" y="957"/>
                  </a:lnTo>
                  <a:cubicBezTo>
                    <a:pt x="837" y="620"/>
                    <a:pt x="391" y="295"/>
                    <a:pt x="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7"/>
            <p:cNvSpPr/>
            <p:nvPr/>
          </p:nvSpPr>
          <p:spPr>
            <a:xfrm>
              <a:off x="5394550" y="1373400"/>
              <a:ext cx="180475" cy="136350"/>
            </a:xfrm>
            <a:custGeom>
              <a:rect b="b" l="l" r="r" t="t"/>
              <a:pathLst>
                <a:path extrusionOk="0" h="5454" w="7219">
                  <a:moveTo>
                    <a:pt x="6998" y="0"/>
                  </a:moveTo>
                  <a:lnTo>
                    <a:pt x="1" y="5453"/>
                  </a:lnTo>
                  <a:cubicBezTo>
                    <a:pt x="2936" y="4684"/>
                    <a:pt x="5173" y="3805"/>
                    <a:pt x="6797" y="3029"/>
                  </a:cubicBezTo>
                  <a:lnTo>
                    <a:pt x="7219" y="107"/>
                  </a:lnTo>
                  <a:cubicBezTo>
                    <a:pt x="7145" y="74"/>
                    <a:pt x="7072" y="37"/>
                    <a:pt x="6998"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7"/>
            <p:cNvSpPr/>
            <p:nvPr/>
          </p:nvSpPr>
          <p:spPr>
            <a:xfrm>
              <a:off x="4764100" y="1336700"/>
              <a:ext cx="34400" cy="81775"/>
            </a:xfrm>
            <a:custGeom>
              <a:rect b="b" l="l" r="r" t="t"/>
              <a:pathLst>
                <a:path extrusionOk="0" h="3271" w="1376">
                  <a:moveTo>
                    <a:pt x="61" y="1"/>
                  </a:moveTo>
                  <a:lnTo>
                    <a:pt x="1" y="30"/>
                  </a:lnTo>
                  <a:lnTo>
                    <a:pt x="38" y="2314"/>
                  </a:lnTo>
                  <a:cubicBezTo>
                    <a:pt x="428" y="2608"/>
                    <a:pt x="874" y="2933"/>
                    <a:pt x="1375" y="3270"/>
                  </a:cubicBezTo>
                  <a:lnTo>
                    <a:pt x="61"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7"/>
            <p:cNvSpPr/>
            <p:nvPr/>
          </p:nvSpPr>
          <p:spPr>
            <a:xfrm>
              <a:off x="5019125" y="1604650"/>
              <a:ext cx="25" cy="25"/>
            </a:xfrm>
            <a:custGeom>
              <a:rect b="b" l="l" r="r" t="t"/>
              <a:pathLst>
                <a:path extrusionOk="0" h="1" w="1">
                  <a:moveTo>
                    <a:pt x="0" y="1"/>
                  </a:moveTo>
                  <a:lnTo>
                    <a:pt x="0"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7"/>
            <p:cNvSpPr/>
            <p:nvPr/>
          </p:nvSpPr>
          <p:spPr>
            <a:xfrm>
              <a:off x="5015425" y="1601300"/>
              <a:ext cx="6900" cy="862500"/>
            </a:xfrm>
            <a:custGeom>
              <a:rect b="b" l="l" r="r" t="t"/>
              <a:pathLst>
                <a:path extrusionOk="0" h="34500" w="276">
                  <a:moveTo>
                    <a:pt x="1" y="1"/>
                  </a:moveTo>
                  <a:lnTo>
                    <a:pt x="1" y="34500"/>
                  </a:lnTo>
                  <a:lnTo>
                    <a:pt x="275" y="34500"/>
                  </a:lnTo>
                  <a:lnTo>
                    <a:pt x="275" y="45"/>
                  </a:lnTo>
                  <a:lnTo>
                    <a:pt x="241"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7"/>
            <p:cNvSpPr/>
            <p:nvPr/>
          </p:nvSpPr>
          <p:spPr>
            <a:xfrm>
              <a:off x="5576100" y="1368225"/>
              <a:ext cx="0" cy="25"/>
            </a:xfrm>
            <a:custGeom>
              <a:rect b="b" l="l" r="r" t="t"/>
              <a:pathLst>
                <a:path extrusionOk="0" h="1" w="0">
                  <a:moveTo>
                    <a:pt x="0" y="0"/>
                  </a:moveTo>
                  <a:lnTo>
                    <a:pt x="0" y="0"/>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7"/>
            <p:cNvSpPr/>
            <p:nvPr/>
          </p:nvSpPr>
          <p:spPr>
            <a:xfrm>
              <a:off x="5566900" y="1368225"/>
              <a:ext cx="9200" cy="3925"/>
            </a:xfrm>
            <a:custGeom>
              <a:rect b="b" l="l" r="r" t="t"/>
              <a:pathLst>
                <a:path extrusionOk="0" h="157" w="368">
                  <a:moveTo>
                    <a:pt x="368" y="0"/>
                  </a:moveTo>
                  <a:lnTo>
                    <a:pt x="1" y="157"/>
                  </a:lnTo>
                  <a:lnTo>
                    <a:pt x="4" y="157"/>
                  </a:lnTo>
                  <a:lnTo>
                    <a:pt x="368" y="0"/>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7"/>
            <p:cNvSpPr/>
            <p:nvPr/>
          </p:nvSpPr>
          <p:spPr>
            <a:xfrm>
              <a:off x="5018850" y="1544750"/>
              <a:ext cx="141100" cy="59200"/>
            </a:xfrm>
            <a:custGeom>
              <a:rect b="b" l="l" r="r" t="t"/>
              <a:pathLst>
                <a:path extrusionOk="0" h="2368" w="5644">
                  <a:moveTo>
                    <a:pt x="5417" y="0"/>
                  </a:moveTo>
                  <a:lnTo>
                    <a:pt x="1" y="2263"/>
                  </a:lnTo>
                  <a:lnTo>
                    <a:pt x="84" y="2367"/>
                  </a:lnTo>
                  <a:lnTo>
                    <a:pt x="5644" y="7"/>
                  </a:lnTo>
                  <a:cubicBezTo>
                    <a:pt x="5568" y="3"/>
                    <a:pt x="5491" y="3"/>
                    <a:pt x="5417" y="0"/>
                  </a:cubicBez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7"/>
            <p:cNvSpPr/>
            <p:nvPr/>
          </p:nvSpPr>
          <p:spPr>
            <a:xfrm>
              <a:off x="5154250" y="1372125"/>
              <a:ext cx="412750" cy="172800"/>
            </a:xfrm>
            <a:custGeom>
              <a:rect b="b" l="l" r="r" t="t"/>
              <a:pathLst>
                <a:path extrusionOk="0" h="6912" w="16510">
                  <a:moveTo>
                    <a:pt x="16507" y="1"/>
                  </a:moveTo>
                  <a:lnTo>
                    <a:pt x="1" y="6905"/>
                  </a:lnTo>
                  <a:cubicBezTo>
                    <a:pt x="75" y="6908"/>
                    <a:pt x="152" y="6908"/>
                    <a:pt x="228" y="6912"/>
                  </a:cubicBezTo>
                  <a:lnTo>
                    <a:pt x="16510"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7"/>
            <p:cNvSpPr/>
            <p:nvPr/>
          </p:nvSpPr>
          <p:spPr>
            <a:xfrm>
              <a:off x="5576100" y="1368225"/>
              <a:ext cx="0" cy="25"/>
            </a:xfrm>
            <a:custGeom>
              <a:rect b="b" l="l" r="r" t="t"/>
              <a:pathLst>
                <a:path extrusionOk="0" h="1" w="0">
                  <a:moveTo>
                    <a:pt x="0" y="0"/>
                  </a:moveTo>
                  <a:lnTo>
                    <a:pt x="0" y="0"/>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7"/>
            <p:cNvSpPr/>
            <p:nvPr/>
          </p:nvSpPr>
          <p:spPr>
            <a:xfrm>
              <a:off x="5566975" y="1368225"/>
              <a:ext cx="9125" cy="5200"/>
            </a:xfrm>
            <a:custGeom>
              <a:rect b="b" l="l" r="r" t="t"/>
              <a:pathLst>
                <a:path extrusionOk="0" h="208" w="365">
                  <a:moveTo>
                    <a:pt x="365" y="0"/>
                  </a:moveTo>
                  <a:lnTo>
                    <a:pt x="1" y="157"/>
                  </a:lnTo>
                  <a:cubicBezTo>
                    <a:pt x="34" y="174"/>
                    <a:pt x="67" y="190"/>
                    <a:pt x="101" y="207"/>
                  </a:cubicBezTo>
                  <a:lnTo>
                    <a:pt x="365" y="0"/>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7"/>
            <p:cNvSpPr/>
            <p:nvPr/>
          </p:nvSpPr>
          <p:spPr>
            <a:xfrm>
              <a:off x="5020950" y="1372125"/>
              <a:ext cx="548575" cy="350575"/>
            </a:xfrm>
            <a:custGeom>
              <a:rect b="b" l="l" r="r" t="t"/>
              <a:pathLst>
                <a:path extrusionOk="0" h="14023" w="21943">
                  <a:moveTo>
                    <a:pt x="21842" y="1"/>
                  </a:moveTo>
                  <a:lnTo>
                    <a:pt x="5560" y="6912"/>
                  </a:lnTo>
                  <a:lnTo>
                    <a:pt x="0" y="9272"/>
                  </a:lnTo>
                  <a:lnTo>
                    <a:pt x="28" y="9302"/>
                  </a:lnTo>
                  <a:lnTo>
                    <a:pt x="64" y="9302"/>
                  </a:lnTo>
                  <a:lnTo>
                    <a:pt x="64" y="9342"/>
                  </a:lnTo>
                  <a:lnTo>
                    <a:pt x="4009" y="14022"/>
                  </a:lnTo>
                  <a:lnTo>
                    <a:pt x="14945" y="5504"/>
                  </a:lnTo>
                  <a:lnTo>
                    <a:pt x="21942" y="51"/>
                  </a:lnTo>
                  <a:cubicBezTo>
                    <a:pt x="21908" y="34"/>
                    <a:pt x="21875" y="18"/>
                    <a:pt x="21842" y="1"/>
                  </a:cubicBez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7"/>
            <p:cNvSpPr/>
            <p:nvPr/>
          </p:nvSpPr>
          <p:spPr>
            <a:xfrm>
              <a:off x="5021625" y="1604650"/>
              <a:ext cx="925" cy="1025"/>
            </a:xfrm>
            <a:custGeom>
              <a:rect b="b" l="l" r="r" t="t"/>
              <a:pathLst>
                <a:path extrusionOk="0" h="41" w="37">
                  <a:moveTo>
                    <a:pt x="1" y="1"/>
                  </a:moveTo>
                  <a:lnTo>
                    <a:pt x="37" y="41"/>
                  </a:lnTo>
                  <a:lnTo>
                    <a:pt x="37"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7"/>
            <p:cNvSpPr/>
            <p:nvPr/>
          </p:nvSpPr>
          <p:spPr>
            <a:xfrm>
              <a:off x="4899500" y="1477200"/>
              <a:ext cx="119375" cy="125550"/>
            </a:xfrm>
            <a:custGeom>
              <a:rect b="b" l="l" r="r" t="t"/>
              <a:pathLst>
                <a:path extrusionOk="0" h="5022" w="4775">
                  <a:moveTo>
                    <a:pt x="1" y="1"/>
                  </a:moveTo>
                  <a:lnTo>
                    <a:pt x="4715" y="5022"/>
                  </a:lnTo>
                  <a:lnTo>
                    <a:pt x="4775" y="4965"/>
                  </a:lnTo>
                  <a:lnTo>
                    <a:pt x="115" y="58"/>
                  </a:lnTo>
                  <a:cubicBezTo>
                    <a:pt x="78" y="37"/>
                    <a:pt x="38" y="21"/>
                    <a:pt x="1" y="1"/>
                  </a:cubicBez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7"/>
            <p:cNvSpPr/>
            <p:nvPr/>
          </p:nvSpPr>
          <p:spPr>
            <a:xfrm>
              <a:off x="4764025" y="1332850"/>
              <a:ext cx="3025" cy="3200"/>
            </a:xfrm>
            <a:custGeom>
              <a:rect b="b" l="l" r="r" t="t"/>
              <a:pathLst>
                <a:path extrusionOk="0" h="128" w="121">
                  <a:moveTo>
                    <a:pt x="121" y="127"/>
                  </a:moveTo>
                  <a:lnTo>
                    <a:pt x="1" y="1"/>
                  </a:lnTo>
                  <a:lnTo>
                    <a:pt x="121" y="127"/>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7"/>
            <p:cNvSpPr/>
            <p:nvPr/>
          </p:nvSpPr>
          <p:spPr>
            <a:xfrm>
              <a:off x="4767025" y="1336025"/>
              <a:ext cx="135350" cy="142625"/>
            </a:xfrm>
            <a:custGeom>
              <a:rect b="b" l="l" r="r" t="t"/>
              <a:pathLst>
                <a:path extrusionOk="0" h="5705" w="5414">
                  <a:moveTo>
                    <a:pt x="1" y="0"/>
                  </a:moveTo>
                  <a:lnTo>
                    <a:pt x="5300" y="5648"/>
                  </a:lnTo>
                  <a:cubicBezTo>
                    <a:pt x="5337" y="5668"/>
                    <a:pt x="5377" y="5684"/>
                    <a:pt x="5414" y="5705"/>
                  </a:cubicBezTo>
                  <a:lnTo>
                    <a:pt x="1" y="0"/>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7"/>
            <p:cNvSpPr/>
            <p:nvPr/>
          </p:nvSpPr>
          <p:spPr>
            <a:xfrm>
              <a:off x="4764025" y="1332850"/>
              <a:ext cx="3025" cy="3875"/>
            </a:xfrm>
            <a:custGeom>
              <a:rect b="b" l="l" r="r" t="t"/>
              <a:pathLst>
                <a:path extrusionOk="0" h="155" w="121">
                  <a:moveTo>
                    <a:pt x="1" y="1"/>
                  </a:moveTo>
                  <a:lnTo>
                    <a:pt x="64" y="155"/>
                  </a:lnTo>
                  <a:cubicBezTo>
                    <a:pt x="81" y="147"/>
                    <a:pt x="101" y="138"/>
                    <a:pt x="121" y="127"/>
                  </a:cubicBezTo>
                  <a:lnTo>
                    <a:pt x="1"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7"/>
            <p:cNvSpPr/>
            <p:nvPr/>
          </p:nvSpPr>
          <p:spPr>
            <a:xfrm>
              <a:off x="4765600" y="1336025"/>
              <a:ext cx="251775" cy="363775"/>
            </a:xfrm>
            <a:custGeom>
              <a:rect b="b" l="l" r="r" t="t"/>
              <a:pathLst>
                <a:path extrusionOk="0" h="14551" w="10071">
                  <a:moveTo>
                    <a:pt x="58" y="0"/>
                  </a:moveTo>
                  <a:cubicBezTo>
                    <a:pt x="38" y="11"/>
                    <a:pt x="18" y="20"/>
                    <a:pt x="1" y="28"/>
                  </a:cubicBezTo>
                  <a:lnTo>
                    <a:pt x="1315" y="3297"/>
                  </a:lnTo>
                  <a:lnTo>
                    <a:pt x="5835" y="14551"/>
                  </a:lnTo>
                  <a:lnTo>
                    <a:pt x="10071" y="10669"/>
                  </a:lnTo>
                  <a:lnTo>
                    <a:pt x="5357" y="5648"/>
                  </a:lnTo>
                  <a:lnTo>
                    <a:pt x="58" y="0"/>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7"/>
            <p:cNvSpPr/>
            <p:nvPr/>
          </p:nvSpPr>
          <p:spPr>
            <a:xfrm>
              <a:off x="5418375" y="1368225"/>
              <a:ext cx="956775" cy="1098850"/>
            </a:xfrm>
            <a:custGeom>
              <a:rect b="b" l="l" r="r" t="t"/>
              <a:pathLst>
                <a:path extrusionOk="0" h="43954" w="38271">
                  <a:moveTo>
                    <a:pt x="6309" y="0"/>
                  </a:moveTo>
                  <a:lnTo>
                    <a:pt x="6266" y="314"/>
                  </a:lnTo>
                  <a:lnTo>
                    <a:pt x="5844" y="3236"/>
                  </a:lnTo>
                  <a:lnTo>
                    <a:pt x="1" y="43954"/>
                  </a:lnTo>
                  <a:lnTo>
                    <a:pt x="36722" y="43954"/>
                  </a:lnTo>
                  <a:cubicBezTo>
                    <a:pt x="37736" y="36381"/>
                    <a:pt x="38271" y="28732"/>
                    <a:pt x="38113" y="23065"/>
                  </a:cubicBezTo>
                  <a:cubicBezTo>
                    <a:pt x="37679" y="7134"/>
                    <a:pt x="25255" y="3664"/>
                    <a:pt x="25128" y="3631"/>
                  </a:cubicBezTo>
                  <a:cubicBezTo>
                    <a:pt x="21674" y="1969"/>
                    <a:pt x="16727" y="1110"/>
                    <a:pt x="11140" y="210"/>
                  </a:cubicBezTo>
                  <a:lnTo>
                    <a:pt x="630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82" name="Shape 882"/>
        <p:cNvGrpSpPr/>
        <p:nvPr/>
      </p:nvGrpSpPr>
      <p:grpSpPr>
        <a:xfrm>
          <a:off x="0" y="0"/>
          <a:ext cx="0" cy="0"/>
          <a:chOff x="0" y="0"/>
          <a:chExt cx="0" cy="0"/>
        </a:xfrm>
      </p:grpSpPr>
      <p:sp>
        <p:nvSpPr>
          <p:cNvPr id="883" name="Google Shape;883;p36"/>
          <p:cNvSpPr txBox="1"/>
          <p:nvPr>
            <p:ph type="ctrTitle"/>
          </p:nvPr>
        </p:nvSpPr>
        <p:spPr>
          <a:xfrm flipH="1">
            <a:off x="973500" y="1951175"/>
            <a:ext cx="1245900" cy="1241400"/>
          </a:xfrm>
          <a:prstGeom prst="rect">
            <a:avLst/>
          </a:prstGeom>
        </p:spPr>
        <p:txBody>
          <a:bodyPr anchorCtr="0" anchor="ctr" bIns="34275" lIns="68575" spcFirstLastPara="1" rIns="68575" wrap="square" tIns="34275">
            <a:noAutofit/>
          </a:bodyPr>
          <a:lstStyle/>
          <a:p>
            <a:pPr indent="0" lvl="0" marL="0" rtl="0" algn="l">
              <a:spcBef>
                <a:spcPts val="0"/>
              </a:spcBef>
              <a:spcAft>
                <a:spcPts val="0"/>
              </a:spcAft>
              <a:buNone/>
            </a:pPr>
            <a:r>
              <a:rPr lang="en"/>
              <a:t>WHAT DO WE OFFER?</a:t>
            </a:r>
            <a:endParaRPr/>
          </a:p>
        </p:txBody>
      </p:sp>
      <p:graphicFrame>
        <p:nvGraphicFramePr>
          <p:cNvPr id="884" name="Google Shape;884;p36"/>
          <p:cNvGraphicFramePr/>
          <p:nvPr/>
        </p:nvGraphicFramePr>
        <p:xfrm>
          <a:off x="2766802" y="1295600"/>
          <a:ext cx="3000000" cy="3000000"/>
        </p:xfrm>
        <a:graphic>
          <a:graphicData uri="http://schemas.openxmlformats.org/drawingml/2006/table">
            <a:tbl>
              <a:tblPr>
                <a:noFill/>
                <a:tableStyleId>{D027C415-E53A-4614-808F-32A26757F16C}</a:tableStyleId>
              </a:tblPr>
              <a:tblGrid>
                <a:gridCol w="1285525"/>
                <a:gridCol w="1285525"/>
                <a:gridCol w="1285525"/>
                <a:gridCol w="1285525"/>
              </a:tblGrid>
              <a:tr h="638075">
                <a:tc>
                  <a:txBody>
                    <a:bodyPr/>
                    <a:lstStyle/>
                    <a:p>
                      <a:pPr indent="0" lvl="0" marL="0" rtl="0" algn="ctr">
                        <a:spcBef>
                          <a:spcPts val="0"/>
                        </a:spcBef>
                        <a:spcAft>
                          <a:spcPts val="0"/>
                        </a:spcAft>
                        <a:buNone/>
                      </a:pPr>
                      <a:r>
                        <a:rPr lang="en" sz="1200">
                          <a:solidFill>
                            <a:srgbClr val="21204D"/>
                          </a:solidFill>
                          <a:latin typeface="Saira SemiCondensed SemiBold"/>
                          <a:ea typeface="Saira SemiCondensed SemiBold"/>
                          <a:cs typeface="Saira SemiCondensed SemiBold"/>
                          <a:sym typeface="Saira SemiCondensed SemiBold"/>
                        </a:rPr>
                        <a:t>ADS</a:t>
                      </a:r>
                      <a:endParaRPr sz="1200">
                        <a:solidFill>
                          <a:srgbClr val="21204D"/>
                        </a:solidFill>
                        <a:latin typeface="Saira SemiCondensed SemiBold"/>
                        <a:ea typeface="Saira SemiCondensed SemiBold"/>
                        <a:cs typeface="Saira SemiCondensed SemiBold"/>
                        <a:sym typeface="Saira SemiCondensed SemiBold"/>
                      </a:endParaRPr>
                    </a:p>
                  </a:txBody>
                  <a:tcPr marT="91425" marB="91425" marR="91425" marL="91425" anchor="ctr">
                    <a:lnL cap="flat" cmpd="sng" w="76200">
                      <a:solidFill>
                        <a:srgbClr val="F3F3F3"/>
                      </a:solidFill>
                      <a:prstDash val="solid"/>
                      <a:round/>
                      <a:headEnd len="sm" w="sm" type="none"/>
                      <a:tailEnd len="sm" w="sm" type="none"/>
                    </a:lnL>
                    <a:lnR cap="flat" cmpd="sng" w="76200">
                      <a:solidFill>
                        <a:srgbClr val="F3F3F3"/>
                      </a:solidFill>
                      <a:prstDash val="solid"/>
                      <a:round/>
                      <a:headEnd len="sm" w="sm" type="none"/>
                      <a:tailEnd len="sm" w="sm" type="none"/>
                    </a:lnR>
                    <a:lnT cap="flat" cmpd="sng" w="76200">
                      <a:solidFill>
                        <a:srgbClr val="F3F3F3"/>
                      </a:solidFill>
                      <a:prstDash val="solid"/>
                      <a:round/>
                      <a:headEnd len="sm" w="sm" type="none"/>
                      <a:tailEnd len="sm" w="sm" type="none"/>
                    </a:lnT>
                    <a:lnB cap="flat" cmpd="sng" w="28575">
                      <a:solidFill>
                        <a:srgbClr val="FF3C68">
                          <a:alpha val="0"/>
                        </a:srgbClr>
                      </a:solidFill>
                      <a:prstDash val="solid"/>
                      <a:round/>
                      <a:headEnd len="sm" w="sm" type="none"/>
                      <a:tailEnd len="sm" w="sm" type="none"/>
                    </a:lnB>
                    <a:solidFill>
                      <a:srgbClr val="FF457A"/>
                    </a:solidFill>
                  </a:tcPr>
                </a:tc>
                <a:tc>
                  <a:txBody>
                    <a:bodyPr/>
                    <a:lstStyle/>
                    <a:p>
                      <a:pPr indent="0" lvl="0" marL="0" rtl="0" algn="ctr">
                        <a:spcBef>
                          <a:spcPts val="0"/>
                        </a:spcBef>
                        <a:spcAft>
                          <a:spcPts val="0"/>
                        </a:spcAft>
                        <a:buNone/>
                      </a:pPr>
                      <a:r>
                        <a:rPr lang="en" sz="1200">
                          <a:solidFill>
                            <a:srgbClr val="21204D"/>
                          </a:solidFill>
                          <a:latin typeface="Saira SemiCondensed SemiBold"/>
                          <a:ea typeface="Saira SemiCondensed SemiBold"/>
                          <a:cs typeface="Saira SemiCondensed SemiBold"/>
                          <a:sym typeface="Saira SemiCondensed SemiBold"/>
                        </a:rPr>
                        <a:t>SOCIAL MEDIA</a:t>
                      </a:r>
                      <a:endParaRPr sz="1200">
                        <a:solidFill>
                          <a:srgbClr val="21204D"/>
                        </a:solidFill>
                        <a:latin typeface="Saira SemiCondensed SemiBold"/>
                        <a:ea typeface="Saira SemiCondensed SemiBold"/>
                        <a:cs typeface="Saira SemiCondensed SemiBold"/>
                        <a:sym typeface="Saira SemiCondensed SemiBold"/>
                      </a:endParaRPr>
                    </a:p>
                  </a:txBody>
                  <a:tcPr marT="91425" marB="91425" marR="91425" marL="91425" anchor="ctr">
                    <a:lnL cap="flat" cmpd="sng" w="76200">
                      <a:solidFill>
                        <a:srgbClr val="F3F3F3"/>
                      </a:solidFill>
                      <a:prstDash val="solid"/>
                      <a:round/>
                      <a:headEnd len="sm" w="sm" type="none"/>
                      <a:tailEnd len="sm" w="sm" type="none"/>
                    </a:lnL>
                    <a:lnR cap="flat" cmpd="sng" w="76200">
                      <a:solidFill>
                        <a:srgbClr val="F3F3F3"/>
                      </a:solidFill>
                      <a:prstDash val="solid"/>
                      <a:round/>
                      <a:headEnd len="sm" w="sm" type="none"/>
                      <a:tailEnd len="sm" w="sm" type="none"/>
                    </a:lnR>
                    <a:lnT cap="flat" cmpd="sng" w="76200">
                      <a:solidFill>
                        <a:srgbClr val="F3F3F3"/>
                      </a:solidFill>
                      <a:prstDash val="solid"/>
                      <a:round/>
                      <a:headEnd len="sm" w="sm" type="none"/>
                      <a:tailEnd len="sm" w="sm" type="none"/>
                    </a:lnT>
                    <a:lnB cap="flat" cmpd="sng" w="28575">
                      <a:solidFill>
                        <a:srgbClr val="FF3C68">
                          <a:alpha val="0"/>
                        </a:srgbClr>
                      </a:solidFill>
                      <a:prstDash val="solid"/>
                      <a:round/>
                      <a:headEnd len="sm" w="sm" type="none"/>
                      <a:tailEnd len="sm" w="sm" type="none"/>
                    </a:lnB>
                    <a:solidFill>
                      <a:srgbClr val="FF457A"/>
                    </a:solidFill>
                  </a:tcPr>
                </a:tc>
                <a:tc>
                  <a:txBody>
                    <a:bodyPr/>
                    <a:lstStyle/>
                    <a:p>
                      <a:pPr indent="0" lvl="0" marL="0" rtl="0" algn="ctr">
                        <a:spcBef>
                          <a:spcPts val="0"/>
                        </a:spcBef>
                        <a:spcAft>
                          <a:spcPts val="0"/>
                        </a:spcAft>
                        <a:buNone/>
                      </a:pPr>
                      <a:r>
                        <a:rPr lang="en" sz="1200">
                          <a:solidFill>
                            <a:srgbClr val="21204D"/>
                          </a:solidFill>
                          <a:latin typeface="Saira SemiCondensed SemiBold"/>
                          <a:ea typeface="Saira SemiCondensed SemiBold"/>
                          <a:cs typeface="Saira SemiCondensed SemiBold"/>
                          <a:sym typeface="Saira SemiCondensed SemiBold"/>
                        </a:rPr>
                        <a:t>AWARENESS</a:t>
                      </a:r>
                      <a:endParaRPr sz="1200">
                        <a:solidFill>
                          <a:srgbClr val="21204D"/>
                        </a:solidFill>
                        <a:latin typeface="Saira SemiCondensed SemiBold"/>
                        <a:ea typeface="Saira SemiCondensed SemiBold"/>
                        <a:cs typeface="Saira SemiCondensed SemiBold"/>
                        <a:sym typeface="Saira SemiCondensed SemiBold"/>
                      </a:endParaRPr>
                    </a:p>
                  </a:txBody>
                  <a:tcPr marT="91425" marB="91425" marR="91425" marL="91425" anchor="ctr">
                    <a:lnL cap="flat" cmpd="sng" w="76200">
                      <a:solidFill>
                        <a:srgbClr val="F3F3F3"/>
                      </a:solidFill>
                      <a:prstDash val="solid"/>
                      <a:round/>
                      <a:headEnd len="sm" w="sm" type="none"/>
                      <a:tailEnd len="sm" w="sm" type="none"/>
                    </a:lnL>
                    <a:lnR cap="flat" cmpd="sng" w="76200">
                      <a:solidFill>
                        <a:srgbClr val="F3F3F3"/>
                      </a:solidFill>
                      <a:prstDash val="solid"/>
                      <a:round/>
                      <a:headEnd len="sm" w="sm" type="none"/>
                      <a:tailEnd len="sm" w="sm" type="none"/>
                    </a:lnR>
                    <a:lnT cap="flat" cmpd="sng" w="76200">
                      <a:solidFill>
                        <a:srgbClr val="F3F3F3"/>
                      </a:solidFill>
                      <a:prstDash val="solid"/>
                      <a:round/>
                      <a:headEnd len="sm" w="sm" type="none"/>
                      <a:tailEnd len="sm" w="sm" type="none"/>
                    </a:lnT>
                    <a:lnB cap="flat" cmpd="sng" w="28575">
                      <a:solidFill>
                        <a:srgbClr val="FF3C68">
                          <a:alpha val="0"/>
                        </a:srgbClr>
                      </a:solidFill>
                      <a:prstDash val="solid"/>
                      <a:round/>
                      <a:headEnd len="sm" w="sm" type="none"/>
                      <a:tailEnd len="sm" w="sm" type="none"/>
                    </a:lnB>
                    <a:solidFill>
                      <a:srgbClr val="FF457A"/>
                    </a:solidFill>
                  </a:tcPr>
                </a:tc>
                <a:tc>
                  <a:txBody>
                    <a:bodyPr/>
                    <a:lstStyle/>
                    <a:p>
                      <a:pPr indent="0" lvl="0" marL="0" rtl="0" algn="ctr">
                        <a:spcBef>
                          <a:spcPts val="0"/>
                        </a:spcBef>
                        <a:spcAft>
                          <a:spcPts val="0"/>
                        </a:spcAft>
                        <a:buNone/>
                      </a:pPr>
                      <a:r>
                        <a:rPr lang="en" sz="1200">
                          <a:solidFill>
                            <a:srgbClr val="21204D"/>
                          </a:solidFill>
                          <a:latin typeface="Saira SemiCondensed SemiBold"/>
                          <a:ea typeface="Saira SemiCondensed SemiBold"/>
                          <a:cs typeface="Saira SemiCondensed SemiBold"/>
                          <a:sym typeface="Saira SemiCondensed SemiBold"/>
                        </a:rPr>
                        <a:t>TEASER</a:t>
                      </a:r>
                      <a:endParaRPr sz="1200">
                        <a:solidFill>
                          <a:srgbClr val="21204D"/>
                        </a:solidFill>
                        <a:latin typeface="Saira SemiCondensed SemiBold"/>
                        <a:ea typeface="Saira SemiCondensed SemiBold"/>
                        <a:cs typeface="Saira SemiCondensed SemiBold"/>
                        <a:sym typeface="Saira SemiCondensed SemiBold"/>
                      </a:endParaRPr>
                    </a:p>
                  </a:txBody>
                  <a:tcPr marT="91425" marB="91425" marR="91425" marL="91425" anchor="ctr">
                    <a:lnL cap="flat" cmpd="sng" w="76200">
                      <a:solidFill>
                        <a:srgbClr val="F3F3F3"/>
                      </a:solidFill>
                      <a:prstDash val="solid"/>
                      <a:round/>
                      <a:headEnd len="sm" w="sm" type="none"/>
                      <a:tailEnd len="sm" w="sm" type="none"/>
                    </a:lnL>
                    <a:lnR cap="flat" cmpd="sng" w="76200">
                      <a:solidFill>
                        <a:srgbClr val="F3F3F3"/>
                      </a:solidFill>
                      <a:prstDash val="solid"/>
                      <a:round/>
                      <a:headEnd len="sm" w="sm" type="none"/>
                      <a:tailEnd len="sm" w="sm" type="none"/>
                    </a:lnR>
                    <a:lnT cap="flat" cmpd="sng" w="76200">
                      <a:solidFill>
                        <a:srgbClr val="F3F3F3"/>
                      </a:solidFill>
                      <a:prstDash val="solid"/>
                      <a:round/>
                      <a:headEnd len="sm" w="sm" type="none"/>
                      <a:tailEnd len="sm" w="sm" type="none"/>
                    </a:lnT>
                    <a:lnB cap="flat" cmpd="sng" w="28575">
                      <a:solidFill>
                        <a:srgbClr val="FF3C68">
                          <a:alpha val="0"/>
                        </a:srgbClr>
                      </a:solidFill>
                      <a:prstDash val="solid"/>
                      <a:round/>
                      <a:headEnd len="sm" w="sm" type="none"/>
                      <a:tailEnd len="sm" w="sm" type="none"/>
                    </a:lnB>
                    <a:solidFill>
                      <a:srgbClr val="FF457A"/>
                    </a:solidFill>
                  </a:tcPr>
                </a:tc>
              </a:tr>
              <a:tr h="638075">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Short LinkedIn videos</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3C68">
                          <a:alpha val="0"/>
                        </a:srgbClr>
                      </a:solidFill>
                      <a:prstDash val="solid"/>
                      <a:round/>
                      <a:headEnd len="sm" w="sm" type="none"/>
                      <a:tailEnd len="sm" w="sm" type="none"/>
                    </a:lnT>
                    <a:lnB cap="flat" cmpd="sng" w="28575">
                      <a:solidFill>
                        <a:srgbClr val="FF457A"/>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Snackable content</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3C68">
                          <a:alpha val="0"/>
                        </a:srgbClr>
                      </a:solidFill>
                      <a:prstDash val="solid"/>
                      <a:round/>
                      <a:headEnd len="sm" w="sm" type="none"/>
                      <a:tailEnd len="sm" w="sm" type="none"/>
                    </a:lnT>
                    <a:lnB cap="flat" cmpd="sng" w="28575">
                      <a:solidFill>
                        <a:srgbClr val="FF457A"/>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Company presentations</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3C68">
                          <a:alpha val="0"/>
                        </a:srgbClr>
                      </a:solidFill>
                      <a:prstDash val="solid"/>
                      <a:round/>
                      <a:headEnd len="sm" w="sm" type="none"/>
                      <a:tailEnd len="sm" w="sm" type="none"/>
                    </a:lnT>
                    <a:lnB cap="flat" cmpd="sng" w="28575">
                      <a:solidFill>
                        <a:srgbClr val="FF457A"/>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Event announcement</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3C68">
                          <a:alpha val="0"/>
                        </a:srgbClr>
                      </a:solidFill>
                      <a:prstDash val="solid"/>
                      <a:round/>
                      <a:headEnd len="sm" w="sm" type="none"/>
                      <a:tailEnd len="sm" w="sm" type="none"/>
                    </a:lnT>
                    <a:lnB cap="flat" cmpd="sng" w="28575">
                      <a:solidFill>
                        <a:srgbClr val="FF457A"/>
                      </a:solidFill>
                      <a:prstDash val="solid"/>
                      <a:round/>
                      <a:headEnd len="sm" w="sm" type="none"/>
                      <a:tailEnd len="sm" w="sm" type="none"/>
                    </a:lnB>
                  </a:tcPr>
                </a:tc>
              </a:tr>
              <a:tr h="638075">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Youtube pre-rolls / bumpers</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457A"/>
                      </a:solidFill>
                      <a:prstDash val="solid"/>
                      <a:round/>
                      <a:headEnd len="sm" w="sm" type="none"/>
                      <a:tailEnd len="sm" w="sm" type="none"/>
                    </a:lnT>
                    <a:lnB cap="flat" cmpd="sng" w="28575">
                      <a:solidFill>
                        <a:srgbClr val="FF457A"/>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Live streams</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457A"/>
                      </a:solidFill>
                      <a:prstDash val="solid"/>
                      <a:round/>
                      <a:headEnd len="sm" w="sm" type="none"/>
                      <a:tailEnd len="sm" w="sm" type="none"/>
                    </a:lnT>
                    <a:lnB cap="flat" cmpd="sng" w="28575">
                      <a:solidFill>
                        <a:srgbClr val="FF457A"/>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Product launches</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457A"/>
                      </a:solidFill>
                      <a:prstDash val="solid"/>
                      <a:round/>
                      <a:headEnd len="sm" w="sm" type="none"/>
                      <a:tailEnd len="sm" w="sm" type="none"/>
                    </a:lnT>
                    <a:lnB cap="flat" cmpd="sng" w="28575">
                      <a:solidFill>
                        <a:srgbClr val="FF457A"/>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Aftermovie</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457A"/>
                      </a:solidFill>
                      <a:prstDash val="solid"/>
                      <a:round/>
                      <a:headEnd len="sm" w="sm" type="none"/>
                      <a:tailEnd len="sm" w="sm" type="none"/>
                    </a:lnT>
                    <a:lnB cap="flat" cmpd="sng" w="28575">
                      <a:solidFill>
                        <a:srgbClr val="FF457A"/>
                      </a:solidFill>
                      <a:prstDash val="solid"/>
                      <a:round/>
                      <a:headEnd len="sm" w="sm" type="none"/>
                      <a:tailEnd len="sm" w="sm" type="none"/>
                    </a:lnB>
                  </a:tcPr>
                </a:tc>
              </a:tr>
              <a:tr h="638075">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TV commercials</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457A"/>
                      </a:solidFill>
                      <a:prstDash val="solid"/>
                      <a:round/>
                      <a:headEnd len="sm" w="sm" type="none"/>
                      <a:tailEnd len="sm" w="sm" type="none"/>
                    </a:lnT>
                    <a:lnB cap="flat" cmpd="sng" w="28575">
                      <a:solidFill>
                        <a:srgbClr val="FF3C68">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Vertical videos</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457A"/>
                      </a:solidFill>
                      <a:prstDash val="solid"/>
                      <a:round/>
                      <a:headEnd len="sm" w="sm" type="none"/>
                      <a:tailEnd len="sm" w="sm" type="none"/>
                    </a:lnT>
                    <a:lnB cap="flat" cmpd="sng" w="28575">
                      <a:solidFill>
                        <a:srgbClr val="FF3C68">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Infographics</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457A"/>
                      </a:solidFill>
                      <a:prstDash val="solid"/>
                      <a:round/>
                      <a:headEnd len="sm" w="sm" type="none"/>
                      <a:tailEnd len="sm" w="sm" type="none"/>
                    </a:lnT>
                    <a:lnB cap="flat" cmpd="sng" w="28575">
                      <a:solidFill>
                        <a:srgbClr val="FF3C68">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100">
                          <a:solidFill>
                            <a:srgbClr val="21204D"/>
                          </a:solidFill>
                          <a:latin typeface="Abel"/>
                          <a:ea typeface="Abel"/>
                          <a:cs typeface="Abel"/>
                          <a:sym typeface="Abel"/>
                        </a:rPr>
                        <a:t>Brand content</a:t>
                      </a:r>
                      <a:endParaRPr sz="1100">
                        <a:solidFill>
                          <a:srgbClr val="21204D"/>
                        </a:solidFill>
                        <a:latin typeface="Abel"/>
                        <a:ea typeface="Abel"/>
                        <a:cs typeface="Abel"/>
                        <a:sym typeface="Abel"/>
                      </a:endParaRPr>
                    </a:p>
                  </a:txBody>
                  <a:tcPr marT="91425" marB="91425" marR="91425" marL="91425" anchor="ctr">
                    <a:lnL cap="flat" cmpd="sng" w="28575">
                      <a:solidFill>
                        <a:srgbClr val="FF3C68">
                          <a:alpha val="0"/>
                        </a:srgbClr>
                      </a:solidFill>
                      <a:prstDash val="solid"/>
                      <a:round/>
                      <a:headEnd len="sm" w="sm" type="none"/>
                      <a:tailEnd len="sm" w="sm" type="none"/>
                    </a:lnL>
                    <a:lnR cap="flat" cmpd="sng" w="28575">
                      <a:solidFill>
                        <a:srgbClr val="FF3C68">
                          <a:alpha val="0"/>
                        </a:srgbClr>
                      </a:solidFill>
                      <a:prstDash val="solid"/>
                      <a:round/>
                      <a:headEnd len="sm" w="sm" type="none"/>
                      <a:tailEnd len="sm" w="sm" type="none"/>
                    </a:lnR>
                    <a:lnT cap="flat" cmpd="sng" w="28575">
                      <a:solidFill>
                        <a:srgbClr val="FF457A"/>
                      </a:solidFill>
                      <a:prstDash val="solid"/>
                      <a:round/>
                      <a:headEnd len="sm" w="sm" type="none"/>
                      <a:tailEnd len="sm" w="sm" type="none"/>
                    </a:lnT>
                    <a:lnB cap="flat" cmpd="sng" w="28575">
                      <a:solidFill>
                        <a:srgbClr val="FF3C68">
                          <a:alpha val="0"/>
                        </a:srgbClr>
                      </a:solidFill>
                      <a:prstDash val="solid"/>
                      <a:round/>
                      <a:headEnd len="sm" w="sm" type="none"/>
                      <a:tailEnd len="sm" w="sm" type="none"/>
                    </a:lnB>
                  </a:tcPr>
                </a:tc>
              </a:tr>
            </a:tbl>
          </a:graphicData>
        </a:graphic>
      </p:graphicFrame>
      <p:grpSp>
        <p:nvGrpSpPr>
          <p:cNvPr id="885" name="Google Shape;885;p36"/>
          <p:cNvGrpSpPr/>
          <p:nvPr/>
        </p:nvGrpSpPr>
        <p:grpSpPr>
          <a:xfrm flipH="1">
            <a:off x="7773012" y="4146996"/>
            <a:ext cx="574667" cy="996778"/>
            <a:chOff x="7281325" y="2522625"/>
            <a:chExt cx="230725" cy="400200"/>
          </a:xfrm>
        </p:grpSpPr>
        <p:sp>
          <p:nvSpPr>
            <p:cNvPr id="886" name="Google Shape;886;p36"/>
            <p:cNvSpPr/>
            <p:nvPr/>
          </p:nvSpPr>
          <p:spPr>
            <a:xfrm>
              <a:off x="7281325" y="2522625"/>
              <a:ext cx="230725" cy="399600"/>
            </a:xfrm>
            <a:custGeom>
              <a:rect b="b" l="l" r="r" t="t"/>
              <a:pathLst>
                <a:path extrusionOk="0" h="15984" w="9229">
                  <a:moveTo>
                    <a:pt x="5655" y="0"/>
                  </a:moveTo>
                  <a:cubicBezTo>
                    <a:pt x="5365" y="0"/>
                    <a:pt x="5080" y="96"/>
                    <a:pt x="4829" y="305"/>
                  </a:cubicBezTo>
                  <a:cubicBezTo>
                    <a:pt x="3436" y="1461"/>
                    <a:pt x="4999" y="3542"/>
                    <a:pt x="3743" y="4501"/>
                  </a:cubicBezTo>
                  <a:cubicBezTo>
                    <a:pt x="2487" y="5460"/>
                    <a:pt x="2093" y="6155"/>
                    <a:pt x="2059" y="8203"/>
                  </a:cubicBezTo>
                  <a:cubicBezTo>
                    <a:pt x="2025" y="10250"/>
                    <a:pt x="3413" y="11109"/>
                    <a:pt x="1705" y="12165"/>
                  </a:cubicBezTo>
                  <a:cubicBezTo>
                    <a:pt x="1" y="13217"/>
                    <a:pt x="506" y="15983"/>
                    <a:pt x="506" y="15983"/>
                  </a:cubicBezTo>
                  <a:lnTo>
                    <a:pt x="8668" y="15983"/>
                  </a:lnTo>
                  <a:cubicBezTo>
                    <a:pt x="8668" y="15983"/>
                    <a:pt x="8039" y="15141"/>
                    <a:pt x="8634" y="13588"/>
                  </a:cubicBezTo>
                  <a:cubicBezTo>
                    <a:pt x="9229" y="12034"/>
                    <a:pt x="8500" y="10845"/>
                    <a:pt x="7545" y="9589"/>
                  </a:cubicBezTo>
                  <a:cubicBezTo>
                    <a:pt x="6586" y="8333"/>
                    <a:pt x="6552" y="7013"/>
                    <a:pt x="7575" y="4237"/>
                  </a:cubicBezTo>
                  <a:cubicBezTo>
                    <a:pt x="8415" y="1963"/>
                    <a:pt x="6971" y="0"/>
                    <a:pt x="5655"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6"/>
            <p:cNvSpPr/>
            <p:nvPr/>
          </p:nvSpPr>
          <p:spPr>
            <a:xfrm>
              <a:off x="7338725" y="2545775"/>
              <a:ext cx="116275" cy="229725"/>
            </a:xfrm>
            <a:custGeom>
              <a:rect b="b" l="l" r="r" t="t"/>
              <a:pathLst>
                <a:path extrusionOk="0" h="9189" w="4651">
                  <a:moveTo>
                    <a:pt x="2092" y="0"/>
                  </a:moveTo>
                  <a:lnTo>
                    <a:pt x="2035" y="14"/>
                  </a:lnTo>
                  <a:cubicBezTo>
                    <a:pt x="2042" y="34"/>
                    <a:pt x="2523" y="2085"/>
                    <a:pt x="3669" y="2807"/>
                  </a:cubicBezTo>
                  <a:cubicBezTo>
                    <a:pt x="4313" y="3218"/>
                    <a:pt x="4591" y="3872"/>
                    <a:pt x="4450" y="4661"/>
                  </a:cubicBezTo>
                  <a:cubicBezTo>
                    <a:pt x="4253" y="5736"/>
                    <a:pt x="3348" y="6706"/>
                    <a:pt x="2339" y="6916"/>
                  </a:cubicBezTo>
                  <a:cubicBezTo>
                    <a:pt x="1450" y="7103"/>
                    <a:pt x="712" y="7568"/>
                    <a:pt x="311" y="8189"/>
                  </a:cubicBezTo>
                  <a:cubicBezTo>
                    <a:pt x="90" y="8533"/>
                    <a:pt x="0" y="8897"/>
                    <a:pt x="67" y="9188"/>
                  </a:cubicBezTo>
                  <a:lnTo>
                    <a:pt x="124" y="9174"/>
                  </a:lnTo>
                  <a:cubicBezTo>
                    <a:pt x="61" y="8897"/>
                    <a:pt x="147" y="8550"/>
                    <a:pt x="361" y="8219"/>
                  </a:cubicBezTo>
                  <a:cubicBezTo>
                    <a:pt x="752" y="7611"/>
                    <a:pt x="1477" y="7156"/>
                    <a:pt x="2352" y="6973"/>
                  </a:cubicBezTo>
                  <a:cubicBezTo>
                    <a:pt x="3382" y="6755"/>
                    <a:pt x="4307" y="5767"/>
                    <a:pt x="4507" y="4671"/>
                  </a:cubicBezTo>
                  <a:cubicBezTo>
                    <a:pt x="4651" y="3859"/>
                    <a:pt x="4367" y="3181"/>
                    <a:pt x="3698" y="2760"/>
                  </a:cubicBezTo>
                  <a:cubicBezTo>
                    <a:pt x="2573" y="2048"/>
                    <a:pt x="2095" y="20"/>
                    <a:pt x="2092"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6"/>
            <p:cNvSpPr/>
            <p:nvPr/>
          </p:nvSpPr>
          <p:spPr>
            <a:xfrm>
              <a:off x="7332125" y="2585200"/>
              <a:ext cx="100500" cy="142675"/>
            </a:xfrm>
            <a:custGeom>
              <a:rect b="b" l="l" r="r" t="t"/>
              <a:pathLst>
                <a:path extrusionOk="0" h="5707" w="4020">
                  <a:moveTo>
                    <a:pt x="2232" y="0"/>
                  </a:moveTo>
                  <a:lnTo>
                    <a:pt x="2175" y="7"/>
                  </a:lnTo>
                  <a:cubicBezTo>
                    <a:pt x="2178" y="24"/>
                    <a:pt x="2329" y="1698"/>
                    <a:pt x="3338" y="2435"/>
                  </a:cubicBezTo>
                  <a:cubicBezTo>
                    <a:pt x="3782" y="2760"/>
                    <a:pt x="3959" y="3305"/>
                    <a:pt x="3786" y="3823"/>
                  </a:cubicBezTo>
                  <a:cubicBezTo>
                    <a:pt x="3624" y="4306"/>
                    <a:pt x="3107" y="4821"/>
                    <a:pt x="2148" y="4821"/>
                  </a:cubicBezTo>
                  <a:cubicBezTo>
                    <a:pt x="2133" y="4821"/>
                    <a:pt x="2118" y="4821"/>
                    <a:pt x="2102" y="4821"/>
                  </a:cubicBezTo>
                  <a:lnTo>
                    <a:pt x="2025" y="4821"/>
                  </a:lnTo>
                  <a:cubicBezTo>
                    <a:pt x="294" y="4821"/>
                    <a:pt x="10" y="5653"/>
                    <a:pt x="1" y="5690"/>
                  </a:cubicBezTo>
                  <a:lnTo>
                    <a:pt x="54" y="5707"/>
                  </a:lnTo>
                  <a:cubicBezTo>
                    <a:pt x="58" y="5700"/>
                    <a:pt x="341" y="4878"/>
                    <a:pt x="2025" y="4878"/>
                  </a:cubicBezTo>
                  <a:lnTo>
                    <a:pt x="2098" y="4878"/>
                  </a:lnTo>
                  <a:cubicBezTo>
                    <a:pt x="2114" y="4878"/>
                    <a:pt x="2129" y="4878"/>
                    <a:pt x="2145" y="4878"/>
                  </a:cubicBezTo>
                  <a:cubicBezTo>
                    <a:pt x="3137" y="4878"/>
                    <a:pt x="3672" y="4346"/>
                    <a:pt x="3839" y="3843"/>
                  </a:cubicBezTo>
                  <a:cubicBezTo>
                    <a:pt x="4019" y="3297"/>
                    <a:pt x="3839" y="2730"/>
                    <a:pt x="3371" y="2389"/>
                  </a:cubicBezTo>
                  <a:cubicBezTo>
                    <a:pt x="2386" y="1667"/>
                    <a:pt x="2235" y="17"/>
                    <a:pt x="2232"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6"/>
            <p:cNvSpPr/>
            <p:nvPr/>
          </p:nvSpPr>
          <p:spPr>
            <a:xfrm>
              <a:off x="7323600" y="2727025"/>
              <a:ext cx="128250" cy="195800"/>
            </a:xfrm>
            <a:custGeom>
              <a:rect b="b" l="l" r="r" t="t"/>
              <a:pathLst>
                <a:path extrusionOk="0" h="7832" w="5130">
                  <a:moveTo>
                    <a:pt x="5109" y="0"/>
                  </a:moveTo>
                  <a:cubicBezTo>
                    <a:pt x="5085" y="6"/>
                    <a:pt x="2847" y="839"/>
                    <a:pt x="2266" y="2449"/>
                  </a:cubicBezTo>
                  <a:cubicBezTo>
                    <a:pt x="2098" y="2920"/>
                    <a:pt x="1995" y="3457"/>
                    <a:pt x="1885" y="4029"/>
                  </a:cubicBezTo>
                  <a:cubicBezTo>
                    <a:pt x="1628" y="5389"/>
                    <a:pt x="1334" y="6932"/>
                    <a:pt x="1" y="7784"/>
                  </a:cubicBezTo>
                  <a:lnTo>
                    <a:pt x="31" y="7831"/>
                  </a:lnTo>
                  <a:cubicBezTo>
                    <a:pt x="1384" y="6965"/>
                    <a:pt x="1682" y="5412"/>
                    <a:pt x="1942" y="4039"/>
                  </a:cubicBezTo>
                  <a:cubicBezTo>
                    <a:pt x="2052" y="3471"/>
                    <a:pt x="2152" y="2933"/>
                    <a:pt x="2323" y="2469"/>
                  </a:cubicBezTo>
                  <a:cubicBezTo>
                    <a:pt x="2891" y="885"/>
                    <a:pt x="5105" y="60"/>
                    <a:pt x="5129" y="54"/>
                  </a:cubicBezTo>
                  <a:lnTo>
                    <a:pt x="5109"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6"/>
            <p:cNvSpPr/>
            <p:nvPr/>
          </p:nvSpPr>
          <p:spPr>
            <a:xfrm>
              <a:off x="7368950" y="2806025"/>
              <a:ext cx="128575" cy="32000"/>
            </a:xfrm>
            <a:custGeom>
              <a:rect b="b" l="l" r="r" t="t"/>
              <a:pathLst>
                <a:path extrusionOk="0" h="1280" w="5143">
                  <a:moveTo>
                    <a:pt x="5099" y="1"/>
                  </a:moveTo>
                  <a:cubicBezTo>
                    <a:pt x="4932" y="187"/>
                    <a:pt x="4706" y="357"/>
                    <a:pt x="4068" y="357"/>
                  </a:cubicBezTo>
                  <a:cubicBezTo>
                    <a:pt x="3721" y="357"/>
                    <a:pt x="3252" y="307"/>
                    <a:pt x="2606" y="181"/>
                  </a:cubicBezTo>
                  <a:cubicBezTo>
                    <a:pt x="2405" y="142"/>
                    <a:pt x="2216" y="125"/>
                    <a:pt x="2040" y="125"/>
                  </a:cubicBezTo>
                  <a:cubicBezTo>
                    <a:pt x="623" y="125"/>
                    <a:pt x="7" y="1241"/>
                    <a:pt x="1" y="1253"/>
                  </a:cubicBezTo>
                  <a:lnTo>
                    <a:pt x="51" y="1280"/>
                  </a:lnTo>
                  <a:cubicBezTo>
                    <a:pt x="57" y="1268"/>
                    <a:pt x="657" y="182"/>
                    <a:pt x="2040" y="182"/>
                  </a:cubicBezTo>
                  <a:cubicBezTo>
                    <a:pt x="2213" y="182"/>
                    <a:pt x="2399" y="199"/>
                    <a:pt x="2597" y="237"/>
                  </a:cubicBezTo>
                  <a:cubicBezTo>
                    <a:pt x="3242" y="362"/>
                    <a:pt x="3713" y="413"/>
                    <a:pt x="4065" y="413"/>
                  </a:cubicBezTo>
                  <a:cubicBezTo>
                    <a:pt x="4729" y="413"/>
                    <a:pt x="4967" y="233"/>
                    <a:pt x="5143" y="37"/>
                  </a:cubicBezTo>
                  <a:lnTo>
                    <a:pt x="5099"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6"/>
            <p:cNvSpPr/>
            <p:nvPr/>
          </p:nvSpPr>
          <p:spPr>
            <a:xfrm>
              <a:off x="7367450" y="2729350"/>
              <a:ext cx="14400" cy="77600"/>
            </a:xfrm>
            <a:custGeom>
              <a:rect b="b" l="l" r="r" t="t"/>
              <a:pathLst>
                <a:path extrusionOk="0" h="3104" w="576">
                  <a:moveTo>
                    <a:pt x="104" y="1"/>
                  </a:moveTo>
                  <a:lnTo>
                    <a:pt x="68" y="47"/>
                  </a:lnTo>
                  <a:cubicBezTo>
                    <a:pt x="71" y="51"/>
                    <a:pt x="512" y="422"/>
                    <a:pt x="372" y="1244"/>
                  </a:cubicBezTo>
                  <a:cubicBezTo>
                    <a:pt x="332" y="1480"/>
                    <a:pt x="275" y="1685"/>
                    <a:pt x="224" y="1865"/>
                  </a:cubicBezTo>
                  <a:cubicBezTo>
                    <a:pt x="97" y="2349"/>
                    <a:pt x="0" y="2697"/>
                    <a:pt x="312" y="3104"/>
                  </a:cubicBezTo>
                  <a:lnTo>
                    <a:pt x="358" y="3068"/>
                  </a:lnTo>
                  <a:cubicBezTo>
                    <a:pt x="64" y="2687"/>
                    <a:pt x="151" y="2366"/>
                    <a:pt x="281" y="1881"/>
                  </a:cubicBezTo>
                  <a:cubicBezTo>
                    <a:pt x="332" y="1697"/>
                    <a:pt x="385" y="1491"/>
                    <a:pt x="429" y="1253"/>
                  </a:cubicBezTo>
                  <a:cubicBezTo>
                    <a:pt x="575" y="395"/>
                    <a:pt x="121" y="17"/>
                    <a:pt x="104"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6"/>
            <p:cNvSpPr/>
            <p:nvPr/>
          </p:nvSpPr>
          <p:spPr>
            <a:xfrm>
              <a:off x="7354925" y="2851675"/>
              <a:ext cx="145925" cy="33800"/>
            </a:xfrm>
            <a:custGeom>
              <a:rect b="b" l="l" r="r" t="t"/>
              <a:pathLst>
                <a:path extrusionOk="0" h="1352" w="5837">
                  <a:moveTo>
                    <a:pt x="2135" y="1"/>
                  </a:moveTo>
                  <a:cubicBezTo>
                    <a:pt x="706" y="1"/>
                    <a:pt x="10" y="1310"/>
                    <a:pt x="0" y="1325"/>
                  </a:cubicBezTo>
                  <a:lnTo>
                    <a:pt x="54" y="1351"/>
                  </a:lnTo>
                  <a:cubicBezTo>
                    <a:pt x="60" y="1336"/>
                    <a:pt x="740" y="59"/>
                    <a:pt x="2134" y="59"/>
                  </a:cubicBezTo>
                  <a:cubicBezTo>
                    <a:pt x="2284" y="59"/>
                    <a:pt x="2441" y="73"/>
                    <a:pt x="2606" y="105"/>
                  </a:cubicBezTo>
                  <a:cubicBezTo>
                    <a:pt x="2944" y="169"/>
                    <a:pt x="3248" y="235"/>
                    <a:pt x="3515" y="295"/>
                  </a:cubicBezTo>
                  <a:cubicBezTo>
                    <a:pt x="4057" y="416"/>
                    <a:pt x="4485" y="511"/>
                    <a:pt x="4841" y="511"/>
                  </a:cubicBezTo>
                  <a:cubicBezTo>
                    <a:pt x="5244" y="511"/>
                    <a:pt x="5555" y="390"/>
                    <a:pt x="5837" y="49"/>
                  </a:cubicBezTo>
                  <a:lnTo>
                    <a:pt x="5793" y="12"/>
                  </a:lnTo>
                  <a:cubicBezTo>
                    <a:pt x="5524" y="337"/>
                    <a:pt x="5224" y="453"/>
                    <a:pt x="4835" y="453"/>
                  </a:cubicBezTo>
                  <a:cubicBezTo>
                    <a:pt x="4485" y="453"/>
                    <a:pt x="4063" y="359"/>
                    <a:pt x="3528" y="239"/>
                  </a:cubicBezTo>
                  <a:cubicBezTo>
                    <a:pt x="3258" y="179"/>
                    <a:pt x="2954" y="112"/>
                    <a:pt x="2617" y="49"/>
                  </a:cubicBezTo>
                  <a:cubicBezTo>
                    <a:pt x="2448" y="16"/>
                    <a:pt x="2288" y="1"/>
                    <a:pt x="2135"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6"/>
            <p:cNvSpPr/>
            <p:nvPr/>
          </p:nvSpPr>
          <p:spPr>
            <a:xfrm>
              <a:off x="7415900" y="2534675"/>
              <a:ext cx="37675" cy="82700"/>
            </a:xfrm>
            <a:custGeom>
              <a:rect b="b" l="l" r="r" t="t"/>
              <a:pathLst>
                <a:path extrusionOk="0" h="3308" w="1507">
                  <a:moveTo>
                    <a:pt x="1453" y="0"/>
                  </a:moveTo>
                  <a:lnTo>
                    <a:pt x="1397" y="10"/>
                  </a:lnTo>
                  <a:cubicBezTo>
                    <a:pt x="1447" y="281"/>
                    <a:pt x="1377" y="371"/>
                    <a:pt x="989" y="872"/>
                  </a:cubicBezTo>
                  <a:cubicBezTo>
                    <a:pt x="899" y="985"/>
                    <a:pt x="796" y="1123"/>
                    <a:pt x="672" y="1286"/>
                  </a:cubicBezTo>
                  <a:cubicBezTo>
                    <a:pt x="0" y="2175"/>
                    <a:pt x="662" y="3298"/>
                    <a:pt x="668" y="3307"/>
                  </a:cubicBezTo>
                  <a:lnTo>
                    <a:pt x="719" y="3281"/>
                  </a:lnTo>
                  <a:cubicBezTo>
                    <a:pt x="712" y="3267"/>
                    <a:pt x="67" y="2179"/>
                    <a:pt x="719" y="1320"/>
                  </a:cubicBezTo>
                  <a:cubicBezTo>
                    <a:pt x="842" y="1156"/>
                    <a:pt x="946" y="1022"/>
                    <a:pt x="1032" y="905"/>
                  </a:cubicBezTo>
                  <a:cubicBezTo>
                    <a:pt x="1427" y="401"/>
                    <a:pt x="1507" y="294"/>
                    <a:pt x="1453"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 name="Google Shape;894;p36"/>
          <p:cNvGrpSpPr/>
          <p:nvPr/>
        </p:nvGrpSpPr>
        <p:grpSpPr>
          <a:xfrm flipH="1">
            <a:off x="8053633" y="3658568"/>
            <a:ext cx="1090366" cy="1485204"/>
            <a:chOff x="6802225" y="2313150"/>
            <a:chExt cx="437775" cy="596300"/>
          </a:xfrm>
        </p:grpSpPr>
        <p:sp>
          <p:nvSpPr>
            <p:cNvPr id="895" name="Google Shape;895;p36"/>
            <p:cNvSpPr/>
            <p:nvPr/>
          </p:nvSpPr>
          <p:spPr>
            <a:xfrm>
              <a:off x="6802225" y="2313150"/>
              <a:ext cx="437775" cy="596300"/>
            </a:xfrm>
            <a:custGeom>
              <a:rect b="b" l="l" r="r" t="t"/>
              <a:pathLst>
                <a:path extrusionOk="0" h="23852" w="17511">
                  <a:moveTo>
                    <a:pt x="9288" y="1"/>
                  </a:moveTo>
                  <a:cubicBezTo>
                    <a:pt x="9209" y="1"/>
                    <a:pt x="9130" y="3"/>
                    <a:pt x="9050" y="8"/>
                  </a:cubicBezTo>
                  <a:cubicBezTo>
                    <a:pt x="7561" y="99"/>
                    <a:pt x="6572" y="763"/>
                    <a:pt x="5960" y="1775"/>
                  </a:cubicBezTo>
                  <a:cubicBezTo>
                    <a:pt x="4875" y="3570"/>
                    <a:pt x="4978" y="6463"/>
                    <a:pt x="5596" y="9196"/>
                  </a:cubicBezTo>
                  <a:cubicBezTo>
                    <a:pt x="5623" y="9316"/>
                    <a:pt x="5650" y="9432"/>
                    <a:pt x="5680" y="9549"/>
                  </a:cubicBezTo>
                  <a:cubicBezTo>
                    <a:pt x="6384" y="12450"/>
                    <a:pt x="4861" y="12269"/>
                    <a:pt x="3358" y="12991"/>
                  </a:cubicBezTo>
                  <a:cubicBezTo>
                    <a:pt x="2593" y="13355"/>
                    <a:pt x="1834" y="13953"/>
                    <a:pt x="1373" y="15299"/>
                  </a:cubicBezTo>
                  <a:cubicBezTo>
                    <a:pt x="0" y="19298"/>
                    <a:pt x="4617" y="23852"/>
                    <a:pt x="4617" y="23852"/>
                  </a:cubicBezTo>
                  <a:lnTo>
                    <a:pt x="15475" y="23852"/>
                  </a:lnTo>
                  <a:cubicBezTo>
                    <a:pt x="16484" y="23150"/>
                    <a:pt x="17015" y="22005"/>
                    <a:pt x="17176" y="20775"/>
                  </a:cubicBezTo>
                  <a:cubicBezTo>
                    <a:pt x="17511" y="18216"/>
                    <a:pt x="16234" y="15299"/>
                    <a:pt x="14275" y="15299"/>
                  </a:cubicBezTo>
                  <a:cubicBezTo>
                    <a:pt x="14260" y="15299"/>
                    <a:pt x="14245" y="15299"/>
                    <a:pt x="14229" y="15299"/>
                  </a:cubicBezTo>
                  <a:cubicBezTo>
                    <a:pt x="14181" y="15300"/>
                    <a:pt x="14132" y="15301"/>
                    <a:pt x="14085" y="15301"/>
                  </a:cubicBezTo>
                  <a:cubicBezTo>
                    <a:pt x="11259" y="15301"/>
                    <a:pt x="10216" y="13360"/>
                    <a:pt x="12792" y="9897"/>
                  </a:cubicBezTo>
                  <a:cubicBezTo>
                    <a:pt x="12979" y="9643"/>
                    <a:pt x="13143" y="9376"/>
                    <a:pt x="13284" y="9099"/>
                  </a:cubicBezTo>
                  <a:cubicBezTo>
                    <a:pt x="15064" y="5534"/>
                    <a:pt x="13074" y="1"/>
                    <a:pt x="9288"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6"/>
            <p:cNvSpPr/>
            <p:nvPr/>
          </p:nvSpPr>
          <p:spPr>
            <a:xfrm>
              <a:off x="6902800" y="2699475"/>
              <a:ext cx="209875" cy="209975"/>
            </a:xfrm>
            <a:custGeom>
              <a:rect b="b" l="l" r="r" t="t"/>
              <a:pathLst>
                <a:path extrusionOk="0" h="8399" w="8395">
                  <a:moveTo>
                    <a:pt x="60" y="0"/>
                  </a:moveTo>
                  <a:lnTo>
                    <a:pt x="0" y="63"/>
                  </a:lnTo>
                  <a:lnTo>
                    <a:pt x="8335" y="8399"/>
                  </a:lnTo>
                  <a:lnTo>
                    <a:pt x="8395" y="8336"/>
                  </a:lnTo>
                  <a:lnTo>
                    <a:pt x="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6"/>
            <p:cNvSpPr/>
            <p:nvPr/>
          </p:nvSpPr>
          <p:spPr>
            <a:xfrm>
              <a:off x="6941025" y="2439375"/>
              <a:ext cx="126400" cy="299875"/>
            </a:xfrm>
            <a:custGeom>
              <a:rect b="b" l="l" r="r" t="t"/>
              <a:pathLst>
                <a:path extrusionOk="0" h="11995" w="5056">
                  <a:moveTo>
                    <a:pt x="4972" y="1"/>
                  </a:moveTo>
                  <a:lnTo>
                    <a:pt x="1" y="11960"/>
                  </a:lnTo>
                  <a:lnTo>
                    <a:pt x="84" y="11994"/>
                  </a:lnTo>
                  <a:lnTo>
                    <a:pt x="5055" y="34"/>
                  </a:lnTo>
                  <a:lnTo>
                    <a:pt x="49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6"/>
            <p:cNvSpPr/>
            <p:nvPr/>
          </p:nvSpPr>
          <p:spPr>
            <a:xfrm>
              <a:off x="7031150" y="2492425"/>
              <a:ext cx="73200" cy="32100"/>
            </a:xfrm>
            <a:custGeom>
              <a:rect b="b" l="l" r="r" t="t"/>
              <a:pathLst>
                <a:path extrusionOk="0" h="1284" w="2928">
                  <a:moveTo>
                    <a:pt x="2894" y="0"/>
                  </a:moveTo>
                  <a:lnTo>
                    <a:pt x="1" y="1203"/>
                  </a:lnTo>
                  <a:lnTo>
                    <a:pt x="34" y="1283"/>
                  </a:lnTo>
                  <a:lnTo>
                    <a:pt x="2927" y="80"/>
                  </a:lnTo>
                  <a:lnTo>
                    <a:pt x="28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6"/>
            <p:cNvSpPr/>
            <p:nvPr/>
          </p:nvSpPr>
          <p:spPr>
            <a:xfrm>
              <a:off x="6971600" y="2493000"/>
              <a:ext cx="37200" cy="83375"/>
            </a:xfrm>
            <a:custGeom>
              <a:rect b="b" l="l" r="r" t="t"/>
              <a:pathLst>
                <a:path extrusionOk="0" h="3335" w="1488">
                  <a:moveTo>
                    <a:pt x="81" y="1"/>
                  </a:moveTo>
                  <a:lnTo>
                    <a:pt x="1" y="33"/>
                  </a:lnTo>
                  <a:lnTo>
                    <a:pt x="1404" y="3334"/>
                  </a:lnTo>
                  <a:lnTo>
                    <a:pt x="1487" y="3298"/>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6"/>
            <p:cNvSpPr/>
            <p:nvPr/>
          </p:nvSpPr>
          <p:spPr>
            <a:xfrm>
              <a:off x="7058950" y="2771450"/>
              <a:ext cx="2225" cy="85300"/>
            </a:xfrm>
            <a:custGeom>
              <a:rect b="b" l="l" r="r" t="t"/>
              <a:pathLst>
                <a:path extrusionOk="0" h="3412" w="89">
                  <a:moveTo>
                    <a:pt x="1" y="0"/>
                  </a:moveTo>
                  <a:lnTo>
                    <a:pt x="1" y="3412"/>
                  </a:lnTo>
                  <a:lnTo>
                    <a:pt x="88" y="3412"/>
                  </a:lnTo>
                  <a:lnTo>
                    <a:pt x="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6"/>
            <p:cNvSpPr/>
            <p:nvPr/>
          </p:nvSpPr>
          <p:spPr>
            <a:xfrm>
              <a:off x="6915475" y="2804950"/>
              <a:ext cx="93900" cy="2275"/>
            </a:xfrm>
            <a:custGeom>
              <a:rect b="b" l="l" r="r" t="t"/>
              <a:pathLst>
                <a:path extrusionOk="0" h="91" w="3756">
                  <a:moveTo>
                    <a:pt x="1" y="0"/>
                  </a:moveTo>
                  <a:lnTo>
                    <a:pt x="1" y="91"/>
                  </a:lnTo>
                  <a:lnTo>
                    <a:pt x="3755" y="91"/>
                  </a:lnTo>
                  <a:lnTo>
                    <a:pt x="3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06" name="Shape 906"/>
        <p:cNvGrpSpPr/>
        <p:nvPr/>
      </p:nvGrpSpPr>
      <p:grpSpPr>
        <a:xfrm>
          <a:off x="0" y="0"/>
          <a:ext cx="0" cy="0"/>
          <a:chOff x="0" y="0"/>
          <a:chExt cx="0" cy="0"/>
        </a:xfrm>
      </p:grpSpPr>
      <p:sp>
        <p:nvSpPr>
          <p:cNvPr id="907" name="Google Shape;907;p37"/>
          <p:cNvSpPr/>
          <p:nvPr/>
        </p:nvSpPr>
        <p:spPr>
          <a:xfrm>
            <a:off x="5150369" y="1382075"/>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7"/>
          <p:cNvSpPr/>
          <p:nvPr/>
        </p:nvSpPr>
        <p:spPr>
          <a:xfrm>
            <a:off x="7071350" y="1382075"/>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7"/>
          <p:cNvSpPr txBox="1"/>
          <p:nvPr>
            <p:ph type="ctrTitle"/>
          </p:nvPr>
        </p:nvSpPr>
        <p:spPr>
          <a:xfrm flipH="1">
            <a:off x="973500" y="1951175"/>
            <a:ext cx="1245900" cy="1241400"/>
          </a:xfrm>
          <a:prstGeom prst="rect">
            <a:avLst/>
          </a:prstGeom>
        </p:spPr>
        <p:txBody>
          <a:bodyPr anchorCtr="0" anchor="ctr" bIns="34275" lIns="68575" spcFirstLastPara="1" rIns="68575" wrap="square" tIns="34275">
            <a:noAutofit/>
          </a:bodyPr>
          <a:lstStyle/>
          <a:p>
            <a:pPr indent="0" lvl="0" marL="0" rtl="0" algn="l">
              <a:spcBef>
                <a:spcPts val="0"/>
              </a:spcBef>
              <a:spcAft>
                <a:spcPts val="0"/>
              </a:spcAft>
              <a:buNone/>
            </a:pPr>
            <a:r>
              <a:rPr lang="en">
                <a:solidFill>
                  <a:srgbClr val="21204D"/>
                </a:solidFill>
              </a:rPr>
              <a:t>OUR CLIENTS</a:t>
            </a:r>
            <a:endParaRPr>
              <a:solidFill>
                <a:srgbClr val="21204D"/>
              </a:solidFill>
            </a:endParaRPr>
          </a:p>
        </p:txBody>
      </p:sp>
      <p:sp>
        <p:nvSpPr>
          <p:cNvPr id="910" name="Google Shape;910;p37"/>
          <p:cNvSpPr/>
          <p:nvPr/>
        </p:nvSpPr>
        <p:spPr>
          <a:xfrm>
            <a:off x="3229406" y="1382075"/>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1" name="Google Shape;911;p37"/>
          <p:cNvGrpSpPr/>
          <p:nvPr/>
        </p:nvGrpSpPr>
        <p:grpSpPr>
          <a:xfrm>
            <a:off x="5218377" y="1449802"/>
            <a:ext cx="371883" cy="365691"/>
            <a:chOff x="860940" y="2746477"/>
            <a:chExt cx="371883" cy="365691"/>
          </a:xfrm>
        </p:grpSpPr>
        <p:sp>
          <p:nvSpPr>
            <p:cNvPr id="912" name="Google Shape;912;p37"/>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7"/>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7"/>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7"/>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7"/>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 name="Google Shape;917;p37"/>
          <p:cNvGrpSpPr/>
          <p:nvPr/>
        </p:nvGrpSpPr>
        <p:grpSpPr>
          <a:xfrm>
            <a:off x="7153267" y="1448326"/>
            <a:ext cx="344065" cy="368644"/>
            <a:chOff x="4149138" y="4121151"/>
            <a:chExt cx="344065" cy="368644"/>
          </a:xfrm>
        </p:grpSpPr>
        <p:sp>
          <p:nvSpPr>
            <p:cNvPr id="918" name="Google Shape;918;p37"/>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7"/>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7"/>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7"/>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7"/>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7"/>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7"/>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7"/>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7"/>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7"/>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7"/>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7"/>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 name="Google Shape;930;p37"/>
          <p:cNvGrpSpPr/>
          <p:nvPr/>
        </p:nvGrpSpPr>
        <p:grpSpPr>
          <a:xfrm>
            <a:off x="3366905" y="1455367"/>
            <a:ext cx="232903" cy="361296"/>
            <a:chOff x="3764485" y="2890682"/>
            <a:chExt cx="222874" cy="345737"/>
          </a:xfrm>
        </p:grpSpPr>
        <p:sp>
          <p:nvSpPr>
            <p:cNvPr id="931" name="Google Shape;931;p37"/>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7"/>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7"/>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 name="Google Shape;934;p37"/>
          <p:cNvSpPr/>
          <p:nvPr/>
        </p:nvSpPr>
        <p:spPr>
          <a:xfrm>
            <a:off x="5150369" y="2745625"/>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7"/>
          <p:cNvSpPr/>
          <p:nvPr/>
        </p:nvSpPr>
        <p:spPr>
          <a:xfrm>
            <a:off x="7071350" y="2745625"/>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7"/>
          <p:cNvSpPr/>
          <p:nvPr/>
        </p:nvSpPr>
        <p:spPr>
          <a:xfrm>
            <a:off x="3229406" y="2745625"/>
            <a:ext cx="507900" cy="5079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7" name="Google Shape;937;p37"/>
          <p:cNvGrpSpPr/>
          <p:nvPr/>
        </p:nvGrpSpPr>
        <p:grpSpPr>
          <a:xfrm>
            <a:off x="5231032" y="2877720"/>
            <a:ext cx="346573" cy="243706"/>
            <a:chOff x="7077129" y="2512542"/>
            <a:chExt cx="282364" cy="198619"/>
          </a:xfrm>
        </p:grpSpPr>
        <p:sp>
          <p:nvSpPr>
            <p:cNvPr id="938" name="Google Shape;938;p37"/>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7"/>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7"/>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7"/>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7"/>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7"/>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 name="Google Shape;944;p37"/>
          <p:cNvGrpSpPr/>
          <p:nvPr/>
        </p:nvGrpSpPr>
        <p:grpSpPr>
          <a:xfrm>
            <a:off x="3305550" y="2821767"/>
            <a:ext cx="355612" cy="355612"/>
            <a:chOff x="2639038" y="2894942"/>
            <a:chExt cx="355612" cy="355612"/>
          </a:xfrm>
        </p:grpSpPr>
        <p:sp>
          <p:nvSpPr>
            <p:cNvPr id="945" name="Google Shape;945;p37"/>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7"/>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 name="Google Shape;947;p37"/>
          <p:cNvGrpSpPr/>
          <p:nvPr/>
        </p:nvGrpSpPr>
        <p:grpSpPr>
          <a:xfrm>
            <a:off x="7171920" y="2823858"/>
            <a:ext cx="306759" cy="351445"/>
            <a:chOff x="859262" y="3353920"/>
            <a:chExt cx="306759" cy="351445"/>
          </a:xfrm>
        </p:grpSpPr>
        <p:sp>
          <p:nvSpPr>
            <p:cNvPr id="948" name="Google Shape;948;p37"/>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7"/>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7"/>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7"/>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7"/>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 name="Google Shape;953;p37"/>
          <p:cNvSpPr txBox="1"/>
          <p:nvPr>
            <p:ph idx="3" type="subTitle"/>
          </p:nvPr>
        </p:nvSpPr>
        <p:spPr>
          <a:xfrm flipH="1">
            <a:off x="6612050" y="1902449"/>
            <a:ext cx="1426500" cy="8307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t>Here you could add a brief description of this client</a:t>
            </a:r>
            <a:endParaRPr/>
          </a:p>
        </p:txBody>
      </p:sp>
      <p:sp>
        <p:nvSpPr>
          <p:cNvPr id="954" name="Google Shape;954;p37"/>
          <p:cNvSpPr txBox="1"/>
          <p:nvPr>
            <p:ph idx="1" type="subTitle"/>
          </p:nvPr>
        </p:nvSpPr>
        <p:spPr>
          <a:xfrm flipH="1">
            <a:off x="2770106" y="1902449"/>
            <a:ext cx="1426500" cy="8307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t>Here you could add a brief description of this client</a:t>
            </a:r>
            <a:endParaRPr/>
          </a:p>
        </p:txBody>
      </p:sp>
      <p:sp>
        <p:nvSpPr>
          <p:cNvPr id="955" name="Google Shape;955;p37"/>
          <p:cNvSpPr txBox="1"/>
          <p:nvPr>
            <p:ph idx="2" type="subTitle"/>
          </p:nvPr>
        </p:nvSpPr>
        <p:spPr>
          <a:xfrm flipH="1">
            <a:off x="4691069" y="1902462"/>
            <a:ext cx="1426500" cy="8307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t>Here you could add a brief description of this client</a:t>
            </a:r>
            <a:endParaRPr/>
          </a:p>
        </p:txBody>
      </p:sp>
      <p:sp>
        <p:nvSpPr>
          <p:cNvPr id="956" name="Google Shape;956;p37"/>
          <p:cNvSpPr txBox="1"/>
          <p:nvPr>
            <p:ph idx="4" type="subTitle"/>
          </p:nvPr>
        </p:nvSpPr>
        <p:spPr>
          <a:xfrm flipH="1">
            <a:off x="2770106" y="3274561"/>
            <a:ext cx="1426500" cy="8307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t>Here you could add a brief description of this client</a:t>
            </a:r>
            <a:endParaRPr/>
          </a:p>
        </p:txBody>
      </p:sp>
      <p:sp>
        <p:nvSpPr>
          <p:cNvPr id="957" name="Google Shape;957;p37"/>
          <p:cNvSpPr txBox="1"/>
          <p:nvPr>
            <p:ph idx="5" type="subTitle"/>
          </p:nvPr>
        </p:nvSpPr>
        <p:spPr>
          <a:xfrm flipH="1">
            <a:off x="4691069" y="3274561"/>
            <a:ext cx="1426500" cy="8307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t>Here you could add a brief description of this client</a:t>
            </a:r>
            <a:endParaRPr/>
          </a:p>
        </p:txBody>
      </p:sp>
      <p:sp>
        <p:nvSpPr>
          <p:cNvPr id="958" name="Google Shape;958;p37"/>
          <p:cNvSpPr txBox="1"/>
          <p:nvPr>
            <p:ph idx="6" type="subTitle"/>
          </p:nvPr>
        </p:nvSpPr>
        <p:spPr>
          <a:xfrm flipH="1">
            <a:off x="6612050" y="3274561"/>
            <a:ext cx="1426500" cy="8307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t>Here you could add a brief description of this client</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63" name="Shape 963"/>
        <p:cNvGrpSpPr/>
        <p:nvPr/>
      </p:nvGrpSpPr>
      <p:grpSpPr>
        <a:xfrm>
          <a:off x="0" y="0"/>
          <a:ext cx="0" cy="0"/>
          <a:chOff x="0" y="0"/>
          <a:chExt cx="0" cy="0"/>
        </a:xfrm>
      </p:grpSpPr>
      <p:sp>
        <p:nvSpPr>
          <p:cNvPr id="964" name="Google Shape;964;p38"/>
          <p:cNvSpPr txBox="1"/>
          <p:nvPr>
            <p:ph type="ctrTitle"/>
          </p:nvPr>
        </p:nvSpPr>
        <p:spPr>
          <a:xfrm>
            <a:off x="6924600" y="1951175"/>
            <a:ext cx="12459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solidFill>
                  <a:srgbClr val="21204D"/>
                </a:solidFill>
              </a:rPr>
              <a:t>WHAT DO THEY SAY ABOUT US?</a:t>
            </a:r>
            <a:endParaRPr>
              <a:solidFill>
                <a:srgbClr val="21204D"/>
              </a:solidFill>
            </a:endParaRPr>
          </a:p>
        </p:txBody>
      </p:sp>
      <p:grpSp>
        <p:nvGrpSpPr>
          <p:cNvPr id="965" name="Google Shape;965;p38"/>
          <p:cNvGrpSpPr/>
          <p:nvPr/>
        </p:nvGrpSpPr>
        <p:grpSpPr>
          <a:xfrm rot="1478491">
            <a:off x="5503383" y="273302"/>
            <a:ext cx="1723262" cy="3318575"/>
            <a:chOff x="5030877" y="58800"/>
            <a:chExt cx="1332028" cy="2565156"/>
          </a:xfrm>
        </p:grpSpPr>
        <p:sp>
          <p:nvSpPr>
            <p:cNvPr id="966" name="Google Shape;966;p38"/>
            <p:cNvSpPr/>
            <p:nvPr/>
          </p:nvSpPr>
          <p:spPr>
            <a:xfrm>
              <a:off x="5526893" y="1166314"/>
              <a:ext cx="828610" cy="958479"/>
            </a:xfrm>
            <a:custGeom>
              <a:rect b="b" l="l" r="r" t="t"/>
              <a:pathLst>
                <a:path extrusionOk="0" h="10148" w="8773">
                  <a:moveTo>
                    <a:pt x="5676" y="1"/>
                  </a:moveTo>
                  <a:cubicBezTo>
                    <a:pt x="2690" y="1"/>
                    <a:pt x="1503" y="2363"/>
                    <a:pt x="1921" y="4177"/>
                  </a:cubicBezTo>
                  <a:cubicBezTo>
                    <a:pt x="2346" y="6004"/>
                    <a:pt x="1116" y="5891"/>
                    <a:pt x="474" y="7571"/>
                  </a:cubicBezTo>
                  <a:cubicBezTo>
                    <a:pt x="471" y="7581"/>
                    <a:pt x="465" y="7595"/>
                    <a:pt x="462" y="7608"/>
                  </a:cubicBezTo>
                  <a:cubicBezTo>
                    <a:pt x="1" y="8838"/>
                    <a:pt x="909" y="10147"/>
                    <a:pt x="2222" y="10147"/>
                  </a:cubicBezTo>
                  <a:lnTo>
                    <a:pt x="6204" y="10147"/>
                  </a:lnTo>
                  <a:cubicBezTo>
                    <a:pt x="7424" y="10147"/>
                    <a:pt x="8322" y="9005"/>
                    <a:pt x="8028" y="7822"/>
                  </a:cubicBezTo>
                  <a:cubicBezTo>
                    <a:pt x="7801" y="6903"/>
                    <a:pt x="7484" y="6028"/>
                    <a:pt x="7794" y="5323"/>
                  </a:cubicBezTo>
                  <a:cubicBezTo>
                    <a:pt x="8480" y="3762"/>
                    <a:pt x="8773" y="34"/>
                    <a:pt x="5740" y="1"/>
                  </a:cubicBezTo>
                  <a:cubicBezTo>
                    <a:pt x="5719" y="1"/>
                    <a:pt x="5697" y="1"/>
                    <a:pt x="5676"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8"/>
            <p:cNvSpPr/>
            <p:nvPr/>
          </p:nvSpPr>
          <p:spPr>
            <a:xfrm>
              <a:off x="5030877" y="58800"/>
              <a:ext cx="1332028" cy="1483810"/>
            </a:xfrm>
            <a:custGeom>
              <a:rect b="b" l="l" r="r" t="t"/>
              <a:pathLst>
                <a:path extrusionOk="0" h="15710" w="14103">
                  <a:moveTo>
                    <a:pt x="4313" y="0"/>
                  </a:moveTo>
                  <a:cubicBezTo>
                    <a:pt x="3967" y="0"/>
                    <a:pt x="3610" y="54"/>
                    <a:pt x="3245" y="172"/>
                  </a:cubicBezTo>
                  <a:cubicBezTo>
                    <a:pt x="565" y="1037"/>
                    <a:pt x="1" y="4628"/>
                    <a:pt x="1905" y="6660"/>
                  </a:cubicBezTo>
                  <a:cubicBezTo>
                    <a:pt x="3810" y="8694"/>
                    <a:pt x="1224" y="8978"/>
                    <a:pt x="1645" y="12112"/>
                  </a:cubicBezTo>
                  <a:cubicBezTo>
                    <a:pt x="2075" y="15291"/>
                    <a:pt x="5673" y="15709"/>
                    <a:pt x="7539" y="15709"/>
                  </a:cubicBezTo>
                  <a:cubicBezTo>
                    <a:pt x="8207" y="15709"/>
                    <a:pt x="8653" y="15656"/>
                    <a:pt x="8653" y="15656"/>
                  </a:cubicBezTo>
                  <a:cubicBezTo>
                    <a:pt x="14102" y="12760"/>
                    <a:pt x="12693" y="8059"/>
                    <a:pt x="9906" y="7093"/>
                  </a:cubicBezTo>
                  <a:cubicBezTo>
                    <a:pt x="8352" y="6552"/>
                    <a:pt x="8480" y="5794"/>
                    <a:pt x="8349" y="3849"/>
                  </a:cubicBezTo>
                  <a:cubicBezTo>
                    <a:pt x="8237" y="2167"/>
                    <a:pt x="6510" y="0"/>
                    <a:pt x="4313"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8"/>
            <p:cNvSpPr/>
            <p:nvPr/>
          </p:nvSpPr>
          <p:spPr>
            <a:xfrm>
              <a:off x="5313657" y="77123"/>
              <a:ext cx="768729" cy="2251499"/>
            </a:xfrm>
            <a:custGeom>
              <a:rect b="b" l="l" r="r" t="t"/>
              <a:pathLst>
                <a:path extrusionOk="0" h="23838" w="8139">
                  <a:moveTo>
                    <a:pt x="56" y="1"/>
                  </a:moveTo>
                  <a:cubicBezTo>
                    <a:pt x="51" y="1"/>
                    <a:pt x="45" y="2"/>
                    <a:pt x="40" y="4"/>
                  </a:cubicBezTo>
                  <a:cubicBezTo>
                    <a:pt x="14" y="11"/>
                    <a:pt x="0" y="38"/>
                    <a:pt x="11" y="64"/>
                  </a:cubicBezTo>
                  <a:lnTo>
                    <a:pt x="5446" y="15475"/>
                  </a:lnTo>
                  <a:lnTo>
                    <a:pt x="8041" y="23805"/>
                  </a:lnTo>
                  <a:cubicBezTo>
                    <a:pt x="8049" y="23825"/>
                    <a:pt x="8065" y="23837"/>
                    <a:pt x="8085" y="23837"/>
                  </a:cubicBezTo>
                  <a:cubicBezTo>
                    <a:pt x="8092" y="23837"/>
                    <a:pt x="8095" y="23837"/>
                    <a:pt x="8098" y="23834"/>
                  </a:cubicBezTo>
                  <a:cubicBezTo>
                    <a:pt x="8125" y="23828"/>
                    <a:pt x="8138" y="23801"/>
                    <a:pt x="8132" y="23777"/>
                  </a:cubicBezTo>
                  <a:lnTo>
                    <a:pt x="5536" y="15449"/>
                  </a:lnTo>
                  <a:lnTo>
                    <a:pt x="100" y="31"/>
                  </a:lnTo>
                  <a:cubicBezTo>
                    <a:pt x="93" y="13"/>
                    <a:pt x="75" y="1"/>
                    <a:pt x="56"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8"/>
            <p:cNvSpPr/>
            <p:nvPr/>
          </p:nvSpPr>
          <p:spPr>
            <a:xfrm>
              <a:off x="5738298" y="789922"/>
              <a:ext cx="344081" cy="500302"/>
            </a:xfrm>
            <a:custGeom>
              <a:rect b="b" l="l" r="r" t="t"/>
              <a:pathLst>
                <a:path extrusionOk="0" h="5297" w="3643">
                  <a:moveTo>
                    <a:pt x="3592" y="1"/>
                  </a:moveTo>
                  <a:cubicBezTo>
                    <a:pt x="3576" y="1"/>
                    <a:pt x="3559" y="8"/>
                    <a:pt x="3548" y="21"/>
                  </a:cubicBezTo>
                  <a:lnTo>
                    <a:pt x="14" y="5219"/>
                  </a:lnTo>
                  <a:cubicBezTo>
                    <a:pt x="1" y="5242"/>
                    <a:pt x="5" y="5273"/>
                    <a:pt x="28" y="5286"/>
                  </a:cubicBezTo>
                  <a:cubicBezTo>
                    <a:pt x="34" y="5293"/>
                    <a:pt x="45" y="5296"/>
                    <a:pt x="54" y="5296"/>
                  </a:cubicBezTo>
                  <a:cubicBezTo>
                    <a:pt x="68" y="5296"/>
                    <a:pt x="85" y="5286"/>
                    <a:pt x="91" y="5273"/>
                  </a:cubicBezTo>
                  <a:lnTo>
                    <a:pt x="3629" y="74"/>
                  </a:lnTo>
                  <a:cubicBezTo>
                    <a:pt x="3642" y="51"/>
                    <a:pt x="3639" y="24"/>
                    <a:pt x="3616" y="8"/>
                  </a:cubicBezTo>
                  <a:cubicBezTo>
                    <a:pt x="3609" y="3"/>
                    <a:pt x="3601" y="1"/>
                    <a:pt x="3592"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8"/>
            <p:cNvSpPr/>
            <p:nvPr/>
          </p:nvSpPr>
          <p:spPr>
            <a:xfrm>
              <a:off x="5236587" y="920922"/>
              <a:ext cx="400846" cy="55253"/>
            </a:xfrm>
            <a:custGeom>
              <a:rect b="b" l="l" r="r" t="t"/>
              <a:pathLst>
                <a:path extrusionOk="0" h="585" w="4244">
                  <a:moveTo>
                    <a:pt x="49" y="0"/>
                  </a:moveTo>
                  <a:cubicBezTo>
                    <a:pt x="28" y="0"/>
                    <a:pt x="8" y="19"/>
                    <a:pt x="5" y="41"/>
                  </a:cubicBezTo>
                  <a:cubicBezTo>
                    <a:pt x="1" y="67"/>
                    <a:pt x="18" y="90"/>
                    <a:pt x="45" y="93"/>
                  </a:cubicBezTo>
                  <a:lnTo>
                    <a:pt x="4187" y="585"/>
                  </a:lnTo>
                  <a:lnTo>
                    <a:pt x="4194" y="585"/>
                  </a:lnTo>
                  <a:cubicBezTo>
                    <a:pt x="4217" y="585"/>
                    <a:pt x="4237" y="568"/>
                    <a:pt x="4241" y="542"/>
                  </a:cubicBezTo>
                  <a:cubicBezTo>
                    <a:pt x="4244" y="518"/>
                    <a:pt x="4224" y="494"/>
                    <a:pt x="4200" y="491"/>
                  </a:cubicBezTo>
                  <a:lnTo>
                    <a:pt x="54" y="0"/>
                  </a:lnTo>
                  <a:cubicBezTo>
                    <a:pt x="53" y="0"/>
                    <a:pt x="51" y="0"/>
                    <a:pt x="49"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8"/>
            <p:cNvSpPr/>
            <p:nvPr/>
          </p:nvSpPr>
          <p:spPr>
            <a:xfrm>
              <a:off x="5499437" y="225123"/>
              <a:ext cx="249065" cy="388190"/>
            </a:xfrm>
            <a:custGeom>
              <a:rect b="b" l="l" r="r" t="t"/>
              <a:pathLst>
                <a:path extrusionOk="0" h="4110" w="2637">
                  <a:moveTo>
                    <a:pt x="2583" y="1"/>
                  </a:moveTo>
                  <a:cubicBezTo>
                    <a:pt x="2568" y="1"/>
                    <a:pt x="2552" y="9"/>
                    <a:pt x="2543" y="24"/>
                  </a:cubicBezTo>
                  <a:lnTo>
                    <a:pt x="14" y="4037"/>
                  </a:lnTo>
                  <a:cubicBezTo>
                    <a:pt x="1" y="4060"/>
                    <a:pt x="8" y="4086"/>
                    <a:pt x="31" y="4100"/>
                  </a:cubicBezTo>
                  <a:cubicBezTo>
                    <a:pt x="38" y="4107"/>
                    <a:pt x="48" y="4110"/>
                    <a:pt x="54" y="4110"/>
                  </a:cubicBezTo>
                  <a:cubicBezTo>
                    <a:pt x="71" y="4110"/>
                    <a:pt x="88" y="4100"/>
                    <a:pt x="95" y="4086"/>
                  </a:cubicBezTo>
                  <a:lnTo>
                    <a:pt x="2623" y="74"/>
                  </a:lnTo>
                  <a:cubicBezTo>
                    <a:pt x="2637" y="51"/>
                    <a:pt x="2630" y="21"/>
                    <a:pt x="2607" y="8"/>
                  </a:cubicBezTo>
                  <a:cubicBezTo>
                    <a:pt x="2600" y="3"/>
                    <a:pt x="2591" y="1"/>
                    <a:pt x="2583"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8"/>
            <p:cNvSpPr/>
            <p:nvPr/>
          </p:nvSpPr>
          <p:spPr>
            <a:xfrm>
              <a:off x="5565995" y="1383072"/>
              <a:ext cx="580962" cy="1240884"/>
            </a:xfrm>
            <a:custGeom>
              <a:rect b="b" l="l" r="r" t="t"/>
              <a:pathLst>
                <a:path extrusionOk="0" h="13138" w="6151">
                  <a:moveTo>
                    <a:pt x="6093" y="1"/>
                  </a:moveTo>
                  <a:cubicBezTo>
                    <a:pt x="6072" y="1"/>
                    <a:pt x="6051" y="11"/>
                    <a:pt x="6044" y="31"/>
                  </a:cubicBezTo>
                  <a:lnTo>
                    <a:pt x="14" y="13061"/>
                  </a:lnTo>
                  <a:cubicBezTo>
                    <a:pt x="0" y="13087"/>
                    <a:pt x="14" y="13118"/>
                    <a:pt x="37" y="13130"/>
                  </a:cubicBezTo>
                  <a:cubicBezTo>
                    <a:pt x="48" y="13134"/>
                    <a:pt x="54" y="13138"/>
                    <a:pt x="60" y="13138"/>
                  </a:cubicBezTo>
                  <a:cubicBezTo>
                    <a:pt x="80" y="13138"/>
                    <a:pt x="97" y="13124"/>
                    <a:pt x="108" y="13104"/>
                  </a:cubicBezTo>
                  <a:lnTo>
                    <a:pt x="6137" y="75"/>
                  </a:lnTo>
                  <a:cubicBezTo>
                    <a:pt x="6151" y="48"/>
                    <a:pt x="6137" y="18"/>
                    <a:pt x="6114" y="4"/>
                  </a:cubicBezTo>
                  <a:cubicBezTo>
                    <a:pt x="6107" y="2"/>
                    <a:pt x="6100" y="1"/>
                    <a:pt x="6093"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8"/>
            <p:cNvSpPr/>
            <p:nvPr/>
          </p:nvSpPr>
          <p:spPr>
            <a:xfrm>
              <a:off x="5855953" y="1603325"/>
              <a:ext cx="132608" cy="131380"/>
            </a:xfrm>
            <a:custGeom>
              <a:rect b="b" l="l" r="r" t="t"/>
              <a:pathLst>
                <a:path extrusionOk="0" h="1391" w="1404">
                  <a:moveTo>
                    <a:pt x="57" y="0"/>
                  </a:moveTo>
                  <a:cubicBezTo>
                    <a:pt x="44" y="0"/>
                    <a:pt x="30" y="6"/>
                    <a:pt x="20" y="17"/>
                  </a:cubicBezTo>
                  <a:cubicBezTo>
                    <a:pt x="0" y="38"/>
                    <a:pt x="0" y="68"/>
                    <a:pt x="20" y="88"/>
                  </a:cubicBezTo>
                  <a:lnTo>
                    <a:pt x="1311" y="1377"/>
                  </a:lnTo>
                  <a:cubicBezTo>
                    <a:pt x="1320" y="1388"/>
                    <a:pt x="1334" y="1391"/>
                    <a:pt x="1347" y="1391"/>
                  </a:cubicBezTo>
                  <a:cubicBezTo>
                    <a:pt x="1360" y="1391"/>
                    <a:pt x="1371" y="1388"/>
                    <a:pt x="1383" y="1377"/>
                  </a:cubicBezTo>
                  <a:cubicBezTo>
                    <a:pt x="1404" y="1357"/>
                    <a:pt x="1404" y="1324"/>
                    <a:pt x="1383" y="1304"/>
                  </a:cubicBezTo>
                  <a:lnTo>
                    <a:pt x="94" y="17"/>
                  </a:lnTo>
                  <a:cubicBezTo>
                    <a:pt x="84" y="6"/>
                    <a:pt x="71" y="0"/>
                    <a:pt x="57"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38"/>
          <p:cNvGrpSpPr/>
          <p:nvPr/>
        </p:nvGrpSpPr>
        <p:grpSpPr>
          <a:xfrm>
            <a:off x="423007" y="168594"/>
            <a:ext cx="6744824" cy="4665705"/>
            <a:chOff x="1273518" y="593026"/>
            <a:chExt cx="5446402" cy="3767527"/>
          </a:xfrm>
        </p:grpSpPr>
        <p:sp>
          <p:nvSpPr>
            <p:cNvPr id="975" name="Google Shape;975;p38"/>
            <p:cNvSpPr/>
            <p:nvPr/>
          </p:nvSpPr>
          <p:spPr>
            <a:xfrm>
              <a:off x="3328406" y="1003930"/>
              <a:ext cx="27723" cy="21386"/>
            </a:xfrm>
            <a:custGeom>
              <a:rect b="b" l="l" r="r" t="t"/>
              <a:pathLst>
                <a:path extrusionOk="0" h="496" w="643">
                  <a:moveTo>
                    <a:pt x="321" y="1"/>
                  </a:moveTo>
                  <a:cubicBezTo>
                    <a:pt x="0" y="1"/>
                    <a:pt x="0" y="495"/>
                    <a:pt x="321" y="495"/>
                  </a:cubicBezTo>
                  <a:cubicBezTo>
                    <a:pt x="642" y="495"/>
                    <a:pt x="642" y="1"/>
                    <a:pt x="3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8"/>
            <p:cNvSpPr/>
            <p:nvPr/>
          </p:nvSpPr>
          <p:spPr>
            <a:xfrm>
              <a:off x="3559382" y="923751"/>
              <a:ext cx="36217" cy="33718"/>
            </a:xfrm>
            <a:custGeom>
              <a:rect b="b" l="l" r="r" t="t"/>
              <a:pathLst>
                <a:path extrusionOk="0" h="782" w="840">
                  <a:moveTo>
                    <a:pt x="193" y="0"/>
                  </a:moveTo>
                  <a:cubicBezTo>
                    <a:pt x="172" y="0"/>
                    <a:pt x="153" y="20"/>
                    <a:pt x="156" y="42"/>
                  </a:cubicBezTo>
                  <a:lnTo>
                    <a:pt x="194" y="260"/>
                  </a:lnTo>
                  <a:cubicBezTo>
                    <a:pt x="194" y="273"/>
                    <a:pt x="189" y="283"/>
                    <a:pt x="180" y="292"/>
                  </a:cubicBezTo>
                  <a:lnTo>
                    <a:pt x="24" y="449"/>
                  </a:lnTo>
                  <a:cubicBezTo>
                    <a:pt x="0" y="467"/>
                    <a:pt x="15" y="505"/>
                    <a:pt x="48" y="510"/>
                  </a:cubicBezTo>
                  <a:lnTo>
                    <a:pt x="265" y="543"/>
                  </a:lnTo>
                  <a:cubicBezTo>
                    <a:pt x="274" y="543"/>
                    <a:pt x="283" y="552"/>
                    <a:pt x="293" y="562"/>
                  </a:cubicBezTo>
                  <a:lnTo>
                    <a:pt x="387" y="760"/>
                  </a:lnTo>
                  <a:cubicBezTo>
                    <a:pt x="395" y="774"/>
                    <a:pt x="409" y="781"/>
                    <a:pt x="422" y="781"/>
                  </a:cubicBezTo>
                  <a:cubicBezTo>
                    <a:pt x="436" y="781"/>
                    <a:pt x="448" y="774"/>
                    <a:pt x="453" y="760"/>
                  </a:cubicBezTo>
                  <a:lnTo>
                    <a:pt x="552" y="562"/>
                  </a:lnTo>
                  <a:cubicBezTo>
                    <a:pt x="557" y="552"/>
                    <a:pt x="566" y="543"/>
                    <a:pt x="581" y="543"/>
                  </a:cubicBezTo>
                  <a:lnTo>
                    <a:pt x="798" y="510"/>
                  </a:lnTo>
                  <a:cubicBezTo>
                    <a:pt x="831" y="505"/>
                    <a:pt x="840" y="467"/>
                    <a:pt x="816" y="449"/>
                  </a:cubicBezTo>
                  <a:lnTo>
                    <a:pt x="661" y="292"/>
                  </a:lnTo>
                  <a:cubicBezTo>
                    <a:pt x="651" y="283"/>
                    <a:pt x="646" y="273"/>
                    <a:pt x="651" y="260"/>
                  </a:cubicBezTo>
                  <a:lnTo>
                    <a:pt x="689" y="42"/>
                  </a:lnTo>
                  <a:cubicBezTo>
                    <a:pt x="693" y="20"/>
                    <a:pt x="673" y="0"/>
                    <a:pt x="651" y="0"/>
                  </a:cubicBezTo>
                  <a:cubicBezTo>
                    <a:pt x="645" y="0"/>
                    <a:pt x="639" y="2"/>
                    <a:pt x="633" y="5"/>
                  </a:cubicBezTo>
                  <a:lnTo>
                    <a:pt x="439" y="109"/>
                  </a:lnTo>
                  <a:cubicBezTo>
                    <a:pt x="435" y="111"/>
                    <a:pt x="429" y="112"/>
                    <a:pt x="423" y="112"/>
                  </a:cubicBezTo>
                  <a:cubicBezTo>
                    <a:pt x="417" y="112"/>
                    <a:pt x="411" y="111"/>
                    <a:pt x="406" y="109"/>
                  </a:cubicBezTo>
                  <a:lnTo>
                    <a:pt x="208" y="5"/>
                  </a:lnTo>
                  <a:cubicBezTo>
                    <a:pt x="203" y="2"/>
                    <a:pt x="198" y="0"/>
                    <a:pt x="1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8"/>
            <p:cNvSpPr/>
            <p:nvPr/>
          </p:nvSpPr>
          <p:spPr>
            <a:xfrm>
              <a:off x="1273518" y="761063"/>
              <a:ext cx="4907055" cy="3599489"/>
            </a:xfrm>
            <a:custGeom>
              <a:rect b="b" l="l" r="r" t="t"/>
              <a:pathLst>
                <a:path extrusionOk="0" h="38110" w="51954">
                  <a:moveTo>
                    <a:pt x="3144" y="0"/>
                  </a:moveTo>
                  <a:cubicBezTo>
                    <a:pt x="1407" y="0"/>
                    <a:pt x="0" y="1408"/>
                    <a:pt x="0" y="3141"/>
                  </a:cubicBezTo>
                  <a:lnTo>
                    <a:pt x="0" y="34969"/>
                  </a:lnTo>
                  <a:cubicBezTo>
                    <a:pt x="0" y="36703"/>
                    <a:pt x="1407" y="38110"/>
                    <a:pt x="3144" y="38110"/>
                  </a:cubicBezTo>
                  <a:lnTo>
                    <a:pt x="48810" y="38110"/>
                  </a:lnTo>
                  <a:cubicBezTo>
                    <a:pt x="50547" y="38110"/>
                    <a:pt x="51953" y="36703"/>
                    <a:pt x="51953" y="34969"/>
                  </a:cubicBezTo>
                  <a:lnTo>
                    <a:pt x="51953" y="3141"/>
                  </a:lnTo>
                  <a:cubicBezTo>
                    <a:pt x="51953" y="1408"/>
                    <a:pt x="50547" y="0"/>
                    <a:pt x="4881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8"/>
            <p:cNvSpPr/>
            <p:nvPr/>
          </p:nvSpPr>
          <p:spPr>
            <a:xfrm>
              <a:off x="1615233" y="814426"/>
              <a:ext cx="4182246" cy="3492761"/>
            </a:xfrm>
            <a:custGeom>
              <a:rect b="b" l="l" r="r" t="t"/>
              <a:pathLst>
                <a:path extrusionOk="0" h="36980" w="44280">
                  <a:moveTo>
                    <a:pt x="1" y="1"/>
                  </a:moveTo>
                  <a:lnTo>
                    <a:pt x="1" y="36979"/>
                  </a:lnTo>
                  <a:lnTo>
                    <a:pt x="44280" y="36979"/>
                  </a:lnTo>
                  <a:lnTo>
                    <a:pt x="442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8"/>
            <p:cNvSpPr/>
            <p:nvPr/>
          </p:nvSpPr>
          <p:spPr>
            <a:xfrm>
              <a:off x="5890739" y="2459616"/>
              <a:ext cx="202029" cy="202312"/>
            </a:xfrm>
            <a:custGeom>
              <a:rect b="b" l="l" r="r" t="t"/>
              <a:pathLst>
                <a:path extrusionOk="0" h="2142" w="2139">
                  <a:moveTo>
                    <a:pt x="1069" y="1"/>
                  </a:moveTo>
                  <a:cubicBezTo>
                    <a:pt x="478" y="1"/>
                    <a:pt x="1" y="482"/>
                    <a:pt x="1" y="1073"/>
                  </a:cubicBezTo>
                  <a:cubicBezTo>
                    <a:pt x="1" y="1660"/>
                    <a:pt x="478" y="2141"/>
                    <a:pt x="1069" y="2141"/>
                  </a:cubicBezTo>
                  <a:cubicBezTo>
                    <a:pt x="1661" y="2141"/>
                    <a:pt x="2139" y="1660"/>
                    <a:pt x="2139" y="1073"/>
                  </a:cubicBezTo>
                  <a:cubicBezTo>
                    <a:pt x="2139" y="482"/>
                    <a:pt x="1661" y="1"/>
                    <a:pt x="1069"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8"/>
            <p:cNvSpPr/>
            <p:nvPr/>
          </p:nvSpPr>
          <p:spPr>
            <a:xfrm>
              <a:off x="1406596" y="2238136"/>
              <a:ext cx="45525" cy="645282"/>
            </a:xfrm>
            <a:custGeom>
              <a:rect b="b" l="l" r="r" t="t"/>
              <a:pathLst>
                <a:path extrusionOk="0" h="6832" w="482">
                  <a:moveTo>
                    <a:pt x="241" y="0"/>
                  </a:moveTo>
                  <a:cubicBezTo>
                    <a:pt x="108" y="0"/>
                    <a:pt x="1" y="110"/>
                    <a:pt x="1" y="241"/>
                  </a:cubicBezTo>
                  <a:lnTo>
                    <a:pt x="1" y="6591"/>
                  </a:lnTo>
                  <a:cubicBezTo>
                    <a:pt x="1" y="6725"/>
                    <a:pt x="108" y="6832"/>
                    <a:pt x="241" y="6832"/>
                  </a:cubicBezTo>
                  <a:cubicBezTo>
                    <a:pt x="375" y="6832"/>
                    <a:pt x="482" y="6725"/>
                    <a:pt x="482" y="6591"/>
                  </a:cubicBezTo>
                  <a:lnTo>
                    <a:pt x="482" y="241"/>
                  </a:lnTo>
                  <a:cubicBezTo>
                    <a:pt x="482" y="110"/>
                    <a:pt x="375" y="0"/>
                    <a:pt x="241" y="0"/>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8"/>
            <p:cNvSpPr/>
            <p:nvPr/>
          </p:nvSpPr>
          <p:spPr>
            <a:xfrm flipH="1">
              <a:off x="5263595" y="3809598"/>
              <a:ext cx="1456325" cy="368922"/>
            </a:xfrm>
            <a:custGeom>
              <a:rect b="b" l="l" r="r" t="t"/>
              <a:pathLst>
                <a:path extrusionOk="0" h="3906" w="15419">
                  <a:moveTo>
                    <a:pt x="3846" y="0"/>
                  </a:moveTo>
                  <a:cubicBezTo>
                    <a:pt x="1721" y="0"/>
                    <a:pt x="0" y="1724"/>
                    <a:pt x="0" y="3846"/>
                  </a:cubicBezTo>
                  <a:lnTo>
                    <a:pt x="0" y="3906"/>
                  </a:lnTo>
                  <a:lnTo>
                    <a:pt x="15418" y="3906"/>
                  </a:lnTo>
                  <a:cubicBezTo>
                    <a:pt x="15264" y="2686"/>
                    <a:pt x="14222" y="1747"/>
                    <a:pt x="12963" y="1747"/>
                  </a:cubicBezTo>
                  <a:cubicBezTo>
                    <a:pt x="12532" y="1747"/>
                    <a:pt x="12128" y="1855"/>
                    <a:pt x="11776" y="2048"/>
                  </a:cubicBezTo>
                  <a:cubicBezTo>
                    <a:pt x="11604" y="2142"/>
                    <a:pt x="11414" y="2189"/>
                    <a:pt x="11226" y="2189"/>
                  </a:cubicBezTo>
                  <a:cubicBezTo>
                    <a:pt x="10998" y="2189"/>
                    <a:pt x="10772" y="2120"/>
                    <a:pt x="10581" y="1981"/>
                  </a:cubicBezTo>
                  <a:cubicBezTo>
                    <a:pt x="10060" y="1597"/>
                    <a:pt x="9418" y="1374"/>
                    <a:pt x="8720" y="1374"/>
                  </a:cubicBezTo>
                  <a:cubicBezTo>
                    <a:pt x="8396" y="1374"/>
                    <a:pt x="8082" y="1423"/>
                    <a:pt x="7787" y="1514"/>
                  </a:cubicBezTo>
                  <a:cubicBezTo>
                    <a:pt x="7680" y="1547"/>
                    <a:pt x="7569" y="1564"/>
                    <a:pt x="7460" y="1564"/>
                  </a:cubicBezTo>
                  <a:cubicBezTo>
                    <a:pt x="7156" y="1564"/>
                    <a:pt x="6858" y="1438"/>
                    <a:pt x="6642" y="1210"/>
                  </a:cubicBezTo>
                  <a:cubicBezTo>
                    <a:pt x="5940" y="464"/>
                    <a:pt x="4948" y="0"/>
                    <a:pt x="3846" y="0"/>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8"/>
            <p:cNvSpPr/>
            <p:nvPr/>
          </p:nvSpPr>
          <p:spPr>
            <a:xfrm>
              <a:off x="2178714" y="1334363"/>
              <a:ext cx="1138311" cy="1138595"/>
            </a:xfrm>
            <a:custGeom>
              <a:rect b="b" l="l" r="r" t="t"/>
              <a:pathLst>
                <a:path extrusionOk="0" h="12055" w="12052">
                  <a:moveTo>
                    <a:pt x="6028" y="1"/>
                  </a:moveTo>
                  <a:cubicBezTo>
                    <a:pt x="2697" y="1"/>
                    <a:pt x="1" y="2700"/>
                    <a:pt x="1" y="6028"/>
                  </a:cubicBezTo>
                  <a:cubicBezTo>
                    <a:pt x="1" y="9355"/>
                    <a:pt x="2697" y="12055"/>
                    <a:pt x="6028" y="12055"/>
                  </a:cubicBezTo>
                  <a:cubicBezTo>
                    <a:pt x="9356" y="12055"/>
                    <a:pt x="12051" y="9355"/>
                    <a:pt x="12051" y="6028"/>
                  </a:cubicBezTo>
                  <a:cubicBezTo>
                    <a:pt x="12051" y="2700"/>
                    <a:pt x="9356" y="1"/>
                    <a:pt x="6028" y="1"/>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8"/>
            <p:cNvSpPr/>
            <p:nvPr/>
          </p:nvSpPr>
          <p:spPr>
            <a:xfrm>
              <a:off x="2466500" y="2034222"/>
              <a:ext cx="484812" cy="434848"/>
            </a:xfrm>
            <a:custGeom>
              <a:rect b="b" l="l" r="r" t="t"/>
              <a:pathLst>
                <a:path extrusionOk="0" h="4604" w="5133">
                  <a:moveTo>
                    <a:pt x="1060" y="1"/>
                  </a:moveTo>
                  <a:lnTo>
                    <a:pt x="1060" y="1"/>
                  </a:lnTo>
                  <a:cubicBezTo>
                    <a:pt x="1060" y="1"/>
                    <a:pt x="1444" y="2710"/>
                    <a:pt x="1060" y="3171"/>
                  </a:cubicBezTo>
                  <a:cubicBezTo>
                    <a:pt x="676" y="3632"/>
                    <a:pt x="1" y="3856"/>
                    <a:pt x="1" y="3856"/>
                  </a:cubicBezTo>
                  <a:cubicBezTo>
                    <a:pt x="1" y="3856"/>
                    <a:pt x="901" y="4604"/>
                    <a:pt x="2761" y="4604"/>
                  </a:cubicBezTo>
                  <a:cubicBezTo>
                    <a:pt x="3427" y="4604"/>
                    <a:pt x="4217" y="4508"/>
                    <a:pt x="5132" y="4247"/>
                  </a:cubicBezTo>
                  <a:cubicBezTo>
                    <a:pt x="5132" y="4247"/>
                    <a:pt x="3860" y="3663"/>
                    <a:pt x="3752" y="3171"/>
                  </a:cubicBezTo>
                  <a:cubicBezTo>
                    <a:pt x="3643" y="2681"/>
                    <a:pt x="3536" y="1414"/>
                    <a:pt x="3536" y="1414"/>
                  </a:cubicBezTo>
                  <a:lnTo>
                    <a:pt x="1060"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8"/>
            <p:cNvSpPr/>
            <p:nvPr/>
          </p:nvSpPr>
          <p:spPr>
            <a:xfrm>
              <a:off x="2464894" y="1584555"/>
              <a:ext cx="568778" cy="595318"/>
            </a:xfrm>
            <a:custGeom>
              <a:rect b="b" l="l" r="r" t="t"/>
              <a:pathLst>
                <a:path extrusionOk="0" h="6303" w="6022">
                  <a:moveTo>
                    <a:pt x="2919" y="1"/>
                  </a:moveTo>
                  <a:cubicBezTo>
                    <a:pt x="1921" y="1"/>
                    <a:pt x="1110" y="315"/>
                    <a:pt x="1051" y="1304"/>
                  </a:cubicBezTo>
                  <a:cubicBezTo>
                    <a:pt x="967" y="2697"/>
                    <a:pt x="960" y="3368"/>
                    <a:pt x="960" y="3368"/>
                  </a:cubicBezTo>
                  <a:cubicBezTo>
                    <a:pt x="960" y="3368"/>
                    <a:pt x="823" y="3156"/>
                    <a:pt x="604" y="3156"/>
                  </a:cubicBezTo>
                  <a:cubicBezTo>
                    <a:pt x="533" y="3156"/>
                    <a:pt x="453" y="3179"/>
                    <a:pt x="366" y="3239"/>
                  </a:cubicBezTo>
                  <a:cubicBezTo>
                    <a:pt x="15" y="3479"/>
                    <a:pt x="1" y="4585"/>
                    <a:pt x="382" y="4812"/>
                  </a:cubicBezTo>
                  <a:cubicBezTo>
                    <a:pt x="491" y="4878"/>
                    <a:pt x="589" y="4902"/>
                    <a:pt x="674" y="4902"/>
                  </a:cubicBezTo>
                  <a:cubicBezTo>
                    <a:pt x="882" y="4902"/>
                    <a:pt x="1007" y="4759"/>
                    <a:pt x="1007" y="4759"/>
                  </a:cubicBezTo>
                  <a:cubicBezTo>
                    <a:pt x="1007" y="4759"/>
                    <a:pt x="1552" y="5724"/>
                    <a:pt x="2878" y="6051"/>
                  </a:cubicBezTo>
                  <a:cubicBezTo>
                    <a:pt x="2878" y="6051"/>
                    <a:pt x="4043" y="6302"/>
                    <a:pt x="4838" y="6302"/>
                  </a:cubicBezTo>
                  <a:cubicBezTo>
                    <a:pt x="5061" y="6302"/>
                    <a:pt x="5256" y="6282"/>
                    <a:pt x="5387" y="6232"/>
                  </a:cubicBezTo>
                  <a:cubicBezTo>
                    <a:pt x="5985" y="5998"/>
                    <a:pt x="6022" y="5200"/>
                    <a:pt x="5834" y="4064"/>
                  </a:cubicBezTo>
                  <a:cubicBezTo>
                    <a:pt x="5650" y="2924"/>
                    <a:pt x="5701" y="412"/>
                    <a:pt x="4207" y="135"/>
                  </a:cubicBezTo>
                  <a:cubicBezTo>
                    <a:pt x="3772" y="54"/>
                    <a:pt x="3330" y="1"/>
                    <a:pt x="2919"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8"/>
            <p:cNvSpPr/>
            <p:nvPr/>
          </p:nvSpPr>
          <p:spPr>
            <a:xfrm>
              <a:off x="2670414" y="1813403"/>
              <a:ext cx="117496" cy="64509"/>
            </a:xfrm>
            <a:custGeom>
              <a:rect b="b" l="l" r="r" t="t"/>
              <a:pathLst>
                <a:path extrusionOk="0" h="683" w="1244">
                  <a:moveTo>
                    <a:pt x="591" y="0"/>
                  </a:moveTo>
                  <a:cubicBezTo>
                    <a:pt x="572" y="0"/>
                    <a:pt x="552" y="1"/>
                    <a:pt x="531" y="3"/>
                  </a:cubicBezTo>
                  <a:cubicBezTo>
                    <a:pt x="0" y="57"/>
                    <a:pt x="17" y="484"/>
                    <a:pt x="17" y="484"/>
                  </a:cubicBezTo>
                  <a:cubicBezTo>
                    <a:pt x="17" y="484"/>
                    <a:pt x="370" y="682"/>
                    <a:pt x="807" y="682"/>
                  </a:cubicBezTo>
                  <a:cubicBezTo>
                    <a:pt x="946" y="682"/>
                    <a:pt x="1095" y="662"/>
                    <a:pt x="1243" y="609"/>
                  </a:cubicBezTo>
                  <a:cubicBezTo>
                    <a:pt x="1243" y="609"/>
                    <a:pt x="1079" y="0"/>
                    <a:pt x="5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8"/>
            <p:cNvSpPr/>
            <p:nvPr/>
          </p:nvSpPr>
          <p:spPr>
            <a:xfrm>
              <a:off x="2887080" y="1788941"/>
              <a:ext cx="81888" cy="73104"/>
            </a:xfrm>
            <a:custGeom>
              <a:rect b="b" l="l" r="r" t="t"/>
              <a:pathLst>
                <a:path extrusionOk="0" h="774" w="867">
                  <a:moveTo>
                    <a:pt x="562" y="0"/>
                  </a:moveTo>
                  <a:cubicBezTo>
                    <a:pt x="518" y="0"/>
                    <a:pt x="469" y="10"/>
                    <a:pt x="412" y="32"/>
                  </a:cubicBezTo>
                  <a:cubicBezTo>
                    <a:pt x="1" y="193"/>
                    <a:pt x="175" y="774"/>
                    <a:pt x="175" y="774"/>
                  </a:cubicBezTo>
                  <a:cubicBezTo>
                    <a:pt x="175" y="774"/>
                    <a:pt x="776" y="667"/>
                    <a:pt x="867" y="370"/>
                  </a:cubicBezTo>
                  <a:cubicBezTo>
                    <a:pt x="867" y="370"/>
                    <a:pt x="832" y="0"/>
                    <a:pt x="5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8"/>
            <p:cNvSpPr/>
            <p:nvPr/>
          </p:nvSpPr>
          <p:spPr>
            <a:xfrm>
              <a:off x="2667959" y="1808397"/>
              <a:ext cx="119951" cy="62526"/>
            </a:xfrm>
            <a:custGeom>
              <a:rect b="b" l="l" r="r" t="t"/>
              <a:pathLst>
                <a:path extrusionOk="0" h="662" w="1270">
                  <a:moveTo>
                    <a:pt x="588" y="0"/>
                  </a:moveTo>
                  <a:cubicBezTo>
                    <a:pt x="193" y="0"/>
                    <a:pt x="1" y="367"/>
                    <a:pt x="16" y="545"/>
                  </a:cubicBezTo>
                  <a:lnTo>
                    <a:pt x="43" y="537"/>
                  </a:lnTo>
                  <a:cubicBezTo>
                    <a:pt x="43" y="537"/>
                    <a:pt x="133" y="133"/>
                    <a:pt x="581" y="90"/>
                  </a:cubicBezTo>
                  <a:cubicBezTo>
                    <a:pt x="596" y="89"/>
                    <a:pt x="611" y="88"/>
                    <a:pt x="626" y="88"/>
                  </a:cubicBezTo>
                  <a:cubicBezTo>
                    <a:pt x="1042" y="88"/>
                    <a:pt x="1269" y="662"/>
                    <a:pt x="1269" y="662"/>
                  </a:cubicBezTo>
                  <a:cubicBezTo>
                    <a:pt x="1269" y="662"/>
                    <a:pt x="1138" y="67"/>
                    <a:pt x="681" y="7"/>
                  </a:cubicBezTo>
                  <a:cubicBezTo>
                    <a:pt x="649" y="2"/>
                    <a:pt x="618" y="0"/>
                    <a:pt x="58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8"/>
            <p:cNvSpPr/>
            <p:nvPr/>
          </p:nvSpPr>
          <p:spPr>
            <a:xfrm>
              <a:off x="2891330" y="1784502"/>
              <a:ext cx="77638" cy="77543"/>
            </a:xfrm>
            <a:custGeom>
              <a:rect b="b" l="l" r="r" t="t"/>
              <a:pathLst>
                <a:path extrusionOk="0" h="821" w="822">
                  <a:moveTo>
                    <a:pt x="498" y="1"/>
                  </a:moveTo>
                  <a:cubicBezTo>
                    <a:pt x="465" y="1"/>
                    <a:pt x="428" y="7"/>
                    <a:pt x="387" y="19"/>
                  </a:cubicBezTo>
                  <a:cubicBezTo>
                    <a:pt x="0" y="136"/>
                    <a:pt x="36" y="607"/>
                    <a:pt x="130" y="821"/>
                  </a:cubicBezTo>
                  <a:cubicBezTo>
                    <a:pt x="130" y="821"/>
                    <a:pt x="13" y="403"/>
                    <a:pt x="334" y="133"/>
                  </a:cubicBezTo>
                  <a:cubicBezTo>
                    <a:pt x="397" y="80"/>
                    <a:pt x="455" y="58"/>
                    <a:pt x="506" y="58"/>
                  </a:cubicBezTo>
                  <a:cubicBezTo>
                    <a:pt x="716" y="58"/>
                    <a:pt x="822" y="417"/>
                    <a:pt x="822" y="417"/>
                  </a:cubicBezTo>
                  <a:cubicBezTo>
                    <a:pt x="822" y="417"/>
                    <a:pt x="787" y="1"/>
                    <a:pt x="49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8"/>
            <p:cNvSpPr/>
            <p:nvPr/>
          </p:nvSpPr>
          <p:spPr>
            <a:xfrm>
              <a:off x="2714522" y="1814820"/>
              <a:ext cx="37969" cy="51192"/>
            </a:xfrm>
            <a:custGeom>
              <a:rect b="b" l="l" r="r" t="t"/>
              <a:pathLst>
                <a:path extrusionOk="0" h="542" w="402">
                  <a:moveTo>
                    <a:pt x="181" y="0"/>
                  </a:moveTo>
                  <a:cubicBezTo>
                    <a:pt x="174" y="0"/>
                    <a:pt x="168" y="1"/>
                    <a:pt x="161" y="2"/>
                  </a:cubicBezTo>
                  <a:cubicBezTo>
                    <a:pt x="61" y="16"/>
                    <a:pt x="1" y="149"/>
                    <a:pt x="24" y="299"/>
                  </a:cubicBezTo>
                  <a:cubicBezTo>
                    <a:pt x="46" y="436"/>
                    <a:pt x="132" y="542"/>
                    <a:pt x="224" y="542"/>
                  </a:cubicBezTo>
                  <a:cubicBezTo>
                    <a:pt x="231" y="542"/>
                    <a:pt x="238" y="541"/>
                    <a:pt x="244" y="540"/>
                  </a:cubicBezTo>
                  <a:cubicBezTo>
                    <a:pt x="341" y="526"/>
                    <a:pt x="402" y="393"/>
                    <a:pt x="378" y="243"/>
                  </a:cubicBezTo>
                  <a:cubicBezTo>
                    <a:pt x="357" y="106"/>
                    <a:pt x="271" y="0"/>
                    <a:pt x="18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8"/>
            <p:cNvSpPr/>
            <p:nvPr/>
          </p:nvSpPr>
          <p:spPr>
            <a:xfrm>
              <a:off x="2907670" y="1795836"/>
              <a:ext cx="37969" cy="51286"/>
            </a:xfrm>
            <a:custGeom>
              <a:rect b="b" l="l" r="r" t="t"/>
              <a:pathLst>
                <a:path extrusionOk="0" h="543" w="402">
                  <a:moveTo>
                    <a:pt x="177" y="1"/>
                  </a:moveTo>
                  <a:cubicBezTo>
                    <a:pt x="171" y="1"/>
                    <a:pt x="164" y="1"/>
                    <a:pt x="157" y="3"/>
                  </a:cubicBezTo>
                  <a:cubicBezTo>
                    <a:pt x="60" y="16"/>
                    <a:pt x="0" y="149"/>
                    <a:pt x="24" y="300"/>
                  </a:cubicBezTo>
                  <a:cubicBezTo>
                    <a:pt x="42" y="437"/>
                    <a:pt x="131" y="542"/>
                    <a:pt x="221" y="542"/>
                  </a:cubicBezTo>
                  <a:cubicBezTo>
                    <a:pt x="228" y="542"/>
                    <a:pt x="234" y="542"/>
                    <a:pt x="241" y="541"/>
                  </a:cubicBezTo>
                  <a:cubicBezTo>
                    <a:pt x="338" y="527"/>
                    <a:pt x="401" y="394"/>
                    <a:pt x="378" y="243"/>
                  </a:cubicBezTo>
                  <a:cubicBezTo>
                    <a:pt x="356" y="106"/>
                    <a:pt x="268" y="1"/>
                    <a:pt x="17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8"/>
            <p:cNvSpPr/>
            <p:nvPr/>
          </p:nvSpPr>
          <p:spPr>
            <a:xfrm>
              <a:off x="2837872" y="1837393"/>
              <a:ext cx="72726" cy="131285"/>
            </a:xfrm>
            <a:custGeom>
              <a:rect b="b" l="l" r="r" t="t"/>
              <a:pathLst>
                <a:path extrusionOk="0" h="1390" w="770">
                  <a:moveTo>
                    <a:pt x="81" y="0"/>
                  </a:moveTo>
                  <a:cubicBezTo>
                    <a:pt x="81" y="0"/>
                    <a:pt x="1" y="765"/>
                    <a:pt x="165" y="836"/>
                  </a:cubicBezTo>
                  <a:cubicBezTo>
                    <a:pt x="274" y="880"/>
                    <a:pt x="459" y="887"/>
                    <a:pt x="571" y="887"/>
                  </a:cubicBezTo>
                  <a:cubicBezTo>
                    <a:pt x="628" y="887"/>
                    <a:pt x="666" y="885"/>
                    <a:pt x="666" y="885"/>
                  </a:cubicBezTo>
                  <a:lnTo>
                    <a:pt x="666" y="885"/>
                  </a:lnTo>
                  <a:lnTo>
                    <a:pt x="165" y="1350"/>
                  </a:lnTo>
                  <a:cubicBezTo>
                    <a:pt x="165" y="1350"/>
                    <a:pt x="157" y="1390"/>
                    <a:pt x="192" y="1390"/>
                  </a:cubicBezTo>
                  <a:cubicBezTo>
                    <a:pt x="197" y="1390"/>
                    <a:pt x="204" y="1389"/>
                    <a:pt x="212" y="1387"/>
                  </a:cubicBezTo>
                  <a:cubicBezTo>
                    <a:pt x="272" y="1373"/>
                    <a:pt x="770" y="879"/>
                    <a:pt x="763" y="865"/>
                  </a:cubicBezTo>
                  <a:cubicBezTo>
                    <a:pt x="759" y="852"/>
                    <a:pt x="235" y="832"/>
                    <a:pt x="185" y="745"/>
                  </a:cubicBezTo>
                  <a:cubicBezTo>
                    <a:pt x="135" y="659"/>
                    <a:pt x="118" y="20"/>
                    <a:pt x="81"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8"/>
            <p:cNvSpPr/>
            <p:nvPr/>
          </p:nvSpPr>
          <p:spPr>
            <a:xfrm>
              <a:off x="2227072" y="1574733"/>
              <a:ext cx="764573" cy="419547"/>
            </a:xfrm>
            <a:custGeom>
              <a:rect b="b" l="l" r="r" t="t"/>
              <a:pathLst>
                <a:path extrusionOk="0" h="4442" w="8095">
                  <a:moveTo>
                    <a:pt x="5416" y="0"/>
                  </a:moveTo>
                  <a:cubicBezTo>
                    <a:pt x="5289" y="0"/>
                    <a:pt x="5156" y="3"/>
                    <a:pt x="5018" y="9"/>
                  </a:cubicBezTo>
                  <a:cubicBezTo>
                    <a:pt x="2599" y="105"/>
                    <a:pt x="1537" y="1047"/>
                    <a:pt x="1537" y="1047"/>
                  </a:cubicBezTo>
                  <a:cubicBezTo>
                    <a:pt x="1" y="2053"/>
                    <a:pt x="2646" y="4442"/>
                    <a:pt x="2646" y="4442"/>
                  </a:cubicBezTo>
                  <a:cubicBezTo>
                    <a:pt x="2603" y="4071"/>
                    <a:pt x="2656" y="3443"/>
                    <a:pt x="2980" y="3319"/>
                  </a:cubicBezTo>
                  <a:cubicBezTo>
                    <a:pt x="3027" y="3302"/>
                    <a:pt x="3071" y="3294"/>
                    <a:pt x="3112" y="3294"/>
                  </a:cubicBezTo>
                  <a:cubicBezTo>
                    <a:pt x="3358" y="3294"/>
                    <a:pt x="3505" y="3563"/>
                    <a:pt x="3505" y="3563"/>
                  </a:cubicBezTo>
                  <a:cubicBezTo>
                    <a:pt x="3505" y="3563"/>
                    <a:pt x="3569" y="3589"/>
                    <a:pt x="3681" y="3589"/>
                  </a:cubicBezTo>
                  <a:cubicBezTo>
                    <a:pt x="3818" y="3589"/>
                    <a:pt x="4028" y="3550"/>
                    <a:pt x="4283" y="3376"/>
                  </a:cubicBezTo>
                  <a:cubicBezTo>
                    <a:pt x="4751" y="3059"/>
                    <a:pt x="3856" y="2410"/>
                    <a:pt x="3856" y="2410"/>
                  </a:cubicBezTo>
                  <a:cubicBezTo>
                    <a:pt x="3856" y="2410"/>
                    <a:pt x="6956" y="1685"/>
                    <a:pt x="7544" y="1191"/>
                  </a:cubicBezTo>
                  <a:cubicBezTo>
                    <a:pt x="8095" y="725"/>
                    <a:pt x="7509" y="0"/>
                    <a:pt x="5416"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8"/>
            <p:cNvSpPr/>
            <p:nvPr/>
          </p:nvSpPr>
          <p:spPr>
            <a:xfrm>
              <a:off x="2681182" y="1895100"/>
              <a:ext cx="58087" cy="56859"/>
            </a:xfrm>
            <a:custGeom>
              <a:rect b="b" l="l" r="r" t="t"/>
              <a:pathLst>
                <a:path extrusionOk="0" h="602" w="615">
                  <a:moveTo>
                    <a:pt x="309" y="0"/>
                  </a:moveTo>
                  <a:cubicBezTo>
                    <a:pt x="147" y="0"/>
                    <a:pt x="13" y="128"/>
                    <a:pt x="7" y="288"/>
                  </a:cubicBezTo>
                  <a:cubicBezTo>
                    <a:pt x="0" y="455"/>
                    <a:pt x="130" y="595"/>
                    <a:pt x="294" y="602"/>
                  </a:cubicBezTo>
                  <a:cubicBezTo>
                    <a:pt x="298" y="602"/>
                    <a:pt x="303" y="602"/>
                    <a:pt x="307" y="602"/>
                  </a:cubicBezTo>
                  <a:cubicBezTo>
                    <a:pt x="469" y="602"/>
                    <a:pt x="602" y="477"/>
                    <a:pt x="608" y="315"/>
                  </a:cubicBezTo>
                  <a:cubicBezTo>
                    <a:pt x="614" y="151"/>
                    <a:pt x="488" y="11"/>
                    <a:pt x="321" y="0"/>
                  </a:cubicBezTo>
                  <a:cubicBezTo>
                    <a:pt x="317" y="0"/>
                    <a:pt x="313" y="0"/>
                    <a:pt x="309"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8"/>
            <p:cNvSpPr/>
            <p:nvPr/>
          </p:nvSpPr>
          <p:spPr>
            <a:xfrm>
              <a:off x="2922215" y="1875172"/>
              <a:ext cx="58181" cy="56953"/>
            </a:xfrm>
            <a:custGeom>
              <a:rect b="b" l="l" r="r" t="t"/>
              <a:pathLst>
                <a:path extrusionOk="0" h="603" w="616">
                  <a:moveTo>
                    <a:pt x="309" y="1"/>
                  </a:moveTo>
                  <a:cubicBezTo>
                    <a:pt x="151" y="1"/>
                    <a:pt x="17" y="126"/>
                    <a:pt x="7" y="288"/>
                  </a:cubicBezTo>
                  <a:cubicBezTo>
                    <a:pt x="0" y="452"/>
                    <a:pt x="130" y="592"/>
                    <a:pt x="294" y="603"/>
                  </a:cubicBezTo>
                  <a:cubicBezTo>
                    <a:pt x="298" y="603"/>
                    <a:pt x="302" y="603"/>
                    <a:pt x="306" y="603"/>
                  </a:cubicBezTo>
                  <a:cubicBezTo>
                    <a:pt x="468" y="603"/>
                    <a:pt x="602" y="475"/>
                    <a:pt x="608" y="315"/>
                  </a:cubicBezTo>
                  <a:cubicBezTo>
                    <a:pt x="615" y="148"/>
                    <a:pt x="488" y="8"/>
                    <a:pt x="321" y="1"/>
                  </a:cubicBezTo>
                  <a:cubicBezTo>
                    <a:pt x="317" y="1"/>
                    <a:pt x="313" y="1"/>
                    <a:pt x="309"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8"/>
            <p:cNvSpPr/>
            <p:nvPr/>
          </p:nvSpPr>
          <p:spPr>
            <a:xfrm>
              <a:off x="2500879" y="1925513"/>
              <a:ext cx="54120" cy="104462"/>
            </a:xfrm>
            <a:custGeom>
              <a:rect b="b" l="l" r="r" t="t"/>
              <a:pathLst>
                <a:path extrusionOk="0" h="1106" w="573">
                  <a:moveTo>
                    <a:pt x="253" y="1"/>
                  </a:moveTo>
                  <a:cubicBezTo>
                    <a:pt x="126" y="1"/>
                    <a:pt x="13" y="141"/>
                    <a:pt x="1" y="156"/>
                  </a:cubicBezTo>
                  <a:lnTo>
                    <a:pt x="71" y="213"/>
                  </a:lnTo>
                  <a:cubicBezTo>
                    <a:pt x="98" y="179"/>
                    <a:pt x="181" y="93"/>
                    <a:pt x="249" y="93"/>
                  </a:cubicBezTo>
                  <a:cubicBezTo>
                    <a:pt x="256" y="93"/>
                    <a:pt x="262" y="94"/>
                    <a:pt x="269" y="96"/>
                  </a:cubicBezTo>
                  <a:cubicBezTo>
                    <a:pt x="301" y="106"/>
                    <a:pt x="366" y="153"/>
                    <a:pt x="395" y="377"/>
                  </a:cubicBezTo>
                  <a:cubicBezTo>
                    <a:pt x="469" y="925"/>
                    <a:pt x="261" y="1018"/>
                    <a:pt x="261" y="1018"/>
                  </a:cubicBezTo>
                  <a:lnTo>
                    <a:pt x="292" y="1105"/>
                  </a:lnTo>
                  <a:cubicBezTo>
                    <a:pt x="305" y="1101"/>
                    <a:pt x="572" y="995"/>
                    <a:pt x="486" y="367"/>
                  </a:cubicBezTo>
                  <a:cubicBezTo>
                    <a:pt x="455" y="150"/>
                    <a:pt x="395" y="33"/>
                    <a:pt x="295" y="6"/>
                  </a:cubicBezTo>
                  <a:cubicBezTo>
                    <a:pt x="281" y="3"/>
                    <a:pt x="267" y="1"/>
                    <a:pt x="253"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8"/>
            <p:cNvSpPr/>
            <p:nvPr/>
          </p:nvSpPr>
          <p:spPr>
            <a:xfrm>
              <a:off x="2371862" y="1580777"/>
              <a:ext cx="471494" cy="98606"/>
            </a:xfrm>
            <a:custGeom>
              <a:rect b="b" l="l" r="r" t="t"/>
              <a:pathLst>
                <a:path extrusionOk="0" h="1044" w="4992">
                  <a:moveTo>
                    <a:pt x="4959" y="1"/>
                  </a:moveTo>
                  <a:cubicBezTo>
                    <a:pt x="4166" y="853"/>
                    <a:pt x="2241" y="996"/>
                    <a:pt x="1037" y="996"/>
                  </a:cubicBezTo>
                  <a:cubicBezTo>
                    <a:pt x="437" y="996"/>
                    <a:pt x="17" y="961"/>
                    <a:pt x="4" y="960"/>
                  </a:cubicBezTo>
                  <a:lnTo>
                    <a:pt x="1" y="1007"/>
                  </a:lnTo>
                  <a:cubicBezTo>
                    <a:pt x="14" y="1007"/>
                    <a:pt x="435" y="1043"/>
                    <a:pt x="1036" y="1043"/>
                  </a:cubicBezTo>
                  <a:cubicBezTo>
                    <a:pt x="2246" y="1043"/>
                    <a:pt x="4190" y="900"/>
                    <a:pt x="4992" y="34"/>
                  </a:cubicBezTo>
                  <a:lnTo>
                    <a:pt x="4959"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8"/>
            <p:cNvSpPr/>
            <p:nvPr/>
          </p:nvSpPr>
          <p:spPr>
            <a:xfrm>
              <a:off x="2327377" y="1614590"/>
              <a:ext cx="608164" cy="145831"/>
            </a:xfrm>
            <a:custGeom>
              <a:rect b="b" l="l" r="r" t="t"/>
              <a:pathLst>
                <a:path extrusionOk="0" h="1544" w="6439">
                  <a:moveTo>
                    <a:pt x="6395" y="0"/>
                  </a:moveTo>
                  <a:cubicBezTo>
                    <a:pt x="6341" y="284"/>
                    <a:pt x="5573" y="986"/>
                    <a:pt x="3546" y="1351"/>
                  </a:cubicBezTo>
                  <a:cubicBezTo>
                    <a:pt x="2938" y="1461"/>
                    <a:pt x="2374" y="1499"/>
                    <a:pt x="1884" y="1499"/>
                  </a:cubicBezTo>
                  <a:cubicBezTo>
                    <a:pt x="763" y="1499"/>
                    <a:pt x="22" y="1299"/>
                    <a:pt x="11" y="1297"/>
                  </a:cubicBezTo>
                  <a:lnTo>
                    <a:pt x="1" y="1340"/>
                  </a:lnTo>
                  <a:cubicBezTo>
                    <a:pt x="11" y="1343"/>
                    <a:pt x="755" y="1544"/>
                    <a:pt x="1888" y="1544"/>
                  </a:cubicBezTo>
                  <a:cubicBezTo>
                    <a:pt x="2379" y="1544"/>
                    <a:pt x="2944" y="1507"/>
                    <a:pt x="3555" y="1397"/>
                  </a:cubicBezTo>
                  <a:cubicBezTo>
                    <a:pt x="5533" y="1043"/>
                    <a:pt x="6375" y="358"/>
                    <a:pt x="6439" y="8"/>
                  </a:cubicBezTo>
                  <a:lnTo>
                    <a:pt x="6395"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8"/>
            <p:cNvSpPr/>
            <p:nvPr/>
          </p:nvSpPr>
          <p:spPr>
            <a:xfrm>
              <a:off x="2343150" y="1596928"/>
              <a:ext cx="557727" cy="122218"/>
            </a:xfrm>
            <a:custGeom>
              <a:rect b="b" l="l" r="r" t="t"/>
              <a:pathLst>
                <a:path extrusionOk="0" h="1294" w="5905">
                  <a:moveTo>
                    <a:pt x="5857" y="1"/>
                  </a:moveTo>
                  <a:cubicBezTo>
                    <a:pt x="5857" y="7"/>
                    <a:pt x="5777" y="672"/>
                    <a:pt x="3715" y="1069"/>
                  </a:cubicBezTo>
                  <a:cubicBezTo>
                    <a:pt x="3022" y="1204"/>
                    <a:pt x="2380" y="1248"/>
                    <a:pt x="1832" y="1248"/>
                  </a:cubicBezTo>
                  <a:cubicBezTo>
                    <a:pt x="741" y="1248"/>
                    <a:pt x="22" y="1072"/>
                    <a:pt x="11" y="1069"/>
                  </a:cubicBezTo>
                  <a:lnTo>
                    <a:pt x="1" y="1113"/>
                  </a:lnTo>
                  <a:cubicBezTo>
                    <a:pt x="11" y="1117"/>
                    <a:pt x="733" y="1293"/>
                    <a:pt x="1828" y="1293"/>
                  </a:cubicBezTo>
                  <a:cubicBezTo>
                    <a:pt x="2383" y="1293"/>
                    <a:pt x="3027" y="1250"/>
                    <a:pt x="3726" y="1113"/>
                  </a:cubicBezTo>
                  <a:cubicBezTo>
                    <a:pt x="5820" y="709"/>
                    <a:pt x="5900" y="34"/>
                    <a:pt x="5904" y="4"/>
                  </a:cubicBezTo>
                  <a:lnTo>
                    <a:pt x="5857"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8"/>
            <p:cNvSpPr/>
            <p:nvPr/>
          </p:nvSpPr>
          <p:spPr>
            <a:xfrm>
              <a:off x="2656814" y="1780441"/>
              <a:ext cx="172088" cy="33058"/>
            </a:xfrm>
            <a:custGeom>
              <a:rect b="b" l="l" r="r" t="t"/>
              <a:pathLst>
                <a:path extrusionOk="0" h="350" w="1822">
                  <a:moveTo>
                    <a:pt x="1075" y="1"/>
                  </a:moveTo>
                  <a:cubicBezTo>
                    <a:pt x="608" y="1"/>
                    <a:pt x="1" y="189"/>
                    <a:pt x="1" y="189"/>
                  </a:cubicBezTo>
                  <a:cubicBezTo>
                    <a:pt x="216" y="168"/>
                    <a:pt x="408" y="159"/>
                    <a:pt x="577" y="159"/>
                  </a:cubicBezTo>
                  <a:cubicBezTo>
                    <a:pt x="1365" y="159"/>
                    <a:pt x="1664" y="349"/>
                    <a:pt x="1664" y="349"/>
                  </a:cubicBezTo>
                  <a:lnTo>
                    <a:pt x="1728" y="296"/>
                  </a:lnTo>
                  <a:cubicBezTo>
                    <a:pt x="1728" y="296"/>
                    <a:pt x="1822" y="189"/>
                    <a:pt x="1387" y="42"/>
                  </a:cubicBezTo>
                  <a:cubicBezTo>
                    <a:pt x="1299" y="13"/>
                    <a:pt x="1191" y="1"/>
                    <a:pt x="107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8"/>
            <p:cNvSpPr/>
            <p:nvPr/>
          </p:nvSpPr>
          <p:spPr>
            <a:xfrm>
              <a:off x="2872913" y="1748423"/>
              <a:ext cx="85005" cy="60070"/>
            </a:xfrm>
            <a:custGeom>
              <a:rect b="b" l="l" r="r" t="t"/>
              <a:pathLst>
                <a:path extrusionOk="0" h="636" w="900">
                  <a:moveTo>
                    <a:pt x="900" y="0"/>
                  </a:moveTo>
                  <a:lnTo>
                    <a:pt x="900" y="0"/>
                  </a:lnTo>
                  <a:cubicBezTo>
                    <a:pt x="900" y="0"/>
                    <a:pt x="191" y="127"/>
                    <a:pt x="95" y="381"/>
                  </a:cubicBezTo>
                  <a:cubicBezTo>
                    <a:pt x="0" y="632"/>
                    <a:pt x="39" y="635"/>
                    <a:pt x="41" y="635"/>
                  </a:cubicBezTo>
                  <a:cubicBezTo>
                    <a:pt x="41" y="635"/>
                    <a:pt x="41" y="635"/>
                    <a:pt x="41" y="635"/>
                  </a:cubicBezTo>
                  <a:lnTo>
                    <a:pt x="900"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8"/>
            <p:cNvSpPr/>
            <p:nvPr/>
          </p:nvSpPr>
          <p:spPr>
            <a:xfrm>
              <a:off x="2787814" y="1982748"/>
              <a:ext cx="175771" cy="103045"/>
            </a:xfrm>
            <a:custGeom>
              <a:rect b="b" l="l" r="r" t="t"/>
              <a:pathLst>
                <a:path extrusionOk="0" h="1091" w="1861">
                  <a:moveTo>
                    <a:pt x="1047" y="1"/>
                  </a:moveTo>
                  <a:cubicBezTo>
                    <a:pt x="935" y="1"/>
                    <a:pt x="820" y="26"/>
                    <a:pt x="715" y="95"/>
                  </a:cubicBezTo>
                  <a:cubicBezTo>
                    <a:pt x="304" y="366"/>
                    <a:pt x="0" y="1090"/>
                    <a:pt x="0" y="1090"/>
                  </a:cubicBezTo>
                  <a:cubicBezTo>
                    <a:pt x="0" y="1090"/>
                    <a:pt x="1613" y="629"/>
                    <a:pt x="1677" y="623"/>
                  </a:cubicBezTo>
                  <a:cubicBezTo>
                    <a:pt x="1744" y="616"/>
                    <a:pt x="1861" y="389"/>
                    <a:pt x="1677" y="215"/>
                  </a:cubicBezTo>
                  <a:cubicBezTo>
                    <a:pt x="1677" y="215"/>
                    <a:pt x="1372" y="1"/>
                    <a:pt x="104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8"/>
            <p:cNvSpPr/>
            <p:nvPr/>
          </p:nvSpPr>
          <p:spPr>
            <a:xfrm>
              <a:off x="2841650" y="1981331"/>
              <a:ext cx="76221" cy="37024"/>
            </a:xfrm>
            <a:custGeom>
              <a:rect b="b" l="l" r="r" t="t"/>
              <a:pathLst>
                <a:path extrusionOk="0" h="392" w="807">
                  <a:moveTo>
                    <a:pt x="470" y="1"/>
                  </a:moveTo>
                  <a:cubicBezTo>
                    <a:pt x="435" y="1"/>
                    <a:pt x="402" y="5"/>
                    <a:pt x="372" y="17"/>
                  </a:cubicBezTo>
                  <a:cubicBezTo>
                    <a:pt x="201" y="77"/>
                    <a:pt x="1" y="227"/>
                    <a:pt x="1" y="227"/>
                  </a:cubicBezTo>
                  <a:cubicBezTo>
                    <a:pt x="1" y="227"/>
                    <a:pt x="105" y="367"/>
                    <a:pt x="372" y="390"/>
                  </a:cubicBezTo>
                  <a:cubicBezTo>
                    <a:pt x="382" y="391"/>
                    <a:pt x="392" y="391"/>
                    <a:pt x="402" y="391"/>
                  </a:cubicBezTo>
                  <a:cubicBezTo>
                    <a:pt x="654" y="391"/>
                    <a:pt x="807" y="100"/>
                    <a:pt x="807" y="100"/>
                  </a:cubicBezTo>
                  <a:cubicBezTo>
                    <a:pt x="807" y="100"/>
                    <a:pt x="628" y="1"/>
                    <a:pt x="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8"/>
            <p:cNvSpPr/>
            <p:nvPr/>
          </p:nvSpPr>
          <p:spPr>
            <a:xfrm>
              <a:off x="2800376" y="1968581"/>
              <a:ext cx="145925" cy="91333"/>
            </a:xfrm>
            <a:custGeom>
              <a:rect b="b" l="l" r="r" t="t"/>
              <a:pathLst>
                <a:path extrusionOk="0" h="967" w="1545">
                  <a:moveTo>
                    <a:pt x="912" y="1"/>
                  </a:moveTo>
                  <a:cubicBezTo>
                    <a:pt x="605" y="1"/>
                    <a:pt x="144" y="447"/>
                    <a:pt x="1" y="966"/>
                  </a:cubicBezTo>
                  <a:cubicBezTo>
                    <a:pt x="1" y="966"/>
                    <a:pt x="468" y="265"/>
                    <a:pt x="879" y="215"/>
                  </a:cubicBezTo>
                  <a:cubicBezTo>
                    <a:pt x="923" y="210"/>
                    <a:pt x="965" y="208"/>
                    <a:pt x="1005" y="208"/>
                  </a:cubicBezTo>
                  <a:cubicBezTo>
                    <a:pt x="1344" y="208"/>
                    <a:pt x="1544" y="365"/>
                    <a:pt x="1544" y="365"/>
                  </a:cubicBezTo>
                  <a:cubicBezTo>
                    <a:pt x="1544" y="365"/>
                    <a:pt x="1224" y="4"/>
                    <a:pt x="916" y="1"/>
                  </a:cubicBezTo>
                  <a:cubicBezTo>
                    <a:pt x="915" y="1"/>
                    <a:pt x="914" y="1"/>
                    <a:pt x="912"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8"/>
            <p:cNvSpPr/>
            <p:nvPr/>
          </p:nvSpPr>
          <p:spPr>
            <a:xfrm>
              <a:off x="2787814" y="2040267"/>
              <a:ext cx="160943" cy="45525"/>
            </a:xfrm>
            <a:custGeom>
              <a:rect b="b" l="l" r="r" t="t"/>
              <a:pathLst>
                <a:path extrusionOk="0" h="482" w="1704">
                  <a:moveTo>
                    <a:pt x="1704" y="0"/>
                  </a:moveTo>
                  <a:lnTo>
                    <a:pt x="0" y="481"/>
                  </a:lnTo>
                  <a:cubicBezTo>
                    <a:pt x="0" y="481"/>
                    <a:pt x="1086" y="475"/>
                    <a:pt x="1366" y="404"/>
                  </a:cubicBezTo>
                  <a:cubicBezTo>
                    <a:pt x="1650" y="338"/>
                    <a:pt x="1704" y="0"/>
                    <a:pt x="1704"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8"/>
            <p:cNvSpPr/>
            <p:nvPr/>
          </p:nvSpPr>
          <p:spPr>
            <a:xfrm>
              <a:off x="2560004" y="2033939"/>
              <a:ext cx="252465" cy="248781"/>
            </a:xfrm>
            <a:custGeom>
              <a:rect b="b" l="l" r="r" t="t"/>
              <a:pathLst>
                <a:path extrusionOk="0" h="2634" w="2673">
                  <a:moveTo>
                    <a:pt x="0" y="1"/>
                  </a:moveTo>
                  <a:cubicBezTo>
                    <a:pt x="0" y="1"/>
                    <a:pt x="437" y="1313"/>
                    <a:pt x="1159" y="1898"/>
                  </a:cubicBezTo>
                  <a:cubicBezTo>
                    <a:pt x="1880" y="2483"/>
                    <a:pt x="2673" y="2633"/>
                    <a:pt x="2673" y="2633"/>
                  </a:cubicBezTo>
                  <a:lnTo>
                    <a:pt x="2609" y="1427"/>
                  </a:lnTo>
                  <a:lnTo>
                    <a:pt x="1697" y="1244"/>
                  </a:lnTo>
                  <a:cubicBezTo>
                    <a:pt x="785" y="1060"/>
                    <a:pt x="0" y="1"/>
                    <a:pt x="0"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8"/>
            <p:cNvSpPr/>
            <p:nvPr/>
          </p:nvSpPr>
          <p:spPr>
            <a:xfrm>
              <a:off x="3523948" y="2323894"/>
              <a:ext cx="168310" cy="150553"/>
            </a:xfrm>
            <a:custGeom>
              <a:rect b="b" l="l" r="r" t="t"/>
              <a:pathLst>
                <a:path extrusionOk="0" h="1594" w="1782">
                  <a:moveTo>
                    <a:pt x="799" y="128"/>
                  </a:moveTo>
                  <a:cubicBezTo>
                    <a:pt x="1166" y="128"/>
                    <a:pt x="1467" y="428"/>
                    <a:pt x="1467" y="796"/>
                  </a:cubicBezTo>
                  <a:cubicBezTo>
                    <a:pt x="1467" y="903"/>
                    <a:pt x="1443" y="1003"/>
                    <a:pt x="1396" y="1097"/>
                  </a:cubicBezTo>
                  <a:cubicBezTo>
                    <a:pt x="1387" y="1117"/>
                    <a:pt x="1387" y="1140"/>
                    <a:pt x="1400" y="1160"/>
                  </a:cubicBezTo>
                  <a:lnTo>
                    <a:pt x="1564" y="1418"/>
                  </a:lnTo>
                  <a:lnTo>
                    <a:pt x="1263" y="1321"/>
                  </a:lnTo>
                  <a:cubicBezTo>
                    <a:pt x="1256" y="1318"/>
                    <a:pt x="1249" y="1317"/>
                    <a:pt x="1242" y="1317"/>
                  </a:cubicBezTo>
                  <a:cubicBezTo>
                    <a:pt x="1228" y="1317"/>
                    <a:pt x="1214" y="1322"/>
                    <a:pt x="1203" y="1330"/>
                  </a:cubicBezTo>
                  <a:cubicBezTo>
                    <a:pt x="1086" y="1421"/>
                    <a:pt x="946" y="1467"/>
                    <a:pt x="799" y="1467"/>
                  </a:cubicBezTo>
                  <a:cubicBezTo>
                    <a:pt x="428" y="1467"/>
                    <a:pt x="127" y="1167"/>
                    <a:pt x="127" y="796"/>
                  </a:cubicBezTo>
                  <a:cubicBezTo>
                    <a:pt x="127" y="428"/>
                    <a:pt x="428" y="128"/>
                    <a:pt x="799" y="128"/>
                  </a:cubicBezTo>
                  <a:close/>
                  <a:moveTo>
                    <a:pt x="799" y="1"/>
                  </a:moveTo>
                  <a:cubicBezTo>
                    <a:pt x="358" y="1"/>
                    <a:pt x="0" y="358"/>
                    <a:pt x="0" y="796"/>
                  </a:cubicBezTo>
                  <a:cubicBezTo>
                    <a:pt x="0" y="1237"/>
                    <a:pt x="358" y="1594"/>
                    <a:pt x="799" y="1594"/>
                  </a:cubicBezTo>
                  <a:cubicBezTo>
                    <a:pt x="962" y="1594"/>
                    <a:pt x="1120" y="1544"/>
                    <a:pt x="1253" y="1450"/>
                  </a:cubicBezTo>
                  <a:lnTo>
                    <a:pt x="1694" y="1591"/>
                  </a:lnTo>
                  <a:cubicBezTo>
                    <a:pt x="1697" y="1594"/>
                    <a:pt x="1704" y="1594"/>
                    <a:pt x="1710" y="1594"/>
                  </a:cubicBezTo>
                  <a:cubicBezTo>
                    <a:pt x="1731" y="1594"/>
                    <a:pt x="1751" y="1584"/>
                    <a:pt x="1761" y="1571"/>
                  </a:cubicBezTo>
                  <a:cubicBezTo>
                    <a:pt x="1777" y="1547"/>
                    <a:pt x="1781" y="1521"/>
                    <a:pt x="1764" y="1498"/>
                  </a:cubicBezTo>
                  <a:lnTo>
                    <a:pt x="1524" y="1123"/>
                  </a:lnTo>
                  <a:cubicBezTo>
                    <a:pt x="1570" y="1020"/>
                    <a:pt x="1593" y="909"/>
                    <a:pt x="1593" y="796"/>
                  </a:cubicBezTo>
                  <a:cubicBezTo>
                    <a:pt x="1593" y="358"/>
                    <a:pt x="1236" y="1"/>
                    <a:pt x="799" y="1"/>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8"/>
            <p:cNvSpPr/>
            <p:nvPr/>
          </p:nvSpPr>
          <p:spPr>
            <a:xfrm>
              <a:off x="3783871" y="2323894"/>
              <a:ext cx="168593" cy="150270"/>
            </a:xfrm>
            <a:custGeom>
              <a:rect b="b" l="l" r="r" t="t"/>
              <a:pathLst>
                <a:path extrusionOk="0" h="1591" w="1785">
                  <a:moveTo>
                    <a:pt x="1247" y="124"/>
                  </a:moveTo>
                  <a:cubicBezTo>
                    <a:pt x="1478" y="124"/>
                    <a:pt x="1665" y="311"/>
                    <a:pt x="1665" y="542"/>
                  </a:cubicBezTo>
                  <a:cubicBezTo>
                    <a:pt x="1665" y="639"/>
                    <a:pt x="1628" y="729"/>
                    <a:pt x="1564" y="806"/>
                  </a:cubicBezTo>
                  <a:cubicBezTo>
                    <a:pt x="1564" y="809"/>
                    <a:pt x="1561" y="809"/>
                    <a:pt x="1561" y="812"/>
                  </a:cubicBezTo>
                  <a:lnTo>
                    <a:pt x="869" y="1447"/>
                  </a:lnTo>
                  <a:lnTo>
                    <a:pt x="228" y="812"/>
                  </a:lnTo>
                  <a:lnTo>
                    <a:pt x="221" y="806"/>
                  </a:lnTo>
                  <a:cubicBezTo>
                    <a:pt x="158" y="729"/>
                    <a:pt x="124" y="639"/>
                    <a:pt x="124" y="542"/>
                  </a:cubicBezTo>
                  <a:cubicBezTo>
                    <a:pt x="124" y="311"/>
                    <a:pt x="312" y="124"/>
                    <a:pt x="542" y="124"/>
                  </a:cubicBezTo>
                  <a:cubicBezTo>
                    <a:pt x="659" y="124"/>
                    <a:pt x="769" y="175"/>
                    <a:pt x="849" y="261"/>
                  </a:cubicBezTo>
                  <a:cubicBezTo>
                    <a:pt x="860" y="275"/>
                    <a:pt x="876" y="281"/>
                    <a:pt x="893" y="281"/>
                  </a:cubicBezTo>
                  <a:cubicBezTo>
                    <a:pt x="909" y="281"/>
                    <a:pt x="926" y="275"/>
                    <a:pt x="940" y="261"/>
                  </a:cubicBezTo>
                  <a:cubicBezTo>
                    <a:pt x="1020" y="175"/>
                    <a:pt x="1130" y="124"/>
                    <a:pt x="1247" y="124"/>
                  </a:cubicBezTo>
                  <a:close/>
                  <a:moveTo>
                    <a:pt x="542" y="1"/>
                  </a:moveTo>
                  <a:cubicBezTo>
                    <a:pt x="245" y="1"/>
                    <a:pt x="1" y="245"/>
                    <a:pt x="1" y="542"/>
                  </a:cubicBezTo>
                  <a:cubicBezTo>
                    <a:pt x="1" y="659"/>
                    <a:pt x="41" y="772"/>
                    <a:pt x="118" y="869"/>
                  </a:cubicBezTo>
                  <a:cubicBezTo>
                    <a:pt x="121" y="876"/>
                    <a:pt x="124" y="883"/>
                    <a:pt x="132" y="889"/>
                  </a:cubicBezTo>
                  <a:lnTo>
                    <a:pt x="826" y="1574"/>
                  </a:lnTo>
                  <a:cubicBezTo>
                    <a:pt x="836" y="1588"/>
                    <a:pt x="853" y="1591"/>
                    <a:pt x="869" y="1591"/>
                  </a:cubicBezTo>
                  <a:cubicBezTo>
                    <a:pt x="883" y="1591"/>
                    <a:pt x="900" y="1588"/>
                    <a:pt x="909" y="1578"/>
                  </a:cubicBezTo>
                  <a:lnTo>
                    <a:pt x="1658" y="889"/>
                  </a:lnTo>
                  <a:cubicBezTo>
                    <a:pt x="1661" y="886"/>
                    <a:pt x="1668" y="880"/>
                    <a:pt x="1671" y="869"/>
                  </a:cubicBezTo>
                  <a:cubicBezTo>
                    <a:pt x="1745" y="776"/>
                    <a:pt x="1785" y="662"/>
                    <a:pt x="1785" y="542"/>
                  </a:cubicBezTo>
                  <a:cubicBezTo>
                    <a:pt x="1785" y="245"/>
                    <a:pt x="1544" y="1"/>
                    <a:pt x="1247" y="1"/>
                  </a:cubicBezTo>
                  <a:cubicBezTo>
                    <a:pt x="1117" y="1"/>
                    <a:pt x="993" y="51"/>
                    <a:pt x="893" y="135"/>
                  </a:cubicBezTo>
                  <a:cubicBezTo>
                    <a:pt x="796" y="51"/>
                    <a:pt x="669" y="1"/>
                    <a:pt x="542" y="1"/>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8"/>
            <p:cNvSpPr/>
            <p:nvPr/>
          </p:nvSpPr>
          <p:spPr>
            <a:xfrm>
              <a:off x="4046721" y="2330222"/>
              <a:ext cx="169254" cy="37969"/>
            </a:xfrm>
            <a:custGeom>
              <a:rect b="b" l="l" r="r" t="t"/>
              <a:pathLst>
                <a:path extrusionOk="0" h="402" w="1792">
                  <a:moveTo>
                    <a:pt x="1591" y="111"/>
                  </a:moveTo>
                  <a:cubicBezTo>
                    <a:pt x="1638" y="111"/>
                    <a:pt x="1678" y="151"/>
                    <a:pt x="1678" y="201"/>
                  </a:cubicBezTo>
                  <a:cubicBezTo>
                    <a:pt x="1678" y="251"/>
                    <a:pt x="1638" y="291"/>
                    <a:pt x="1591" y="291"/>
                  </a:cubicBezTo>
                  <a:lnTo>
                    <a:pt x="201" y="291"/>
                  </a:lnTo>
                  <a:cubicBezTo>
                    <a:pt x="151" y="291"/>
                    <a:pt x="111" y="251"/>
                    <a:pt x="111" y="201"/>
                  </a:cubicBezTo>
                  <a:cubicBezTo>
                    <a:pt x="111" y="151"/>
                    <a:pt x="151" y="111"/>
                    <a:pt x="201" y="111"/>
                  </a:cubicBezTo>
                  <a:close/>
                  <a:moveTo>
                    <a:pt x="201" y="0"/>
                  </a:moveTo>
                  <a:cubicBezTo>
                    <a:pt x="91" y="0"/>
                    <a:pt x="1" y="91"/>
                    <a:pt x="1" y="201"/>
                  </a:cubicBezTo>
                  <a:cubicBezTo>
                    <a:pt x="1" y="311"/>
                    <a:pt x="91" y="401"/>
                    <a:pt x="201" y="401"/>
                  </a:cubicBezTo>
                  <a:lnTo>
                    <a:pt x="1591" y="401"/>
                  </a:lnTo>
                  <a:cubicBezTo>
                    <a:pt x="1701" y="401"/>
                    <a:pt x="1791" y="311"/>
                    <a:pt x="1791" y="201"/>
                  </a:cubicBezTo>
                  <a:cubicBezTo>
                    <a:pt x="1791" y="91"/>
                    <a:pt x="1701" y="0"/>
                    <a:pt x="1591" y="0"/>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8"/>
            <p:cNvSpPr/>
            <p:nvPr/>
          </p:nvSpPr>
          <p:spPr>
            <a:xfrm>
              <a:off x="4046721" y="2380091"/>
              <a:ext cx="169254" cy="38252"/>
            </a:xfrm>
            <a:custGeom>
              <a:rect b="b" l="l" r="r" t="t"/>
              <a:pathLst>
                <a:path extrusionOk="0" h="405" w="1792">
                  <a:moveTo>
                    <a:pt x="1591" y="114"/>
                  </a:moveTo>
                  <a:cubicBezTo>
                    <a:pt x="1638" y="114"/>
                    <a:pt x="1678" y="154"/>
                    <a:pt x="1678" y="201"/>
                  </a:cubicBezTo>
                  <a:cubicBezTo>
                    <a:pt x="1678" y="251"/>
                    <a:pt x="1638" y="291"/>
                    <a:pt x="1591" y="291"/>
                  </a:cubicBezTo>
                  <a:lnTo>
                    <a:pt x="201" y="291"/>
                  </a:lnTo>
                  <a:cubicBezTo>
                    <a:pt x="151" y="291"/>
                    <a:pt x="111" y="251"/>
                    <a:pt x="111" y="201"/>
                  </a:cubicBezTo>
                  <a:cubicBezTo>
                    <a:pt x="111" y="154"/>
                    <a:pt x="151" y="114"/>
                    <a:pt x="201" y="114"/>
                  </a:cubicBezTo>
                  <a:close/>
                  <a:moveTo>
                    <a:pt x="201" y="1"/>
                  </a:moveTo>
                  <a:cubicBezTo>
                    <a:pt x="91" y="1"/>
                    <a:pt x="1" y="91"/>
                    <a:pt x="1" y="201"/>
                  </a:cubicBezTo>
                  <a:cubicBezTo>
                    <a:pt x="1" y="314"/>
                    <a:pt x="91" y="405"/>
                    <a:pt x="201" y="405"/>
                  </a:cubicBezTo>
                  <a:lnTo>
                    <a:pt x="1591" y="405"/>
                  </a:lnTo>
                  <a:cubicBezTo>
                    <a:pt x="1701" y="405"/>
                    <a:pt x="1791" y="314"/>
                    <a:pt x="1791" y="201"/>
                  </a:cubicBezTo>
                  <a:cubicBezTo>
                    <a:pt x="1791" y="91"/>
                    <a:pt x="1701" y="1"/>
                    <a:pt x="1591" y="1"/>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8"/>
            <p:cNvSpPr/>
            <p:nvPr/>
          </p:nvSpPr>
          <p:spPr>
            <a:xfrm>
              <a:off x="4046721" y="2430243"/>
              <a:ext cx="169254" cy="37969"/>
            </a:xfrm>
            <a:custGeom>
              <a:rect b="b" l="l" r="r" t="t"/>
              <a:pathLst>
                <a:path extrusionOk="0" h="402" w="1792">
                  <a:moveTo>
                    <a:pt x="1591" y="111"/>
                  </a:moveTo>
                  <a:cubicBezTo>
                    <a:pt x="1638" y="111"/>
                    <a:pt x="1678" y="151"/>
                    <a:pt x="1678" y="201"/>
                  </a:cubicBezTo>
                  <a:cubicBezTo>
                    <a:pt x="1678" y="252"/>
                    <a:pt x="1638" y="292"/>
                    <a:pt x="1591" y="292"/>
                  </a:cubicBezTo>
                  <a:lnTo>
                    <a:pt x="201" y="292"/>
                  </a:lnTo>
                  <a:cubicBezTo>
                    <a:pt x="151" y="292"/>
                    <a:pt x="111" y="252"/>
                    <a:pt x="111" y="201"/>
                  </a:cubicBezTo>
                  <a:cubicBezTo>
                    <a:pt x="111" y="151"/>
                    <a:pt x="151" y="111"/>
                    <a:pt x="201" y="111"/>
                  </a:cubicBezTo>
                  <a:close/>
                  <a:moveTo>
                    <a:pt x="201" y="1"/>
                  </a:moveTo>
                  <a:cubicBezTo>
                    <a:pt x="91" y="1"/>
                    <a:pt x="1" y="91"/>
                    <a:pt x="1" y="201"/>
                  </a:cubicBezTo>
                  <a:cubicBezTo>
                    <a:pt x="1" y="312"/>
                    <a:pt x="91" y="401"/>
                    <a:pt x="201" y="401"/>
                  </a:cubicBezTo>
                  <a:lnTo>
                    <a:pt x="1591" y="401"/>
                  </a:lnTo>
                  <a:cubicBezTo>
                    <a:pt x="1701" y="401"/>
                    <a:pt x="1791" y="312"/>
                    <a:pt x="1791" y="201"/>
                  </a:cubicBezTo>
                  <a:cubicBezTo>
                    <a:pt x="1791" y="91"/>
                    <a:pt x="1701" y="1"/>
                    <a:pt x="1591" y="1"/>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8"/>
            <p:cNvSpPr/>
            <p:nvPr/>
          </p:nvSpPr>
          <p:spPr>
            <a:xfrm>
              <a:off x="3523948" y="3615376"/>
              <a:ext cx="168310" cy="150648"/>
            </a:xfrm>
            <a:custGeom>
              <a:rect b="b" l="l" r="r" t="t"/>
              <a:pathLst>
                <a:path extrusionOk="0" h="1595" w="1782">
                  <a:moveTo>
                    <a:pt x="799" y="127"/>
                  </a:moveTo>
                  <a:cubicBezTo>
                    <a:pt x="1166" y="127"/>
                    <a:pt x="1467" y="428"/>
                    <a:pt x="1467" y="796"/>
                  </a:cubicBezTo>
                  <a:cubicBezTo>
                    <a:pt x="1467" y="903"/>
                    <a:pt x="1443" y="1003"/>
                    <a:pt x="1396" y="1097"/>
                  </a:cubicBezTo>
                  <a:cubicBezTo>
                    <a:pt x="1387" y="1117"/>
                    <a:pt x="1387" y="1140"/>
                    <a:pt x="1400" y="1160"/>
                  </a:cubicBezTo>
                  <a:lnTo>
                    <a:pt x="1564" y="1417"/>
                  </a:lnTo>
                  <a:lnTo>
                    <a:pt x="1263" y="1320"/>
                  </a:lnTo>
                  <a:cubicBezTo>
                    <a:pt x="1256" y="1318"/>
                    <a:pt x="1249" y="1317"/>
                    <a:pt x="1242" y="1317"/>
                  </a:cubicBezTo>
                  <a:cubicBezTo>
                    <a:pt x="1228" y="1317"/>
                    <a:pt x="1214" y="1321"/>
                    <a:pt x="1203" y="1330"/>
                  </a:cubicBezTo>
                  <a:cubicBezTo>
                    <a:pt x="1086" y="1421"/>
                    <a:pt x="946" y="1467"/>
                    <a:pt x="799" y="1467"/>
                  </a:cubicBezTo>
                  <a:cubicBezTo>
                    <a:pt x="428" y="1467"/>
                    <a:pt x="127" y="1166"/>
                    <a:pt x="127" y="796"/>
                  </a:cubicBezTo>
                  <a:cubicBezTo>
                    <a:pt x="127" y="428"/>
                    <a:pt x="428" y="127"/>
                    <a:pt x="799" y="127"/>
                  </a:cubicBezTo>
                  <a:close/>
                  <a:moveTo>
                    <a:pt x="799" y="1"/>
                  </a:moveTo>
                  <a:cubicBezTo>
                    <a:pt x="358" y="1"/>
                    <a:pt x="0" y="358"/>
                    <a:pt x="0" y="796"/>
                  </a:cubicBezTo>
                  <a:cubicBezTo>
                    <a:pt x="0" y="1237"/>
                    <a:pt x="358" y="1595"/>
                    <a:pt x="799" y="1595"/>
                  </a:cubicBezTo>
                  <a:cubicBezTo>
                    <a:pt x="962" y="1595"/>
                    <a:pt x="1120" y="1544"/>
                    <a:pt x="1253" y="1450"/>
                  </a:cubicBezTo>
                  <a:lnTo>
                    <a:pt x="1694" y="1591"/>
                  </a:lnTo>
                  <a:cubicBezTo>
                    <a:pt x="1697" y="1595"/>
                    <a:pt x="1704" y="1595"/>
                    <a:pt x="1710" y="1595"/>
                  </a:cubicBezTo>
                  <a:cubicBezTo>
                    <a:pt x="1731" y="1595"/>
                    <a:pt x="1751" y="1584"/>
                    <a:pt x="1761" y="1571"/>
                  </a:cubicBezTo>
                  <a:cubicBezTo>
                    <a:pt x="1777" y="1547"/>
                    <a:pt x="1781" y="1521"/>
                    <a:pt x="1764" y="1498"/>
                  </a:cubicBezTo>
                  <a:lnTo>
                    <a:pt x="1524" y="1120"/>
                  </a:lnTo>
                  <a:cubicBezTo>
                    <a:pt x="1570" y="1020"/>
                    <a:pt x="1593" y="909"/>
                    <a:pt x="1593" y="796"/>
                  </a:cubicBezTo>
                  <a:cubicBezTo>
                    <a:pt x="1593" y="358"/>
                    <a:pt x="1236" y="1"/>
                    <a:pt x="799" y="1"/>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8"/>
            <p:cNvSpPr/>
            <p:nvPr/>
          </p:nvSpPr>
          <p:spPr>
            <a:xfrm>
              <a:off x="3783871" y="3615376"/>
              <a:ext cx="168593" cy="150270"/>
            </a:xfrm>
            <a:custGeom>
              <a:rect b="b" l="l" r="r" t="t"/>
              <a:pathLst>
                <a:path extrusionOk="0" h="1591" w="1785">
                  <a:moveTo>
                    <a:pt x="1247" y="124"/>
                  </a:moveTo>
                  <a:cubicBezTo>
                    <a:pt x="1478" y="124"/>
                    <a:pt x="1665" y="312"/>
                    <a:pt x="1665" y="542"/>
                  </a:cubicBezTo>
                  <a:cubicBezTo>
                    <a:pt x="1665" y="639"/>
                    <a:pt x="1628" y="729"/>
                    <a:pt x="1564" y="806"/>
                  </a:cubicBezTo>
                  <a:cubicBezTo>
                    <a:pt x="1564" y="809"/>
                    <a:pt x="1561" y="809"/>
                    <a:pt x="1561" y="813"/>
                  </a:cubicBezTo>
                  <a:lnTo>
                    <a:pt x="869" y="1447"/>
                  </a:lnTo>
                  <a:lnTo>
                    <a:pt x="228" y="813"/>
                  </a:lnTo>
                  <a:cubicBezTo>
                    <a:pt x="228" y="813"/>
                    <a:pt x="225" y="809"/>
                    <a:pt x="221" y="806"/>
                  </a:cubicBezTo>
                  <a:cubicBezTo>
                    <a:pt x="158" y="729"/>
                    <a:pt x="124" y="639"/>
                    <a:pt x="124" y="542"/>
                  </a:cubicBezTo>
                  <a:cubicBezTo>
                    <a:pt x="124" y="312"/>
                    <a:pt x="312" y="124"/>
                    <a:pt x="542" y="124"/>
                  </a:cubicBezTo>
                  <a:cubicBezTo>
                    <a:pt x="659" y="124"/>
                    <a:pt x="769" y="175"/>
                    <a:pt x="849" y="261"/>
                  </a:cubicBezTo>
                  <a:cubicBezTo>
                    <a:pt x="860" y="275"/>
                    <a:pt x="876" y="281"/>
                    <a:pt x="893" y="281"/>
                  </a:cubicBezTo>
                  <a:cubicBezTo>
                    <a:pt x="909" y="281"/>
                    <a:pt x="926" y="275"/>
                    <a:pt x="940" y="261"/>
                  </a:cubicBezTo>
                  <a:cubicBezTo>
                    <a:pt x="1020" y="175"/>
                    <a:pt x="1130" y="124"/>
                    <a:pt x="1247" y="124"/>
                  </a:cubicBezTo>
                  <a:close/>
                  <a:moveTo>
                    <a:pt x="542" y="1"/>
                  </a:moveTo>
                  <a:cubicBezTo>
                    <a:pt x="245" y="1"/>
                    <a:pt x="1" y="244"/>
                    <a:pt x="1" y="542"/>
                  </a:cubicBezTo>
                  <a:cubicBezTo>
                    <a:pt x="1" y="659"/>
                    <a:pt x="41" y="773"/>
                    <a:pt x="118" y="869"/>
                  </a:cubicBezTo>
                  <a:cubicBezTo>
                    <a:pt x="121" y="876"/>
                    <a:pt x="124" y="883"/>
                    <a:pt x="132" y="889"/>
                  </a:cubicBezTo>
                  <a:lnTo>
                    <a:pt x="826" y="1575"/>
                  </a:lnTo>
                  <a:cubicBezTo>
                    <a:pt x="836" y="1587"/>
                    <a:pt x="853" y="1591"/>
                    <a:pt x="869" y="1591"/>
                  </a:cubicBezTo>
                  <a:cubicBezTo>
                    <a:pt x="883" y="1591"/>
                    <a:pt x="900" y="1587"/>
                    <a:pt x="909" y="1578"/>
                  </a:cubicBezTo>
                  <a:lnTo>
                    <a:pt x="1658" y="889"/>
                  </a:lnTo>
                  <a:cubicBezTo>
                    <a:pt x="1661" y="886"/>
                    <a:pt x="1668" y="879"/>
                    <a:pt x="1671" y="869"/>
                  </a:cubicBezTo>
                  <a:cubicBezTo>
                    <a:pt x="1745" y="773"/>
                    <a:pt x="1785" y="659"/>
                    <a:pt x="1785" y="542"/>
                  </a:cubicBezTo>
                  <a:cubicBezTo>
                    <a:pt x="1785" y="244"/>
                    <a:pt x="1544" y="1"/>
                    <a:pt x="1247" y="1"/>
                  </a:cubicBezTo>
                  <a:cubicBezTo>
                    <a:pt x="1117" y="1"/>
                    <a:pt x="993" y="47"/>
                    <a:pt x="893" y="135"/>
                  </a:cubicBezTo>
                  <a:cubicBezTo>
                    <a:pt x="796" y="51"/>
                    <a:pt x="669" y="1"/>
                    <a:pt x="542" y="1"/>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8"/>
            <p:cNvSpPr/>
            <p:nvPr/>
          </p:nvSpPr>
          <p:spPr>
            <a:xfrm>
              <a:off x="4046721" y="3621704"/>
              <a:ext cx="169254" cy="37969"/>
            </a:xfrm>
            <a:custGeom>
              <a:rect b="b" l="l" r="r" t="t"/>
              <a:pathLst>
                <a:path extrusionOk="0" h="402" w="1792">
                  <a:moveTo>
                    <a:pt x="1591" y="111"/>
                  </a:moveTo>
                  <a:cubicBezTo>
                    <a:pt x="1638" y="111"/>
                    <a:pt x="1678" y="151"/>
                    <a:pt x="1678" y="201"/>
                  </a:cubicBezTo>
                  <a:cubicBezTo>
                    <a:pt x="1678" y="251"/>
                    <a:pt x="1638" y="291"/>
                    <a:pt x="1591" y="291"/>
                  </a:cubicBezTo>
                  <a:lnTo>
                    <a:pt x="201" y="291"/>
                  </a:lnTo>
                  <a:cubicBezTo>
                    <a:pt x="151" y="291"/>
                    <a:pt x="111" y="251"/>
                    <a:pt x="111" y="201"/>
                  </a:cubicBezTo>
                  <a:cubicBezTo>
                    <a:pt x="111" y="151"/>
                    <a:pt x="151" y="111"/>
                    <a:pt x="201" y="111"/>
                  </a:cubicBezTo>
                  <a:close/>
                  <a:moveTo>
                    <a:pt x="201" y="0"/>
                  </a:moveTo>
                  <a:cubicBezTo>
                    <a:pt x="91" y="0"/>
                    <a:pt x="1" y="91"/>
                    <a:pt x="1" y="201"/>
                  </a:cubicBezTo>
                  <a:cubicBezTo>
                    <a:pt x="1" y="311"/>
                    <a:pt x="91" y="401"/>
                    <a:pt x="201" y="401"/>
                  </a:cubicBezTo>
                  <a:lnTo>
                    <a:pt x="1591" y="401"/>
                  </a:lnTo>
                  <a:cubicBezTo>
                    <a:pt x="1701" y="401"/>
                    <a:pt x="1791" y="311"/>
                    <a:pt x="1791" y="201"/>
                  </a:cubicBezTo>
                  <a:cubicBezTo>
                    <a:pt x="1791" y="91"/>
                    <a:pt x="1701" y="0"/>
                    <a:pt x="1591" y="0"/>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8"/>
            <p:cNvSpPr/>
            <p:nvPr/>
          </p:nvSpPr>
          <p:spPr>
            <a:xfrm>
              <a:off x="4046721" y="3671573"/>
              <a:ext cx="169254" cy="38252"/>
            </a:xfrm>
            <a:custGeom>
              <a:rect b="b" l="l" r="r" t="t"/>
              <a:pathLst>
                <a:path extrusionOk="0" h="405" w="1792">
                  <a:moveTo>
                    <a:pt x="1591" y="114"/>
                  </a:moveTo>
                  <a:cubicBezTo>
                    <a:pt x="1638" y="114"/>
                    <a:pt x="1678" y="154"/>
                    <a:pt x="1678" y="201"/>
                  </a:cubicBezTo>
                  <a:cubicBezTo>
                    <a:pt x="1678" y="251"/>
                    <a:pt x="1638" y="291"/>
                    <a:pt x="1591" y="291"/>
                  </a:cubicBezTo>
                  <a:lnTo>
                    <a:pt x="201" y="291"/>
                  </a:lnTo>
                  <a:cubicBezTo>
                    <a:pt x="151" y="291"/>
                    <a:pt x="111" y="251"/>
                    <a:pt x="111" y="201"/>
                  </a:cubicBezTo>
                  <a:cubicBezTo>
                    <a:pt x="111" y="154"/>
                    <a:pt x="151" y="114"/>
                    <a:pt x="201" y="114"/>
                  </a:cubicBezTo>
                  <a:close/>
                  <a:moveTo>
                    <a:pt x="201" y="1"/>
                  </a:moveTo>
                  <a:cubicBezTo>
                    <a:pt x="91" y="1"/>
                    <a:pt x="1" y="90"/>
                    <a:pt x="1" y="201"/>
                  </a:cubicBezTo>
                  <a:cubicBezTo>
                    <a:pt x="1" y="314"/>
                    <a:pt x="91" y="405"/>
                    <a:pt x="201" y="405"/>
                  </a:cubicBezTo>
                  <a:lnTo>
                    <a:pt x="1591" y="405"/>
                  </a:lnTo>
                  <a:cubicBezTo>
                    <a:pt x="1701" y="405"/>
                    <a:pt x="1791" y="314"/>
                    <a:pt x="1791" y="201"/>
                  </a:cubicBezTo>
                  <a:cubicBezTo>
                    <a:pt x="1791" y="90"/>
                    <a:pt x="1701" y="1"/>
                    <a:pt x="1591" y="1"/>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8"/>
            <p:cNvSpPr/>
            <p:nvPr/>
          </p:nvSpPr>
          <p:spPr>
            <a:xfrm>
              <a:off x="4046721" y="3721442"/>
              <a:ext cx="169254" cy="38252"/>
            </a:xfrm>
            <a:custGeom>
              <a:rect b="b" l="l" r="r" t="t"/>
              <a:pathLst>
                <a:path extrusionOk="0" h="405" w="1792">
                  <a:moveTo>
                    <a:pt x="1591" y="114"/>
                  </a:moveTo>
                  <a:cubicBezTo>
                    <a:pt x="1638" y="114"/>
                    <a:pt x="1678" y="154"/>
                    <a:pt x="1678" y="204"/>
                  </a:cubicBezTo>
                  <a:cubicBezTo>
                    <a:pt x="1678" y="251"/>
                    <a:pt x="1638" y="291"/>
                    <a:pt x="1591" y="291"/>
                  </a:cubicBezTo>
                  <a:lnTo>
                    <a:pt x="201" y="291"/>
                  </a:lnTo>
                  <a:cubicBezTo>
                    <a:pt x="151" y="291"/>
                    <a:pt x="111" y="251"/>
                    <a:pt x="111" y="204"/>
                  </a:cubicBezTo>
                  <a:cubicBezTo>
                    <a:pt x="111" y="154"/>
                    <a:pt x="151" y="114"/>
                    <a:pt x="201" y="114"/>
                  </a:cubicBezTo>
                  <a:close/>
                  <a:moveTo>
                    <a:pt x="201" y="0"/>
                  </a:moveTo>
                  <a:cubicBezTo>
                    <a:pt x="91" y="0"/>
                    <a:pt x="1" y="91"/>
                    <a:pt x="1" y="204"/>
                  </a:cubicBezTo>
                  <a:cubicBezTo>
                    <a:pt x="1" y="314"/>
                    <a:pt x="91" y="404"/>
                    <a:pt x="201" y="404"/>
                  </a:cubicBezTo>
                  <a:lnTo>
                    <a:pt x="1591" y="404"/>
                  </a:lnTo>
                  <a:cubicBezTo>
                    <a:pt x="1701" y="404"/>
                    <a:pt x="1791" y="314"/>
                    <a:pt x="1791" y="204"/>
                  </a:cubicBezTo>
                  <a:cubicBezTo>
                    <a:pt x="1791" y="91"/>
                    <a:pt x="1701" y="0"/>
                    <a:pt x="1591" y="0"/>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8"/>
            <p:cNvSpPr/>
            <p:nvPr/>
          </p:nvSpPr>
          <p:spPr>
            <a:xfrm>
              <a:off x="2140935" y="593026"/>
              <a:ext cx="710736" cy="633193"/>
            </a:xfrm>
            <a:custGeom>
              <a:rect b="b" l="l" r="r" t="t"/>
              <a:pathLst>
                <a:path extrusionOk="0" h="6704" w="7525">
                  <a:moveTo>
                    <a:pt x="3351" y="1"/>
                  </a:moveTo>
                  <a:cubicBezTo>
                    <a:pt x="1500" y="1"/>
                    <a:pt x="0" y="1501"/>
                    <a:pt x="0" y="3352"/>
                  </a:cubicBezTo>
                  <a:cubicBezTo>
                    <a:pt x="0" y="5203"/>
                    <a:pt x="1500" y="6703"/>
                    <a:pt x="3351" y="6703"/>
                  </a:cubicBezTo>
                  <a:cubicBezTo>
                    <a:pt x="4112" y="6703"/>
                    <a:pt x="4818" y="6443"/>
                    <a:pt x="5379" y="6011"/>
                  </a:cubicBezTo>
                  <a:lnTo>
                    <a:pt x="7524" y="6703"/>
                  </a:lnTo>
                  <a:lnTo>
                    <a:pt x="7524" y="6703"/>
                  </a:lnTo>
                  <a:lnTo>
                    <a:pt x="6341" y="4852"/>
                  </a:lnTo>
                  <a:cubicBezTo>
                    <a:pt x="6568" y="4401"/>
                    <a:pt x="6702" y="3894"/>
                    <a:pt x="6702" y="3352"/>
                  </a:cubicBezTo>
                  <a:cubicBezTo>
                    <a:pt x="6702" y="1501"/>
                    <a:pt x="5202" y="1"/>
                    <a:pt x="3351"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8"/>
            <p:cNvSpPr/>
            <p:nvPr/>
          </p:nvSpPr>
          <p:spPr>
            <a:xfrm>
              <a:off x="2274391" y="873631"/>
              <a:ext cx="72065" cy="72065"/>
            </a:xfrm>
            <a:custGeom>
              <a:rect b="b" l="l" r="r" t="t"/>
              <a:pathLst>
                <a:path extrusionOk="0" h="763" w="763">
                  <a:moveTo>
                    <a:pt x="382" y="1"/>
                  </a:moveTo>
                  <a:cubicBezTo>
                    <a:pt x="171" y="1"/>
                    <a:pt x="1" y="171"/>
                    <a:pt x="1" y="381"/>
                  </a:cubicBezTo>
                  <a:cubicBezTo>
                    <a:pt x="1" y="592"/>
                    <a:pt x="171" y="762"/>
                    <a:pt x="382" y="762"/>
                  </a:cubicBezTo>
                  <a:cubicBezTo>
                    <a:pt x="592" y="762"/>
                    <a:pt x="762" y="592"/>
                    <a:pt x="762" y="381"/>
                  </a:cubicBezTo>
                  <a:cubicBezTo>
                    <a:pt x="762" y="171"/>
                    <a:pt x="592" y="1"/>
                    <a:pt x="38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8"/>
            <p:cNvSpPr/>
            <p:nvPr/>
          </p:nvSpPr>
          <p:spPr>
            <a:xfrm>
              <a:off x="2416725" y="873631"/>
              <a:ext cx="71971" cy="72065"/>
            </a:xfrm>
            <a:custGeom>
              <a:rect b="b" l="l" r="r" t="t"/>
              <a:pathLst>
                <a:path extrusionOk="0" h="763" w="762">
                  <a:moveTo>
                    <a:pt x="381" y="1"/>
                  </a:moveTo>
                  <a:cubicBezTo>
                    <a:pt x="170" y="1"/>
                    <a:pt x="0" y="171"/>
                    <a:pt x="0" y="381"/>
                  </a:cubicBezTo>
                  <a:cubicBezTo>
                    <a:pt x="0" y="592"/>
                    <a:pt x="170" y="762"/>
                    <a:pt x="381" y="762"/>
                  </a:cubicBezTo>
                  <a:cubicBezTo>
                    <a:pt x="591" y="762"/>
                    <a:pt x="762" y="592"/>
                    <a:pt x="762" y="381"/>
                  </a:cubicBezTo>
                  <a:cubicBezTo>
                    <a:pt x="762" y="171"/>
                    <a:pt x="591" y="1"/>
                    <a:pt x="381"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8"/>
            <p:cNvSpPr/>
            <p:nvPr/>
          </p:nvSpPr>
          <p:spPr>
            <a:xfrm>
              <a:off x="2558682" y="873631"/>
              <a:ext cx="72065" cy="72065"/>
            </a:xfrm>
            <a:custGeom>
              <a:rect b="b" l="l" r="r" t="t"/>
              <a:pathLst>
                <a:path extrusionOk="0" h="763" w="763">
                  <a:moveTo>
                    <a:pt x="381" y="1"/>
                  </a:moveTo>
                  <a:cubicBezTo>
                    <a:pt x="171" y="1"/>
                    <a:pt x="1" y="171"/>
                    <a:pt x="1" y="381"/>
                  </a:cubicBezTo>
                  <a:cubicBezTo>
                    <a:pt x="1" y="592"/>
                    <a:pt x="171" y="762"/>
                    <a:pt x="381" y="762"/>
                  </a:cubicBezTo>
                  <a:cubicBezTo>
                    <a:pt x="592" y="762"/>
                    <a:pt x="762" y="592"/>
                    <a:pt x="762" y="381"/>
                  </a:cubicBezTo>
                  <a:cubicBezTo>
                    <a:pt x="762" y="171"/>
                    <a:pt x="592" y="1"/>
                    <a:pt x="381"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8"/>
            <p:cNvSpPr/>
            <p:nvPr/>
          </p:nvSpPr>
          <p:spPr>
            <a:xfrm>
              <a:off x="2180698" y="2638217"/>
              <a:ext cx="1138595" cy="1138500"/>
            </a:xfrm>
            <a:custGeom>
              <a:rect b="b" l="l" r="r" t="t"/>
              <a:pathLst>
                <a:path extrusionOk="0" h="12054" w="12055">
                  <a:moveTo>
                    <a:pt x="6027" y="0"/>
                  </a:moveTo>
                  <a:cubicBezTo>
                    <a:pt x="2700" y="0"/>
                    <a:pt x="0" y="2700"/>
                    <a:pt x="0" y="6027"/>
                  </a:cubicBezTo>
                  <a:cubicBezTo>
                    <a:pt x="0" y="9355"/>
                    <a:pt x="2700" y="12054"/>
                    <a:pt x="6027" y="12054"/>
                  </a:cubicBezTo>
                  <a:cubicBezTo>
                    <a:pt x="9355" y="12054"/>
                    <a:pt x="12054" y="9355"/>
                    <a:pt x="12054" y="6027"/>
                  </a:cubicBezTo>
                  <a:cubicBezTo>
                    <a:pt x="12054" y="2700"/>
                    <a:pt x="9355" y="0"/>
                    <a:pt x="6027" y="0"/>
                  </a:cubicBezTo>
                  <a:close/>
                </a:path>
              </a:pathLst>
            </a:custGeom>
            <a:solidFill>
              <a:srgbClr val="C4C4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8"/>
            <p:cNvSpPr/>
            <p:nvPr/>
          </p:nvSpPr>
          <p:spPr>
            <a:xfrm>
              <a:off x="2397174" y="2838447"/>
              <a:ext cx="608447" cy="636687"/>
            </a:xfrm>
            <a:custGeom>
              <a:rect b="b" l="l" r="r" t="t"/>
              <a:pathLst>
                <a:path extrusionOk="0" h="6741" w="6442">
                  <a:moveTo>
                    <a:pt x="3574" y="0"/>
                  </a:moveTo>
                  <a:cubicBezTo>
                    <a:pt x="2510" y="0"/>
                    <a:pt x="1295" y="441"/>
                    <a:pt x="1143" y="1221"/>
                  </a:cubicBezTo>
                  <a:cubicBezTo>
                    <a:pt x="915" y="2400"/>
                    <a:pt x="1019" y="3089"/>
                    <a:pt x="1019" y="3089"/>
                  </a:cubicBezTo>
                  <a:cubicBezTo>
                    <a:pt x="1019" y="3089"/>
                    <a:pt x="929" y="2961"/>
                    <a:pt x="754" y="2961"/>
                  </a:cubicBezTo>
                  <a:cubicBezTo>
                    <a:pt x="685" y="2961"/>
                    <a:pt x="603" y="2980"/>
                    <a:pt x="508" y="3035"/>
                  </a:cubicBezTo>
                  <a:cubicBezTo>
                    <a:pt x="174" y="3229"/>
                    <a:pt x="0" y="4108"/>
                    <a:pt x="421" y="4478"/>
                  </a:cubicBezTo>
                  <a:cubicBezTo>
                    <a:pt x="589" y="4623"/>
                    <a:pt x="762" y="4667"/>
                    <a:pt x="910" y="4667"/>
                  </a:cubicBezTo>
                  <a:cubicBezTo>
                    <a:pt x="1136" y="4667"/>
                    <a:pt x="1303" y="4565"/>
                    <a:pt x="1303" y="4565"/>
                  </a:cubicBezTo>
                  <a:cubicBezTo>
                    <a:pt x="1303" y="4565"/>
                    <a:pt x="1476" y="5163"/>
                    <a:pt x="2479" y="5901"/>
                  </a:cubicBezTo>
                  <a:cubicBezTo>
                    <a:pt x="3157" y="6401"/>
                    <a:pt x="4560" y="6740"/>
                    <a:pt x="5457" y="6740"/>
                  </a:cubicBezTo>
                  <a:cubicBezTo>
                    <a:pt x="5891" y="6740"/>
                    <a:pt x="6206" y="6661"/>
                    <a:pt x="6264" y="6483"/>
                  </a:cubicBezTo>
                  <a:cubicBezTo>
                    <a:pt x="6441" y="5938"/>
                    <a:pt x="5823" y="1081"/>
                    <a:pt x="4927" y="359"/>
                  </a:cubicBezTo>
                  <a:cubicBezTo>
                    <a:pt x="4624" y="115"/>
                    <a:pt x="4118" y="0"/>
                    <a:pt x="357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8"/>
            <p:cNvSpPr/>
            <p:nvPr/>
          </p:nvSpPr>
          <p:spPr>
            <a:xfrm>
              <a:off x="2452332" y="2789051"/>
              <a:ext cx="556027" cy="356265"/>
            </a:xfrm>
            <a:custGeom>
              <a:rect b="b" l="l" r="r" t="t"/>
              <a:pathLst>
                <a:path extrusionOk="0" h="3772" w="5887">
                  <a:moveTo>
                    <a:pt x="3533" y="1"/>
                  </a:moveTo>
                  <a:cubicBezTo>
                    <a:pt x="2785" y="1"/>
                    <a:pt x="1886" y="159"/>
                    <a:pt x="1236" y="448"/>
                  </a:cubicBezTo>
                  <a:cubicBezTo>
                    <a:pt x="151" y="935"/>
                    <a:pt x="1" y="1640"/>
                    <a:pt x="104" y="2101"/>
                  </a:cubicBezTo>
                  <a:cubicBezTo>
                    <a:pt x="208" y="2566"/>
                    <a:pt x="379" y="3555"/>
                    <a:pt x="379" y="3555"/>
                  </a:cubicBezTo>
                  <a:cubicBezTo>
                    <a:pt x="379" y="3555"/>
                    <a:pt x="609" y="3771"/>
                    <a:pt x="923" y="3771"/>
                  </a:cubicBezTo>
                  <a:cubicBezTo>
                    <a:pt x="982" y="3771"/>
                    <a:pt x="1045" y="3764"/>
                    <a:pt x="1110" y="3745"/>
                  </a:cubicBezTo>
                  <a:cubicBezTo>
                    <a:pt x="1514" y="3629"/>
                    <a:pt x="1190" y="2876"/>
                    <a:pt x="1180" y="2529"/>
                  </a:cubicBezTo>
                  <a:cubicBezTo>
                    <a:pt x="1167" y="2181"/>
                    <a:pt x="2082" y="1720"/>
                    <a:pt x="2800" y="1720"/>
                  </a:cubicBezTo>
                  <a:cubicBezTo>
                    <a:pt x="3145" y="1720"/>
                    <a:pt x="3703" y="1772"/>
                    <a:pt x="4230" y="1772"/>
                  </a:cubicBezTo>
                  <a:cubicBezTo>
                    <a:pt x="4796" y="1772"/>
                    <a:pt x="5326" y="1712"/>
                    <a:pt x="5516" y="1467"/>
                  </a:cubicBezTo>
                  <a:cubicBezTo>
                    <a:pt x="5887" y="992"/>
                    <a:pt x="4824" y="692"/>
                    <a:pt x="4824" y="692"/>
                  </a:cubicBezTo>
                  <a:cubicBezTo>
                    <a:pt x="4824" y="692"/>
                    <a:pt x="5322" y="611"/>
                    <a:pt x="4721" y="227"/>
                  </a:cubicBezTo>
                  <a:cubicBezTo>
                    <a:pt x="4477" y="74"/>
                    <a:pt x="4039" y="1"/>
                    <a:pt x="353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8"/>
            <p:cNvSpPr/>
            <p:nvPr/>
          </p:nvSpPr>
          <p:spPr>
            <a:xfrm>
              <a:off x="2618279" y="3058039"/>
              <a:ext cx="111168" cy="45147"/>
            </a:xfrm>
            <a:custGeom>
              <a:rect b="b" l="l" r="r" t="t"/>
              <a:pathLst>
                <a:path extrusionOk="0" h="478" w="1177">
                  <a:moveTo>
                    <a:pt x="608" y="1"/>
                  </a:moveTo>
                  <a:cubicBezTo>
                    <a:pt x="338" y="1"/>
                    <a:pt x="1" y="32"/>
                    <a:pt x="1" y="32"/>
                  </a:cubicBezTo>
                  <a:cubicBezTo>
                    <a:pt x="1" y="32"/>
                    <a:pt x="151" y="295"/>
                    <a:pt x="341" y="423"/>
                  </a:cubicBezTo>
                  <a:cubicBezTo>
                    <a:pt x="406" y="464"/>
                    <a:pt x="520" y="478"/>
                    <a:pt x="644" y="478"/>
                  </a:cubicBezTo>
                  <a:cubicBezTo>
                    <a:pt x="892" y="478"/>
                    <a:pt x="1177" y="423"/>
                    <a:pt x="1177" y="423"/>
                  </a:cubicBezTo>
                  <a:cubicBezTo>
                    <a:pt x="1177" y="423"/>
                    <a:pt x="1067" y="102"/>
                    <a:pt x="913" y="32"/>
                  </a:cubicBezTo>
                  <a:cubicBezTo>
                    <a:pt x="862" y="8"/>
                    <a:pt x="743" y="1"/>
                    <a:pt x="6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8"/>
            <p:cNvSpPr/>
            <p:nvPr/>
          </p:nvSpPr>
          <p:spPr>
            <a:xfrm>
              <a:off x="2838628" y="3019032"/>
              <a:ext cx="73199" cy="71782"/>
            </a:xfrm>
            <a:custGeom>
              <a:rect b="b" l="l" r="r" t="t"/>
              <a:pathLst>
                <a:path extrusionOk="0" h="760" w="775">
                  <a:moveTo>
                    <a:pt x="731" y="1"/>
                  </a:moveTo>
                  <a:cubicBezTo>
                    <a:pt x="731" y="1"/>
                    <a:pt x="297" y="87"/>
                    <a:pt x="150" y="247"/>
                  </a:cubicBezTo>
                  <a:cubicBezTo>
                    <a:pt x="0" y="408"/>
                    <a:pt x="33" y="759"/>
                    <a:pt x="33" y="759"/>
                  </a:cubicBezTo>
                  <a:cubicBezTo>
                    <a:pt x="33" y="759"/>
                    <a:pt x="491" y="562"/>
                    <a:pt x="631" y="315"/>
                  </a:cubicBezTo>
                  <a:cubicBezTo>
                    <a:pt x="775" y="67"/>
                    <a:pt x="731" y="1"/>
                    <a:pt x="7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8"/>
            <p:cNvSpPr/>
            <p:nvPr/>
          </p:nvSpPr>
          <p:spPr>
            <a:xfrm>
              <a:off x="2833244" y="3018843"/>
              <a:ext cx="74521" cy="71971"/>
            </a:xfrm>
            <a:custGeom>
              <a:rect b="b" l="l" r="r" t="t"/>
              <a:pathLst>
                <a:path extrusionOk="0" h="762" w="789">
                  <a:moveTo>
                    <a:pt x="721" y="0"/>
                  </a:moveTo>
                  <a:cubicBezTo>
                    <a:pt x="592" y="0"/>
                    <a:pt x="308" y="22"/>
                    <a:pt x="174" y="197"/>
                  </a:cubicBezTo>
                  <a:cubicBezTo>
                    <a:pt x="0" y="427"/>
                    <a:pt x="90" y="761"/>
                    <a:pt x="90" y="761"/>
                  </a:cubicBezTo>
                  <a:cubicBezTo>
                    <a:pt x="90" y="761"/>
                    <a:pt x="87" y="477"/>
                    <a:pt x="204" y="286"/>
                  </a:cubicBezTo>
                  <a:cubicBezTo>
                    <a:pt x="321" y="100"/>
                    <a:pt x="788" y="3"/>
                    <a:pt x="788" y="3"/>
                  </a:cubicBezTo>
                  <a:cubicBezTo>
                    <a:pt x="788" y="3"/>
                    <a:pt x="763" y="0"/>
                    <a:pt x="72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8"/>
            <p:cNvSpPr/>
            <p:nvPr/>
          </p:nvSpPr>
          <p:spPr>
            <a:xfrm>
              <a:off x="2822194" y="2967274"/>
              <a:ext cx="77355" cy="43353"/>
            </a:xfrm>
            <a:custGeom>
              <a:rect b="b" l="l" r="r" t="t"/>
              <a:pathLst>
                <a:path extrusionOk="0" h="459" w="819">
                  <a:moveTo>
                    <a:pt x="494" y="1"/>
                  </a:moveTo>
                  <a:cubicBezTo>
                    <a:pt x="417" y="1"/>
                    <a:pt x="335" y="15"/>
                    <a:pt x="257" y="54"/>
                  </a:cubicBezTo>
                  <a:cubicBezTo>
                    <a:pt x="3" y="184"/>
                    <a:pt x="0" y="459"/>
                    <a:pt x="0" y="459"/>
                  </a:cubicBezTo>
                  <a:cubicBezTo>
                    <a:pt x="0" y="459"/>
                    <a:pt x="147" y="178"/>
                    <a:pt x="374" y="114"/>
                  </a:cubicBezTo>
                  <a:cubicBezTo>
                    <a:pt x="507" y="77"/>
                    <a:pt x="635" y="70"/>
                    <a:pt x="719" y="70"/>
                  </a:cubicBezTo>
                  <a:cubicBezTo>
                    <a:pt x="780" y="70"/>
                    <a:pt x="819" y="74"/>
                    <a:pt x="819" y="74"/>
                  </a:cubicBezTo>
                  <a:cubicBezTo>
                    <a:pt x="819" y="74"/>
                    <a:pt x="671" y="1"/>
                    <a:pt x="49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8"/>
            <p:cNvSpPr/>
            <p:nvPr/>
          </p:nvSpPr>
          <p:spPr>
            <a:xfrm>
              <a:off x="2618279" y="3054072"/>
              <a:ext cx="111168" cy="43919"/>
            </a:xfrm>
            <a:custGeom>
              <a:rect b="b" l="l" r="r" t="t"/>
              <a:pathLst>
                <a:path extrusionOk="0" h="465" w="1177">
                  <a:moveTo>
                    <a:pt x="575" y="1"/>
                  </a:moveTo>
                  <a:cubicBezTo>
                    <a:pt x="334" y="1"/>
                    <a:pt x="60" y="36"/>
                    <a:pt x="1" y="74"/>
                  </a:cubicBezTo>
                  <a:cubicBezTo>
                    <a:pt x="1" y="74"/>
                    <a:pt x="124" y="69"/>
                    <a:pt x="279" y="69"/>
                  </a:cubicBezTo>
                  <a:cubicBezTo>
                    <a:pt x="468" y="69"/>
                    <a:pt x="704" y="76"/>
                    <a:pt x="816" y="107"/>
                  </a:cubicBezTo>
                  <a:cubicBezTo>
                    <a:pt x="1016" y="161"/>
                    <a:pt x="1177" y="465"/>
                    <a:pt x="1177" y="465"/>
                  </a:cubicBezTo>
                  <a:cubicBezTo>
                    <a:pt x="1177" y="465"/>
                    <a:pt x="1097" y="127"/>
                    <a:pt x="916" y="44"/>
                  </a:cubicBezTo>
                  <a:cubicBezTo>
                    <a:pt x="848" y="13"/>
                    <a:pt x="717" y="1"/>
                    <a:pt x="57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8"/>
            <p:cNvSpPr/>
            <p:nvPr/>
          </p:nvSpPr>
          <p:spPr>
            <a:xfrm>
              <a:off x="2605434" y="3001464"/>
              <a:ext cx="119668" cy="28996"/>
            </a:xfrm>
            <a:custGeom>
              <a:rect b="b" l="l" r="r" t="t"/>
              <a:pathLst>
                <a:path extrusionOk="0" h="307" w="1267">
                  <a:moveTo>
                    <a:pt x="665" y="1"/>
                  </a:moveTo>
                  <a:cubicBezTo>
                    <a:pt x="377" y="1"/>
                    <a:pt x="63" y="92"/>
                    <a:pt x="0" y="263"/>
                  </a:cubicBezTo>
                  <a:cubicBezTo>
                    <a:pt x="0" y="263"/>
                    <a:pt x="287" y="95"/>
                    <a:pt x="655" y="95"/>
                  </a:cubicBezTo>
                  <a:cubicBezTo>
                    <a:pt x="678" y="95"/>
                    <a:pt x="701" y="95"/>
                    <a:pt x="725" y="97"/>
                  </a:cubicBezTo>
                  <a:cubicBezTo>
                    <a:pt x="1126" y="117"/>
                    <a:pt x="1266" y="307"/>
                    <a:pt x="1266" y="307"/>
                  </a:cubicBezTo>
                  <a:cubicBezTo>
                    <a:pt x="1266" y="307"/>
                    <a:pt x="1159" y="63"/>
                    <a:pt x="838" y="13"/>
                  </a:cubicBezTo>
                  <a:cubicBezTo>
                    <a:pt x="783" y="5"/>
                    <a:pt x="724" y="1"/>
                    <a:pt x="66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8"/>
            <p:cNvSpPr/>
            <p:nvPr/>
          </p:nvSpPr>
          <p:spPr>
            <a:xfrm>
              <a:off x="2668809" y="3062289"/>
              <a:ext cx="28807" cy="36647"/>
            </a:xfrm>
            <a:custGeom>
              <a:rect b="b" l="l" r="r" t="t"/>
              <a:pathLst>
                <a:path extrusionOk="0" h="388" w="305">
                  <a:moveTo>
                    <a:pt x="151" y="0"/>
                  </a:moveTo>
                  <a:cubicBezTo>
                    <a:pt x="67" y="0"/>
                    <a:pt x="0" y="87"/>
                    <a:pt x="0" y="194"/>
                  </a:cubicBezTo>
                  <a:cubicBezTo>
                    <a:pt x="0" y="301"/>
                    <a:pt x="67" y="388"/>
                    <a:pt x="151" y="388"/>
                  </a:cubicBezTo>
                  <a:cubicBezTo>
                    <a:pt x="235" y="388"/>
                    <a:pt x="304" y="301"/>
                    <a:pt x="304" y="194"/>
                  </a:cubicBezTo>
                  <a:cubicBezTo>
                    <a:pt x="304" y="87"/>
                    <a:pt x="235" y="0"/>
                    <a:pt x="15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8"/>
            <p:cNvSpPr/>
            <p:nvPr/>
          </p:nvSpPr>
          <p:spPr>
            <a:xfrm>
              <a:off x="2851189" y="3035938"/>
              <a:ext cx="31074" cy="36363"/>
            </a:xfrm>
            <a:custGeom>
              <a:rect b="b" l="l" r="r" t="t"/>
              <a:pathLst>
                <a:path extrusionOk="0" h="385" w="329">
                  <a:moveTo>
                    <a:pt x="156" y="0"/>
                  </a:moveTo>
                  <a:cubicBezTo>
                    <a:pt x="150" y="0"/>
                    <a:pt x="144" y="1"/>
                    <a:pt x="137" y="2"/>
                  </a:cubicBezTo>
                  <a:cubicBezTo>
                    <a:pt x="54" y="12"/>
                    <a:pt x="0" y="105"/>
                    <a:pt x="14" y="213"/>
                  </a:cubicBezTo>
                  <a:cubicBezTo>
                    <a:pt x="26" y="311"/>
                    <a:pt x="96" y="384"/>
                    <a:pt x="172" y="384"/>
                  </a:cubicBezTo>
                  <a:cubicBezTo>
                    <a:pt x="178" y="384"/>
                    <a:pt x="185" y="384"/>
                    <a:pt x="191" y="383"/>
                  </a:cubicBezTo>
                  <a:cubicBezTo>
                    <a:pt x="274" y="373"/>
                    <a:pt x="328" y="276"/>
                    <a:pt x="314" y="173"/>
                  </a:cubicBezTo>
                  <a:cubicBezTo>
                    <a:pt x="302" y="74"/>
                    <a:pt x="233" y="0"/>
                    <a:pt x="15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8"/>
            <p:cNvSpPr/>
            <p:nvPr/>
          </p:nvSpPr>
          <p:spPr>
            <a:xfrm>
              <a:off x="2776386" y="3042077"/>
              <a:ext cx="69893" cy="156881"/>
            </a:xfrm>
            <a:custGeom>
              <a:rect b="b" l="l" r="r" t="t"/>
              <a:pathLst>
                <a:path extrusionOk="0" h="1661" w="740">
                  <a:moveTo>
                    <a:pt x="75" y="0"/>
                  </a:moveTo>
                  <a:lnTo>
                    <a:pt x="1" y="31"/>
                  </a:lnTo>
                  <a:lnTo>
                    <a:pt x="599" y="1527"/>
                  </a:lnTo>
                  <a:lnTo>
                    <a:pt x="50" y="1326"/>
                  </a:lnTo>
                  <a:lnTo>
                    <a:pt x="24" y="1403"/>
                  </a:lnTo>
                  <a:lnTo>
                    <a:pt x="739" y="1661"/>
                  </a:lnTo>
                  <a:lnTo>
                    <a:pt x="75"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8"/>
            <p:cNvSpPr/>
            <p:nvPr/>
          </p:nvSpPr>
          <p:spPr>
            <a:xfrm>
              <a:off x="2459227" y="3160420"/>
              <a:ext cx="52514" cy="40141"/>
            </a:xfrm>
            <a:custGeom>
              <a:rect b="b" l="l" r="r" t="t"/>
              <a:pathLst>
                <a:path extrusionOk="0" h="425" w="556">
                  <a:moveTo>
                    <a:pt x="1" y="10"/>
                  </a:moveTo>
                  <a:lnTo>
                    <a:pt x="5" y="90"/>
                  </a:lnTo>
                  <a:cubicBezTo>
                    <a:pt x="5" y="90"/>
                    <a:pt x="6" y="90"/>
                    <a:pt x="8" y="90"/>
                  </a:cubicBezTo>
                  <a:cubicBezTo>
                    <a:pt x="46" y="90"/>
                    <a:pt x="379" y="96"/>
                    <a:pt x="479" y="425"/>
                  </a:cubicBezTo>
                  <a:lnTo>
                    <a:pt x="556" y="401"/>
                  </a:lnTo>
                  <a:cubicBezTo>
                    <a:pt x="432" y="0"/>
                    <a:pt x="8" y="13"/>
                    <a:pt x="1" y="1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8"/>
            <p:cNvSpPr/>
            <p:nvPr/>
          </p:nvSpPr>
          <p:spPr>
            <a:xfrm>
              <a:off x="2693082" y="3216995"/>
              <a:ext cx="166704" cy="72254"/>
            </a:xfrm>
            <a:custGeom>
              <a:rect b="b" l="l" r="r" t="t"/>
              <a:pathLst>
                <a:path extrusionOk="0" h="765" w="1765">
                  <a:moveTo>
                    <a:pt x="44" y="1"/>
                  </a:moveTo>
                  <a:cubicBezTo>
                    <a:pt x="39" y="1"/>
                    <a:pt x="35" y="1"/>
                    <a:pt x="30" y="3"/>
                  </a:cubicBezTo>
                  <a:cubicBezTo>
                    <a:pt x="10" y="12"/>
                    <a:pt x="1" y="36"/>
                    <a:pt x="10" y="56"/>
                  </a:cubicBezTo>
                  <a:cubicBezTo>
                    <a:pt x="21" y="83"/>
                    <a:pt x="308" y="744"/>
                    <a:pt x="1725" y="765"/>
                  </a:cubicBezTo>
                  <a:lnTo>
                    <a:pt x="1728" y="765"/>
                  </a:lnTo>
                  <a:cubicBezTo>
                    <a:pt x="1748" y="765"/>
                    <a:pt x="1765" y="748"/>
                    <a:pt x="1765" y="724"/>
                  </a:cubicBezTo>
                  <a:cubicBezTo>
                    <a:pt x="1765" y="704"/>
                    <a:pt x="1748" y="684"/>
                    <a:pt x="1728" y="684"/>
                  </a:cubicBezTo>
                  <a:cubicBezTo>
                    <a:pt x="368" y="667"/>
                    <a:pt x="84" y="32"/>
                    <a:pt x="81" y="26"/>
                  </a:cubicBezTo>
                  <a:cubicBezTo>
                    <a:pt x="76" y="10"/>
                    <a:pt x="60" y="1"/>
                    <a:pt x="4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8"/>
            <p:cNvSpPr/>
            <p:nvPr/>
          </p:nvSpPr>
          <p:spPr>
            <a:xfrm>
              <a:off x="2464327" y="3331088"/>
              <a:ext cx="484812" cy="434848"/>
            </a:xfrm>
            <a:custGeom>
              <a:rect b="b" l="l" r="r" t="t"/>
              <a:pathLst>
                <a:path extrusionOk="0" h="4604" w="5133">
                  <a:moveTo>
                    <a:pt x="1057" y="1"/>
                  </a:moveTo>
                  <a:cubicBezTo>
                    <a:pt x="1057" y="1"/>
                    <a:pt x="1441" y="2710"/>
                    <a:pt x="1057" y="3171"/>
                  </a:cubicBezTo>
                  <a:cubicBezTo>
                    <a:pt x="672" y="3632"/>
                    <a:pt x="1" y="3856"/>
                    <a:pt x="1" y="3856"/>
                  </a:cubicBezTo>
                  <a:cubicBezTo>
                    <a:pt x="1" y="3856"/>
                    <a:pt x="899" y="4604"/>
                    <a:pt x="2759" y="4604"/>
                  </a:cubicBezTo>
                  <a:cubicBezTo>
                    <a:pt x="3426" y="4604"/>
                    <a:pt x="4216" y="4508"/>
                    <a:pt x="5132" y="4247"/>
                  </a:cubicBezTo>
                  <a:cubicBezTo>
                    <a:pt x="5132" y="4247"/>
                    <a:pt x="3860" y="3663"/>
                    <a:pt x="3749" y="3171"/>
                  </a:cubicBezTo>
                  <a:cubicBezTo>
                    <a:pt x="3642" y="2680"/>
                    <a:pt x="3532" y="1413"/>
                    <a:pt x="3532" y="1413"/>
                  </a:cubicBezTo>
                  <a:lnTo>
                    <a:pt x="105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8"/>
            <p:cNvSpPr/>
            <p:nvPr/>
          </p:nvSpPr>
          <p:spPr>
            <a:xfrm>
              <a:off x="2557359" y="3328255"/>
              <a:ext cx="252937" cy="248781"/>
            </a:xfrm>
            <a:custGeom>
              <a:rect b="b" l="l" r="r" t="t"/>
              <a:pathLst>
                <a:path extrusionOk="0" h="2634" w="2678">
                  <a:moveTo>
                    <a:pt x="1" y="0"/>
                  </a:moveTo>
                  <a:cubicBezTo>
                    <a:pt x="1" y="0"/>
                    <a:pt x="442" y="1314"/>
                    <a:pt x="1164" y="1898"/>
                  </a:cubicBezTo>
                  <a:cubicBezTo>
                    <a:pt x="1882" y="2483"/>
                    <a:pt x="2677" y="2633"/>
                    <a:pt x="2677" y="2633"/>
                  </a:cubicBezTo>
                  <a:lnTo>
                    <a:pt x="2610" y="1427"/>
                  </a:lnTo>
                  <a:lnTo>
                    <a:pt x="1698" y="1243"/>
                  </a:lnTo>
                  <a:cubicBezTo>
                    <a:pt x="786" y="1059"/>
                    <a:pt x="1" y="0"/>
                    <a:pt x="1"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 name="Google Shape;1036;p38"/>
          <p:cNvSpPr txBox="1"/>
          <p:nvPr>
            <p:ph idx="4294967295" type="subTitle"/>
          </p:nvPr>
        </p:nvSpPr>
        <p:spPr>
          <a:xfrm flipH="1">
            <a:off x="3131729" y="1236077"/>
            <a:ext cx="2006100" cy="611400"/>
          </a:xfrm>
          <a:prstGeom prst="rect">
            <a:avLst/>
          </a:prstGeom>
        </p:spPr>
        <p:txBody>
          <a:bodyPr anchorCtr="0" anchor="ctr" bIns="91425" lIns="91425" spcFirstLastPara="1" rIns="91425" wrap="square" tIns="36000">
            <a:noAutofit/>
          </a:bodyPr>
          <a:lstStyle/>
          <a:p>
            <a:pPr indent="0" lvl="0" marL="0" rtl="0" algn="l">
              <a:spcBef>
                <a:spcPts val="800"/>
              </a:spcBef>
              <a:spcAft>
                <a:spcPts val="0"/>
              </a:spcAft>
              <a:buNone/>
            </a:pPr>
            <a:r>
              <a:rPr lang="en" sz="1100">
                <a:solidFill>
                  <a:srgbClr val="21204D"/>
                </a:solidFill>
              </a:rPr>
              <a:t>“</a:t>
            </a:r>
            <a:r>
              <a:rPr lang="en" sz="1100">
                <a:solidFill>
                  <a:srgbClr val="21204D"/>
                </a:solidFill>
              </a:rPr>
              <a:t>Despite being red, Mars is a cold place, not hot. The planet is full of iron oxide dust”</a:t>
            </a:r>
            <a:endParaRPr sz="1100">
              <a:solidFill>
                <a:srgbClr val="21204D"/>
              </a:solidFill>
            </a:endParaRPr>
          </a:p>
        </p:txBody>
      </p:sp>
      <p:sp>
        <p:nvSpPr>
          <p:cNvPr id="1037" name="Google Shape;1037;p38"/>
          <p:cNvSpPr txBox="1"/>
          <p:nvPr>
            <p:ph idx="4294967295" type="subTitle"/>
          </p:nvPr>
        </p:nvSpPr>
        <p:spPr>
          <a:xfrm flipH="1">
            <a:off x="3131729" y="2825939"/>
            <a:ext cx="2006100" cy="611400"/>
          </a:xfrm>
          <a:prstGeom prst="rect">
            <a:avLst/>
          </a:prstGeom>
        </p:spPr>
        <p:txBody>
          <a:bodyPr anchorCtr="0" anchor="ctr" bIns="91425" lIns="91425" spcFirstLastPara="1" rIns="91425" wrap="square" tIns="36000">
            <a:noAutofit/>
          </a:bodyPr>
          <a:lstStyle/>
          <a:p>
            <a:pPr indent="0" lvl="0" marL="0" rtl="0" algn="l">
              <a:spcBef>
                <a:spcPts val="800"/>
              </a:spcBef>
              <a:spcAft>
                <a:spcPts val="0"/>
              </a:spcAft>
              <a:buNone/>
            </a:pPr>
            <a:r>
              <a:rPr lang="en" sz="1100">
                <a:solidFill>
                  <a:srgbClr val="21204D"/>
                </a:solidFill>
              </a:rPr>
              <a:t>“</a:t>
            </a:r>
            <a:r>
              <a:rPr lang="en" sz="1100"/>
              <a:t>Mercury is the closest planet to the Sun and the smallest one in our Solar System</a:t>
            </a:r>
            <a:r>
              <a:rPr lang="en" sz="1100">
                <a:solidFill>
                  <a:srgbClr val="21204D"/>
                </a:solidFill>
              </a:rPr>
              <a:t>”</a:t>
            </a:r>
            <a:endParaRPr sz="1100">
              <a:solidFill>
                <a:srgbClr val="21204D"/>
              </a:solidFill>
            </a:endParaRPr>
          </a:p>
        </p:txBody>
      </p:sp>
      <p:sp>
        <p:nvSpPr>
          <p:cNvPr id="1038" name="Google Shape;1038;p38"/>
          <p:cNvSpPr txBox="1"/>
          <p:nvPr>
            <p:ph idx="4294967295" type="subTitle"/>
          </p:nvPr>
        </p:nvSpPr>
        <p:spPr>
          <a:xfrm flipH="1">
            <a:off x="3131725" y="1775463"/>
            <a:ext cx="2006100" cy="258000"/>
          </a:xfrm>
          <a:prstGeom prst="rect">
            <a:avLst/>
          </a:prstGeom>
        </p:spPr>
        <p:txBody>
          <a:bodyPr anchorCtr="0" anchor="ctr" bIns="91425" lIns="91425" spcFirstLastPara="1" rIns="91425" wrap="square" tIns="36000">
            <a:noAutofit/>
          </a:bodyPr>
          <a:lstStyle/>
          <a:p>
            <a:pPr indent="0" lvl="0" marL="0" rtl="0" algn="l">
              <a:spcBef>
                <a:spcPts val="800"/>
              </a:spcBef>
              <a:spcAft>
                <a:spcPts val="0"/>
              </a:spcAft>
              <a:buNone/>
            </a:pPr>
            <a:r>
              <a:rPr lang="en">
                <a:solidFill>
                  <a:srgbClr val="21204D"/>
                </a:solidFill>
                <a:latin typeface="Saira SemiCondensed SemiBold"/>
                <a:ea typeface="Saira SemiCondensed SemiBold"/>
                <a:cs typeface="Saira SemiCondensed SemiBold"/>
                <a:sym typeface="Saira SemiCondensed SemiBold"/>
              </a:rPr>
              <a:t>HELENA PATTERSON, 33</a:t>
            </a:r>
            <a:endParaRPr>
              <a:solidFill>
                <a:srgbClr val="21204D"/>
              </a:solidFill>
              <a:latin typeface="Saira SemiCondensed SemiBold"/>
              <a:ea typeface="Saira SemiCondensed SemiBold"/>
              <a:cs typeface="Saira SemiCondensed SemiBold"/>
              <a:sym typeface="Saira SemiCondensed SemiBold"/>
            </a:endParaRPr>
          </a:p>
        </p:txBody>
      </p:sp>
      <p:sp>
        <p:nvSpPr>
          <p:cNvPr id="1039" name="Google Shape;1039;p38"/>
          <p:cNvSpPr txBox="1"/>
          <p:nvPr>
            <p:ph idx="4294967295" type="subTitle"/>
          </p:nvPr>
        </p:nvSpPr>
        <p:spPr>
          <a:xfrm flipH="1">
            <a:off x="3131725" y="3365325"/>
            <a:ext cx="2006100" cy="258000"/>
          </a:xfrm>
          <a:prstGeom prst="rect">
            <a:avLst/>
          </a:prstGeom>
        </p:spPr>
        <p:txBody>
          <a:bodyPr anchorCtr="0" anchor="ctr" bIns="91425" lIns="91425" spcFirstLastPara="1" rIns="91425" wrap="square" tIns="36000">
            <a:noAutofit/>
          </a:bodyPr>
          <a:lstStyle/>
          <a:p>
            <a:pPr indent="0" lvl="0" marL="0" rtl="0" algn="l">
              <a:spcBef>
                <a:spcPts val="800"/>
              </a:spcBef>
              <a:spcAft>
                <a:spcPts val="0"/>
              </a:spcAft>
              <a:buNone/>
            </a:pPr>
            <a:r>
              <a:rPr lang="en">
                <a:solidFill>
                  <a:srgbClr val="21204D"/>
                </a:solidFill>
                <a:latin typeface="Saira SemiCondensed SemiBold"/>
                <a:ea typeface="Saira SemiCondensed SemiBold"/>
                <a:cs typeface="Saira SemiCondensed SemiBold"/>
                <a:sym typeface="Saira SemiCondensed SemiBold"/>
              </a:rPr>
              <a:t>JOHN DOE, 45</a:t>
            </a:r>
            <a:endParaRPr>
              <a:solidFill>
                <a:srgbClr val="21204D"/>
              </a:solidFill>
              <a:latin typeface="Saira SemiCondensed SemiBold"/>
              <a:ea typeface="Saira SemiCondensed SemiBold"/>
              <a:cs typeface="Saira SemiCondensed SemiBold"/>
              <a:sym typeface="Saira SemiCondensed SemiBold"/>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44" name="Shape 1044"/>
        <p:cNvGrpSpPr/>
        <p:nvPr/>
      </p:nvGrpSpPr>
      <p:grpSpPr>
        <a:xfrm>
          <a:off x="0" y="0"/>
          <a:ext cx="0" cy="0"/>
          <a:chOff x="0" y="0"/>
          <a:chExt cx="0" cy="0"/>
        </a:xfrm>
      </p:grpSpPr>
      <p:sp>
        <p:nvSpPr>
          <p:cNvPr id="1045" name="Google Shape;1045;p39"/>
          <p:cNvSpPr/>
          <p:nvPr/>
        </p:nvSpPr>
        <p:spPr>
          <a:xfrm>
            <a:off x="2208150" y="1486425"/>
            <a:ext cx="1368600" cy="418200"/>
          </a:xfrm>
          <a:prstGeom prst="rect">
            <a:avLst/>
          </a:pr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9"/>
          <p:cNvSpPr/>
          <p:nvPr/>
        </p:nvSpPr>
        <p:spPr>
          <a:xfrm>
            <a:off x="5456250" y="1486425"/>
            <a:ext cx="1368600" cy="418200"/>
          </a:xfrm>
          <a:prstGeom prst="rect">
            <a:avLst/>
          </a:pr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9"/>
          <p:cNvSpPr/>
          <p:nvPr/>
        </p:nvSpPr>
        <p:spPr>
          <a:xfrm>
            <a:off x="2208150" y="3261273"/>
            <a:ext cx="1368600" cy="418200"/>
          </a:xfrm>
          <a:prstGeom prst="rect">
            <a:avLst/>
          </a:pr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9"/>
          <p:cNvSpPr/>
          <p:nvPr/>
        </p:nvSpPr>
        <p:spPr>
          <a:xfrm>
            <a:off x="5456250" y="3261275"/>
            <a:ext cx="1368600" cy="418200"/>
          </a:xfrm>
          <a:prstGeom prst="rect">
            <a:avLst/>
          </a:pr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9"/>
          <p:cNvSpPr/>
          <p:nvPr/>
        </p:nvSpPr>
        <p:spPr>
          <a:xfrm>
            <a:off x="5456250" y="1049013"/>
            <a:ext cx="51" cy="1286387"/>
          </a:xfrm>
          <a:custGeom>
            <a:rect b="b" l="l" r="r" t="t"/>
            <a:pathLst>
              <a:path extrusionOk="0" fill="none" h="25153" w="1">
                <a:moveTo>
                  <a:pt x="1" y="0"/>
                </a:moveTo>
                <a:lnTo>
                  <a:pt x="1" y="25152"/>
                </a:lnTo>
              </a:path>
            </a:pathLst>
          </a:custGeom>
          <a:noFill/>
          <a:ln cap="flat" cmpd="sng" w="24575">
            <a:solidFill>
              <a:srgbClr val="1B1A44"/>
            </a:solidFill>
            <a:prstDash val="solid"/>
            <a:miter lim="120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9"/>
          <p:cNvSpPr txBox="1"/>
          <p:nvPr>
            <p:ph type="ctrTitle"/>
          </p:nvPr>
        </p:nvSpPr>
        <p:spPr>
          <a:xfrm>
            <a:off x="6924600" y="1951175"/>
            <a:ext cx="12459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solidFill>
                  <a:srgbClr val="21204D"/>
                </a:solidFill>
              </a:rPr>
              <a:t>CASE STUDY</a:t>
            </a:r>
            <a:endParaRPr>
              <a:solidFill>
                <a:srgbClr val="21204D"/>
              </a:solidFill>
            </a:endParaRPr>
          </a:p>
        </p:txBody>
      </p:sp>
      <p:sp>
        <p:nvSpPr>
          <p:cNvPr id="1051" name="Google Shape;1051;p39"/>
          <p:cNvSpPr/>
          <p:nvPr/>
        </p:nvSpPr>
        <p:spPr>
          <a:xfrm>
            <a:off x="2204150" y="1049013"/>
            <a:ext cx="51" cy="1286387"/>
          </a:xfrm>
          <a:custGeom>
            <a:rect b="b" l="l" r="r" t="t"/>
            <a:pathLst>
              <a:path extrusionOk="0" fill="none" h="25153" w="1">
                <a:moveTo>
                  <a:pt x="1" y="0"/>
                </a:moveTo>
                <a:lnTo>
                  <a:pt x="1" y="25152"/>
                </a:lnTo>
              </a:path>
            </a:pathLst>
          </a:custGeom>
          <a:noFill/>
          <a:ln cap="flat" cmpd="sng" w="24575">
            <a:solidFill>
              <a:srgbClr val="1B1A44"/>
            </a:solidFill>
            <a:prstDash val="solid"/>
            <a:miter lim="120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9"/>
          <p:cNvSpPr txBox="1"/>
          <p:nvPr>
            <p:ph idx="3" type="subTitle"/>
          </p:nvPr>
        </p:nvSpPr>
        <p:spPr>
          <a:xfrm flipH="1">
            <a:off x="616787" y="3139250"/>
            <a:ext cx="1426500" cy="611400"/>
          </a:xfrm>
          <a:prstGeom prst="rect">
            <a:avLst/>
          </a:prstGeom>
        </p:spPr>
        <p:txBody>
          <a:bodyPr anchorCtr="0" anchor="ctr" bIns="126000" lIns="91425" spcFirstLastPara="1" rIns="91425" wrap="square" tIns="0">
            <a:noAutofit/>
          </a:bodyPr>
          <a:lstStyle/>
          <a:p>
            <a:pPr indent="0" lvl="0" marL="0" rtl="0" algn="r">
              <a:spcBef>
                <a:spcPts val="800"/>
              </a:spcBef>
              <a:spcAft>
                <a:spcPts val="0"/>
              </a:spcAft>
              <a:buNone/>
            </a:pPr>
            <a:r>
              <a:rPr lang="en"/>
              <a:t>Venus has a beautiful name and is the second planet from the Sun. It’s terribly hot, even hotter than Mercury</a:t>
            </a:r>
            <a:endParaRPr/>
          </a:p>
        </p:txBody>
      </p:sp>
      <p:sp>
        <p:nvSpPr>
          <p:cNvPr id="1053" name="Google Shape;1053;p39"/>
          <p:cNvSpPr/>
          <p:nvPr/>
        </p:nvSpPr>
        <p:spPr>
          <a:xfrm>
            <a:off x="2204150" y="2808113"/>
            <a:ext cx="51" cy="1286387"/>
          </a:xfrm>
          <a:custGeom>
            <a:rect b="b" l="l" r="r" t="t"/>
            <a:pathLst>
              <a:path extrusionOk="0" fill="none" h="25153" w="1">
                <a:moveTo>
                  <a:pt x="1" y="0"/>
                </a:moveTo>
                <a:lnTo>
                  <a:pt x="1" y="25152"/>
                </a:lnTo>
              </a:path>
            </a:pathLst>
          </a:custGeom>
          <a:noFill/>
          <a:ln cap="flat" cmpd="sng" w="24575">
            <a:solidFill>
              <a:srgbClr val="1B1A44"/>
            </a:solidFill>
            <a:prstDash val="solid"/>
            <a:miter lim="120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9"/>
          <p:cNvSpPr/>
          <p:nvPr/>
        </p:nvSpPr>
        <p:spPr>
          <a:xfrm>
            <a:off x="5456250" y="2808113"/>
            <a:ext cx="51" cy="1286387"/>
          </a:xfrm>
          <a:custGeom>
            <a:rect b="b" l="l" r="r" t="t"/>
            <a:pathLst>
              <a:path extrusionOk="0" fill="none" h="25153" w="1">
                <a:moveTo>
                  <a:pt x="1" y="0"/>
                </a:moveTo>
                <a:lnTo>
                  <a:pt x="1" y="25152"/>
                </a:lnTo>
              </a:path>
            </a:pathLst>
          </a:custGeom>
          <a:noFill/>
          <a:ln cap="flat" cmpd="sng" w="24575">
            <a:solidFill>
              <a:srgbClr val="1B1A44"/>
            </a:solidFill>
            <a:prstDash val="solid"/>
            <a:miter lim="120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9"/>
          <p:cNvSpPr txBox="1"/>
          <p:nvPr>
            <p:ph idx="6" type="subTitle"/>
          </p:nvPr>
        </p:nvSpPr>
        <p:spPr>
          <a:xfrm flipH="1">
            <a:off x="2200237" y="3265001"/>
            <a:ext cx="1220700" cy="418200"/>
          </a:xfrm>
          <a:prstGeom prst="rect">
            <a:avLst/>
          </a:prstGeom>
        </p:spPr>
        <p:txBody>
          <a:bodyPr anchorCtr="0" anchor="ctr" bIns="108000" lIns="91425" spcFirstLastPara="1" rIns="91425" wrap="square" tIns="0">
            <a:noAutofit/>
          </a:bodyPr>
          <a:lstStyle/>
          <a:p>
            <a:pPr indent="0" lvl="0" marL="0" rtl="0" algn="l">
              <a:spcBef>
                <a:spcPts val="800"/>
              </a:spcBef>
              <a:spcAft>
                <a:spcPts val="0"/>
              </a:spcAft>
              <a:buNone/>
            </a:pPr>
            <a:r>
              <a:rPr lang="en"/>
              <a:t>VENUS</a:t>
            </a:r>
            <a:endParaRPr/>
          </a:p>
        </p:txBody>
      </p:sp>
      <p:sp>
        <p:nvSpPr>
          <p:cNvPr id="1056" name="Google Shape;1056;p39"/>
          <p:cNvSpPr txBox="1"/>
          <p:nvPr>
            <p:ph idx="7" type="subTitle"/>
          </p:nvPr>
        </p:nvSpPr>
        <p:spPr>
          <a:xfrm flipH="1">
            <a:off x="3875642" y="3164669"/>
            <a:ext cx="1426500" cy="611400"/>
          </a:xfrm>
          <a:prstGeom prst="rect">
            <a:avLst/>
          </a:prstGeom>
        </p:spPr>
        <p:txBody>
          <a:bodyPr anchorCtr="0" anchor="ctr" bIns="126000" lIns="91425" spcFirstLastPara="1" rIns="91425" wrap="square" tIns="0">
            <a:noAutofit/>
          </a:bodyPr>
          <a:lstStyle/>
          <a:p>
            <a:pPr indent="0" lvl="0" marL="0" rtl="0" algn="r">
              <a:spcBef>
                <a:spcPts val="800"/>
              </a:spcBef>
              <a:spcAft>
                <a:spcPts val="0"/>
              </a:spcAft>
              <a:buNone/>
            </a:pPr>
            <a:r>
              <a:rPr lang="en"/>
              <a:t>Jupiter is a gas giant, the biggest planet in our Solar System and the fourth-brightest object in the sky</a:t>
            </a:r>
            <a:endParaRPr/>
          </a:p>
        </p:txBody>
      </p:sp>
      <p:sp>
        <p:nvSpPr>
          <p:cNvPr id="1057" name="Google Shape;1057;p39"/>
          <p:cNvSpPr txBox="1"/>
          <p:nvPr>
            <p:ph idx="8" type="subTitle"/>
          </p:nvPr>
        </p:nvSpPr>
        <p:spPr>
          <a:xfrm flipH="1">
            <a:off x="5464038" y="3265001"/>
            <a:ext cx="1193400" cy="418200"/>
          </a:xfrm>
          <a:prstGeom prst="rect">
            <a:avLst/>
          </a:prstGeom>
        </p:spPr>
        <p:txBody>
          <a:bodyPr anchorCtr="0" anchor="ctr" bIns="108000" lIns="91425" spcFirstLastPara="1" rIns="91425" wrap="square" tIns="0">
            <a:noAutofit/>
          </a:bodyPr>
          <a:lstStyle/>
          <a:p>
            <a:pPr indent="0" lvl="0" marL="0" rtl="0" algn="l">
              <a:spcBef>
                <a:spcPts val="800"/>
              </a:spcBef>
              <a:spcAft>
                <a:spcPts val="0"/>
              </a:spcAft>
              <a:buNone/>
            </a:pPr>
            <a:r>
              <a:rPr lang="en"/>
              <a:t>JUPITER</a:t>
            </a:r>
            <a:endParaRPr/>
          </a:p>
        </p:txBody>
      </p:sp>
      <p:sp>
        <p:nvSpPr>
          <p:cNvPr id="1058" name="Google Shape;1058;p39"/>
          <p:cNvSpPr txBox="1"/>
          <p:nvPr>
            <p:ph idx="1" type="subTitle"/>
          </p:nvPr>
        </p:nvSpPr>
        <p:spPr>
          <a:xfrm flipH="1">
            <a:off x="3875642" y="1389819"/>
            <a:ext cx="1426500" cy="611400"/>
          </a:xfrm>
          <a:prstGeom prst="rect">
            <a:avLst/>
          </a:prstGeom>
        </p:spPr>
        <p:txBody>
          <a:bodyPr anchorCtr="0" anchor="ctr" bIns="126000" lIns="91425" spcFirstLastPara="1" rIns="91425" wrap="square" tIns="0">
            <a:noAutofit/>
          </a:bodyPr>
          <a:lstStyle/>
          <a:p>
            <a:pPr indent="0" lvl="0" marL="0" rtl="0" algn="r">
              <a:spcBef>
                <a:spcPts val="800"/>
              </a:spcBef>
              <a:spcAft>
                <a:spcPts val="0"/>
              </a:spcAft>
              <a:buNone/>
            </a:pPr>
            <a:r>
              <a:rPr lang="en"/>
              <a:t>Mercury is the closest planet to the Sun and the smallest one in the Solar System. It’s a bit bigger than our Moon</a:t>
            </a:r>
            <a:endParaRPr/>
          </a:p>
        </p:txBody>
      </p:sp>
      <p:sp>
        <p:nvSpPr>
          <p:cNvPr id="1059" name="Google Shape;1059;p39"/>
          <p:cNvSpPr txBox="1"/>
          <p:nvPr>
            <p:ph idx="2" type="subTitle"/>
          </p:nvPr>
        </p:nvSpPr>
        <p:spPr>
          <a:xfrm flipH="1">
            <a:off x="616787" y="1389819"/>
            <a:ext cx="1426500" cy="611400"/>
          </a:xfrm>
          <a:prstGeom prst="rect">
            <a:avLst/>
          </a:prstGeom>
        </p:spPr>
        <p:txBody>
          <a:bodyPr anchorCtr="0" anchor="ctr" bIns="126000" lIns="91425" spcFirstLastPara="1" rIns="91425" wrap="square" tIns="0">
            <a:noAutofit/>
          </a:bodyPr>
          <a:lstStyle/>
          <a:p>
            <a:pPr indent="0" lvl="0" marL="0" rtl="0" algn="r">
              <a:spcBef>
                <a:spcPts val="800"/>
              </a:spcBef>
              <a:spcAft>
                <a:spcPts val="0"/>
              </a:spcAft>
              <a:buNone/>
            </a:pPr>
            <a:r>
              <a:rPr lang="en"/>
              <a:t>Despite being red, Mars is a cold place. The planet is full of iron oxide dust, giving Mars its reddish cast</a:t>
            </a:r>
            <a:endParaRPr/>
          </a:p>
        </p:txBody>
      </p:sp>
      <p:sp>
        <p:nvSpPr>
          <p:cNvPr id="1060" name="Google Shape;1060;p39"/>
          <p:cNvSpPr txBox="1"/>
          <p:nvPr>
            <p:ph idx="4" type="subTitle"/>
          </p:nvPr>
        </p:nvSpPr>
        <p:spPr>
          <a:xfrm flipH="1">
            <a:off x="5464038" y="1490151"/>
            <a:ext cx="1220700" cy="418200"/>
          </a:xfrm>
          <a:prstGeom prst="rect">
            <a:avLst/>
          </a:prstGeom>
        </p:spPr>
        <p:txBody>
          <a:bodyPr anchorCtr="0" anchor="ctr" bIns="108000" lIns="91425" spcFirstLastPara="1" rIns="91425" wrap="square" tIns="0">
            <a:noAutofit/>
          </a:bodyPr>
          <a:lstStyle/>
          <a:p>
            <a:pPr indent="0" lvl="0" marL="0" rtl="0" algn="l">
              <a:spcBef>
                <a:spcPts val="800"/>
              </a:spcBef>
              <a:spcAft>
                <a:spcPts val="0"/>
              </a:spcAft>
              <a:buNone/>
            </a:pPr>
            <a:r>
              <a:rPr lang="en"/>
              <a:t>MERCURY</a:t>
            </a:r>
            <a:endParaRPr/>
          </a:p>
        </p:txBody>
      </p:sp>
      <p:sp>
        <p:nvSpPr>
          <p:cNvPr id="1061" name="Google Shape;1061;p39"/>
          <p:cNvSpPr txBox="1"/>
          <p:nvPr>
            <p:ph idx="5" type="subTitle"/>
          </p:nvPr>
        </p:nvSpPr>
        <p:spPr>
          <a:xfrm flipH="1">
            <a:off x="2200237" y="1490151"/>
            <a:ext cx="1198500" cy="418200"/>
          </a:xfrm>
          <a:prstGeom prst="rect">
            <a:avLst/>
          </a:prstGeom>
        </p:spPr>
        <p:txBody>
          <a:bodyPr anchorCtr="0" anchor="ctr" bIns="108000" lIns="91425" spcFirstLastPara="1" rIns="91425" wrap="square" tIns="0">
            <a:noAutofit/>
          </a:bodyPr>
          <a:lstStyle/>
          <a:p>
            <a:pPr indent="0" lvl="0" marL="0" rtl="0" algn="l">
              <a:spcBef>
                <a:spcPts val="800"/>
              </a:spcBef>
              <a:spcAft>
                <a:spcPts val="0"/>
              </a:spcAft>
              <a:buNone/>
            </a:pPr>
            <a:r>
              <a:rPr lang="en"/>
              <a:t>MARS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6" name="Shape 1066"/>
        <p:cNvGrpSpPr/>
        <p:nvPr/>
      </p:nvGrpSpPr>
      <p:grpSpPr>
        <a:xfrm>
          <a:off x="0" y="0"/>
          <a:ext cx="0" cy="0"/>
          <a:chOff x="0" y="0"/>
          <a:chExt cx="0" cy="0"/>
        </a:xfrm>
      </p:grpSpPr>
      <p:sp>
        <p:nvSpPr>
          <p:cNvPr id="1067" name="Google Shape;1067;p40"/>
          <p:cNvSpPr txBox="1"/>
          <p:nvPr>
            <p:ph type="ctrTitle"/>
          </p:nvPr>
        </p:nvSpPr>
        <p:spPr>
          <a:xfrm>
            <a:off x="6924600" y="1951175"/>
            <a:ext cx="12459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t>OUR NUMBERS</a:t>
            </a:r>
            <a:endParaRPr/>
          </a:p>
        </p:txBody>
      </p:sp>
      <p:sp>
        <p:nvSpPr>
          <p:cNvPr id="1068" name="Google Shape;1068;p40"/>
          <p:cNvSpPr txBox="1"/>
          <p:nvPr>
            <p:ph idx="1" type="subTitle"/>
          </p:nvPr>
        </p:nvSpPr>
        <p:spPr>
          <a:xfrm>
            <a:off x="2310650" y="1576543"/>
            <a:ext cx="3495300" cy="396300"/>
          </a:xfrm>
          <a:prstGeom prst="rect">
            <a:avLst/>
          </a:prstGeom>
          <a:noFill/>
          <a:ln>
            <a:noFill/>
          </a:ln>
        </p:spPr>
        <p:txBody>
          <a:bodyPr anchorCtr="0" anchor="t" bIns="34275" lIns="68575" spcFirstLastPara="1" rIns="68575" wrap="square" tIns="34275">
            <a:noAutofit/>
          </a:bodyPr>
          <a:lstStyle/>
          <a:p>
            <a:pPr indent="0" lvl="0" marL="0" rtl="0" algn="ctr">
              <a:spcBef>
                <a:spcPts val="800"/>
              </a:spcBef>
              <a:spcAft>
                <a:spcPts val="0"/>
              </a:spcAft>
              <a:buNone/>
            </a:pPr>
            <a:r>
              <a:rPr lang="en">
                <a:solidFill>
                  <a:srgbClr val="F3F3F3"/>
                </a:solidFill>
              </a:rPr>
              <a:t>Despite being red, Mars is a cold place, not hot</a:t>
            </a:r>
            <a:endParaRPr>
              <a:solidFill>
                <a:srgbClr val="F3F3F3"/>
              </a:solidFill>
            </a:endParaRPr>
          </a:p>
        </p:txBody>
      </p:sp>
      <p:sp>
        <p:nvSpPr>
          <p:cNvPr id="1069" name="Google Shape;1069;p40"/>
          <p:cNvSpPr txBox="1"/>
          <p:nvPr>
            <p:ph idx="2" type="subTitle"/>
          </p:nvPr>
        </p:nvSpPr>
        <p:spPr>
          <a:xfrm>
            <a:off x="2310650" y="2770190"/>
            <a:ext cx="3495300" cy="396300"/>
          </a:xfrm>
          <a:prstGeom prst="rect">
            <a:avLst/>
          </a:prstGeom>
          <a:noFill/>
          <a:ln>
            <a:noFill/>
          </a:ln>
        </p:spPr>
        <p:txBody>
          <a:bodyPr anchorCtr="0" anchor="t" bIns="34275" lIns="68575" spcFirstLastPara="1" rIns="68575" wrap="square" tIns="34275">
            <a:noAutofit/>
          </a:bodyPr>
          <a:lstStyle/>
          <a:p>
            <a:pPr indent="0" lvl="0" marL="0" rtl="0" algn="ctr">
              <a:spcBef>
                <a:spcPts val="800"/>
              </a:spcBef>
              <a:spcAft>
                <a:spcPts val="0"/>
              </a:spcAft>
              <a:buNone/>
            </a:pPr>
            <a:r>
              <a:rPr lang="en"/>
              <a:t>Venus has a beautiful name, but it’s terribly hot</a:t>
            </a:r>
            <a:endParaRPr>
              <a:solidFill>
                <a:srgbClr val="F3F3F3"/>
              </a:solidFill>
            </a:endParaRPr>
          </a:p>
        </p:txBody>
      </p:sp>
      <p:sp>
        <p:nvSpPr>
          <p:cNvPr id="1070" name="Google Shape;1070;p40"/>
          <p:cNvSpPr txBox="1"/>
          <p:nvPr>
            <p:ph idx="3" type="subTitle"/>
          </p:nvPr>
        </p:nvSpPr>
        <p:spPr>
          <a:xfrm>
            <a:off x="2310650" y="3968100"/>
            <a:ext cx="3495300" cy="396300"/>
          </a:xfrm>
          <a:prstGeom prst="rect">
            <a:avLst/>
          </a:prstGeom>
          <a:noFill/>
          <a:ln>
            <a:noFill/>
          </a:ln>
        </p:spPr>
        <p:txBody>
          <a:bodyPr anchorCtr="0" anchor="t" bIns="34275" lIns="68575" spcFirstLastPara="1" rIns="68575" wrap="square" tIns="34275">
            <a:noAutofit/>
          </a:bodyPr>
          <a:lstStyle/>
          <a:p>
            <a:pPr indent="0" lvl="0" marL="0" rtl="0" algn="ctr">
              <a:spcBef>
                <a:spcPts val="800"/>
              </a:spcBef>
              <a:spcAft>
                <a:spcPts val="0"/>
              </a:spcAft>
              <a:buNone/>
            </a:pPr>
            <a:r>
              <a:rPr lang="en"/>
              <a:t>Saturn is composed of hydrogen and helium</a:t>
            </a:r>
            <a:endParaRPr>
              <a:solidFill>
                <a:srgbClr val="F3F3F3"/>
              </a:solidFill>
            </a:endParaRPr>
          </a:p>
        </p:txBody>
      </p:sp>
      <p:sp>
        <p:nvSpPr>
          <p:cNvPr id="1071" name="Google Shape;1071;p40"/>
          <p:cNvSpPr txBox="1"/>
          <p:nvPr>
            <p:ph idx="4" type="title"/>
          </p:nvPr>
        </p:nvSpPr>
        <p:spPr>
          <a:xfrm>
            <a:off x="1853600" y="893825"/>
            <a:ext cx="4409400" cy="697800"/>
          </a:xfrm>
          <a:prstGeom prst="rect">
            <a:avLst/>
          </a:prstGeom>
        </p:spPr>
        <p:txBody>
          <a:bodyPr anchorCtr="0" anchor="b" bIns="34275" lIns="68575" spcFirstLastPara="1" rIns="68575" wrap="square" tIns="34275">
            <a:noAutofit/>
          </a:bodyPr>
          <a:lstStyle/>
          <a:p>
            <a:pPr indent="0" lvl="0" marL="0" rtl="0" algn="ctr">
              <a:spcBef>
                <a:spcPts val="0"/>
              </a:spcBef>
              <a:spcAft>
                <a:spcPts val="0"/>
              </a:spcAft>
              <a:buNone/>
            </a:pPr>
            <a:r>
              <a:rPr lang="en">
                <a:solidFill>
                  <a:srgbClr val="21204D"/>
                </a:solidFill>
              </a:rPr>
              <a:t>50,000</a:t>
            </a:r>
            <a:endParaRPr>
              <a:solidFill>
                <a:srgbClr val="21204D"/>
              </a:solidFill>
            </a:endParaRPr>
          </a:p>
        </p:txBody>
      </p:sp>
      <p:sp>
        <p:nvSpPr>
          <p:cNvPr id="1072" name="Google Shape;1072;p40"/>
          <p:cNvSpPr txBox="1"/>
          <p:nvPr>
            <p:ph idx="5" type="title"/>
          </p:nvPr>
        </p:nvSpPr>
        <p:spPr>
          <a:xfrm>
            <a:off x="1853600" y="2092964"/>
            <a:ext cx="4409400" cy="697800"/>
          </a:xfrm>
          <a:prstGeom prst="rect">
            <a:avLst/>
          </a:prstGeom>
        </p:spPr>
        <p:txBody>
          <a:bodyPr anchorCtr="0" anchor="b" bIns="34275" lIns="68575" spcFirstLastPara="1" rIns="68575" wrap="square" tIns="34275">
            <a:noAutofit/>
          </a:bodyPr>
          <a:lstStyle/>
          <a:p>
            <a:pPr indent="0" lvl="0" marL="0" rtl="0" algn="ctr">
              <a:spcBef>
                <a:spcPts val="0"/>
              </a:spcBef>
              <a:spcAft>
                <a:spcPts val="0"/>
              </a:spcAft>
              <a:buNone/>
            </a:pPr>
            <a:r>
              <a:rPr lang="en"/>
              <a:t>8</a:t>
            </a:r>
            <a:r>
              <a:rPr lang="en">
                <a:solidFill>
                  <a:srgbClr val="21204D"/>
                </a:solidFill>
              </a:rPr>
              <a:t>0,000</a:t>
            </a:r>
            <a:endParaRPr>
              <a:solidFill>
                <a:srgbClr val="21204D"/>
              </a:solidFill>
            </a:endParaRPr>
          </a:p>
        </p:txBody>
      </p:sp>
      <p:sp>
        <p:nvSpPr>
          <p:cNvPr id="1073" name="Google Shape;1073;p40"/>
          <p:cNvSpPr txBox="1"/>
          <p:nvPr>
            <p:ph idx="6" type="title"/>
          </p:nvPr>
        </p:nvSpPr>
        <p:spPr>
          <a:xfrm>
            <a:off x="1853600" y="3292188"/>
            <a:ext cx="4409400" cy="697800"/>
          </a:xfrm>
          <a:prstGeom prst="rect">
            <a:avLst/>
          </a:prstGeom>
        </p:spPr>
        <p:txBody>
          <a:bodyPr anchorCtr="0" anchor="b" bIns="34275" lIns="68575" spcFirstLastPara="1" rIns="68575" wrap="square" tIns="34275">
            <a:noAutofit/>
          </a:bodyPr>
          <a:lstStyle/>
          <a:p>
            <a:pPr indent="0" lvl="0" marL="0" rtl="0" algn="ctr">
              <a:spcBef>
                <a:spcPts val="0"/>
              </a:spcBef>
              <a:spcAft>
                <a:spcPts val="0"/>
              </a:spcAft>
              <a:buNone/>
            </a:pPr>
            <a:r>
              <a:rPr lang="en"/>
              <a:t>2</a:t>
            </a:r>
            <a:r>
              <a:rPr lang="en">
                <a:solidFill>
                  <a:srgbClr val="21204D"/>
                </a:solidFill>
              </a:rPr>
              <a:t>0,000</a:t>
            </a:r>
            <a:endParaRPr>
              <a:solidFill>
                <a:srgbClr val="21204D"/>
              </a:solidFill>
            </a:endParaRPr>
          </a:p>
        </p:txBody>
      </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8" name="Shape 1078"/>
        <p:cNvGrpSpPr/>
        <p:nvPr/>
      </p:nvGrpSpPr>
      <p:grpSpPr>
        <a:xfrm>
          <a:off x="0" y="0"/>
          <a:ext cx="0" cy="0"/>
          <a:chOff x="0" y="0"/>
          <a:chExt cx="0" cy="0"/>
        </a:xfrm>
      </p:grpSpPr>
      <p:sp>
        <p:nvSpPr>
          <p:cNvPr id="1079" name="Google Shape;1079;p41"/>
          <p:cNvSpPr txBox="1"/>
          <p:nvPr>
            <p:ph type="ctrTitle"/>
          </p:nvPr>
        </p:nvSpPr>
        <p:spPr>
          <a:xfrm>
            <a:off x="6924600" y="1951175"/>
            <a:ext cx="12459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t>OUR GROWTH</a:t>
            </a:r>
            <a:endParaRPr/>
          </a:p>
        </p:txBody>
      </p:sp>
      <p:pic>
        <p:nvPicPr>
          <p:cNvPr id="1080" name="Google Shape;1080;p41" title="Gráfico">
            <a:hlinkClick r:id="rId3"/>
          </p:cNvPr>
          <p:cNvPicPr preferRelativeResize="0"/>
          <p:nvPr/>
        </p:nvPicPr>
        <p:blipFill>
          <a:blip r:embed="rId4">
            <a:alphaModFix/>
          </a:blip>
          <a:stretch>
            <a:fillRect/>
          </a:stretch>
        </p:blipFill>
        <p:spPr>
          <a:xfrm>
            <a:off x="1801600" y="1102626"/>
            <a:ext cx="4584049" cy="2401701"/>
          </a:xfrm>
          <a:prstGeom prst="rect">
            <a:avLst/>
          </a:prstGeom>
          <a:noFill/>
          <a:ln>
            <a:noFill/>
          </a:ln>
        </p:spPr>
      </p:pic>
      <p:sp>
        <p:nvSpPr>
          <p:cNvPr id="1081" name="Google Shape;1081;p41"/>
          <p:cNvSpPr txBox="1"/>
          <p:nvPr/>
        </p:nvSpPr>
        <p:spPr>
          <a:xfrm>
            <a:off x="2246975" y="3892450"/>
            <a:ext cx="3693300" cy="367800"/>
          </a:xfrm>
          <a:prstGeom prst="rect">
            <a:avLst/>
          </a:prstGeom>
          <a:noFill/>
          <a:ln>
            <a:noFill/>
          </a:ln>
        </p:spPr>
        <p:txBody>
          <a:bodyPr anchorCtr="0" anchor="b" bIns="91425" lIns="91425" spcFirstLastPara="1" rIns="91425" wrap="square" tIns="91425">
            <a:noAutofit/>
          </a:bodyPr>
          <a:lstStyle/>
          <a:p>
            <a:pPr indent="0" lvl="0" marL="0" rtl="0" algn="ctr">
              <a:spcBef>
                <a:spcPts val="0"/>
              </a:spcBef>
              <a:spcAft>
                <a:spcPts val="0"/>
              </a:spcAft>
              <a:buNone/>
            </a:pPr>
            <a:r>
              <a:rPr lang="en" sz="1000">
                <a:solidFill>
                  <a:srgbClr val="21204D"/>
                </a:solidFill>
                <a:latin typeface="Abel"/>
                <a:ea typeface="Abel"/>
                <a:cs typeface="Abel"/>
                <a:sym typeface="Abel"/>
              </a:rPr>
              <a:t>If you want to modify this graph, click on it, follow the link, change the data and replace it </a:t>
            </a:r>
            <a:endParaRPr sz="1000">
              <a:solidFill>
                <a:srgbClr val="21204D"/>
              </a:solidFill>
              <a:latin typeface="Abel"/>
              <a:ea typeface="Abel"/>
              <a:cs typeface="Abel"/>
              <a:sym typeface="Abel"/>
            </a:endParaRPr>
          </a:p>
        </p:txBody>
      </p:sp>
      <p:grpSp>
        <p:nvGrpSpPr>
          <p:cNvPr id="1082" name="Google Shape;1082;p41"/>
          <p:cNvGrpSpPr/>
          <p:nvPr/>
        </p:nvGrpSpPr>
        <p:grpSpPr>
          <a:xfrm>
            <a:off x="7329502" y="3096960"/>
            <a:ext cx="1534741" cy="2067325"/>
            <a:chOff x="0" y="2699350"/>
            <a:chExt cx="1824900" cy="2458175"/>
          </a:xfrm>
        </p:grpSpPr>
        <p:sp>
          <p:nvSpPr>
            <p:cNvPr id="1083" name="Google Shape;1083;p41"/>
            <p:cNvSpPr/>
            <p:nvPr/>
          </p:nvSpPr>
          <p:spPr>
            <a:xfrm>
              <a:off x="915850" y="3579550"/>
              <a:ext cx="909050" cy="1037550"/>
            </a:xfrm>
            <a:custGeom>
              <a:rect b="b" l="l" r="r" t="t"/>
              <a:pathLst>
                <a:path extrusionOk="0" h="41502" w="36362">
                  <a:moveTo>
                    <a:pt x="23532" y="0"/>
                  </a:moveTo>
                  <a:cubicBezTo>
                    <a:pt x="11146" y="0"/>
                    <a:pt x="6222" y="9658"/>
                    <a:pt x="7968" y="17079"/>
                  </a:cubicBezTo>
                  <a:cubicBezTo>
                    <a:pt x="9726" y="24551"/>
                    <a:pt x="4622" y="24093"/>
                    <a:pt x="1963" y="30964"/>
                  </a:cubicBezTo>
                  <a:cubicBezTo>
                    <a:pt x="1943" y="31013"/>
                    <a:pt x="1926" y="31064"/>
                    <a:pt x="1906" y="31114"/>
                  </a:cubicBezTo>
                  <a:cubicBezTo>
                    <a:pt x="1" y="36142"/>
                    <a:pt x="3762" y="41501"/>
                    <a:pt x="9205" y="41501"/>
                  </a:cubicBezTo>
                  <a:lnTo>
                    <a:pt x="25717" y="41501"/>
                  </a:lnTo>
                  <a:cubicBezTo>
                    <a:pt x="30769" y="41501"/>
                    <a:pt x="34500" y="36827"/>
                    <a:pt x="33286" y="31990"/>
                  </a:cubicBezTo>
                  <a:cubicBezTo>
                    <a:pt x="32344" y="28236"/>
                    <a:pt x="31023" y="24658"/>
                    <a:pt x="32307" y="21773"/>
                  </a:cubicBezTo>
                  <a:cubicBezTo>
                    <a:pt x="35145" y="15387"/>
                    <a:pt x="36362" y="136"/>
                    <a:pt x="23788" y="2"/>
                  </a:cubicBezTo>
                  <a:cubicBezTo>
                    <a:pt x="23702" y="1"/>
                    <a:pt x="23617" y="0"/>
                    <a:pt x="23532"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1"/>
            <p:cNvSpPr/>
            <p:nvPr/>
          </p:nvSpPr>
          <p:spPr>
            <a:xfrm>
              <a:off x="0" y="2699350"/>
              <a:ext cx="1461500" cy="1606650"/>
            </a:xfrm>
            <a:custGeom>
              <a:rect b="b" l="l" r="r" t="t"/>
              <a:pathLst>
                <a:path extrusionOk="0" h="64266" w="58460">
                  <a:moveTo>
                    <a:pt x="17877" y="1"/>
                  </a:moveTo>
                  <a:cubicBezTo>
                    <a:pt x="16444" y="1"/>
                    <a:pt x="14962" y="220"/>
                    <a:pt x="13450" y="701"/>
                  </a:cubicBezTo>
                  <a:cubicBezTo>
                    <a:pt x="2333" y="4241"/>
                    <a:pt x="0" y="18925"/>
                    <a:pt x="7890" y="27243"/>
                  </a:cubicBezTo>
                  <a:cubicBezTo>
                    <a:pt x="15780" y="35557"/>
                    <a:pt x="5065" y="36725"/>
                    <a:pt x="6817" y="49535"/>
                  </a:cubicBezTo>
                  <a:cubicBezTo>
                    <a:pt x="8594" y="62550"/>
                    <a:pt x="23509" y="64265"/>
                    <a:pt x="31247" y="64265"/>
                  </a:cubicBezTo>
                  <a:cubicBezTo>
                    <a:pt x="34016" y="64265"/>
                    <a:pt x="35866" y="64045"/>
                    <a:pt x="35866" y="64045"/>
                  </a:cubicBezTo>
                  <a:cubicBezTo>
                    <a:pt x="58459" y="52190"/>
                    <a:pt x="52612" y="32969"/>
                    <a:pt x="41065" y="29011"/>
                  </a:cubicBezTo>
                  <a:cubicBezTo>
                    <a:pt x="34626" y="26805"/>
                    <a:pt x="35147" y="23702"/>
                    <a:pt x="34609" y="15742"/>
                  </a:cubicBezTo>
                  <a:cubicBezTo>
                    <a:pt x="34144" y="8862"/>
                    <a:pt x="26987" y="1"/>
                    <a:pt x="17877"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1"/>
            <p:cNvSpPr/>
            <p:nvPr/>
          </p:nvSpPr>
          <p:spPr>
            <a:xfrm>
              <a:off x="310325" y="2719150"/>
              <a:ext cx="843350" cy="2437875"/>
            </a:xfrm>
            <a:custGeom>
              <a:rect b="b" l="l" r="r" t="t"/>
              <a:pathLst>
                <a:path extrusionOk="0" h="97515" w="33734">
                  <a:moveTo>
                    <a:pt x="220" y="1"/>
                  </a:moveTo>
                  <a:cubicBezTo>
                    <a:pt x="198" y="1"/>
                    <a:pt x="176" y="5"/>
                    <a:pt x="155" y="13"/>
                  </a:cubicBezTo>
                  <a:cubicBezTo>
                    <a:pt x="54" y="50"/>
                    <a:pt x="1" y="159"/>
                    <a:pt x="34" y="260"/>
                  </a:cubicBezTo>
                  <a:lnTo>
                    <a:pt x="22570" y="63314"/>
                  </a:lnTo>
                  <a:lnTo>
                    <a:pt x="33329" y="97378"/>
                  </a:lnTo>
                  <a:cubicBezTo>
                    <a:pt x="33353" y="97461"/>
                    <a:pt x="33429" y="97515"/>
                    <a:pt x="33513" y="97515"/>
                  </a:cubicBezTo>
                  <a:cubicBezTo>
                    <a:pt x="33533" y="97515"/>
                    <a:pt x="33553" y="97511"/>
                    <a:pt x="33573" y="97504"/>
                  </a:cubicBezTo>
                  <a:cubicBezTo>
                    <a:pt x="33677" y="97475"/>
                    <a:pt x="33734" y="97364"/>
                    <a:pt x="33700" y="97264"/>
                  </a:cubicBezTo>
                  <a:lnTo>
                    <a:pt x="22942" y="63189"/>
                  </a:lnTo>
                  <a:lnTo>
                    <a:pt x="405" y="133"/>
                  </a:lnTo>
                  <a:cubicBezTo>
                    <a:pt x="376" y="52"/>
                    <a:pt x="300" y="1"/>
                    <a:pt x="22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1"/>
            <p:cNvSpPr/>
            <p:nvPr/>
          </p:nvSpPr>
          <p:spPr>
            <a:xfrm>
              <a:off x="776125" y="3490975"/>
              <a:ext cx="377650" cy="541400"/>
            </a:xfrm>
            <a:custGeom>
              <a:rect b="b" l="l" r="r" t="t"/>
              <a:pathLst>
                <a:path extrusionOk="0" h="21656" w="15106">
                  <a:moveTo>
                    <a:pt x="14881" y="1"/>
                  </a:moveTo>
                  <a:cubicBezTo>
                    <a:pt x="14819" y="1"/>
                    <a:pt x="14758" y="30"/>
                    <a:pt x="14721" y="85"/>
                  </a:cubicBezTo>
                  <a:lnTo>
                    <a:pt x="61" y="21354"/>
                  </a:lnTo>
                  <a:cubicBezTo>
                    <a:pt x="0" y="21444"/>
                    <a:pt x="24" y="21564"/>
                    <a:pt x="114" y="21625"/>
                  </a:cubicBezTo>
                  <a:cubicBezTo>
                    <a:pt x="147" y="21645"/>
                    <a:pt x="184" y="21655"/>
                    <a:pt x="224" y="21655"/>
                  </a:cubicBezTo>
                  <a:cubicBezTo>
                    <a:pt x="284" y="21655"/>
                    <a:pt x="348" y="21629"/>
                    <a:pt x="385" y="21572"/>
                  </a:cubicBezTo>
                  <a:lnTo>
                    <a:pt x="15045" y="301"/>
                  </a:lnTo>
                  <a:cubicBezTo>
                    <a:pt x="15105" y="215"/>
                    <a:pt x="15082" y="94"/>
                    <a:pt x="14991" y="34"/>
                  </a:cubicBezTo>
                  <a:cubicBezTo>
                    <a:pt x="14957" y="12"/>
                    <a:pt x="14919" y="1"/>
                    <a:pt x="1488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1"/>
            <p:cNvSpPr/>
            <p:nvPr/>
          </p:nvSpPr>
          <p:spPr>
            <a:xfrm>
              <a:off x="225575" y="3632775"/>
              <a:ext cx="439825" cy="59825"/>
            </a:xfrm>
            <a:custGeom>
              <a:rect b="b" l="l" r="r" t="t"/>
              <a:pathLst>
                <a:path extrusionOk="0" h="2393" w="17593">
                  <a:moveTo>
                    <a:pt x="208" y="1"/>
                  </a:moveTo>
                  <a:cubicBezTo>
                    <a:pt x="113" y="1"/>
                    <a:pt x="26" y="73"/>
                    <a:pt x="14" y="170"/>
                  </a:cubicBezTo>
                  <a:cubicBezTo>
                    <a:pt x="1" y="277"/>
                    <a:pt x="78" y="374"/>
                    <a:pt x="184" y="383"/>
                  </a:cubicBezTo>
                  <a:lnTo>
                    <a:pt x="17365" y="2389"/>
                  </a:lnTo>
                  <a:cubicBezTo>
                    <a:pt x="17372" y="2389"/>
                    <a:pt x="17378" y="2392"/>
                    <a:pt x="17389" y="2392"/>
                  </a:cubicBezTo>
                  <a:cubicBezTo>
                    <a:pt x="17486" y="2392"/>
                    <a:pt x="17569" y="2319"/>
                    <a:pt x="17582" y="2222"/>
                  </a:cubicBezTo>
                  <a:cubicBezTo>
                    <a:pt x="17593" y="2116"/>
                    <a:pt x="17519" y="2019"/>
                    <a:pt x="17409" y="2008"/>
                  </a:cubicBezTo>
                  <a:lnTo>
                    <a:pt x="231" y="2"/>
                  </a:lnTo>
                  <a:cubicBezTo>
                    <a:pt x="223" y="1"/>
                    <a:pt x="216" y="1"/>
                    <a:pt x="20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1"/>
            <p:cNvSpPr/>
            <p:nvPr/>
          </p:nvSpPr>
          <p:spPr>
            <a:xfrm>
              <a:off x="514175" y="2879525"/>
              <a:ext cx="273075" cy="420000"/>
            </a:xfrm>
            <a:custGeom>
              <a:rect b="b" l="l" r="r" t="t"/>
              <a:pathLst>
                <a:path extrusionOk="0" h="16800" w="10923">
                  <a:moveTo>
                    <a:pt x="10702" y="0"/>
                  </a:moveTo>
                  <a:cubicBezTo>
                    <a:pt x="10638" y="0"/>
                    <a:pt x="10574" y="32"/>
                    <a:pt x="10535" y="90"/>
                  </a:cubicBezTo>
                  <a:lnTo>
                    <a:pt x="57" y="16505"/>
                  </a:lnTo>
                  <a:cubicBezTo>
                    <a:pt x="0" y="16595"/>
                    <a:pt x="28" y="16712"/>
                    <a:pt x="121" y="16769"/>
                  </a:cubicBezTo>
                  <a:cubicBezTo>
                    <a:pt x="151" y="16789"/>
                    <a:pt x="188" y="16800"/>
                    <a:pt x="225" y="16800"/>
                  </a:cubicBezTo>
                  <a:cubicBezTo>
                    <a:pt x="288" y="16800"/>
                    <a:pt x="352" y="16769"/>
                    <a:pt x="389" y="16709"/>
                  </a:cubicBezTo>
                  <a:lnTo>
                    <a:pt x="10866" y="294"/>
                  </a:lnTo>
                  <a:cubicBezTo>
                    <a:pt x="10923" y="204"/>
                    <a:pt x="10896" y="86"/>
                    <a:pt x="10806" y="30"/>
                  </a:cubicBezTo>
                  <a:cubicBezTo>
                    <a:pt x="10774" y="10"/>
                    <a:pt x="10738" y="0"/>
                    <a:pt x="10702"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1"/>
            <p:cNvSpPr/>
            <p:nvPr/>
          </p:nvSpPr>
          <p:spPr>
            <a:xfrm>
              <a:off x="958825" y="3814100"/>
              <a:ext cx="637250" cy="1343425"/>
            </a:xfrm>
            <a:custGeom>
              <a:rect b="b" l="l" r="r" t="t"/>
              <a:pathLst>
                <a:path extrusionOk="0" h="53737" w="25490">
                  <a:moveTo>
                    <a:pt x="25245" y="1"/>
                  </a:moveTo>
                  <a:cubicBezTo>
                    <a:pt x="25163" y="1"/>
                    <a:pt x="25084" y="47"/>
                    <a:pt x="25048" y="125"/>
                  </a:cubicBezTo>
                  <a:lnTo>
                    <a:pt x="51" y="53436"/>
                  </a:lnTo>
                  <a:cubicBezTo>
                    <a:pt x="0" y="53540"/>
                    <a:pt x="47" y="53666"/>
                    <a:pt x="155" y="53717"/>
                  </a:cubicBezTo>
                  <a:cubicBezTo>
                    <a:pt x="184" y="53730"/>
                    <a:pt x="215" y="53737"/>
                    <a:pt x="244" y="53737"/>
                  </a:cubicBezTo>
                  <a:cubicBezTo>
                    <a:pt x="325" y="53737"/>
                    <a:pt x="405" y="53690"/>
                    <a:pt x="442" y="53613"/>
                  </a:cubicBezTo>
                  <a:lnTo>
                    <a:pt x="25439" y="302"/>
                  </a:lnTo>
                  <a:cubicBezTo>
                    <a:pt x="25489" y="194"/>
                    <a:pt x="25442" y="68"/>
                    <a:pt x="25335" y="21"/>
                  </a:cubicBezTo>
                  <a:cubicBezTo>
                    <a:pt x="25306" y="7"/>
                    <a:pt x="25275" y="1"/>
                    <a:pt x="25245"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1"/>
            <p:cNvSpPr/>
            <p:nvPr/>
          </p:nvSpPr>
          <p:spPr>
            <a:xfrm>
              <a:off x="1276350" y="4471300"/>
              <a:ext cx="412650" cy="10625"/>
            </a:xfrm>
            <a:custGeom>
              <a:rect b="b" l="l" r="r" t="t"/>
              <a:pathLst>
                <a:path extrusionOk="0" h="425" w="16506">
                  <a:moveTo>
                    <a:pt x="214" y="0"/>
                  </a:moveTo>
                  <a:cubicBezTo>
                    <a:pt x="97" y="0"/>
                    <a:pt x="0" y="94"/>
                    <a:pt x="0" y="211"/>
                  </a:cubicBezTo>
                  <a:cubicBezTo>
                    <a:pt x="0" y="329"/>
                    <a:pt x="97" y="425"/>
                    <a:pt x="214" y="425"/>
                  </a:cubicBezTo>
                  <a:lnTo>
                    <a:pt x="16292" y="425"/>
                  </a:lnTo>
                  <a:cubicBezTo>
                    <a:pt x="16409" y="425"/>
                    <a:pt x="16506" y="329"/>
                    <a:pt x="16506" y="211"/>
                  </a:cubicBezTo>
                  <a:cubicBezTo>
                    <a:pt x="16506" y="94"/>
                    <a:pt x="16409" y="0"/>
                    <a:pt x="1629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1"/>
            <p:cNvSpPr/>
            <p:nvPr/>
          </p:nvSpPr>
          <p:spPr>
            <a:xfrm>
              <a:off x="1277025" y="4052675"/>
              <a:ext cx="145200" cy="142325"/>
            </a:xfrm>
            <a:custGeom>
              <a:rect b="b" l="l" r="r" t="t"/>
              <a:pathLst>
                <a:path extrusionOk="0" h="5693" w="5808">
                  <a:moveTo>
                    <a:pt x="236" y="0"/>
                  </a:moveTo>
                  <a:cubicBezTo>
                    <a:pt x="181" y="0"/>
                    <a:pt x="126" y="21"/>
                    <a:pt x="84" y="63"/>
                  </a:cubicBezTo>
                  <a:cubicBezTo>
                    <a:pt x="0" y="147"/>
                    <a:pt x="0" y="280"/>
                    <a:pt x="84" y="364"/>
                  </a:cubicBezTo>
                  <a:lnTo>
                    <a:pt x="5420" y="5629"/>
                  </a:lnTo>
                  <a:cubicBezTo>
                    <a:pt x="5463" y="5669"/>
                    <a:pt x="5517" y="5693"/>
                    <a:pt x="5573" y="5693"/>
                  </a:cubicBezTo>
                  <a:cubicBezTo>
                    <a:pt x="5627" y="5693"/>
                    <a:pt x="5680" y="5669"/>
                    <a:pt x="5724" y="5629"/>
                  </a:cubicBezTo>
                  <a:cubicBezTo>
                    <a:pt x="5807" y="5546"/>
                    <a:pt x="5807" y="5412"/>
                    <a:pt x="5724" y="5328"/>
                  </a:cubicBezTo>
                  <a:lnTo>
                    <a:pt x="388" y="63"/>
                  </a:lnTo>
                  <a:cubicBezTo>
                    <a:pt x="346" y="21"/>
                    <a:pt x="291" y="0"/>
                    <a:pt x="236"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 name="Google Shape;1092;p41"/>
          <p:cNvSpPr/>
          <p:nvPr/>
        </p:nvSpPr>
        <p:spPr>
          <a:xfrm>
            <a:off x="1841738" y="4386900"/>
            <a:ext cx="143100" cy="1431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1"/>
          <p:cNvSpPr/>
          <p:nvPr/>
        </p:nvSpPr>
        <p:spPr>
          <a:xfrm>
            <a:off x="3187400" y="4386900"/>
            <a:ext cx="143100" cy="1431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1"/>
          <p:cNvSpPr/>
          <p:nvPr/>
        </p:nvSpPr>
        <p:spPr>
          <a:xfrm>
            <a:off x="4520838" y="4386900"/>
            <a:ext cx="143100" cy="143100"/>
          </a:xfrm>
          <a:prstGeom prst="rect">
            <a:avLst/>
          </a:prstGeom>
          <a:solidFill>
            <a:srgbClr val="1B1A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1"/>
          <p:cNvSpPr/>
          <p:nvPr/>
        </p:nvSpPr>
        <p:spPr>
          <a:xfrm>
            <a:off x="5770525" y="4386900"/>
            <a:ext cx="143100" cy="143100"/>
          </a:xfrm>
          <a:prstGeom prst="rect">
            <a:avLst/>
          </a:pr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1"/>
          <p:cNvSpPr txBox="1"/>
          <p:nvPr/>
        </p:nvSpPr>
        <p:spPr>
          <a:xfrm>
            <a:off x="1997075" y="4274550"/>
            <a:ext cx="789000" cy="367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000">
                <a:solidFill>
                  <a:srgbClr val="21204D"/>
                </a:solidFill>
                <a:latin typeface="Abel"/>
                <a:ea typeface="Abel"/>
                <a:cs typeface="Abel"/>
                <a:sym typeface="Abel"/>
              </a:rPr>
              <a:t>Mercury</a:t>
            </a:r>
            <a:endParaRPr sz="1000">
              <a:solidFill>
                <a:srgbClr val="21204D"/>
              </a:solidFill>
              <a:latin typeface="Abel"/>
              <a:ea typeface="Abel"/>
              <a:cs typeface="Abel"/>
              <a:sym typeface="Abel"/>
            </a:endParaRPr>
          </a:p>
        </p:txBody>
      </p:sp>
      <p:sp>
        <p:nvSpPr>
          <p:cNvPr id="1097" name="Google Shape;1097;p41"/>
          <p:cNvSpPr txBox="1"/>
          <p:nvPr/>
        </p:nvSpPr>
        <p:spPr>
          <a:xfrm>
            <a:off x="3330513" y="4274550"/>
            <a:ext cx="789000" cy="367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000">
                <a:solidFill>
                  <a:srgbClr val="21204D"/>
                </a:solidFill>
                <a:latin typeface="Abel"/>
                <a:ea typeface="Abel"/>
                <a:cs typeface="Abel"/>
                <a:sym typeface="Abel"/>
              </a:rPr>
              <a:t>Venus</a:t>
            </a:r>
            <a:endParaRPr sz="1000">
              <a:solidFill>
                <a:srgbClr val="21204D"/>
              </a:solidFill>
              <a:latin typeface="Abel"/>
              <a:ea typeface="Abel"/>
              <a:cs typeface="Abel"/>
              <a:sym typeface="Abel"/>
            </a:endParaRPr>
          </a:p>
        </p:txBody>
      </p:sp>
      <p:sp>
        <p:nvSpPr>
          <p:cNvPr id="1098" name="Google Shape;1098;p41"/>
          <p:cNvSpPr txBox="1"/>
          <p:nvPr/>
        </p:nvSpPr>
        <p:spPr>
          <a:xfrm>
            <a:off x="4663950" y="4274550"/>
            <a:ext cx="789000" cy="367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000">
                <a:solidFill>
                  <a:srgbClr val="21204D"/>
                </a:solidFill>
                <a:latin typeface="Abel"/>
                <a:ea typeface="Abel"/>
                <a:cs typeface="Abel"/>
                <a:sym typeface="Abel"/>
              </a:rPr>
              <a:t>Mars</a:t>
            </a:r>
            <a:endParaRPr sz="1000">
              <a:solidFill>
                <a:srgbClr val="21204D"/>
              </a:solidFill>
              <a:latin typeface="Abel"/>
              <a:ea typeface="Abel"/>
              <a:cs typeface="Abel"/>
              <a:sym typeface="Abel"/>
            </a:endParaRPr>
          </a:p>
        </p:txBody>
      </p:sp>
      <p:sp>
        <p:nvSpPr>
          <p:cNvPr id="1099" name="Google Shape;1099;p41"/>
          <p:cNvSpPr txBox="1"/>
          <p:nvPr/>
        </p:nvSpPr>
        <p:spPr>
          <a:xfrm>
            <a:off x="5913638" y="4274550"/>
            <a:ext cx="789000" cy="3678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000">
                <a:solidFill>
                  <a:srgbClr val="21204D"/>
                </a:solidFill>
                <a:latin typeface="Abel"/>
                <a:ea typeface="Abel"/>
                <a:cs typeface="Abel"/>
                <a:sym typeface="Abel"/>
              </a:rPr>
              <a:t>Saturn</a:t>
            </a:r>
            <a:endParaRPr sz="1000">
              <a:solidFill>
                <a:srgbClr val="21204D"/>
              </a:solidFill>
              <a:latin typeface="Abel"/>
              <a:ea typeface="Abel"/>
              <a:cs typeface="Abel"/>
              <a:sym typeface="Abel"/>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04" name="Shape 1104"/>
        <p:cNvGrpSpPr/>
        <p:nvPr/>
      </p:nvGrpSpPr>
      <p:grpSpPr>
        <a:xfrm>
          <a:off x="0" y="0"/>
          <a:ext cx="0" cy="0"/>
          <a:chOff x="0" y="0"/>
          <a:chExt cx="0" cy="0"/>
        </a:xfrm>
      </p:grpSpPr>
      <p:sp>
        <p:nvSpPr>
          <p:cNvPr id="1105" name="Google Shape;1105;p42"/>
          <p:cNvSpPr txBox="1"/>
          <p:nvPr>
            <p:ph type="ctrTitle"/>
          </p:nvPr>
        </p:nvSpPr>
        <p:spPr>
          <a:xfrm>
            <a:off x="1810803" y="2102331"/>
            <a:ext cx="5522400" cy="1863000"/>
          </a:xfrm>
          <a:prstGeom prst="rect">
            <a:avLst/>
          </a:prstGeom>
        </p:spPr>
        <p:txBody>
          <a:bodyPr anchorCtr="0" anchor="ctr" bIns="34275" lIns="68575" spcFirstLastPara="1" rIns="68575" wrap="square" tIns="34275">
            <a:noAutofit/>
          </a:bodyPr>
          <a:lstStyle/>
          <a:p>
            <a:pPr indent="0" lvl="0" marL="0" rtl="0" algn="ctr">
              <a:spcBef>
                <a:spcPts val="0"/>
              </a:spcBef>
              <a:spcAft>
                <a:spcPts val="0"/>
              </a:spcAft>
              <a:buNone/>
            </a:pPr>
            <a:r>
              <a:rPr lang="en" sz="4800">
                <a:solidFill>
                  <a:srgbClr val="F3F3F3"/>
                </a:solidFill>
              </a:rPr>
              <a:t>AWESOME WORDS</a:t>
            </a:r>
            <a:endParaRPr sz="4800">
              <a:solidFill>
                <a:srgbClr val="F3F3F3"/>
              </a:solidFill>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109" name="Shape 1109"/>
        <p:cNvGrpSpPr/>
        <p:nvPr/>
      </p:nvGrpSpPr>
      <p:grpSpPr>
        <a:xfrm>
          <a:off x="0" y="0"/>
          <a:ext cx="0" cy="0"/>
          <a:chOff x="0" y="0"/>
          <a:chExt cx="0" cy="0"/>
        </a:xfrm>
      </p:grpSpPr>
      <p:sp>
        <p:nvSpPr>
          <p:cNvPr id="1110" name="Google Shape;1110;p43"/>
          <p:cNvSpPr/>
          <p:nvPr/>
        </p:nvSpPr>
        <p:spPr>
          <a:xfrm>
            <a:off x="3637624" y="1408650"/>
            <a:ext cx="507900" cy="23262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3"/>
          <p:cNvSpPr/>
          <p:nvPr/>
        </p:nvSpPr>
        <p:spPr>
          <a:xfrm>
            <a:off x="5516093" y="1408650"/>
            <a:ext cx="507900" cy="23262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3"/>
          <p:cNvSpPr/>
          <p:nvPr/>
        </p:nvSpPr>
        <p:spPr>
          <a:xfrm>
            <a:off x="1759142" y="1408650"/>
            <a:ext cx="507900" cy="23262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3"/>
          <p:cNvSpPr txBox="1"/>
          <p:nvPr>
            <p:ph type="ctrTitle"/>
          </p:nvPr>
        </p:nvSpPr>
        <p:spPr>
          <a:xfrm>
            <a:off x="6924600" y="1951175"/>
            <a:ext cx="12459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solidFill>
                  <a:srgbClr val="21204D"/>
                </a:solidFill>
              </a:rPr>
              <a:t>AWARDS</a:t>
            </a:r>
            <a:endParaRPr>
              <a:solidFill>
                <a:srgbClr val="21204D"/>
              </a:solidFill>
            </a:endParaRPr>
          </a:p>
        </p:txBody>
      </p:sp>
      <p:sp>
        <p:nvSpPr>
          <p:cNvPr id="1114" name="Google Shape;1114;p43"/>
          <p:cNvSpPr txBox="1"/>
          <p:nvPr>
            <p:ph idx="3" type="subTitle"/>
          </p:nvPr>
        </p:nvSpPr>
        <p:spPr>
          <a:xfrm flipH="1">
            <a:off x="1299850" y="2571750"/>
            <a:ext cx="1426500" cy="8919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t>Mercury is the closest planet to the Sun and the smallest one in our Solar System</a:t>
            </a:r>
            <a:endParaRPr/>
          </a:p>
        </p:txBody>
      </p:sp>
      <p:sp>
        <p:nvSpPr>
          <p:cNvPr id="1115" name="Google Shape;1115;p43"/>
          <p:cNvSpPr txBox="1"/>
          <p:nvPr>
            <p:ph idx="1" type="subTitle"/>
          </p:nvPr>
        </p:nvSpPr>
        <p:spPr>
          <a:xfrm flipH="1">
            <a:off x="5056800" y="2571750"/>
            <a:ext cx="1426500" cy="8919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t>Saturn is the ringed planet. It’s a gas giant, composed of hydrogen and helium</a:t>
            </a:r>
            <a:endParaRPr/>
          </a:p>
        </p:txBody>
      </p:sp>
      <p:sp>
        <p:nvSpPr>
          <p:cNvPr id="1116" name="Google Shape;1116;p43"/>
          <p:cNvSpPr txBox="1"/>
          <p:nvPr>
            <p:ph idx="2" type="subTitle"/>
          </p:nvPr>
        </p:nvSpPr>
        <p:spPr>
          <a:xfrm flipH="1">
            <a:off x="3178331" y="2571750"/>
            <a:ext cx="1426500" cy="8919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t>Venus has a beautiful name and is the second planet from the Sun. It’s terribly hot</a:t>
            </a:r>
            <a:endParaRPr/>
          </a:p>
        </p:txBody>
      </p:sp>
      <p:grpSp>
        <p:nvGrpSpPr>
          <p:cNvPr id="1117" name="Google Shape;1117;p43"/>
          <p:cNvGrpSpPr/>
          <p:nvPr/>
        </p:nvGrpSpPr>
        <p:grpSpPr>
          <a:xfrm>
            <a:off x="1871100" y="1699604"/>
            <a:ext cx="283985" cy="341080"/>
            <a:chOff x="1493849" y="2775533"/>
            <a:chExt cx="283985" cy="341080"/>
          </a:xfrm>
        </p:grpSpPr>
        <p:sp>
          <p:nvSpPr>
            <p:cNvPr id="1118" name="Google Shape;1118;p43"/>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3"/>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 name="Google Shape;1120;p43"/>
          <p:cNvGrpSpPr/>
          <p:nvPr/>
        </p:nvGrpSpPr>
        <p:grpSpPr>
          <a:xfrm>
            <a:off x="3725387" y="1695109"/>
            <a:ext cx="332375" cy="350071"/>
            <a:chOff x="870939" y="1975821"/>
            <a:chExt cx="332375" cy="350071"/>
          </a:xfrm>
        </p:grpSpPr>
        <p:sp>
          <p:nvSpPr>
            <p:cNvPr id="1121" name="Google Shape;1121;p43"/>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3"/>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3"/>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3"/>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43"/>
          <p:cNvGrpSpPr/>
          <p:nvPr/>
        </p:nvGrpSpPr>
        <p:grpSpPr>
          <a:xfrm>
            <a:off x="5586217" y="1721437"/>
            <a:ext cx="367651" cy="297414"/>
            <a:chOff x="1278299" y="2439293"/>
            <a:chExt cx="410829" cy="332343"/>
          </a:xfrm>
        </p:grpSpPr>
        <p:sp>
          <p:nvSpPr>
            <p:cNvPr id="1126" name="Google Shape;1126;p43"/>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3"/>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3"/>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3"/>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3"/>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3"/>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3"/>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3"/>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4" name="Google Shape;1134;p43"/>
          <p:cNvSpPr txBox="1"/>
          <p:nvPr>
            <p:ph idx="4" type="subTitle"/>
          </p:nvPr>
        </p:nvSpPr>
        <p:spPr>
          <a:xfrm flipH="1">
            <a:off x="5056793" y="2322843"/>
            <a:ext cx="1426500" cy="2490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t>SATURN</a:t>
            </a:r>
            <a:endParaRPr/>
          </a:p>
        </p:txBody>
      </p:sp>
      <p:sp>
        <p:nvSpPr>
          <p:cNvPr id="1135" name="Google Shape;1135;p43"/>
          <p:cNvSpPr txBox="1"/>
          <p:nvPr>
            <p:ph idx="5" type="subTitle"/>
          </p:nvPr>
        </p:nvSpPr>
        <p:spPr>
          <a:xfrm flipH="1">
            <a:off x="3178324" y="2322843"/>
            <a:ext cx="1426500" cy="2490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t>VENUS</a:t>
            </a:r>
            <a:endParaRPr/>
          </a:p>
        </p:txBody>
      </p:sp>
      <p:sp>
        <p:nvSpPr>
          <p:cNvPr id="1136" name="Google Shape;1136;p43"/>
          <p:cNvSpPr txBox="1"/>
          <p:nvPr>
            <p:ph idx="6" type="subTitle"/>
          </p:nvPr>
        </p:nvSpPr>
        <p:spPr>
          <a:xfrm flipH="1">
            <a:off x="1299842" y="2322843"/>
            <a:ext cx="1426500" cy="2490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t>MERCURY</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140" name="Shape 1140"/>
        <p:cNvGrpSpPr/>
        <p:nvPr/>
      </p:nvGrpSpPr>
      <p:grpSpPr>
        <a:xfrm>
          <a:off x="0" y="0"/>
          <a:ext cx="0" cy="0"/>
          <a:chOff x="0" y="0"/>
          <a:chExt cx="0" cy="0"/>
        </a:xfrm>
      </p:grpSpPr>
      <p:sp>
        <p:nvSpPr>
          <p:cNvPr id="1141" name="Google Shape;1141;p44"/>
          <p:cNvSpPr txBox="1"/>
          <p:nvPr>
            <p:ph type="ctrTitle"/>
          </p:nvPr>
        </p:nvSpPr>
        <p:spPr>
          <a:xfrm>
            <a:off x="6924600" y="1951175"/>
            <a:ext cx="12459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t>OUR LOCATIONS</a:t>
            </a:r>
            <a:endParaRPr/>
          </a:p>
        </p:txBody>
      </p:sp>
      <p:grpSp>
        <p:nvGrpSpPr>
          <p:cNvPr id="1142" name="Google Shape;1142;p44"/>
          <p:cNvGrpSpPr/>
          <p:nvPr/>
        </p:nvGrpSpPr>
        <p:grpSpPr>
          <a:xfrm>
            <a:off x="1787921" y="1045396"/>
            <a:ext cx="4516715" cy="2743862"/>
            <a:chOff x="2529950" y="4155175"/>
            <a:chExt cx="1137425" cy="690975"/>
          </a:xfrm>
        </p:grpSpPr>
        <p:sp>
          <p:nvSpPr>
            <p:cNvPr id="1143" name="Google Shape;1143;p4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4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4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4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4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4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4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4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4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4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4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4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4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4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4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4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4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4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4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4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4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4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4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4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4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4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4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4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4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4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4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4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4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4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4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4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4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4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4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4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4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4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4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4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4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4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4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4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4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4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4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4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4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4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4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4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4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4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4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4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4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4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4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4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4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4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4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4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4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4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4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4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4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4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4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4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4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4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4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4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4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4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4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4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4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4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4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4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4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4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4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4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4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4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4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4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4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4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4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4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4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4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4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4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4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4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4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4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4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4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4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4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4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4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4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4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4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4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4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4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4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4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4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4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4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4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4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4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4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4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4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4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4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4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4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4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4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4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4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4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4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4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4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4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4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4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4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4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4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4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4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4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4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4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4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4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4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4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4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4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4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4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4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4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4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4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4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4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4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4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4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4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4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4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4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4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4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4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4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4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4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4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4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4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4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4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4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4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4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4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4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4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4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4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4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4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4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4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4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4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4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4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4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4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4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4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4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4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4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4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4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4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4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4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4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4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4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4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4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4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4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4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4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4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4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4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4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4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4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4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4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4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4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4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4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4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4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4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4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4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6" name="Google Shape;2096;p44"/>
          <p:cNvSpPr/>
          <p:nvPr/>
        </p:nvSpPr>
        <p:spPr>
          <a:xfrm>
            <a:off x="3833585" y="1888255"/>
            <a:ext cx="203400" cy="203400"/>
          </a:xfrm>
          <a:prstGeom prst="rect">
            <a:avLst/>
          </a:prstGeom>
          <a:solidFill>
            <a:srgbClr val="4F47BF">
              <a:alpha val="45980"/>
            </a:srgbClr>
          </a:solidFill>
          <a:ln cap="flat" cmpd="sng" w="19050">
            <a:solidFill>
              <a:srgbClr val="4F47B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44"/>
          <p:cNvSpPr/>
          <p:nvPr/>
        </p:nvSpPr>
        <p:spPr>
          <a:xfrm>
            <a:off x="2340431" y="2041462"/>
            <a:ext cx="203400" cy="203400"/>
          </a:xfrm>
          <a:prstGeom prst="rect">
            <a:avLst/>
          </a:prstGeom>
          <a:solidFill>
            <a:srgbClr val="FF3C68">
              <a:alpha val="50890"/>
            </a:srgbClr>
          </a:solidFill>
          <a:ln cap="flat" cmpd="sng" w="19050">
            <a:solidFill>
              <a:srgbClr val="FF3C6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44"/>
          <p:cNvSpPr/>
          <p:nvPr/>
        </p:nvSpPr>
        <p:spPr>
          <a:xfrm>
            <a:off x="5795012" y="1342406"/>
            <a:ext cx="203400" cy="203400"/>
          </a:xfrm>
          <a:prstGeom prst="rect">
            <a:avLst/>
          </a:prstGeom>
          <a:solidFill>
            <a:srgbClr val="FF3C68">
              <a:alpha val="50890"/>
            </a:srgbClr>
          </a:solidFill>
          <a:ln cap="flat" cmpd="sng" w="19050">
            <a:solidFill>
              <a:srgbClr val="FF3C6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44"/>
          <p:cNvSpPr/>
          <p:nvPr/>
        </p:nvSpPr>
        <p:spPr>
          <a:xfrm>
            <a:off x="5652480" y="3195242"/>
            <a:ext cx="203400" cy="203400"/>
          </a:xfrm>
          <a:prstGeom prst="rect">
            <a:avLst/>
          </a:prstGeom>
          <a:solidFill>
            <a:srgbClr val="FF3C68">
              <a:alpha val="50890"/>
            </a:srgbClr>
          </a:solidFill>
          <a:ln cap="flat" cmpd="sng" w="19050">
            <a:solidFill>
              <a:srgbClr val="FF3C6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44"/>
          <p:cNvSpPr/>
          <p:nvPr/>
        </p:nvSpPr>
        <p:spPr>
          <a:xfrm>
            <a:off x="4444391" y="2251853"/>
            <a:ext cx="203400" cy="203400"/>
          </a:xfrm>
          <a:prstGeom prst="rect">
            <a:avLst/>
          </a:prstGeom>
          <a:solidFill>
            <a:srgbClr val="FF3C68">
              <a:alpha val="50890"/>
            </a:srgbClr>
          </a:solidFill>
          <a:ln cap="flat" cmpd="sng" w="19050">
            <a:solidFill>
              <a:srgbClr val="FF3C6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44"/>
          <p:cNvSpPr/>
          <p:nvPr/>
        </p:nvSpPr>
        <p:spPr>
          <a:xfrm>
            <a:off x="3950725" y="4095425"/>
            <a:ext cx="191100" cy="191100"/>
          </a:xfrm>
          <a:prstGeom prst="rect">
            <a:avLst/>
          </a:prstGeom>
          <a:solidFill>
            <a:srgbClr val="4F47BF">
              <a:alpha val="45980"/>
            </a:srgbClr>
          </a:solidFill>
          <a:ln cap="flat" cmpd="sng" w="19050">
            <a:solidFill>
              <a:srgbClr val="4F47B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44"/>
          <p:cNvSpPr/>
          <p:nvPr/>
        </p:nvSpPr>
        <p:spPr>
          <a:xfrm>
            <a:off x="3574650" y="4095425"/>
            <a:ext cx="191100" cy="191100"/>
          </a:xfrm>
          <a:prstGeom prst="rect">
            <a:avLst/>
          </a:prstGeom>
          <a:solidFill>
            <a:srgbClr val="FF3C68">
              <a:alpha val="50890"/>
            </a:srgbClr>
          </a:solidFill>
          <a:ln cap="flat" cmpd="sng" w="19050">
            <a:solidFill>
              <a:srgbClr val="FF3C68"/>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44"/>
          <p:cNvSpPr txBox="1"/>
          <p:nvPr/>
        </p:nvSpPr>
        <p:spPr>
          <a:xfrm>
            <a:off x="1541500" y="4031800"/>
            <a:ext cx="1848000" cy="318600"/>
          </a:xfrm>
          <a:prstGeom prst="rect">
            <a:avLst/>
          </a:prstGeom>
          <a:noFill/>
          <a:ln>
            <a:noFill/>
          </a:ln>
        </p:spPr>
        <p:txBody>
          <a:bodyPr anchorCtr="0" anchor="ctr" bIns="0" lIns="0" spcFirstLastPara="1" rIns="0" wrap="square" tIns="9525">
            <a:noAutofit/>
          </a:bodyPr>
          <a:lstStyle/>
          <a:p>
            <a:pPr indent="0" lvl="0" marL="12700" marR="0" rtl="0" algn="r">
              <a:lnSpc>
                <a:spcPct val="111100"/>
              </a:lnSpc>
              <a:spcBef>
                <a:spcPts val="0"/>
              </a:spcBef>
              <a:spcAft>
                <a:spcPts val="0"/>
              </a:spcAft>
              <a:buNone/>
            </a:pPr>
            <a:r>
              <a:rPr lang="en" sz="1100">
                <a:solidFill>
                  <a:srgbClr val="21204D"/>
                </a:solidFill>
                <a:latin typeface="Abel"/>
                <a:ea typeface="Abel"/>
                <a:cs typeface="Abel"/>
                <a:sym typeface="Abel"/>
              </a:rPr>
              <a:t>Our offices</a:t>
            </a:r>
            <a:endParaRPr sz="1100">
              <a:solidFill>
                <a:srgbClr val="21204D"/>
              </a:solidFill>
              <a:latin typeface="Abel"/>
              <a:ea typeface="Abel"/>
              <a:cs typeface="Abel"/>
              <a:sym typeface="Abel"/>
            </a:endParaRPr>
          </a:p>
        </p:txBody>
      </p:sp>
      <p:sp>
        <p:nvSpPr>
          <p:cNvPr id="2104" name="Google Shape;2104;p44"/>
          <p:cNvSpPr/>
          <p:nvPr/>
        </p:nvSpPr>
        <p:spPr>
          <a:xfrm>
            <a:off x="2869829" y="1786427"/>
            <a:ext cx="203400" cy="203400"/>
          </a:xfrm>
          <a:prstGeom prst="rect">
            <a:avLst/>
          </a:prstGeom>
          <a:solidFill>
            <a:srgbClr val="4F47BF">
              <a:alpha val="45980"/>
            </a:srgbClr>
          </a:solidFill>
          <a:ln cap="flat" cmpd="sng" w="19050">
            <a:solidFill>
              <a:srgbClr val="4F47B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44"/>
          <p:cNvSpPr txBox="1"/>
          <p:nvPr/>
        </p:nvSpPr>
        <p:spPr>
          <a:xfrm>
            <a:off x="4326800" y="4031800"/>
            <a:ext cx="1848000" cy="318600"/>
          </a:xfrm>
          <a:prstGeom prst="rect">
            <a:avLst/>
          </a:prstGeom>
          <a:noFill/>
          <a:ln>
            <a:noFill/>
          </a:ln>
        </p:spPr>
        <p:txBody>
          <a:bodyPr anchorCtr="0" anchor="ctr" bIns="0" lIns="0" spcFirstLastPara="1" rIns="0" wrap="square" tIns="9525">
            <a:noAutofit/>
          </a:bodyPr>
          <a:lstStyle/>
          <a:p>
            <a:pPr indent="0" lvl="0" marL="12700" marR="0" rtl="0" algn="l">
              <a:lnSpc>
                <a:spcPct val="111100"/>
              </a:lnSpc>
              <a:spcBef>
                <a:spcPts val="0"/>
              </a:spcBef>
              <a:spcAft>
                <a:spcPts val="0"/>
              </a:spcAft>
              <a:buNone/>
            </a:pPr>
            <a:r>
              <a:rPr lang="en" sz="1100">
                <a:solidFill>
                  <a:srgbClr val="21204D"/>
                </a:solidFill>
                <a:latin typeface="Abel"/>
                <a:ea typeface="Abel"/>
                <a:cs typeface="Abel"/>
                <a:sym typeface="Abel"/>
              </a:rPr>
              <a:t>Our editing studios</a:t>
            </a:r>
            <a:endParaRPr sz="1100">
              <a:solidFill>
                <a:srgbClr val="21204D"/>
              </a:solidFill>
              <a:latin typeface="Abel"/>
              <a:ea typeface="Abel"/>
              <a:cs typeface="Abel"/>
              <a:sym typeface="Abe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10" name="Shape 2110"/>
        <p:cNvGrpSpPr/>
        <p:nvPr/>
      </p:nvGrpSpPr>
      <p:grpSpPr>
        <a:xfrm>
          <a:off x="0" y="0"/>
          <a:ext cx="0" cy="0"/>
          <a:chOff x="0" y="0"/>
          <a:chExt cx="0" cy="0"/>
        </a:xfrm>
      </p:grpSpPr>
      <p:sp>
        <p:nvSpPr>
          <p:cNvPr id="2111" name="Google Shape;2111;p45"/>
          <p:cNvSpPr txBox="1"/>
          <p:nvPr>
            <p:ph type="ctrTitle"/>
          </p:nvPr>
        </p:nvSpPr>
        <p:spPr>
          <a:xfrm>
            <a:off x="6924600" y="1951175"/>
            <a:ext cx="12459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t>SNEAK PEEK</a:t>
            </a:r>
            <a:endParaRPr/>
          </a:p>
        </p:txBody>
      </p:sp>
      <p:sp>
        <p:nvSpPr>
          <p:cNvPr id="2112" name="Google Shape;2112;p45"/>
          <p:cNvSpPr/>
          <p:nvPr/>
        </p:nvSpPr>
        <p:spPr>
          <a:xfrm>
            <a:off x="3473850" y="3140725"/>
            <a:ext cx="2516700" cy="10245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45"/>
          <p:cNvSpPr/>
          <p:nvPr/>
        </p:nvSpPr>
        <p:spPr>
          <a:xfrm>
            <a:off x="5583950" y="2554500"/>
            <a:ext cx="1126800" cy="1995900"/>
          </a:xfrm>
          <a:prstGeom prst="rect">
            <a:avLst/>
          </a:prstGeom>
          <a:solidFill>
            <a:srgbClr val="F3F3F3"/>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45"/>
          <p:cNvSpPr/>
          <p:nvPr/>
        </p:nvSpPr>
        <p:spPr>
          <a:xfrm>
            <a:off x="5543725" y="2361850"/>
            <a:ext cx="1194418" cy="2381737"/>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212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5" name="Google Shape;2115;p45"/>
          <p:cNvGrpSpPr/>
          <p:nvPr/>
        </p:nvGrpSpPr>
        <p:grpSpPr>
          <a:xfrm>
            <a:off x="5587350" y="2673535"/>
            <a:ext cx="1110975" cy="1867190"/>
            <a:chOff x="5587945" y="2521135"/>
            <a:chExt cx="1110975" cy="1867190"/>
          </a:xfrm>
        </p:grpSpPr>
        <p:sp>
          <p:nvSpPr>
            <p:cNvPr id="2116" name="Google Shape;2116;p45"/>
            <p:cNvSpPr/>
            <p:nvPr/>
          </p:nvSpPr>
          <p:spPr>
            <a:xfrm>
              <a:off x="5707720" y="3810686"/>
              <a:ext cx="483600" cy="122400"/>
            </a:xfrm>
            <a:prstGeom prst="roundRect">
              <a:avLst>
                <a:gd fmla="val 16667" name="adj"/>
              </a:avLst>
            </a:pr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45"/>
            <p:cNvSpPr/>
            <p:nvPr/>
          </p:nvSpPr>
          <p:spPr>
            <a:xfrm>
              <a:off x="5707720" y="2521135"/>
              <a:ext cx="162587" cy="207973"/>
            </a:xfrm>
            <a:custGeom>
              <a:rect b="b" l="l" r="r" t="t"/>
              <a:pathLst>
                <a:path extrusionOk="0" h="5390" w="4214">
                  <a:moveTo>
                    <a:pt x="3479" y="716"/>
                  </a:moveTo>
                  <a:lnTo>
                    <a:pt x="3479" y="4264"/>
                  </a:lnTo>
                  <a:lnTo>
                    <a:pt x="1166" y="716"/>
                  </a:lnTo>
                  <a:close/>
                  <a:moveTo>
                    <a:pt x="733" y="1644"/>
                  </a:moveTo>
                  <a:lnTo>
                    <a:pt x="2710" y="4678"/>
                  </a:lnTo>
                  <a:lnTo>
                    <a:pt x="733" y="4678"/>
                  </a:lnTo>
                  <a:lnTo>
                    <a:pt x="733" y="1644"/>
                  </a:lnTo>
                  <a:close/>
                  <a:moveTo>
                    <a:pt x="1" y="1"/>
                  </a:moveTo>
                  <a:lnTo>
                    <a:pt x="1" y="716"/>
                  </a:lnTo>
                  <a:lnTo>
                    <a:pt x="1" y="4678"/>
                  </a:lnTo>
                  <a:lnTo>
                    <a:pt x="1" y="5390"/>
                  </a:lnTo>
                  <a:lnTo>
                    <a:pt x="4213" y="5390"/>
                  </a:lnTo>
                  <a:lnTo>
                    <a:pt x="4213" y="4678"/>
                  </a:lnTo>
                  <a:lnTo>
                    <a:pt x="4213" y="716"/>
                  </a:lnTo>
                  <a:lnTo>
                    <a:pt x="4213"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18" name="Google Shape;2118;p45"/>
            <p:cNvCxnSpPr/>
            <p:nvPr/>
          </p:nvCxnSpPr>
          <p:spPr>
            <a:xfrm>
              <a:off x="6413100" y="2552389"/>
              <a:ext cx="162600" cy="0"/>
            </a:xfrm>
            <a:prstGeom prst="straightConnector1">
              <a:avLst/>
            </a:prstGeom>
            <a:noFill/>
            <a:ln cap="flat" cmpd="sng" w="19050">
              <a:solidFill>
                <a:srgbClr val="21204D"/>
              </a:solidFill>
              <a:prstDash val="solid"/>
              <a:round/>
              <a:headEnd len="med" w="med" type="none"/>
              <a:tailEnd len="med" w="med" type="none"/>
            </a:ln>
          </p:spPr>
        </p:cxnSp>
        <p:cxnSp>
          <p:nvCxnSpPr>
            <p:cNvPr id="2119" name="Google Shape;2119;p45"/>
            <p:cNvCxnSpPr/>
            <p:nvPr/>
          </p:nvCxnSpPr>
          <p:spPr>
            <a:xfrm>
              <a:off x="6413100" y="2624875"/>
              <a:ext cx="162600" cy="0"/>
            </a:xfrm>
            <a:prstGeom prst="straightConnector1">
              <a:avLst/>
            </a:prstGeom>
            <a:noFill/>
            <a:ln cap="flat" cmpd="sng" w="19050">
              <a:solidFill>
                <a:srgbClr val="21204D"/>
              </a:solidFill>
              <a:prstDash val="solid"/>
              <a:round/>
              <a:headEnd len="med" w="med" type="none"/>
              <a:tailEnd len="med" w="med" type="none"/>
            </a:ln>
          </p:spPr>
        </p:cxnSp>
        <p:cxnSp>
          <p:nvCxnSpPr>
            <p:cNvPr id="2120" name="Google Shape;2120;p45"/>
            <p:cNvCxnSpPr/>
            <p:nvPr/>
          </p:nvCxnSpPr>
          <p:spPr>
            <a:xfrm>
              <a:off x="6413100" y="2699910"/>
              <a:ext cx="162600" cy="0"/>
            </a:xfrm>
            <a:prstGeom prst="straightConnector1">
              <a:avLst/>
            </a:prstGeom>
            <a:noFill/>
            <a:ln cap="flat" cmpd="sng" w="19050">
              <a:solidFill>
                <a:srgbClr val="21204D"/>
              </a:solidFill>
              <a:prstDash val="solid"/>
              <a:round/>
              <a:headEnd len="med" w="med" type="none"/>
              <a:tailEnd len="med" w="med" type="none"/>
            </a:ln>
          </p:spPr>
        </p:cxnSp>
        <p:grpSp>
          <p:nvGrpSpPr>
            <p:cNvPr id="2121" name="Google Shape;2121;p45"/>
            <p:cNvGrpSpPr/>
            <p:nvPr/>
          </p:nvGrpSpPr>
          <p:grpSpPr>
            <a:xfrm flipH="1">
              <a:off x="6308932" y="3622939"/>
              <a:ext cx="176666" cy="306433"/>
              <a:chOff x="7281325" y="2522625"/>
              <a:chExt cx="230725" cy="400200"/>
            </a:xfrm>
          </p:grpSpPr>
          <p:sp>
            <p:nvSpPr>
              <p:cNvPr id="2122" name="Google Shape;2122;p45"/>
              <p:cNvSpPr/>
              <p:nvPr/>
            </p:nvSpPr>
            <p:spPr>
              <a:xfrm>
                <a:off x="7281325" y="2522625"/>
                <a:ext cx="230725" cy="399600"/>
              </a:xfrm>
              <a:custGeom>
                <a:rect b="b" l="l" r="r" t="t"/>
                <a:pathLst>
                  <a:path extrusionOk="0" h="15984" w="9229">
                    <a:moveTo>
                      <a:pt x="5655" y="0"/>
                    </a:moveTo>
                    <a:cubicBezTo>
                      <a:pt x="5365" y="0"/>
                      <a:pt x="5080" y="96"/>
                      <a:pt x="4829" y="305"/>
                    </a:cubicBezTo>
                    <a:cubicBezTo>
                      <a:pt x="3436" y="1461"/>
                      <a:pt x="4999" y="3542"/>
                      <a:pt x="3743" y="4501"/>
                    </a:cubicBezTo>
                    <a:cubicBezTo>
                      <a:pt x="2487" y="5460"/>
                      <a:pt x="2093" y="6155"/>
                      <a:pt x="2059" y="8203"/>
                    </a:cubicBezTo>
                    <a:cubicBezTo>
                      <a:pt x="2025" y="10250"/>
                      <a:pt x="3413" y="11109"/>
                      <a:pt x="1705" y="12165"/>
                    </a:cubicBezTo>
                    <a:cubicBezTo>
                      <a:pt x="1" y="13217"/>
                      <a:pt x="506" y="15983"/>
                      <a:pt x="506" y="15983"/>
                    </a:cubicBezTo>
                    <a:lnTo>
                      <a:pt x="8668" y="15983"/>
                    </a:lnTo>
                    <a:cubicBezTo>
                      <a:pt x="8668" y="15983"/>
                      <a:pt x="8039" y="15141"/>
                      <a:pt x="8634" y="13588"/>
                    </a:cubicBezTo>
                    <a:cubicBezTo>
                      <a:pt x="9229" y="12034"/>
                      <a:pt x="8500" y="10845"/>
                      <a:pt x="7545" y="9589"/>
                    </a:cubicBezTo>
                    <a:cubicBezTo>
                      <a:pt x="6586" y="8333"/>
                      <a:pt x="6552" y="7013"/>
                      <a:pt x="7575" y="4237"/>
                    </a:cubicBezTo>
                    <a:cubicBezTo>
                      <a:pt x="8415" y="1963"/>
                      <a:pt x="6971" y="0"/>
                      <a:pt x="5655"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45"/>
              <p:cNvSpPr/>
              <p:nvPr/>
            </p:nvSpPr>
            <p:spPr>
              <a:xfrm>
                <a:off x="7338725" y="2545775"/>
                <a:ext cx="116275" cy="229725"/>
              </a:xfrm>
              <a:custGeom>
                <a:rect b="b" l="l" r="r" t="t"/>
                <a:pathLst>
                  <a:path extrusionOk="0" h="9189" w="4651">
                    <a:moveTo>
                      <a:pt x="2092" y="0"/>
                    </a:moveTo>
                    <a:lnTo>
                      <a:pt x="2035" y="14"/>
                    </a:lnTo>
                    <a:cubicBezTo>
                      <a:pt x="2042" y="34"/>
                      <a:pt x="2523" y="2085"/>
                      <a:pt x="3669" y="2807"/>
                    </a:cubicBezTo>
                    <a:cubicBezTo>
                      <a:pt x="4313" y="3218"/>
                      <a:pt x="4591" y="3872"/>
                      <a:pt x="4450" y="4661"/>
                    </a:cubicBezTo>
                    <a:cubicBezTo>
                      <a:pt x="4253" y="5736"/>
                      <a:pt x="3348" y="6706"/>
                      <a:pt x="2339" y="6916"/>
                    </a:cubicBezTo>
                    <a:cubicBezTo>
                      <a:pt x="1450" y="7103"/>
                      <a:pt x="712" y="7568"/>
                      <a:pt x="311" y="8189"/>
                    </a:cubicBezTo>
                    <a:cubicBezTo>
                      <a:pt x="90" y="8533"/>
                      <a:pt x="0" y="8897"/>
                      <a:pt x="67" y="9188"/>
                    </a:cubicBezTo>
                    <a:lnTo>
                      <a:pt x="124" y="9174"/>
                    </a:lnTo>
                    <a:cubicBezTo>
                      <a:pt x="61" y="8897"/>
                      <a:pt x="147" y="8550"/>
                      <a:pt x="361" y="8219"/>
                    </a:cubicBezTo>
                    <a:cubicBezTo>
                      <a:pt x="752" y="7611"/>
                      <a:pt x="1477" y="7156"/>
                      <a:pt x="2352" y="6973"/>
                    </a:cubicBezTo>
                    <a:cubicBezTo>
                      <a:pt x="3382" y="6755"/>
                      <a:pt x="4307" y="5767"/>
                      <a:pt x="4507" y="4671"/>
                    </a:cubicBezTo>
                    <a:cubicBezTo>
                      <a:pt x="4651" y="3859"/>
                      <a:pt x="4367" y="3181"/>
                      <a:pt x="3698" y="2760"/>
                    </a:cubicBezTo>
                    <a:cubicBezTo>
                      <a:pt x="2573" y="2048"/>
                      <a:pt x="2095" y="20"/>
                      <a:pt x="2092"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45"/>
              <p:cNvSpPr/>
              <p:nvPr/>
            </p:nvSpPr>
            <p:spPr>
              <a:xfrm>
                <a:off x="7332125" y="2585200"/>
                <a:ext cx="100500" cy="142675"/>
              </a:xfrm>
              <a:custGeom>
                <a:rect b="b" l="l" r="r" t="t"/>
                <a:pathLst>
                  <a:path extrusionOk="0" h="5707" w="4020">
                    <a:moveTo>
                      <a:pt x="2232" y="0"/>
                    </a:moveTo>
                    <a:lnTo>
                      <a:pt x="2175" y="7"/>
                    </a:lnTo>
                    <a:cubicBezTo>
                      <a:pt x="2178" y="24"/>
                      <a:pt x="2329" y="1698"/>
                      <a:pt x="3338" y="2435"/>
                    </a:cubicBezTo>
                    <a:cubicBezTo>
                      <a:pt x="3782" y="2760"/>
                      <a:pt x="3959" y="3305"/>
                      <a:pt x="3786" y="3823"/>
                    </a:cubicBezTo>
                    <a:cubicBezTo>
                      <a:pt x="3624" y="4306"/>
                      <a:pt x="3107" y="4821"/>
                      <a:pt x="2148" y="4821"/>
                    </a:cubicBezTo>
                    <a:cubicBezTo>
                      <a:pt x="2133" y="4821"/>
                      <a:pt x="2118" y="4821"/>
                      <a:pt x="2102" y="4821"/>
                    </a:cubicBezTo>
                    <a:lnTo>
                      <a:pt x="2025" y="4821"/>
                    </a:lnTo>
                    <a:cubicBezTo>
                      <a:pt x="294" y="4821"/>
                      <a:pt x="10" y="5653"/>
                      <a:pt x="1" y="5690"/>
                    </a:cubicBezTo>
                    <a:lnTo>
                      <a:pt x="54" y="5707"/>
                    </a:lnTo>
                    <a:cubicBezTo>
                      <a:pt x="58" y="5700"/>
                      <a:pt x="341" y="4878"/>
                      <a:pt x="2025" y="4878"/>
                    </a:cubicBezTo>
                    <a:lnTo>
                      <a:pt x="2098" y="4878"/>
                    </a:lnTo>
                    <a:cubicBezTo>
                      <a:pt x="2114" y="4878"/>
                      <a:pt x="2129" y="4878"/>
                      <a:pt x="2145" y="4878"/>
                    </a:cubicBezTo>
                    <a:cubicBezTo>
                      <a:pt x="3137" y="4878"/>
                      <a:pt x="3672" y="4346"/>
                      <a:pt x="3839" y="3843"/>
                    </a:cubicBezTo>
                    <a:cubicBezTo>
                      <a:pt x="4019" y="3297"/>
                      <a:pt x="3839" y="2730"/>
                      <a:pt x="3371" y="2389"/>
                    </a:cubicBezTo>
                    <a:cubicBezTo>
                      <a:pt x="2386" y="1667"/>
                      <a:pt x="2235" y="17"/>
                      <a:pt x="2232"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45"/>
              <p:cNvSpPr/>
              <p:nvPr/>
            </p:nvSpPr>
            <p:spPr>
              <a:xfrm>
                <a:off x="7323600" y="2727025"/>
                <a:ext cx="128250" cy="195800"/>
              </a:xfrm>
              <a:custGeom>
                <a:rect b="b" l="l" r="r" t="t"/>
                <a:pathLst>
                  <a:path extrusionOk="0" h="7832" w="5130">
                    <a:moveTo>
                      <a:pt x="5109" y="0"/>
                    </a:moveTo>
                    <a:cubicBezTo>
                      <a:pt x="5085" y="6"/>
                      <a:pt x="2847" y="839"/>
                      <a:pt x="2266" y="2449"/>
                    </a:cubicBezTo>
                    <a:cubicBezTo>
                      <a:pt x="2098" y="2920"/>
                      <a:pt x="1995" y="3457"/>
                      <a:pt x="1885" y="4029"/>
                    </a:cubicBezTo>
                    <a:cubicBezTo>
                      <a:pt x="1628" y="5389"/>
                      <a:pt x="1334" y="6932"/>
                      <a:pt x="1" y="7784"/>
                    </a:cubicBezTo>
                    <a:lnTo>
                      <a:pt x="31" y="7831"/>
                    </a:lnTo>
                    <a:cubicBezTo>
                      <a:pt x="1384" y="6965"/>
                      <a:pt x="1682" y="5412"/>
                      <a:pt x="1942" y="4039"/>
                    </a:cubicBezTo>
                    <a:cubicBezTo>
                      <a:pt x="2052" y="3471"/>
                      <a:pt x="2152" y="2933"/>
                      <a:pt x="2323" y="2469"/>
                    </a:cubicBezTo>
                    <a:cubicBezTo>
                      <a:pt x="2891" y="885"/>
                      <a:pt x="5105" y="60"/>
                      <a:pt x="5129" y="54"/>
                    </a:cubicBezTo>
                    <a:lnTo>
                      <a:pt x="5109"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45"/>
              <p:cNvSpPr/>
              <p:nvPr/>
            </p:nvSpPr>
            <p:spPr>
              <a:xfrm>
                <a:off x="7368950" y="2806025"/>
                <a:ext cx="128575" cy="32000"/>
              </a:xfrm>
              <a:custGeom>
                <a:rect b="b" l="l" r="r" t="t"/>
                <a:pathLst>
                  <a:path extrusionOk="0" h="1280" w="5143">
                    <a:moveTo>
                      <a:pt x="5099" y="1"/>
                    </a:moveTo>
                    <a:cubicBezTo>
                      <a:pt x="4932" y="187"/>
                      <a:pt x="4706" y="357"/>
                      <a:pt x="4068" y="357"/>
                    </a:cubicBezTo>
                    <a:cubicBezTo>
                      <a:pt x="3721" y="357"/>
                      <a:pt x="3252" y="307"/>
                      <a:pt x="2606" y="181"/>
                    </a:cubicBezTo>
                    <a:cubicBezTo>
                      <a:pt x="2405" y="142"/>
                      <a:pt x="2216" y="125"/>
                      <a:pt x="2040" y="125"/>
                    </a:cubicBezTo>
                    <a:cubicBezTo>
                      <a:pt x="623" y="125"/>
                      <a:pt x="7" y="1241"/>
                      <a:pt x="1" y="1253"/>
                    </a:cubicBezTo>
                    <a:lnTo>
                      <a:pt x="51" y="1280"/>
                    </a:lnTo>
                    <a:cubicBezTo>
                      <a:pt x="57" y="1268"/>
                      <a:pt x="657" y="182"/>
                      <a:pt x="2040" y="182"/>
                    </a:cubicBezTo>
                    <a:cubicBezTo>
                      <a:pt x="2213" y="182"/>
                      <a:pt x="2399" y="199"/>
                      <a:pt x="2597" y="237"/>
                    </a:cubicBezTo>
                    <a:cubicBezTo>
                      <a:pt x="3242" y="362"/>
                      <a:pt x="3713" y="413"/>
                      <a:pt x="4065" y="413"/>
                    </a:cubicBezTo>
                    <a:cubicBezTo>
                      <a:pt x="4729" y="413"/>
                      <a:pt x="4967" y="233"/>
                      <a:pt x="5143" y="37"/>
                    </a:cubicBezTo>
                    <a:lnTo>
                      <a:pt x="5099"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45"/>
              <p:cNvSpPr/>
              <p:nvPr/>
            </p:nvSpPr>
            <p:spPr>
              <a:xfrm>
                <a:off x="7367450" y="2729350"/>
                <a:ext cx="14400" cy="77600"/>
              </a:xfrm>
              <a:custGeom>
                <a:rect b="b" l="l" r="r" t="t"/>
                <a:pathLst>
                  <a:path extrusionOk="0" h="3104" w="576">
                    <a:moveTo>
                      <a:pt x="104" y="1"/>
                    </a:moveTo>
                    <a:lnTo>
                      <a:pt x="68" y="47"/>
                    </a:lnTo>
                    <a:cubicBezTo>
                      <a:pt x="71" y="51"/>
                      <a:pt x="512" y="422"/>
                      <a:pt x="372" y="1244"/>
                    </a:cubicBezTo>
                    <a:cubicBezTo>
                      <a:pt x="332" y="1480"/>
                      <a:pt x="275" y="1685"/>
                      <a:pt x="224" y="1865"/>
                    </a:cubicBezTo>
                    <a:cubicBezTo>
                      <a:pt x="97" y="2349"/>
                      <a:pt x="0" y="2697"/>
                      <a:pt x="312" y="3104"/>
                    </a:cubicBezTo>
                    <a:lnTo>
                      <a:pt x="358" y="3068"/>
                    </a:lnTo>
                    <a:cubicBezTo>
                      <a:pt x="64" y="2687"/>
                      <a:pt x="151" y="2366"/>
                      <a:pt x="281" y="1881"/>
                    </a:cubicBezTo>
                    <a:cubicBezTo>
                      <a:pt x="332" y="1697"/>
                      <a:pt x="385" y="1491"/>
                      <a:pt x="429" y="1253"/>
                    </a:cubicBezTo>
                    <a:cubicBezTo>
                      <a:pt x="575" y="395"/>
                      <a:pt x="121" y="17"/>
                      <a:pt x="104"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45"/>
              <p:cNvSpPr/>
              <p:nvPr/>
            </p:nvSpPr>
            <p:spPr>
              <a:xfrm>
                <a:off x="7354925" y="2851675"/>
                <a:ext cx="145925" cy="33800"/>
              </a:xfrm>
              <a:custGeom>
                <a:rect b="b" l="l" r="r" t="t"/>
                <a:pathLst>
                  <a:path extrusionOk="0" h="1352" w="5837">
                    <a:moveTo>
                      <a:pt x="2135" y="1"/>
                    </a:moveTo>
                    <a:cubicBezTo>
                      <a:pt x="706" y="1"/>
                      <a:pt x="10" y="1310"/>
                      <a:pt x="0" y="1325"/>
                    </a:cubicBezTo>
                    <a:lnTo>
                      <a:pt x="54" y="1351"/>
                    </a:lnTo>
                    <a:cubicBezTo>
                      <a:pt x="60" y="1336"/>
                      <a:pt x="740" y="59"/>
                      <a:pt x="2134" y="59"/>
                    </a:cubicBezTo>
                    <a:cubicBezTo>
                      <a:pt x="2284" y="59"/>
                      <a:pt x="2441" y="73"/>
                      <a:pt x="2606" y="105"/>
                    </a:cubicBezTo>
                    <a:cubicBezTo>
                      <a:pt x="2944" y="169"/>
                      <a:pt x="3248" y="235"/>
                      <a:pt x="3515" y="295"/>
                    </a:cubicBezTo>
                    <a:cubicBezTo>
                      <a:pt x="4057" y="416"/>
                      <a:pt x="4485" y="511"/>
                      <a:pt x="4841" y="511"/>
                    </a:cubicBezTo>
                    <a:cubicBezTo>
                      <a:pt x="5244" y="511"/>
                      <a:pt x="5555" y="390"/>
                      <a:pt x="5837" y="49"/>
                    </a:cubicBezTo>
                    <a:lnTo>
                      <a:pt x="5793" y="12"/>
                    </a:lnTo>
                    <a:cubicBezTo>
                      <a:pt x="5524" y="337"/>
                      <a:pt x="5224" y="453"/>
                      <a:pt x="4835" y="453"/>
                    </a:cubicBezTo>
                    <a:cubicBezTo>
                      <a:pt x="4485" y="453"/>
                      <a:pt x="4063" y="359"/>
                      <a:pt x="3528" y="239"/>
                    </a:cubicBezTo>
                    <a:cubicBezTo>
                      <a:pt x="3258" y="179"/>
                      <a:pt x="2954" y="112"/>
                      <a:pt x="2617" y="49"/>
                    </a:cubicBezTo>
                    <a:cubicBezTo>
                      <a:pt x="2448" y="16"/>
                      <a:pt x="2288" y="1"/>
                      <a:pt x="2135"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45"/>
              <p:cNvSpPr/>
              <p:nvPr/>
            </p:nvSpPr>
            <p:spPr>
              <a:xfrm>
                <a:off x="7415900" y="2534675"/>
                <a:ext cx="37675" cy="82700"/>
              </a:xfrm>
              <a:custGeom>
                <a:rect b="b" l="l" r="r" t="t"/>
                <a:pathLst>
                  <a:path extrusionOk="0" h="3308" w="1507">
                    <a:moveTo>
                      <a:pt x="1453" y="0"/>
                    </a:moveTo>
                    <a:lnTo>
                      <a:pt x="1397" y="10"/>
                    </a:lnTo>
                    <a:cubicBezTo>
                      <a:pt x="1447" y="281"/>
                      <a:pt x="1377" y="371"/>
                      <a:pt x="989" y="872"/>
                    </a:cubicBezTo>
                    <a:cubicBezTo>
                      <a:pt x="899" y="985"/>
                      <a:pt x="796" y="1123"/>
                      <a:pt x="672" y="1286"/>
                    </a:cubicBezTo>
                    <a:cubicBezTo>
                      <a:pt x="0" y="2175"/>
                      <a:pt x="662" y="3298"/>
                      <a:pt x="668" y="3307"/>
                    </a:cubicBezTo>
                    <a:lnTo>
                      <a:pt x="719" y="3281"/>
                    </a:lnTo>
                    <a:cubicBezTo>
                      <a:pt x="712" y="3267"/>
                      <a:pt x="67" y="2179"/>
                      <a:pt x="719" y="1320"/>
                    </a:cubicBezTo>
                    <a:cubicBezTo>
                      <a:pt x="842" y="1156"/>
                      <a:pt x="946" y="1022"/>
                      <a:pt x="1032" y="905"/>
                    </a:cubicBezTo>
                    <a:cubicBezTo>
                      <a:pt x="1427" y="401"/>
                      <a:pt x="1507" y="294"/>
                      <a:pt x="1453"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45"/>
            <p:cNvGrpSpPr/>
            <p:nvPr/>
          </p:nvGrpSpPr>
          <p:grpSpPr>
            <a:xfrm flipH="1">
              <a:off x="6321389" y="3472785"/>
              <a:ext cx="335204" cy="456587"/>
              <a:chOff x="6802225" y="2313150"/>
              <a:chExt cx="437775" cy="596300"/>
            </a:xfrm>
          </p:grpSpPr>
          <p:sp>
            <p:nvSpPr>
              <p:cNvPr id="2131" name="Google Shape;2131;p45"/>
              <p:cNvSpPr/>
              <p:nvPr/>
            </p:nvSpPr>
            <p:spPr>
              <a:xfrm>
                <a:off x="6802225" y="2313150"/>
                <a:ext cx="437775" cy="596300"/>
              </a:xfrm>
              <a:custGeom>
                <a:rect b="b" l="l" r="r" t="t"/>
                <a:pathLst>
                  <a:path extrusionOk="0" h="23852" w="17511">
                    <a:moveTo>
                      <a:pt x="9288" y="1"/>
                    </a:moveTo>
                    <a:cubicBezTo>
                      <a:pt x="9209" y="1"/>
                      <a:pt x="9130" y="3"/>
                      <a:pt x="9050" y="8"/>
                    </a:cubicBezTo>
                    <a:cubicBezTo>
                      <a:pt x="7561" y="99"/>
                      <a:pt x="6572" y="763"/>
                      <a:pt x="5960" y="1775"/>
                    </a:cubicBezTo>
                    <a:cubicBezTo>
                      <a:pt x="4875" y="3570"/>
                      <a:pt x="4978" y="6463"/>
                      <a:pt x="5596" y="9196"/>
                    </a:cubicBezTo>
                    <a:cubicBezTo>
                      <a:pt x="5623" y="9316"/>
                      <a:pt x="5650" y="9432"/>
                      <a:pt x="5680" y="9549"/>
                    </a:cubicBezTo>
                    <a:cubicBezTo>
                      <a:pt x="6384" y="12450"/>
                      <a:pt x="4861" y="12269"/>
                      <a:pt x="3358" y="12991"/>
                    </a:cubicBezTo>
                    <a:cubicBezTo>
                      <a:pt x="2593" y="13355"/>
                      <a:pt x="1834" y="13953"/>
                      <a:pt x="1373" y="15299"/>
                    </a:cubicBezTo>
                    <a:cubicBezTo>
                      <a:pt x="0" y="19298"/>
                      <a:pt x="4617" y="23852"/>
                      <a:pt x="4617" y="23852"/>
                    </a:cubicBezTo>
                    <a:lnTo>
                      <a:pt x="15475" y="23852"/>
                    </a:lnTo>
                    <a:cubicBezTo>
                      <a:pt x="16484" y="23150"/>
                      <a:pt x="17015" y="22005"/>
                      <a:pt x="17176" y="20775"/>
                    </a:cubicBezTo>
                    <a:cubicBezTo>
                      <a:pt x="17511" y="18216"/>
                      <a:pt x="16234" y="15299"/>
                      <a:pt x="14275" y="15299"/>
                    </a:cubicBezTo>
                    <a:cubicBezTo>
                      <a:pt x="14260" y="15299"/>
                      <a:pt x="14245" y="15299"/>
                      <a:pt x="14229" y="15299"/>
                    </a:cubicBezTo>
                    <a:cubicBezTo>
                      <a:pt x="14181" y="15300"/>
                      <a:pt x="14132" y="15301"/>
                      <a:pt x="14085" y="15301"/>
                    </a:cubicBezTo>
                    <a:cubicBezTo>
                      <a:pt x="11259" y="15301"/>
                      <a:pt x="10216" y="13360"/>
                      <a:pt x="12792" y="9897"/>
                    </a:cubicBezTo>
                    <a:cubicBezTo>
                      <a:pt x="12979" y="9643"/>
                      <a:pt x="13143" y="9376"/>
                      <a:pt x="13284" y="9099"/>
                    </a:cubicBezTo>
                    <a:cubicBezTo>
                      <a:pt x="15064" y="5534"/>
                      <a:pt x="13074" y="1"/>
                      <a:pt x="9288"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45"/>
              <p:cNvSpPr/>
              <p:nvPr/>
            </p:nvSpPr>
            <p:spPr>
              <a:xfrm>
                <a:off x="6902800" y="2699475"/>
                <a:ext cx="209875" cy="209975"/>
              </a:xfrm>
              <a:custGeom>
                <a:rect b="b" l="l" r="r" t="t"/>
                <a:pathLst>
                  <a:path extrusionOk="0" h="8399" w="8395">
                    <a:moveTo>
                      <a:pt x="60" y="0"/>
                    </a:moveTo>
                    <a:lnTo>
                      <a:pt x="0" y="63"/>
                    </a:lnTo>
                    <a:lnTo>
                      <a:pt x="8335" y="8399"/>
                    </a:lnTo>
                    <a:lnTo>
                      <a:pt x="8395" y="8336"/>
                    </a:lnTo>
                    <a:lnTo>
                      <a:pt x="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45"/>
              <p:cNvSpPr/>
              <p:nvPr/>
            </p:nvSpPr>
            <p:spPr>
              <a:xfrm>
                <a:off x="6941025" y="2439375"/>
                <a:ext cx="126400" cy="299875"/>
              </a:xfrm>
              <a:custGeom>
                <a:rect b="b" l="l" r="r" t="t"/>
                <a:pathLst>
                  <a:path extrusionOk="0" h="11995" w="5056">
                    <a:moveTo>
                      <a:pt x="4972" y="1"/>
                    </a:moveTo>
                    <a:lnTo>
                      <a:pt x="1" y="11960"/>
                    </a:lnTo>
                    <a:lnTo>
                      <a:pt x="84" y="11994"/>
                    </a:lnTo>
                    <a:lnTo>
                      <a:pt x="5055" y="34"/>
                    </a:lnTo>
                    <a:lnTo>
                      <a:pt x="497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45"/>
              <p:cNvSpPr/>
              <p:nvPr/>
            </p:nvSpPr>
            <p:spPr>
              <a:xfrm>
                <a:off x="7031150" y="2492425"/>
                <a:ext cx="73200" cy="32100"/>
              </a:xfrm>
              <a:custGeom>
                <a:rect b="b" l="l" r="r" t="t"/>
                <a:pathLst>
                  <a:path extrusionOk="0" h="1284" w="2928">
                    <a:moveTo>
                      <a:pt x="2894" y="0"/>
                    </a:moveTo>
                    <a:lnTo>
                      <a:pt x="1" y="1203"/>
                    </a:lnTo>
                    <a:lnTo>
                      <a:pt x="34" y="1283"/>
                    </a:lnTo>
                    <a:lnTo>
                      <a:pt x="2927" y="80"/>
                    </a:lnTo>
                    <a:lnTo>
                      <a:pt x="28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45"/>
              <p:cNvSpPr/>
              <p:nvPr/>
            </p:nvSpPr>
            <p:spPr>
              <a:xfrm>
                <a:off x="6971600" y="2493000"/>
                <a:ext cx="37200" cy="83375"/>
              </a:xfrm>
              <a:custGeom>
                <a:rect b="b" l="l" r="r" t="t"/>
                <a:pathLst>
                  <a:path extrusionOk="0" h="3335" w="1488">
                    <a:moveTo>
                      <a:pt x="81" y="1"/>
                    </a:moveTo>
                    <a:lnTo>
                      <a:pt x="1" y="33"/>
                    </a:lnTo>
                    <a:lnTo>
                      <a:pt x="1404" y="3334"/>
                    </a:lnTo>
                    <a:lnTo>
                      <a:pt x="1487" y="3298"/>
                    </a:lnTo>
                    <a:lnTo>
                      <a:pt x="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45"/>
              <p:cNvSpPr/>
              <p:nvPr/>
            </p:nvSpPr>
            <p:spPr>
              <a:xfrm>
                <a:off x="7058950" y="2771450"/>
                <a:ext cx="2225" cy="85300"/>
              </a:xfrm>
              <a:custGeom>
                <a:rect b="b" l="l" r="r" t="t"/>
                <a:pathLst>
                  <a:path extrusionOk="0" h="3412" w="89">
                    <a:moveTo>
                      <a:pt x="1" y="0"/>
                    </a:moveTo>
                    <a:lnTo>
                      <a:pt x="1" y="3412"/>
                    </a:lnTo>
                    <a:lnTo>
                      <a:pt x="88" y="3412"/>
                    </a:lnTo>
                    <a:lnTo>
                      <a:pt x="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45"/>
              <p:cNvSpPr/>
              <p:nvPr/>
            </p:nvSpPr>
            <p:spPr>
              <a:xfrm>
                <a:off x="6915475" y="2804950"/>
                <a:ext cx="93900" cy="2275"/>
              </a:xfrm>
              <a:custGeom>
                <a:rect b="b" l="l" r="r" t="t"/>
                <a:pathLst>
                  <a:path extrusionOk="0" h="91" w="3756">
                    <a:moveTo>
                      <a:pt x="1" y="0"/>
                    </a:moveTo>
                    <a:lnTo>
                      <a:pt x="1" y="91"/>
                    </a:lnTo>
                    <a:lnTo>
                      <a:pt x="3755" y="91"/>
                    </a:lnTo>
                    <a:lnTo>
                      <a:pt x="3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8" name="Google Shape;2138;p45"/>
            <p:cNvSpPr/>
            <p:nvPr/>
          </p:nvSpPr>
          <p:spPr>
            <a:xfrm>
              <a:off x="5587945" y="4208025"/>
              <a:ext cx="1110900" cy="1803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139" name="Google Shape;2139;p45"/>
            <p:cNvCxnSpPr/>
            <p:nvPr/>
          </p:nvCxnSpPr>
          <p:spPr>
            <a:xfrm>
              <a:off x="6266021" y="3929870"/>
              <a:ext cx="432900" cy="0"/>
            </a:xfrm>
            <a:prstGeom prst="straightConnector1">
              <a:avLst/>
            </a:prstGeom>
            <a:noFill/>
            <a:ln cap="flat" cmpd="sng" w="19050">
              <a:solidFill>
                <a:srgbClr val="4F47BF"/>
              </a:solidFill>
              <a:prstDash val="solid"/>
              <a:round/>
              <a:headEnd len="med" w="med" type="none"/>
              <a:tailEnd len="med" w="med" type="none"/>
            </a:ln>
          </p:spPr>
        </p:cxnSp>
      </p:grpSp>
      <p:sp>
        <p:nvSpPr>
          <p:cNvPr id="2140" name="Google Shape;2140;p45"/>
          <p:cNvSpPr txBox="1"/>
          <p:nvPr>
            <p:ph type="ctrTitle"/>
          </p:nvPr>
        </p:nvSpPr>
        <p:spPr>
          <a:xfrm>
            <a:off x="5669978" y="3017158"/>
            <a:ext cx="800100" cy="719400"/>
          </a:xfrm>
          <a:prstGeom prst="rect">
            <a:avLst/>
          </a:prstGeom>
        </p:spPr>
        <p:txBody>
          <a:bodyPr anchorCtr="0" anchor="ctr" bIns="34275" lIns="68575" spcFirstLastPara="1" rIns="68575" wrap="square" tIns="34275">
            <a:noAutofit/>
          </a:bodyPr>
          <a:lstStyle/>
          <a:p>
            <a:pPr indent="0" lvl="0" marL="0" rtl="0" algn="l">
              <a:spcBef>
                <a:spcPts val="0"/>
              </a:spcBef>
              <a:spcAft>
                <a:spcPts val="0"/>
              </a:spcAft>
              <a:buClr>
                <a:schemeClr val="dk1"/>
              </a:buClr>
              <a:buSzPts val="4500"/>
              <a:buFont typeface="Nunito Sans Black"/>
              <a:buNone/>
            </a:pPr>
            <a:r>
              <a:rPr lang="en" sz="900"/>
              <a:t>VIDEO PRODUCTION  AGENCY</a:t>
            </a:r>
            <a:endParaRPr sz="900"/>
          </a:p>
        </p:txBody>
      </p:sp>
      <p:sp>
        <p:nvSpPr>
          <p:cNvPr id="2141" name="Google Shape;2141;p45"/>
          <p:cNvSpPr/>
          <p:nvPr/>
        </p:nvSpPr>
        <p:spPr>
          <a:xfrm>
            <a:off x="3014475" y="1085275"/>
            <a:ext cx="2916000" cy="10245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42" name="Google Shape;2142;p45"/>
          <p:cNvPicPr preferRelativeResize="0"/>
          <p:nvPr/>
        </p:nvPicPr>
        <p:blipFill rotWithShape="1">
          <a:blip r:embed="rId3">
            <a:alphaModFix/>
          </a:blip>
          <a:srcRect b="0" l="2750" r="2740" t="0"/>
          <a:stretch/>
        </p:blipFill>
        <p:spPr>
          <a:xfrm>
            <a:off x="638575" y="643664"/>
            <a:ext cx="3120650" cy="1907725"/>
          </a:xfrm>
          <a:prstGeom prst="rect">
            <a:avLst/>
          </a:prstGeom>
          <a:noFill/>
          <a:ln>
            <a:noFill/>
          </a:ln>
        </p:spPr>
      </p:pic>
      <p:grpSp>
        <p:nvGrpSpPr>
          <p:cNvPr id="2143" name="Google Shape;2143;p45"/>
          <p:cNvGrpSpPr/>
          <p:nvPr/>
        </p:nvGrpSpPr>
        <p:grpSpPr>
          <a:xfrm>
            <a:off x="529221" y="533208"/>
            <a:ext cx="3339358" cy="2543396"/>
            <a:chOff x="3804623" y="931514"/>
            <a:chExt cx="4311631" cy="3283920"/>
          </a:xfrm>
        </p:grpSpPr>
        <p:grpSp>
          <p:nvGrpSpPr>
            <p:cNvPr id="2144" name="Google Shape;2144;p45"/>
            <p:cNvGrpSpPr/>
            <p:nvPr/>
          </p:nvGrpSpPr>
          <p:grpSpPr>
            <a:xfrm>
              <a:off x="3804623" y="931514"/>
              <a:ext cx="4311631" cy="3283920"/>
              <a:chOff x="3420275" y="729475"/>
              <a:chExt cx="4831500" cy="3679875"/>
            </a:xfrm>
          </p:grpSpPr>
          <p:sp>
            <p:nvSpPr>
              <p:cNvPr id="2145" name="Google Shape;2145;p45"/>
              <p:cNvSpPr/>
              <p:nvPr/>
            </p:nvSpPr>
            <p:spPr>
              <a:xfrm>
                <a:off x="3586250" y="883825"/>
                <a:ext cx="4503600" cy="2746200"/>
              </a:xfrm>
              <a:prstGeom prst="rect">
                <a:avLst/>
              </a:prstGeom>
              <a:noFill/>
              <a:ln cap="flat" cmpd="sng" w="19050">
                <a:solidFill>
                  <a:srgbClr val="212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45"/>
              <p:cNvSpPr/>
              <p:nvPr/>
            </p:nvSpPr>
            <p:spPr>
              <a:xfrm>
                <a:off x="5009044" y="3786200"/>
                <a:ext cx="1649975" cy="623150"/>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rgbClr val="21204D"/>
                </a:solidFill>
                <a:prstDash val="solid"/>
                <a:round/>
                <a:headEnd len="med" w="med" type="none"/>
                <a:tailEnd len="med" w="med" type="none"/>
              </a:ln>
            </p:spPr>
          </p:sp>
          <p:sp>
            <p:nvSpPr>
              <p:cNvPr id="2147" name="Google Shape;2147;p45"/>
              <p:cNvSpPr/>
              <p:nvPr/>
            </p:nvSpPr>
            <p:spPr>
              <a:xfrm>
                <a:off x="3420275" y="729475"/>
                <a:ext cx="4831500" cy="3056700"/>
              </a:xfrm>
              <a:prstGeom prst="roundRect">
                <a:avLst>
                  <a:gd fmla="val 3857" name="adj"/>
                </a:avLst>
              </a:prstGeom>
              <a:noFill/>
              <a:ln cap="flat" cmpd="sng" w="19050">
                <a:solidFill>
                  <a:srgbClr val="212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45"/>
              <p:cNvSpPr/>
              <p:nvPr/>
            </p:nvSpPr>
            <p:spPr>
              <a:xfrm>
                <a:off x="3453125" y="762775"/>
                <a:ext cx="4765800" cy="2990100"/>
              </a:xfrm>
              <a:prstGeom prst="roundRect">
                <a:avLst>
                  <a:gd fmla="val 3282" name="adj"/>
                </a:avLst>
              </a:prstGeom>
              <a:noFill/>
              <a:ln cap="flat" cmpd="sng" w="19050">
                <a:solidFill>
                  <a:srgbClr val="21204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2149" name="Google Shape;2149;p45"/>
            <p:cNvCxnSpPr/>
            <p:nvPr/>
          </p:nvCxnSpPr>
          <p:spPr>
            <a:xfrm>
              <a:off x="5238353" y="4162783"/>
              <a:ext cx="1451100" cy="0"/>
            </a:xfrm>
            <a:prstGeom prst="straightConnector1">
              <a:avLst/>
            </a:prstGeom>
            <a:noFill/>
            <a:ln cap="flat" cmpd="sng" w="19050">
              <a:solidFill>
                <a:srgbClr val="21204D"/>
              </a:solidFill>
              <a:prstDash val="solid"/>
              <a:round/>
              <a:headEnd len="med" w="med" type="none"/>
              <a:tailEnd len="med" w="med" type="none"/>
            </a:ln>
          </p:spPr>
        </p:cxnSp>
      </p:grpSp>
      <p:sp>
        <p:nvSpPr>
          <p:cNvPr id="2150" name="Google Shape;2150;p45"/>
          <p:cNvSpPr txBox="1"/>
          <p:nvPr>
            <p:ph idx="4294967295" type="subTitle"/>
          </p:nvPr>
        </p:nvSpPr>
        <p:spPr>
          <a:xfrm flipH="1">
            <a:off x="4198475" y="1230750"/>
            <a:ext cx="1426500" cy="689700"/>
          </a:xfrm>
          <a:prstGeom prst="rect">
            <a:avLst/>
          </a:prstGeom>
        </p:spPr>
        <p:txBody>
          <a:bodyPr anchorCtr="0" anchor="ctr" bIns="34275" lIns="68575" spcFirstLastPara="1" rIns="68575" wrap="square" tIns="34275">
            <a:noAutofit/>
          </a:bodyPr>
          <a:lstStyle/>
          <a:p>
            <a:pPr indent="0" lvl="0" marL="0" rtl="0" algn="l">
              <a:spcBef>
                <a:spcPts val="800"/>
              </a:spcBef>
              <a:spcAft>
                <a:spcPts val="0"/>
              </a:spcAft>
              <a:buNone/>
            </a:pPr>
            <a:r>
              <a:rPr lang="en" sz="1100">
                <a:solidFill>
                  <a:srgbClr val="21204D"/>
                </a:solidFill>
              </a:rPr>
              <a:t>Mercury is the closest planet to the Sun and the smallest one in the Solar System</a:t>
            </a:r>
            <a:endParaRPr sz="1100">
              <a:solidFill>
                <a:srgbClr val="21204D"/>
              </a:solidFill>
            </a:endParaRPr>
          </a:p>
        </p:txBody>
      </p:sp>
      <p:sp>
        <p:nvSpPr>
          <p:cNvPr id="2151" name="Google Shape;2151;p45"/>
          <p:cNvSpPr txBox="1"/>
          <p:nvPr>
            <p:ph idx="4294967295" type="subTitle"/>
          </p:nvPr>
        </p:nvSpPr>
        <p:spPr>
          <a:xfrm flipH="1">
            <a:off x="3759222" y="3347263"/>
            <a:ext cx="1426500" cy="611400"/>
          </a:xfrm>
          <a:prstGeom prst="rect">
            <a:avLst/>
          </a:prstGeom>
        </p:spPr>
        <p:txBody>
          <a:bodyPr anchorCtr="0" anchor="ctr" bIns="34275" lIns="68575" spcFirstLastPara="1" rIns="68575" wrap="square" tIns="34275">
            <a:noAutofit/>
          </a:bodyPr>
          <a:lstStyle/>
          <a:p>
            <a:pPr indent="0" lvl="0" marL="0" rtl="0" algn="r">
              <a:spcBef>
                <a:spcPts val="800"/>
              </a:spcBef>
              <a:spcAft>
                <a:spcPts val="0"/>
              </a:spcAft>
              <a:buNone/>
            </a:pPr>
            <a:r>
              <a:rPr lang="en" sz="1100">
                <a:solidFill>
                  <a:srgbClr val="21204D"/>
                </a:solidFill>
              </a:rPr>
              <a:t>Despite being red, Mars is a cold place, not hot. The planet is full of iron oxide dust</a:t>
            </a:r>
            <a:endParaRPr sz="1100">
              <a:solidFill>
                <a:srgbClr val="21204D"/>
              </a:solidFill>
            </a:endParaRPr>
          </a:p>
        </p:txBody>
      </p:sp>
      <p:cxnSp>
        <p:nvCxnSpPr>
          <p:cNvPr id="2152" name="Google Shape;2152;p45"/>
          <p:cNvCxnSpPr/>
          <p:nvPr/>
        </p:nvCxnSpPr>
        <p:spPr>
          <a:xfrm>
            <a:off x="2194875" y="1553850"/>
            <a:ext cx="264600" cy="0"/>
          </a:xfrm>
          <a:prstGeom prst="straightConnector1">
            <a:avLst/>
          </a:prstGeom>
          <a:noFill/>
          <a:ln cap="flat" cmpd="sng" w="28575">
            <a:solidFill>
              <a:srgbClr val="21204D"/>
            </a:solidFill>
            <a:prstDash val="solid"/>
            <a:round/>
            <a:headEnd len="med" w="med" type="none"/>
            <a:tailEnd len="med" w="med" type="none"/>
          </a:ln>
        </p:spPr>
      </p:cxnSp>
      <p:cxnSp>
        <p:nvCxnSpPr>
          <p:cNvPr id="2153" name="Google Shape;2153;p45"/>
          <p:cNvCxnSpPr/>
          <p:nvPr/>
        </p:nvCxnSpPr>
        <p:spPr>
          <a:xfrm>
            <a:off x="2194875" y="1671825"/>
            <a:ext cx="264600" cy="0"/>
          </a:xfrm>
          <a:prstGeom prst="straightConnector1">
            <a:avLst/>
          </a:prstGeom>
          <a:noFill/>
          <a:ln cap="flat" cmpd="sng" w="28575">
            <a:solidFill>
              <a:srgbClr val="21204D"/>
            </a:solidFill>
            <a:prstDash val="solid"/>
            <a:round/>
            <a:headEnd len="med" w="med" type="none"/>
            <a:tailEnd len="med" w="med" type="none"/>
          </a:ln>
        </p:spPr>
      </p:cxnSp>
      <p:cxnSp>
        <p:nvCxnSpPr>
          <p:cNvPr id="2154" name="Google Shape;2154;p45"/>
          <p:cNvCxnSpPr/>
          <p:nvPr/>
        </p:nvCxnSpPr>
        <p:spPr>
          <a:xfrm>
            <a:off x="2194875" y="1793950"/>
            <a:ext cx="264600" cy="0"/>
          </a:xfrm>
          <a:prstGeom prst="straightConnector1">
            <a:avLst/>
          </a:prstGeom>
          <a:noFill/>
          <a:ln cap="flat" cmpd="sng" w="28575">
            <a:solidFill>
              <a:srgbClr val="21204D"/>
            </a:solidFill>
            <a:prstDash val="solid"/>
            <a:round/>
            <a:headEnd len="med" w="med" type="none"/>
            <a:tailEnd len="med" w="med" type="none"/>
          </a:ln>
        </p:spPr>
      </p:cxnSp>
      <p:sp>
        <p:nvSpPr>
          <p:cNvPr id="2155" name="Google Shape;2155;p45"/>
          <p:cNvSpPr txBox="1"/>
          <p:nvPr>
            <p:ph idx="4294967295" type="subTitle"/>
          </p:nvPr>
        </p:nvSpPr>
        <p:spPr>
          <a:xfrm>
            <a:off x="5740749" y="3881025"/>
            <a:ext cx="432900" cy="180300"/>
          </a:xfrm>
          <a:prstGeom prst="rect">
            <a:avLst/>
          </a:prstGeom>
        </p:spPr>
        <p:txBody>
          <a:bodyPr anchorCtr="0" anchor="ctr" bIns="34275" lIns="68575" spcFirstLastPara="1" rIns="68575" wrap="square" tIns="34275">
            <a:noAutofit/>
          </a:bodyPr>
          <a:lstStyle/>
          <a:p>
            <a:pPr indent="0" lvl="0" marL="0" rtl="0" algn="l">
              <a:spcBef>
                <a:spcPts val="800"/>
              </a:spcBef>
              <a:spcAft>
                <a:spcPts val="0"/>
              </a:spcAft>
              <a:buNone/>
            </a:pPr>
            <a:r>
              <a:rPr lang="en" sz="600">
                <a:solidFill>
                  <a:srgbClr val="F3F3F3"/>
                </a:solidFill>
              </a:rPr>
              <a:t>Log in ...</a:t>
            </a:r>
            <a:endParaRPr sz="600">
              <a:solidFill>
                <a:srgbClr val="F3F3F3"/>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28" name="Shape 428"/>
        <p:cNvGrpSpPr/>
        <p:nvPr/>
      </p:nvGrpSpPr>
      <p:grpSpPr>
        <a:xfrm>
          <a:off x="0" y="0"/>
          <a:ext cx="0" cy="0"/>
          <a:chOff x="0" y="0"/>
          <a:chExt cx="0" cy="0"/>
        </a:xfrm>
      </p:grpSpPr>
      <p:sp>
        <p:nvSpPr>
          <p:cNvPr id="429" name="Google Shape;429;p28"/>
          <p:cNvSpPr txBox="1"/>
          <p:nvPr>
            <p:ph type="ctrTitle"/>
          </p:nvPr>
        </p:nvSpPr>
        <p:spPr>
          <a:xfrm flipH="1">
            <a:off x="973500" y="1951175"/>
            <a:ext cx="1245900" cy="1241400"/>
          </a:xfrm>
          <a:prstGeom prst="rect">
            <a:avLst/>
          </a:prstGeom>
        </p:spPr>
        <p:txBody>
          <a:bodyPr anchorCtr="0" anchor="ctr" bIns="34275" lIns="68575" spcFirstLastPara="1" rIns="68575" wrap="square" tIns="34275">
            <a:noAutofit/>
          </a:bodyPr>
          <a:lstStyle/>
          <a:p>
            <a:pPr indent="0" lvl="0" marL="0" rtl="0" algn="l">
              <a:spcBef>
                <a:spcPts val="0"/>
              </a:spcBef>
              <a:spcAft>
                <a:spcPts val="0"/>
              </a:spcAft>
              <a:buNone/>
            </a:pPr>
            <a:r>
              <a:rPr lang="en">
                <a:solidFill>
                  <a:srgbClr val="F3F3F3"/>
                </a:solidFill>
              </a:rPr>
              <a:t>CONTENTS OF THIS TEMPLATE</a:t>
            </a:r>
            <a:endParaRPr>
              <a:solidFill>
                <a:srgbClr val="F3F3F3"/>
              </a:solidFill>
            </a:endParaRPr>
          </a:p>
        </p:txBody>
      </p:sp>
      <p:sp>
        <p:nvSpPr>
          <p:cNvPr id="430" name="Google Shape;430;p28"/>
          <p:cNvSpPr txBox="1"/>
          <p:nvPr>
            <p:ph idx="1" type="body"/>
          </p:nvPr>
        </p:nvSpPr>
        <p:spPr>
          <a:xfrm>
            <a:off x="2413800" y="1136650"/>
            <a:ext cx="5312700" cy="2870100"/>
          </a:xfrm>
          <a:prstGeom prst="rect">
            <a:avLst/>
          </a:prstGeom>
        </p:spPr>
        <p:txBody>
          <a:bodyPr anchorCtr="0" anchor="ctr" bIns="34275" lIns="68575" spcFirstLastPara="1" rIns="68575" wrap="square" tIns="34275">
            <a:noAutofit/>
          </a:bodyPr>
          <a:lstStyle/>
          <a:p>
            <a:pPr indent="0" lvl="0" marL="0" rtl="0" algn="l">
              <a:lnSpc>
                <a:spcPct val="100000"/>
              </a:lnSpc>
              <a:spcBef>
                <a:spcPts val="0"/>
              </a:spcBef>
              <a:spcAft>
                <a:spcPts val="0"/>
              </a:spcAft>
              <a:buNone/>
            </a:pPr>
            <a:r>
              <a:rPr lang="en">
                <a:solidFill>
                  <a:srgbClr val="FFFFFF"/>
                </a:solidFill>
              </a:rPr>
              <a:t>Here’s what you’ll find in this Slidesgo template: </a:t>
            </a:r>
            <a:br>
              <a:rPr lang="en">
                <a:solidFill>
                  <a:srgbClr val="FFFFFF"/>
                </a:solidFill>
              </a:rPr>
            </a:br>
            <a:endParaRPr>
              <a:solidFill>
                <a:srgbClr val="FFFFFF"/>
              </a:solidFill>
            </a:endParaRPr>
          </a:p>
          <a:p>
            <a:pPr indent="-298450" lvl="0" marL="457200" rtl="0" algn="l">
              <a:lnSpc>
                <a:spcPct val="100000"/>
              </a:lnSpc>
              <a:spcBef>
                <a:spcPts val="0"/>
              </a:spcBef>
              <a:spcAft>
                <a:spcPts val="0"/>
              </a:spcAft>
              <a:buClr>
                <a:srgbClr val="F3F3F3"/>
              </a:buClr>
              <a:buSzPts val="1100"/>
              <a:buFont typeface="Barlow Condensed Light"/>
              <a:buAutoNum type="arabicPeriod"/>
            </a:pPr>
            <a:r>
              <a:rPr lang="en">
                <a:solidFill>
                  <a:srgbClr val="FFFFFF"/>
                </a:solidFill>
              </a:rPr>
              <a:t>A slide structure based on a marketing agency, which you can easily adapt to your needs. For more info on how to edit the template, please visit </a:t>
            </a:r>
            <a:r>
              <a:rPr b="1" lang="en">
                <a:solidFill>
                  <a:srgbClr val="FFFFFF"/>
                </a:solidFill>
                <a:uFill>
                  <a:noFill/>
                </a:uFill>
                <a:hlinkClick r:id="rId3">
                  <a:extLst>
                    <a:ext uri="{A12FA001-AC4F-418D-AE19-62706E023703}">
                      <ahyp:hlinkClr val="tx"/>
                    </a:ext>
                  </a:extLst>
                </a:hlinkClick>
              </a:rPr>
              <a:t>Slidesgo School</a:t>
            </a:r>
            <a:r>
              <a:rPr lang="en">
                <a:solidFill>
                  <a:srgbClr val="FFFFFF"/>
                </a:solidFill>
              </a:rPr>
              <a:t> or read our </a:t>
            </a:r>
            <a:r>
              <a:rPr b="1" lang="en">
                <a:solidFill>
                  <a:srgbClr val="FFFFFF"/>
                </a:solidFill>
                <a:uFill>
                  <a:noFill/>
                </a:uFill>
                <a:hlinkClick r:id="rId4">
                  <a:extLst>
                    <a:ext uri="{A12FA001-AC4F-418D-AE19-62706E023703}">
                      <ahyp:hlinkClr val="tx"/>
                    </a:ext>
                  </a:extLst>
                </a:hlinkClick>
              </a:rPr>
              <a:t>FAQs</a:t>
            </a:r>
            <a:r>
              <a:rPr lang="en">
                <a:solidFill>
                  <a:srgbClr val="FFFFFF"/>
                </a:solidFill>
              </a:rPr>
              <a:t>.</a:t>
            </a:r>
            <a:endParaRPr>
              <a:solidFill>
                <a:srgbClr val="FFFFFF"/>
              </a:solidFill>
            </a:endParaRPr>
          </a:p>
          <a:p>
            <a:pPr indent="-298450" lvl="0" marL="457200" rtl="0" algn="l">
              <a:lnSpc>
                <a:spcPct val="100000"/>
              </a:lnSpc>
              <a:spcBef>
                <a:spcPts val="0"/>
              </a:spcBef>
              <a:spcAft>
                <a:spcPts val="0"/>
              </a:spcAft>
              <a:buClr>
                <a:srgbClr val="F3F3F3"/>
              </a:buClr>
              <a:buSzPts val="1100"/>
              <a:buFont typeface="Barlow Condensed Light"/>
              <a:buAutoNum type="arabicPeriod"/>
            </a:pPr>
            <a:r>
              <a:rPr lang="en">
                <a:solidFill>
                  <a:srgbClr val="FFFFFF"/>
                </a:solidFill>
              </a:rPr>
              <a:t>Some slides with </a:t>
            </a:r>
            <a:r>
              <a:rPr b="1" lang="en">
                <a:solidFill>
                  <a:srgbClr val="FFFFFF"/>
                </a:solidFill>
                <a:uFill>
                  <a:noFill/>
                </a:uFill>
                <a:hlinkClick action="ppaction://hlinksldjump" r:id="rId5">
                  <a:extLst>
                    <a:ext uri="{A12FA001-AC4F-418D-AE19-62706E023703}">
                      <ahyp:hlinkClr val="tx"/>
                    </a:ext>
                  </a:extLst>
                </a:hlinkClick>
              </a:rPr>
              <a:t>alternative resources</a:t>
            </a:r>
            <a:r>
              <a:rPr lang="en">
                <a:solidFill>
                  <a:srgbClr val="FFFFFF"/>
                </a:solidFill>
              </a:rPr>
              <a:t>, including more illustrations within the style of the template. </a:t>
            </a:r>
            <a:endParaRPr>
              <a:solidFill>
                <a:srgbClr val="FFFFFF"/>
              </a:solidFill>
            </a:endParaRPr>
          </a:p>
          <a:p>
            <a:pPr indent="-298450" lvl="0" marL="457200" rtl="0" algn="l">
              <a:lnSpc>
                <a:spcPct val="100000"/>
              </a:lnSpc>
              <a:spcBef>
                <a:spcPts val="0"/>
              </a:spcBef>
              <a:spcAft>
                <a:spcPts val="0"/>
              </a:spcAft>
              <a:buClr>
                <a:srgbClr val="F3F3F3"/>
              </a:buClr>
              <a:buSzPts val="1100"/>
              <a:buFont typeface="Barlow Condensed Light"/>
              <a:buAutoNum type="arabicPeriod"/>
            </a:pPr>
            <a:r>
              <a:rPr lang="en">
                <a:solidFill>
                  <a:srgbClr val="FFFFFF"/>
                </a:solidFill>
              </a:rPr>
              <a:t>A </a:t>
            </a:r>
            <a:r>
              <a:rPr b="1" lang="en">
                <a:solidFill>
                  <a:srgbClr val="FFFFFF"/>
                </a:solidFill>
                <a:uFill>
                  <a:noFill/>
                </a:uFill>
                <a:hlinkClick action="ppaction://hlinksldjump" r:id="rId6">
                  <a:extLst>
                    <a:ext uri="{A12FA001-AC4F-418D-AE19-62706E023703}">
                      <ahyp:hlinkClr val="tx"/>
                    </a:ext>
                  </a:extLst>
                </a:hlinkClick>
              </a:rPr>
              <a:t>thanks slide</a:t>
            </a:r>
            <a:r>
              <a:rPr lang="en">
                <a:solidFill>
                  <a:srgbClr val="FFFFFF"/>
                </a:solidFill>
              </a:rPr>
              <a:t>, which you must keep so that proper credits for our design are given.</a:t>
            </a:r>
            <a:endParaRPr>
              <a:solidFill>
                <a:srgbClr val="FFFFFF"/>
              </a:solidFill>
            </a:endParaRPr>
          </a:p>
          <a:p>
            <a:pPr indent="-298450" lvl="0" marL="457200" rtl="0" algn="l">
              <a:lnSpc>
                <a:spcPct val="100000"/>
              </a:lnSpc>
              <a:spcBef>
                <a:spcPts val="0"/>
              </a:spcBef>
              <a:spcAft>
                <a:spcPts val="0"/>
              </a:spcAft>
              <a:buClr>
                <a:srgbClr val="F3F3F3"/>
              </a:buClr>
              <a:buSzPts val="1100"/>
              <a:buFont typeface="Barlow Condensed Light"/>
              <a:buAutoNum type="arabicPeriod"/>
            </a:pPr>
            <a:r>
              <a:rPr lang="en">
                <a:solidFill>
                  <a:srgbClr val="FFFFFF"/>
                </a:solidFill>
              </a:rPr>
              <a:t>A </a:t>
            </a:r>
            <a:r>
              <a:rPr b="1" lang="en">
                <a:solidFill>
                  <a:srgbClr val="FFFFFF"/>
                </a:solidFill>
                <a:uFill>
                  <a:noFill/>
                </a:uFill>
                <a:hlinkClick action="ppaction://hlinksldjump" r:id="rId7">
                  <a:extLst>
                    <a:ext uri="{A12FA001-AC4F-418D-AE19-62706E023703}">
                      <ahyp:hlinkClr val="tx"/>
                    </a:ext>
                  </a:extLst>
                </a:hlinkClick>
              </a:rPr>
              <a:t>resources slide</a:t>
            </a:r>
            <a:r>
              <a:rPr lang="en">
                <a:solidFill>
                  <a:srgbClr val="FFFFFF"/>
                </a:solidFill>
              </a:rPr>
              <a:t>, where you’ll find links to all the elements used in the template.</a:t>
            </a:r>
            <a:endParaRPr>
              <a:solidFill>
                <a:srgbClr val="FFFFFF"/>
              </a:solidFill>
            </a:endParaRPr>
          </a:p>
          <a:p>
            <a:pPr indent="-298450" lvl="0" marL="457200" rtl="0" algn="l">
              <a:lnSpc>
                <a:spcPct val="100000"/>
              </a:lnSpc>
              <a:spcBef>
                <a:spcPts val="0"/>
              </a:spcBef>
              <a:spcAft>
                <a:spcPts val="0"/>
              </a:spcAft>
              <a:buClr>
                <a:srgbClr val="F3F3F3"/>
              </a:buClr>
              <a:buSzPts val="1100"/>
              <a:buFont typeface="Barlow Condensed Light"/>
              <a:buAutoNum type="arabicPeriod"/>
            </a:pPr>
            <a:r>
              <a:rPr b="1" lang="en">
                <a:solidFill>
                  <a:srgbClr val="FFFFFF"/>
                </a:solidFill>
                <a:uFill>
                  <a:noFill/>
                </a:uFill>
                <a:hlinkClick action="ppaction://hlinksldjump" r:id="rId8">
                  <a:extLst>
                    <a:ext uri="{A12FA001-AC4F-418D-AE19-62706E023703}">
                      <ahyp:hlinkClr val="tx"/>
                    </a:ext>
                  </a:extLst>
                </a:hlinkClick>
              </a:rPr>
              <a:t>Instructions for use</a:t>
            </a:r>
            <a:r>
              <a:rPr lang="en">
                <a:solidFill>
                  <a:srgbClr val="FFFFFF"/>
                </a:solidFill>
              </a:rPr>
              <a:t>.</a:t>
            </a:r>
            <a:endParaRPr>
              <a:solidFill>
                <a:srgbClr val="FFFFFF"/>
              </a:solidFill>
            </a:endParaRPr>
          </a:p>
          <a:p>
            <a:pPr indent="-298450" lvl="0" marL="457200" rtl="0" algn="l">
              <a:lnSpc>
                <a:spcPct val="100000"/>
              </a:lnSpc>
              <a:spcBef>
                <a:spcPts val="0"/>
              </a:spcBef>
              <a:spcAft>
                <a:spcPts val="0"/>
              </a:spcAft>
              <a:buClr>
                <a:srgbClr val="F3F3F3"/>
              </a:buClr>
              <a:buSzPts val="1100"/>
              <a:buFont typeface="Abel"/>
              <a:buAutoNum type="arabicPeriod"/>
            </a:pPr>
            <a:r>
              <a:rPr lang="en">
                <a:solidFill>
                  <a:srgbClr val="FFFFFF"/>
                </a:solidFill>
              </a:rPr>
              <a:t>Final slides with: </a:t>
            </a:r>
            <a:endParaRPr>
              <a:solidFill>
                <a:srgbClr val="FFFFFF"/>
              </a:solidFill>
            </a:endParaRPr>
          </a:p>
          <a:p>
            <a:pPr indent="-292100" lvl="0" marL="914400" rtl="0" algn="l">
              <a:lnSpc>
                <a:spcPct val="100000"/>
              </a:lnSpc>
              <a:spcBef>
                <a:spcPts val="0"/>
              </a:spcBef>
              <a:spcAft>
                <a:spcPts val="0"/>
              </a:spcAft>
              <a:buClr>
                <a:srgbClr val="F3F3F3"/>
              </a:buClr>
              <a:buSzPts val="1000"/>
              <a:buFont typeface="Barlow Condensed Light"/>
              <a:buAutoNum type="arabicPeriod"/>
            </a:pPr>
            <a:r>
              <a:rPr lang="en">
                <a:solidFill>
                  <a:srgbClr val="FFFFFF"/>
                </a:solidFill>
              </a:rPr>
              <a:t>The </a:t>
            </a:r>
            <a:r>
              <a:rPr b="1" lang="en">
                <a:solidFill>
                  <a:srgbClr val="FFFFFF"/>
                </a:solidFill>
                <a:uFill>
                  <a:noFill/>
                </a:uFill>
                <a:hlinkClick action="ppaction://hlinksldjump" r:id="rId9">
                  <a:extLst>
                    <a:ext uri="{A12FA001-AC4F-418D-AE19-62706E023703}">
                      <ahyp:hlinkClr val="tx"/>
                    </a:ext>
                  </a:extLst>
                </a:hlinkClick>
              </a:rPr>
              <a:t>fonts and colors</a:t>
            </a:r>
            <a:r>
              <a:rPr lang="en">
                <a:solidFill>
                  <a:srgbClr val="FFFFFF"/>
                </a:solidFill>
              </a:rPr>
              <a:t> used in the template.</a:t>
            </a:r>
            <a:endParaRPr>
              <a:solidFill>
                <a:srgbClr val="FFFFFF"/>
              </a:solidFill>
            </a:endParaRPr>
          </a:p>
          <a:p>
            <a:pPr indent="-292100" lvl="0" marL="914400" rtl="0" algn="l">
              <a:lnSpc>
                <a:spcPct val="100000"/>
              </a:lnSpc>
              <a:spcBef>
                <a:spcPts val="0"/>
              </a:spcBef>
              <a:spcAft>
                <a:spcPts val="0"/>
              </a:spcAft>
              <a:buClr>
                <a:srgbClr val="F3F3F3"/>
              </a:buClr>
              <a:buSzPts val="1000"/>
              <a:buFont typeface="Barlow Condensed Light"/>
              <a:buAutoNum type="arabicPeriod"/>
            </a:pPr>
            <a:r>
              <a:rPr lang="en">
                <a:solidFill>
                  <a:srgbClr val="FFFFFF"/>
                </a:solidFill>
              </a:rPr>
              <a:t>More </a:t>
            </a:r>
            <a:r>
              <a:rPr b="1" lang="en">
                <a:solidFill>
                  <a:srgbClr val="FFFFFF"/>
                </a:solidFill>
                <a:uFill>
                  <a:noFill/>
                </a:uFill>
                <a:hlinkClick action="ppaction://hlinksldjump" r:id="rId10">
                  <a:extLst>
                    <a:ext uri="{A12FA001-AC4F-418D-AE19-62706E023703}">
                      <ahyp:hlinkClr val="tx"/>
                    </a:ext>
                  </a:extLst>
                </a:hlinkClick>
              </a:rPr>
              <a:t>infographic resources</a:t>
            </a:r>
            <a:r>
              <a:rPr lang="en">
                <a:solidFill>
                  <a:srgbClr val="FFFFFF"/>
                </a:solidFill>
              </a:rPr>
              <a:t>, whose size and color can be edited. </a:t>
            </a:r>
            <a:endParaRPr>
              <a:solidFill>
                <a:srgbClr val="FFFFFF"/>
              </a:solidFill>
            </a:endParaRPr>
          </a:p>
          <a:p>
            <a:pPr indent="-292100" lvl="0" marL="914400" rtl="0" algn="l">
              <a:lnSpc>
                <a:spcPct val="100000"/>
              </a:lnSpc>
              <a:spcBef>
                <a:spcPts val="0"/>
              </a:spcBef>
              <a:spcAft>
                <a:spcPts val="0"/>
              </a:spcAft>
              <a:buClr>
                <a:srgbClr val="F3F3F3"/>
              </a:buClr>
              <a:buSzPts val="1000"/>
              <a:buFont typeface="Barlow Condensed Light"/>
              <a:buAutoNum type="arabicPeriod"/>
            </a:pPr>
            <a:r>
              <a:rPr lang="en">
                <a:solidFill>
                  <a:srgbClr val="FFFFFF"/>
                </a:solidFill>
              </a:rPr>
              <a:t>Sets of </a:t>
            </a:r>
            <a:r>
              <a:rPr b="1" lang="en">
                <a:solidFill>
                  <a:srgbClr val="FFFFFF"/>
                </a:solidFill>
                <a:uFill>
                  <a:noFill/>
                </a:uFill>
                <a:hlinkClick action="ppaction://hlinksldjump" r:id="rId11">
                  <a:extLst>
                    <a:ext uri="{A12FA001-AC4F-418D-AE19-62706E023703}">
                      <ahyp:hlinkClr val="tx"/>
                    </a:ext>
                  </a:extLst>
                </a:hlinkClick>
              </a:rPr>
              <a:t>customizable icons</a:t>
            </a:r>
            <a:r>
              <a:rPr lang="en">
                <a:solidFill>
                  <a:srgbClr val="FFFFFF"/>
                </a:solidFill>
              </a:rPr>
              <a:t> of the following themes: general, business, avatar, creative process, education, help &amp; support, medical, nature, performing arts, SEO &amp; marketing, and teamwork.</a:t>
            </a:r>
            <a:endParaRPr>
              <a:solidFill>
                <a:srgbClr val="FFFFFF"/>
              </a:solidFill>
            </a:endParaRPr>
          </a:p>
          <a:p>
            <a:pPr indent="0" lvl="0" marL="0" rtl="0" algn="l">
              <a:lnSpc>
                <a:spcPct val="100000"/>
              </a:lnSpc>
              <a:spcBef>
                <a:spcPts val="0"/>
              </a:spcBef>
              <a:spcAft>
                <a:spcPts val="0"/>
              </a:spcAft>
              <a:buNone/>
            </a:pPr>
            <a:r>
              <a:t/>
            </a:r>
            <a:endParaRPr>
              <a:solidFill>
                <a:srgbClr val="FFFFFF"/>
              </a:solidFill>
            </a:endParaRPr>
          </a:p>
          <a:p>
            <a:pPr indent="0" lvl="0" marL="0" rtl="0" algn="l">
              <a:lnSpc>
                <a:spcPct val="100000"/>
              </a:lnSpc>
              <a:spcBef>
                <a:spcPts val="0"/>
              </a:spcBef>
              <a:spcAft>
                <a:spcPts val="0"/>
              </a:spcAft>
              <a:buNone/>
            </a:pPr>
            <a:r>
              <a:rPr lang="en">
                <a:solidFill>
                  <a:srgbClr val="FFFFFF"/>
                </a:solidFill>
              </a:rPr>
              <a:t>You can delete this slide when you’re done editing the presentation.</a:t>
            </a:r>
            <a:endParaRPr>
              <a:solidFill>
                <a:srgbClr val="FFFFFF"/>
              </a:solidFill>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159" name="Shape 2159"/>
        <p:cNvGrpSpPr/>
        <p:nvPr/>
      </p:nvGrpSpPr>
      <p:grpSpPr>
        <a:xfrm>
          <a:off x="0" y="0"/>
          <a:ext cx="0" cy="0"/>
          <a:chOff x="0" y="0"/>
          <a:chExt cx="0" cy="0"/>
        </a:xfrm>
      </p:grpSpPr>
      <p:sp>
        <p:nvSpPr>
          <p:cNvPr id="2160" name="Google Shape;2160;p46"/>
          <p:cNvSpPr txBox="1"/>
          <p:nvPr/>
        </p:nvSpPr>
        <p:spPr>
          <a:xfrm>
            <a:off x="5739225" y="2152447"/>
            <a:ext cx="881700" cy="219900"/>
          </a:xfrm>
          <a:prstGeom prst="rect">
            <a:avLst/>
          </a:prstGeom>
          <a:noFill/>
          <a:ln>
            <a:noFill/>
          </a:ln>
        </p:spPr>
        <p:txBody>
          <a:bodyPr anchorCtr="0" anchor="b" bIns="0" lIns="0" spcFirstLastPara="1" rIns="0" wrap="square" tIns="9525">
            <a:noAutofit/>
          </a:bodyPr>
          <a:lstStyle/>
          <a:p>
            <a:pPr indent="0" lvl="0" marL="12700" marR="0" rtl="0" algn="l">
              <a:lnSpc>
                <a:spcPct val="100000"/>
              </a:lnSpc>
              <a:spcBef>
                <a:spcPts val="0"/>
              </a:spcBef>
              <a:spcAft>
                <a:spcPts val="0"/>
              </a:spcAft>
              <a:buNone/>
            </a:pPr>
            <a:r>
              <a:rPr lang="en">
                <a:solidFill>
                  <a:srgbClr val="21204D"/>
                </a:solidFill>
                <a:latin typeface="Saira SemiCondensed SemiBold"/>
                <a:ea typeface="Saira SemiCondensed SemiBold"/>
                <a:cs typeface="Saira SemiCondensed SemiBold"/>
                <a:sym typeface="Saira SemiCondensed SemiBold"/>
              </a:rPr>
              <a:t>HELENA JAMES</a:t>
            </a:r>
            <a:endParaRPr sz="1400">
              <a:solidFill>
                <a:srgbClr val="21204D"/>
              </a:solidFill>
              <a:latin typeface="Saira SemiCondensed SemiBold"/>
              <a:ea typeface="Saira SemiCondensed SemiBold"/>
              <a:cs typeface="Saira SemiCondensed SemiBold"/>
              <a:sym typeface="Saira SemiCondensed SemiBold"/>
            </a:endParaRPr>
          </a:p>
        </p:txBody>
      </p:sp>
      <p:sp>
        <p:nvSpPr>
          <p:cNvPr id="2161" name="Google Shape;2161;p46"/>
          <p:cNvSpPr txBox="1"/>
          <p:nvPr/>
        </p:nvSpPr>
        <p:spPr>
          <a:xfrm>
            <a:off x="3247200" y="1438275"/>
            <a:ext cx="1573800" cy="414300"/>
          </a:xfrm>
          <a:prstGeom prst="rect">
            <a:avLst/>
          </a:prstGeom>
          <a:noFill/>
          <a:ln>
            <a:noFill/>
          </a:ln>
        </p:spPr>
        <p:txBody>
          <a:bodyPr anchorCtr="0" anchor="t" bIns="0" lIns="0" spcFirstLastPara="1" rIns="0" wrap="square" tIns="9525">
            <a:noAutofit/>
          </a:bodyPr>
          <a:lstStyle/>
          <a:p>
            <a:pPr indent="0" lvl="0" marL="12700" marR="0" rtl="0" algn="ctr">
              <a:lnSpc>
                <a:spcPct val="111100"/>
              </a:lnSpc>
              <a:spcBef>
                <a:spcPts val="0"/>
              </a:spcBef>
              <a:spcAft>
                <a:spcPts val="0"/>
              </a:spcAft>
              <a:buNone/>
            </a:pPr>
            <a:r>
              <a:rPr lang="en" sz="1100">
                <a:solidFill>
                  <a:srgbClr val="21204D"/>
                </a:solidFill>
                <a:latin typeface="Abel"/>
                <a:ea typeface="Abel"/>
                <a:cs typeface="Abel"/>
                <a:sym typeface="Abel"/>
              </a:rPr>
              <a:t>Here you could give a brief description of this person</a:t>
            </a:r>
            <a:endParaRPr sz="1100">
              <a:solidFill>
                <a:srgbClr val="21204D"/>
              </a:solidFill>
              <a:latin typeface="Abel"/>
              <a:ea typeface="Abel"/>
              <a:cs typeface="Abel"/>
              <a:sym typeface="Abel"/>
            </a:endParaRPr>
          </a:p>
        </p:txBody>
      </p:sp>
      <p:sp>
        <p:nvSpPr>
          <p:cNvPr id="2162" name="Google Shape;2162;p46"/>
          <p:cNvSpPr txBox="1"/>
          <p:nvPr/>
        </p:nvSpPr>
        <p:spPr>
          <a:xfrm>
            <a:off x="3675300" y="1202363"/>
            <a:ext cx="717600" cy="219900"/>
          </a:xfrm>
          <a:prstGeom prst="rect">
            <a:avLst/>
          </a:prstGeom>
          <a:noFill/>
          <a:ln>
            <a:noFill/>
          </a:ln>
        </p:spPr>
        <p:txBody>
          <a:bodyPr anchorCtr="0" anchor="b" bIns="0" lIns="0" spcFirstLastPara="1" rIns="0" wrap="square" tIns="9525">
            <a:noAutofit/>
          </a:bodyPr>
          <a:lstStyle/>
          <a:p>
            <a:pPr indent="0" lvl="0" marL="12700" marR="0" rtl="0" algn="ctr">
              <a:lnSpc>
                <a:spcPct val="100000"/>
              </a:lnSpc>
              <a:spcBef>
                <a:spcPts val="0"/>
              </a:spcBef>
              <a:spcAft>
                <a:spcPts val="0"/>
              </a:spcAft>
              <a:buNone/>
            </a:pPr>
            <a:r>
              <a:rPr lang="en">
                <a:solidFill>
                  <a:srgbClr val="21204D"/>
                </a:solidFill>
                <a:latin typeface="Saira SemiCondensed SemiBold"/>
                <a:ea typeface="Saira SemiCondensed SemiBold"/>
                <a:cs typeface="Saira SemiCondensed SemiBold"/>
                <a:sym typeface="Saira SemiCondensed SemiBold"/>
              </a:rPr>
              <a:t>JENNA DOE</a:t>
            </a:r>
            <a:endParaRPr sz="1400">
              <a:solidFill>
                <a:srgbClr val="21204D"/>
              </a:solidFill>
              <a:latin typeface="Saira SemiCondensed SemiBold"/>
              <a:ea typeface="Saira SemiCondensed SemiBold"/>
              <a:cs typeface="Saira SemiCondensed SemiBold"/>
              <a:sym typeface="Saira SemiCondensed SemiBold"/>
            </a:endParaRPr>
          </a:p>
        </p:txBody>
      </p:sp>
      <p:sp>
        <p:nvSpPr>
          <p:cNvPr id="2163" name="Google Shape;2163;p46"/>
          <p:cNvSpPr txBox="1"/>
          <p:nvPr/>
        </p:nvSpPr>
        <p:spPr>
          <a:xfrm>
            <a:off x="872131" y="2152447"/>
            <a:ext cx="1424400" cy="219900"/>
          </a:xfrm>
          <a:prstGeom prst="rect">
            <a:avLst/>
          </a:prstGeom>
          <a:noFill/>
          <a:ln>
            <a:noFill/>
          </a:ln>
        </p:spPr>
        <p:txBody>
          <a:bodyPr anchorCtr="0" anchor="b" bIns="0" lIns="0" spcFirstLastPara="1" rIns="0" wrap="square" tIns="9525">
            <a:noAutofit/>
          </a:bodyPr>
          <a:lstStyle/>
          <a:p>
            <a:pPr indent="0" lvl="0" marL="12700" marR="0" rtl="0" algn="r">
              <a:lnSpc>
                <a:spcPct val="100000"/>
              </a:lnSpc>
              <a:spcBef>
                <a:spcPts val="0"/>
              </a:spcBef>
              <a:spcAft>
                <a:spcPts val="0"/>
              </a:spcAft>
              <a:buNone/>
            </a:pPr>
            <a:r>
              <a:rPr lang="en">
                <a:solidFill>
                  <a:srgbClr val="21204D"/>
                </a:solidFill>
                <a:latin typeface="Saira SemiCondensed SemiBold"/>
                <a:ea typeface="Saira SemiCondensed SemiBold"/>
                <a:cs typeface="Saira SemiCondensed SemiBold"/>
                <a:sym typeface="Saira SemiCondensed SemiBold"/>
              </a:rPr>
              <a:t>JAMES PATTERSON</a:t>
            </a:r>
            <a:endParaRPr sz="1400">
              <a:solidFill>
                <a:srgbClr val="21204D"/>
              </a:solidFill>
              <a:latin typeface="Saira SemiCondensed SemiBold"/>
              <a:ea typeface="Saira SemiCondensed SemiBold"/>
              <a:cs typeface="Saira SemiCondensed SemiBold"/>
              <a:sym typeface="Saira SemiCondensed SemiBold"/>
            </a:endParaRPr>
          </a:p>
        </p:txBody>
      </p:sp>
      <p:sp>
        <p:nvSpPr>
          <p:cNvPr id="2164" name="Google Shape;2164;p46"/>
          <p:cNvSpPr txBox="1"/>
          <p:nvPr/>
        </p:nvSpPr>
        <p:spPr>
          <a:xfrm>
            <a:off x="5739225" y="2384985"/>
            <a:ext cx="1424400" cy="414300"/>
          </a:xfrm>
          <a:prstGeom prst="rect">
            <a:avLst/>
          </a:prstGeom>
          <a:noFill/>
          <a:ln>
            <a:noFill/>
          </a:ln>
        </p:spPr>
        <p:txBody>
          <a:bodyPr anchorCtr="0" anchor="t" bIns="0" lIns="0" spcFirstLastPara="1" rIns="0" wrap="square" tIns="9525">
            <a:noAutofit/>
          </a:bodyPr>
          <a:lstStyle/>
          <a:p>
            <a:pPr indent="0" lvl="0" marL="12700" marR="0" rtl="0" algn="l">
              <a:lnSpc>
                <a:spcPct val="111100"/>
              </a:lnSpc>
              <a:spcBef>
                <a:spcPts val="0"/>
              </a:spcBef>
              <a:spcAft>
                <a:spcPts val="0"/>
              </a:spcAft>
              <a:buNone/>
            </a:pPr>
            <a:r>
              <a:rPr lang="en" sz="1100">
                <a:solidFill>
                  <a:srgbClr val="21204D"/>
                </a:solidFill>
                <a:latin typeface="Abel"/>
                <a:ea typeface="Abel"/>
                <a:cs typeface="Abel"/>
                <a:sym typeface="Abel"/>
              </a:rPr>
              <a:t>Here you could give a brief description of this person</a:t>
            </a:r>
            <a:endParaRPr sz="1100">
              <a:solidFill>
                <a:srgbClr val="21204D"/>
              </a:solidFill>
              <a:latin typeface="Abel"/>
              <a:ea typeface="Abel"/>
              <a:cs typeface="Abel"/>
              <a:sym typeface="Abel"/>
            </a:endParaRPr>
          </a:p>
        </p:txBody>
      </p:sp>
      <p:sp>
        <p:nvSpPr>
          <p:cNvPr id="2165" name="Google Shape;2165;p46"/>
          <p:cNvSpPr txBox="1"/>
          <p:nvPr/>
        </p:nvSpPr>
        <p:spPr>
          <a:xfrm>
            <a:off x="722731" y="2384985"/>
            <a:ext cx="1573800" cy="414300"/>
          </a:xfrm>
          <a:prstGeom prst="rect">
            <a:avLst/>
          </a:prstGeom>
          <a:noFill/>
          <a:ln>
            <a:noFill/>
          </a:ln>
        </p:spPr>
        <p:txBody>
          <a:bodyPr anchorCtr="0" anchor="t" bIns="0" lIns="0" spcFirstLastPara="1" rIns="0" wrap="square" tIns="9525">
            <a:noAutofit/>
          </a:bodyPr>
          <a:lstStyle/>
          <a:p>
            <a:pPr indent="0" lvl="0" marL="12700" marR="0" rtl="0" algn="r">
              <a:lnSpc>
                <a:spcPct val="111100"/>
              </a:lnSpc>
              <a:spcBef>
                <a:spcPts val="0"/>
              </a:spcBef>
              <a:spcAft>
                <a:spcPts val="0"/>
              </a:spcAft>
              <a:buNone/>
            </a:pPr>
            <a:r>
              <a:rPr lang="en" sz="1100">
                <a:solidFill>
                  <a:srgbClr val="21204D"/>
                </a:solidFill>
                <a:latin typeface="Abel"/>
                <a:ea typeface="Abel"/>
                <a:cs typeface="Abel"/>
                <a:sym typeface="Abel"/>
              </a:rPr>
              <a:t>Here you could give a brief description of this person</a:t>
            </a:r>
            <a:endParaRPr sz="1100">
              <a:solidFill>
                <a:srgbClr val="21204D"/>
              </a:solidFill>
              <a:latin typeface="Abel"/>
              <a:ea typeface="Abel"/>
              <a:cs typeface="Abel"/>
              <a:sym typeface="Abel"/>
            </a:endParaRPr>
          </a:p>
        </p:txBody>
      </p:sp>
      <p:sp>
        <p:nvSpPr>
          <p:cNvPr id="2166" name="Google Shape;2166;p46"/>
          <p:cNvSpPr txBox="1"/>
          <p:nvPr>
            <p:ph type="ctrTitle"/>
          </p:nvPr>
        </p:nvSpPr>
        <p:spPr>
          <a:xfrm>
            <a:off x="7384675" y="1951175"/>
            <a:ext cx="7857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solidFill>
                  <a:srgbClr val="21204D"/>
                </a:solidFill>
              </a:rPr>
              <a:t>OUR TEAM</a:t>
            </a:r>
            <a:endParaRPr>
              <a:solidFill>
                <a:srgbClr val="21204D"/>
              </a:solidFill>
            </a:endParaRPr>
          </a:p>
        </p:txBody>
      </p:sp>
      <p:grpSp>
        <p:nvGrpSpPr>
          <p:cNvPr id="2167" name="Google Shape;2167;p46"/>
          <p:cNvGrpSpPr/>
          <p:nvPr/>
        </p:nvGrpSpPr>
        <p:grpSpPr>
          <a:xfrm flipH="1">
            <a:off x="1953610" y="2007617"/>
            <a:ext cx="4161022" cy="2580214"/>
            <a:chOff x="1815350" y="1329000"/>
            <a:chExt cx="4589700" cy="2846034"/>
          </a:xfrm>
        </p:grpSpPr>
        <p:sp>
          <p:nvSpPr>
            <p:cNvPr id="2168" name="Google Shape;2168;p46"/>
            <p:cNvSpPr/>
            <p:nvPr/>
          </p:nvSpPr>
          <p:spPr>
            <a:xfrm>
              <a:off x="2831541" y="1402903"/>
              <a:ext cx="2517649" cy="1346248"/>
            </a:xfrm>
            <a:custGeom>
              <a:rect b="b" l="l" r="r" t="t"/>
              <a:pathLst>
                <a:path extrusionOk="0" h="34648" w="64796">
                  <a:moveTo>
                    <a:pt x="0" y="0"/>
                  </a:moveTo>
                  <a:lnTo>
                    <a:pt x="0" y="34648"/>
                  </a:lnTo>
                  <a:lnTo>
                    <a:pt x="64795" y="34648"/>
                  </a:lnTo>
                  <a:lnTo>
                    <a:pt x="64795" y="0"/>
                  </a:lnTo>
                  <a:close/>
                </a:path>
              </a:pathLst>
            </a:custGeom>
            <a:solidFill>
              <a:srgbClr val="5550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46"/>
            <p:cNvSpPr/>
            <p:nvPr/>
          </p:nvSpPr>
          <p:spPr>
            <a:xfrm>
              <a:off x="5284796" y="1928346"/>
              <a:ext cx="50783" cy="814984"/>
            </a:xfrm>
            <a:custGeom>
              <a:rect b="b" l="l" r="r" t="t"/>
              <a:pathLst>
                <a:path extrusionOk="0" h="20975" w="1307">
                  <a:moveTo>
                    <a:pt x="1" y="1"/>
                  </a:moveTo>
                  <a:lnTo>
                    <a:pt x="1" y="20974"/>
                  </a:lnTo>
                  <a:lnTo>
                    <a:pt x="1307" y="20974"/>
                  </a:lnTo>
                  <a:lnTo>
                    <a:pt x="1307" y="1"/>
                  </a:lnTo>
                  <a:close/>
                </a:path>
              </a:pathLst>
            </a:custGeom>
            <a:solidFill>
              <a:srgbClr val="4947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46"/>
            <p:cNvSpPr/>
            <p:nvPr/>
          </p:nvSpPr>
          <p:spPr>
            <a:xfrm>
              <a:off x="5096191" y="1922129"/>
              <a:ext cx="198005" cy="821200"/>
            </a:xfrm>
            <a:custGeom>
              <a:rect b="b" l="l" r="r" t="t"/>
              <a:pathLst>
                <a:path extrusionOk="0" h="21135" w="5096">
                  <a:moveTo>
                    <a:pt x="0" y="1"/>
                  </a:moveTo>
                  <a:lnTo>
                    <a:pt x="0" y="21134"/>
                  </a:lnTo>
                  <a:lnTo>
                    <a:pt x="5095" y="21134"/>
                  </a:lnTo>
                  <a:lnTo>
                    <a:pt x="5095" y="1"/>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46"/>
            <p:cNvSpPr/>
            <p:nvPr/>
          </p:nvSpPr>
          <p:spPr>
            <a:xfrm>
              <a:off x="3377266" y="2065584"/>
              <a:ext cx="61818" cy="121500"/>
            </a:xfrm>
            <a:custGeom>
              <a:rect b="b" l="l" r="r" t="t"/>
              <a:pathLst>
                <a:path extrusionOk="0" h="3127" w="1591">
                  <a:moveTo>
                    <a:pt x="0" y="0"/>
                  </a:moveTo>
                  <a:lnTo>
                    <a:pt x="0" y="3127"/>
                  </a:lnTo>
                  <a:lnTo>
                    <a:pt x="1590" y="3127"/>
                  </a:lnTo>
                  <a:lnTo>
                    <a:pt x="1590" y="0"/>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46"/>
            <p:cNvSpPr/>
            <p:nvPr/>
          </p:nvSpPr>
          <p:spPr>
            <a:xfrm>
              <a:off x="3489674" y="2091267"/>
              <a:ext cx="25333" cy="121655"/>
            </a:xfrm>
            <a:custGeom>
              <a:rect b="b" l="l" r="r" t="t"/>
              <a:pathLst>
                <a:path extrusionOk="0" h="3131" w="652">
                  <a:moveTo>
                    <a:pt x="0" y="0"/>
                  </a:moveTo>
                  <a:lnTo>
                    <a:pt x="0" y="3131"/>
                  </a:lnTo>
                  <a:lnTo>
                    <a:pt x="651" y="3131"/>
                  </a:lnTo>
                  <a:lnTo>
                    <a:pt x="651" y="0"/>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46"/>
            <p:cNvSpPr/>
            <p:nvPr/>
          </p:nvSpPr>
          <p:spPr>
            <a:xfrm>
              <a:off x="2924988" y="1829032"/>
              <a:ext cx="25644" cy="455186"/>
            </a:xfrm>
            <a:custGeom>
              <a:rect b="b" l="l" r="r" t="t"/>
              <a:pathLst>
                <a:path extrusionOk="0" h="11715" w="660">
                  <a:moveTo>
                    <a:pt x="545" y="115"/>
                  </a:moveTo>
                  <a:lnTo>
                    <a:pt x="545" y="11600"/>
                  </a:lnTo>
                  <a:lnTo>
                    <a:pt x="118" y="11600"/>
                  </a:lnTo>
                  <a:lnTo>
                    <a:pt x="118" y="115"/>
                  </a:lnTo>
                  <a:close/>
                  <a:moveTo>
                    <a:pt x="1" y="1"/>
                  </a:moveTo>
                  <a:lnTo>
                    <a:pt x="1" y="11714"/>
                  </a:lnTo>
                  <a:lnTo>
                    <a:pt x="659" y="11714"/>
                  </a:lnTo>
                  <a:lnTo>
                    <a:pt x="6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46"/>
            <p:cNvSpPr/>
            <p:nvPr/>
          </p:nvSpPr>
          <p:spPr>
            <a:xfrm>
              <a:off x="3211081" y="1829032"/>
              <a:ext cx="25489" cy="455186"/>
            </a:xfrm>
            <a:custGeom>
              <a:rect b="b" l="l" r="r" t="t"/>
              <a:pathLst>
                <a:path extrusionOk="0" h="11715" w="656">
                  <a:moveTo>
                    <a:pt x="542" y="115"/>
                  </a:moveTo>
                  <a:lnTo>
                    <a:pt x="542" y="11600"/>
                  </a:lnTo>
                  <a:lnTo>
                    <a:pt x="115" y="11600"/>
                  </a:lnTo>
                  <a:lnTo>
                    <a:pt x="115" y="115"/>
                  </a:lnTo>
                  <a:close/>
                  <a:moveTo>
                    <a:pt x="1" y="1"/>
                  </a:moveTo>
                  <a:lnTo>
                    <a:pt x="1" y="11714"/>
                  </a:lnTo>
                  <a:lnTo>
                    <a:pt x="656" y="11714"/>
                  </a:lnTo>
                  <a:lnTo>
                    <a:pt x="6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46"/>
            <p:cNvSpPr/>
            <p:nvPr/>
          </p:nvSpPr>
          <p:spPr>
            <a:xfrm>
              <a:off x="2946942" y="1829576"/>
              <a:ext cx="135954" cy="113340"/>
            </a:xfrm>
            <a:custGeom>
              <a:rect b="b" l="l" r="r" t="t"/>
              <a:pathLst>
                <a:path extrusionOk="0" h="2917" w="3499">
                  <a:moveTo>
                    <a:pt x="74" y="0"/>
                  </a:moveTo>
                  <a:lnTo>
                    <a:pt x="0" y="87"/>
                  </a:lnTo>
                  <a:lnTo>
                    <a:pt x="3425" y="2917"/>
                  </a:lnTo>
                  <a:lnTo>
                    <a:pt x="3498" y="2830"/>
                  </a:lnTo>
                  <a:lnTo>
                    <a:pt x="7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46"/>
            <p:cNvSpPr/>
            <p:nvPr/>
          </p:nvSpPr>
          <p:spPr>
            <a:xfrm>
              <a:off x="2946942" y="1828915"/>
              <a:ext cx="135293" cy="112990"/>
            </a:xfrm>
            <a:custGeom>
              <a:rect b="b" l="l" r="r" t="t"/>
              <a:pathLst>
                <a:path extrusionOk="0" h="2908" w="3482">
                  <a:moveTo>
                    <a:pt x="3408" y="1"/>
                  </a:moveTo>
                  <a:lnTo>
                    <a:pt x="0" y="2820"/>
                  </a:lnTo>
                  <a:lnTo>
                    <a:pt x="74" y="2907"/>
                  </a:lnTo>
                  <a:lnTo>
                    <a:pt x="3482" y="91"/>
                  </a:lnTo>
                  <a:lnTo>
                    <a:pt x="34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46"/>
            <p:cNvSpPr/>
            <p:nvPr/>
          </p:nvSpPr>
          <p:spPr>
            <a:xfrm>
              <a:off x="3079322" y="1829576"/>
              <a:ext cx="136109" cy="113340"/>
            </a:xfrm>
            <a:custGeom>
              <a:rect b="b" l="l" r="r" t="t"/>
              <a:pathLst>
                <a:path extrusionOk="0" h="2917" w="3503">
                  <a:moveTo>
                    <a:pt x="75" y="0"/>
                  </a:moveTo>
                  <a:lnTo>
                    <a:pt x="1" y="87"/>
                  </a:lnTo>
                  <a:lnTo>
                    <a:pt x="3429" y="2917"/>
                  </a:lnTo>
                  <a:lnTo>
                    <a:pt x="3502" y="2830"/>
                  </a:lnTo>
                  <a:lnTo>
                    <a:pt x="7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46"/>
            <p:cNvSpPr/>
            <p:nvPr/>
          </p:nvSpPr>
          <p:spPr>
            <a:xfrm>
              <a:off x="3079322" y="1828915"/>
              <a:ext cx="135449" cy="112990"/>
            </a:xfrm>
            <a:custGeom>
              <a:rect b="b" l="l" r="r" t="t"/>
              <a:pathLst>
                <a:path extrusionOk="0" h="2908" w="3486">
                  <a:moveTo>
                    <a:pt x="3412" y="1"/>
                  </a:moveTo>
                  <a:lnTo>
                    <a:pt x="1" y="2820"/>
                  </a:lnTo>
                  <a:lnTo>
                    <a:pt x="75" y="2907"/>
                  </a:lnTo>
                  <a:lnTo>
                    <a:pt x="3485" y="91"/>
                  </a:lnTo>
                  <a:lnTo>
                    <a:pt x="341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46"/>
            <p:cNvSpPr/>
            <p:nvPr/>
          </p:nvSpPr>
          <p:spPr>
            <a:xfrm>
              <a:off x="2957316" y="1954302"/>
              <a:ext cx="369356" cy="789028"/>
            </a:xfrm>
            <a:custGeom>
              <a:rect b="b" l="l" r="r" t="t"/>
              <a:pathLst>
                <a:path extrusionOk="0" h="20307" w="9506">
                  <a:moveTo>
                    <a:pt x="0" y="1"/>
                  </a:moveTo>
                  <a:lnTo>
                    <a:pt x="0" y="20306"/>
                  </a:lnTo>
                  <a:lnTo>
                    <a:pt x="9506" y="20306"/>
                  </a:lnTo>
                  <a:lnTo>
                    <a:pt x="9506" y="1"/>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46"/>
            <p:cNvSpPr/>
            <p:nvPr/>
          </p:nvSpPr>
          <p:spPr>
            <a:xfrm>
              <a:off x="2834261" y="1954302"/>
              <a:ext cx="123093" cy="789028"/>
            </a:xfrm>
            <a:custGeom>
              <a:rect b="b" l="l" r="r" t="t"/>
              <a:pathLst>
                <a:path extrusionOk="0" h="20307" w="3168">
                  <a:moveTo>
                    <a:pt x="0" y="1"/>
                  </a:moveTo>
                  <a:lnTo>
                    <a:pt x="0" y="20306"/>
                  </a:lnTo>
                  <a:lnTo>
                    <a:pt x="3167" y="20306"/>
                  </a:lnTo>
                  <a:lnTo>
                    <a:pt x="3167" y="1"/>
                  </a:lnTo>
                  <a:close/>
                </a:path>
              </a:pathLst>
            </a:custGeom>
            <a:solidFill>
              <a:srgbClr val="4947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46"/>
            <p:cNvSpPr/>
            <p:nvPr/>
          </p:nvSpPr>
          <p:spPr>
            <a:xfrm>
              <a:off x="3017154" y="2028050"/>
              <a:ext cx="65587" cy="20554"/>
            </a:xfrm>
            <a:custGeom>
              <a:rect b="b" l="l" r="r" t="t"/>
              <a:pathLst>
                <a:path extrusionOk="0" h="529" w="1688">
                  <a:moveTo>
                    <a:pt x="264" y="1"/>
                  </a:moveTo>
                  <a:cubicBezTo>
                    <a:pt x="118" y="1"/>
                    <a:pt x="0" y="118"/>
                    <a:pt x="0" y="264"/>
                  </a:cubicBezTo>
                  <a:cubicBezTo>
                    <a:pt x="0" y="411"/>
                    <a:pt x="118" y="528"/>
                    <a:pt x="264" y="528"/>
                  </a:cubicBezTo>
                  <a:lnTo>
                    <a:pt x="1424" y="528"/>
                  </a:lnTo>
                  <a:cubicBezTo>
                    <a:pt x="1567" y="528"/>
                    <a:pt x="1687" y="411"/>
                    <a:pt x="1687" y="264"/>
                  </a:cubicBezTo>
                  <a:cubicBezTo>
                    <a:pt x="1687" y="118"/>
                    <a:pt x="1567" y="1"/>
                    <a:pt x="1424"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46"/>
            <p:cNvSpPr/>
            <p:nvPr/>
          </p:nvSpPr>
          <p:spPr>
            <a:xfrm>
              <a:off x="3118022" y="2028050"/>
              <a:ext cx="65587" cy="20554"/>
            </a:xfrm>
            <a:custGeom>
              <a:rect b="b" l="l" r="r" t="t"/>
              <a:pathLst>
                <a:path extrusionOk="0" h="529" w="1688">
                  <a:moveTo>
                    <a:pt x="264" y="1"/>
                  </a:moveTo>
                  <a:cubicBezTo>
                    <a:pt x="118" y="1"/>
                    <a:pt x="1" y="118"/>
                    <a:pt x="1" y="264"/>
                  </a:cubicBezTo>
                  <a:cubicBezTo>
                    <a:pt x="1" y="411"/>
                    <a:pt x="118" y="528"/>
                    <a:pt x="264" y="528"/>
                  </a:cubicBezTo>
                  <a:lnTo>
                    <a:pt x="1421" y="528"/>
                  </a:lnTo>
                  <a:cubicBezTo>
                    <a:pt x="1567" y="528"/>
                    <a:pt x="1688" y="411"/>
                    <a:pt x="1688" y="264"/>
                  </a:cubicBezTo>
                  <a:cubicBezTo>
                    <a:pt x="1688" y="118"/>
                    <a:pt x="1567" y="1"/>
                    <a:pt x="1421"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46"/>
            <p:cNvSpPr/>
            <p:nvPr/>
          </p:nvSpPr>
          <p:spPr>
            <a:xfrm>
              <a:off x="3218736" y="2028050"/>
              <a:ext cx="65743" cy="20554"/>
            </a:xfrm>
            <a:custGeom>
              <a:rect b="b" l="l" r="r" t="t"/>
              <a:pathLst>
                <a:path extrusionOk="0" h="529" w="1692">
                  <a:moveTo>
                    <a:pt x="268" y="1"/>
                  </a:moveTo>
                  <a:cubicBezTo>
                    <a:pt x="121" y="1"/>
                    <a:pt x="1" y="118"/>
                    <a:pt x="1" y="264"/>
                  </a:cubicBezTo>
                  <a:cubicBezTo>
                    <a:pt x="1" y="411"/>
                    <a:pt x="121" y="528"/>
                    <a:pt x="268" y="528"/>
                  </a:cubicBezTo>
                  <a:lnTo>
                    <a:pt x="1424" y="528"/>
                  </a:lnTo>
                  <a:cubicBezTo>
                    <a:pt x="1571" y="528"/>
                    <a:pt x="1691" y="411"/>
                    <a:pt x="1691" y="264"/>
                  </a:cubicBezTo>
                  <a:cubicBezTo>
                    <a:pt x="1691" y="118"/>
                    <a:pt x="1571" y="1"/>
                    <a:pt x="1424"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46"/>
            <p:cNvSpPr/>
            <p:nvPr/>
          </p:nvSpPr>
          <p:spPr>
            <a:xfrm>
              <a:off x="3017154" y="2081010"/>
              <a:ext cx="65587" cy="20671"/>
            </a:xfrm>
            <a:custGeom>
              <a:rect b="b" l="l" r="r" t="t"/>
              <a:pathLst>
                <a:path extrusionOk="0" h="532" w="1688">
                  <a:moveTo>
                    <a:pt x="264" y="1"/>
                  </a:moveTo>
                  <a:cubicBezTo>
                    <a:pt x="118" y="1"/>
                    <a:pt x="0" y="121"/>
                    <a:pt x="0" y="264"/>
                  </a:cubicBezTo>
                  <a:cubicBezTo>
                    <a:pt x="0" y="411"/>
                    <a:pt x="118" y="531"/>
                    <a:pt x="264" y="531"/>
                  </a:cubicBezTo>
                  <a:lnTo>
                    <a:pt x="1424" y="531"/>
                  </a:lnTo>
                  <a:cubicBezTo>
                    <a:pt x="1567" y="531"/>
                    <a:pt x="1687" y="411"/>
                    <a:pt x="1687" y="264"/>
                  </a:cubicBezTo>
                  <a:cubicBezTo>
                    <a:pt x="1687" y="121"/>
                    <a:pt x="1567" y="1"/>
                    <a:pt x="1424"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46"/>
            <p:cNvSpPr/>
            <p:nvPr/>
          </p:nvSpPr>
          <p:spPr>
            <a:xfrm>
              <a:off x="3118022" y="2081010"/>
              <a:ext cx="65587" cy="20671"/>
            </a:xfrm>
            <a:custGeom>
              <a:rect b="b" l="l" r="r" t="t"/>
              <a:pathLst>
                <a:path extrusionOk="0" h="532" w="1688">
                  <a:moveTo>
                    <a:pt x="264" y="1"/>
                  </a:moveTo>
                  <a:cubicBezTo>
                    <a:pt x="118" y="1"/>
                    <a:pt x="1" y="121"/>
                    <a:pt x="1" y="264"/>
                  </a:cubicBezTo>
                  <a:cubicBezTo>
                    <a:pt x="1" y="411"/>
                    <a:pt x="118" y="531"/>
                    <a:pt x="264" y="531"/>
                  </a:cubicBezTo>
                  <a:lnTo>
                    <a:pt x="1421" y="531"/>
                  </a:lnTo>
                  <a:cubicBezTo>
                    <a:pt x="1567" y="531"/>
                    <a:pt x="1688" y="411"/>
                    <a:pt x="1688" y="264"/>
                  </a:cubicBezTo>
                  <a:cubicBezTo>
                    <a:pt x="1688" y="121"/>
                    <a:pt x="1567" y="1"/>
                    <a:pt x="14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46"/>
            <p:cNvSpPr/>
            <p:nvPr/>
          </p:nvSpPr>
          <p:spPr>
            <a:xfrm>
              <a:off x="3218736" y="2081010"/>
              <a:ext cx="65743" cy="20671"/>
            </a:xfrm>
            <a:custGeom>
              <a:rect b="b" l="l" r="r" t="t"/>
              <a:pathLst>
                <a:path extrusionOk="0" h="532" w="1692">
                  <a:moveTo>
                    <a:pt x="268" y="1"/>
                  </a:moveTo>
                  <a:cubicBezTo>
                    <a:pt x="121" y="1"/>
                    <a:pt x="1" y="121"/>
                    <a:pt x="1" y="264"/>
                  </a:cubicBezTo>
                  <a:cubicBezTo>
                    <a:pt x="1" y="411"/>
                    <a:pt x="121" y="531"/>
                    <a:pt x="268" y="531"/>
                  </a:cubicBezTo>
                  <a:lnTo>
                    <a:pt x="1424" y="531"/>
                  </a:lnTo>
                  <a:cubicBezTo>
                    <a:pt x="1571" y="531"/>
                    <a:pt x="1691" y="411"/>
                    <a:pt x="1691" y="264"/>
                  </a:cubicBezTo>
                  <a:cubicBezTo>
                    <a:pt x="1691" y="121"/>
                    <a:pt x="1571" y="1"/>
                    <a:pt x="1424"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46"/>
            <p:cNvSpPr/>
            <p:nvPr/>
          </p:nvSpPr>
          <p:spPr>
            <a:xfrm>
              <a:off x="3017154" y="2134086"/>
              <a:ext cx="65587" cy="20554"/>
            </a:xfrm>
            <a:custGeom>
              <a:rect b="b" l="l" r="r" t="t"/>
              <a:pathLst>
                <a:path extrusionOk="0" h="529" w="1688">
                  <a:moveTo>
                    <a:pt x="264" y="1"/>
                  </a:moveTo>
                  <a:cubicBezTo>
                    <a:pt x="118" y="1"/>
                    <a:pt x="0" y="118"/>
                    <a:pt x="0" y="265"/>
                  </a:cubicBezTo>
                  <a:cubicBezTo>
                    <a:pt x="0" y="408"/>
                    <a:pt x="118" y="529"/>
                    <a:pt x="264" y="529"/>
                  </a:cubicBezTo>
                  <a:lnTo>
                    <a:pt x="1424" y="529"/>
                  </a:lnTo>
                  <a:cubicBezTo>
                    <a:pt x="1567" y="529"/>
                    <a:pt x="1687" y="408"/>
                    <a:pt x="1687" y="265"/>
                  </a:cubicBezTo>
                  <a:cubicBezTo>
                    <a:pt x="1687" y="118"/>
                    <a:pt x="1567" y="1"/>
                    <a:pt x="1424"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46"/>
            <p:cNvSpPr/>
            <p:nvPr/>
          </p:nvSpPr>
          <p:spPr>
            <a:xfrm>
              <a:off x="3118022" y="2134086"/>
              <a:ext cx="65587" cy="20554"/>
            </a:xfrm>
            <a:custGeom>
              <a:rect b="b" l="l" r="r" t="t"/>
              <a:pathLst>
                <a:path extrusionOk="0" h="529" w="1688">
                  <a:moveTo>
                    <a:pt x="264" y="1"/>
                  </a:moveTo>
                  <a:cubicBezTo>
                    <a:pt x="118" y="1"/>
                    <a:pt x="1" y="118"/>
                    <a:pt x="1" y="265"/>
                  </a:cubicBezTo>
                  <a:cubicBezTo>
                    <a:pt x="1" y="408"/>
                    <a:pt x="118" y="529"/>
                    <a:pt x="264" y="529"/>
                  </a:cubicBezTo>
                  <a:lnTo>
                    <a:pt x="1421" y="529"/>
                  </a:lnTo>
                  <a:cubicBezTo>
                    <a:pt x="1567" y="529"/>
                    <a:pt x="1688" y="408"/>
                    <a:pt x="1688" y="265"/>
                  </a:cubicBezTo>
                  <a:cubicBezTo>
                    <a:pt x="1688" y="118"/>
                    <a:pt x="1567" y="1"/>
                    <a:pt x="1421"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46"/>
            <p:cNvSpPr/>
            <p:nvPr/>
          </p:nvSpPr>
          <p:spPr>
            <a:xfrm>
              <a:off x="3218736" y="2134086"/>
              <a:ext cx="65743" cy="20554"/>
            </a:xfrm>
            <a:custGeom>
              <a:rect b="b" l="l" r="r" t="t"/>
              <a:pathLst>
                <a:path extrusionOk="0" h="529" w="1692">
                  <a:moveTo>
                    <a:pt x="268" y="1"/>
                  </a:moveTo>
                  <a:cubicBezTo>
                    <a:pt x="121" y="1"/>
                    <a:pt x="1" y="118"/>
                    <a:pt x="1" y="265"/>
                  </a:cubicBezTo>
                  <a:cubicBezTo>
                    <a:pt x="1" y="408"/>
                    <a:pt x="121" y="529"/>
                    <a:pt x="268" y="529"/>
                  </a:cubicBezTo>
                  <a:lnTo>
                    <a:pt x="1424" y="529"/>
                  </a:lnTo>
                  <a:cubicBezTo>
                    <a:pt x="1571" y="529"/>
                    <a:pt x="1691" y="408"/>
                    <a:pt x="1691" y="265"/>
                  </a:cubicBezTo>
                  <a:cubicBezTo>
                    <a:pt x="1691" y="118"/>
                    <a:pt x="1571" y="1"/>
                    <a:pt x="14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46"/>
            <p:cNvSpPr/>
            <p:nvPr/>
          </p:nvSpPr>
          <p:spPr>
            <a:xfrm>
              <a:off x="3017154" y="2187085"/>
              <a:ext cx="65587" cy="20515"/>
            </a:xfrm>
            <a:custGeom>
              <a:rect b="b" l="l" r="r" t="t"/>
              <a:pathLst>
                <a:path extrusionOk="0" h="528" w="1688">
                  <a:moveTo>
                    <a:pt x="264" y="0"/>
                  </a:moveTo>
                  <a:cubicBezTo>
                    <a:pt x="118" y="0"/>
                    <a:pt x="0" y="120"/>
                    <a:pt x="0" y="264"/>
                  </a:cubicBezTo>
                  <a:cubicBezTo>
                    <a:pt x="0" y="411"/>
                    <a:pt x="118" y="528"/>
                    <a:pt x="264" y="528"/>
                  </a:cubicBezTo>
                  <a:lnTo>
                    <a:pt x="1424" y="528"/>
                  </a:lnTo>
                  <a:cubicBezTo>
                    <a:pt x="1567" y="528"/>
                    <a:pt x="1687" y="411"/>
                    <a:pt x="1687" y="264"/>
                  </a:cubicBezTo>
                  <a:cubicBezTo>
                    <a:pt x="1687" y="120"/>
                    <a:pt x="1567" y="0"/>
                    <a:pt x="1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46"/>
            <p:cNvSpPr/>
            <p:nvPr/>
          </p:nvSpPr>
          <p:spPr>
            <a:xfrm>
              <a:off x="3118022" y="2187085"/>
              <a:ext cx="65587" cy="20515"/>
            </a:xfrm>
            <a:custGeom>
              <a:rect b="b" l="l" r="r" t="t"/>
              <a:pathLst>
                <a:path extrusionOk="0" h="528" w="1688">
                  <a:moveTo>
                    <a:pt x="264" y="0"/>
                  </a:moveTo>
                  <a:cubicBezTo>
                    <a:pt x="118" y="0"/>
                    <a:pt x="1" y="120"/>
                    <a:pt x="1" y="264"/>
                  </a:cubicBezTo>
                  <a:cubicBezTo>
                    <a:pt x="1" y="411"/>
                    <a:pt x="118" y="528"/>
                    <a:pt x="264" y="528"/>
                  </a:cubicBezTo>
                  <a:lnTo>
                    <a:pt x="1421" y="528"/>
                  </a:lnTo>
                  <a:cubicBezTo>
                    <a:pt x="1567" y="528"/>
                    <a:pt x="1688" y="411"/>
                    <a:pt x="1688" y="264"/>
                  </a:cubicBezTo>
                  <a:cubicBezTo>
                    <a:pt x="1688" y="120"/>
                    <a:pt x="1567" y="0"/>
                    <a:pt x="1421"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46"/>
            <p:cNvSpPr/>
            <p:nvPr/>
          </p:nvSpPr>
          <p:spPr>
            <a:xfrm>
              <a:off x="3218736" y="2187085"/>
              <a:ext cx="65743" cy="20515"/>
            </a:xfrm>
            <a:custGeom>
              <a:rect b="b" l="l" r="r" t="t"/>
              <a:pathLst>
                <a:path extrusionOk="0" h="528" w="1692">
                  <a:moveTo>
                    <a:pt x="268" y="0"/>
                  </a:moveTo>
                  <a:cubicBezTo>
                    <a:pt x="121" y="0"/>
                    <a:pt x="1" y="120"/>
                    <a:pt x="1" y="264"/>
                  </a:cubicBezTo>
                  <a:cubicBezTo>
                    <a:pt x="1" y="411"/>
                    <a:pt x="121" y="528"/>
                    <a:pt x="268" y="528"/>
                  </a:cubicBezTo>
                  <a:lnTo>
                    <a:pt x="1424" y="528"/>
                  </a:lnTo>
                  <a:cubicBezTo>
                    <a:pt x="1571" y="528"/>
                    <a:pt x="1691" y="411"/>
                    <a:pt x="1691" y="264"/>
                  </a:cubicBezTo>
                  <a:cubicBezTo>
                    <a:pt x="1691" y="120"/>
                    <a:pt x="1571" y="0"/>
                    <a:pt x="1424"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46"/>
            <p:cNvSpPr/>
            <p:nvPr/>
          </p:nvSpPr>
          <p:spPr>
            <a:xfrm>
              <a:off x="3017154" y="2240045"/>
              <a:ext cx="65587" cy="20632"/>
            </a:xfrm>
            <a:custGeom>
              <a:rect b="b" l="l" r="r" t="t"/>
              <a:pathLst>
                <a:path extrusionOk="0" h="531" w="1688">
                  <a:moveTo>
                    <a:pt x="264" y="0"/>
                  </a:moveTo>
                  <a:cubicBezTo>
                    <a:pt x="118" y="0"/>
                    <a:pt x="0" y="120"/>
                    <a:pt x="0" y="267"/>
                  </a:cubicBezTo>
                  <a:cubicBezTo>
                    <a:pt x="0" y="411"/>
                    <a:pt x="118" y="531"/>
                    <a:pt x="264" y="531"/>
                  </a:cubicBezTo>
                  <a:lnTo>
                    <a:pt x="1424" y="531"/>
                  </a:lnTo>
                  <a:cubicBezTo>
                    <a:pt x="1567" y="531"/>
                    <a:pt x="1687" y="411"/>
                    <a:pt x="1687" y="267"/>
                  </a:cubicBezTo>
                  <a:cubicBezTo>
                    <a:pt x="1687" y="120"/>
                    <a:pt x="1567" y="0"/>
                    <a:pt x="1424"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46"/>
            <p:cNvSpPr/>
            <p:nvPr/>
          </p:nvSpPr>
          <p:spPr>
            <a:xfrm>
              <a:off x="3118022" y="2240045"/>
              <a:ext cx="65587" cy="20632"/>
            </a:xfrm>
            <a:custGeom>
              <a:rect b="b" l="l" r="r" t="t"/>
              <a:pathLst>
                <a:path extrusionOk="0" h="531" w="1688">
                  <a:moveTo>
                    <a:pt x="264" y="0"/>
                  </a:moveTo>
                  <a:cubicBezTo>
                    <a:pt x="118" y="0"/>
                    <a:pt x="1" y="120"/>
                    <a:pt x="1" y="267"/>
                  </a:cubicBezTo>
                  <a:cubicBezTo>
                    <a:pt x="1" y="411"/>
                    <a:pt x="118" y="531"/>
                    <a:pt x="264" y="531"/>
                  </a:cubicBezTo>
                  <a:lnTo>
                    <a:pt x="1421" y="531"/>
                  </a:lnTo>
                  <a:cubicBezTo>
                    <a:pt x="1567" y="531"/>
                    <a:pt x="1688" y="411"/>
                    <a:pt x="1688" y="267"/>
                  </a:cubicBezTo>
                  <a:cubicBezTo>
                    <a:pt x="1688" y="120"/>
                    <a:pt x="1567" y="0"/>
                    <a:pt x="1421"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46"/>
            <p:cNvSpPr/>
            <p:nvPr/>
          </p:nvSpPr>
          <p:spPr>
            <a:xfrm>
              <a:off x="3218736" y="2240045"/>
              <a:ext cx="65743" cy="20632"/>
            </a:xfrm>
            <a:custGeom>
              <a:rect b="b" l="l" r="r" t="t"/>
              <a:pathLst>
                <a:path extrusionOk="0" h="531" w="1692">
                  <a:moveTo>
                    <a:pt x="268" y="0"/>
                  </a:moveTo>
                  <a:cubicBezTo>
                    <a:pt x="121" y="0"/>
                    <a:pt x="1" y="120"/>
                    <a:pt x="1" y="267"/>
                  </a:cubicBezTo>
                  <a:cubicBezTo>
                    <a:pt x="1" y="411"/>
                    <a:pt x="121" y="531"/>
                    <a:pt x="268" y="531"/>
                  </a:cubicBezTo>
                  <a:lnTo>
                    <a:pt x="1424" y="531"/>
                  </a:lnTo>
                  <a:cubicBezTo>
                    <a:pt x="1571" y="531"/>
                    <a:pt x="1691" y="411"/>
                    <a:pt x="1691" y="267"/>
                  </a:cubicBezTo>
                  <a:cubicBezTo>
                    <a:pt x="1691" y="120"/>
                    <a:pt x="1571" y="0"/>
                    <a:pt x="1424"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46"/>
            <p:cNvSpPr/>
            <p:nvPr/>
          </p:nvSpPr>
          <p:spPr>
            <a:xfrm>
              <a:off x="3017154" y="2293122"/>
              <a:ext cx="65587" cy="20515"/>
            </a:xfrm>
            <a:custGeom>
              <a:rect b="b" l="l" r="r" t="t"/>
              <a:pathLst>
                <a:path extrusionOk="0" h="528" w="1688">
                  <a:moveTo>
                    <a:pt x="264" y="0"/>
                  </a:moveTo>
                  <a:cubicBezTo>
                    <a:pt x="118" y="0"/>
                    <a:pt x="0" y="117"/>
                    <a:pt x="0" y="264"/>
                  </a:cubicBezTo>
                  <a:cubicBezTo>
                    <a:pt x="0" y="412"/>
                    <a:pt x="118" y="528"/>
                    <a:pt x="264" y="528"/>
                  </a:cubicBezTo>
                  <a:lnTo>
                    <a:pt x="1424" y="528"/>
                  </a:lnTo>
                  <a:cubicBezTo>
                    <a:pt x="1567" y="528"/>
                    <a:pt x="1687" y="412"/>
                    <a:pt x="1687" y="264"/>
                  </a:cubicBezTo>
                  <a:cubicBezTo>
                    <a:pt x="1687" y="117"/>
                    <a:pt x="1567" y="0"/>
                    <a:pt x="1424"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46"/>
            <p:cNvSpPr/>
            <p:nvPr/>
          </p:nvSpPr>
          <p:spPr>
            <a:xfrm>
              <a:off x="3118022" y="2293122"/>
              <a:ext cx="65587" cy="20515"/>
            </a:xfrm>
            <a:custGeom>
              <a:rect b="b" l="l" r="r" t="t"/>
              <a:pathLst>
                <a:path extrusionOk="0" h="528" w="1688">
                  <a:moveTo>
                    <a:pt x="264" y="0"/>
                  </a:moveTo>
                  <a:cubicBezTo>
                    <a:pt x="118" y="0"/>
                    <a:pt x="1" y="117"/>
                    <a:pt x="1" y="264"/>
                  </a:cubicBezTo>
                  <a:cubicBezTo>
                    <a:pt x="1" y="412"/>
                    <a:pt x="118" y="528"/>
                    <a:pt x="264" y="528"/>
                  </a:cubicBezTo>
                  <a:lnTo>
                    <a:pt x="1421" y="528"/>
                  </a:lnTo>
                  <a:cubicBezTo>
                    <a:pt x="1567" y="528"/>
                    <a:pt x="1688" y="412"/>
                    <a:pt x="1688" y="264"/>
                  </a:cubicBezTo>
                  <a:cubicBezTo>
                    <a:pt x="1688" y="117"/>
                    <a:pt x="1567" y="0"/>
                    <a:pt x="1421"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46"/>
            <p:cNvSpPr/>
            <p:nvPr/>
          </p:nvSpPr>
          <p:spPr>
            <a:xfrm>
              <a:off x="3218736" y="2293122"/>
              <a:ext cx="65743" cy="20515"/>
            </a:xfrm>
            <a:custGeom>
              <a:rect b="b" l="l" r="r" t="t"/>
              <a:pathLst>
                <a:path extrusionOk="0" h="528" w="1692">
                  <a:moveTo>
                    <a:pt x="268" y="0"/>
                  </a:moveTo>
                  <a:cubicBezTo>
                    <a:pt x="121" y="0"/>
                    <a:pt x="1" y="117"/>
                    <a:pt x="1" y="264"/>
                  </a:cubicBezTo>
                  <a:cubicBezTo>
                    <a:pt x="1" y="412"/>
                    <a:pt x="121" y="528"/>
                    <a:pt x="268" y="528"/>
                  </a:cubicBezTo>
                  <a:lnTo>
                    <a:pt x="1424" y="528"/>
                  </a:lnTo>
                  <a:cubicBezTo>
                    <a:pt x="1571" y="528"/>
                    <a:pt x="1691" y="412"/>
                    <a:pt x="1691" y="264"/>
                  </a:cubicBezTo>
                  <a:cubicBezTo>
                    <a:pt x="1691" y="117"/>
                    <a:pt x="1571" y="0"/>
                    <a:pt x="1424"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46"/>
            <p:cNvSpPr/>
            <p:nvPr/>
          </p:nvSpPr>
          <p:spPr>
            <a:xfrm>
              <a:off x="3017154" y="2346082"/>
              <a:ext cx="65587" cy="20671"/>
            </a:xfrm>
            <a:custGeom>
              <a:rect b="b" l="l" r="r" t="t"/>
              <a:pathLst>
                <a:path extrusionOk="0" h="532" w="1688">
                  <a:moveTo>
                    <a:pt x="264" y="0"/>
                  </a:moveTo>
                  <a:cubicBezTo>
                    <a:pt x="118" y="0"/>
                    <a:pt x="0" y="121"/>
                    <a:pt x="0" y="264"/>
                  </a:cubicBezTo>
                  <a:cubicBezTo>
                    <a:pt x="0" y="412"/>
                    <a:pt x="118" y="532"/>
                    <a:pt x="264" y="532"/>
                  </a:cubicBezTo>
                  <a:lnTo>
                    <a:pt x="1424" y="532"/>
                  </a:lnTo>
                  <a:cubicBezTo>
                    <a:pt x="1567" y="532"/>
                    <a:pt x="1687" y="412"/>
                    <a:pt x="1687" y="264"/>
                  </a:cubicBezTo>
                  <a:cubicBezTo>
                    <a:pt x="1687" y="121"/>
                    <a:pt x="1567" y="0"/>
                    <a:pt x="1424"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46"/>
            <p:cNvSpPr/>
            <p:nvPr/>
          </p:nvSpPr>
          <p:spPr>
            <a:xfrm>
              <a:off x="3118022" y="2346082"/>
              <a:ext cx="65587" cy="20671"/>
            </a:xfrm>
            <a:custGeom>
              <a:rect b="b" l="l" r="r" t="t"/>
              <a:pathLst>
                <a:path extrusionOk="0" h="532" w="1688">
                  <a:moveTo>
                    <a:pt x="264" y="0"/>
                  </a:moveTo>
                  <a:cubicBezTo>
                    <a:pt x="118" y="0"/>
                    <a:pt x="1" y="121"/>
                    <a:pt x="1" y="264"/>
                  </a:cubicBezTo>
                  <a:cubicBezTo>
                    <a:pt x="1" y="412"/>
                    <a:pt x="118" y="532"/>
                    <a:pt x="264" y="532"/>
                  </a:cubicBezTo>
                  <a:lnTo>
                    <a:pt x="1421" y="532"/>
                  </a:lnTo>
                  <a:cubicBezTo>
                    <a:pt x="1567" y="532"/>
                    <a:pt x="1688" y="412"/>
                    <a:pt x="1688" y="264"/>
                  </a:cubicBezTo>
                  <a:cubicBezTo>
                    <a:pt x="1688" y="121"/>
                    <a:pt x="1567"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46"/>
            <p:cNvSpPr/>
            <p:nvPr/>
          </p:nvSpPr>
          <p:spPr>
            <a:xfrm>
              <a:off x="3218736" y="2346082"/>
              <a:ext cx="65743" cy="20671"/>
            </a:xfrm>
            <a:custGeom>
              <a:rect b="b" l="l" r="r" t="t"/>
              <a:pathLst>
                <a:path extrusionOk="0" h="532" w="1692">
                  <a:moveTo>
                    <a:pt x="268" y="0"/>
                  </a:moveTo>
                  <a:cubicBezTo>
                    <a:pt x="121" y="0"/>
                    <a:pt x="1" y="121"/>
                    <a:pt x="1" y="264"/>
                  </a:cubicBezTo>
                  <a:cubicBezTo>
                    <a:pt x="1" y="412"/>
                    <a:pt x="121" y="532"/>
                    <a:pt x="268" y="532"/>
                  </a:cubicBezTo>
                  <a:lnTo>
                    <a:pt x="1424" y="532"/>
                  </a:lnTo>
                  <a:cubicBezTo>
                    <a:pt x="1571" y="532"/>
                    <a:pt x="1691" y="412"/>
                    <a:pt x="1691" y="264"/>
                  </a:cubicBezTo>
                  <a:cubicBezTo>
                    <a:pt x="1691" y="121"/>
                    <a:pt x="1571" y="0"/>
                    <a:pt x="1424"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46"/>
            <p:cNvSpPr/>
            <p:nvPr/>
          </p:nvSpPr>
          <p:spPr>
            <a:xfrm>
              <a:off x="3017154" y="2399042"/>
              <a:ext cx="65587" cy="20710"/>
            </a:xfrm>
            <a:custGeom>
              <a:rect b="b" l="l" r="r" t="t"/>
              <a:pathLst>
                <a:path extrusionOk="0" h="533" w="1688">
                  <a:moveTo>
                    <a:pt x="264" y="0"/>
                  </a:moveTo>
                  <a:cubicBezTo>
                    <a:pt x="118" y="0"/>
                    <a:pt x="0" y="121"/>
                    <a:pt x="0" y="267"/>
                  </a:cubicBezTo>
                  <a:cubicBezTo>
                    <a:pt x="0" y="412"/>
                    <a:pt x="118" y="532"/>
                    <a:pt x="264" y="532"/>
                  </a:cubicBezTo>
                  <a:lnTo>
                    <a:pt x="1424" y="532"/>
                  </a:lnTo>
                  <a:cubicBezTo>
                    <a:pt x="1567" y="532"/>
                    <a:pt x="1687" y="412"/>
                    <a:pt x="1687" y="267"/>
                  </a:cubicBezTo>
                  <a:cubicBezTo>
                    <a:pt x="1687" y="121"/>
                    <a:pt x="1567" y="0"/>
                    <a:pt x="1424"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46"/>
            <p:cNvSpPr/>
            <p:nvPr/>
          </p:nvSpPr>
          <p:spPr>
            <a:xfrm>
              <a:off x="3118022" y="2399042"/>
              <a:ext cx="65587" cy="20710"/>
            </a:xfrm>
            <a:custGeom>
              <a:rect b="b" l="l" r="r" t="t"/>
              <a:pathLst>
                <a:path extrusionOk="0" h="533" w="1688">
                  <a:moveTo>
                    <a:pt x="264" y="0"/>
                  </a:moveTo>
                  <a:cubicBezTo>
                    <a:pt x="118" y="0"/>
                    <a:pt x="1" y="121"/>
                    <a:pt x="1" y="267"/>
                  </a:cubicBezTo>
                  <a:cubicBezTo>
                    <a:pt x="1" y="412"/>
                    <a:pt x="118" y="532"/>
                    <a:pt x="264" y="532"/>
                  </a:cubicBezTo>
                  <a:lnTo>
                    <a:pt x="1421" y="532"/>
                  </a:lnTo>
                  <a:cubicBezTo>
                    <a:pt x="1567" y="532"/>
                    <a:pt x="1688" y="412"/>
                    <a:pt x="1688" y="267"/>
                  </a:cubicBezTo>
                  <a:cubicBezTo>
                    <a:pt x="1688" y="121"/>
                    <a:pt x="1567" y="0"/>
                    <a:pt x="1421"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46"/>
            <p:cNvSpPr/>
            <p:nvPr/>
          </p:nvSpPr>
          <p:spPr>
            <a:xfrm>
              <a:off x="3218736" y="2399042"/>
              <a:ext cx="65743" cy="20710"/>
            </a:xfrm>
            <a:custGeom>
              <a:rect b="b" l="l" r="r" t="t"/>
              <a:pathLst>
                <a:path extrusionOk="0" h="533" w="1692">
                  <a:moveTo>
                    <a:pt x="268" y="0"/>
                  </a:moveTo>
                  <a:cubicBezTo>
                    <a:pt x="121" y="0"/>
                    <a:pt x="1" y="121"/>
                    <a:pt x="1" y="267"/>
                  </a:cubicBezTo>
                  <a:cubicBezTo>
                    <a:pt x="1" y="412"/>
                    <a:pt x="121" y="532"/>
                    <a:pt x="268" y="532"/>
                  </a:cubicBezTo>
                  <a:lnTo>
                    <a:pt x="1424" y="532"/>
                  </a:lnTo>
                  <a:cubicBezTo>
                    <a:pt x="1571" y="532"/>
                    <a:pt x="1691" y="412"/>
                    <a:pt x="1691" y="267"/>
                  </a:cubicBezTo>
                  <a:cubicBezTo>
                    <a:pt x="1691" y="121"/>
                    <a:pt x="1571" y="0"/>
                    <a:pt x="1424"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46"/>
            <p:cNvSpPr/>
            <p:nvPr/>
          </p:nvSpPr>
          <p:spPr>
            <a:xfrm>
              <a:off x="3017154" y="2452119"/>
              <a:ext cx="65587" cy="20593"/>
            </a:xfrm>
            <a:custGeom>
              <a:rect b="b" l="l" r="r" t="t"/>
              <a:pathLst>
                <a:path extrusionOk="0" h="530" w="1688">
                  <a:moveTo>
                    <a:pt x="264" y="1"/>
                  </a:moveTo>
                  <a:cubicBezTo>
                    <a:pt x="118" y="1"/>
                    <a:pt x="0" y="118"/>
                    <a:pt x="0" y="264"/>
                  </a:cubicBezTo>
                  <a:cubicBezTo>
                    <a:pt x="0" y="412"/>
                    <a:pt x="118" y="529"/>
                    <a:pt x="264" y="529"/>
                  </a:cubicBezTo>
                  <a:lnTo>
                    <a:pt x="1424" y="529"/>
                  </a:lnTo>
                  <a:cubicBezTo>
                    <a:pt x="1567" y="529"/>
                    <a:pt x="1687" y="412"/>
                    <a:pt x="1687" y="264"/>
                  </a:cubicBezTo>
                  <a:cubicBezTo>
                    <a:pt x="1687" y="118"/>
                    <a:pt x="1567" y="1"/>
                    <a:pt x="1424"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46"/>
            <p:cNvSpPr/>
            <p:nvPr/>
          </p:nvSpPr>
          <p:spPr>
            <a:xfrm>
              <a:off x="3118022" y="2452119"/>
              <a:ext cx="65587" cy="20593"/>
            </a:xfrm>
            <a:custGeom>
              <a:rect b="b" l="l" r="r" t="t"/>
              <a:pathLst>
                <a:path extrusionOk="0" h="530" w="1688">
                  <a:moveTo>
                    <a:pt x="264" y="1"/>
                  </a:moveTo>
                  <a:cubicBezTo>
                    <a:pt x="118" y="1"/>
                    <a:pt x="1" y="118"/>
                    <a:pt x="1" y="264"/>
                  </a:cubicBezTo>
                  <a:cubicBezTo>
                    <a:pt x="1" y="412"/>
                    <a:pt x="118" y="529"/>
                    <a:pt x="264" y="529"/>
                  </a:cubicBezTo>
                  <a:lnTo>
                    <a:pt x="1421" y="529"/>
                  </a:lnTo>
                  <a:cubicBezTo>
                    <a:pt x="1567" y="529"/>
                    <a:pt x="1688" y="412"/>
                    <a:pt x="1688" y="264"/>
                  </a:cubicBezTo>
                  <a:cubicBezTo>
                    <a:pt x="1688" y="118"/>
                    <a:pt x="1567" y="1"/>
                    <a:pt x="1421"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46"/>
            <p:cNvSpPr/>
            <p:nvPr/>
          </p:nvSpPr>
          <p:spPr>
            <a:xfrm>
              <a:off x="3218736" y="2452119"/>
              <a:ext cx="65743" cy="20593"/>
            </a:xfrm>
            <a:custGeom>
              <a:rect b="b" l="l" r="r" t="t"/>
              <a:pathLst>
                <a:path extrusionOk="0" h="530" w="1692">
                  <a:moveTo>
                    <a:pt x="268" y="1"/>
                  </a:moveTo>
                  <a:cubicBezTo>
                    <a:pt x="121" y="1"/>
                    <a:pt x="1" y="118"/>
                    <a:pt x="1" y="264"/>
                  </a:cubicBezTo>
                  <a:cubicBezTo>
                    <a:pt x="1" y="412"/>
                    <a:pt x="121" y="529"/>
                    <a:pt x="268" y="529"/>
                  </a:cubicBezTo>
                  <a:lnTo>
                    <a:pt x="1424" y="529"/>
                  </a:lnTo>
                  <a:cubicBezTo>
                    <a:pt x="1571" y="529"/>
                    <a:pt x="1691" y="412"/>
                    <a:pt x="1691" y="264"/>
                  </a:cubicBezTo>
                  <a:cubicBezTo>
                    <a:pt x="1691" y="118"/>
                    <a:pt x="1571" y="1"/>
                    <a:pt x="1424"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46"/>
            <p:cNvSpPr/>
            <p:nvPr/>
          </p:nvSpPr>
          <p:spPr>
            <a:xfrm>
              <a:off x="3017154" y="2505079"/>
              <a:ext cx="65587" cy="20710"/>
            </a:xfrm>
            <a:custGeom>
              <a:rect b="b" l="l" r="r" t="t"/>
              <a:pathLst>
                <a:path extrusionOk="0" h="533" w="1688">
                  <a:moveTo>
                    <a:pt x="264" y="1"/>
                  </a:moveTo>
                  <a:cubicBezTo>
                    <a:pt x="118" y="1"/>
                    <a:pt x="0" y="121"/>
                    <a:pt x="0" y="265"/>
                  </a:cubicBezTo>
                  <a:cubicBezTo>
                    <a:pt x="0" y="412"/>
                    <a:pt x="118" y="532"/>
                    <a:pt x="264" y="532"/>
                  </a:cubicBezTo>
                  <a:lnTo>
                    <a:pt x="1424" y="532"/>
                  </a:lnTo>
                  <a:cubicBezTo>
                    <a:pt x="1567" y="532"/>
                    <a:pt x="1687" y="412"/>
                    <a:pt x="1687" y="265"/>
                  </a:cubicBezTo>
                  <a:cubicBezTo>
                    <a:pt x="1687" y="121"/>
                    <a:pt x="1567" y="1"/>
                    <a:pt x="1424"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46"/>
            <p:cNvSpPr/>
            <p:nvPr/>
          </p:nvSpPr>
          <p:spPr>
            <a:xfrm>
              <a:off x="3118022" y="2505079"/>
              <a:ext cx="65587" cy="20710"/>
            </a:xfrm>
            <a:custGeom>
              <a:rect b="b" l="l" r="r" t="t"/>
              <a:pathLst>
                <a:path extrusionOk="0" h="533" w="1688">
                  <a:moveTo>
                    <a:pt x="264" y="1"/>
                  </a:moveTo>
                  <a:cubicBezTo>
                    <a:pt x="118" y="1"/>
                    <a:pt x="1" y="121"/>
                    <a:pt x="1" y="265"/>
                  </a:cubicBezTo>
                  <a:cubicBezTo>
                    <a:pt x="1" y="412"/>
                    <a:pt x="118" y="532"/>
                    <a:pt x="264" y="532"/>
                  </a:cubicBezTo>
                  <a:lnTo>
                    <a:pt x="1421" y="532"/>
                  </a:lnTo>
                  <a:cubicBezTo>
                    <a:pt x="1567" y="532"/>
                    <a:pt x="1688" y="412"/>
                    <a:pt x="1688" y="265"/>
                  </a:cubicBezTo>
                  <a:cubicBezTo>
                    <a:pt x="1688" y="121"/>
                    <a:pt x="1567" y="1"/>
                    <a:pt x="1421"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46"/>
            <p:cNvSpPr/>
            <p:nvPr/>
          </p:nvSpPr>
          <p:spPr>
            <a:xfrm>
              <a:off x="3218736" y="2505079"/>
              <a:ext cx="65743" cy="20710"/>
            </a:xfrm>
            <a:custGeom>
              <a:rect b="b" l="l" r="r" t="t"/>
              <a:pathLst>
                <a:path extrusionOk="0" h="533" w="1692">
                  <a:moveTo>
                    <a:pt x="268" y="1"/>
                  </a:moveTo>
                  <a:cubicBezTo>
                    <a:pt x="121" y="1"/>
                    <a:pt x="1" y="121"/>
                    <a:pt x="1" y="265"/>
                  </a:cubicBezTo>
                  <a:cubicBezTo>
                    <a:pt x="1" y="412"/>
                    <a:pt x="121" y="532"/>
                    <a:pt x="268" y="532"/>
                  </a:cubicBezTo>
                  <a:lnTo>
                    <a:pt x="1424" y="532"/>
                  </a:lnTo>
                  <a:cubicBezTo>
                    <a:pt x="1571" y="532"/>
                    <a:pt x="1691" y="412"/>
                    <a:pt x="1691" y="265"/>
                  </a:cubicBezTo>
                  <a:cubicBezTo>
                    <a:pt x="1691" y="121"/>
                    <a:pt x="1571" y="1"/>
                    <a:pt x="1424"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46"/>
            <p:cNvSpPr/>
            <p:nvPr/>
          </p:nvSpPr>
          <p:spPr>
            <a:xfrm>
              <a:off x="3360130" y="2095270"/>
              <a:ext cx="284457" cy="648063"/>
            </a:xfrm>
            <a:custGeom>
              <a:rect b="b" l="l" r="r" t="t"/>
              <a:pathLst>
                <a:path extrusionOk="0" h="16679" w="7321">
                  <a:moveTo>
                    <a:pt x="7320" y="1"/>
                  </a:moveTo>
                  <a:lnTo>
                    <a:pt x="0" y="2730"/>
                  </a:lnTo>
                  <a:lnTo>
                    <a:pt x="0" y="16678"/>
                  </a:lnTo>
                  <a:lnTo>
                    <a:pt x="7320" y="16678"/>
                  </a:lnTo>
                  <a:lnTo>
                    <a:pt x="7320" y="1"/>
                  </a:lnTo>
                  <a:close/>
                </a:path>
              </a:pathLst>
            </a:custGeom>
            <a:solidFill>
              <a:srgbClr val="4947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46"/>
            <p:cNvSpPr/>
            <p:nvPr/>
          </p:nvSpPr>
          <p:spPr>
            <a:xfrm>
              <a:off x="3394012" y="2246651"/>
              <a:ext cx="207602" cy="13560"/>
            </a:xfrm>
            <a:custGeom>
              <a:rect b="b" l="l" r="r" t="t"/>
              <a:pathLst>
                <a:path extrusionOk="0" h="349" w="5343">
                  <a:moveTo>
                    <a:pt x="174" y="0"/>
                  </a:moveTo>
                  <a:cubicBezTo>
                    <a:pt x="77" y="0"/>
                    <a:pt x="0" y="80"/>
                    <a:pt x="0" y="174"/>
                  </a:cubicBezTo>
                  <a:cubicBezTo>
                    <a:pt x="0" y="271"/>
                    <a:pt x="77" y="348"/>
                    <a:pt x="174" y="348"/>
                  </a:cubicBezTo>
                  <a:lnTo>
                    <a:pt x="5168" y="348"/>
                  </a:lnTo>
                  <a:cubicBezTo>
                    <a:pt x="5262" y="348"/>
                    <a:pt x="5342" y="271"/>
                    <a:pt x="5342" y="174"/>
                  </a:cubicBezTo>
                  <a:cubicBezTo>
                    <a:pt x="5342" y="80"/>
                    <a:pt x="5262" y="0"/>
                    <a:pt x="5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46"/>
            <p:cNvSpPr/>
            <p:nvPr/>
          </p:nvSpPr>
          <p:spPr>
            <a:xfrm>
              <a:off x="3394012" y="2289469"/>
              <a:ext cx="207602" cy="13560"/>
            </a:xfrm>
            <a:custGeom>
              <a:rect b="b" l="l" r="r" t="t"/>
              <a:pathLst>
                <a:path extrusionOk="0" h="349" w="5343">
                  <a:moveTo>
                    <a:pt x="174" y="1"/>
                  </a:moveTo>
                  <a:cubicBezTo>
                    <a:pt x="77" y="1"/>
                    <a:pt x="0" y="77"/>
                    <a:pt x="0" y="175"/>
                  </a:cubicBezTo>
                  <a:cubicBezTo>
                    <a:pt x="0" y="268"/>
                    <a:pt x="77" y="348"/>
                    <a:pt x="174" y="348"/>
                  </a:cubicBezTo>
                  <a:lnTo>
                    <a:pt x="5168" y="348"/>
                  </a:lnTo>
                  <a:cubicBezTo>
                    <a:pt x="5262" y="348"/>
                    <a:pt x="5342" y="268"/>
                    <a:pt x="5342" y="175"/>
                  </a:cubicBezTo>
                  <a:cubicBezTo>
                    <a:pt x="5342" y="77"/>
                    <a:pt x="5262" y="1"/>
                    <a:pt x="5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46"/>
            <p:cNvSpPr/>
            <p:nvPr/>
          </p:nvSpPr>
          <p:spPr>
            <a:xfrm>
              <a:off x="3394012" y="2332172"/>
              <a:ext cx="207602" cy="13560"/>
            </a:xfrm>
            <a:custGeom>
              <a:rect b="b" l="l" r="r" t="t"/>
              <a:pathLst>
                <a:path extrusionOk="0" h="349" w="5343">
                  <a:moveTo>
                    <a:pt x="174" y="1"/>
                  </a:moveTo>
                  <a:cubicBezTo>
                    <a:pt x="77" y="1"/>
                    <a:pt x="0" y="78"/>
                    <a:pt x="0" y="175"/>
                  </a:cubicBezTo>
                  <a:cubicBezTo>
                    <a:pt x="0" y="272"/>
                    <a:pt x="77" y="349"/>
                    <a:pt x="174" y="349"/>
                  </a:cubicBezTo>
                  <a:lnTo>
                    <a:pt x="5168" y="349"/>
                  </a:lnTo>
                  <a:cubicBezTo>
                    <a:pt x="5262" y="349"/>
                    <a:pt x="5342" y="272"/>
                    <a:pt x="5342" y="175"/>
                  </a:cubicBezTo>
                  <a:cubicBezTo>
                    <a:pt x="5342" y="78"/>
                    <a:pt x="5262" y="1"/>
                    <a:pt x="5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46"/>
            <p:cNvSpPr/>
            <p:nvPr/>
          </p:nvSpPr>
          <p:spPr>
            <a:xfrm>
              <a:off x="3394012" y="2375029"/>
              <a:ext cx="207602" cy="13560"/>
            </a:xfrm>
            <a:custGeom>
              <a:rect b="b" l="l" r="r" t="t"/>
              <a:pathLst>
                <a:path extrusionOk="0" h="349" w="5343">
                  <a:moveTo>
                    <a:pt x="174" y="0"/>
                  </a:moveTo>
                  <a:cubicBezTo>
                    <a:pt x="77" y="0"/>
                    <a:pt x="0" y="77"/>
                    <a:pt x="0" y="174"/>
                  </a:cubicBezTo>
                  <a:cubicBezTo>
                    <a:pt x="0" y="268"/>
                    <a:pt x="77" y="348"/>
                    <a:pt x="174" y="348"/>
                  </a:cubicBezTo>
                  <a:lnTo>
                    <a:pt x="5168" y="348"/>
                  </a:lnTo>
                  <a:cubicBezTo>
                    <a:pt x="5262" y="348"/>
                    <a:pt x="5342" y="268"/>
                    <a:pt x="5342" y="174"/>
                  </a:cubicBezTo>
                  <a:cubicBezTo>
                    <a:pt x="5342" y="77"/>
                    <a:pt x="5262" y="0"/>
                    <a:pt x="51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46"/>
            <p:cNvSpPr/>
            <p:nvPr/>
          </p:nvSpPr>
          <p:spPr>
            <a:xfrm>
              <a:off x="3394012" y="2417732"/>
              <a:ext cx="207602" cy="13522"/>
            </a:xfrm>
            <a:custGeom>
              <a:rect b="b" l="l" r="r" t="t"/>
              <a:pathLst>
                <a:path extrusionOk="0" h="348" w="5343">
                  <a:moveTo>
                    <a:pt x="174" y="1"/>
                  </a:moveTo>
                  <a:cubicBezTo>
                    <a:pt x="77" y="1"/>
                    <a:pt x="0" y="77"/>
                    <a:pt x="0" y="174"/>
                  </a:cubicBezTo>
                  <a:cubicBezTo>
                    <a:pt x="0" y="272"/>
                    <a:pt x="77" y="348"/>
                    <a:pt x="174" y="348"/>
                  </a:cubicBezTo>
                  <a:lnTo>
                    <a:pt x="5168" y="348"/>
                  </a:lnTo>
                  <a:cubicBezTo>
                    <a:pt x="5262" y="348"/>
                    <a:pt x="5342" y="272"/>
                    <a:pt x="5342" y="174"/>
                  </a:cubicBezTo>
                  <a:cubicBezTo>
                    <a:pt x="5342" y="77"/>
                    <a:pt x="5262" y="1"/>
                    <a:pt x="5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46"/>
            <p:cNvSpPr/>
            <p:nvPr/>
          </p:nvSpPr>
          <p:spPr>
            <a:xfrm>
              <a:off x="3394012" y="2460434"/>
              <a:ext cx="207602" cy="13522"/>
            </a:xfrm>
            <a:custGeom>
              <a:rect b="b" l="l" r="r" t="t"/>
              <a:pathLst>
                <a:path extrusionOk="0" h="348" w="5343">
                  <a:moveTo>
                    <a:pt x="174" y="1"/>
                  </a:moveTo>
                  <a:cubicBezTo>
                    <a:pt x="77" y="1"/>
                    <a:pt x="0" y="81"/>
                    <a:pt x="0" y="175"/>
                  </a:cubicBezTo>
                  <a:cubicBezTo>
                    <a:pt x="0" y="271"/>
                    <a:pt x="77" y="348"/>
                    <a:pt x="174" y="348"/>
                  </a:cubicBezTo>
                  <a:lnTo>
                    <a:pt x="5168" y="348"/>
                  </a:lnTo>
                  <a:cubicBezTo>
                    <a:pt x="5262" y="348"/>
                    <a:pt x="5342" y="271"/>
                    <a:pt x="5342" y="175"/>
                  </a:cubicBezTo>
                  <a:cubicBezTo>
                    <a:pt x="5342" y="81"/>
                    <a:pt x="5262" y="1"/>
                    <a:pt x="51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46"/>
            <p:cNvSpPr/>
            <p:nvPr/>
          </p:nvSpPr>
          <p:spPr>
            <a:xfrm>
              <a:off x="3644552" y="2095270"/>
              <a:ext cx="110620" cy="648063"/>
            </a:xfrm>
            <a:custGeom>
              <a:rect b="b" l="l" r="r" t="t"/>
              <a:pathLst>
                <a:path extrusionOk="0" h="16679" w="2847">
                  <a:moveTo>
                    <a:pt x="0" y="1"/>
                  </a:moveTo>
                  <a:lnTo>
                    <a:pt x="0" y="16678"/>
                  </a:lnTo>
                  <a:lnTo>
                    <a:pt x="2846" y="16678"/>
                  </a:lnTo>
                  <a:lnTo>
                    <a:pt x="2846" y="1"/>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46"/>
            <p:cNvSpPr/>
            <p:nvPr/>
          </p:nvSpPr>
          <p:spPr>
            <a:xfrm>
              <a:off x="2865151" y="1682352"/>
              <a:ext cx="419323" cy="148931"/>
            </a:xfrm>
            <a:custGeom>
              <a:rect b="b" l="l" r="r" t="t"/>
              <a:pathLst>
                <a:path extrusionOk="0" h="3833" w="10792">
                  <a:moveTo>
                    <a:pt x="1" y="1"/>
                  </a:moveTo>
                  <a:lnTo>
                    <a:pt x="1" y="3833"/>
                  </a:lnTo>
                  <a:lnTo>
                    <a:pt x="10791" y="3833"/>
                  </a:lnTo>
                  <a:lnTo>
                    <a:pt x="10791" y="1"/>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46"/>
            <p:cNvSpPr/>
            <p:nvPr/>
          </p:nvSpPr>
          <p:spPr>
            <a:xfrm>
              <a:off x="2895769" y="1682352"/>
              <a:ext cx="388705" cy="148931"/>
            </a:xfrm>
            <a:custGeom>
              <a:rect b="b" l="l" r="r" t="t"/>
              <a:pathLst>
                <a:path extrusionOk="0" h="3833" w="10004">
                  <a:moveTo>
                    <a:pt x="1" y="1"/>
                  </a:moveTo>
                  <a:lnTo>
                    <a:pt x="1" y="3833"/>
                  </a:lnTo>
                  <a:lnTo>
                    <a:pt x="10003" y="3833"/>
                  </a:lnTo>
                  <a:lnTo>
                    <a:pt x="10003" y="1"/>
                  </a:lnTo>
                  <a:close/>
                </a:path>
              </a:pathLst>
            </a:custGeom>
            <a:solidFill>
              <a:srgbClr val="4947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46"/>
            <p:cNvSpPr/>
            <p:nvPr/>
          </p:nvSpPr>
          <p:spPr>
            <a:xfrm>
              <a:off x="3805103" y="1665372"/>
              <a:ext cx="231887" cy="1077954"/>
            </a:xfrm>
            <a:custGeom>
              <a:rect b="b" l="l" r="r" t="t"/>
              <a:pathLst>
                <a:path extrusionOk="0" h="27743" w="5968">
                  <a:moveTo>
                    <a:pt x="0" y="0"/>
                  </a:moveTo>
                  <a:lnTo>
                    <a:pt x="0" y="27742"/>
                  </a:lnTo>
                  <a:lnTo>
                    <a:pt x="5967" y="27742"/>
                  </a:lnTo>
                  <a:lnTo>
                    <a:pt x="5967" y="0"/>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46"/>
            <p:cNvSpPr/>
            <p:nvPr/>
          </p:nvSpPr>
          <p:spPr>
            <a:xfrm>
              <a:off x="4036953" y="1665372"/>
              <a:ext cx="59370" cy="1077954"/>
            </a:xfrm>
            <a:custGeom>
              <a:rect b="b" l="l" r="r" t="t"/>
              <a:pathLst>
                <a:path extrusionOk="0" h="27743" w="1528">
                  <a:moveTo>
                    <a:pt x="0" y="0"/>
                  </a:moveTo>
                  <a:lnTo>
                    <a:pt x="0" y="27742"/>
                  </a:lnTo>
                  <a:lnTo>
                    <a:pt x="1527" y="27742"/>
                  </a:lnTo>
                  <a:lnTo>
                    <a:pt x="1527" y="0"/>
                  </a:lnTo>
                  <a:close/>
                </a:path>
              </a:pathLst>
            </a:custGeom>
            <a:solidFill>
              <a:srgbClr val="4947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46"/>
            <p:cNvSpPr/>
            <p:nvPr/>
          </p:nvSpPr>
          <p:spPr>
            <a:xfrm>
              <a:off x="4285240" y="1789438"/>
              <a:ext cx="59526" cy="953890"/>
            </a:xfrm>
            <a:custGeom>
              <a:rect b="b" l="l" r="r" t="t"/>
              <a:pathLst>
                <a:path extrusionOk="0" h="24550" w="1532">
                  <a:moveTo>
                    <a:pt x="1" y="1"/>
                  </a:moveTo>
                  <a:lnTo>
                    <a:pt x="1" y="24549"/>
                  </a:lnTo>
                  <a:lnTo>
                    <a:pt x="1531" y="24549"/>
                  </a:lnTo>
                  <a:lnTo>
                    <a:pt x="1531" y="1"/>
                  </a:lnTo>
                  <a:close/>
                </a:path>
              </a:pathLst>
            </a:custGeom>
            <a:solidFill>
              <a:srgbClr val="4947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46"/>
            <p:cNvSpPr/>
            <p:nvPr/>
          </p:nvSpPr>
          <p:spPr>
            <a:xfrm>
              <a:off x="4064580" y="1782172"/>
              <a:ext cx="231770" cy="961156"/>
            </a:xfrm>
            <a:custGeom>
              <a:rect b="b" l="l" r="r" t="t"/>
              <a:pathLst>
                <a:path extrusionOk="0" h="24737" w="5965">
                  <a:moveTo>
                    <a:pt x="1" y="1"/>
                  </a:moveTo>
                  <a:lnTo>
                    <a:pt x="1" y="24736"/>
                  </a:lnTo>
                  <a:lnTo>
                    <a:pt x="5964" y="24736"/>
                  </a:lnTo>
                  <a:lnTo>
                    <a:pt x="5964" y="1"/>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46"/>
            <p:cNvSpPr/>
            <p:nvPr/>
          </p:nvSpPr>
          <p:spPr>
            <a:xfrm>
              <a:off x="3837547" y="1737915"/>
              <a:ext cx="50395" cy="80119"/>
            </a:xfrm>
            <a:custGeom>
              <a:rect b="b" l="l" r="r" t="t"/>
              <a:pathLst>
                <a:path extrusionOk="0" h="2062" w="1297">
                  <a:moveTo>
                    <a:pt x="1184" y="114"/>
                  </a:moveTo>
                  <a:lnTo>
                    <a:pt x="1184" y="1948"/>
                  </a:lnTo>
                  <a:lnTo>
                    <a:pt x="114" y="1948"/>
                  </a:lnTo>
                  <a:lnTo>
                    <a:pt x="114" y="114"/>
                  </a:lnTo>
                  <a:close/>
                  <a:moveTo>
                    <a:pt x="1" y="1"/>
                  </a:moveTo>
                  <a:lnTo>
                    <a:pt x="1" y="2062"/>
                  </a:lnTo>
                  <a:lnTo>
                    <a:pt x="1297" y="2062"/>
                  </a:lnTo>
                  <a:lnTo>
                    <a:pt x="1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46"/>
            <p:cNvSpPr/>
            <p:nvPr/>
          </p:nvSpPr>
          <p:spPr>
            <a:xfrm>
              <a:off x="3936085" y="1737915"/>
              <a:ext cx="50395" cy="80119"/>
            </a:xfrm>
            <a:custGeom>
              <a:rect b="b" l="l" r="r" t="t"/>
              <a:pathLst>
                <a:path extrusionOk="0" h="2062" w="1297">
                  <a:moveTo>
                    <a:pt x="1183" y="114"/>
                  </a:moveTo>
                  <a:lnTo>
                    <a:pt x="1183" y="1948"/>
                  </a:lnTo>
                  <a:lnTo>
                    <a:pt x="114" y="1948"/>
                  </a:lnTo>
                  <a:lnTo>
                    <a:pt x="114" y="114"/>
                  </a:lnTo>
                  <a:close/>
                  <a:moveTo>
                    <a:pt x="0" y="1"/>
                  </a:moveTo>
                  <a:lnTo>
                    <a:pt x="0" y="2062"/>
                  </a:lnTo>
                  <a:lnTo>
                    <a:pt x="1297" y="2062"/>
                  </a:lnTo>
                  <a:lnTo>
                    <a:pt x="1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46"/>
            <p:cNvSpPr/>
            <p:nvPr/>
          </p:nvSpPr>
          <p:spPr>
            <a:xfrm>
              <a:off x="3837547" y="1901225"/>
              <a:ext cx="50395" cy="80119"/>
            </a:xfrm>
            <a:custGeom>
              <a:rect b="b" l="l" r="r" t="t"/>
              <a:pathLst>
                <a:path extrusionOk="0" h="2062" w="1297">
                  <a:moveTo>
                    <a:pt x="1184" y="114"/>
                  </a:moveTo>
                  <a:lnTo>
                    <a:pt x="1184" y="1945"/>
                  </a:lnTo>
                  <a:lnTo>
                    <a:pt x="114" y="1945"/>
                  </a:lnTo>
                  <a:lnTo>
                    <a:pt x="114" y="114"/>
                  </a:lnTo>
                  <a:close/>
                  <a:moveTo>
                    <a:pt x="1" y="1"/>
                  </a:moveTo>
                  <a:lnTo>
                    <a:pt x="1" y="2062"/>
                  </a:lnTo>
                  <a:lnTo>
                    <a:pt x="1297" y="2062"/>
                  </a:lnTo>
                  <a:lnTo>
                    <a:pt x="1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46"/>
            <p:cNvSpPr/>
            <p:nvPr/>
          </p:nvSpPr>
          <p:spPr>
            <a:xfrm>
              <a:off x="3936085" y="1901225"/>
              <a:ext cx="50395" cy="80119"/>
            </a:xfrm>
            <a:custGeom>
              <a:rect b="b" l="l" r="r" t="t"/>
              <a:pathLst>
                <a:path extrusionOk="0" h="2062" w="1297">
                  <a:moveTo>
                    <a:pt x="1183" y="114"/>
                  </a:moveTo>
                  <a:lnTo>
                    <a:pt x="1183" y="1945"/>
                  </a:lnTo>
                  <a:lnTo>
                    <a:pt x="114" y="1945"/>
                  </a:lnTo>
                  <a:lnTo>
                    <a:pt x="114" y="114"/>
                  </a:lnTo>
                  <a:close/>
                  <a:moveTo>
                    <a:pt x="0" y="1"/>
                  </a:moveTo>
                  <a:lnTo>
                    <a:pt x="0" y="2062"/>
                  </a:lnTo>
                  <a:lnTo>
                    <a:pt x="1297" y="2062"/>
                  </a:lnTo>
                  <a:lnTo>
                    <a:pt x="1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46"/>
            <p:cNvSpPr/>
            <p:nvPr/>
          </p:nvSpPr>
          <p:spPr>
            <a:xfrm>
              <a:off x="3837547" y="2064379"/>
              <a:ext cx="50395" cy="80119"/>
            </a:xfrm>
            <a:custGeom>
              <a:rect b="b" l="l" r="r" t="t"/>
              <a:pathLst>
                <a:path extrusionOk="0" h="2062" w="1297">
                  <a:moveTo>
                    <a:pt x="1184" y="118"/>
                  </a:moveTo>
                  <a:lnTo>
                    <a:pt x="1184" y="1949"/>
                  </a:lnTo>
                  <a:lnTo>
                    <a:pt x="114" y="1949"/>
                  </a:lnTo>
                  <a:lnTo>
                    <a:pt x="114" y="118"/>
                  </a:lnTo>
                  <a:close/>
                  <a:moveTo>
                    <a:pt x="1" y="1"/>
                  </a:moveTo>
                  <a:lnTo>
                    <a:pt x="1" y="2062"/>
                  </a:lnTo>
                  <a:lnTo>
                    <a:pt x="1297" y="2062"/>
                  </a:lnTo>
                  <a:lnTo>
                    <a:pt x="1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46"/>
            <p:cNvSpPr/>
            <p:nvPr/>
          </p:nvSpPr>
          <p:spPr>
            <a:xfrm>
              <a:off x="3936085" y="2064379"/>
              <a:ext cx="50395" cy="80119"/>
            </a:xfrm>
            <a:custGeom>
              <a:rect b="b" l="l" r="r" t="t"/>
              <a:pathLst>
                <a:path extrusionOk="0" h="2062" w="1297">
                  <a:moveTo>
                    <a:pt x="1183" y="118"/>
                  </a:moveTo>
                  <a:lnTo>
                    <a:pt x="1183" y="1949"/>
                  </a:lnTo>
                  <a:lnTo>
                    <a:pt x="114" y="1949"/>
                  </a:lnTo>
                  <a:lnTo>
                    <a:pt x="114" y="118"/>
                  </a:lnTo>
                  <a:close/>
                  <a:moveTo>
                    <a:pt x="0" y="1"/>
                  </a:moveTo>
                  <a:lnTo>
                    <a:pt x="0" y="2062"/>
                  </a:lnTo>
                  <a:lnTo>
                    <a:pt x="1297" y="2062"/>
                  </a:lnTo>
                  <a:lnTo>
                    <a:pt x="1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46"/>
            <p:cNvSpPr/>
            <p:nvPr/>
          </p:nvSpPr>
          <p:spPr>
            <a:xfrm>
              <a:off x="3837547" y="2227689"/>
              <a:ext cx="50395" cy="80119"/>
            </a:xfrm>
            <a:custGeom>
              <a:rect b="b" l="l" r="r" t="t"/>
              <a:pathLst>
                <a:path extrusionOk="0" h="2062" w="1297">
                  <a:moveTo>
                    <a:pt x="1184" y="118"/>
                  </a:moveTo>
                  <a:lnTo>
                    <a:pt x="1184" y="1948"/>
                  </a:lnTo>
                  <a:lnTo>
                    <a:pt x="114" y="1948"/>
                  </a:lnTo>
                  <a:lnTo>
                    <a:pt x="114" y="118"/>
                  </a:lnTo>
                  <a:close/>
                  <a:moveTo>
                    <a:pt x="1" y="1"/>
                  </a:moveTo>
                  <a:lnTo>
                    <a:pt x="1" y="2062"/>
                  </a:lnTo>
                  <a:lnTo>
                    <a:pt x="1297" y="2062"/>
                  </a:lnTo>
                  <a:lnTo>
                    <a:pt x="1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46"/>
            <p:cNvSpPr/>
            <p:nvPr/>
          </p:nvSpPr>
          <p:spPr>
            <a:xfrm>
              <a:off x="3936085" y="2227689"/>
              <a:ext cx="50395" cy="80119"/>
            </a:xfrm>
            <a:custGeom>
              <a:rect b="b" l="l" r="r" t="t"/>
              <a:pathLst>
                <a:path extrusionOk="0" h="2062" w="1297">
                  <a:moveTo>
                    <a:pt x="1183" y="118"/>
                  </a:moveTo>
                  <a:lnTo>
                    <a:pt x="1183" y="1948"/>
                  </a:lnTo>
                  <a:lnTo>
                    <a:pt x="114" y="1948"/>
                  </a:lnTo>
                  <a:lnTo>
                    <a:pt x="114" y="118"/>
                  </a:lnTo>
                  <a:close/>
                  <a:moveTo>
                    <a:pt x="0" y="1"/>
                  </a:moveTo>
                  <a:lnTo>
                    <a:pt x="0" y="2062"/>
                  </a:lnTo>
                  <a:lnTo>
                    <a:pt x="1297" y="2062"/>
                  </a:lnTo>
                  <a:lnTo>
                    <a:pt x="1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46"/>
            <p:cNvSpPr/>
            <p:nvPr/>
          </p:nvSpPr>
          <p:spPr>
            <a:xfrm>
              <a:off x="3837547" y="2390999"/>
              <a:ext cx="50395" cy="80119"/>
            </a:xfrm>
            <a:custGeom>
              <a:rect b="b" l="l" r="r" t="t"/>
              <a:pathLst>
                <a:path extrusionOk="0" h="2062" w="1297">
                  <a:moveTo>
                    <a:pt x="1184" y="114"/>
                  </a:moveTo>
                  <a:lnTo>
                    <a:pt x="1184" y="1945"/>
                  </a:lnTo>
                  <a:lnTo>
                    <a:pt x="114" y="1945"/>
                  </a:lnTo>
                  <a:lnTo>
                    <a:pt x="114" y="114"/>
                  </a:lnTo>
                  <a:close/>
                  <a:moveTo>
                    <a:pt x="1" y="1"/>
                  </a:moveTo>
                  <a:lnTo>
                    <a:pt x="1" y="2062"/>
                  </a:lnTo>
                  <a:lnTo>
                    <a:pt x="1297" y="2062"/>
                  </a:lnTo>
                  <a:lnTo>
                    <a:pt x="1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46"/>
            <p:cNvSpPr/>
            <p:nvPr/>
          </p:nvSpPr>
          <p:spPr>
            <a:xfrm>
              <a:off x="3936085" y="2390999"/>
              <a:ext cx="50395" cy="80119"/>
            </a:xfrm>
            <a:custGeom>
              <a:rect b="b" l="l" r="r" t="t"/>
              <a:pathLst>
                <a:path extrusionOk="0" h="2062" w="1297">
                  <a:moveTo>
                    <a:pt x="1183" y="114"/>
                  </a:moveTo>
                  <a:lnTo>
                    <a:pt x="1183" y="1945"/>
                  </a:lnTo>
                  <a:lnTo>
                    <a:pt x="114" y="1945"/>
                  </a:lnTo>
                  <a:lnTo>
                    <a:pt x="114" y="114"/>
                  </a:lnTo>
                  <a:close/>
                  <a:moveTo>
                    <a:pt x="0" y="1"/>
                  </a:moveTo>
                  <a:lnTo>
                    <a:pt x="0" y="2062"/>
                  </a:lnTo>
                  <a:lnTo>
                    <a:pt x="1297" y="2062"/>
                  </a:lnTo>
                  <a:lnTo>
                    <a:pt x="129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46"/>
            <p:cNvSpPr/>
            <p:nvPr/>
          </p:nvSpPr>
          <p:spPr>
            <a:xfrm>
              <a:off x="4607701" y="2163189"/>
              <a:ext cx="52882" cy="103898"/>
            </a:xfrm>
            <a:custGeom>
              <a:rect b="b" l="l" r="r" t="t"/>
              <a:pathLst>
                <a:path extrusionOk="0" h="2674" w="1361">
                  <a:moveTo>
                    <a:pt x="0" y="0"/>
                  </a:moveTo>
                  <a:lnTo>
                    <a:pt x="0" y="2673"/>
                  </a:lnTo>
                  <a:lnTo>
                    <a:pt x="1360" y="2673"/>
                  </a:lnTo>
                  <a:lnTo>
                    <a:pt x="1360" y="0"/>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46"/>
            <p:cNvSpPr/>
            <p:nvPr/>
          </p:nvSpPr>
          <p:spPr>
            <a:xfrm>
              <a:off x="4703790" y="2185259"/>
              <a:ext cx="21720" cy="103859"/>
            </a:xfrm>
            <a:custGeom>
              <a:rect b="b" l="l" r="r" t="t"/>
              <a:pathLst>
                <a:path extrusionOk="0" h="2673" w="559">
                  <a:moveTo>
                    <a:pt x="0" y="1"/>
                  </a:moveTo>
                  <a:lnTo>
                    <a:pt x="0" y="2673"/>
                  </a:lnTo>
                  <a:lnTo>
                    <a:pt x="558" y="2673"/>
                  </a:lnTo>
                  <a:lnTo>
                    <a:pt x="558" y="1"/>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46"/>
            <p:cNvSpPr/>
            <p:nvPr/>
          </p:nvSpPr>
          <p:spPr>
            <a:xfrm>
              <a:off x="4221400" y="1961063"/>
              <a:ext cx="21837" cy="388939"/>
            </a:xfrm>
            <a:custGeom>
              <a:rect b="b" l="l" r="r" t="t"/>
              <a:pathLst>
                <a:path extrusionOk="0" h="10010" w="562">
                  <a:moveTo>
                    <a:pt x="465" y="101"/>
                  </a:moveTo>
                  <a:lnTo>
                    <a:pt x="465" y="9913"/>
                  </a:lnTo>
                  <a:lnTo>
                    <a:pt x="97" y="9913"/>
                  </a:lnTo>
                  <a:lnTo>
                    <a:pt x="97" y="101"/>
                  </a:lnTo>
                  <a:close/>
                  <a:moveTo>
                    <a:pt x="0" y="1"/>
                  </a:moveTo>
                  <a:lnTo>
                    <a:pt x="0" y="10010"/>
                  </a:lnTo>
                  <a:lnTo>
                    <a:pt x="561" y="10010"/>
                  </a:lnTo>
                  <a:lnTo>
                    <a:pt x="56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46"/>
            <p:cNvSpPr/>
            <p:nvPr/>
          </p:nvSpPr>
          <p:spPr>
            <a:xfrm>
              <a:off x="4465801" y="1961063"/>
              <a:ext cx="21875" cy="388939"/>
            </a:xfrm>
            <a:custGeom>
              <a:rect b="b" l="l" r="r" t="t"/>
              <a:pathLst>
                <a:path extrusionOk="0" h="10010" w="563">
                  <a:moveTo>
                    <a:pt x="462" y="101"/>
                  </a:moveTo>
                  <a:lnTo>
                    <a:pt x="462" y="9913"/>
                  </a:lnTo>
                  <a:lnTo>
                    <a:pt x="98" y="9913"/>
                  </a:lnTo>
                  <a:lnTo>
                    <a:pt x="98" y="101"/>
                  </a:lnTo>
                  <a:close/>
                  <a:moveTo>
                    <a:pt x="1" y="1"/>
                  </a:moveTo>
                  <a:lnTo>
                    <a:pt x="1" y="10010"/>
                  </a:lnTo>
                  <a:lnTo>
                    <a:pt x="562" y="10010"/>
                  </a:lnTo>
                  <a:lnTo>
                    <a:pt x="56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46"/>
            <p:cNvSpPr/>
            <p:nvPr/>
          </p:nvSpPr>
          <p:spPr>
            <a:xfrm>
              <a:off x="4240090" y="1961568"/>
              <a:ext cx="116215" cy="96904"/>
            </a:xfrm>
            <a:custGeom>
              <a:rect b="b" l="l" r="r" t="t"/>
              <a:pathLst>
                <a:path extrusionOk="0" h="2494" w="2991">
                  <a:moveTo>
                    <a:pt x="64" y="1"/>
                  </a:moveTo>
                  <a:lnTo>
                    <a:pt x="0" y="74"/>
                  </a:lnTo>
                  <a:lnTo>
                    <a:pt x="2927" y="2493"/>
                  </a:lnTo>
                  <a:lnTo>
                    <a:pt x="2991" y="2420"/>
                  </a:lnTo>
                  <a:lnTo>
                    <a:pt x="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46"/>
            <p:cNvSpPr/>
            <p:nvPr/>
          </p:nvSpPr>
          <p:spPr>
            <a:xfrm>
              <a:off x="4240090" y="1961063"/>
              <a:ext cx="115710" cy="96516"/>
            </a:xfrm>
            <a:custGeom>
              <a:rect b="b" l="l" r="r" t="t"/>
              <a:pathLst>
                <a:path extrusionOk="0" h="2484" w="2978">
                  <a:moveTo>
                    <a:pt x="2914" y="1"/>
                  </a:moveTo>
                  <a:lnTo>
                    <a:pt x="0" y="2409"/>
                  </a:lnTo>
                  <a:lnTo>
                    <a:pt x="64" y="2483"/>
                  </a:lnTo>
                  <a:lnTo>
                    <a:pt x="2977" y="78"/>
                  </a:lnTo>
                  <a:lnTo>
                    <a:pt x="29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46"/>
            <p:cNvSpPr/>
            <p:nvPr/>
          </p:nvSpPr>
          <p:spPr>
            <a:xfrm>
              <a:off x="4353275" y="1961568"/>
              <a:ext cx="116215" cy="96904"/>
            </a:xfrm>
            <a:custGeom>
              <a:rect b="b" l="l" r="r" t="t"/>
              <a:pathLst>
                <a:path extrusionOk="0" h="2494" w="2991">
                  <a:moveTo>
                    <a:pt x="64" y="1"/>
                  </a:moveTo>
                  <a:lnTo>
                    <a:pt x="1" y="74"/>
                  </a:lnTo>
                  <a:lnTo>
                    <a:pt x="2927" y="2493"/>
                  </a:lnTo>
                  <a:lnTo>
                    <a:pt x="2991" y="2420"/>
                  </a:lnTo>
                  <a:lnTo>
                    <a:pt x="6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46"/>
            <p:cNvSpPr/>
            <p:nvPr/>
          </p:nvSpPr>
          <p:spPr>
            <a:xfrm>
              <a:off x="4353275" y="1961063"/>
              <a:ext cx="115710" cy="96516"/>
            </a:xfrm>
            <a:custGeom>
              <a:rect b="b" l="l" r="r" t="t"/>
              <a:pathLst>
                <a:path extrusionOk="0" h="2484" w="2978">
                  <a:moveTo>
                    <a:pt x="2914" y="1"/>
                  </a:moveTo>
                  <a:lnTo>
                    <a:pt x="1" y="2409"/>
                  </a:lnTo>
                  <a:lnTo>
                    <a:pt x="64" y="2483"/>
                  </a:lnTo>
                  <a:lnTo>
                    <a:pt x="2977" y="78"/>
                  </a:lnTo>
                  <a:lnTo>
                    <a:pt x="29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46"/>
            <p:cNvSpPr/>
            <p:nvPr/>
          </p:nvSpPr>
          <p:spPr>
            <a:xfrm>
              <a:off x="4248910" y="2069198"/>
              <a:ext cx="315736" cy="674134"/>
            </a:xfrm>
            <a:custGeom>
              <a:rect b="b" l="l" r="r" t="t"/>
              <a:pathLst>
                <a:path extrusionOk="0" h="17350" w="8126">
                  <a:moveTo>
                    <a:pt x="1" y="1"/>
                  </a:moveTo>
                  <a:lnTo>
                    <a:pt x="1" y="17349"/>
                  </a:lnTo>
                  <a:lnTo>
                    <a:pt x="8125" y="17349"/>
                  </a:lnTo>
                  <a:lnTo>
                    <a:pt x="8125" y="1"/>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46"/>
            <p:cNvSpPr/>
            <p:nvPr/>
          </p:nvSpPr>
          <p:spPr>
            <a:xfrm>
              <a:off x="4143767" y="2069198"/>
              <a:ext cx="105180" cy="674134"/>
            </a:xfrm>
            <a:custGeom>
              <a:rect b="b" l="l" r="r" t="t"/>
              <a:pathLst>
                <a:path extrusionOk="0" h="17350" w="2707">
                  <a:moveTo>
                    <a:pt x="1" y="1"/>
                  </a:moveTo>
                  <a:lnTo>
                    <a:pt x="1" y="17349"/>
                  </a:lnTo>
                  <a:lnTo>
                    <a:pt x="2707" y="17349"/>
                  </a:lnTo>
                  <a:lnTo>
                    <a:pt x="2707" y="1"/>
                  </a:lnTo>
                  <a:close/>
                </a:path>
              </a:pathLst>
            </a:custGeom>
            <a:solidFill>
              <a:srgbClr val="4947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46"/>
            <p:cNvSpPr/>
            <p:nvPr/>
          </p:nvSpPr>
          <p:spPr>
            <a:xfrm>
              <a:off x="4300043" y="2131094"/>
              <a:ext cx="56107" cy="17718"/>
            </a:xfrm>
            <a:custGeom>
              <a:rect b="b" l="l" r="r" t="t"/>
              <a:pathLst>
                <a:path extrusionOk="0" h="456" w="1444">
                  <a:moveTo>
                    <a:pt x="14" y="1"/>
                  </a:moveTo>
                  <a:cubicBezTo>
                    <a:pt x="8" y="1"/>
                    <a:pt x="1" y="7"/>
                    <a:pt x="1" y="15"/>
                  </a:cubicBezTo>
                  <a:lnTo>
                    <a:pt x="1" y="442"/>
                  </a:lnTo>
                  <a:cubicBezTo>
                    <a:pt x="1" y="448"/>
                    <a:pt x="8" y="456"/>
                    <a:pt x="14" y="456"/>
                  </a:cubicBezTo>
                  <a:lnTo>
                    <a:pt x="1431" y="456"/>
                  </a:lnTo>
                  <a:cubicBezTo>
                    <a:pt x="1437" y="456"/>
                    <a:pt x="1444" y="448"/>
                    <a:pt x="1444" y="442"/>
                  </a:cubicBezTo>
                  <a:lnTo>
                    <a:pt x="1444" y="15"/>
                  </a:lnTo>
                  <a:cubicBezTo>
                    <a:pt x="1444" y="7"/>
                    <a:pt x="1437" y="1"/>
                    <a:pt x="1431"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46"/>
            <p:cNvSpPr/>
            <p:nvPr/>
          </p:nvSpPr>
          <p:spPr>
            <a:xfrm>
              <a:off x="4386264" y="2131094"/>
              <a:ext cx="55990" cy="17718"/>
            </a:xfrm>
            <a:custGeom>
              <a:rect b="b" l="l" r="r" t="t"/>
              <a:pathLst>
                <a:path extrusionOk="0" h="456" w="1441">
                  <a:moveTo>
                    <a:pt x="14" y="1"/>
                  </a:moveTo>
                  <a:cubicBezTo>
                    <a:pt x="7" y="1"/>
                    <a:pt x="0" y="7"/>
                    <a:pt x="0" y="15"/>
                  </a:cubicBezTo>
                  <a:lnTo>
                    <a:pt x="0" y="442"/>
                  </a:lnTo>
                  <a:cubicBezTo>
                    <a:pt x="0" y="448"/>
                    <a:pt x="7" y="456"/>
                    <a:pt x="14" y="456"/>
                  </a:cubicBezTo>
                  <a:lnTo>
                    <a:pt x="1430" y="456"/>
                  </a:lnTo>
                  <a:cubicBezTo>
                    <a:pt x="1437" y="456"/>
                    <a:pt x="1440" y="448"/>
                    <a:pt x="1440" y="442"/>
                  </a:cubicBezTo>
                  <a:lnTo>
                    <a:pt x="1440" y="15"/>
                  </a:lnTo>
                  <a:cubicBezTo>
                    <a:pt x="1440" y="7"/>
                    <a:pt x="1437" y="1"/>
                    <a:pt x="1430"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46"/>
            <p:cNvSpPr/>
            <p:nvPr/>
          </p:nvSpPr>
          <p:spPr>
            <a:xfrm>
              <a:off x="4472445" y="2131094"/>
              <a:ext cx="55990" cy="17718"/>
            </a:xfrm>
            <a:custGeom>
              <a:rect b="b" l="l" r="r" t="t"/>
              <a:pathLst>
                <a:path extrusionOk="0" h="456" w="1441">
                  <a:moveTo>
                    <a:pt x="10" y="1"/>
                  </a:moveTo>
                  <a:cubicBezTo>
                    <a:pt x="4" y="1"/>
                    <a:pt x="1" y="7"/>
                    <a:pt x="1" y="15"/>
                  </a:cubicBezTo>
                  <a:lnTo>
                    <a:pt x="1" y="442"/>
                  </a:lnTo>
                  <a:cubicBezTo>
                    <a:pt x="1" y="448"/>
                    <a:pt x="4" y="456"/>
                    <a:pt x="10" y="456"/>
                  </a:cubicBezTo>
                  <a:lnTo>
                    <a:pt x="1430" y="456"/>
                  </a:lnTo>
                  <a:cubicBezTo>
                    <a:pt x="1437" y="456"/>
                    <a:pt x="1441" y="448"/>
                    <a:pt x="1441" y="442"/>
                  </a:cubicBezTo>
                  <a:lnTo>
                    <a:pt x="1441" y="15"/>
                  </a:lnTo>
                  <a:cubicBezTo>
                    <a:pt x="1441" y="7"/>
                    <a:pt x="1437" y="1"/>
                    <a:pt x="1430"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46"/>
            <p:cNvSpPr/>
            <p:nvPr/>
          </p:nvSpPr>
          <p:spPr>
            <a:xfrm>
              <a:off x="4300043" y="2176400"/>
              <a:ext cx="56107" cy="17718"/>
            </a:xfrm>
            <a:custGeom>
              <a:rect b="b" l="l" r="r" t="t"/>
              <a:pathLst>
                <a:path extrusionOk="0" h="456" w="1444">
                  <a:moveTo>
                    <a:pt x="228" y="1"/>
                  </a:moveTo>
                  <a:cubicBezTo>
                    <a:pt x="105" y="1"/>
                    <a:pt x="1" y="104"/>
                    <a:pt x="1" y="229"/>
                  </a:cubicBezTo>
                  <a:cubicBezTo>
                    <a:pt x="1" y="352"/>
                    <a:pt x="105" y="455"/>
                    <a:pt x="228" y="455"/>
                  </a:cubicBezTo>
                  <a:lnTo>
                    <a:pt x="1217" y="455"/>
                  </a:lnTo>
                  <a:cubicBezTo>
                    <a:pt x="1340" y="455"/>
                    <a:pt x="1444" y="352"/>
                    <a:pt x="1444" y="229"/>
                  </a:cubicBezTo>
                  <a:cubicBezTo>
                    <a:pt x="1444" y="104"/>
                    <a:pt x="1340" y="1"/>
                    <a:pt x="1217"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46"/>
            <p:cNvSpPr/>
            <p:nvPr/>
          </p:nvSpPr>
          <p:spPr>
            <a:xfrm>
              <a:off x="4386264" y="2176400"/>
              <a:ext cx="55990" cy="17718"/>
            </a:xfrm>
            <a:custGeom>
              <a:rect b="b" l="l" r="r" t="t"/>
              <a:pathLst>
                <a:path extrusionOk="0" h="456" w="1441">
                  <a:moveTo>
                    <a:pt x="227" y="1"/>
                  </a:moveTo>
                  <a:cubicBezTo>
                    <a:pt x="100" y="1"/>
                    <a:pt x="0" y="104"/>
                    <a:pt x="0" y="229"/>
                  </a:cubicBezTo>
                  <a:cubicBezTo>
                    <a:pt x="0" y="352"/>
                    <a:pt x="100" y="455"/>
                    <a:pt x="227" y="455"/>
                  </a:cubicBezTo>
                  <a:lnTo>
                    <a:pt x="1216" y="455"/>
                  </a:lnTo>
                  <a:cubicBezTo>
                    <a:pt x="1340" y="455"/>
                    <a:pt x="1440" y="352"/>
                    <a:pt x="1440" y="229"/>
                  </a:cubicBezTo>
                  <a:cubicBezTo>
                    <a:pt x="1440" y="104"/>
                    <a:pt x="1340" y="1"/>
                    <a:pt x="1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46"/>
            <p:cNvSpPr/>
            <p:nvPr/>
          </p:nvSpPr>
          <p:spPr>
            <a:xfrm>
              <a:off x="4472445" y="2176400"/>
              <a:ext cx="55990" cy="17718"/>
            </a:xfrm>
            <a:custGeom>
              <a:rect b="b" l="l" r="r" t="t"/>
              <a:pathLst>
                <a:path extrusionOk="0" h="456" w="1441">
                  <a:moveTo>
                    <a:pt x="224" y="1"/>
                  </a:moveTo>
                  <a:cubicBezTo>
                    <a:pt x="101" y="1"/>
                    <a:pt x="1" y="104"/>
                    <a:pt x="1" y="229"/>
                  </a:cubicBezTo>
                  <a:cubicBezTo>
                    <a:pt x="1" y="352"/>
                    <a:pt x="101" y="455"/>
                    <a:pt x="224" y="455"/>
                  </a:cubicBezTo>
                  <a:lnTo>
                    <a:pt x="1216" y="455"/>
                  </a:lnTo>
                  <a:cubicBezTo>
                    <a:pt x="1341" y="455"/>
                    <a:pt x="1441" y="352"/>
                    <a:pt x="1441" y="229"/>
                  </a:cubicBezTo>
                  <a:cubicBezTo>
                    <a:pt x="1441" y="104"/>
                    <a:pt x="1341" y="1"/>
                    <a:pt x="1216"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46"/>
            <p:cNvSpPr/>
            <p:nvPr/>
          </p:nvSpPr>
          <p:spPr>
            <a:xfrm>
              <a:off x="4300043" y="2221705"/>
              <a:ext cx="56107" cy="17601"/>
            </a:xfrm>
            <a:custGeom>
              <a:rect b="b" l="l" r="r" t="t"/>
              <a:pathLst>
                <a:path extrusionOk="0" h="453" w="1444">
                  <a:moveTo>
                    <a:pt x="228" y="1"/>
                  </a:moveTo>
                  <a:cubicBezTo>
                    <a:pt x="105" y="1"/>
                    <a:pt x="1" y="105"/>
                    <a:pt x="1" y="228"/>
                  </a:cubicBezTo>
                  <a:cubicBezTo>
                    <a:pt x="1" y="352"/>
                    <a:pt x="105" y="452"/>
                    <a:pt x="228" y="452"/>
                  </a:cubicBezTo>
                  <a:lnTo>
                    <a:pt x="1217" y="452"/>
                  </a:lnTo>
                  <a:cubicBezTo>
                    <a:pt x="1340" y="452"/>
                    <a:pt x="1444" y="352"/>
                    <a:pt x="1444" y="228"/>
                  </a:cubicBezTo>
                  <a:cubicBezTo>
                    <a:pt x="1444" y="105"/>
                    <a:pt x="1340" y="1"/>
                    <a:pt x="1217"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46"/>
            <p:cNvSpPr/>
            <p:nvPr/>
          </p:nvSpPr>
          <p:spPr>
            <a:xfrm>
              <a:off x="4386264" y="2221705"/>
              <a:ext cx="55990" cy="17601"/>
            </a:xfrm>
            <a:custGeom>
              <a:rect b="b" l="l" r="r" t="t"/>
              <a:pathLst>
                <a:path extrusionOk="0" h="453" w="1441">
                  <a:moveTo>
                    <a:pt x="227" y="1"/>
                  </a:moveTo>
                  <a:cubicBezTo>
                    <a:pt x="100" y="1"/>
                    <a:pt x="0" y="105"/>
                    <a:pt x="0" y="228"/>
                  </a:cubicBezTo>
                  <a:cubicBezTo>
                    <a:pt x="0" y="352"/>
                    <a:pt x="100" y="452"/>
                    <a:pt x="227" y="452"/>
                  </a:cubicBezTo>
                  <a:lnTo>
                    <a:pt x="1216" y="452"/>
                  </a:lnTo>
                  <a:cubicBezTo>
                    <a:pt x="1340" y="452"/>
                    <a:pt x="1440" y="352"/>
                    <a:pt x="1440" y="228"/>
                  </a:cubicBezTo>
                  <a:cubicBezTo>
                    <a:pt x="1440" y="105"/>
                    <a:pt x="1340" y="1"/>
                    <a:pt x="1216"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46"/>
            <p:cNvSpPr/>
            <p:nvPr/>
          </p:nvSpPr>
          <p:spPr>
            <a:xfrm>
              <a:off x="4472445" y="2221705"/>
              <a:ext cx="55990" cy="17601"/>
            </a:xfrm>
            <a:custGeom>
              <a:rect b="b" l="l" r="r" t="t"/>
              <a:pathLst>
                <a:path extrusionOk="0" h="453" w="1441">
                  <a:moveTo>
                    <a:pt x="224" y="1"/>
                  </a:moveTo>
                  <a:cubicBezTo>
                    <a:pt x="101" y="1"/>
                    <a:pt x="1" y="105"/>
                    <a:pt x="1" y="228"/>
                  </a:cubicBezTo>
                  <a:cubicBezTo>
                    <a:pt x="1" y="352"/>
                    <a:pt x="101" y="452"/>
                    <a:pt x="224" y="452"/>
                  </a:cubicBezTo>
                  <a:lnTo>
                    <a:pt x="1216" y="452"/>
                  </a:lnTo>
                  <a:cubicBezTo>
                    <a:pt x="1341" y="452"/>
                    <a:pt x="1441" y="352"/>
                    <a:pt x="1441" y="228"/>
                  </a:cubicBezTo>
                  <a:cubicBezTo>
                    <a:pt x="1441" y="105"/>
                    <a:pt x="1341" y="1"/>
                    <a:pt x="1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46"/>
            <p:cNvSpPr/>
            <p:nvPr/>
          </p:nvSpPr>
          <p:spPr>
            <a:xfrm>
              <a:off x="4300043" y="2267050"/>
              <a:ext cx="56107" cy="17524"/>
            </a:xfrm>
            <a:custGeom>
              <a:rect b="b" l="l" r="r" t="t"/>
              <a:pathLst>
                <a:path extrusionOk="0" h="451" w="1444">
                  <a:moveTo>
                    <a:pt x="228" y="0"/>
                  </a:moveTo>
                  <a:cubicBezTo>
                    <a:pt x="105" y="0"/>
                    <a:pt x="1" y="104"/>
                    <a:pt x="1" y="227"/>
                  </a:cubicBezTo>
                  <a:cubicBezTo>
                    <a:pt x="1" y="351"/>
                    <a:pt x="105" y="451"/>
                    <a:pt x="228" y="451"/>
                  </a:cubicBezTo>
                  <a:lnTo>
                    <a:pt x="1217" y="451"/>
                  </a:lnTo>
                  <a:cubicBezTo>
                    <a:pt x="1340" y="451"/>
                    <a:pt x="1444" y="351"/>
                    <a:pt x="1444" y="227"/>
                  </a:cubicBezTo>
                  <a:cubicBezTo>
                    <a:pt x="1444" y="104"/>
                    <a:pt x="1340" y="0"/>
                    <a:pt x="1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46"/>
            <p:cNvSpPr/>
            <p:nvPr/>
          </p:nvSpPr>
          <p:spPr>
            <a:xfrm>
              <a:off x="4386264" y="2267050"/>
              <a:ext cx="55990" cy="17524"/>
            </a:xfrm>
            <a:custGeom>
              <a:rect b="b" l="l" r="r" t="t"/>
              <a:pathLst>
                <a:path extrusionOk="0" h="451" w="1441">
                  <a:moveTo>
                    <a:pt x="227" y="0"/>
                  </a:moveTo>
                  <a:cubicBezTo>
                    <a:pt x="100" y="0"/>
                    <a:pt x="0" y="104"/>
                    <a:pt x="0" y="227"/>
                  </a:cubicBezTo>
                  <a:cubicBezTo>
                    <a:pt x="0" y="351"/>
                    <a:pt x="100" y="451"/>
                    <a:pt x="227" y="451"/>
                  </a:cubicBezTo>
                  <a:lnTo>
                    <a:pt x="1216" y="451"/>
                  </a:lnTo>
                  <a:cubicBezTo>
                    <a:pt x="1340" y="451"/>
                    <a:pt x="1440" y="351"/>
                    <a:pt x="1440" y="227"/>
                  </a:cubicBezTo>
                  <a:cubicBezTo>
                    <a:pt x="1440" y="104"/>
                    <a:pt x="1340" y="0"/>
                    <a:pt x="1216"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46"/>
            <p:cNvSpPr/>
            <p:nvPr/>
          </p:nvSpPr>
          <p:spPr>
            <a:xfrm>
              <a:off x="4472445" y="2267050"/>
              <a:ext cx="55990" cy="17524"/>
            </a:xfrm>
            <a:custGeom>
              <a:rect b="b" l="l" r="r" t="t"/>
              <a:pathLst>
                <a:path extrusionOk="0" h="451" w="1441">
                  <a:moveTo>
                    <a:pt x="224" y="0"/>
                  </a:moveTo>
                  <a:cubicBezTo>
                    <a:pt x="101" y="0"/>
                    <a:pt x="1" y="104"/>
                    <a:pt x="1" y="227"/>
                  </a:cubicBezTo>
                  <a:cubicBezTo>
                    <a:pt x="1" y="351"/>
                    <a:pt x="101" y="451"/>
                    <a:pt x="224" y="451"/>
                  </a:cubicBezTo>
                  <a:lnTo>
                    <a:pt x="1216" y="451"/>
                  </a:lnTo>
                  <a:cubicBezTo>
                    <a:pt x="1341" y="451"/>
                    <a:pt x="1441" y="351"/>
                    <a:pt x="1441" y="227"/>
                  </a:cubicBezTo>
                  <a:cubicBezTo>
                    <a:pt x="1441" y="104"/>
                    <a:pt x="1341" y="0"/>
                    <a:pt x="1216"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46"/>
            <p:cNvSpPr/>
            <p:nvPr/>
          </p:nvSpPr>
          <p:spPr>
            <a:xfrm>
              <a:off x="4300043" y="2312355"/>
              <a:ext cx="56107" cy="17524"/>
            </a:xfrm>
            <a:custGeom>
              <a:rect b="b" l="l" r="r" t="t"/>
              <a:pathLst>
                <a:path extrusionOk="0" h="451" w="1444">
                  <a:moveTo>
                    <a:pt x="228" y="0"/>
                  </a:moveTo>
                  <a:cubicBezTo>
                    <a:pt x="105" y="0"/>
                    <a:pt x="1" y="100"/>
                    <a:pt x="1" y="227"/>
                  </a:cubicBezTo>
                  <a:cubicBezTo>
                    <a:pt x="1" y="350"/>
                    <a:pt x="105" y="451"/>
                    <a:pt x="228" y="451"/>
                  </a:cubicBezTo>
                  <a:lnTo>
                    <a:pt x="1217" y="451"/>
                  </a:lnTo>
                  <a:cubicBezTo>
                    <a:pt x="1340" y="451"/>
                    <a:pt x="1444" y="350"/>
                    <a:pt x="1444" y="227"/>
                  </a:cubicBezTo>
                  <a:cubicBezTo>
                    <a:pt x="1444" y="100"/>
                    <a:pt x="1340" y="0"/>
                    <a:pt x="1217"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46"/>
            <p:cNvSpPr/>
            <p:nvPr/>
          </p:nvSpPr>
          <p:spPr>
            <a:xfrm>
              <a:off x="4386264" y="2312355"/>
              <a:ext cx="55990" cy="17524"/>
            </a:xfrm>
            <a:custGeom>
              <a:rect b="b" l="l" r="r" t="t"/>
              <a:pathLst>
                <a:path extrusionOk="0" h="451" w="1441">
                  <a:moveTo>
                    <a:pt x="227" y="0"/>
                  </a:moveTo>
                  <a:cubicBezTo>
                    <a:pt x="100" y="0"/>
                    <a:pt x="0" y="100"/>
                    <a:pt x="0" y="227"/>
                  </a:cubicBezTo>
                  <a:cubicBezTo>
                    <a:pt x="0" y="350"/>
                    <a:pt x="100" y="451"/>
                    <a:pt x="227" y="451"/>
                  </a:cubicBezTo>
                  <a:lnTo>
                    <a:pt x="1216" y="451"/>
                  </a:lnTo>
                  <a:cubicBezTo>
                    <a:pt x="1340" y="451"/>
                    <a:pt x="1440" y="350"/>
                    <a:pt x="1440" y="227"/>
                  </a:cubicBezTo>
                  <a:cubicBezTo>
                    <a:pt x="1440" y="100"/>
                    <a:pt x="1340" y="0"/>
                    <a:pt x="1216"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46"/>
            <p:cNvSpPr/>
            <p:nvPr/>
          </p:nvSpPr>
          <p:spPr>
            <a:xfrm>
              <a:off x="4472445" y="2312355"/>
              <a:ext cx="55990" cy="17524"/>
            </a:xfrm>
            <a:custGeom>
              <a:rect b="b" l="l" r="r" t="t"/>
              <a:pathLst>
                <a:path extrusionOk="0" h="451" w="1441">
                  <a:moveTo>
                    <a:pt x="224" y="0"/>
                  </a:moveTo>
                  <a:cubicBezTo>
                    <a:pt x="101" y="0"/>
                    <a:pt x="1" y="100"/>
                    <a:pt x="1" y="227"/>
                  </a:cubicBezTo>
                  <a:cubicBezTo>
                    <a:pt x="1" y="350"/>
                    <a:pt x="101" y="451"/>
                    <a:pt x="224" y="451"/>
                  </a:cubicBezTo>
                  <a:lnTo>
                    <a:pt x="1216" y="451"/>
                  </a:lnTo>
                  <a:cubicBezTo>
                    <a:pt x="1341" y="451"/>
                    <a:pt x="1441" y="350"/>
                    <a:pt x="1441" y="227"/>
                  </a:cubicBezTo>
                  <a:cubicBezTo>
                    <a:pt x="1441" y="100"/>
                    <a:pt x="1341" y="0"/>
                    <a:pt x="1216"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46"/>
            <p:cNvSpPr/>
            <p:nvPr/>
          </p:nvSpPr>
          <p:spPr>
            <a:xfrm>
              <a:off x="4300043" y="2357622"/>
              <a:ext cx="56107" cy="17562"/>
            </a:xfrm>
            <a:custGeom>
              <a:rect b="b" l="l" r="r" t="t"/>
              <a:pathLst>
                <a:path extrusionOk="0" h="452" w="1444">
                  <a:moveTo>
                    <a:pt x="228" y="1"/>
                  </a:moveTo>
                  <a:cubicBezTo>
                    <a:pt x="105" y="1"/>
                    <a:pt x="1" y="101"/>
                    <a:pt x="1" y="228"/>
                  </a:cubicBezTo>
                  <a:cubicBezTo>
                    <a:pt x="1" y="351"/>
                    <a:pt x="105" y="451"/>
                    <a:pt x="228" y="451"/>
                  </a:cubicBezTo>
                  <a:lnTo>
                    <a:pt x="1217" y="451"/>
                  </a:lnTo>
                  <a:cubicBezTo>
                    <a:pt x="1340" y="451"/>
                    <a:pt x="1444" y="351"/>
                    <a:pt x="1444" y="228"/>
                  </a:cubicBezTo>
                  <a:cubicBezTo>
                    <a:pt x="1444" y="101"/>
                    <a:pt x="1340" y="1"/>
                    <a:pt x="1217"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46"/>
            <p:cNvSpPr/>
            <p:nvPr/>
          </p:nvSpPr>
          <p:spPr>
            <a:xfrm>
              <a:off x="4386264" y="2357622"/>
              <a:ext cx="55990" cy="17562"/>
            </a:xfrm>
            <a:custGeom>
              <a:rect b="b" l="l" r="r" t="t"/>
              <a:pathLst>
                <a:path extrusionOk="0" h="452" w="1441">
                  <a:moveTo>
                    <a:pt x="227" y="1"/>
                  </a:moveTo>
                  <a:cubicBezTo>
                    <a:pt x="100" y="1"/>
                    <a:pt x="0" y="101"/>
                    <a:pt x="0" y="228"/>
                  </a:cubicBezTo>
                  <a:cubicBezTo>
                    <a:pt x="0" y="351"/>
                    <a:pt x="100" y="451"/>
                    <a:pt x="227" y="451"/>
                  </a:cubicBezTo>
                  <a:lnTo>
                    <a:pt x="1216" y="451"/>
                  </a:lnTo>
                  <a:cubicBezTo>
                    <a:pt x="1340" y="451"/>
                    <a:pt x="1440" y="351"/>
                    <a:pt x="1440" y="228"/>
                  </a:cubicBezTo>
                  <a:cubicBezTo>
                    <a:pt x="1440" y="101"/>
                    <a:pt x="1340" y="1"/>
                    <a:pt x="1216" y="1"/>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46"/>
            <p:cNvSpPr/>
            <p:nvPr/>
          </p:nvSpPr>
          <p:spPr>
            <a:xfrm>
              <a:off x="4472445" y="2357622"/>
              <a:ext cx="55990" cy="17562"/>
            </a:xfrm>
            <a:custGeom>
              <a:rect b="b" l="l" r="r" t="t"/>
              <a:pathLst>
                <a:path extrusionOk="0" h="452" w="1441">
                  <a:moveTo>
                    <a:pt x="224" y="1"/>
                  </a:moveTo>
                  <a:cubicBezTo>
                    <a:pt x="101" y="1"/>
                    <a:pt x="1" y="101"/>
                    <a:pt x="1" y="228"/>
                  </a:cubicBezTo>
                  <a:cubicBezTo>
                    <a:pt x="1" y="351"/>
                    <a:pt x="101" y="451"/>
                    <a:pt x="224" y="451"/>
                  </a:cubicBezTo>
                  <a:lnTo>
                    <a:pt x="1216" y="451"/>
                  </a:lnTo>
                  <a:cubicBezTo>
                    <a:pt x="1341" y="451"/>
                    <a:pt x="1441" y="351"/>
                    <a:pt x="1441" y="228"/>
                  </a:cubicBezTo>
                  <a:cubicBezTo>
                    <a:pt x="1441" y="101"/>
                    <a:pt x="1341" y="1"/>
                    <a:pt x="1216"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46"/>
            <p:cNvSpPr/>
            <p:nvPr/>
          </p:nvSpPr>
          <p:spPr>
            <a:xfrm>
              <a:off x="4300043" y="2402928"/>
              <a:ext cx="56107" cy="17601"/>
            </a:xfrm>
            <a:custGeom>
              <a:rect b="b" l="l" r="r" t="t"/>
              <a:pathLst>
                <a:path extrusionOk="0" h="453" w="1444">
                  <a:moveTo>
                    <a:pt x="228" y="1"/>
                  </a:moveTo>
                  <a:cubicBezTo>
                    <a:pt x="105" y="1"/>
                    <a:pt x="1" y="101"/>
                    <a:pt x="1" y="224"/>
                  </a:cubicBezTo>
                  <a:cubicBezTo>
                    <a:pt x="1" y="352"/>
                    <a:pt x="105" y="452"/>
                    <a:pt x="228" y="452"/>
                  </a:cubicBezTo>
                  <a:lnTo>
                    <a:pt x="1217" y="452"/>
                  </a:lnTo>
                  <a:cubicBezTo>
                    <a:pt x="1340" y="452"/>
                    <a:pt x="1444" y="352"/>
                    <a:pt x="1444" y="224"/>
                  </a:cubicBezTo>
                  <a:cubicBezTo>
                    <a:pt x="1444" y="101"/>
                    <a:pt x="1340" y="1"/>
                    <a:pt x="1217"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46"/>
            <p:cNvSpPr/>
            <p:nvPr/>
          </p:nvSpPr>
          <p:spPr>
            <a:xfrm>
              <a:off x="4386264" y="2402928"/>
              <a:ext cx="55990" cy="17601"/>
            </a:xfrm>
            <a:custGeom>
              <a:rect b="b" l="l" r="r" t="t"/>
              <a:pathLst>
                <a:path extrusionOk="0" h="453" w="1441">
                  <a:moveTo>
                    <a:pt x="227" y="1"/>
                  </a:moveTo>
                  <a:cubicBezTo>
                    <a:pt x="100" y="1"/>
                    <a:pt x="0" y="101"/>
                    <a:pt x="0" y="224"/>
                  </a:cubicBezTo>
                  <a:cubicBezTo>
                    <a:pt x="0" y="352"/>
                    <a:pt x="100" y="452"/>
                    <a:pt x="227" y="452"/>
                  </a:cubicBezTo>
                  <a:lnTo>
                    <a:pt x="1216" y="452"/>
                  </a:lnTo>
                  <a:cubicBezTo>
                    <a:pt x="1340" y="452"/>
                    <a:pt x="1440" y="352"/>
                    <a:pt x="1440" y="224"/>
                  </a:cubicBezTo>
                  <a:cubicBezTo>
                    <a:pt x="1440" y="101"/>
                    <a:pt x="1340" y="1"/>
                    <a:pt x="12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46"/>
            <p:cNvSpPr/>
            <p:nvPr/>
          </p:nvSpPr>
          <p:spPr>
            <a:xfrm>
              <a:off x="4472445" y="2402928"/>
              <a:ext cx="55990" cy="17601"/>
            </a:xfrm>
            <a:custGeom>
              <a:rect b="b" l="l" r="r" t="t"/>
              <a:pathLst>
                <a:path extrusionOk="0" h="453" w="1441">
                  <a:moveTo>
                    <a:pt x="224" y="1"/>
                  </a:moveTo>
                  <a:cubicBezTo>
                    <a:pt x="101" y="1"/>
                    <a:pt x="1" y="101"/>
                    <a:pt x="1" y="224"/>
                  </a:cubicBezTo>
                  <a:cubicBezTo>
                    <a:pt x="1" y="352"/>
                    <a:pt x="101" y="452"/>
                    <a:pt x="224" y="452"/>
                  </a:cubicBezTo>
                  <a:lnTo>
                    <a:pt x="1216" y="452"/>
                  </a:lnTo>
                  <a:cubicBezTo>
                    <a:pt x="1341" y="452"/>
                    <a:pt x="1441" y="352"/>
                    <a:pt x="1441" y="224"/>
                  </a:cubicBezTo>
                  <a:cubicBezTo>
                    <a:pt x="1441" y="101"/>
                    <a:pt x="1341" y="1"/>
                    <a:pt x="1216"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46"/>
            <p:cNvSpPr/>
            <p:nvPr/>
          </p:nvSpPr>
          <p:spPr>
            <a:xfrm>
              <a:off x="4300043" y="2448233"/>
              <a:ext cx="56107" cy="17562"/>
            </a:xfrm>
            <a:custGeom>
              <a:rect b="b" l="l" r="r" t="t"/>
              <a:pathLst>
                <a:path extrusionOk="0" h="452" w="1444">
                  <a:moveTo>
                    <a:pt x="228" y="0"/>
                  </a:moveTo>
                  <a:cubicBezTo>
                    <a:pt x="105" y="0"/>
                    <a:pt x="1" y="101"/>
                    <a:pt x="1" y="224"/>
                  </a:cubicBezTo>
                  <a:cubicBezTo>
                    <a:pt x="1" y="352"/>
                    <a:pt x="105" y="452"/>
                    <a:pt x="228" y="452"/>
                  </a:cubicBezTo>
                  <a:lnTo>
                    <a:pt x="1217" y="452"/>
                  </a:lnTo>
                  <a:cubicBezTo>
                    <a:pt x="1340" y="452"/>
                    <a:pt x="1444" y="352"/>
                    <a:pt x="1444" y="224"/>
                  </a:cubicBezTo>
                  <a:cubicBezTo>
                    <a:pt x="1444" y="101"/>
                    <a:pt x="1340" y="0"/>
                    <a:pt x="1217"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46"/>
            <p:cNvSpPr/>
            <p:nvPr/>
          </p:nvSpPr>
          <p:spPr>
            <a:xfrm>
              <a:off x="4386264" y="2448233"/>
              <a:ext cx="55990" cy="17562"/>
            </a:xfrm>
            <a:custGeom>
              <a:rect b="b" l="l" r="r" t="t"/>
              <a:pathLst>
                <a:path extrusionOk="0" h="452" w="1441">
                  <a:moveTo>
                    <a:pt x="227" y="0"/>
                  </a:moveTo>
                  <a:cubicBezTo>
                    <a:pt x="100" y="0"/>
                    <a:pt x="0" y="101"/>
                    <a:pt x="0" y="224"/>
                  </a:cubicBezTo>
                  <a:cubicBezTo>
                    <a:pt x="0" y="352"/>
                    <a:pt x="100" y="452"/>
                    <a:pt x="227" y="452"/>
                  </a:cubicBezTo>
                  <a:lnTo>
                    <a:pt x="1216" y="452"/>
                  </a:lnTo>
                  <a:cubicBezTo>
                    <a:pt x="1340" y="452"/>
                    <a:pt x="1440" y="352"/>
                    <a:pt x="1440" y="224"/>
                  </a:cubicBezTo>
                  <a:cubicBezTo>
                    <a:pt x="1440" y="101"/>
                    <a:pt x="1340" y="0"/>
                    <a:pt x="1216"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46"/>
            <p:cNvSpPr/>
            <p:nvPr/>
          </p:nvSpPr>
          <p:spPr>
            <a:xfrm>
              <a:off x="4472445" y="2448233"/>
              <a:ext cx="55990" cy="17562"/>
            </a:xfrm>
            <a:custGeom>
              <a:rect b="b" l="l" r="r" t="t"/>
              <a:pathLst>
                <a:path extrusionOk="0" h="452" w="1441">
                  <a:moveTo>
                    <a:pt x="224" y="0"/>
                  </a:moveTo>
                  <a:cubicBezTo>
                    <a:pt x="101" y="0"/>
                    <a:pt x="1" y="101"/>
                    <a:pt x="1" y="224"/>
                  </a:cubicBezTo>
                  <a:cubicBezTo>
                    <a:pt x="1" y="352"/>
                    <a:pt x="101" y="452"/>
                    <a:pt x="224" y="452"/>
                  </a:cubicBezTo>
                  <a:lnTo>
                    <a:pt x="1216" y="452"/>
                  </a:lnTo>
                  <a:cubicBezTo>
                    <a:pt x="1341" y="452"/>
                    <a:pt x="1441" y="352"/>
                    <a:pt x="1441" y="224"/>
                  </a:cubicBezTo>
                  <a:cubicBezTo>
                    <a:pt x="1441" y="101"/>
                    <a:pt x="1341" y="0"/>
                    <a:pt x="1216"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46"/>
            <p:cNvSpPr/>
            <p:nvPr/>
          </p:nvSpPr>
          <p:spPr>
            <a:xfrm>
              <a:off x="4300043" y="2493539"/>
              <a:ext cx="56107" cy="17562"/>
            </a:xfrm>
            <a:custGeom>
              <a:rect b="b" l="l" r="r" t="t"/>
              <a:pathLst>
                <a:path extrusionOk="0" h="452" w="1444">
                  <a:moveTo>
                    <a:pt x="228" y="0"/>
                  </a:moveTo>
                  <a:cubicBezTo>
                    <a:pt x="105" y="0"/>
                    <a:pt x="1" y="100"/>
                    <a:pt x="1" y="225"/>
                  </a:cubicBezTo>
                  <a:cubicBezTo>
                    <a:pt x="1" y="351"/>
                    <a:pt x="105" y="452"/>
                    <a:pt x="228" y="452"/>
                  </a:cubicBezTo>
                  <a:lnTo>
                    <a:pt x="1217" y="452"/>
                  </a:lnTo>
                  <a:cubicBezTo>
                    <a:pt x="1340" y="452"/>
                    <a:pt x="1444" y="351"/>
                    <a:pt x="1444" y="225"/>
                  </a:cubicBezTo>
                  <a:cubicBezTo>
                    <a:pt x="1444" y="100"/>
                    <a:pt x="1340" y="0"/>
                    <a:pt x="1217"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46"/>
            <p:cNvSpPr/>
            <p:nvPr/>
          </p:nvSpPr>
          <p:spPr>
            <a:xfrm>
              <a:off x="4386264" y="2493539"/>
              <a:ext cx="55990" cy="17562"/>
            </a:xfrm>
            <a:custGeom>
              <a:rect b="b" l="l" r="r" t="t"/>
              <a:pathLst>
                <a:path extrusionOk="0" h="452" w="1441">
                  <a:moveTo>
                    <a:pt x="227" y="0"/>
                  </a:moveTo>
                  <a:cubicBezTo>
                    <a:pt x="100" y="0"/>
                    <a:pt x="0" y="100"/>
                    <a:pt x="0" y="225"/>
                  </a:cubicBezTo>
                  <a:cubicBezTo>
                    <a:pt x="0" y="351"/>
                    <a:pt x="100" y="452"/>
                    <a:pt x="227" y="452"/>
                  </a:cubicBezTo>
                  <a:lnTo>
                    <a:pt x="1216" y="452"/>
                  </a:lnTo>
                  <a:cubicBezTo>
                    <a:pt x="1340" y="452"/>
                    <a:pt x="1440" y="351"/>
                    <a:pt x="1440" y="225"/>
                  </a:cubicBezTo>
                  <a:cubicBezTo>
                    <a:pt x="1440" y="100"/>
                    <a:pt x="1340" y="0"/>
                    <a:pt x="1216"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46"/>
            <p:cNvSpPr/>
            <p:nvPr/>
          </p:nvSpPr>
          <p:spPr>
            <a:xfrm>
              <a:off x="4472445" y="2493539"/>
              <a:ext cx="55990" cy="17562"/>
            </a:xfrm>
            <a:custGeom>
              <a:rect b="b" l="l" r="r" t="t"/>
              <a:pathLst>
                <a:path extrusionOk="0" h="452" w="1441">
                  <a:moveTo>
                    <a:pt x="224" y="0"/>
                  </a:moveTo>
                  <a:cubicBezTo>
                    <a:pt x="101" y="0"/>
                    <a:pt x="1" y="100"/>
                    <a:pt x="1" y="225"/>
                  </a:cubicBezTo>
                  <a:cubicBezTo>
                    <a:pt x="1" y="351"/>
                    <a:pt x="101" y="452"/>
                    <a:pt x="224" y="452"/>
                  </a:cubicBezTo>
                  <a:lnTo>
                    <a:pt x="1216" y="452"/>
                  </a:lnTo>
                  <a:cubicBezTo>
                    <a:pt x="1341" y="452"/>
                    <a:pt x="1441" y="351"/>
                    <a:pt x="1441" y="225"/>
                  </a:cubicBezTo>
                  <a:cubicBezTo>
                    <a:pt x="1441" y="100"/>
                    <a:pt x="1341" y="0"/>
                    <a:pt x="1216" y="0"/>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46"/>
            <p:cNvSpPr/>
            <p:nvPr/>
          </p:nvSpPr>
          <p:spPr>
            <a:xfrm>
              <a:off x="4300043" y="2538844"/>
              <a:ext cx="56107" cy="17562"/>
            </a:xfrm>
            <a:custGeom>
              <a:rect b="b" l="l" r="r" t="t"/>
              <a:pathLst>
                <a:path extrusionOk="0" h="452" w="1444">
                  <a:moveTo>
                    <a:pt x="228" y="1"/>
                  </a:moveTo>
                  <a:cubicBezTo>
                    <a:pt x="105" y="1"/>
                    <a:pt x="1" y="101"/>
                    <a:pt x="1" y="225"/>
                  </a:cubicBezTo>
                  <a:cubicBezTo>
                    <a:pt x="1" y="348"/>
                    <a:pt x="105" y="451"/>
                    <a:pt x="228" y="451"/>
                  </a:cubicBezTo>
                  <a:lnTo>
                    <a:pt x="1217" y="451"/>
                  </a:lnTo>
                  <a:cubicBezTo>
                    <a:pt x="1340" y="451"/>
                    <a:pt x="1444" y="348"/>
                    <a:pt x="1444" y="225"/>
                  </a:cubicBezTo>
                  <a:cubicBezTo>
                    <a:pt x="1444" y="101"/>
                    <a:pt x="1340" y="1"/>
                    <a:pt x="1217"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46"/>
            <p:cNvSpPr/>
            <p:nvPr/>
          </p:nvSpPr>
          <p:spPr>
            <a:xfrm>
              <a:off x="4386264" y="2538844"/>
              <a:ext cx="55990" cy="17562"/>
            </a:xfrm>
            <a:custGeom>
              <a:rect b="b" l="l" r="r" t="t"/>
              <a:pathLst>
                <a:path extrusionOk="0" h="452" w="1441">
                  <a:moveTo>
                    <a:pt x="227" y="1"/>
                  </a:moveTo>
                  <a:cubicBezTo>
                    <a:pt x="100" y="1"/>
                    <a:pt x="0" y="101"/>
                    <a:pt x="0" y="225"/>
                  </a:cubicBezTo>
                  <a:cubicBezTo>
                    <a:pt x="0" y="348"/>
                    <a:pt x="100" y="451"/>
                    <a:pt x="227" y="451"/>
                  </a:cubicBezTo>
                  <a:lnTo>
                    <a:pt x="1216" y="451"/>
                  </a:lnTo>
                  <a:cubicBezTo>
                    <a:pt x="1340" y="451"/>
                    <a:pt x="1440" y="348"/>
                    <a:pt x="1440" y="225"/>
                  </a:cubicBezTo>
                  <a:cubicBezTo>
                    <a:pt x="1440" y="101"/>
                    <a:pt x="1340" y="1"/>
                    <a:pt x="1216"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46"/>
            <p:cNvSpPr/>
            <p:nvPr/>
          </p:nvSpPr>
          <p:spPr>
            <a:xfrm>
              <a:off x="4472445" y="2538844"/>
              <a:ext cx="55990" cy="17562"/>
            </a:xfrm>
            <a:custGeom>
              <a:rect b="b" l="l" r="r" t="t"/>
              <a:pathLst>
                <a:path extrusionOk="0" h="452" w="1441">
                  <a:moveTo>
                    <a:pt x="224" y="1"/>
                  </a:moveTo>
                  <a:cubicBezTo>
                    <a:pt x="101" y="1"/>
                    <a:pt x="1" y="101"/>
                    <a:pt x="1" y="225"/>
                  </a:cubicBezTo>
                  <a:cubicBezTo>
                    <a:pt x="1" y="348"/>
                    <a:pt x="101" y="451"/>
                    <a:pt x="224" y="451"/>
                  </a:cubicBezTo>
                  <a:lnTo>
                    <a:pt x="1216" y="451"/>
                  </a:lnTo>
                  <a:cubicBezTo>
                    <a:pt x="1341" y="451"/>
                    <a:pt x="1441" y="348"/>
                    <a:pt x="1441" y="225"/>
                  </a:cubicBezTo>
                  <a:cubicBezTo>
                    <a:pt x="1441" y="101"/>
                    <a:pt x="1341" y="1"/>
                    <a:pt x="1216" y="1"/>
                  </a:cubicBezTo>
                  <a:close/>
                </a:path>
              </a:pathLst>
            </a:custGeom>
            <a:solidFill>
              <a:srgbClr val="FFDE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46"/>
            <p:cNvSpPr/>
            <p:nvPr/>
          </p:nvSpPr>
          <p:spPr>
            <a:xfrm>
              <a:off x="4593169" y="2189650"/>
              <a:ext cx="243038" cy="553684"/>
            </a:xfrm>
            <a:custGeom>
              <a:rect b="b" l="l" r="r" t="t"/>
              <a:pathLst>
                <a:path extrusionOk="0" h="14250" w="6255">
                  <a:moveTo>
                    <a:pt x="6255" y="1"/>
                  </a:moveTo>
                  <a:lnTo>
                    <a:pt x="1" y="2333"/>
                  </a:lnTo>
                  <a:lnTo>
                    <a:pt x="1" y="14249"/>
                  </a:lnTo>
                  <a:lnTo>
                    <a:pt x="6255" y="14249"/>
                  </a:lnTo>
                  <a:lnTo>
                    <a:pt x="6255" y="1"/>
                  </a:lnTo>
                  <a:close/>
                </a:path>
              </a:pathLst>
            </a:custGeom>
            <a:solidFill>
              <a:srgbClr val="4947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46"/>
            <p:cNvSpPr/>
            <p:nvPr/>
          </p:nvSpPr>
          <p:spPr>
            <a:xfrm>
              <a:off x="4622116" y="2318961"/>
              <a:ext cx="177373" cy="11579"/>
            </a:xfrm>
            <a:custGeom>
              <a:rect b="b" l="l" r="r" t="t"/>
              <a:pathLst>
                <a:path extrusionOk="0" h="298" w="4565">
                  <a:moveTo>
                    <a:pt x="147" y="0"/>
                  </a:moveTo>
                  <a:cubicBezTo>
                    <a:pt x="67" y="0"/>
                    <a:pt x="1" y="67"/>
                    <a:pt x="1" y="151"/>
                  </a:cubicBezTo>
                  <a:cubicBezTo>
                    <a:pt x="1" y="231"/>
                    <a:pt x="67" y="297"/>
                    <a:pt x="147" y="297"/>
                  </a:cubicBezTo>
                  <a:lnTo>
                    <a:pt x="4414" y="297"/>
                  </a:lnTo>
                  <a:cubicBezTo>
                    <a:pt x="4497" y="297"/>
                    <a:pt x="4564" y="231"/>
                    <a:pt x="4564" y="151"/>
                  </a:cubicBezTo>
                  <a:cubicBezTo>
                    <a:pt x="4564" y="67"/>
                    <a:pt x="4497" y="0"/>
                    <a:pt x="4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46"/>
            <p:cNvSpPr/>
            <p:nvPr/>
          </p:nvSpPr>
          <p:spPr>
            <a:xfrm>
              <a:off x="4622116" y="2355563"/>
              <a:ext cx="177373" cy="11579"/>
            </a:xfrm>
            <a:custGeom>
              <a:rect b="b" l="l" r="r" t="t"/>
              <a:pathLst>
                <a:path extrusionOk="0" h="298" w="4565">
                  <a:moveTo>
                    <a:pt x="147" y="0"/>
                  </a:moveTo>
                  <a:cubicBezTo>
                    <a:pt x="67" y="0"/>
                    <a:pt x="1" y="67"/>
                    <a:pt x="1" y="148"/>
                  </a:cubicBezTo>
                  <a:cubicBezTo>
                    <a:pt x="1" y="231"/>
                    <a:pt x="67" y="298"/>
                    <a:pt x="147" y="298"/>
                  </a:cubicBezTo>
                  <a:lnTo>
                    <a:pt x="4414" y="298"/>
                  </a:lnTo>
                  <a:cubicBezTo>
                    <a:pt x="4497" y="298"/>
                    <a:pt x="4564" y="231"/>
                    <a:pt x="4564" y="148"/>
                  </a:cubicBezTo>
                  <a:cubicBezTo>
                    <a:pt x="4564" y="67"/>
                    <a:pt x="4497" y="0"/>
                    <a:pt x="4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46"/>
            <p:cNvSpPr/>
            <p:nvPr/>
          </p:nvSpPr>
          <p:spPr>
            <a:xfrm>
              <a:off x="4622116" y="2392048"/>
              <a:ext cx="177373" cy="11579"/>
            </a:xfrm>
            <a:custGeom>
              <a:rect b="b" l="l" r="r" t="t"/>
              <a:pathLst>
                <a:path extrusionOk="0" h="298" w="4565">
                  <a:moveTo>
                    <a:pt x="147" y="0"/>
                  </a:moveTo>
                  <a:cubicBezTo>
                    <a:pt x="67" y="0"/>
                    <a:pt x="1" y="67"/>
                    <a:pt x="1" y="151"/>
                  </a:cubicBezTo>
                  <a:cubicBezTo>
                    <a:pt x="1" y="231"/>
                    <a:pt x="67" y="297"/>
                    <a:pt x="147" y="297"/>
                  </a:cubicBezTo>
                  <a:lnTo>
                    <a:pt x="4414" y="297"/>
                  </a:lnTo>
                  <a:cubicBezTo>
                    <a:pt x="4497" y="297"/>
                    <a:pt x="4564" y="231"/>
                    <a:pt x="4564" y="151"/>
                  </a:cubicBezTo>
                  <a:cubicBezTo>
                    <a:pt x="4564" y="67"/>
                    <a:pt x="4497" y="0"/>
                    <a:pt x="4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46"/>
            <p:cNvSpPr/>
            <p:nvPr/>
          </p:nvSpPr>
          <p:spPr>
            <a:xfrm>
              <a:off x="4622116" y="2428650"/>
              <a:ext cx="177373" cy="11579"/>
            </a:xfrm>
            <a:custGeom>
              <a:rect b="b" l="l" r="r" t="t"/>
              <a:pathLst>
                <a:path extrusionOk="0" h="298" w="4565">
                  <a:moveTo>
                    <a:pt x="147" y="0"/>
                  </a:moveTo>
                  <a:cubicBezTo>
                    <a:pt x="67" y="0"/>
                    <a:pt x="1" y="67"/>
                    <a:pt x="1" y="147"/>
                  </a:cubicBezTo>
                  <a:cubicBezTo>
                    <a:pt x="1" y="231"/>
                    <a:pt x="67" y="298"/>
                    <a:pt x="147" y="298"/>
                  </a:cubicBezTo>
                  <a:lnTo>
                    <a:pt x="4414" y="298"/>
                  </a:lnTo>
                  <a:cubicBezTo>
                    <a:pt x="4497" y="298"/>
                    <a:pt x="4564" y="231"/>
                    <a:pt x="4564" y="147"/>
                  </a:cubicBezTo>
                  <a:cubicBezTo>
                    <a:pt x="4564" y="67"/>
                    <a:pt x="4497" y="0"/>
                    <a:pt x="4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46"/>
            <p:cNvSpPr/>
            <p:nvPr/>
          </p:nvSpPr>
          <p:spPr>
            <a:xfrm>
              <a:off x="4622116" y="2465135"/>
              <a:ext cx="177373" cy="11579"/>
            </a:xfrm>
            <a:custGeom>
              <a:rect b="b" l="l" r="r" t="t"/>
              <a:pathLst>
                <a:path extrusionOk="0" h="298" w="4565">
                  <a:moveTo>
                    <a:pt x="147" y="0"/>
                  </a:moveTo>
                  <a:cubicBezTo>
                    <a:pt x="67" y="0"/>
                    <a:pt x="1" y="67"/>
                    <a:pt x="1" y="150"/>
                  </a:cubicBezTo>
                  <a:cubicBezTo>
                    <a:pt x="1" y="230"/>
                    <a:pt x="67" y="298"/>
                    <a:pt x="147" y="298"/>
                  </a:cubicBezTo>
                  <a:lnTo>
                    <a:pt x="4414" y="298"/>
                  </a:lnTo>
                  <a:cubicBezTo>
                    <a:pt x="4497" y="298"/>
                    <a:pt x="4564" y="230"/>
                    <a:pt x="4564" y="150"/>
                  </a:cubicBezTo>
                  <a:cubicBezTo>
                    <a:pt x="4564" y="67"/>
                    <a:pt x="4497" y="0"/>
                    <a:pt x="4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46"/>
            <p:cNvSpPr/>
            <p:nvPr/>
          </p:nvSpPr>
          <p:spPr>
            <a:xfrm>
              <a:off x="4622116" y="2501737"/>
              <a:ext cx="177373" cy="11462"/>
            </a:xfrm>
            <a:custGeom>
              <a:rect b="b" l="l" r="r" t="t"/>
              <a:pathLst>
                <a:path extrusionOk="0" h="295" w="4565">
                  <a:moveTo>
                    <a:pt x="147" y="0"/>
                  </a:moveTo>
                  <a:cubicBezTo>
                    <a:pt x="67" y="0"/>
                    <a:pt x="1" y="63"/>
                    <a:pt x="1" y="147"/>
                  </a:cubicBezTo>
                  <a:cubicBezTo>
                    <a:pt x="1" y="230"/>
                    <a:pt x="67" y="294"/>
                    <a:pt x="147" y="294"/>
                  </a:cubicBezTo>
                  <a:lnTo>
                    <a:pt x="4414" y="294"/>
                  </a:lnTo>
                  <a:cubicBezTo>
                    <a:pt x="4497" y="294"/>
                    <a:pt x="4564" y="230"/>
                    <a:pt x="4564" y="147"/>
                  </a:cubicBezTo>
                  <a:cubicBezTo>
                    <a:pt x="4564" y="63"/>
                    <a:pt x="4497" y="0"/>
                    <a:pt x="4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46"/>
            <p:cNvSpPr/>
            <p:nvPr/>
          </p:nvSpPr>
          <p:spPr>
            <a:xfrm>
              <a:off x="4836171" y="2189650"/>
              <a:ext cx="94418" cy="553684"/>
            </a:xfrm>
            <a:custGeom>
              <a:rect b="b" l="l" r="r" t="t"/>
              <a:pathLst>
                <a:path extrusionOk="0" h="14250" w="2430">
                  <a:moveTo>
                    <a:pt x="1" y="1"/>
                  </a:moveTo>
                  <a:lnTo>
                    <a:pt x="1" y="14249"/>
                  </a:lnTo>
                  <a:lnTo>
                    <a:pt x="2429" y="14249"/>
                  </a:lnTo>
                  <a:lnTo>
                    <a:pt x="2429" y="1"/>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46"/>
            <p:cNvSpPr/>
            <p:nvPr/>
          </p:nvSpPr>
          <p:spPr>
            <a:xfrm>
              <a:off x="4170266" y="1835792"/>
              <a:ext cx="358165" cy="127250"/>
            </a:xfrm>
            <a:custGeom>
              <a:rect b="b" l="l" r="r" t="t"/>
              <a:pathLst>
                <a:path extrusionOk="0" h="3275" w="9218">
                  <a:moveTo>
                    <a:pt x="0" y="1"/>
                  </a:moveTo>
                  <a:lnTo>
                    <a:pt x="0" y="3275"/>
                  </a:lnTo>
                  <a:lnTo>
                    <a:pt x="9218" y="3275"/>
                  </a:lnTo>
                  <a:lnTo>
                    <a:pt x="9218" y="1"/>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46"/>
            <p:cNvSpPr/>
            <p:nvPr/>
          </p:nvSpPr>
          <p:spPr>
            <a:xfrm>
              <a:off x="4196338" y="1835792"/>
              <a:ext cx="332094" cy="127250"/>
            </a:xfrm>
            <a:custGeom>
              <a:rect b="b" l="l" r="r" t="t"/>
              <a:pathLst>
                <a:path extrusionOk="0" h="3275" w="8547">
                  <a:moveTo>
                    <a:pt x="0" y="1"/>
                  </a:moveTo>
                  <a:lnTo>
                    <a:pt x="0" y="3275"/>
                  </a:lnTo>
                  <a:lnTo>
                    <a:pt x="8547" y="3275"/>
                  </a:lnTo>
                  <a:lnTo>
                    <a:pt x="8547" y="1"/>
                  </a:lnTo>
                  <a:close/>
                </a:path>
              </a:pathLst>
            </a:custGeom>
            <a:solidFill>
              <a:srgbClr val="4947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46"/>
            <p:cNvSpPr/>
            <p:nvPr/>
          </p:nvSpPr>
          <p:spPr>
            <a:xfrm>
              <a:off x="4973369" y="1822310"/>
              <a:ext cx="198005" cy="921019"/>
            </a:xfrm>
            <a:custGeom>
              <a:rect b="b" l="l" r="r" t="t"/>
              <a:pathLst>
                <a:path extrusionOk="0" h="23704" w="5096">
                  <a:moveTo>
                    <a:pt x="1" y="1"/>
                  </a:moveTo>
                  <a:lnTo>
                    <a:pt x="1" y="23703"/>
                  </a:lnTo>
                  <a:lnTo>
                    <a:pt x="5095" y="23703"/>
                  </a:lnTo>
                  <a:lnTo>
                    <a:pt x="5095" y="1"/>
                  </a:lnTo>
                  <a:close/>
                </a:path>
              </a:pathLst>
            </a:custGeom>
            <a:solidFill>
              <a:srgbClr val="1E1E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46"/>
            <p:cNvSpPr/>
            <p:nvPr/>
          </p:nvSpPr>
          <p:spPr>
            <a:xfrm>
              <a:off x="5171338" y="1822310"/>
              <a:ext cx="50783" cy="921019"/>
            </a:xfrm>
            <a:custGeom>
              <a:rect b="b" l="l" r="r" t="t"/>
              <a:pathLst>
                <a:path extrusionOk="0" h="23704" w="1307">
                  <a:moveTo>
                    <a:pt x="0" y="1"/>
                  </a:moveTo>
                  <a:lnTo>
                    <a:pt x="0" y="23703"/>
                  </a:lnTo>
                  <a:lnTo>
                    <a:pt x="1307" y="23703"/>
                  </a:lnTo>
                  <a:lnTo>
                    <a:pt x="1307" y="1"/>
                  </a:lnTo>
                  <a:close/>
                </a:path>
              </a:pathLst>
            </a:custGeom>
            <a:solidFill>
              <a:srgbClr val="4947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46"/>
            <p:cNvSpPr/>
            <p:nvPr/>
          </p:nvSpPr>
          <p:spPr>
            <a:xfrm>
              <a:off x="5000996" y="1883313"/>
              <a:ext cx="43168" cy="68463"/>
            </a:xfrm>
            <a:custGeom>
              <a:rect b="b" l="l" r="r" t="t"/>
              <a:pathLst>
                <a:path extrusionOk="0" h="1762" w="1111">
                  <a:moveTo>
                    <a:pt x="1010" y="98"/>
                  </a:moveTo>
                  <a:lnTo>
                    <a:pt x="1010" y="1664"/>
                  </a:lnTo>
                  <a:lnTo>
                    <a:pt x="98" y="1664"/>
                  </a:lnTo>
                  <a:lnTo>
                    <a:pt x="98" y="98"/>
                  </a:lnTo>
                  <a:close/>
                  <a:moveTo>
                    <a:pt x="1" y="1"/>
                  </a:moveTo>
                  <a:lnTo>
                    <a:pt x="1" y="1761"/>
                  </a:lnTo>
                  <a:lnTo>
                    <a:pt x="1111" y="1761"/>
                  </a:lnTo>
                  <a:lnTo>
                    <a:pt x="1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46"/>
            <p:cNvSpPr/>
            <p:nvPr/>
          </p:nvSpPr>
          <p:spPr>
            <a:xfrm>
              <a:off x="5085273" y="1883313"/>
              <a:ext cx="43012" cy="68463"/>
            </a:xfrm>
            <a:custGeom>
              <a:rect b="b" l="l" r="r" t="t"/>
              <a:pathLst>
                <a:path extrusionOk="0" h="1762" w="1107">
                  <a:moveTo>
                    <a:pt x="1010" y="98"/>
                  </a:moveTo>
                  <a:lnTo>
                    <a:pt x="1010" y="1664"/>
                  </a:lnTo>
                  <a:lnTo>
                    <a:pt x="97" y="1664"/>
                  </a:lnTo>
                  <a:lnTo>
                    <a:pt x="97" y="98"/>
                  </a:lnTo>
                  <a:close/>
                  <a:moveTo>
                    <a:pt x="1" y="1"/>
                  </a:moveTo>
                  <a:lnTo>
                    <a:pt x="1" y="1761"/>
                  </a:lnTo>
                  <a:lnTo>
                    <a:pt x="1107" y="1761"/>
                  </a:lnTo>
                  <a:lnTo>
                    <a:pt x="11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46"/>
            <p:cNvSpPr/>
            <p:nvPr/>
          </p:nvSpPr>
          <p:spPr>
            <a:xfrm>
              <a:off x="5000996" y="2022843"/>
              <a:ext cx="43168" cy="68463"/>
            </a:xfrm>
            <a:custGeom>
              <a:rect b="b" l="l" r="r" t="t"/>
              <a:pathLst>
                <a:path extrusionOk="0" h="1762" w="1111">
                  <a:moveTo>
                    <a:pt x="1010" y="98"/>
                  </a:moveTo>
                  <a:lnTo>
                    <a:pt x="1010" y="1661"/>
                  </a:lnTo>
                  <a:lnTo>
                    <a:pt x="98" y="1661"/>
                  </a:lnTo>
                  <a:lnTo>
                    <a:pt x="98" y="98"/>
                  </a:lnTo>
                  <a:close/>
                  <a:moveTo>
                    <a:pt x="1" y="1"/>
                  </a:moveTo>
                  <a:lnTo>
                    <a:pt x="1" y="1761"/>
                  </a:lnTo>
                  <a:lnTo>
                    <a:pt x="1111" y="1761"/>
                  </a:lnTo>
                  <a:lnTo>
                    <a:pt x="1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46"/>
            <p:cNvSpPr/>
            <p:nvPr/>
          </p:nvSpPr>
          <p:spPr>
            <a:xfrm>
              <a:off x="5085273" y="2022843"/>
              <a:ext cx="43012" cy="68463"/>
            </a:xfrm>
            <a:custGeom>
              <a:rect b="b" l="l" r="r" t="t"/>
              <a:pathLst>
                <a:path extrusionOk="0" h="1762" w="1107">
                  <a:moveTo>
                    <a:pt x="1010" y="98"/>
                  </a:moveTo>
                  <a:lnTo>
                    <a:pt x="1010" y="1661"/>
                  </a:lnTo>
                  <a:lnTo>
                    <a:pt x="97" y="1661"/>
                  </a:lnTo>
                  <a:lnTo>
                    <a:pt x="97" y="98"/>
                  </a:lnTo>
                  <a:close/>
                  <a:moveTo>
                    <a:pt x="1" y="1"/>
                  </a:moveTo>
                  <a:lnTo>
                    <a:pt x="1" y="1761"/>
                  </a:lnTo>
                  <a:lnTo>
                    <a:pt x="1107" y="1761"/>
                  </a:lnTo>
                  <a:lnTo>
                    <a:pt x="11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46"/>
            <p:cNvSpPr/>
            <p:nvPr/>
          </p:nvSpPr>
          <p:spPr>
            <a:xfrm>
              <a:off x="5000996" y="2162257"/>
              <a:ext cx="43168" cy="68463"/>
            </a:xfrm>
            <a:custGeom>
              <a:rect b="b" l="l" r="r" t="t"/>
              <a:pathLst>
                <a:path extrusionOk="0" h="1762" w="1111">
                  <a:moveTo>
                    <a:pt x="1010" y="98"/>
                  </a:moveTo>
                  <a:lnTo>
                    <a:pt x="1010" y="1665"/>
                  </a:lnTo>
                  <a:lnTo>
                    <a:pt x="98" y="1665"/>
                  </a:lnTo>
                  <a:lnTo>
                    <a:pt x="98" y="98"/>
                  </a:lnTo>
                  <a:close/>
                  <a:moveTo>
                    <a:pt x="1" y="1"/>
                  </a:moveTo>
                  <a:lnTo>
                    <a:pt x="1" y="1762"/>
                  </a:lnTo>
                  <a:lnTo>
                    <a:pt x="1111" y="1762"/>
                  </a:lnTo>
                  <a:lnTo>
                    <a:pt x="111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46"/>
            <p:cNvSpPr/>
            <p:nvPr/>
          </p:nvSpPr>
          <p:spPr>
            <a:xfrm>
              <a:off x="5085273" y="2162257"/>
              <a:ext cx="43012" cy="68463"/>
            </a:xfrm>
            <a:custGeom>
              <a:rect b="b" l="l" r="r" t="t"/>
              <a:pathLst>
                <a:path extrusionOk="0" h="1762" w="1107">
                  <a:moveTo>
                    <a:pt x="1010" y="98"/>
                  </a:moveTo>
                  <a:lnTo>
                    <a:pt x="1010" y="1665"/>
                  </a:lnTo>
                  <a:lnTo>
                    <a:pt x="97" y="1665"/>
                  </a:lnTo>
                  <a:lnTo>
                    <a:pt x="97" y="98"/>
                  </a:lnTo>
                  <a:close/>
                  <a:moveTo>
                    <a:pt x="1" y="1"/>
                  </a:moveTo>
                  <a:lnTo>
                    <a:pt x="1" y="1762"/>
                  </a:lnTo>
                  <a:lnTo>
                    <a:pt x="1107" y="1762"/>
                  </a:lnTo>
                  <a:lnTo>
                    <a:pt x="110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46"/>
            <p:cNvSpPr/>
            <p:nvPr/>
          </p:nvSpPr>
          <p:spPr>
            <a:xfrm>
              <a:off x="5000996" y="2301826"/>
              <a:ext cx="43168" cy="68424"/>
            </a:xfrm>
            <a:custGeom>
              <a:rect b="b" l="l" r="r" t="t"/>
              <a:pathLst>
                <a:path extrusionOk="0" h="1761" w="1111">
                  <a:moveTo>
                    <a:pt x="1010" y="97"/>
                  </a:moveTo>
                  <a:lnTo>
                    <a:pt x="1010" y="1661"/>
                  </a:lnTo>
                  <a:lnTo>
                    <a:pt x="98" y="1661"/>
                  </a:lnTo>
                  <a:lnTo>
                    <a:pt x="98" y="97"/>
                  </a:lnTo>
                  <a:close/>
                  <a:moveTo>
                    <a:pt x="1" y="0"/>
                  </a:moveTo>
                  <a:lnTo>
                    <a:pt x="1" y="1761"/>
                  </a:lnTo>
                  <a:lnTo>
                    <a:pt x="1111" y="1761"/>
                  </a:lnTo>
                  <a:lnTo>
                    <a:pt x="11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46"/>
            <p:cNvSpPr/>
            <p:nvPr/>
          </p:nvSpPr>
          <p:spPr>
            <a:xfrm>
              <a:off x="5085273" y="2301826"/>
              <a:ext cx="43012" cy="68424"/>
            </a:xfrm>
            <a:custGeom>
              <a:rect b="b" l="l" r="r" t="t"/>
              <a:pathLst>
                <a:path extrusionOk="0" h="1761" w="1107">
                  <a:moveTo>
                    <a:pt x="1010" y="97"/>
                  </a:moveTo>
                  <a:lnTo>
                    <a:pt x="1010" y="1661"/>
                  </a:lnTo>
                  <a:lnTo>
                    <a:pt x="97" y="1661"/>
                  </a:lnTo>
                  <a:lnTo>
                    <a:pt x="97" y="97"/>
                  </a:lnTo>
                  <a:close/>
                  <a:moveTo>
                    <a:pt x="1" y="0"/>
                  </a:moveTo>
                  <a:lnTo>
                    <a:pt x="1" y="1761"/>
                  </a:lnTo>
                  <a:lnTo>
                    <a:pt x="1107" y="1761"/>
                  </a:lnTo>
                  <a:lnTo>
                    <a:pt x="1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46"/>
            <p:cNvSpPr/>
            <p:nvPr/>
          </p:nvSpPr>
          <p:spPr>
            <a:xfrm>
              <a:off x="5000996" y="2441239"/>
              <a:ext cx="43168" cy="68424"/>
            </a:xfrm>
            <a:custGeom>
              <a:rect b="b" l="l" r="r" t="t"/>
              <a:pathLst>
                <a:path extrusionOk="0" h="1761" w="1111">
                  <a:moveTo>
                    <a:pt x="1010" y="100"/>
                  </a:moveTo>
                  <a:lnTo>
                    <a:pt x="1010" y="1664"/>
                  </a:lnTo>
                  <a:lnTo>
                    <a:pt x="98" y="1664"/>
                  </a:lnTo>
                  <a:lnTo>
                    <a:pt x="98" y="100"/>
                  </a:lnTo>
                  <a:close/>
                  <a:moveTo>
                    <a:pt x="1" y="0"/>
                  </a:moveTo>
                  <a:lnTo>
                    <a:pt x="1" y="1761"/>
                  </a:lnTo>
                  <a:lnTo>
                    <a:pt x="1111" y="1761"/>
                  </a:lnTo>
                  <a:lnTo>
                    <a:pt x="11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46"/>
            <p:cNvSpPr/>
            <p:nvPr/>
          </p:nvSpPr>
          <p:spPr>
            <a:xfrm>
              <a:off x="5085273" y="2441239"/>
              <a:ext cx="43012" cy="68424"/>
            </a:xfrm>
            <a:custGeom>
              <a:rect b="b" l="l" r="r" t="t"/>
              <a:pathLst>
                <a:path extrusionOk="0" h="1761" w="1107">
                  <a:moveTo>
                    <a:pt x="1010" y="100"/>
                  </a:moveTo>
                  <a:lnTo>
                    <a:pt x="1010" y="1664"/>
                  </a:lnTo>
                  <a:lnTo>
                    <a:pt x="97" y="1664"/>
                  </a:lnTo>
                  <a:lnTo>
                    <a:pt x="97" y="100"/>
                  </a:lnTo>
                  <a:close/>
                  <a:moveTo>
                    <a:pt x="1" y="0"/>
                  </a:moveTo>
                  <a:lnTo>
                    <a:pt x="1" y="1761"/>
                  </a:lnTo>
                  <a:lnTo>
                    <a:pt x="1107" y="1761"/>
                  </a:lnTo>
                  <a:lnTo>
                    <a:pt x="110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46"/>
            <p:cNvSpPr/>
            <p:nvPr/>
          </p:nvSpPr>
          <p:spPr>
            <a:xfrm>
              <a:off x="4765687" y="2516153"/>
              <a:ext cx="528506" cy="227185"/>
            </a:xfrm>
            <a:custGeom>
              <a:rect b="b" l="l" r="r" t="t"/>
              <a:pathLst>
                <a:path extrusionOk="0" h="5847" w="13602">
                  <a:moveTo>
                    <a:pt x="8113" y="0"/>
                  </a:moveTo>
                  <a:cubicBezTo>
                    <a:pt x="7919" y="0"/>
                    <a:pt x="7715" y="16"/>
                    <a:pt x="7500" y="50"/>
                  </a:cubicBezTo>
                  <a:cubicBezTo>
                    <a:pt x="5273" y="405"/>
                    <a:pt x="5717" y="3233"/>
                    <a:pt x="3822" y="3233"/>
                  </a:cubicBezTo>
                  <a:cubicBezTo>
                    <a:pt x="3719" y="3233"/>
                    <a:pt x="3609" y="3224"/>
                    <a:pt x="3491" y="3207"/>
                  </a:cubicBezTo>
                  <a:cubicBezTo>
                    <a:pt x="3368" y="3189"/>
                    <a:pt x="3247" y="3180"/>
                    <a:pt x="3130" y="3180"/>
                  </a:cubicBezTo>
                  <a:cubicBezTo>
                    <a:pt x="1079" y="3180"/>
                    <a:pt x="0" y="5817"/>
                    <a:pt x="0" y="5817"/>
                  </a:cubicBezTo>
                  <a:lnTo>
                    <a:pt x="2837" y="5846"/>
                  </a:lnTo>
                  <a:lnTo>
                    <a:pt x="13601" y="5846"/>
                  </a:lnTo>
                  <a:cubicBezTo>
                    <a:pt x="13601" y="5846"/>
                    <a:pt x="12559" y="3518"/>
                    <a:pt x="11646" y="2198"/>
                  </a:cubicBezTo>
                  <a:lnTo>
                    <a:pt x="9395" y="3621"/>
                  </a:lnTo>
                  <a:lnTo>
                    <a:pt x="9395" y="3621"/>
                  </a:lnTo>
                  <a:lnTo>
                    <a:pt x="10958" y="1540"/>
                  </a:lnTo>
                  <a:cubicBezTo>
                    <a:pt x="10958" y="1540"/>
                    <a:pt x="10043" y="0"/>
                    <a:pt x="8113" y="0"/>
                  </a:cubicBezTo>
                  <a:close/>
                </a:path>
              </a:pathLst>
            </a:custGeom>
            <a:solidFill>
              <a:srgbClr val="7C7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46"/>
            <p:cNvSpPr/>
            <p:nvPr/>
          </p:nvSpPr>
          <p:spPr>
            <a:xfrm>
              <a:off x="5016887" y="2516580"/>
              <a:ext cx="88512" cy="228312"/>
            </a:xfrm>
            <a:custGeom>
              <a:rect b="b" l="l" r="r" t="t"/>
              <a:pathLst>
                <a:path extrusionOk="0" h="5876" w="2278">
                  <a:moveTo>
                    <a:pt x="2237" y="0"/>
                  </a:moveTo>
                  <a:cubicBezTo>
                    <a:pt x="2222" y="0"/>
                    <a:pt x="2206" y="10"/>
                    <a:pt x="2198" y="25"/>
                  </a:cubicBezTo>
                  <a:lnTo>
                    <a:pt x="7" y="5822"/>
                  </a:lnTo>
                  <a:cubicBezTo>
                    <a:pt x="0" y="5842"/>
                    <a:pt x="10" y="5866"/>
                    <a:pt x="30" y="5872"/>
                  </a:cubicBezTo>
                  <a:cubicBezTo>
                    <a:pt x="33" y="5872"/>
                    <a:pt x="37" y="5875"/>
                    <a:pt x="43" y="5875"/>
                  </a:cubicBezTo>
                  <a:cubicBezTo>
                    <a:pt x="57" y="5875"/>
                    <a:pt x="73" y="5866"/>
                    <a:pt x="80" y="5849"/>
                  </a:cubicBezTo>
                  <a:lnTo>
                    <a:pt x="2272" y="53"/>
                  </a:lnTo>
                  <a:cubicBezTo>
                    <a:pt x="2278" y="33"/>
                    <a:pt x="2268" y="9"/>
                    <a:pt x="2248" y="2"/>
                  </a:cubicBezTo>
                  <a:cubicBezTo>
                    <a:pt x="2245" y="1"/>
                    <a:pt x="2241" y="0"/>
                    <a:pt x="2237" y="0"/>
                  </a:cubicBez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46"/>
            <p:cNvSpPr/>
            <p:nvPr/>
          </p:nvSpPr>
          <p:spPr>
            <a:xfrm>
              <a:off x="4956234" y="2620363"/>
              <a:ext cx="3031" cy="124530"/>
            </a:xfrm>
            <a:custGeom>
              <a:rect b="b" l="l" r="r" t="t"/>
              <a:pathLst>
                <a:path extrusionOk="0" h="3205" w="78">
                  <a:moveTo>
                    <a:pt x="38" y="0"/>
                  </a:moveTo>
                  <a:cubicBezTo>
                    <a:pt x="18" y="0"/>
                    <a:pt x="1" y="17"/>
                    <a:pt x="1" y="37"/>
                  </a:cubicBezTo>
                  <a:lnTo>
                    <a:pt x="1" y="3164"/>
                  </a:lnTo>
                  <a:cubicBezTo>
                    <a:pt x="1" y="3184"/>
                    <a:pt x="18" y="3204"/>
                    <a:pt x="38" y="3204"/>
                  </a:cubicBezTo>
                  <a:cubicBezTo>
                    <a:pt x="61" y="3204"/>
                    <a:pt x="78" y="3184"/>
                    <a:pt x="78" y="3164"/>
                  </a:cubicBezTo>
                  <a:lnTo>
                    <a:pt x="78" y="37"/>
                  </a:lnTo>
                  <a:cubicBezTo>
                    <a:pt x="78" y="17"/>
                    <a:pt x="61" y="0"/>
                    <a:pt x="38" y="0"/>
                  </a:cubicBez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46"/>
            <p:cNvSpPr/>
            <p:nvPr/>
          </p:nvSpPr>
          <p:spPr>
            <a:xfrm>
              <a:off x="5051624" y="2620285"/>
              <a:ext cx="107162" cy="32560"/>
            </a:xfrm>
            <a:custGeom>
              <a:rect b="b" l="l" r="r" t="t"/>
              <a:pathLst>
                <a:path extrusionOk="0" h="838" w="2758">
                  <a:moveTo>
                    <a:pt x="2714" y="1"/>
                  </a:moveTo>
                  <a:cubicBezTo>
                    <a:pt x="2711" y="1"/>
                    <a:pt x="2707" y="1"/>
                    <a:pt x="2704" y="2"/>
                  </a:cubicBezTo>
                  <a:lnTo>
                    <a:pt x="35" y="761"/>
                  </a:lnTo>
                  <a:cubicBezTo>
                    <a:pt x="15" y="767"/>
                    <a:pt x="1" y="787"/>
                    <a:pt x="8" y="807"/>
                  </a:cubicBezTo>
                  <a:cubicBezTo>
                    <a:pt x="11" y="824"/>
                    <a:pt x="28" y="838"/>
                    <a:pt x="45" y="838"/>
                  </a:cubicBezTo>
                  <a:cubicBezTo>
                    <a:pt x="48" y="838"/>
                    <a:pt x="51" y="835"/>
                    <a:pt x="55" y="835"/>
                  </a:cubicBezTo>
                  <a:lnTo>
                    <a:pt x="2724" y="76"/>
                  </a:lnTo>
                  <a:cubicBezTo>
                    <a:pt x="2744" y="73"/>
                    <a:pt x="2757" y="50"/>
                    <a:pt x="2751" y="30"/>
                  </a:cubicBezTo>
                  <a:cubicBezTo>
                    <a:pt x="2745" y="13"/>
                    <a:pt x="2730" y="1"/>
                    <a:pt x="2714" y="1"/>
                  </a:cubicBez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46"/>
            <p:cNvSpPr/>
            <p:nvPr/>
          </p:nvSpPr>
          <p:spPr>
            <a:xfrm>
              <a:off x="4956001" y="2662871"/>
              <a:ext cx="75690" cy="51910"/>
            </a:xfrm>
            <a:custGeom>
              <a:rect b="b" l="l" r="r" t="t"/>
              <a:pathLst>
                <a:path extrusionOk="0" h="1336" w="1948">
                  <a:moveTo>
                    <a:pt x="46" y="0"/>
                  </a:moveTo>
                  <a:cubicBezTo>
                    <a:pt x="33" y="0"/>
                    <a:pt x="20" y="5"/>
                    <a:pt x="13" y="16"/>
                  </a:cubicBezTo>
                  <a:cubicBezTo>
                    <a:pt x="0" y="36"/>
                    <a:pt x="7" y="59"/>
                    <a:pt x="24" y="69"/>
                  </a:cubicBezTo>
                  <a:lnTo>
                    <a:pt x="1881" y="1329"/>
                  </a:lnTo>
                  <a:cubicBezTo>
                    <a:pt x="1888" y="1332"/>
                    <a:pt x="1894" y="1335"/>
                    <a:pt x="1905" y="1335"/>
                  </a:cubicBezTo>
                  <a:cubicBezTo>
                    <a:pt x="1914" y="1335"/>
                    <a:pt x="1928" y="1329"/>
                    <a:pt x="1934" y="1315"/>
                  </a:cubicBezTo>
                  <a:cubicBezTo>
                    <a:pt x="1948" y="1299"/>
                    <a:pt x="1941" y="1275"/>
                    <a:pt x="1925" y="1262"/>
                  </a:cubicBezTo>
                  <a:lnTo>
                    <a:pt x="67" y="6"/>
                  </a:lnTo>
                  <a:cubicBezTo>
                    <a:pt x="61" y="2"/>
                    <a:pt x="53" y="0"/>
                    <a:pt x="46" y="0"/>
                  </a:cubicBez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46"/>
            <p:cNvSpPr/>
            <p:nvPr/>
          </p:nvSpPr>
          <p:spPr>
            <a:xfrm>
              <a:off x="4990621" y="2283214"/>
              <a:ext cx="262543" cy="303574"/>
            </a:xfrm>
            <a:custGeom>
              <a:rect b="b" l="l" r="r" t="t"/>
              <a:pathLst>
                <a:path extrusionOk="0" h="7813" w="6757">
                  <a:moveTo>
                    <a:pt x="4371" y="1"/>
                  </a:moveTo>
                  <a:cubicBezTo>
                    <a:pt x="2072" y="1"/>
                    <a:pt x="1159" y="1819"/>
                    <a:pt x="1481" y="3216"/>
                  </a:cubicBezTo>
                  <a:cubicBezTo>
                    <a:pt x="1808" y="4622"/>
                    <a:pt x="860" y="4535"/>
                    <a:pt x="368" y="5828"/>
                  </a:cubicBezTo>
                  <a:cubicBezTo>
                    <a:pt x="362" y="5838"/>
                    <a:pt x="359" y="5848"/>
                    <a:pt x="355" y="5858"/>
                  </a:cubicBezTo>
                  <a:cubicBezTo>
                    <a:pt x="1" y="6804"/>
                    <a:pt x="703" y="7812"/>
                    <a:pt x="1711" y="7812"/>
                  </a:cubicBezTo>
                  <a:lnTo>
                    <a:pt x="4778" y="7812"/>
                  </a:lnTo>
                  <a:cubicBezTo>
                    <a:pt x="5717" y="7812"/>
                    <a:pt x="6409" y="6933"/>
                    <a:pt x="6185" y="6022"/>
                  </a:cubicBezTo>
                  <a:cubicBezTo>
                    <a:pt x="6011" y="5317"/>
                    <a:pt x="5764" y="4642"/>
                    <a:pt x="6005" y="4098"/>
                  </a:cubicBezTo>
                  <a:cubicBezTo>
                    <a:pt x="6529" y="2898"/>
                    <a:pt x="6756" y="25"/>
                    <a:pt x="4421" y="1"/>
                  </a:cubicBezTo>
                  <a:cubicBezTo>
                    <a:pt x="4405" y="1"/>
                    <a:pt x="4388" y="1"/>
                    <a:pt x="4371" y="1"/>
                  </a:cubicBezTo>
                  <a:close/>
                </a:path>
              </a:pathLst>
            </a:custGeom>
            <a:solidFill>
              <a:srgbClr val="97B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46"/>
            <p:cNvSpPr/>
            <p:nvPr/>
          </p:nvSpPr>
          <p:spPr>
            <a:xfrm>
              <a:off x="4726365" y="2025679"/>
              <a:ext cx="421888" cy="470145"/>
            </a:xfrm>
            <a:custGeom>
              <a:rect b="b" l="l" r="r" t="t"/>
              <a:pathLst>
                <a:path extrusionOk="0" h="12100" w="10858">
                  <a:moveTo>
                    <a:pt x="3317" y="0"/>
                  </a:moveTo>
                  <a:cubicBezTo>
                    <a:pt x="3051" y="0"/>
                    <a:pt x="2776" y="41"/>
                    <a:pt x="2496" y="131"/>
                  </a:cubicBezTo>
                  <a:cubicBezTo>
                    <a:pt x="431" y="800"/>
                    <a:pt x="0" y="3562"/>
                    <a:pt x="1464" y="5130"/>
                  </a:cubicBezTo>
                  <a:cubicBezTo>
                    <a:pt x="2930" y="6693"/>
                    <a:pt x="939" y="6914"/>
                    <a:pt x="1266" y="9326"/>
                  </a:cubicBezTo>
                  <a:cubicBezTo>
                    <a:pt x="1596" y="11777"/>
                    <a:pt x="4367" y="12099"/>
                    <a:pt x="5804" y="12099"/>
                  </a:cubicBezTo>
                  <a:cubicBezTo>
                    <a:pt x="6318" y="12099"/>
                    <a:pt x="6662" y="12058"/>
                    <a:pt x="6662" y="12058"/>
                  </a:cubicBezTo>
                  <a:cubicBezTo>
                    <a:pt x="10857" y="9827"/>
                    <a:pt x="9772" y="6208"/>
                    <a:pt x="7627" y="5463"/>
                  </a:cubicBezTo>
                  <a:cubicBezTo>
                    <a:pt x="6432" y="5046"/>
                    <a:pt x="6528" y="4461"/>
                    <a:pt x="6428" y="2965"/>
                  </a:cubicBezTo>
                  <a:cubicBezTo>
                    <a:pt x="6341" y="1668"/>
                    <a:pt x="5012" y="0"/>
                    <a:pt x="3317" y="0"/>
                  </a:cubicBezTo>
                  <a:close/>
                </a:path>
              </a:pathLst>
            </a:custGeom>
            <a:solidFill>
              <a:srgbClr val="7C7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46"/>
            <p:cNvSpPr/>
            <p:nvPr/>
          </p:nvSpPr>
          <p:spPr>
            <a:xfrm>
              <a:off x="4815927" y="2031469"/>
              <a:ext cx="243427" cy="713300"/>
            </a:xfrm>
            <a:custGeom>
              <a:rect b="b" l="l" r="r" t="t"/>
              <a:pathLst>
                <a:path extrusionOk="0" h="18358" w="6265">
                  <a:moveTo>
                    <a:pt x="39" y="0"/>
                  </a:moveTo>
                  <a:cubicBezTo>
                    <a:pt x="35" y="0"/>
                    <a:pt x="31" y="1"/>
                    <a:pt x="27" y="2"/>
                  </a:cubicBezTo>
                  <a:cubicBezTo>
                    <a:pt x="10" y="10"/>
                    <a:pt x="1" y="30"/>
                    <a:pt x="7" y="50"/>
                  </a:cubicBezTo>
                  <a:lnTo>
                    <a:pt x="4193" y="11920"/>
                  </a:lnTo>
                  <a:lnTo>
                    <a:pt x="6191" y="18331"/>
                  </a:lnTo>
                  <a:cubicBezTo>
                    <a:pt x="6194" y="18347"/>
                    <a:pt x="6207" y="18357"/>
                    <a:pt x="6224" y="18357"/>
                  </a:cubicBezTo>
                  <a:cubicBezTo>
                    <a:pt x="6227" y="18357"/>
                    <a:pt x="6231" y="18357"/>
                    <a:pt x="6234" y="18354"/>
                  </a:cubicBezTo>
                  <a:cubicBezTo>
                    <a:pt x="6255" y="18351"/>
                    <a:pt x="6264" y="18331"/>
                    <a:pt x="6258" y="18311"/>
                  </a:cubicBezTo>
                  <a:lnTo>
                    <a:pt x="4260" y="11896"/>
                  </a:lnTo>
                  <a:lnTo>
                    <a:pt x="73" y="26"/>
                  </a:lnTo>
                  <a:cubicBezTo>
                    <a:pt x="68" y="10"/>
                    <a:pt x="55" y="0"/>
                    <a:pt x="39" y="0"/>
                  </a:cubicBezTo>
                  <a:close/>
                </a:path>
              </a:pathLst>
            </a:custGeom>
            <a:solidFill>
              <a:srgbClr val="97B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46"/>
            <p:cNvSpPr/>
            <p:nvPr/>
          </p:nvSpPr>
          <p:spPr>
            <a:xfrm>
              <a:off x="4950406" y="2257336"/>
              <a:ext cx="108949" cy="158334"/>
            </a:xfrm>
            <a:custGeom>
              <a:rect b="b" l="l" r="r" t="t"/>
              <a:pathLst>
                <a:path extrusionOk="0" h="4075" w="2804">
                  <a:moveTo>
                    <a:pt x="2763" y="0"/>
                  </a:moveTo>
                  <a:cubicBezTo>
                    <a:pt x="2751" y="0"/>
                    <a:pt x="2739" y="6"/>
                    <a:pt x="2733" y="16"/>
                  </a:cubicBezTo>
                  <a:lnTo>
                    <a:pt x="11" y="4019"/>
                  </a:lnTo>
                  <a:cubicBezTo>
                    <a:pt x="0" y="4035"/>
                    <a:pt x="4" y="4059"/>
                    <a:pt x="20" y="4068"/>
                  </a:cubicBezTo>
                  <a:cubicBezTo>
                    <a:pt x="27" y="4075"/>
                    <a:pt x="34" y="4075"/>
                    <a:pt x="40" y="4075"/>
                  </a:cubicBezTo>
                  <a:cubicBezTo>
                    <a:pt x="51" y="4075"/>
                    <a:pt x="64" y="4072"/>
                    <a:pt x="71" y="4062"/>
                  </a:cubicBezTo>
                  <a:lnTo>
                    <a:pt x="2794" y="56"/>
                  </a:lnTo>
                  <a:cubicBezTo>
                    <a:pt x="2803" y="39"/>
                    <a:pt x="2800" y="16"/>
                    <a:pt x="2783" y="6"/>
                  </a:cubicBezTo>
                  <a:cubicBezTo>
                    <a:pt x="2777" y="2"/>
                    <a:pt x="2770" y="0"/>
                    <a:pt x="2763" y="0"/>
                  </a:cubicBezTo>
                  <a:close/>
                </a:path>
              </a:pathLst>
            </a:custGeom>
            <a:solidFill>
              <a:srgbClr val="97B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46"/>
            <p:cNvSpPr/>
            <p:nvPr/>
          </p:nvSpPr>
          <p:spPr>
            <a:xfrm>
              <a:off x="4791370" y="2298795"/>
              <a:ext cx="127017" cy="17485"/>
            </a:xfrm>
            <a:custGeom>
              <a:rect b="b" l="l" r="r" t="t"/>
              <a:pathLst>
                <a:path extrusionOk="0" h="450" w="3269">
                  <a:moveTo>
                    <a:pt x="39" y="1"/>
                  </a:moveTo>
                  <a:cubicBezTo>
                    <a:pt x="24" y="1"/>
                    <a:pt x="8" y="13"/>
                    <a:pt x="4" y="32"/>
                  </a:cubicBezTo>
                  <a:cubicBezTo>
                    <a:pt x="1" y="52"/>
                    <a:pt x="18" y="72"/>
                    <a:pt x="38" y="72"/>
                  </a:cubicBezTo>
                  <a:lnTo>
                    <a:pt x="3228" y="449"/>
                  </a:lnTo>
                  <a:lnTo>
                    <a:pt x="3231" y="449"/>
                  </a:lnTo>
                  <a:cubicBezTo>
                    <a:pt x="3248" y="449"/>
                    <a:pt x="3265" y="436"/>
                    <a:pt x="3268" y="419"/>
                  </a:cubicBezTo>
                  <a:cubicBezTo>
                    <a:pt x="3268" y="399"/>
                    <a:pt x="3255" y="379"/>
                    <a:pt x="3235" y="379"/>
                  </a:cubicBezTo>
                  <a:lnTo>
                    <a:pt x="44" y="1"/>
                  </a:lnTo>
                  <a:cubicBezTo>
                    <a:pt x="42" y="1"/>
                    <a:pt x="41" y="1"/>
                    <a:pt x="39" y="1"/>
                  </a:cubicBezTo>
                  <a:close/>
                </a:path>
              </a:pathLst>
            </a:custGeom>
            <a:solidFill>
              <a:srgbClr val="97B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46"/>
            <p:cNvSpPr/>
            <p:nvPr/>
          </p:nvSpPr>
          <p:spPr>
            <a:xfrm>
              <a:off x="4874715" y="2078406"/>
              <a:ext cx="78837" cy="122976"/>
            </a:xfrm>
            <a:custGeom>
              <a:rect b="b" l="l" r="r" t="t"/>
              <a:pathLst>
                <a:path extrusionOk="0" h="3165" w="2029">
                  <a:moveTo>
                    <a:pt x="1988" y="0"/>
                  </a:moveTo>
                  <a:cubicBezTo>
                    <a:pt x="1976" y="0"/>
                    <a:pt x="1965" y="7"/>
                    <a:pt x="1959" y="17"/>
                  </a:cubicBezTo>
                  <a:lnTo>
                    <a:pt x="11" y="3107"/>
                  </a:lnTo>
                  <a:cubicBezTo>
                    <a:pt x="1" y="3124"/>
                    <a:pt x="8" y="3147"/>
                    <a:pt x="24" y="3158"/>
                  </a:cubicBezTo>
                  <a:cubicBezTo>
                    <a:pt x="31" y="3161"/>
                    <a:pt x="37" y="3164"/>
                    <a:pt x="44" y="3164"/>
                  </a:cubicBezTo>
                  <a:cubicBezTo>
                    <a:pt x="54" y="3164"/>
                    <a:pt x="68" y="3158"/>
                    <a:pt x="74" y="3144"/>
                  </a:cubicBezTo>
                  <a:lnTo>
                    <a:pt x="2019" y="57"/>
                  </a:lnTo>
                  <a:cubicBezTo>
                    <a:pt x="2028" y="37"/>
                    <a:pt x="2025" y="17"/>
                    <a:pt x="2008" y="8"/>
                  </a:cubicBezTo>
                  <a:cubicBezTo>
                    <a:pt x="2002" y="2"/>
                    <a:pt x="1995" y="0"/>
                    <a:pt x="1988" y="0"/>
                  </a:cubicBezTo>
                  <a:close/>
                </a:path>
              </a:pathLst>
            </a:custGeom>
            <a:solidFill>
              <a:srgbClr val="97B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46"/>
            <p:cNvSpPr/>
            <p:nvPr/>
          </p:nvSpPr>
          <p:spPr>
            <a:xfrm>
              <a:off x="5003094" y="2351833"/>
              <a:ext cx="183978" cy="393057"/>
            </a:xfrm>
            <a:custGeom>
              <a:rect b="b" l="l" r="r" t="t"/>
              <a:pathLst>
                <a:path extrusionOk="0" h="10116" w="4735">
                  <a:moveTo>
                    <a:pt x="4691" y="0"/>
                  </a:moveTo>
                  <a:cubicBezTo>
                    <a:pt x="4674" y="0"/>
                    <a:pt x="4660" y="8"/>
                    <a:pt x="4654" y="23"/>
                  </a:cubicBezTo>
                  <a:lnTo>
                    <a:pt x="11" y="10058"/>
                  </a:lnTo>
                  <a:cubicBezTo>
                    <a:pt x="1" y="10078"/>
                    <a:pt x="11" y="10102"/>
                    <a:pt x="31" y="10112"/>
                  </a:cubicBezTo>
                  <a:cubicBezTo>
                    <a:pt x="34" y="10115"/>
                    <a:pt x="41" y="10115"/>
                    <a:pt x="47" y="10115"/>
                  </a:cubicBezTo>
                  <a:cubicBezTo>
                    <a:pt x="61" y="10115"/>
                    <a:pt x="74" y="10106"/>
                    <a:pt x="81" y="10092"/>
                  </a:cubicBezTo>
                  <a:lnTo>
                    <a:pt x="4725" y="56"/>
                  </a:lnTo>
                  <a:cubicBezTo>
                    <a:pt x="4735" y="36"/>
                    <a:pt x="4728" y="13"/>
                    <a:pt x="4708" y="3"/>
                  </a:cubicBezTo>
                  <a:cubicBezTo>
                    <a:pt x="4702" y="1"/>
                    <a:pt x="4696" y="0"/>
                    <a:pt x="4691" y="0"/>
                  </a:cubicBez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46"/>
            <p:cNvSpPr/>
            <p:nvPr/>
          </p:nvSpPr>
          <p:spPr>
            <a:xfrm>
              <a:off x="5094754" y="2544167"/>
              <a:ext cx="119207" cy="3031"/>
            </a:xfrm>
            <a:custGeom>
              <a:rect b="b" l="l" r="r" t="t"/>
              <a:pathLst>
                <a:path extrusionOk="0" h="78" w="3068">
                  <a:moveTo>
                    <a:pt x="41" y="0"/>
                  </a:moveTo>
                  <a:cubicBezTo>
                    <a:pt x="17" y="0"/>
                    <a:pt x="1" y="17"/>
                    <a:pt x="1" y="37"/>
                  </a:cubicBezTo>
                  <a:cubicBezTo>
                    <a:pt x="1" y="60"/>
                    <a:pt x="17" y="77"/>
                    <a:pt x="41" y="77"/>
                  </a:cubicBezTo>
                  <a:lnTo>
                    <a:pt x="3027" y="77"/>
                  </a:lnTo>
                  <a:cubicBezTo>
                    <a:pt x="3047" y="77"/>
                    <a:pt x="3067" y="60"/>
                    <a:pt x="3067" y="37"/>
                  </a:cubicBezTo>
                  <a:cubicBezTo>
                    <a:pt x="3067" y="17"/>
                    <a:pt x="3047" y="0"/>
                    <a:pt x="3027" y="0"/>
                  </a:cubicBez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46"/>
            <p:cNvSpPr/>
            <p:nvPr/>
          </p:nvSpPr>
          <p:spPr>
            <a:xfrm>
              <a:off x="5095026" y="2421656"/>
              <a:ext cx="41847" cy="41691"/>
            </a:xfrm>
            <a:custGeom>
              <a:rect b="b" l="l" r="r" t="t"/>
              <a:pathLst>
                <a:path extrusionOk="0" h="1073" w="1077">
                  <a:moveTo>
                    <a:pt x="42" y="1"/>
                  </a:moveTo>
                  <a:cubicBezTo>
                    <a:pt x="32" y="1"/>
                    <a:pt x="22" y="5"/>
                    <a:pt x="14" y="13"/>
                  </a:cubicBezTo>
                  <a:cubicBezTo>
                    <a:pt x="0" y="26"/>
                    <a:pt x="0" y="53"/>
                    <a:pt x="14" y="66"/>
                  </a:cubicBezTo>
                  <a:lnTo>
                    <a:pt x="1005" y="1059"/>
                  </a:lnTo>
                  <a:cubicBezTo>
                    <a:pt x="1013" y="1069"/>
                    <a:pt x="1022" y="1073"/>
                    <a:pt x="1033" y="1073"/>
                  </a:cubicBezTo>
                  <a:cubicBezTo>
                    <a:pt x="1042" y="1073"/>
                    <a:pt x="1056" y="1069"/>
                    <a:pt x="1062" y="1059"/>
                  </a:cubicBezTo>
                  <a:cubicBezTo>
                    <a:pt x="1076" y="1042"/>
                    <a:pt x="1076" y="1019"/>
                    <a:pt x="1062" y="1002"/>
                  </a:cubicBezTo>
                  <a:lnTo>
                    <a:pt x="71" y="13"/>
                  </a:lnTo>
                  <a:cubicBezTo>
                    <a:pt x="62" y="5"/>
                    <a:pt x="52" y="1"/>
                    <a:pt x="42" y="1"/>
                  </a:cubicBez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46"/>
            <p:cNvSpPr/>
            <p:nvPr/>
          </p:nvSpPr>
          <p:spPr>
            <a:xfrm>
              <a:off x="5805575" y="3024072"/>
              <a:ext cx="405568" cy="294948"/>
            </a:xfrm>
            <a:custGeom>
              <a:rect b="b" l="l" r="r" t="t"/>
              <a:pathLst>
                <a:path extrusionOk="0" h="7591" w="10438">
                  <a:moveTo>
                    <a:pt x="3976" y="1"/>
                  </a:moveTo>
                  <a:cubicBezTo>
                    <a:pt x="3535" y="1"/>
                    <a:pt x="3178" y="354"/>
                    <a:pt x="3178" y="795"/>
                  </a:cubicBezTo>
                  <a:cubicBezTo>
                    <a:pt x="3178" y="1236"/>
                    <a:pt x="3535" y="1594"/>
                    <a:pt x="3976" y="1594"/>
                  </a:cubicBezTo>
                  <a:lnTo>
                    <a:pt x="6642" y="1594"/>
                  </a:lnTo>
                  <a:cubicBezTo>
                    <a:pt x="7855" y="1594"/>
                    <a:pt x="8840" y="2583"/>
                    <a:pt x="8840" y="3796"/>
                  </a:cubicBezTo>
                  <a:cubicBezTo>
                    <a:pt x="8840" y="5008"/>
                    <a:pt x="7855" y="5997"/>
                    <a:pt x="6642" y="5997"/>
                  </a:cubicBezTo>
                  <a:lnTo>
                    <a:pt x="799" y="5997"/>
                  </a:lnTo>
                  <a:cubicBezTo>
                    <a:pt x="358" y="5997"/>
                    <a:pt x="0" y="6355"/>
                    <a:pt x="0" y="6796"/>
                  </a:cubicBezTo>
                  <a:cubicBezTo>
                    <a:pt x="0" y="7233"/>
                    <a:pt x="358" y="7591"/>
                    <a:pt x="799" y="7591"/>
                  </a:cubicBezTo>
                  <a:lnTo>
                    <a:pt x="6642" y="7591"/>
                  </a:lnTo>
                  <a:cubicBezTo>
                    <a:pt x="8734" y="7591"/>
                    <a:pt x="10437" y="5887"/>
                    <a:pt x="10437" y="3796"/>
                  </a:cubicBezTo>
                  <a:cubicBezTo>
                    <a:pt x="10437" y="1701"/>
                    <a:pt x="8734" y="1"/>
                    <a:pt x="6642"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46"/>
            <p:cNvSpPr/>
            <p:nvPr/>
          </p:nvSpPr>
          <p:spPr>
            <a:xfrm>
              <a:off x="5545827" y="3282772"/>
              <a:ext cx="595608" cy="80158"/>
            </a:xfrm>
            <a:custGeom>
              <a:rect b="b" l="l" r="r" t="t"/>
              <a:pathLst>
                <a:path extrusionOk="0" h="2063" w="15329">
                  <a:moveTo>
                    <a:pt x="1029" y="1"/>
                  </a:moveTo>
                  <a:cubicBezTo>
                    <a:pt x="462" y="1"/>
                    <a:pt x="1" y="462"/>
                    <a:pt x="1" y="1033"/>
                  </a:cubicBezTo>
                  <a:cubicBezTo>
                    <a:pt x="1" y="1601"/>
                    <a:pt x="462" y="2062"/>
                    <a:pt x="1029" y="2062"/>
                  </a:cubicBezTo>
                  <a:lnTo>
                    <a:pt x="14299" y="2062"/>
                  </a:lnTo>
                  <a:cubicBezTo>
                    <a:pt x="14868" y="2062"/>
                    <a:pt x="15329" y="1601"/>
                    <a:pt x="15329" y="1033"/>
                  </a:cubicBezTo>
                  <a:cubicBezTo>
                    <a:pt x="15329" y="462"/>
                    <a:pt x="14868" y="1"/>
                    <a:pt x="14299"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46"/>
            <p:cNvSpPr/>
            <p:nvPr/>
          </p:nvSpPr>
          <p:spPr>
            <a:xfrm>
              <a:off x="5773908" y="3362892"/>
              <a:ext cx="80391" cy="378914"/>
            </a:xfrm>
            <a:custGeom>
              <a:rect b="b" l="l" r="r" t="t"/>
              <a:pathLst>
                <a:path extrusionOk="0" h="9752" w="2069">
                  <a:moveTo>
                    <a:pt x="1" y="0"/>
                  </a:moveTo>
                  <a:lnTo>
                    <a:pt x="1" y="9752"/>
                  </a:lnTo>
                  <a:lnTo>
                    <a:pt x="2069" y="9752"/>
                  </a:lnTo>
                  <a:lnTo>
                    <a:pt x="2069"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46"/>
            <p:cNvSpPr/>
            <p:nvPr/>
          </p:nvSpPr>
          <p:spPr>
            <a:xfrm>
              <a:off x="5773908" y="3541627"/>
              <a:ext cx="80391" cy="21448"/>
            </a:xfrm>
            <a:custGeom>
              <a:rect b="b" l="l" r="r" t="t"/>
              <a:pathLst>
                <a:path extrusionOk="0" h="552" w="2069">
                  <a:moveTo>
                    <a:pt x="1" y="0"/>
                  </a:moveTo>
                  <a:lnTo>
                    <a:pt x="1" y="552"/>
                  </a:lnTo>
                  <a:lnTo>
                    <a:pt x="2069" y="552"/>
                  </a:lnTo>
                  <a:lnTo>
                    <a:pt x="206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46"/>
            <p:cNvSpPr/>
            <p:nvPr/>
          </p:nvSpPr>
          <p:spPr>
            <a:xfrm>
              <a:off x="5773908" y="3362892"/>
              <a:ext cx="80391" cy="44139"/>
            </a:xfrm>
            <a:custGeom>
              <a:rect b="b" l="l" r="r" t="t"/>
              <a:pathLst>
                <a:path extrusionOk="0" h="1136" w="2069">
                  <a:moveTo>
                    <a:pt x="1" y="0"/>
                  </a:moveTo>
                  <a:lnTo>
                    <a:pt x="1" y="1136"/>
                  </a:lnTo>
                  <a:lnTo>
                    <a:pt x="2069" y="1136"/>
                  </a:lnTo>
                  <a:lnTo>
                    <a:pt x="2069" y="0"/>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46"/>
            <p:cNvSpPr/>
            <p:nvPr/>
          </p:nvSpPr>
          <p:spPr>
            <a:xfrm>
              <a:off x="5798970" y="3742199"/>
              <a:ext cx="30268" cy="183434"/>
            </a:xfrm>
            <a:custGeom>
              <a:rect b="b" l="l" r="r" t="t"/>
              <a:pathLst>
                <a:path extrusionOk="0" h="4721" w="779">
                  <a:moveTo>
                    <a:pt x="0" y="0"/>
                  </a:moveTo>
                  <a:lnTo>
                    <a:pt x="0" y="4720"/>
                  </a:lnTo>
                  <a:lnTo>
                    <a:pt x="779" y="4720"/>
                  </a:lnTo>
                  <a:lnTo>
                    <a:pt x="77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46"/>
            <p:cNvSpPr/>
            <p:nvPr/>
          </p:nvSpPr>
          <p:spPr>
            <a:xfrm>
              <a:off x="5535064" y="3912892"/>
              <a:ext cx="617134" cy="61702"/>
            </a:xfrm>
            <a:custGeom>
              <a:rect b="b" l="l" r="r" t="t"/>
              <a:pathLst>
                <a:path extrusionOk="0" h="1588" w="15883">
                  <a:moveTo>
                    <a:pt x="1306" y="0"/>
                  </a:moveTo>
                  <a:cubicBezTo>
                    <a:pt x="588" y="0"/>
                    <a:pt x="0" y="588"/>
                    <a:pt x="0" y="1310"/>
                  </a:cubicBezTo>
                  <a:cubicBezTo>
                    <a:pt x="0" y="1460"/>
                    <a:pt x="124" y="1587"/>
                    <a:pt x="278" y="1587"/>
                  </a:cubicBezTo>
                  <a:cubicBezTo>
                    <a:pt x="432" y="1587"/>
                    <a:pt x="555" y="1460"/>
                    <a:pt x="555" y="1310"/>
                  </a:cubicBezTo>
                  <a:cubicBezTo>
                    <a:pt x="555" y="892"/>
                    <a:pt x="893" y="554"/>
                    <a:pt x="1306" y="554"/>
                  </a:cubicBezTo>
                  <a:lnTo>
                    <a:pt x="14576" y="554"/>
                  </a:lnTo>
                  <a:cubicBezTo>
                    <a:pt x="14991" y="554"/>
                    <a:pt x="15328" y="892"/>
                    <a:pt x="15328" y="1310"/>
                  </a:cubicBezTo>
                  <a:cubicBezTo>
                    <a:pt x="15328" y="1460"/>
                    <a:pt x="15452" y="1587"/>
                    <a:pt x="15606" y="1587"/>
                  </a:cubicBezTo>
                  <a:cubicBezTo>
                    <a:pt x="15759" y="1587"/>
                    <a:pt x="15882" y="1460"/>
                    <a:pt x="15882" y="1310"/>
                  </a:cubicBezTo>
                  <a:cubicBezTo>
                    <a:pt x="15882" y="588"/>
                    <a:pt x="15298" y="0"/>
                    <a:pt x="14576"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46"/>
            <p:cNvSpPr/>
            <p:nvPr/>
          </p:nvSpPr>
          <p:spPr>
            <a:xfrm>
              <a:off x="6061555" y="3947939"/>
              <a:ext cx="55757" cy="55718"/>
            </a:xfrm>
            <a:custGeom>
              <a:rect b="b" l="l" r="r" t="t"/>
              <a:pathLst>
                <a:path extrusionOk="0" h="1434" w="1435">
                  <a:moveTo>
                    <a:pt x="719" y="0"/>
                  </a:moveTo>
                  <a:cubicBezTo>
                    <a:pt x="321" y="0"/>
                    <a:pt x="1" y="321"/>
                    <a:pt x="1" y="715"/>
                  </a:cubicBezTo>
                  <a:cubicBezTo>
                    <a:pt x="1" y="1112"/>
                    <a:pt x="321" y="1433"/>
                    <a:pt x="719" y="1433"/>
                  </a:cubicBezTo>
                  <a:cubicBezTo>
                    <a:pt x="1114" y="1433"/>
                    <a:pt x="1434" y="1112"/>
                    <a:pt x="1434" y="715"/>
                  </a:cubicBezTo>
                  <a:cubicBezTo>
                    <a:pt x="1434" y="321"/>
                    <a:pt x="1114" y="0"/>
                    <a:pt x="71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46"/>
            <p:cNvSpPr/>
            <p:nvPr/>
          </p:nvSpPr>
          <p:spPr>
            <a:xfrm>
              <a:off x="5574657" y="3947939"/>
              <a:ext cx="55718" cy="55718"/>
            </a:xfrm>
            <a:custGeom>
              <a:rect b="b" l="l" r="r" t="t"/>
              <a:pathLst>
                <a:path extrusionOk="0" h="1434" w="1434">
                  <a:moveTo>
                    <a:pt x="716" y="0"/>
                  </a:moveTo>
                  <a:cubicBezTo>
                    <a:pt x="321" y="0"/>
                    <a:pt x="0" y="321"/>
                    <a:pt x="0" y="715"/>
                  </a:cubicBezTo>
                  <a:cubicBezTo>
                    <a:pt x="0" y="1112"/>
                    <a:pt x="321" y="1433"/>
                    <a:pt x="716" y="1433"/>
                  </a:cubicBezTo>
                  <a:cubicBezTo>
                    <a:pt x="1113" y="1433"/>
                    <a:pt x="1433" y="1112"/>
                    <a:pt x="1433" y="715"/>
                  </a:cubicBezTo>
                  <a:cubicBezTo>
                    <a:pt x="1433" y="321"/>
                    <a:pt x="1113" y="0"/>
                    <a:pt x="71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46"/>
            <p:cNvSpPr/>
            <p:nvPr/>
          </p:nvSpPr>
          <p:spPr>
            <a:xfrm>
              <a:off x="5707970" y="2521320"/>
              <a:ext cx="600931" cy="467892"/>
            </a:xfrm>
            <a:custGeom>
              <a:rect b="b" l="l" r="r" t="t"/>
              <a:pathLst>
                <a:path extrusionOk="0" h="12042" w="15466">
                  <a:moveTo>
                    <a:pt x="187" y="0"/>
                  </a:moveTo>
                  <a:cubicBezTo>
                    <a:pt x="84" y="0"/>
                    <a:pt x="0" y="84"/>
                    <a:pt x="0" y="187"/>
                  </a:cubicBezTo>
                  <a:lnTo>
                    <a:pt x="0" y="11853"/>
                  </a:lnTo>
                  <a:cubicBezTo>
                    <a:pt x="0" y="11958"/>
                    <a:pt x="84" y="12041"/>
                    <a:pt x="187" y="12041"/>
                  </a:cubicBezTo>
                  <a:lnTo>
                    <a:pt x="15275" y="12041"/>
                  </a:lnTo>
                  <a:cubicBezTo>
                    <a:pt x="15378" y="12041"/>
                    <a:pt x="15465" y="11958"/>
                    <a:pt x="15465" y="11853"/>
                  </a:cubicBezTo>
                  <a:lnTo>
                    <a:pt x="15465" y="187"/>
                  </a:lnTo>
                  <a:cubicBezTo>
                    <a:pt x="15465" y="84"/>
                    <a:pt x="15378" y="0"/>
                    <a:pt x="15275"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46"/>
            <p:cNvSpPr/>
            <p:nvPr/>
          </p:nvSpPr>
          <p:spPr>
            <a:xfrm>
              <a:off x="5669659" y="2521320"/>
              <a:ext cx="600931" cy="467892"/>
            </a:xfrm>
            <a:custGeom>
              <a:rect b="b" l="l" r="r" t="t"/>
              <a:pathLst>
                <a:path extrusionOk="0" h="12042" w="15466">
                  <a:moveTo>
                    <a:pt x="188" y="0"/>
                  </a:moveTo>
                  <a:cubicBezTo>
                    <a:pt x="84" y="0"/>
                    <a:pt x="1" y="84"/>
                    <a:pt x="1" y="187"/>
                  </a:cubicBezTo>
                  <a:lnTo>
                    <a:pt x="1" y="11853"/>
                  </a:lnTo>
                  <a:cubicBezTo>
                    <a:pt x="1" y="11958"/>
                    <a:pt x="84" y="12041"/>
                    <a:pt x="188" y="12041"/>
                  </a:cubicBezTo>
                  <a:lnTo>
                    <a:pt x="15278" y="12041"/>
                  </a:lnTo>
                  <a:cubicBezTo>
                    <a:pt x="15382" y="12041"/>
                    <a:pt x="15465" y="11958"/>
                    <a:pt x="15465" y="11853"/>
                  </a:cubicBezTo>
                  <a:lnTo>
                    <a:pt x="15465" y="187"/>
                  </a:lnTo>
                  <a:cubicBezTo>
                    <a:pt x="15465" y="84"/>
                    <a:pt x="15382" y="0"/>
                    <a:pt x="15278"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46"/>
            <p:cNvSpPr/>
            <p:nvPr/>
          </p:nvSpPr>
          <p:spPr>
            <a:xfrm>
              <a:off x="5963950" y="2989180"/>
              <a:ext cx="76739" cy="33765"/>
            </a:xfrm>
            <a:custGeom>
              <a:rect b="b" l="l" r="r" t="t"/>
              <a:pathLst>
                <a:path extrusionOk="0" h="869" w="1975">
                  <a:moveTo>
                    <a:pt x="1" y="0"/>
                  </a:moveTo>
                  <a:lnTo>
                    <a:pt x="1" y="868"/>
                  </a:lnTo>
                  <a:lnTo>
                    <a:pt x="1975" y="868"/>
                  </a:lnTo>
                  <a:lnTo>
                    <a:pt x="1975"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46"/>
            <p:cNvSpPr/>
            <p:nvPr/>
          </p:nvSpPr>
          <p:spPr>
            <a:xfrm>
              <a:off x="2753131" y="1329000"/>
              <a:ext cx="2674467" cy="1494014"/>
            </a:xfrm>
            <a:custGeom>
              <a:rect b="b" l="l" r="r" t="t"/>
              <a:pathLst>
                <a:path extrusionOk="0" h="38451" w="68832">
                  <a:moveTo>
                    <a:pt x="68681" y="152"/>
                  </a:moveTo>
                  <a:lnTo>
                    <a:pt x="68681" y="38300"/>
                  </a:lnTo>
                  <a:lnTo>
                    <a:pt x="151" y="38300"/>
                  </a:lnTo>
                  <a:lnTo>
                    <a:pt x="151" y="152"/>
                  </a:lnTo>
                  <a:close/>
                  <a:moveTo>
                    <a:pt x="0" y="1"/>
                  </a:moveTo>
                  <a:lnTo>
                    <a:pt x="0" y="38450"/>
                  </a:lnTo>
                  <a:lnTo>
                    <a:pt x="68831" y="38450"/>
                  </a:lnTo>
                  <a:lnTo>
                    <a:pt x="68831" y="1"/>
                  </a:ln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46"/>
            <p:cNvSpPr/>
            <p:nvPr/>
          </p:nvSpPr>
          <p:spPr>
            <a:xfrm>
              <a:off x="2828782" y="1400183"/>
              <a:ext cx="2523011" cy="1351688"/>
            </a:xfrm>
            <a:custGeom>
              <a:rect b="b" l="l" r="r" t="t"/>
              <a:pathLst>
                <a:path extrusionOk="0" h="34788" w="64934">
                  <a:moveTo>
                    <a:pt x="64796" y="141"/>
                  </a:moveTo>
                  <a:lnTo>
                    <a:pt x="64796" y="34647"/>
                  </a:lnTo>
                  <a:lnTo>
                    <a:pt x="141" y="34647"/>
                  </a:lnTo>
                  <a:lnTo>
                    <a:pt x="141" y="141"/>
                  </a:lnTo>
                  <a:close/>
                  <a:moveTo>
                    <a:pt x="1" y="0"/>
                  </a:moveTo>
                  <a:lnTo>
                    <a:pt x="1" y="34788"/>
                  </a:lnTo>
                  <a:lnTo>
                    <a:pt x="64933" y="34788"/>
                  </a:lnTo>
                  <a:lnTo>
                    <a:pt x="64933" y="0"/>
                  </a:ln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46"/>
            <p:cNvSpPr/>
            <p:nvPr/>
          </p:nvSpPr>
          <p:spPr>
            <a:xfrm>
              <a:off x="5349451" y="2744740"/>
              <a:ext cx="77244" cy="77360"/>
            </a:xfrm>
            <a:custGeom>
              <a:rect b="b" l="l" r="r" t="t"/>
              <a:pathLst>
                <a:path extrusionOk="0" h="1991" w="1988">
                  <a:moveTo>
                    <a:pt x="104" y="0"/>
                  </a:moveTo>
                  <a:lnTo>
                    <a:pt x="0" y="107"/>
                  </a:lnTo>
                  <a:lnTo>
                    <a:pt x="1884" y="1991"/>
                  </a:lnTo>
                  <a:lnTo>
                    <a:pt x="1988" y="1884"/>
                  </a:lnTo>
                  <a:lnTo>
                    <a:pt x="104" y="0"/>
                  </a:ln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46"/>
            <p:cNvSpPr/>
            <p:nvPr/>
          </p:nvSpPr>
          <p:spPr>
            <a:xfrm>
              <a:off x="5346032" y="1329933"/>
              <a:ext cx="80663" cy="80663"/>
            </a:xfrm>
            <a:custGeom>
              <a:rect b="b" l="l" r="r" t="t"/>
              <a:pathLst>
                <a:path extrusionOk="0" h="2076" w="2076">
                  <a:moveTo>
                    <a:pt x="1972" y="0"/>
                  </a:moveTo>
                  <a:lnTo>
                    <a:pt x="1" y="1969"/>
                  </a:lnTo>
                  <a:lnTo>
                    <a:pt x="108" y="2075"/>
                  </a:lnTo>
                  <a:lnTo>
                    <a:pt x="2076" y="108"/>
                  </a:lnTo>
                  <a:lnTo>
                    <a:pt x="1972" y="0"/>
                  </a:ln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46"/>
            <p:cNvSpPr/>
            <p:nvPr/>
          </p:nvSpPr>
          <p:spPr>
            <a:xfrm>
              <a:off x="2754024" y="1329816"/>
              <a:ext cx="79497" cy="75184"/>
            </a:xfrm>
            <a:custGeom>
              <a:rect b="b" l="l" r="r" t="t"/>
              <a:pathLst>
                <a:path extrusionOk="0" h="1935" w="2046">
                  <a:moveTo>
                    <a:pt x="101" y="0"/>
                  </a:moveTo>
                  <a:lnTo>
                    <a:pt x="1" y="111"/>
                  </a:lnTo>
                  <a:lnTo>
                    <a:pt x="1945" y="1935"/>
                  </a:lnTo>
                  <a:lnTo>
                    <a:pt x="2045" y="1824"/>
                  </a:lnTo>
                  <a:lnTo>
                    <a:pt x="101" y="0"/>
                  </a:ln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46"/>
            <p:cNvSpPr/>
            <p:nvPr/>
          </p:nvSpPr>
          <p:spPr>
            <a:xfrm>
              <a:off x="2753908" y="2744740"/>
              <a:ext cx="77399" cy="77360"/>
            </a:xfrm>
            <a:custGeom>
              <a:rect b="b" l="l" r="r" t="t"/>
              <a:pathLst>
                <a:path extrusionOk="0" h="1991" w="1992">
                  <a:moveTo>
                    <a:pt x="1885" y="0"/>
                  </a:moveTo>
                  <a:lnTo>
                    <a:pt x="0" y="1884"/>
                  </a:lnTo>
                  <a:lnTo>
                    <a:pt x="108" y="1991"/>
                  </a:lnTo>
                  <a:lnTo>
                    <a:pt x="1992" y="107"/>
                  </a:lnTo>
                  <a:lnTo>
                    <a:pt x="1885" y="0"/>
                  </a:lnTo>
                  <a:close/>
                </a:path>
              </a:pathLst>
            </a:custGeom>
            <a:solidFill>
              <a:srgbClr val="FF8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46"/>
            <p:cNvSpPr/>
            <p:nvPr/>
          </p:nvSpPr>
          <p:spPr>
            <a:xfrm>
              <a:off x="5270341" y="2017520"/>
              <a:ext cx="224893" cy="469252"/>
            </a:xfrm>
            <a:custGeom>
              <a:rect b="b" l="l" r="r" t="t"/>
              <a:pathLst>
                <a:path extrusionOk="0" h="12077" w="5788">
                  <a:moveTo>
                    <a:pt x="4562" y="1"/>
                  </a:moveTo>
                  <a:cubicBezTo>
                    <a:pt x="3359" y="4"/>
                    <a:pt x="2921" y="1126"/>
                    <a:pt x="2624" y="1561"/>
                  </a:cubicBezTo>
                  <a:cubicBezTo>
                    <a:pt x="2327" y="1999"/>
                    <a:pt x="239" y="9078"/>
                    <a:pt x="102" y="10240"/>
                  </a:cubicBezTo>
                  <a:cubicBezTo>
                    <a:pt x="1" y="11094"/>
                    <a:pt x="608" y="12077"/>
                    <a:pt x="1339" y="12077"/>
                  </a:cubicBezTo>
                  <a:cubicBezTo>
                    <a:pt x="1603" y="12077"/>
                    <a:pt x="1884" y="11948"/>
                    <a:pt x="2153" y="11637"/>
                  </a:cubicBezTo>
                  <a:cubicBezTo>
                    <a:pt x="3168" y="10471"/>
                    <a:pt x="5668" y="2068"/>
                    <a:pt x="5668" y="2068"/>
                  </a:cubicBezTo>
                  <a:cubicBezTo>
                    <a:pt x="5788" y="1672"/>
                    <a:pt x="5765" y="1"/>
                    <a:pt x="456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46"/>
            <p:cNvSpPr/>
            <p:nvPr/>
          </p:nvSpPr>
          <p:spPr>
            <a:xfrm>
              <a:off x="5281027" y="1961723"/>
              <a:ext cx="256637" cy="468669"/>
            </a:xfrm>
            <a:custGeom>
              <a:rect b="b" l="l" r="r" t="t"/>
              <a:pathLst>
                <a:path extrusionOk="0" h="12062" w="6605">
                  <a:moveTo>
                    <a:pt x="4704" y="0"/>
                  </a:moveTo>
                  <a:cubicBezTo>
                    <a:pt x="3372" y="0"/>
                    <a:pt x="3034" y="921"/>
                    <a:pt x="2563" y="1805"/>
                  </a:cubicBezTo>
                  <a:cubicBezTo>
                    <a:pt x="2189" y="2513"/>
                    <a:pt x="879" y="7544"/>
                    <a:pt x="218" y="10139"/>
                  </a:cubicBezTo>
                  <a:cubicBezTo>
                    <a:pt x="1" y="10981"/>
                    <a:pt x="525" y="11834"/>
                    <a:pt x="1370" y="12024"/>
                  </a:cubicBezTo>
                  <a:cubicBezTo>
                    <a:pt x="1484" y="12049"/>
                    <a:pt x="1599" y="12062"/>
                    <a:pt x="1712" y="12062"/>
                  </a:cubicBezTo>
                  <a:cubicBezTo>
                    <a:pt x="2322" y="12062"/>
                    <a:pt x="2888" y="11700"/>
                    <a:pt x="3131" y="11118"/>
                  </a:cubicBezTo>
                  <a:cubicBezTo>
                    <a:pt x="4127" y="8760"/>
                    <a:pt x="6255" y="3615"/>
                    <a:pt x="6408" y="2499"/>
                  </a:cubicBezTo>
                  <a:cubicBezTo>
                    <a:pt x="6605" y="1039"/>
                    <a:pt x="5065" y="21"/>
                    <a:pt x="5065" y="21"/>
                  </a:cubicBezTo>
                  <a:cubicBezTo>
                    <a:pt x="4937" y="7"/>
                    <a:pt x="4817" y="0"/>
                    <a:pt x="4704"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46"/>
            <p:cNvSpPr/>
            <p:nvPr/>
          </p:nvSpPr>
          <p:spPr>
            <a:xfrm>
              <a:off x="5254916" y="2346043"/>
              <a:ext cx="138285" cy="503289"/>
            </a:xfrm>
            <a:custGeom>
              <a:rect b="b" l="l" r="r" t="t"/>
              <a:pathLst>
                <a:path extrusionOk="0" h="12953" w="3559">
                  <a:moveTo>
                    <a:pt x="2160" y="0"/>
                  </a:moveTo>
                  <a:cubicBezTo>
                    <a:pt x="1871" y="0"/>
                    <a:pt x="1546" y="151"/>
                    <a:pt x="1197" y="523"/>
                  </a:cubicBezTo>
                  <a:cubicBezTo>
                    <a:pt x="1" y="1792"/>
                    <a:pt x="252" y="10972"/>
                    <a:pt x="502" y="12165"/>
                  </a:cubicBezTo>
                  <a:cubicBezTo>
                    <a:pt x="625" y="12743"/>
                    <a:pt x="828" y="12953"/>
                    <a:pt x="1018" y="12953"/>
                  </a:cubicBezTo>
                  <a:cubicBezTo>
                    <a:pt x="1219" y="12953"/>
                    <a:pt x="1404" y="12718"/>
                    <a:pt x="1464" y="12436"/>
                  </a:cubicBezTo>
                  <a:cubicBezTo>
                    <a:pt x="1464" y="12436"/>
                    <a:pt x="3559" y="2771"/>
                    <a:pt x="3432" y="1665"/>
                  </a:cubicBezTo>
                  <a:cubicBezTo>
                    <a:pt x="3342" y="883"/>
                    <a:pt x="2858" y="0"/>
                    <a:pt x="216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46"/>
            <p:cNvSpPr/>
            <p:nvPr/>
          </p:nvSpPr>
          <p:spPr>
            <a:xfrm>
              <a:off x="5263658" y="2779399"/>
              <a:ext cx="96438" cy="218637"/>
            </a:xfrm>
            <a:custGeom>
              <a:rect b="b" l="l" r="r" t="t"/>
              <a:pathLst>
                <a:path extrusionOk="0" h="5627" w="2482">
                  <a:moveTo>
                    <a:pt x="623" y="0"/>
                  </a:moveTo>
                  <a:cubicBezTo>
                    <a:pt x="589" y="0"/>
                    <a:pt x="555" y="8"/>
                    <a:pt x="521" y="24"/>
                  </a:cubicBezTo>
                  <a:cubicBezTo>
                    <a:pt x="0" y="268"/>
                    <a:pt x="110" y="2465"/>
                    <a:pt x="461" y="3361"/>
                  </a:cubicBezTo>
                  <a:cubicBezTo>
                    <a:pt x="808" y="4256"/>
                    <a:pt x="1576" y="5612"/>
                    <a:pt x="1851" y="5626"/>
                  </a:cubicBezTo>
                  <a:cubicBezTo>
                    <a:pt x="1852" y="5626"/>
                    <a:pt x="1854" y="5626"/>
                    <a:pt x="1856" y="5626"/>
                  </a:cubicBezTo>
                  <a:cubicBezTo>
                    <a:pt x="2118" y="5626"/>
                    <a:pt x="1543" y="4274"/>
                    <a:pt x="1386" y="3839"/>
                  </a:cubicBezTo>
                  <a:cubicBezTo>
                    <a:pt x="1232" y="3398"/>
                    <a:pt x="1333" y="2883"/>
                    <a:pt x="1333" y="2883"/>
                  </a:cubicBezTo>
                  <a:cubicBezTo>
                    <a:pt x="1340" y="2827"/>
                    <a:pt x="1376" y="2792"/>
                    <a:pt x="1429" y="2792"/>
                  </a:cubicBezTo>
                  <a:cubicBezTo>
                    <a:pt x="1492" y="2792"/>
                    <a:pt x="1579" y="2842"/>
                    <a:pt x="1670" y="2966"/>
                  </a:cubicBezTo>
                  <a:cubicBezTo>
                    <a:pt x="1839" y="3189"/>
                    <a:pt x="1893" y="4263"/>
                    <a:pt x="2183" y="4263"/>
                  </a:cubicBezTo>
                  <a:cubicBezTo>
                    <a:pt x="2185" y="4263"/>
                    <a:pt x="2186" y="4263"/>
                    <a:pt x="2188" y="4263"/>
                  </a:cubicBezTo>
                  <a:cubicBezTo>
                    <a:pt x="2482" y="4246"/>
                    <a:pt x="2178" y="2586"/>
                    <a:pt x="1854" y="2038"/>
                  </a:cubicBezTo>
                  <a:cubicBezTo>
                    <a:pt x="1551" y="1526"/>
                    <a:pt x="1103" y="0"/>
                    <a:pt x="62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46"/>
            <p:cNvSpPr/>
            <p:nvPr/>
          </p:nvSpPr>
          <p:spPr>
            <a:xfrm>
              <a:off x="5249981" y="2307188"/>
              <a:ext cx="159577" cy="391620"/>
            </a:xfrm>
            <a:custGeom>
              <a:rect b="b" l="l" r="r" t="t"/>
              <a:pathLst>
                <a:path extrusionOk="0" h="10079" w="4107">
                  <a:moveTo>
                    <a:pt x="2365" y="0"/>
                  </a:moveTo>
                  <a:cubicBezTo>
                    <a:pt x="2168" y="0"/>
                    <a:pt x="1981" y="57"/>
                    <a:pt x="1825" y="166"/>
                  </a:cubicBezTo>
                  <a:cubicBezTo>
                    <a:pt x="1046" y="711"/>
                    <a:pt x="633" y="2207"/>
                    <a:pt x="633" y="2207"/>
                  </a:cubicBezTo>
                  <a:cubicBezTo>
                    <a:pt x="1" y="4082"/>
                    <a:pt x="144" y="7910"/>
                    <a:pt x="292" y="10079"/>
                  </a:cubicBezTo>
                  <a:lnTo>
                    <a:pt x="3031" y="9958"/>
                  </a:lnTo>
                  <a:cubicBezTo>
                    <a:pt x="3228" y="8068"/>
                    <a:pt x="3563" y="4950"/>
                    <a:pt x="3809" y="3126"/>
                  </a:cubicBezTo>
                  <a:cubicBezTo>
                    <a:pt x="4107" y="922"/>
                    <a:pt x="3157" y="0"/>
                    <a:pt x="2365"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46"/>
            <p:cNvSpPr/>
            <p:nvPr/>
          </p:nvSpPr>
          <p:spPr>
            <a:xfrm>
              <a:off x="5261288" y="2694111"/>
              <a:ext cx="106463" cy="66364"/>
            </a:xfrm>
            <a:custGeom>
              <a:rect b="b" l="l" r="r" t="t"/>
              <a:pathLst>
                <a:path extrusionOk="0" h="1708" w="2740">
                  <a:moveTo>
                    <a:pt x="2740" y="0"/>
                  </a:moveTo>
                  <a:lnTo>
                    <a:pt x="1" y="121"/>
                  </a:lnTo>
                  <a:cubicBezTo>
                    <a:pt x="64" y="1076"/>
                    <a:pt x="131" y="1707"/>
                    <a:pt x="131" y="1707"/>
                  </a:cubicBezTo>
                  <a:lnTo>
                    <a:pt x="2573" y="1604"/>
                  </a:lnTo>
                  <a:cubicBezTo>
                    <a:pt x="2573" y="1604"/>
                    <a:pt x="2640" y="959"/>
                    <a:pt x="2740" y="0"/>
                  </a:cubicBezTo>
                  <a:close/>
                </a:path>
              </a:pathLst>
            </a:custGeom>
            <a:solidFill>
              <a:srgbClr val="5A1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46"/>
            <p:cNvSpPr/>
            <p:nvPr/>
          </p:nvSpPr>
          <p:spPr>
            <a:xfrm>
              <a:off x="5351899" y="2489847"/>
              <a:ext cx="285118" cy="685169"/>
            </a:xfrm>
            <a:custGeom>
              <a:rect b="b" l="l" r="r" t="t"/>
              <a:pathLst>
                <a:path extrusionOk="0" h="17634" w="7338">
                  <a:moveTo>
                    <a:pt x="4922" y="1"/>
                  </a:moveTo>
                  <a:cubicBezTo>
                    <a:pt x="3944" y="1"/>
                    <a:pt x="3123" y="839"/>
                    <a:pt x="2640" y="1435"/>
                  </a:cubicBezTo>
                  <a:cubicBezTo>
                    <a:pt x="1814" y="2454"/>
                    <a:pt x="228" y="11778"/>
                    <a:pt x="110" y="13863"/>
                  </a:cubicBezTo>
                  <a:cubicBezTo>
                    <a:pt x="1" y="15832"/>
                    <a:pt x="283" y="17634"/>
                    <a:pt x="1488" y="17634"/>
                  </a:cubicBezTo>
                  <a:cubicBezTo>
                    <a:pt x="1559" y="17634"/>
                    <a:pt x="1633" y="17627"/>
                    <a:pt x="1711" y="17615"/>
                  </a:cubicBezTo>
                  <a:cubicBezTo>
                    <a:pt x="3101" y="17384"/>
                    <a:pt x="3565" y="13863"/>
                    <a:pt x="5450" y="9276"/>
                  </a:cubicBezTo>
                  <a:cubicBezTo>
                    <a:pt x="7337" y="4690"/>
                    <a:pt x="7177" y="1646"/>
                    <a:pt x="7177" y="1646"/>
                  </a:cubicBezTo>
                  <a:cubicBezTo>
                    <a:pt x="6388" y="421"/>
                    <a:pt x="5616" y="1"/>
                    <a:pt x="492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46"/>
            <p:cNvSpPr/>
            <p:nvPr/>
          </p:nvSpPr>
          <p:spPr>
            <a:xfrm>
              <a:off x="5305039" y="2514287"/>
              <a:ext cx="346353" cy="821472"/>
            </a:xfrm>
            <a:custGeom>
              <a:rect b="b" l="l" r="r" t="t"/>
              <a:pathLst>
                <a:path extrusionOk="0" h="21142" w="8914">
                  <a:moveTo>
                    <a:pt x="5341" y="0"/>
                  </a:moveTo>
                  <a:cubicBezTo>
                    <a:pt x="4281" y="0"/>
                    <a:pt x="3383" y="576"/>
                    <a:pt x="3335" y="863"/>
                  </a:cubicBezTo>
                  <a:cubicBezTo>
                    <a:pt x="3241" y="1424"/>
                    <a:pt x="422" y="12680"/>
                    <a:pt x="425" y="15152"/>
                  </a:cubicBezTo>
                  <a:cubicBezTo>
                    <a:pt x="428" y="17624"/>
                    <a:pt x="1" y="20513"/>
                    <a:pt x="2473" y="21075"/>
                  </a:cubicBezTo>
                  <a:cubicBezTo>
                    <a:pt x="2674" y="21120"/>
                    <a:pt x="2866" y="21141"/>
                    <a:pt x="3047" y="21141"/>
                  </a:cubicBezTo>
                  <a:cubicBezTo>
                    <a:pt x="5100" y="21141"/>
                    <a:pt x="5915" y="18420"/>
                    <a:pt x="5786" y="16876"/>
                  </a:cubicBezTo>
                  <a:cubicBezTo>
                    <a:pt x="5646" y="15198"/>
                    <a:pt x="6114" y="14356"/>
                    <a:pt x="7514" y="10408"/>
                  </a:cubicBezTo>
                  <a:cubicBezTo>
                    <a:pt x="8913" y="6462"/>
                    <a:pt x="8196" y="2269"/>
                    <a:pt x="8196" y="2269"/>
                  </a:cubicBezTo>
                  <a:cubicBezTo>
                    <a:pt x="7487" y="514"/>
                    <a:pt x="6342" y="0"/>
                    <a:pt x="5341"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46"/>
            <p:cNvSpPr/>
            <p:nvPr/>
          </p:nvSpPr>
          <p:spPr>
            <a:xfrm>
              <a:off x="5343817" y="3058614"/>
              <a:ext cx="236860" cy="962671"/>
            </a:xfrm>
            <a:custGeom>
              <a:rect b="b" l="l" r="r" t="t"/>
              <a:pathLst>
                <a:path extrusionOk="0" h="24776" w="6096">
                  <a:moveTo>
                    <a:pt x="1524" y="0"/>
                  </a:moveTo>
                  <a:cubicBezTo>
                    <a:pt x="737" y="0"/>
                    <a:pt x="1" y="660"/>
                    <a:pt x="72" y="1487"/>
                  </a:cubicBezTo>
                  <a:cubicBezTo>
                    <a:pt x="195" y="2936"/>
                    <a:pt x="3977" y="22858"/>
                    <a:pt x="4311" y="24091"/>
                  </a:cubicBezTo>
                  <a:cubicBezTo>
                    <a:pt x="4447" y="24594"/>
                    <a:pt x="4649" y="24776"/>
                    <a:pt x="4853" y="24776"/>
                  </a:cubicBezTo>
                  <a:cubicBezTo>
                    <a:pt x="5149" y="24776"/>
                    <a:pt x="5448" y="24389"/>
                    <a:pt x="5547" y="24044"/>
                  </a:cubicBezTo>
                  <a:cubicBezTo>
                    <a:pt x="5905" y="22811"/>
                    <a:pt x="6095" y="12368"/>
                    <a:pt x="5180" y="8382"/>
                  </a:cubicBezTo>
                  <a:cubicBezTo>
                    <a:pt x="4267" y="4396"/>
                    <a:pt x="3065" y="1320"/>
                    <a:pt x="3065" y="1320"/>
                  </a:cubicBezTo>
                  <a:cubicBezTo>
                    <a:pt x="2734" y="371"/>
                    <a:pt x="2115" y="0"/>
                    <a:pt x="152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46"/>
            <p:cNvSpPr/>
            <p:nvPr/>
          </p:nvSpPr>
          <p:spPr>
            <a:xfrm>
              <a:off x="5312616" y="3047657"/>
              <a:ext cx="298912" cy="805658"/>
            </a:xfrm>
            <a:custGeom>
              <a:rect b="b" l="l" r="r" t="t"/>
              <a:pathLst>
                <a:path extrusionOk="0" h="20735" w="7693">
                  <a:moveTo>
                    <a:pt x="2607" y="0"/>
                  </a:moveTo>
                  <a:cubicBezTo>
                    <a:pt x="1115" y="0"/>
                    <a:pt x="1" y="1200"/>
                    <a:pt x="203" y="3008"/>
                  </a:cubicBezTo>
                  <a:cubicBezTo>
                    <a:pt x="203" y="3008"/>
                    <a:pt x="316" y="9259"/>
                    <a:pt x="597" y="11871"/>
                  </a:cubicBezTo>
                  <a:cubicBezTo>
                    <a:pt x="878" y="14484"/>
                    <a:pt x="1903" y="20734"/>
                    <a:pt x="1903" y="20734"/>
                  </a:cubicBezTo>
                  <a:lnTo>
                    <a:pt x="7693" y="20734"/>
                  </a:lnTo>
                  <a:cubicBezTo>
                    <a:pt x="7693" y="20734"/>
                    <a:pt x="5919" y="7582"/>
                    <a:pt x="5919" y="6880"/>
                  </a:cubicBezTo>
                  <a:cubicBezTo>
                    <a:pt x="5919" y="6182"/>
                    <a:pt x="5568" y="2591"/>
                    <a:pt x="5568" y="2591"/>
                  </a:cubicBezTo>
                  <a:cubicBezTo>
                    <a:pt x="5568" y="2591"/>
                    <a:pt x="5732" y="957"/>
                    <a:pt x="3724" y="212"/>
                  </a:cubicBezTo>
                  <a:cubicBezTo>
                    <a:pt x="3339" y="68"/>
                    <a:pt x="2962" y="0"/>
                    <a:pt x="2607"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46"/>
            <p:cNvSpPr/>
            <p:nvPr/>
          </p:nvSpPr>
          <p:spPr>
            <a:xfrm>
              <a:off x="5373075" y="3759568"/>
              <a:ext cx="226136" cy="2914"/>
            </a:xfrm>
            <a:custGeom>
              <a:rect b="b" l="l" r="r" t="t"/>
              <a:pathLst>
                <a:path extrusionOk="0" h="75" w="5820">
                  <a:moveTo>
                    <a:pt x="0" y="1"/>
                  </a:moveTo>
                  <a:lnTo>
                    <a:pt x="0" y="70"/>
                  </a:lnTo>
                  <a:cubicBezTo>
                    <a:pt x="151" y="70"/>
                    <a:pt x="2569" y="74"/>
                    <a:pt x="4243" y="74"/>
                  </a:cubicBezTo>
                  <a:cubicBezTo>
                    <a:pt x="5108" y="74"/>
                    <a:pt x="5776" y="74"/>
                    <a:pt x="5819" y="70"/>
                  </a:cubicBezTo>
                  <a:lnTo>
                    <a:pt x="5816" y="1"/>
                  </a:lnTo>
                  <a:cubicBezTo>
                    <a:pt x="5774" y="3"/>
                    <a:pt x="5120" y="3"/>
                    <a:pt x="4265" y="3"/>
                  </a:cubicBezTo>
                  <a:cubicBezTo>
                    <a:pt x="2554" y="3"/>
                    <a:pt x="38" y="1"/>
                    <a:pt x="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46"/>
            <p:cNvSpPr/>
            <p:nvPr/>
          </p:nvSpPr>
          <p:spPr>
            <a:xfrm>
              <a:off x="5223404" y="4050868"/>
              <a:ext cx="350239" cy="44800"/>
            </a:xfrm>
            <a:custGeom>
              <a:rect b="b" l="l" r="r" t="t"/>
              <a:pathLst>
                <a:path extrusionOk="0" h="1153" w="9014">
                  <a:moveTo>
                    <a:pt x="214" y="0"/>
                  </a:moveTo>
                  <a:cubicBezTo>
                    <a:pt x="34" y="1036"/>
                    <a:pt x="0" y="1153"/>
                    <a:pt x="0" y="1153"/>
                  </a:cubicBezTo>
                  <a:lnTo>
                    <a:pt x="9014" y="1153"/>
                  </a:lnTo>
                  <a:lnTo>
                    <a:pt x="9014"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46"/>
            <p:cNvSpPr/>
            <p:nvPr/>
          </p:nvSpPr>
          <p:spPr>
            <a:xfrm>
              <a:off x="5231719" y="3888724"/>
              <a:ext cx="341924" cy="162181"/>
            </a:xfrm>
            <a:custGeom>
              <a:rect b="b" l="l" r="r" t="t"/>
              <a:pathLst>
                <a:path extrusionOk="0" h="4174" w="8800">
                  <a:moveTo>
                    <a:pt x="6585" y="1"/>
                  </a:moveTo>
                  <a:cubicBezTo>
                    <a:pt x="6585" y="1"/>
                    <a:pt x="6839" y="2419"/>
                    <a:pt x="5015" y="2596"/>
                  </a:cubicBezTo>
                  <a:cubicBezTo>
                    <a:pt x="3187" y="2770"/>
                    <a:pt x="201" y="3014"/>
                    <a:pt x="10" y="4110"/>
                  </a:cubicBezTo>
                  <a:cubicBezTo>
                    <a:pt x="7" y="4133"/>
                    <a:pt x="3" y="4153"/>
                    <a:pt x="0" y="4173"/>
                  </a:cubicBezTo>
                  <a:lnTo>
                    <a:pt x="8800" y="4173"/>
                  </a:lnTo>
                  <a:lnTo>
                    <a:pt x="8800" y="1"/>
                  </a:lnTo>
                  <a:close/>
                </a:path>
              </a:pathLst>
            </a:custGeom>
            <a:solidFill>
              <a:srgbClr val="4A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46"/>
            <p:cNvSpPr/>
            <p:nvPr/>
          </p:nvSpPr>
          <p:spPr>
            <a:xfrm>
              <a:off x="5258024" y="4014538"/>
              <a:ext cx="156586" cy="36912"/>
            </a:xfrm>
            <a:custGeom>
              <a:rect b="b" l="l" r="r" t="t"/>
              <a:pathLst>
                <a:path extrusionOk="0" h="950" w="4030">
                  <a:moveTo>
                    <a:pt x="1450" y="1"/>
                  </a:moveTo>
                  <a:cubicBezTo>
                    <a:pt x="687" y="1"/>
                    <a:pt x="12" y="23"/>
                    <a:pt x="1" y="23"/>
                  </a:cubicBezTo>
                  <a:lnTo>
                    <a:pt x="5" y="80"/>
                  </a:lnTo>
                  <a:cubicBezTo>
                    <a:pt x="13" y="80"/>
                    <a:pt x="686" y="56"/>
                    <a:pt x="1447" y="56"/>
                  </a:cubicBezTo>
                  <a:cubicBezTo>
                    <a:pt x="1828" y="56"/>
                    <a:pt x="2230" y="62"/>
                    <a:pt x="2583" y="80"/>
                  </a:cubicBezTo>
                  <a:cubicBezTo>
                    <a:pt x="3623" y="134"/>
                    <a:pt x="3974" y="939"/>
                    <a:pt x="3977" y="949"/>
                  </a:cubicBezTo>
                  <a:lnTo>
                    <a:pt x="4030" y="925"/>
                  </a:lnTo>
                  <a:cubicBezTo>
                    <a:pt x="4027" y="919"/>
                    <a:pt x="3666" y="77"/>
                    <a:pt x="2587" y="23"/>
                  </a:cubicBezTo>
                  <a:cubicBezTo>
                    <a:pt x="2234" y="6"/>
                    <a:pt x="1831" y="1"/>
                    <a:pt x="1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46"/>
            <p:cNvSpPr/>
            <p:nvPr/>
          </p:nvSpPr>
          <p:spPr>
            <a:xfrm>
              <a:off x="5413019" y="3888724"/>
              <a:ext cx="118819" cy="113495"/>
            </a:xfrm>
            <a:custGeom>
              <a:rect b="b" l="l" r="r" t="t"/>
              <a:pathLst>
                <a:path extrusionOk="0" h="2921" w="3058">
                  <a:moveTo>
                    <a:pt x="2984" y="1"/>
                  </a:moveTo>
                  <a:cubicBezTo>
                    <a:pt x="2984" y="24"/>
                    <a:pt x="3001" y="2443"/>
                    <a:pt x="2122" y="2753"/>
                  </a:cubicBezTo>
                  <a:cubicBezTo>
                    <a:pt x="1896" y="2834"/>
                    <a:pt x="1650" y="2864"/>
                    <a:pt x="1409" y="2864"/>
                  </a:cubicBezTo>
                  <a:cubicBezTo>
                    <a:pt x="701" y="2864"/>
                    <a:pt x="32" y="2605"/>
                    <a:pt x="25" y="2599"/>
                  </a:cubicBezTo>
                  <a:lnTo>
                    <a:pt x="1" y="2656"/>
                  </a:lnTo>
                  <a:cubicBezTo>
                    <a:pt x="11" y="2660"/>
                    <a:pt x="693" y="2920"/>
                    <a:pt x="1414" y="2920"/>
                  </a:cubicBezTo>
                  <a:cubicBezTo>
                    <a:pt x="1658" y="2920"/>
                    <a:pt x="1909" y="2891"/>
                    <a:pt x="2139" y="2810"/>
                  </a:cubicBezTo>
                  <a:cubicBezTo>
                    <a:pt x="3058" y="2483"/>
                    <a:pt x="3041" y="101"/>
                    <a:pt x="30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46"/>
            <p:cNvSpPr/>
            <p:nvPr/>
          </p:nvSpPr>
          <p:spPr>
            <a:xfrm>
              <a:off x="5484318" y="3900147"/>
              <a:ext cx="46354" cy="31706"/>
            </a:xfrm>
            <a:custGeom>
              <a:rect b="b" l="l" r="r" t="t"/>
              <a:pathLst>
                <a:path extrusionOk="0" h="816" w="1193">
                  <a:moveTo>
                    <a:pt x="1163" y="0"/>
                  </a:moveTo>
                  <a:lnTo>
                    <a:pt x="0" y="769"/>
                  </a:lnTo>
                  <a:lnTo>
                    <a:pt x="34" y="816"/>
                  </a:lnTo>
                  <a:lnTo>
                    <a:pt x="1193" y="48"/>
                  </a:lnTo>
                  <a:lnTo>
                    <a:pt x="116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46"/>
            <p:cNvSpPr/>
            <p:nvPr/>
          </p:nvSpPr>
          <p:spPr>
            <a:xfrm>
              <a:off x="5487194" y="3908346"/>
              <a:ext cx="40642" cy="23624"/>
            </a:xfrm>
            <a:custGeom>
              <a:rect b="b" l="l" r="r" t="t"/>
              <a:pathLst>
                <a:path extrusionOk="0" h="608" w="1046">
                  <a:moveTo>
                    <a:pt x="26" y="0"/>
                  </a:moveTo>
                  <a:lnTo>
                    <a:pt x="0" y="54"/>
                  </a:lnTo>
                  <a:lnTo>
                    <a:pt x="1015" y="608"/>
                  </a:lnTo>
                  <a:lnTo>
                    <a:pt x="1046" y="555"/>
                  </a:lnTo>
                  <a:lnTo>
                    <a:pt x="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46"/>
            <p:cNvSpPr/>
            <p:nvPr/>
          </p:nvSpPr>
          <p:spPr>
            <a:xfrm>
              <a:off x="5471457" y="3943898"/>
              <a:ext cx="53931" cy="20787"/>
            </a:xfrm>
            <a:custGeom>
              <a:rect b="b" l="l" r="r" t="t"/>
              <a:pathLst>
                <a:path extrusionOk="0" h="535" w="1388">
                  <a:moveTo>
                    <a:pt x="1367" y="1"/>
                  </a:moveTo>
                  <a:lnTo>
                    <a:pt x="0" y="482"/>
                  </a:lnTo>
                  <a:lnTo>
                    <a:pt x="17" y="535"/>
                  </a:lnTo>
                  <a:lnTo>
                    <a:pt x="1387" y="54"/>
                  </a:lnTo>
                  <a:lnTo>
                    <a:pt x="13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46"/>
            <p:cNvSpPr/>
            <p:nvPr/>
          </p:nvSpPr>
          <p:spPr>
            <a:xfrm>
              <a:off x="5480433" y="3944054"/>
              <a:ext cx="38311" cy="26732"/>
            </a:xfrm>
            <a:custGeom>
              <a:rect b="b" l="l" r="r" t="t"/>
              <a:pathLst>
                <a:path extrusionOk="0" h="688" w="986">
                  <a:moveTo>
                    <a:pt x="34" y="0"/>
                  </a:moveTo>
                  <a:lnTo>
                    <a:pt x="0" y="47"/>
                  </a:lnTo>
                  <a:lnTo>
                    <a:pt x="952" y="688"/>
                  </a:lnTo>
                  <a:lnTo>
                    <a:pt x="985" y="641"/>
                  </a:lnTo>
                  <a:lnTo>
                    <a:pt x="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46"/>
            <p:cNvSpPr/>
            <p:nvPr/>
          </p:nvSpPr>
          <p:spPr>
            <a:xfrm>
              <a:off x="5381623" y="1940741"/>
              <a:ext cx="408405" cy="451573"/>
            </a:xfrm>
            <a:custGeom>
              <a:rect b="b" l="l" r="r" t="t"/>
              <a:pathLst>
                <a:path extrusionOk="0" h="11622" w="10511">
                  <a:moveTo>
                    <a:pt x="3120" y="0"/>
                  </a:moveTo>
                  <a:cubicBezTo>
                    <a:pt x="2402" y="0"/>
                    <a:pt x="1584" y="55"/>
                    <a:pt x="1303" y="283"/>
                  </a:cubicBezTo>
                  <a:cubicBezTo>
                    <a:pt x="769" y="724"/>
                    <a:pt x="1" y="3216"/>
                    <a:pt x="1097" y="5642"/>
                  </a:cubicBezTo>
                  <a:cubicBezTo>
                    <a:pt x="2192" y="8070"/>
                    <a:pt x="2784" y="9931"/>
                    <a:pt x="2840" y="10703"/>
                  </a:cubicBezTo>
                  <a:cubicBezTo>
                    <a:pt x="2897" y="11472"/>
                    <a:pt x="3027" y="11621"/>
                    <a:pt x="3027" y="11621"/>
                  </a:cubicBezTo>
                  <a:lnTo>
                    <a:pt x="7781" y="11415"/>
                  </a:lnTo>
                  <a:cubicBezTo>
                    <a:pt x="7781" y="11415"/>
                    <a:pt x="8396" y="7770"/>
                    <a:pt x="8763" y="6981"/>
                  </a:cubicBezTo>
                  <a:cubicBezTo>
                    <a:pt x="9131" y="6189"/>
                    <a:pt x="10307" y="3968"/>
                    <a:pt x="10407" y="2758"/>
                  </a:cubicBezTo>
                  <a:cubicBezTo>
                    <a:pt x="10510" y="1546"/>
                    <a:pt x="10040" y="533"/>
                    <a:pt x="9171" y="416"/>
                  </a:cubicBezTo>
                  <a:cubicBezTo>
                    <a:pt x="8302" y="300"/>
                    <a:pt x="5770" y="26"/>
                    <a:pt x="5770" y="26"/>
                  </a:cubicBezTo>
                  <a:lnTo>
                    <a:pt x="4350" y="46"/>
                  </a:lnTo>
                  <a:cubicBezTo>
                    <a:pt x="4350" y="46"/>
                    <a:pt x="3777" y="0"/>
                    <a:pt x="312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46"/>
            <p:cNvSpPr/>
            <p:nvPr/>
          </p:nvSpPr>
          <p:spPr>
            <a:xfrm>
              <a:off x="5401984" y="2077901"/>
              <a:ext cx="91309" cy="278746"/>
            </a:xfrm>
            <a:custGeom>
              <a:rect b="b" l="l" r="r" t="t"/>
              <a:pathLst>
                <a:path extrusionOk="0" h="7174" w="2350">
                  <a:moveTo>
                    <a:pt x="1" y="1"/>
                  </a:moveTo>
                  <a:cubicBezTo>
                    <a:pt x="1" y="10"/>
                    <a:pt x="11" y="1163"/>
                    <a:pt x="653" y="2372"/>
                  </a:cubicBezTo>
                  <a:cubicBezTo>
                    <a:pt x="1287" y="3569"/>
                    <a:pt x="2236" y="6255"/>
                    <a:pt x="2283" y="7173"/>
                  </a:cubicBezTo>
                  <a:lnTo>
                    <a:pt x="2349" y="7169"/>
                  </a:lnTo>
                  <a:cubicBezTo>
                    <a:pt x="2306" y="6244"/>
                    <a:pt x="1351" y="3545"/>
                    <a:pt x="713" y="2339"/>
                  </a:cubicBezTo>
                  <a:cubicBezTo>
                    <a:pt x="78" y="1146"/>
                    <a:pt x="71" y="10"/>
                    <a:pt x="7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46"/>
            <p:cNvSpPr/>
            <p:nvPr/>
          </p:nvSpPr>
          <p:spPr>
            <a:xfrm>
              <a:off x="5578038" y="1945754"/>
              <a:ext cx="74096" cy="50395"/>
            </a:xfrm>
            <a:custGeom>
              <a:rect b="b" l="l" r="r" t="t"/>
              <a:pathLst>
                <a:path extrusionOk="0" h="1297" w="1907">
                  <a:moveTo>
                    <a:pt x="1574" y="0"/>
                  </a:moveTo>
                  <a:cubicBezTo>
                    <a:pt x="1574" y="0"/>
                    <a:pt x="1711" y="535"/>
                    <a:pt x="959" y="679"/>
                  </a:cubicBezTo>
                  <a:cubicBezTo>
                    <a:pt x="619" y="744"/>
                    <a:pt x="390" y="761"/>
                    <a:pt x="241" y="761"/>
                  </a:cubicBezTo>
                  <a:cubicBezTo>
                    <a:pt x="62" y="761"/>
                    <a:pt x="0" y="736"/>
                    <a:pt x="0" y="736"/>
                  </a:cubicBezTo>
                  <a:lnTo>
                    <a:pt x="0" y="736"/>
                  </a:lnTo>
                  <a:cubicBezTo>
                    <a:pt x="0" y="736"/>
                    <a:pt x="34" y="1290"/>
                    <a:pt x="925" y="1297"/>
                  </a:cubicBezTo>
                  <a:cubicBezTo>
                    <a:pt x="928" y="1297"/>
                    <a:pt x="931" y="1297"/>
                    <a:pt x="934" y="1297"/>
                  </a:cubicBezTo>
                  <a:cubicBezTo>
                    <a:pt x="1821" y="1297"/>
                    <a:pt x="1906" y="326"/>
                    <a:pt x="1574" y="0"/>
                  </a:cubicBezTo>
                  <a:close/>
                </a:path>
              </a:pathLst>
            </a:custGeom>
            <a:solidFill>
              <a:srgbClr val="4168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46"/>
            <p:cNvSpPr/>
            <p:nvPr/>
          </p:nvSpPr>
          <p:spPr>
            <a:xfrm>
              <a:off x="5515053" y="1929007"/>
              <a:ext cx="73980" cy="58166"/>
            </a:xfrm>
            <a:custGeom>
              <a:rect b="b" l="l" r="r" t="t"/>
              <a:pathLst>
                <a:path extrusionOk="0" h="1497" w="1904">
                  <a:moveTo>
                    <a:pt x="1892" y="1244"/>
                  </a:moveTo>
                  <a:cubicBezTo>
                    <a:pt x="1892" y="1244"/>
                    <a:pt x="1883" y="1259"/>
                    <a:pt x="1864" y="1283"/>
                  </a:cubicBezTo>
                  <a:lnTo>
                    <a:pt x="1864" y="1283"/>
                  </a:lnTo>
                  <a:cubicBezTo>
                    <a:pt x="1904" y="1280"/>
                    <a:pt x="1892" y="1244"/>
                    <a:pt x="1892" y="1244"/>
                  </a:cubicBezTo>
                  <a:close/>
                  <a:moveTo>
                    <a:pt x="1107" y="1"/>
                  </a:moveTo>
                  <a:lnTo>
                    <a:pt x="1107" y="1"/>
                  </a:lnTo>
                  <a:cubicBezTo>
                    <a:pt x="666" y="154"/>
                    <a:pt x="1" y="979"/>
                    <a:pt x="813" y="1353"/>
                  </a:cubicBezTo>
                  <a:cubicBezTo>
                    <a:pt x="1039" y="1459"/>
                    <a:pt x="1224" y="1497"/>
                    <a:pt x="1371" y="1497"/>
                  </a:cubicBezTo>
                  <a:cubicBezTo>
                    <a:pt x="1657" y="1497"/>
                    <a:pt x="1807" y="1354"/>
                    <a:pt x="1864" y="1283"/>
                  </a:cubicBezTo>
                  <a:lnTo>
                    <a:pt x="1864" y="1283"/>
                  </a:lnTo>
                  <a:cubicBezTo>
                    <a:pt x="1863" y="1283"/>
                    <a:pt x="1861" y="1283"/>
                    <a:pt x="1859" y="1283"/>
                  </a:cubicBezTo>
                  <a:cubicBezTo>
                    <a:pt x="1805" y="1283"/>
                    <a:pt x="1669" y="1227"/>
                    <a:pt x="1334" y="983"/>
                  </a:cubicBezTo>
                  <a:cubicBezTo>
                    <a:pt x="716" y="532"/>
                    <a:pt x="1107" y="1"/>
                    <a:pt x="1107" y="1"/>
                  </a:cubicBezTo>
                  <a:close/>
                </a:path>
              </a:pathLst>
            </a:custGeom>
            <a:solidFill>
              <a:srgbClr val="4168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46"/>
            <p:cNvSpPr/>
            <p:nvPr/>
          </p:nvSpPr>
          <p:spPr>
            <a:xfrm>
              <a:off x="5547925" y="1758470"/>
              <a:ext cx="93874" cy="218521"/>
            </a:xfrm>
            <a:custGeom>
              <a:rect b="b" l="l" r="r" t="t"/>
              <a:pathLst>
                <a:path extrusionOk="0" h="5624" w="2416">
                  <a:moveTo>
                    <a:pt x="1629" y="1"/>
                  </a:moveTo>
                  <a:cubicBezTo>
                    <a:pt x="814" y="1"/>
                    <a:pt x="622" y="1022"/>
                    <a:pt x="622" y="1022"/>
                  </a:cubicBezTo>
                  <a:lnTo>
                    <a:pt x="1" y="5201"/>
                  </a:lnTo>
                  <a:cubicBezTo>
                    <a:pt x="1" y="5201"/>
                    <a:pt x="505" y="5592"/>
                    <a:pt x="1206" y="5622"/>
                  </a:cubicBezTo>
                  <a:cubicBezTo>
                    <a:pt x="1235" y="5623"/>
                    <a:pt x="1262" y="5624"/>
                    <a:pt x="1289" y="5624"/>
                  </a:cubicBezTo>
                  <a:cubicBezTo>
                    <a:pt x="2115" y="5624"/>
                    <a:pt x="2416" y="5098"/>
                    <a:pt x="2416" y="5098"/>
                  </a:cubicBezTo>
                  <a:lnTo>
                    <a:pt x="2008" y="66"/>
                  </a:lnTo>
                  <a:cubicBezTo>
                    <a:pt x="1869" y="21"/>
                    <a:pt x="1743" y="1"/>
                    <a:pt x="1629"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46"/>
            <p:cNvSpPr/>
            <p:nvPr/>
          </p:nvSpPr>
          <p:spPr>
            <a:xfrm>
              <a:off x="5566847" y="1754895"/>
              <a:ext cx="55330" cy="78604"/>
            </a:xfrm>
            <a:custGeom>
              <a:rect b="b" l="l" r="r" t="t"/>
              <a:pathLst>
                <a:path extrusionOk="0" h="2023" w="1424">
                  <a:moveTo>
                    <a:pt x="911" y="0"/>
                  </a:moveTo>
                  <a:cubicBezTo>
                    <a:pt x="897" y="0"/>
                    <a:pt x="882" y="1"/>
                    <a:pt x="866" y="1"/>
                  </a:cubicBezTo>
                  <a:cubicBezTo>
                    <a:pt x="308" y="25"/>
                    <a:pt x="138" y="903"/>
                    <a:pt x="138" y="903"/>
                  </a:cubicBezTo>
                  <a:lnTo>
                    <a:pt x="1" y="2023"/>
                  </a:lnTo>
                  <a:cubicBezTo>
                    <a:pt x="519" y="1949"/>
                    <a:pt x="1361" y="385"/>
                    <a:pt x="1361" y="385"/>
                  </a:cubicBezTo>
                  <a:cubicBezTo>
                    <a:pt x="1361" y="385"/>
                    <a:pt x="1424" y="0"/>
                    <a:pt x="911"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46"/>
            <p:cNvSpPr/>
            <p:nvPr/>
          </p:nvSpPr>
          <p:spPr>
            <a:xfrm>
              <a:off x="5481715" y="1624146"/>
              <a:ext cx="173216" cy="181297"/>
            </a:xfrm>
            <a:custGeom>
              <a:rect b="b" l="l" r="r" t="t"/>
              <a:pathLst>
                <a:path extrusionOk="0" h="4666" w="4458">
                  <a:moveTo>
                    <a:pt x="2295" y="1"/>
                  </a:moveTo>
                  <a:cubicBezTo>
                    <a:pt x="1992" y="1"/>
                    <a:pt x="1665" y="40"/>
                    <a:pt x="1344" y="99"/>
                  </a:cubicBezTo>
                  <a:cubicBezTo>
                    <a:pt x="237" y="303"/>
                    <a:pt x="274" y="2167"/>
                    <a:pt x="137" y="3009"/>
                  </a:cubicBezTo>
                  <a:cubicBezTo>
                    <a:pt x="1" y="3851"/>
                    <a:pt x="27" y="4439"/>
                    <a:pt x="468" y="4612"/>
                  </a:cubicBezTo>
                  <a:cubicBezTo>
                    <a:pt x="566" y="4651"/>
                    <a:pt x="711" y="4666"/>
                    <a:pt x="878" y="4666"/>
                  </a:cubicBezTo>
                  <a:cubicBezTo>
                    <a:pt x="1468" y="4666"/>
                    <a:pt x="2326" y="4479"/>
                    <a:pt x="2326" y="4479"/>
                  </a:cubicBezTo>
                  <a:cubicBezTo>
                    <a:pt x="3308" y="4235"/>
                    <a:pt x="3712" y="3523"/>
                    <a:pt x="3712" y="3523"/>
                  </a:cubicBezTo>
                  <a:cubicBezTo>
                    <a:pt x="3712" y="3523"/>
                    <a:pt x="3805" y="3630"/>
                    <a:pt x="3960" y="3630"/>
                  </a:cubicBezTo>
                  <a:cubicBezTo>
                    <a:pt x="4023" y="3630"/>
                    <a:pt x="4096" y="3613"/>
                    <a:pt x="4176" y="3564"/>
                  </a:cubicBezTo>
                  <a:cubicBezTo>
                    <a:pt x="4457" y="3393"/>
                    <a:pt x="4447" y="2578"/>
                    <a:pt x="4186" y="2398"/>
                  </a:cubicBezTo>
                  <a:cubicBezTo>
                    <a:pt x="4122" y="2353"/>
                    <a:pt x="4063" y="2337"/>
                    <a:pt x="4010" y="2337"/>
                  </a:cubicBezTo>
                  <a:cubicBezTo>
                    <a:pt x="3848" y="2337"/>
                    <a:pt x="3745" y="2495"/>
                    <a:pt x="3745" y="2495"/>
                  </a:cubicBezTo>
                  <a:cubicBezTo>
                    <a:pt x="3745" y="2495"/>
                    <a:pt x="3742" y="1997"/>
                    <a:pt x="3679" y="964"/>
                  </a:cubicBezTo>
                  <a:cubicBezTo>
                    <a:pt x="3636" y="232"/>
                    <a:pt x="3035" y="1"/>
                    <a:pt x="2295"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46"/>
            <p:cNvSpPr/>
            <p:nvPr/>
          </p:nvSpPr>
          <p:spPr>
            <a:xfrm>
              <a:off x="5556628" y="1693853"/>
              <a:ext cx="35747" cy="19622"/>
            </a:xfrm>
            <a:custGeom>
              <a:rect b="b" l="l" r="r" t="t"/>
              <a:pathLst>
                <a:path extrusionOk="0" h="505" w="920">
                  <a:moveTo>
                    <a:pt x="479" y="0"/>
                  </a:moveTo>
                  <a:cubicBezTo>
                    <a:pt x="120" y="0"/>
                    <a:pt x="0" y="450"/>
                    <a:pt x="0" y="450"/>
                  </a:cubicBezTo>
                  <a:cubicBezTo>
                    <a:pt x="110" y="490"/>
                    <a:pt x="221" y="505"/>
                    <a:pt x="325" y="505"/>
                  </a:cubicBezTo>
                  <a:cubicBezTo>
                    <a:pt x="647" y="505"/>
                    <a:pt x="909" y="360"/>
                    <a:pt x="909" y="360"/>
                  </a:cubicBezTo>
                  <a:cubicBezTo>
                    <a:pt x="909" y="360"/>
                    <a:pt x="919" y="42"/>
                    <a:pt x="525" y="2"/>
                  </a:cubicBezTo>
                  <a:cubicBezTo>
                    <a:pt x="509" y="1"/>
                    <a:pt x="494" y="0"/>
                    <a:pt x="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46"/>
            <p:cNvSpPr/>
            <p:nvPr/>
          </p:nvSpPr>
          <p:spPr>
            <a:xfrm>
              <a:off x="5501454" y="1686354"/>
              <a:ext cx="24828" cy="22419"/>
            </a:xfrm>
            <a:custGeom>
              <a:rect b="b" l="l" r="r" t="t"/>
              <a:pathLst>
                <a:path extrusionOk="0" h="577" w="639">
                  <a:moveTo>
                    <a:pt x="226" y="1"/>
                  </a:moveTo>
                  <a:cubicBezTo>
                    <a:pt x="25" y="1"/>
                    <a:pt x="0" y="276"/>
                    <a:pt x="0" y="276"/>
                  </a:cubicBezTo>
                  <a:cubicBezTo>
                    <a:pt x="67" y="496"/>
                    <a:pt x="511" y="576"/>
                    <a:pt x="511" y="576"/>
                  </a:cubicBezTo>
                  <a:cubicBezTo>
                    <a:pt x="511" y="576"/>
                    <a:pt x="638" y="145"/>
                    <a:pt x="338" y="25"/>
                  </a:cubicBezTo>
                  <a:cubicBezTo>
                    <a:pt x="295" y="8"/>
                    <a:pt x="258"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46"/>
            <p:cNvSpPr/>
            <p:nvPr/>
          </p:nvSpPr>
          <p:spPr>
            <a:xfrm>
              <a:off x="5556628" y="1692299"/>
              <a:ext cx="36485" cy="19039"/>
            </a:xfrm>
            <a:custGeom>
              <a:rect b="b" l="l" r="r" t="t"/>
              <a:pathLst>
                <a:path extrusionOk="0" h="490" w="939">
                  <a:moveTo>
                    <a:pt x="502" y="1"/>
                  </a:moveTo>
                  <a:cubicBezTo>
                    <a:pt x="480" y="1"/>
                    <a:pt x="458" y="2"/>
                    <a:pt x="434" y="6"/>
                  </a:cubicBezTo>
                  <a:cubicBezTo>
                    <a:pt x="97" y="49"/>
                    <a:pt x="0" y="490"/>
                    <a:pt x="0" y="490"/>
                  </a:cubicBezTo>
                  <a:cubicBezTo>
                    <a:pt x="0" y="490"/>
                    <a:pt x="169" y="64"/>
                    <a:pt x="476" y="64"/>
                  </a:cubicBezTo>
                  <a:cubicBezTo>
                    <a:pt x="487" y="64"/>
                    <a:pt x="497" y="65"/>
                    <a:pt x="508" y="66"/>
                  </a:cubicBezTo>
                  <a:cubicBezTo>
                    <a:pt x="839" y="99"/>
                    <a:pt x="909" y="400"/>
                    <a:pt x="909" y="400"/>
                  </a:cubicBezTo>
                  <a:lnTo>
                    <a:pt x="925" y="403"/>
                  </a:lnTo>
                  <a:cubicBezTo>
                    <a:pt x="938" y="273"/>
                    <a:pt x="794" y="1"/>
                    <a:pt x="50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46"/>
            <p:cNvSpPr/>
            <p:nvPr/>
          </p:nvSpPr>
          <p:spPr>
            <a:xfrm>
              <a:off x="5501454" y="1684994"/>
              <a:ext cx="23624" cy="23779"/>
            </a:xfrm>
            <a:custGeom>
              <a:rect b="b" l="l" r="r" t="t"/>
              <a:pathLst>
                <a:path extrusionOk="0" h="612" w="608">
                  <a:moveTo>
                    <a:pt x="241" y="0"/>
                  </a:moveTo>
                  <a:cubicBezTo>
                    <a:pt x="27" y="0"/>
                    <a:pt x="0" y="311"/>
                    <a:pt x="0" y="311"/>
                  </a:cubicBezTo>
                  <a:cubicBezTo>
                    <a:pt x="0" y="311"/>
                    <a:pt x="78" y="45"/>
                    <a:pt x="234" y="45"/>
                  </a:cubicBezTo>
                  <a:cubicBezTo>
                    <a:pt x="271" y="45"/>
                    <a:pt x="314" y="60"/>
                    <a:pt x="361" y="100"/>
                  </a:cubicBezTo>
                  <a:cubicBezTo>
                    <a:pt x="598" y="300"/>
                    <a:pt x="511" y="611"/>
                    <a:pt x="511" y="611"/>
                  </a:cubicBezTo>
                  <a:cubicBezTo>
                    <a:pt x="582" y="451"/>
                    <a:pt x="608" y="103"/>
                    <a:pt x="321" y="13"/>
                  </a:cubicBezTo>
                  <a:cubicBezTo>
                    <a:pt x="292" y="4"/>
                    <a:pt x="265" y="0"/>
                    <a:pt x="24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46"/>
            <p:cNvSpPr/>
            <p:nvPr/>
          </p:nvSpPr>
          <p:spPr>
            <a:xfrm>
              <a:off x="5567236" y="1694281"/>
              <a:ext cx="11618" cy="15581"/>
            </a:xfrm>
            <a:custGeom>
              <a:rect b="b" l="l" r="r" t="t"/>
              <a:pathLst>
                <a:path extrusionOk="0" h="401" w="299">
                  <a:moveTo>
                    <a:pt x="169" y="0"/>
                  </a:moveTo>
                  <a:cubicBezTo>
                    <a:pt x="101" y="0"/>
                    <a:pt x="37" y="78"/>
                    <a:pt x="21" y="181"/>
                  </a:cubicBezTo>
                  <a:cubicBezTo>
                    <a:pt x="1" y="292"/>
                    <a:pt x="48" y="389"/>
                    <a:pt x="121" y="399"/>
                  </a:cubicBezTo>
                  <a:cubicBezTo>
                    <a:pt x="126" y="400"/>
                    <a:pt x="131" y="400"/>
                    <a:pt x="137" y="400"/>
                  </a:cubicBezTo>
                  <a:cubicBezTo>
                    <a:pt x="202" y="400"/>
                    <a:pt x="266" y="324"/>
                    <a:pt x="281" y="222"/>
                  </a:cubicBezTo>
                  <a:cubicBezTo>
                    <a:pt x="298" y="112"/>
                    <a:pt x="255" y="11"/>
                    <a:pt x="181" y="1"/>
                  </a:cubicBezTo>
                  <a:cubicBezTo>
                    <a:pt x="177" y="0"/>
                    <a:pt x="173" y="0"/>
                    <a:pt x="16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46"/>
            <p:cNvSpPr/>
            <p:nvPr/>
          </p:nvSpPr>
          <p:spPr>
            <a:xfrm>
              <a:off x="5508564" y="1688452"/>
              <a:ext cx="11618" cy="15659"/>
            </a:xfrm>
            <a:custGeom>
              <a:rect b="b" l="l" r="r" t="t"/>
              <a:pathLst>
                <a:path extrusionOk="0" h="403" w="299">
                  <a:moveTo>
                    <a:pt x="166" y="0"/>
                  </a:moveTo>
                  <a:cubicBezTo>
                    <a:pt x="99" y="0"/>
                    <a:pt x="34" y="77"/>
                    <a:pt x="18" y="181"/>
                  </a:cubicBezTo>
                  <a:cubicBezTo>
                    <a:pt x="1" y="291"/>
                    <a:pt x="44" y="392"/>
                    <a:pt x="118" y="402"/>
                  </a:cubicBezTo>
                  <a:cubicBezTo>
                    <a:pt x="122" y="403"/>
                    <a:pt x="126" y="403"/>
                    <a:pt x="130" y="403"/>
                  </a:cubicBezTo>
                  <a:cubicBezTo>
                    <a:pt x="199" y="403"/>
                    <a:pt x="262" y="325"/>
                    <a:pt x="278" y="222"/>
                  </a:cubicBezTo>
                  <a:cubicBezTo>
                    <a:pt x="298" y="111"/>
                    <a:pt x="252" y="14"/>
                    <a:pt x="178" y="1"/>
                  </a:cubicBezTo>
                  <a:cubicBezTo>
                    <a:pt x="174" y="0"/>
                    <a:pt x="170" y="0"/>
                    <a:pt x="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46"/>
            <p:cNvSpPr/>
            <p:nvPr/>
          </p:nvSpPr>
          <p:spPr>
            <a:xfrm>
              <a:off x="5519249" y="1701197"/>
              <a:ext cx="22070" cy="39943"/>
            </a:xfrm>
            <a:custGeom>
              <a:rect b="b" l="l" r="r" t="t"/>
              <a:pathLst>
                <a:path extrusionOk="0" h="1028" w="568">
                  <a:moveTo>
                    <a:pt x="511" y="0"/>
                  </a:moveTo>
                  <a:lnTo>
                    <a:pt x="511" y="0"/>
                  </a:lnTo>
                  <a:cubicBezTo>
                    <a:pt x="481" y="14"/>
                    <a:pt x="468" y="484"/>
                    <a:pt x="431" y="552"/>
                  </a:cubicBezTo>
                  <a:cubicBezTo>
                    <a:pt x="394" y="615"/>
                    <a:pt x="6" y="628"/>
                    <a:pt x="3" y="638"/>
                  </a:cubicBezTo>
                  <a:cubicBezTo>
                    <a:pt x="0" y="648"/>
                    <a:pt x="367" y="1016"/>
                    <a:pt x="411" y="1026"/>
                  </a:cubicBezTo>
                  <a:cubicBezTo>
                    <a:pt x="416" y="1027"/>
                    <a:pt x="421" y="1028"/>
                    <a:pt x="424" y="1028"/>
                  </a:cubicBezTo>
                  <a:cubicBezTo>
                    <a:pt x="452" y="1028"/>
                    <a:pt x="447" y="999"/>
                    <a:pt x="447" y="999"/>
                  </a:cubicBezTo>
                  <a:lnTo>
                    <a:pt x="77" y="655"/>
                  </a:lnTo>
                  <a:lnTo>
                    <a:pt x="77" y="655"/>
                  </a:lnTo>
                  <a:cubicBezTo>
                    <a:pt x="77" y="655"/>
                    <a:pt x="104" y="657"/>
                    <a:pt x="144" y="657"/>
                  </a:cubicBezTo>
                  <a:cubicBezTo>
                    <a:pt x="227" y="657"/>
                    <a:pt x="366" y="651"/>
                    <a:pt x="447" y="615"/>
                  </a:cubicBezTo>
                  <a:cubicBezTo>
                    <a:pt x="568" y="565"/>
                    <a:pt x="511" y="0"/>
                    <a:pt x="511"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46"/>
            <p:cNvSpPr/>
            <p:nvPr/>
          </p:nvSpPr>
          <p:spPr>
            <a:xfrm>
              <a:off x="5516879" y="1751826"/>
              <a:ext cx="35241" cy="10025"/>
            </a:xfrm>
            <a:custGeom>
              <a:rect b="b" l="l" r="r" t="t"/>
              <a:pathLst>
                <a:path extrusionOk="0" h="258" w="907">
                  <a:moveTo>
                    <a:pt x="368" y="0"/>
                  </a:moveTo>
                  <a:cubicBezTo>
                    <a:pt x="262" y="0"/>
                    <a:pt x="139" y="10"/>
                    <a:pt x="1" y="34"/>
                  </a:cubicBezTo>
                  <a:cubicBezTo>
                    <a:pt x="1" y="34"/>
                    <a:pt x="113" y="257"/>
                    <a:pt x="428" y="257"/>
                  </a:cubicBezTo>
                  <a:cubicBezTo>
                    <a:pt x="448" y="257"/>
                    <a:pt x="469" y="256"/>
                    <a:pt x="492" y="254"/>
                  </a:cubicBezTo>
                  <a:cubicBezTo>
                    <a:pt x="852" y="224"/>
                    <a:pt x="906" y="111"/>
                    <a:pt x="906" y="111"/>
                  </a:cubicBezTo>
                  <a:cubicBezTo>
                    <a:pt x="906" y="111"/>
                    <a:pt x="732" y="0"/>
                    <a:pt x="368"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46"/>
            <p:cNvSpPr/>
            <p:nvPr/>
          </p:nvSpPr>
          <p:spPr>
            <a:xfrm>
              <a:off x="5519716" y="1756722"/>
              <a:ext cx="32522" cy="11268"/>
            </a:xfrm>
            <a:custGeom>
              <a:rect b="b" l="l" r="r" t="t"/>
              <a:pathLst>
                <a:path extrusionOk="0" h="290" w="837">
                  <a:moveTo>
                    <a:pt x="1" y="1"/>
                  </a:moveTo>
                  <a:cubicBezTo>
                    <a:pt x="1" y="1"/>
                    <a:pt x="8" y="245"/>
                    <a:pt x="358" y="285"/>
                  </a:cubicBezTo>
                  <a:cubicBezTo>
                    <a:pt x="381" y="288"/>
                    <a:pt x="403" y="289"/>
                    <a:pt x="423" y="289"/>
                  </a:cubicBezTo>
                  <a:cubicBezTo>
                    <a:pt x="728" y="289"/>
                    <a:pt x="836" y="31"/>
                    <a:pt x="836" y="31"/>
                  </a:cubicBezTo>
                  <a:lnTo>
                    <a:pt x="836" y="31"/>
                  </a:lnTo>
                  <a:cubicBezTo>
                    <a:pt x="836" y="31"/>
                    <a:pt x="662" y="158"/>
                    <a:pt x="444" y="158"/>
                  </a:cubicBezTo>
                  <a:cubicBezTo>
                    <a:pt x="438" y="158"/>
                    <a:pt x="432" y="158"/>
                    <a:pt x="426" y="158"/>
                  </a:cubicBezTo>
                  <a:cubicBezTo>
                    <a:pt x="195" y="152"/>
                    <a:pt x="1" y="1"/>
                    <a:pt x="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46"/>
            <p:cNvSpPr/>
            <p:nvPr/>
          </p:nvSpPr>
          <p:spPr>
            <a:xfrm>
              <a:off x="5510274" y="1746231"/>
              <a:ext cx="51561" cy="16669"/>
            </a:xfrm>
            <a:custGeom>
              <a:rect b="b" l="l" r="r" t="t"/>
              <a:pathLst>
                <a:path extrusionOk="0" h="429" w="1327">
                  <a:moveTo>
                    <a:pt x="0" y="1"/>
                  </a:moveTo>
                  <a:lnTo>
                    <a:pt x="0" y="1"/>
                  </a:lnTo>
                  <a:cubicBezTo>
                    <a:pt x="0" y="1"/>
                    <a:pt x="220" y="428"/>
                    <a:pt x="644" y="428"/>
                  </a:cubicBezTo>
                  <a:cubicBezTo>
                    <a:pt x="653" y="428"/>
                    <a:pt x="661" y="428"/>
                    <a:pt x="669" y="428"/>
                  </a:cubicBezTo>
                  <a:cubicBezTo>
                    <a:pt x="1106" y="411"/>
                    <a:pt x="1317" y="84"/>
                    <a:pt x="1326" y="34"/>
                  </a:cubicBezTo>
                  <a:lnTo>
                    <a:pt x="1326" y="34"/>
                  </a:lnTo>
                  <a:cubicBezTo>
                    <a:pt x="1326" y="34"/>
                    <a:pt x="1061" y="382"/>
                    <a:pt x="669" y="382"/>
                  </a:cubicBezTo>
                  <a:cubicBezTo>
                    <a:pt x="666" y="382"/>
                    <a:pt x="662" y="382"/>
                    <a:pt x="658" y="381"/>
                  </a:cubicBezTo>
                  <a:cubicBezTo>
                    <a:pt x="261" y="375"/>
                    <a:pt x="0" y="1"/>
                    <a:pt x="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46"/>
            <p:cNvSpPr/>
            <p:nvPr/>
          </p:nvSpPr>
          <p:spPr>
            <a:xfrm>
              <a:off x="5494460" y="1621155"/>
              <a:ext cx="232897" cy="127833"/>
            </a:xfrm>
            <a:custGeom>
              <a:rect b="b" l="l" r="r" t="t"/>
              <a:pathLst>
                <a:path extrusionOk="0" h="3290" w="5994">
                  <a:moveTo>
                    <a:pt x="1989" y="0"/>
                  </a:moveTo>
                  <a:cubicBezTo>
                    <a:pt x="436" y="0"/>
                    <a:pt x="1" y="537"/>
                    <a:pt x="410" y="881"/>
                  </a:cubicBezTo>
                  <a:cubicBezTo>
                    <a:pt x="845" y="1249"/>
                    <a:pt x="3140" y="1786"/>
                    <a:pt x="3140" y="1786"/>
                  </a:cubicBezTo>
                  <a:cubicBezTo>
                    <a:pt x="3140" y="1786"/>
                    <a:pt x="2479" y="2264"/>
                    <a:pt x="2823" y="2498"/>
                  </a:cubicBezTo>
                  <a:cubicBezTo>
                    <a:pt x="3012" y="2629"/>
                    <a:pt x="3167" y="2658"/>
                    <a:pt x="3268" y="2658"/>
                  </a:cubicBezTo>
                  <a:cubicBezTo>
                    <a:pt x="3350" y="2658"/>
                    <a:pt x="3397" y="2638"/>
                    <a:pt x="3397" y="2638"/>
                  </a:cubicBezTo>
                  <a:cubicBezTo>
                    <a:pt x="3397" y="2638"/>
                    <a:pt x="3507" y="2438"/>
                    <a:pt x="3689" y="2438"/>
                  </a:cubicBezTo>
                  <a:cubicBezTo>
                    <a:pt x="3720" y="2438"/>
                    <a:pt x="3753" y="2444"/>
                    <a:pt x="3788" y="2458"/>
                  </a:cubicBezTo>
                  <a:cubicBezTo>
                    <a:pt x="4029" y="2548"/>
                    <a:pt x="4095" y="3109"/>
                    <a:pt x="4035" y="3289"/>
                  </a:cubicBezTo>
                  <a:cubicBezTo>
                    <a:pt x="4035" y="3289"/>
                    <a:pt x="5993" y="1519"/>
                    <a:pt x="4857" y="774"/>
                  </a:cubicBezTo>
                  <a:cubicBezTo>
                    <a:pt x="4857" y="774"/>
                    <a:pt x="4069" y="76"/>
                    <a:pt x="2279" y="6"/>
                  </a:cubicBezTo>
                  <a:cubicBezTo>
                    <a:pt x="2178" y="2"/>
                    <a:pt x="2081" y="0"/>
                    <a:pt x="198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46"/>
            <p:cNvSpPr/>
            <p:nvPr/>
          </p:nvSpPr>
          <p:spPr>
            <a:xfrm>
              <a:off x="5571432" y="1718721"/>
              <a:ext cx="17640" cy="17329"/>
            </a:xfrm>
            <a:custGeom>
              <a:rect b="b" l="l" r="r" t="t"/>
              <a:pathLst>
                <a:path extrusionOk="0" h="446" w="454">
                  <a:moveTo>
                    <a:pt x="225" y="1"/>
                  </a:moveTo>
                  <a:cubicBezTo>
                    <a:pt x="222" y="1"/>
                    <a:pt x="220" y="1"/>
                    <a:pt x="217" y="1"/>
                  </a:cubicBezTo>
                  <a:cubicBezTo>
                    <a:pt x="93" y="7"/>
                    <a:pt x="0" y="110"/>
                    <a:pt x="3" y="234"/>
                  </a:cubicBezTo>
                  <a:cubicBezTo>
                    <a:pt x="9" y="353"/>
                    <a:pt x="107" y="445"/>
                    <a:pt x="225" y="445"/>
                  </a:cubicBezTo>
                  <a:cubicBezTo>
                    <a:pt x="229" y="445"/>
                    <a:pt x="233" y="445"/>
                    <a:pt x="237" y="445"/>
                  </a:cubicBezTo>
                  <a:cubicBezTo>
                    <a:pt x="358" y="442"/>
                    <a:pt x="454" y="337"/>
                    <a:pt x="447" y="214"/>
                  </a:cubicBezTo>
                  <a:cubicBezTo>
                    <a:pt x="444" y="93"/>
                    <a:pt x="342" y="1"/>
                    <a:pt x="22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46"/>
            <p:cNvSpPr/>
            <p:nvPr/>
          </p:nvSpPr>
          <p:spPr>
            <a:xfrm>
              <a:off x="5497918" y="1712620"/>
              <a:ext cx="17718" cy="17290"/>
            </a:xfrm>
            <a:custGeom>
              <a:rect b="b" l="l" r="r" t="t"/>
              <a:pathLst>
                <a:path extrusionOk="0" h="445" w="456">
                  <a:moveTo>
                    <a:pt x="224" y="0"/>
                  </a:moveTo>
                  <a:cubicBezTo>
                    <a:pt x="222" y="0"/>
                    <a:pt x="220" y="0"/>
                    <a:pt x="218" y="0"/>
                  </a:cubicBezTo>
                  <a:cubicBezTo>
                    <a:pt x="94" y="7"/>
                    <a:pt x="1" y="110"/>
                    <a:pt x="5" y="234"/>
                  </a:cubicBezTo>
                  <a:cubicBezTo>
                    <a:pt x="11" y="354"/>
                    <a:pt x="108" y="445"/>
                    <a:pt x="226" y="445"/>
                  </a:cubicBezTo>
                  <a:cubicBezTo>
                    <a:pt x="230" y="445"/>
                    <a:pt x="234" y="445"/>
                    <a:pt x="238" y="445"/>
                  </a:cubicBezTo>
                  <a:cubicBezTo>
                    <a:pt x="361" y="441"/>
                    <a:pt x="455" y="338"/>
                    <a:pt x="449" y="214"/>
                  </a:cubicBezTo>
                  <a:cubicBezTo>
                    <a:pt x="446" y="92"/>
                    <a:pt x="345" y="0"/>
                    <a:pt x="224"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46"/>
            <p:cNvSpPr/>
            <p:nvPr/>
          </p:nvSpPr>
          <p:spPr>
            <a:xfrm>
              <a:off x="5627501" y="1728007"/>
              <a:ext cx="16513" cy="31745"/>
            </a:xfrm>
            <a:custGeom>
              <a:rect b="b" l="l" r="r" t="t"/>
              <a:pathLst>
                <a:path extrusionOk="0" h="817" w="425">
                  <a:moveTo>
                    <a:pt x="240" y="1"/>
                  </a:moveTo>
                  <a:cubicBezTo>
                    <a:pt x="229" y="1"/>
                    <a:pt x="218" y="2"/>
                    <a:pt x="207" y="5"/>
                  </a:cubicBezTo>
                  <a:cubicBezTo>
                    <a:pt x="133" y="25"/>
                    <a:pt x="87" y="112"/>
                    <a:pt x="64" y="269"/>
                  </a:cubicBezTo>
                  <a:cubicBezTo>
                    <a:pt x="0" y="737"/>
                    <a:pt x="198" y="814"/>
                    <a:pt x="207" y="817"/>
                  </a:cubicBezTo>
                  <a:lnTo>
                    <a:pt x="230" y="753"/>
                  </a:lnTo>
                  <a:cubicBezTo>
                    <a:pt x="230" y="753"/>
                    <a:pt x="77" y="684"/>
                    <a:pt x="130" y="279"/>
                  </a:cubicBezTo>
                  <a:cubicBezTo>
                    <a:pt x="153" y="112"/>
                    <a:pt x="201" y="78"/>
                    <a:pt x="224" y="69"/>
                  </a:cubicBezTo>
                  <a:cubicBezTo>
                    <a:pt x="228" y="68"/>
                    <a:pt x="232" y="67"/>
                    <a:pt x="236" y="67"/>
                  </a:cubicBezTo>
                  <a:cubicBezTo>
                    <a:pt x="285" y="67"/>
                    <a:pt x="349" y="134"/>
                    <a:pt x="371" y="159"/>
                  </a:cubicBezTo>
                  <a:lnTo>
                    <a:pt x="424" y="115"/>
                  </a:lnTo>
                  <a:cubicBezTo>
                    <a:pt x="412" y="104"/>
                    <a:pt x="331" y="1"/>
                    <a:pt x="240"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46"/>
            <p:cNvSpPr/>
            <p:nvPr/>
          </p:nvSpPr>
          <p:spPr>
            <a:xfrm>
              <a:off x="5500521" y="1670462"/>
              <a:ext cx="28209" cy="16863"/>
            </a:xfrm>
            <a:custGeom>
              <a:rect b="b" l="l" r="r" t="t"/>
              <a:pathLst>
                <a:path extrusionOk="0" h="434" w="726">
                  <a:moveTo>
                    <a:pt x="285" y="1"/>
                  </a:moveTo>
                  <a:cubicBezTo>
                    <a:pt x="86" y="1"/>
                    <a:pt x="1" y="193"/>
                    <a:pt x="1" y="193"/>
                  </a:cubicBezTo>
                  <a:cubicBezTo>
                    <a:pt x="103" y="104"/>
                    <a:pt x="196" y="70"/>
                    <a:pt x="279" y="70"/>
                  </a:cubicBezTo>
                  <a:cubicBezTo>
                    <a:pt x="550" y="70"/>
                    <a:pt x="712" y="434"/>
                    <a:pt x="712" y="434"/>
                  </a:cubicBezTo>
                  <a:cubicBezTo>
                    <a:pt x="712" y="434"/>
                    <a:pt x="726" y="143"/>
                    <a:pt x="425" y="30"/>
                  </a:cubicBezTo>
                  <a:cubicBezTo>
                    <a:pt x="373" y="9"/>
                    <a:pt x="327" y="1"/>
                    <a:pt x="28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46"/>
            <p:cNvSpPr/>
            <p:nvPr/>
          </p:nvSpPr>
          <p:spPr>
            <a:xfrm>
              <a:off x="5556861" y="1679593"/>
              <a:ext cx="43401" cy="11618"/>
            </a:xfrm>
            <a:custGeom>
              <a:rect b="b" l="l" r="r" t="t"/>
              <a:pathLst>
                <a:path extrusionOk="0" h="299" w="1117">
                  <a:moveTo>
                    <a:pt x="530" y="1"/>
                  </a:moveTo>
                  <a:cubicBezTo>
                    <a:pt x="197" y="1"/>
                    <a:pt x="1" y="259"/>
                    <a:pt x="1" y="259"/>
                  </a:cubicBezTo>
                  <a:cubicBezTo>
                    <a:pt x="210" y="139"/>
                    <a:pt x="397" y="98"/>
                    <a:pt x="556" y="98"/>
                  </a:cubicBezTo>
                  <a:cubicBezTo>
                    <a:pt x="906" y="98"/>
                    <a:pt x="1117" y="299"/>
                    <a:pt x="1117" y="299"/>
                  </a:cubicBezTo>
                  <a:cubicBezTo>
                    <a:pt x="1117" y="299"/>
                    <a:pt x="1086" y="102"/>
                    <a:pt x="669" y="15"/>
                  </a:cubicBezTo>
                  <a:cubicBezTo>
                    <a:pt x="620" y="5"/>
                    <a:pt x="574" y="1"/>
                    <a:pt x="53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46"/>
            <p:cNvSpPr/>
            <p:nvPr/>
          </p:nvSpPr>
          <p:spPr>
            <a:xfrm>
              <a:off x="5539221" y="1622631"/>
              <a:ext cx="144113" cy="31201"/>
            </a:xfrm>
            <a:custGeom>
              <a:rect b="b" l="l" r="r" t="t"/>
              <a:pathLst>
                <a:path extrusionOk="0" h="803" w="3709">
                  <a:moveTo>
                    <a:pt x="51" y="1"/>
                  </a:moveTo>
                  <a:lnTo>
                    <a:pt x="0" y="48"/>
                  </a:lnTo>
                  <a:cubicBezTo>
                    <a:pt x="598" y="690"/>
                    <a:pt x="2004" y="803"/>
                    <a:pt x="2903" y="803"/>
                  </a:cubicBezTo>
                  <a:cubicBezTo>
                    <a:pt x="3347" y="803"/>
                    <a:pt x="3668" y="776"/>
                    <a:pt x="3708" y="773"/>
                  </a:cubicBezTo>
                  <a:lnTo>
                    <a:pt x="3702" y="702"/>
                  </a:lnTo>
                  <a:cubicBezTo>
                    <a:pt x="3693" y="704"/>
                    <a:pt x="3377" y="731"/>
                    <a:pt x="2927" y="731"/>
                  </a:cubicBezTo>
                  <a:cubicBezTo>
                    <a:pt x="2039" y="731"/>
                    <a:pt x="629" y="625"/>
                    <a:pt x="5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46"/>
            <p:cNvSpPr/>
            <p:nvPr/>
          </p:nvSpPr>
          <p:spPr>
            <a:xfrm>
              <a:off x="5510895" y="1633161"/>
              <a:ext cx="186077" cy="45227"/>
            </a:xfrm>
            <a:custGeom>
              <a:rect b="b" l="l" r="r" t="t"/>
              <a:pathLst>
                <a:path extrusionOk="0" h="1164" w="4789">
                  <a:moveTo>
                    <a:pt x="68" y="1"/>
                  </a:moveTo>
                  <a:lnTo>
                    <a:pt x="1" y="14"/>
                  </a:lnTo>
                  <a:cubicBezTo>
                    <a:pt x="51" y="274"/>
                    <a:pt x="676" y="789"/>
                    <a:pt x="2149" y="1053"/>
                  </a:cubicBezTo>
                  <a:cubicBezTo>
                    <a:pt x="2604" y="1136"/>
                    <a:pt x="3021" y="1163"/>
                    <a:pt x="3389" y="1163"/>
                  </a:cubicBezTo>
                  <a:cubicBezTo>
                    <a:pt x="4227" y="1163"/>
                    <a:pt x="4782" y="1016"/>
                    <a:pt x="4788" y="1013"/>
                  </a:cubicBezTo>
                  <a:lnTo>
                    <a:pt x="4772" y="946"/>
                  </a:lnTo>
                  <a:cubicBezTo>
                    <a:pt x="4762" y="948"/>
                    <a:pt x="4217" y="1096"/>
                    <a:pt x="3390" y="1096"/>
                  </a:cubicBezTo>
                  <a:cubicBezTo>
                    <a:pt x="3028" y="1096"/>
                    <a:pt x="2611" y="1068"/>
                    <a:pt x="2163" y="986"/>
                  </a:cubicBezTo>
                  <a:cubicBezTo>
                    <a:pt x="669" y="719"/>
                    <a:pt x="108" y="208"/>
                    <a:pt x="6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46"/>
            <p:cNvSpPr/>
            <p:nvPr/>
          </p:nvSpPr>
          <p:spPr>
            <a:xfrm>
              <a:off x="5521425" y="1627838"/>
              <a:ext cx="170768" cy="37961"/>
            </a:xfrm>
            <a:custGeom>
              <a:rect b="b" l="l" r="r" t="t"/>
              <a:pathLst>
                <a:path extrusionOk="0" h="977" w="4395">
                  <a:moveTo>
                    <a:pt x="71" y="1"/>
                  </a:moveTo>
                  <a:lnTo>
                    <a:pt x="1" y="7"/>
                  </a:lnTo>
                  <a:cubicBezTo>
                    <a:pt x="4" y="27"/>
                    <a:pt x="68" y="542"/>
                    <a:pt x="1631" y="843"/>
                  </a:cubicBezTo>
                  <a:cubicBezTo>
                    <a:pt x="2146" y="943"/>
                    <a:pt x="2627" y="977"/>
                    <a:pt x="3034" y="977"/>
                  </a:cubicBezTo>
                  <a:cubicBezTo>
                    <a:pt x="3850" y="977"/>
                    <a:pt x="4384" y="846"/>
                    <a:pt x="4394" y="843"/>
                  </a:cubicBezTo>
                  <a:lnTo>
                    <a:pt x="4377" y="776"/>
                  </a:lnTo>
                  <a:cubicBezTo>
                    <a:pt x="4368" y="778"/>
                    <a:pt x="3838" y="909"/>
                    <a:pt x="3034" y="909"/>
                  </a:cubicBezTo>
                  <a:cubicBezTo>
                    <a:pt x="2629" y="909"/>
                    <a:pt x="2154" y="876"/>
                    <a:pt x="1641" y="776"/>
                  </a:cubicBezTo>
                  <a:cubicBezTo>
                    <a:pt x="145" y="488"/>
                    <a:pt x="71" y="7"/>
                    <a:pt x="7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46"/>
            <p:cNvSpPr/>
            <p:nvPr/>
          </p:nvSpPr>
          <p:spPr>
            <a:xfrm>
              <a:off x="5616854" y="1762822"/>
              <a:ext cx="39982" cy="40060"/>
            </a:xfrm>
            <a:custGeom>
              <a:rect b="b" l="l" r="r" t="t"/>
              <a:pathLst>
                <a:path extrusionOk="0" h="1031" w="1029">
                  <a:moveTo>
                    <a:pt x="515" y="275"/>
                  </a:moveTo>
                  <a:cubicBezTo>
                    <a:pt x="648" y="275"/>
                    <a:pt x="755" y="382"/>
                    <a:pt x="755" y="516"/>
                  </a:cubicBezTo>
                  <a:cubicBezTo>
                    <a:pt x="755" y="650"/>
                    <a:pt x="648" y="756"/>
                    <a:pt x="515" y="756"/>
                  </a:cubicBezTo>
                  <a:cubicBezTo>
                    <a:pt x="381" y="756"/>
                    <a:pt x="274" y="650"/>
                    <a:pt x="274" y="516"/>
                  </a:cubicBezTo>
                  <a:cubicBezTo>
                    <a:pt x="274" y="382"/>
                    <a:pt x="381" y="275"/>
                    <a:pt x="515" y="275"/>
                  </a:cubicBezTo>
                  <a:close/>
                  <a:moveTo>
                    <a:pt x="515" y="1"/>
                  </a:moveTo>
                  <a:cubicBezTo>
                    <a:pt x="231" y="1"/>
                    <a:pt x="0" y="232"/>
                    <a:pt x="0" y="516"/>
                  </a:cubicBezTo>
                  <a:cubicBezTo>
                    <a:pt x="0" y="800"/>
                    <a:pt x="231" y="1030"/>
                    <a:pt x="515" y="1030"/>
                  </a:cubicBezTo>
                  <a:cubicBezTo>
                    <a:pt x="799" y="1030"/>
                    <a:pt x="1029" y="800"/>
                    <a:pt x="1029" y="516"/>
                  </a:cubicBezTo>
                  <a:cubicBezTo>
                    <a:pt x="1029" y="232"/>
                    <a:pt x="799" y="1"/>
                    <a:pt x="51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46"/>
            <p:cNvSpPr/>
            <p:nvPr/>
          </p:nvSpPr>
          <p:spPr>
            <a:xfrm>
              <a:off x="5390832" y="2364383"/>
              <a:ext cx="407822" cy="366558"/>
            </a:xfrm>
            <a:custGeom>
              <a:rect b="b" l="l" r="r" t="t"/>
              <a:pathLst>
                <a:path extrusionOk="0" h="9434" w="10496">
                  <a:moveTo>
                    <a:pt x="2676" y="1"/>
                  </a:moveTo>
                  <a:cubicBezTo>
                    <a:pt x="2676" y="1"/>
                    <a:pt x="1875" y="943"/>
                    <a:pt x="1438" y="2673"/>
                  </a:cubicBezTo>
                  <a:cubicBezTo>
                    <a:pt x="957" y="4564"/>
                    <a:pt x="1" y="6291"/>
                    <a:pt x="2650" y="8550"/>
                  </a:cubicBezTo>
                  <a:cubicBezTo>
                    <a:pt x="3367" y="9162"/>
                    <a:pt x="4413" y="9434"/>
                    <a:pt x="5499" y="9434"/>
                  </a:cubicBezTo>
                  <a:cubicBezTo>
                    <a:pt x="7899" y="9434"/>
                    <a:pt x="10496" y="8106"/>
                    <a:pt x="10180" y="6181"/>
                  </a:cubicBezTo>
                  <a:cubicBezTo>
                    <a:pt x="9723" y="3384"/>
                    <a:pt x="7438" y="1"/>
                    <a:pt x="743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46"/>
            <p:cNvSpPr/>
            <p:nvPr/>
          </p:nvSpPr>
          <p:spPr>
            <a:xfrm>
              <a:off x="5627617" y="2386064"/>
              <a:ext cx="95195" cy="55213"/>
            </a:xfrm>
            <a:custGeom>
              <a:rect b="b" l="l" r="r" t="t"/>
              <a:pathLst>
                <a:path extrusionOk="0" h="1421" w="2450">
                  <a:moveTo>
                    <a:pt x="70" y="0"/>
                  </a:moveTo>
                  <a:lnTo>
                    <a:pt x="0" y="4"/>
                  </a:lnTo>
                  <a:cubicBezTo>
                    <a:pt x="4" y="24"/>
                    <a:pt x="37" y="472"/>
                    <a:pt x="809" y="1070"/>
                  </a:cubicBezTo>
                  <a:cubicBezTo>
                    <a:pt x="1163" y="1343"/>
                    <a:pt x="1534" y="1420"/>
                    <a:pt x="1834" y="1420"/>
                  </a:cubicBezTo>
                  <a:cubicBezTo>
                    <a:pt x="2189" y="1420"/>
                    <a:pt x="2443" y="1313"/>
                    <a:pt x="2449" y="1313"/>
                  </a:cubicBezTo>
                  <a:lnTo>
                    <a:pt x="2423" y="1250"/>
                  </a:lnTo>
                  <a:cubicBezTo>
                    <a:pt x="2417" y="1252"/>
                    <a:pt x="2175" y="1351"/>
                    <a:pt x="1836" y="1351"/>
                  </a:cubicBezTo>
                  <a:cubicBezTo>
                    <a:pt x="1548" y="1351"/>
                    <a:pt x="1191" y="1280"/>
                    <a:pt x="849" y="1016"/>
                  </a:cubicBezTo>
                  <a:cubicBezTo>
                    <a:pt x="107" y="441"/>
                    <a:pt x="70" y="4"/>
                    <a:pt x="7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46"/>
            <p:cNvSpPr/>
            <p:nvPr/>
          </p:nvSpPr>
          <p:spPr>
            <a:xfrm>
              <a:off x="5475848" y="2384782"/>
              <a:ext cx="217899" cy="2720"/>
            </a:xfrm>
            <a:custGeom>
              <a:rect b="b" l="l" r="r" t="t"/>
              <a:pathLst>
                <a:path extrusionOk="0" h="70" w="5608">
                  <a:moveTo>
                    <a:pt x="1" y="0"/>
                  </a:moveTo>
                  <a:lnTo>
                    <a:pt x="1" y="70"/>
                  </a:lnTo>
                  <a:lnTo>
                    <a:pt x="5607" y="70"/>
                  </a:lnTo>
                  <a:lnTo>
                    <a:pt x="5607"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46"/>
            <p:cNvSpPr/>
            <p:nvPr/>
          </p:nvSpPr>
          <p:spPr>
            <a:xfrm>
              <a:off x="5504679" y="2541991"/>
              <a:ext cx="284963" cy="668073"/>
            </a:xfrm>
            <a:custGeom>
              <a:rect b="b" l="l" r="r" t="t"/>
              <a:pathLst>
                <a:path extrusionOk="0" h="17194" w="7334">
                  <a:moveTo>
                    <a:pt x="4688" y="1"/>
                  </a:moveTo>
                  <a:cubicBezTo>
                    <a:pt x="3829" y="1"/>
                    <a:pt x="3061" y="473"/>
                    <a:pt x="2637" y="995"/>
                  </a:cubicBezTo>
                  <a:cubicBezTo>
                    <a:pt x="1811" y="2014"/>
                    <a:pt x="224" y="11335"/>
                    <a:pt x="107" y="13420"/>
                  </a:cubicBezTo>
                  <a:cubicBezTo>
                    <a:pt x="0" y="15389"/>
                    <a:pt x="283" y="17194"/>
                    <a:pt x="1486" y="17194"/>
                  </a:cubicBezTo>
                  <a:cubicBezTo>
                    <a:pt x="1557" y="17194"/>
                    <a:pt x="1630" y="17187"/>
                    <a:pt x="1708" y="17175"/>
                  </a:cubicBezTo>
                  <a:cubicBezTo>
                    <a:pt x="3098" y="16941"/>
                    <a:pt x="3562" y="13420"/>
                    <a:pt x="5450" y="8833"/>
                  </a:cubicBezTo>
                  <a:cubicBezTo>
                    <a:pt x="7334" y="4250"/>
                    <a:pt x="7173" y="1647"/>
                    <a:pt x="7173" y="1647"/>
                  </a:cubicBezTo>
                  <a:cubicBezTo>
                    <a:pt x="6406" y="428"/>
                    <a:pt x="5505" y="1"/>
                    <a:pt x="4688"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46"/>
            <p:cNvSpPr/>
            <p:nvPr/>
          </p:nvSpPr>
          <p:spPr>
            <a:xfrm>
              <a:off x="5470680" y="2524895"/>
              <a:ext cx="346470" cy="821511"/>
            </a:xfrm>
            <a:custGeom>
              <a:rect b="b" l="l" r="r" t="t"/>
              <a:pathLst>
                <a:path extrusionOk="0" h="21143" w="8917">
                  <a:moveTo>
                    <a:pt x="5341" y="0"/>
                  </a:moveTo>
                  <a:cubicBezTo>
                    <a:pt x="4281" y="0"/>
                    <a:pt x="3383" y="576"/>
                    <a:pt x="3335" y="864"/>
                  </a:cubicBezTo>
                  <a:cubicBezTo>
                    <a:pt x="3241" y="1425"/>
                    <a:pt x="421" y="12677"/>
                    <a:pt x="425" y="15149"/>
                  </a:cubicBezTo>
                  <a:cubicBezTo>
                    <a:pt x="428" y="17622"/>
                    <a:pt x="0" y="20515"/>
                    <a:pt x="2476" y="21076"/>
                  </a:cubicBezTo>
                  <a:cubicBezTo>
                    <a:pt x="2677" y="21121"/>
                    <a:pt x="2868" y="21143"/>
                    <a:pt x="3050" y="21143"/>
                  </a:cubicBezTo>
                  <a:cubicBezTo>
                    <a:pt x="5100" y="21143"/>
                    <a:pt x="5919" y="18420"/>
                    <a:pt x="5790" y="16877"/>
                  </a:cubicBezTo>
                  <a:cubicBezTo>
                    <a:pt x="5650" y="15196"/>
                    <a:pt x="6114" y="14358"/>
                    <a:pt x="7517" y="10409"/>
                  </a:cubicBezTo>
                  <a:cubicBezTo>
                    <a:pt x="8917" y="6460"/>
                    <a:pt x="8195" y="2271"/>
                    <a:pt x="8195" y="2271"/>
                  </a:cubicBezTo>
                  <a:cubicBezTo>
                    <a:pt x="7488" y="514"/>
                    <a:pt x="6342" y="0"/>
                    <a:pt x="534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46"/>
            <p:cNvSpPr/>
            <p:nvPr/>
          </p:nvSpPr>
          <p:spPr>
            <a:xfrm>
              <a:off x="5496364" y="3086046"/>
              <a:ext cx="236821" cy="962788"/>
            </a:xfrm>
            <a:custGeom>
              <a:rect b="b" l="l" r="r" t="t"/>
              <a:pathLst>
                <a:path extrusionOk="0" h="24779" w="6095">
                  <a:moveTo>
                    <a:pt x="1524" y="1"/>
                  </a:moveTo>
                  <a:cubicBezTo>
                    <a:pt x="736" y="1"/>
                    <a:pt x="1" y="660"/>
                    <a:pt x="71" y="1489"/>
                  </a:cubicBezTo>
                  <a:cubicBezTo>
                    <a:pt x="195" y="2939"/>
                    <a:pt x="3977" y="22861"/>
                    <a:pt x="4310" y="24093"/>
                  </a:cubicBezTo>
                  <a:cubicBezTo>
                    <a:pt x="4446" y="24596"/>
                    <a:pt x="4649" y="24778"/>
                    <a:pt x="4852" y="24778"/>
                  </a:cubicBezTo>
                  <a:cubicBezTo>
                    <a:pt x="5149" y="24778"/>
                    <a:pt x="5448" y="24391"/>
                    <a:pt x="5547" y="24046"/>
                  </a:cubicBezTo>
                  <a:cubicBezTo>
                    <a:pt x="5904" y="22813"/>
                    <a:pt x="6094" y="12370"/>
                    <a:pt x="5179" y="8384"/>
                  </a:cubicBezTo>
                  <a:cubicBezTo>
                    <a:pt x="4267" y="4395"/>
                    <a:pt x="3064" y="1319"/>
                    <a:pt x="3064" y="1319"/>
                  </a:cubicBezTo>
                  <a:cubicBezTo>
                    <a:pt x="2734" y="371"/>
                    <a:pt x="2114" y="1"/>
                    <a:pt x="152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46"/>
            <p:cNvSpPr/>
            <p:nvPr/>
          </p:nvSpPr>
          <p:spPr>
            <a:xfrm>
              <a:off x="5478296" y="3058226"/>
              <a:ext cx="298912" cy="805736"/>
            </a:xfrm>
            <a:custGeom>
              <a:rect b="b" l="l" r="r" t="t"/>
              <a:pathLst>
                <a:path extrusionOk="0" h="20737" w="7693">
                  <a:moveTo>
                    <a:pt x="2610" y="0"/>
                  </a:moveTo>
                  <a:cubicBezTo>
                    <a:pt x="1115" y="0"/>
                    <a:pt x="0" y="1199"/>
                    <a:pt x="205" y="3011"/>
                  </a:cubicBezTo>
                  <a:cubicBezTo>
                    <a:pt x="205" y="3011"/>
                    <a:pt x="319" y="9261"/>
                    <a:pt x="599" y="11874"/>
                  </a:cubicBezTo>
                  <a:cubicBezTo>
                    <a:pt x="880" y="14486"/>
                    <a:pt x="1906" y="20737"/>
                    <a:pt x="1906" y="20737"/>
                  </a:cubicBezTo>
                  <a:lnTo>
                    <a:pt x="7692" y="20737"/>
                  </a:lnTo>
                  <a:cubicBezTo>
                    <a:pt x="7692" y="20737"/>
                    <a:pt x="5918" y="7581"/>
                    <a:pt x="5918" y="6882"/>
                  </a:cubicBezTo>
                  <a:cubicBezTo>
                    <a:pt x="5918" y="6184"/>
                    <a:pt x="5571" y="2590"/>
                    <a:pt x="5571" y="2590"/>
                  </a:cubicBezTo>
                  <a:cubicBezTo>
                    <a:pt x="5571" y="2590"/>
                    <a:pt x="5734" y="959"/>
                    <a:pt x="3726" y="211"/>
                  </a:cubicBezTo>
                  <a:cubicBezTo>
                    <a:pt x="3341" y="68"/>
                    <a:pt x="2965" y="0"/>
                    <a:pt x="261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46"/>
            <p:cNvSpPr/>
            <p:nvPr/>
          </p:nvSpPr>
          <p:spPr>
            <a:xfrm>
              <a:off x="5538716" y="3770214"/>
              <a:ext cx="226136" cy="2759"/>
            </a:xfrm>
            <a:custGeom>
              <a:rect b="b" l="l" r="r" t="t"/>
              <a:pathLst>
                <a:path extrusionOk="0" h="71" w="5820">
                  <a:moveTo>
                    <a:pt x="0" y="1"/>
                  </a:moveTo>
                  <a:lnTo>
                    <a:pt x="0" y="71"/>
                  </a:lnTo>
                  <a:lnTo>
                    <a:pt x="5820" y="71"/>
                  </a:lnTo>
                  <a:lnTo>
                    <a:pt x="5816" y="1"/>
                  </a:lnTo>
                  <a:cubicBezTo>
                    <a:pt x="5774" y="3"/>
                    <a:pt x="5120" y="4"/>
                    <a:pt x="4265" y="4"/>
                  </a:cubicBezTo>
                  <a:cubicBezTo>
                    <a:pt x="2554" y="4"/>
                    <a:pt x="38" y="1"/>
                    <a:pt x="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46"/>
            <p:cNvSpPr/>
            <p:nvPr/>
          </p:nvSpPr>
          <p:spPr>
            <a:xfrm>
              <a:off x="5371754" y="4061514"/>
              <a:ext cx="350278" cy="44800"/>
            </a:xfrm>
            <a:custGeom>
              <a:rect b="b" l="l" r="r" t="t"/>
              <a:pathLst>
                <a:path extrusionOk="0" h="1153" w="9015">
                  <a:moveTo>
                    <a:pt x="211" y="1"/>
                  </a:moveTo>
                  <a:cubicBezTo>
                    <a:pt x="34" y="1036"/>
                    <a:pt x="0" y="1153"/>
                    <a:pt x="0" y="1153"/>
                  </a:cubicBezTo>
                  <a:lnTo>
                    <a:pt x="9014" y="1153"/>
                  </a:lnTo>
                  <a:lnTo>
                    <a:pt x="9014"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46"/>
            <p:cNvSpPr/>
            <p:nvPr/>
          </p:nvSpPr>
          <p:spPr>
            <a:xfrm>
              <a:off x="5379953" y="3899370"/>
              <a:ext cx="342079" cy="162181"/>
            </a:xfrm>
            <a:custGeom>
              <a:rect b="b" l="l" r="r" t="t"/>
              <a:pathLst>
                <a:path extrusionOk="0" h="4174" w="8804">
                  <a:moveTo>
                    <a:pt x="6585" y="0"/>
                  </a:moveTo>
                  <a:cubicBezTo>
                    <a:pt x="6585" y="0"/>
                    <a:pt x="6842" y="2419"/>
                    <a:pt x="5018" y="2596"/>
                  </a:cubicBezTo>
                  <a:cubicBezTo>
                    <a:pt x="3191" y="2770"/>
                    <a:pt x="204" y="3014"/>
                    <a:pt x="14" y="4109"/>
                  </a:cubicBezTo>
                  <a:cubicBezTo>
                    <a:pt x="10" y="4130"/>
                    <a:pt x="7" y="4154"/>
                    <a:pt x="0" y="4174"/>
                  </a:cubicBezTo>
                  <a:lnTo>
                    <a:pt x="8803" y="4174"/>
                  </a:lnTo>
                  <a:lnTo>
                    <a:pt x="8803" y="0"/>
                  </a:lnTo>
                  <a:close/>
                </a:path>
              </a:pathLst>
            </a:custGeom>
            <a:solidFill>
              <a:srgbClr val="4A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46"/>
            <p:cNvSpPr/>
            <p:nvPr/>
          </p:nvSpPr>
          <p:spPr>
            <a:xfrm>
              <a:off x="5406413" y="4025145"/>
              <a:ext cx="156469" cy="36796"/>
            </a:xfrm>
            <a:custGeom>
              <a:rect b="b" l="l" r="r" t="t"/>
              <a:pathLst>
                <a:path extrusionOk="0" h="947" w="4027">
                  <a:moveTo>
                    <a:pt x="1447" y="0"/>
                  </a:moveTo>
                  <a:cubicBezTo>
                    <a:pt x="684" y="0"/>
                    <a:pt x="10" y="24"/>
                    <a:pt x="1" y="24"/>
                  </a:cubicBezTo>
                  <a:lnTo>
                    <a:pt x="1" y="81"/>
                  </a:lnTo>
                  <a:cubicBezTo>
                    <a:pt x="12" y="81"/>
                    <a:pt x="685" y="57"/>
                    <a:pt x="1447" y="57"/>
                  </a:cubicBezTo>
                  <a:cubicBezTo>
                    <a:pt x="1828" y="57"/>
                    <a:pt x="2230" y="63"/>
                    <a:pt x="2583" y="81"/>
                  </a:cubicBezTo>
                  <a:cubicBezTo>
                    <a:pt x="3622" y="135"/>
                    <a:pt x="3970" y="940"/>
                    <a:pt x="3973" y="946"/>
                  </a:cubicBezTo>
                  <a:lnTo>
                    <a:pt x="4027" y="926"/>
                  </a:lnTo>
                  <a:cubicBezTo>
                    <a:pt x="4023" y="917"/>
                    <a:pt x="3663" y="78"/>
                    <a:pt x="2587" y="24"/>
                  </a:cubicBezTo>
                  <a:cubicBezTo>
                    <a:pt x="2232" y="6"/>
                    <a:pt x="1829" y="0"/>
                    <a:pt x="14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46"/>
            <p:cNvSpPr/>
            <p:nvPr/>
          </p:nvSpPr>
          <p:spPr>
            <a:xfrm>
              <a:off x="5561408" y="3899370"/>
              <a:ext cx="118819" cy="113495"/>
            </a:xfrm>
            <a:custGeom>
              <a:rect b="b" l="l" r="r" t="t"/>
              <a:pathLst>
                <a:path extrusionOk="0" h="2921" w="3058">
                  <a:moveTo>
                    <a:pt x="2984" y="0"/>
                  </a:moveTo>
                  <a:cubicBezTo>
                    <a:pt x="2984" y="24"/>
                    <a:pt x="2997" y="2443"/>
                    <a:pt x="2119" y="2754"/>
                  </a:cubicBezTo>
                  <a:cubicBezTo>
                    <a:pt x="1895" y="2833"/>
                    <a:pt x="1650" y="2863"/>
                    <a:pt x="1410" y="2863"/>
                  </a:cubicBezTo>
                  <a:cubicBezTo>
                    <a:pt x="702" y="2863"/>
                    <a:pt x="31" y="2604"/>
                    <a:pt x="21" y="2600"/>
                  </a:cubicBezTo>
                  <a:lnTo>
                    <a:pt x="1" y="2653"/>
                  </a:lnTo>
                  <a:cubicBezTo>
                    <a:pt x="10" y="2657"/>
                    <a:pt x="689" y="2920"/>
                    <a:pt x="1410" y="2920"/>
                  </a:cubicBezTo>
                  <a:cubicBezTo>
                    <a:pt x="1658" y="2920"/>
                    <a:pt x="1908" y="2891"/>
                    <a:pt x="2139" y="2807"/>
                  </a:cubicBezTo>
                  <a:cubicBezTo>
                    <a:pt x="3057" y="2483"/>
                    <a:pt x="3041" y="101"/>
                    <a:pt x="30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46"/>
            <p:cNvSpPr/>
            <p:nvPr/>
          </p:nvSpPr>
          <p:spPr>
            <a:xfrm>
              <a:off x="5632668" y="3910677"/>
              <a:ext cx="46393" cy="31822"/>
            </a:xfrm>
            <a:custGeom>
              <a:rect b="b" l="l" r="r" t="t"/>
              <a:pathLst>
                <a:path extrusionOk="0" h="819" w="1194">
                  <a:moveTo>
                    <a:pt x="1160" y="0"/>
                  </a:moveTo>
                  <a:lnTo>
                    <a:pt x="0" y="772"/>
                  </a:lnTo>
                  <a:lnTo>
                    <a:pt x="31" y="819"/>
                  </a:lnTo>
                  <a:lnTo>
                    <a:pt x="1193" y="50"/>
                  </a:lnTo>
                  <a:lnTo>
                    <a:pt x="116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46"/>
            <p:cNvSpPr/>
            <p:nvPr/>
          </p:nvSpPr>
          <p:spPr>
            <a:xfrm>
              <a:off x="5635544" y="3918992"/>
              <a:ext cx="40526" cy="23507"/>
            </a:xfrm>
            <a:custGeom>
              <a:rect b="b" l="l" r="r" t="t"/>
              <a:pathLst>
                <a:path extrusionOk="0" h="605" w="1043">
                  <a:moveTo>
                    <a:pt x="27" y="0"/>
                  </a:moveTo>
                  <a:lnTo>
                    <a:pt x="0" y="50"/>
                  </a:lnTo>
                  <a:lnTo>
                    <a:pt x="1016" y="605"/>
                  </a:lnTo>
                  <a:lnTo>
                    <a:pt x="1042" y="554"/>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46"/>
            <p:cNvSpPr/>
            <p:nvPr/>
          </p:nvSpPr>
          <p:spPr>
            <a:xfrm>
              <a:off x="5619691" y="3954545"/>
              <a:ext cx="54047" cy="20826"/>
            </a:xfrm>
            <a:custGeom>
              <a:rect b="b" l="l" r="r" t="t"/>
              <a:pathLst>
                <a:path extrusionOk="0" h="536" w="1391">
                  <a:moveTo>
                    <a:pt x="1370" y="0"/>
                  </a:moveTo>
                  <a:lnTo>
                    <a:pt x="1" y="481"/>
                  </a:lnTo>
                  <a:lnTo>
                    <a:pt x="21" y="535"/>
                  </a:lnTo>
                  <a:lnTo>
                    <a:pt x="1390" y="54"/>
                  </a:lnTo>
                  <a:lnTo>
                    <a:pt x="13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46"/>
            <p:cNvSpPr/>
            <p:nvPr/>
          </p:nvSpPr>
          <p:spPr>
            <a:xfrm>
              <a:off x="5628783" y="3954661"/>
              <a:ext cx="38350" cy="26810"/>
            </a:xfrm>
            <a:custGeom>
              <a:rect b="b" l="l" r="r" t="t"/>
              <a:pathLst>
                <a:path extrusionOk="0" h="690" w="987">
                  <a:moveTo>
                    <a:pt x="34" y="0"/>
                  </a:moveTo>
                  <a:lnTo>
                    <a:pt x="0" y="48"/>
                  </a:lnTo>
                  <a:lnTo>
                    <a:pt x="953" y="689"/>
                  </a:lnTo>
                  <a:lnTo>
                    <a:pt x="986" y="639"/>
                  </a:lnTo>
                  <a:lnTo>
                    <a:pt x="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46"/>
            <p:cNvSpPr/>
            <p:nvPr/>
          </p:nvSpPr>
          <p:spPr>
            <a:xfrm>
              <a:off x="5656798" y="1945754"/>
              <a:ext cx="159228" cy="1129087"/>
            </a:xfrm>
            <a:custGeom>
              <a:rect b="b" l="l" r="r" t="t"/>
              <a:pathLst>
                <a:path extrusionOk="0" h="29059" w="4098">
                  <a:moveTo>
                    <a:pt x="301" y="0"/>
                  </a:moveTo>
                  <a:cubicBezTo>
                    <a:pt x="59" y="0"/>
                    <a:pt x="1" y="40"/>
                    <a:pt x="1" y="40"/>
                  </a:cubicBezTo>
                  <a:lnTo>
                    <a:pt x="1" y="29059"/>
                  </a:lnTo>
                  <a:lnTo>
                    <a:pt x="4097" y="29059"/>
                  </a:lnTo>
                  <a:lnTo>
                    <a:pt x="4097" y="3980"/>
                  </a:lnTo>
                  <a:cubicBezTo>
                    <a:pt x="4097" y="3980"/>
                    <a:pt x="3903" y="719"/>
                    <a:pt x="2089" y="287"/>
                  </a:cubicBezTo>
                  <a:cubicBezTo>
                    <a:pt x="1113" y="54"/>
                    <a:pt x="583" y="0"/>
                    <a:pt x="301" y="0"/>
                  </a:cubicBezTo>
                  <a:close/>
                </a:path>
              </a:pathLst>
            </a:custGeom>
            <a:solidFill>
              <a:srgbClr val="4A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46"/>
            <p:cNvSpPr/>
            <p:nvPr/>
          </p:nvSpPr>
          <p:spPr>
            <a:xfrm>
              <a:off x="5703929" y="2017520"/>
              <a:ext cx="224893" cy="469252"/>
            </a:xfrm>
            <a:custGeom>
              <a:rect b="b" l="l" r="r" t="t"/>
              <a:pathLst>
                <a:path extrusionOk="0" h="12077" w="5788">
                  <a:moveTo>
                    <a:pt x="1227" y="1"/>
                  </a:moveTo>
                  <a:cubicBezTo>
                    <a:pt x="24" y="1"/>
                    <a:pt x="1" y="1672"/>
                    <a:pt x="121" y="2068"/>
                  </a:cubicBezTo>
                  <a:cubicBezTo>
                    <a:pt x="121" y="2068"/>
                    <a:pt x="2620" y="10471"/>
                    <a:pt x="3632" y="11637"/>
                  </a:cubicBezTo>
                  <a:cubicBezTo>
                    <a:pt x="3902" y="11948"/>
                    <a:pt x="4184" y="12077"/>
                    <a:pt x="4449" y="12077"/>
                  </a:cubicBezTo>
                  <a:cubicBezTo>
                    <a:pt x="5180" y="12077"/>
                    <a:pt x="5787" y="11094"/>
                    <a:pt x="5687" y="10240"/>
                  </a:cubicBezTo>
                  <a:cubicBezTo>
                    <a:pt x="5550" y="9078"/>
                    <a:pt x="3458" y="1999"/>
                    <a:pt x="3162" y="1561"/>
                  </a:cubicBezTo>
                  <a:cubicBezTo>
                    <a:pt x="2867" y="1126"/>
                    <a:pt x="2430" y="4"/>
                    <a:pt x="122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46"/>
            <p:cNvSpPr/>
            <p:nvPr/>
          </p:nvSpPr>
          <p:spPr>
            <a:xfrm>
              <a:off x="5661499" y="1961723"/>
              <a:ext cx="256560" cy="468669"/>
            </a:xfrm>
            <a:custGeom>
              <a:rect b="b" l="l" r="r" t="t"/>
              <a:pathLst>
                <a:path extrusionOk="0" h="12062" w="6603">
                  <a:moveTo>
                    <a:pt x="1902" y="0"/>
                  </a:moveTo>
                  <a:cubicBezTo>
                    <a:pt x="1789" y="0"/>
                    <a:pt x="1668" y="7"/>
                    <a:pt x="1540" y="21"/>
                  </a:cubicBezTo>
                  <a:cubicBezTo>
                    <a:pt x="1540" y="21"/>
                    <a:pt x="0" y="1039"/>
                    <a:pt x="197" y="2499"/>
                  </a:cubicBezTo>
                  <a:cubicBezTo>
                    <a:pt x="348" y="3615"/>
                    <a:pt x="2479" y="8760"/>
                    <a:pt x="3472" y="11118"/>
                  </a:cubicBezTo>
                  <a:cubicBezTo>
                    <a:pt x="3717" y="11700"/>
                    <a:pt x="4283" y="12062"/>
                    <a:pt x="4892" y="12062"/>
                  </a:cubicBezTo>
                  <a:cubicBezTo>
                    <a:pt x="5004" y="12062"/>
                    <a:pt x="5118" y="12049"/>
                    <a:pt x="5232" y="12024"/>
                  </a:cubicBezTo>
                  <a:cubicBezTo>
                    <a:pt x="6081" y="11834"/>
                    <a:pt x="6602" y="10981"/>
                    <a:pt x="6388" y="10139"/>
                  </a:cubicBezTo>
                  <a:cubicBezTo>
                    <a:pt x="5726" y="7544"/>
                    <a:pt x="4414" y="2513"/>
                    <a:pt x="4039" y="1805"/>
                  </a:cubicBezTo>
                  <a:cubicBezTo>
                    <a:pt x="3572" y="921"/>
                    <a:pt x="3234" y="0"/>
                    <a:pt x="1902"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46"/>
            <p:cNvSpPr/>
            <p:nvPr/>
          </p:nvSpPr>
          <p:spPr>
            <a:xfrm>
              <a:off x="5805964" y="2346043"/>
              <a:ext cx="138285" cy="503289"/>
            </a:xfrm>
            <a:custGeom>
              <a:rect b="b" l="l" r="r" t="t"/>
              <a:pathLst>
                <a:path extrusionOk="0" h="12953" w="3559">
                  <a:moveTo>
                    <a:pt x="1399" y="0"/>
                  </a:moveTo>
                  <a:cubicBezTo>
                    <a:pt x="700" y="0"/>
                    <a:pt x="215" y="883"/>
                    <a:pt x="127" y="1665"/>
                  </a:cubicBezTo>
                  <a:cubicBezTo>
                    <a:pt x="1" y="2771"/>
                    <a:pt x="2092" y="12436"/>
                    <a:pt x="2092" y="12436"/>
                  </a:cubicBezTo>
                  <a:cubicBezTo>
                    <a:pt x="2154" y="12718"/>
                    <a:pt x="2340" y="12953"/>
                    <a:pt x="2541" y="12953"/>
                  </a:cubicBezTo>
                  <a:cubicBezTo>
                    <a:pt x="2730" y="12953"/>
                    <a:pt x="2932" y="12743"/>
                    <a:pt x="3054" y="12165"/>
                  </a:cubicBezTo>
                  <a:cubicBezTo>
                    <a:pt x="3308" y="10972"/>
                    <a:pt x="3558" y="1792"/>
                    <a:pt x="2363" y="523"/>
                  </a:cubicBezTo>
                  <a:cubicBezTo>
                    <a:pt x="2014" y="151"/>
                    <a:pt x="1688" y="0"/>
                    <a:pt x="139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46"/>
            <p:cNvSpPr/>
            <p:nvPr/>
          </p:nvSpPr>
          <p:spPr>
            <a:xfrm>
              <a:off x="5838952" y="2779399"/>
              <a:ext cx="96594" cy="218637"/>
            </a:xfrm>
            <a:custGeom>
              <a:rect b="b" l="l" r="r" t="t"/>
              <a:pathLst>
                <a:path extrusionOk="0" h="5627" w="2486">
                  <a:moveTo>
                    <a:pt x="1862" y="0"/>
                  </a:moveTo>
                  <a:cubicBezTo>
                    <a:pt x="1379" y="0"/>
                    <a:pt x="931" y="1526"/>
                    <a:pt x="632" y="2038"/>
                  </a:cubicBezTo>
                  <a:cubicBezTo>
                    <a:pt x="308" y="2586"/>
                    <a:pt x="0" y="4246"/>
                    <a:pt x="298" y="4263"/>
                  </a:cubicBezTo>
                  <a:cubicBezTo>
                    <a:pt x="299" y="4263"/>
                    <a:pt x="301" y="4263"/>
                    <a:pt x="303" y="4263"/>
                  </a:cubicBezTo>
                  <a:cubicBezTo>
                    <a:pt x="592" y="4263"/>
                    <a:pt x="646" y="3189"/>
                    <a:pt x="812" y="2966"/>
                  </a:cubicBezTo>
                  <a:cubicBezTo>
                    <a:pt x="905" y="2842"/>
                    <a:pt x="993" y="2792"/>
                    <a:pt x="1057" y="2792"/>
                  </a:cubicBezTo>
                  <a:cubicBezTo>
                    <a:pt x="1110" y="2792"/>
                    <a:pt x="1145" y="2827"/>
                    <a:pt x="1153" y="2883"/>
                  </a:cubicBezTo>
                  <a:cubicBezTo>
                    <a:pt x="1153" y="2883"/>
                    <a:pt x="1253" y="3398"/>
                    <a:pt x="1096" y="3839"/>
                  </a:cubicBezTo>
                  <a:cubicBezTo>
                    <a:pt x="943" y="4274"/>
                    <a:pt x="368" y="5626"/>
                    <a:pt x="630" y="5626"/>
                  </a:cubicBezTo>
                  <a:cubicBezTo>
                    <a:pt x="632" y="5626"/>
                    <a:pt x="633" y="5626"/>
                    <a:pt x="635" y="5626"/>
                  </a:cubicBezTo>
                  <a:cubicBezTo>
                    <a:pt x="909" y="5612"/>
                    <a:pt x="1677" y="4256"/>
                    <a:pt x="2025" y="3361"/>
                  </a:cubicBezTo>
                  <a:cubicBezTo>
                    <a:pt x="2373" y="2465"/>
                    <a:pt x="2486" y="268"/>
                    <a:pt x="1964" y="24"/>
                  </a:cubicBezTo>
                  <a:cubicBezTo>
                    <a:pt x="1930" y="8"/>
                    <a:pt x="1896" y="0"/>
                    <a:pt x="186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46"/>
            <p:cNvSpPr/>
            <p:nvPr/>
          </p:nvSpPr>
          <p:spPr>
            <a:xfrm>
              <a:off x="5789528" y="2307188"/>
              <a:ext cx="159655" cy="391620"/>
            </a:xfrm>
            <a:custGeom>
              <a:rect b="b" l="l" r="r" t="t"/>
              <a:pathLst>
                <a:path extrusionOk="0" h="10079" w="4109">
                  <a:moveTo>
                    <a:pt x="1743" y="0"/>
                  </a:moveTo>
                  <a:cubicBezTo>
                    <a:pt x="952" y="0"/>
                    <a:pt x="0" y="922"/>
                    <a:pt x="300" y="3126"/>
                  </a:cubicBezTo>
                  <a:cubicBezTo>
                    <a:pt x="547" y="4950"/>
                    <a:pt x="882" y="8068"/>
                    <a:pt x="1079" y="9958"/>
                  </a:cubicBezTo>
                  <a:lnTo>
                    <a:pt x="3818" y="10079"/>
                  </a:lnTo>
                  <a:cubicBezTo>
                    <a:pt x="3965" y="7910"/>
                    <a:pt x="4109" y="4082"/>
                    <a:pt x="3477" y="2207"/>
                  </a:cubicBezTo>
                  <a:cubicBezTo>
                    <a:pt x="3477" y="2207"/>
                    <a:pt x="3059" y="711"/>
                    <a:pt x="2282" y="166"/>
                  </a:cubicBezTo>
                  <a:cubicBezTo>
                    <a:pt x="2126" y="57"/>
                    <a:pt x="1940" y="0"/>
                    <a:pt x="1743"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46"/>
            <p:cNvSpPr/>
            <p:nvPr/>
          </p:nvSpPr>
          <p:spPr>
            <a:xfrm>
              <a:off x="5831414" y="2694111"/>
              <a:ext cx="106463" cy="66364"/>
            </a:xfrm>
            <a:custGeom>
              <a:rect b="b" l="l" r="r" t="t"/>
              <a:pathLst>
                <a:path extrusionOk="0" h="1708" w="2740">
                  <a:moveTo>
                    <a:pt x="1" y="0"/>
                  </a:moveTo>
                  <a:lnTo>
                    <a:pt x="1" y="0"/>
                  </a:lnTo>
                  <a:cubicBezTo>
                    <a:pt x="101" y="959"/>
                    <a:pt x="164" y="1604"/>
                    <a:pt x="164" y="1604"/>
                  </a:cubicBezTo>
                  <a:lnTo>
                    <a:pt x="2610" y="1707"/>
                  </a:lnTo>
                  <a:cubicBezTo>
                    <a:pt x="2610" y="1707"/>
                    <a:pt x="2676" y="1076"/>
                    <a:pt x="2740" y="121"/>
                  </a:cubicBezTo>
                  <a:lnTo>
                    <a:pt x="1" y="0"/>
                  </a:lnTo>
                  <a:close/>
                </a:path>
              </a:pathLst>
            </a:custGeom>
            <a:solidFill>
              <a:srgbClr val="5A1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46"/>
            <p:cNvSpPr/>
            <p:nvPr/>
          </p:nvSpPr>
          <p:spPr>
            <a:xfrm>
              <a:off x="5328275" y="1939614"/>
              <a:ext cx="176441" cy="1135227"/>
            </a:xfrm>
            <a:custGeom>
              <a:rect b="b" l="l" r="r" t="t"/>
              <a:pathLst>
                <a:path extrusionOk="0" h="29217" w="4541">
                  <a:moveTo>
                    <a:pt x="3871" y="0"/>
                  </a:moveTo>
                  <a:cubicBezTo>
                    <a:pt x="428" y="0"/>
                    <a:pt x="695" y="6205"/>
                    <a:pt x="695" y="6205"/>
                  </a:cubicBezTo>
                  <a:lnTo>
                    <a:pt x="1" y="29217"/>
                  </a:lnTo>
                  <a:lnTo>
                    <a:pt x="3355" y="29217"/>
                  </a:lnTo>
                  <a:cubicBezTo>
                    <a:pt x="3355" y="29217"/>
                    <a:pt x="3842" y="10505"/>
                    <a:pt x="3355" y="5521"/>
                  </a:cubicBezTo>
                  <a:cubicBezTo>
                    <a:pt x="2867" y="533"/>
                    <a:pt x="4541" y="72"/>
                    <a:pt x="4541" y="72"/>
                  </a:cubicBezTo>
                  <a:cubicBezTo>
                    <a:pt x="4303" y="23"/>
                    <a:pt x="4080" y="0"/>
                    <a:pt x="3871" y="0"/>
                  </a:cubicBezTo>
                  <a:close/>
                </a:path>
              </a:pathLst>
            </a:custGeom>
            <a:solidFill>
              <a:srgbClr val="4A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46"/>
            <p:cNvSpPr/>
            <p:nvPr/>
          </p:nvSpPr>
          <p:spPr>
            <a:xfrm>
              <a:off x="2321408" y="3024072"/>
              <a:ext cx="405374" cy="294948"/>
            </a:xfrm>
            <a:custGeom>
              <a:rect b="b" l="l" r="r" t="t"/>
              <a:pathLst>
                <a:path extrusionOk="0" h="7591" w="10433">
                  <a:moveTo>
                    <a:pt x="3795" y="1"/>
                  </a:moveTo>
                  <a:cubicBezTo>
                    <a:pt x="1704" y="1"/>
                    <a:pt x="0" y="1701"/>
                    <a:pt x="0" y="3796"/>
                  </a:cubicBezTo>
                  <a:cubicBezTo>
                    <a:pt x="0" y="5887"/>
                    <a:pt x="1704" y="7591"/>
                    <a:pt x="3795" y="7591"/>
                  </a:cubicBezTo>
                  <a:lnTo>
                    <a:pt x="9638" y="7591"/>
                  </a:lnTo>
                  <a:cubicBezTo>
                    <a:pt x="10079" y="7591"/>
                    <a:pt x="10433" y="7233"/>
                    <a:pt x="10433" y="6796"/>
                  </a:cubicBezTo>
                  <a:cubicBezTo>
                    <a:pt x="10433" y="6355"/>
                    <a:pt x="10079" y="5997"/>
                    <a:pt x="9638" y="5997"/>
                  </a:cubicBezTo>
                  <a:lnTo>
                    <a:pt x="3795" y="5997"/>
                  </a:lnTo>
                  <a:cubicBezTo>
                    <a:pt x="2583" y="5997"/>
                    <a:pt x="1593" y="5008"/>
                    <a:pt x="1593" y="3796"/>
                  </a:cubicBezTo>
                  <a:cubicBezTo>
                    <a:pt x="1593" y="2583"/>
                    <a:pt x="2583" y="1594"/>
                    <a:pt x="3795" y="1594"/>
                  </a:cubicBezTo>
                  <a:lnTo>
                    <a:pt x="6461" y="1594"/>
                  </a:lnTo>
                  <a:cubicBezTo>
                    <a:pt x="6902" y="1594"/>
                    <a:pt x="7259" y="1236"/>
                    <a:pt x="7259" y="795"/>
                  </a:cubicBezTo>
                  <a:cubicBezTo>
                    <a:pt x="7259" y="354"/>
                    <a:pt x="6902" y="1"/>
                    <a:pt x="6461"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46"/>
            <p:cNvSpPr/>
            <p:nvPr/>
          </p:nvSpPr>
          <p:spPr>
            <a:xfrm>
              <a:off x="2391076" y="3282772"/>
              <a:ext cx="595608" cy="80158"/>
            </a:xfrm>
            <a:custGeom>
              <a:rect b="b" l="l" r="r" t="t"/>
              <a:pathLst>
                <a:path extrusionOk="0" h="2063" w="15329">
                  <a:moveTo>
                    <a:pt x="1030" y="1"/>
                  </a:moveTo>
                  <a:cubicBezTo>
                    <a:pt x="462" y="1"/>
                    <a:pt x="1" y="462"/>
                    <a:pt x="1" y="1033"/>
                  </a:cubicBezTo>
                  <a:cubicBezTo>
                    <a:pt x="1" y="1601"/>
                    <a:pt x="462" y="2062"/>
                    <a:pt x="1030" y="2062"/>
                  </a:cubicBezTo>
                  <a:lnTo>
                    <a:pt x="14300" y="2062"/>
                  </a:lnTo>
                  <a:cubicBezTo>
                    <a:pt x="14868" y="2062"/>
                    <a:pt x="15329" y="1601"/>
                    <a:pt x="15329" y="1033"/>
                  </a:cubicBezTo>
                  <a:cubicBezTo>
                    <a:pt x="15329" y="462"/>
                    <a:pt x="14868" y="1"/>
                    <a:pt x="1430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46"/>
            <p:cNvSpPr/>
            <p:nvPr/>
          </p:nvSpPr>
          <p:spPr>
            <a:xfrm>
              <a:off x="2678218" y="3362892"/>
              <a:ext cx="80391" cy="378914"/>
            </a:xfrm>
            <a:custGeom>
              <a:rect b="b" l="l" r="r" t="t"/>
              <a:pathLst>
                <a:path extrusionOk="0" h="9752" w="2069">
                  <a:moveTo>
                    <a:pt x="1" y="0"/>
                  </a:moveTo>
                  <a:lnTo>
                    <a:pt x="1" y="9752"/>
                  </a:lnTo>
                  <a:lnTo>
                    <a:pt x="2069" y="9752"/>
                  </a:lnTo>
                  <a:lnTo>
                    <a:pt x="2069"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46"/>
            <p:cNvSpPr/>
            <p:nvPr/>
          </p:nvSpPr>
          <p:spPr>
            <a:xfrm>
              <a:off x="2678218" y="3541627"/>
              <a:ext cx="80391" cy="21448"/>
            </a:xfrm>
            <a:custGeom>
              <a:rect b="b" l="l" r="r" t="t"/>
              <a:pathLst>
                <a:path extrusionOk="0" h="552" w="2069">
                  <a:moveTo>
                    <a:pt x="1" y="0"/>
                  </a:moveTo>
                  <a:lnTo>
                    <a:pt x="1" y="552"/>
                  </a:lnTo>
                  <a:lnTo>
                    <a:pt x="2069" y="552"/>
                  </a:lnTo>
                  <a:lnTo>
                    <a:pt x="206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46"/>
            <p:cNvSpPr/>
            <p:nvPr/>
          </p:nvSpPr>
          <p:spPr>
            <a:xfrm>
              <a:off x="2678218" y="3362892"/>
              <a:ext cx="80391" cy="44139"/>
            </a:xfrm>
            <a:custGeom>
              <a:rect b="b" l="l" r="r" t="t"/>
              <a:pathLst>
                <a:path extrusionOk="0" h="1136" w="2069">
                  <a:moveTo>
                    <a:pt x="1" y="0"/>
                  </a:moveTo>
                  <a:lnTo>
                    <a:pt x="1" y="1136"/>
                  </a:lnTo>
                  <a:lnTo>
                    <a:pt x="2069" y="1136"/>
                  </a:lnTo>
                  <a:lnTo>
                    <a:pt x="2069" y="0"/>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46"/>
            <p:cNvSpPr/>
            <p:nvPr/>
          </p:nvSpPr>
          <p:spPr>
            <a:xfrm>
              <a:off x="2703279" y="3742199"/>
              <a:ext cx="30268" cy="183434"/>
            </a:xfrm>
            <a:custGeom>
              <a:rect b="b" l="l" r="r" t="t"/>
              <a:pathLst>
                <a:path extrusionOk="0" h="4721" w="779">
                  <a:moveTo>
                    <a:pt x="0" y="0"/>
                  </a:moveTo>
                  <a:lnTo>
                    <a:pt x="0" y="4720"/>
                  </a:lnTo>
                  <a:lnTo>
                    <a:pt x="779" y="4720"/>
                  </a:lnTo>
                  <a:lnTo>
                    <a:pt x="77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46"/>
            <p:cNvSpPr/>
            <p:nvPr/>
          </p:nvSpPr>
          <p:spPr>
            <a:xfrm>
              <a:off x="2380352" y="3912892"/>
              <a:ext cx="617095" cy="61702"/>
            </a:xfrm>
            <a:custGeom>
              <a:rect b="b" l="l" r="r" t="t"/>
              <a:pathLst>
                <a:path extrusionOk="0" h="1588" w="15882">
                  <a:moveTo>
                    <a:pt x="1306" y="0"/>
                  </a:moveTo>
                  <a:cubicBezTo>
                    <a:pt x="585" y="0"/>
                    <a:pt x="0" y="588"/>
                    <a:pt x="0" y="1310"/>
                  </a:cubicBezTo>
                  <a:cubicBezTo>
                    <a:pt x="0" y="1460"/>
                    <a:pt x="123" y="1587"/>
                    <a:pt x="277" y="1587"/>
                  </a:cubicBezTo>
                  <a:cubicBezTo>
                    <a:pt x="427" y="1587"/>
                    <a:pt x="554" y="1460"/>
                    <a:pt x="554" y="1310"/>
                  </a:cubicBezTo>
                  <a:cubicBezTo>
                    <a:pt x="554" y="892"/>
                    <a:pt x="892" y="554"/>
                    <a:pt x="1306" y="554"/>
                  </a:cubicBezTo>
                  <a:lnTo>
                    <a:pt x="14576" y="554"/>
                  </a:lnTo>
                  <a:cubicBezTo>
                    <a:pt x="14990" y="554"/>
                    <a:pt x="15327" y="892"/>
                    <a:pt x="15327" y="1310"/>
                  </a:cubicBezTo>
                  <a:cubicBezTo>
                    <a:pt x="15327" y="1460"/>
                    <a:pt x="15451" y="1587"/>
                    <a:pt x="15605" y="1587"/>
                  </a:cubicBezTo>
                  <a:cubicBezTo>
                    <a:pt x="15758" y="1587"/>
                    <a:pt x="15882" y="1460"/>
                    <a:pt x="15882" y="1310"/>
                  </a:cubicBezTo>
                  <a:cubicBezTo>
                    <a:pt x="15882" y="588"/>
                    <a:pt x="15294" y="0"/>
                    <a:pt x="14576"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46"/>
            <p:cNvSpPr/>
            <p:nvPr/>
          </p:nvSpPr>
          <p:spPr>
            <a:xfrm>
              <a:off x="2415089" y="3947939"/>
              <a:ext cx="55873" cy="55718"/>
            </a:xfrm>
            <a:custGeom>
              <a:rect b="b" l="l" r="r" t="t"/>
              <a:pathLst>
                <a:path extrusionOk="0" h="1434" w="1438">
                  <a:moveTo>
                    <a:pt x="719" y="0"/>
                  </a:moveTo>
                  <a:cubicBezTo>
                    <a:pt x="325" y="0"/>
                    <a:pt x="1" y="321"/>
                    <a:pt x="1" y="715"/>
                  </a:cubicBezTo>
                  <a:cubicBezTo>
                    <a:pt x="1" y="1112"/>
                    <a:pt x="325" y="1433"/>
                    <a:pt x="719" y="1433"/>
                  </a:cubicBezTo>
                  <a:cubicBezTo>
                    <a:pt x="1117" y="1433"/>
                    <a:pt x="1438" y="1112"/>
                    <a:pt x="1438" y="715"/>
                  </a:cubicBezTo>
                  <a:cubicBezTo>
                    <a:pt x="1438" y="321"/>
                    <a:pt x="1117" y="0"/>
                    <a:pt x="71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46"/>
            <p:cNvSpPr/>
            <p:nvPr/>
          </p:nvSpPr>
          <p:spPr>
            <a:xfrm>
              <a:off x="2902180" y="3947939"/>
              <a:ext cx="55679" cy="55718"/>
            </a:xfrm>
            <a:custGeom>
              <a:rect b="b" l="l" r="r" t="t"/>
              <a:pathLst>
                <a:path extrusionOk="0" h="1434" w="1433">
                  <a:moveTo>
                    <a:pt x="718" y="0"/>
                  </a:moveTo>
                  <a:cubicBezTo>
                    <a:pt x="321" y="0"/>
                    <a:pt x="0" y="321"/>
                    <a:pt x="0" y="715"/>
                  </a:cubicBezTo>
                  <a:cubicBezTo>
                    <a:pt x="0" y="1112"/>
                    <a:pt x="321" y="1433"/>
                    <a:pt x="718" y="1433"/>
                  </a:cubicBezTo>
                  <a:cubicBezTo>
                    <a:pt x="1112" y="1433"/>
                    <a:pt x="1433" y="1112"/>
                    <a:pt x="1433" y="715"/>
                  </a:cubicBezTo>
                  <a:cubicBezTo>
                    <a:pt x="1433" y="321"/>
                    <a:pt x="1112" y="0"/>
                    <a:pt x="71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46"/>
            <p:cNvSpPr/>
            <p:nvPr/>
          </p:nvSpPr>
          <p:spPr>
            <a:xfrm>
              <a:off x="2223609" y="2521320"/>
              <a:ext cx="600931" cy="467892"/>
            </a:xfrm>
            <a:custGeom>
              <a:rect b="b" l="l" r="r" t="t"/>
              <a:pathLst>
                <a:path extrusionOk="0" h="12042" w="15466">
                  <a:moveTo>
                    <a:pt x="189" y="0"/>
                  </a:moveTo>
                  <a:cubicBezTo>
                    <a:pt x="85" y="0"/>
                    <a:pt x="1" y="84"/>
                    <a:pt x="1" y="187"/>
                  </a:cubicBezTo>
                  <a:lnTo>
                    <a:pt x="1" y="11853"/>
                  </a:lnTo>
                  <a:cubicBezTo>
                    <a:pt x="1" y="11958"/>
                    <a:pt x="85" y="12041"/>
                    <a:pt x="189" y="12041"/>
                  </a:cubicBezTo>
                  <a:lnTo>
                    <a:pt x="15279" y="12041"/>
                  </a:lnTo>
                  <a:cubicBezTo>
                    <a:pt x="15383" y="12041"/>
                    <a:pt x="15466" y="11958"/>
                    <a:pt x="15466" y="11853"/>
                  </a:cubicBezTo>
                  <a:lnTo>
                    <a:pt x="15466" y="187"/>
                  </a:lnTo>
                  <a:cubicBezTo>
                    <a:pt x="15466" y="84"/>
                    <a:pt x="15383" y="0"/>
                    <a:pt x="15279"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46"/>
            <p:cNvSpPr/>
            <p:nvPr/>
          </p:nvSpPr>
          <p:spPr>
            <a:xfrm>
              <a:off x="2261959" y="2521320"/>
              <a:ext cx="600893" cy="467892"/>
            </a:xfrm>
            <a:custGeom>
              <a:rect b="b" l="l" r="r" t="t"/>
              <a:pathLst>
                <a:path extrusionOk="0" h="12042" w="15465">
                  <a:moveTo>
                    <a:pt x="187" y="0"/>
                  </a:moveTo>
                  <a:cubicBezTo>
                    <a:pt x="84" y="0"/>
                    <a:pt x="0" y="84"/>
                    <a:pt x="0" y="187"/>
                  </a:cubicBezTo>
                  <a:lnTo>
                    <a:pt x="0" y="11853"/>
                  </a:lnTo>
                  <a:cubicBezTo>
                    <a:pt x="0" y="11958"/>
                    <a:pt x="84" y="12041"/>
                    <a:pt x="187" y="12041"/>
                  </a:cubicBezTo>
                  <a:lnTo>
                    <a:pt x="15278" y="12041"/>
                  </a:lnTo>
                  <a:cubicBezTo>
                    <a:pt x="15381" y="12041"/>
                    <a:pt x="15464" y="11958"/>
                    <a:pt x="15464" y="11853"/>
                  </a:cubicBezTo>
                  <a:lnTo>
                    <a:pt x="15464" y="187"/>
                  </a:lnTo>
                  <a:cubicBezTo>
                    <a:pt x="15464" y="84"/>
                    <a:pt x="15381" y="0"/>
                    <a:pt x="15278"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46"/>
            <p:cNvSpPr/>
            <p:nvPr/>
          </p:nvSpPr>
          <p:spPr>
            <a:xfrm>
              <a:off x="2491828" y="2989180"/>
              <a:ext cx="76739" cy="33765"/>
            </a:xfrm>
            <a:custGeom>
              <a:rect b="b" l="l" r="r" t="t"/>
              <a:pathLst>
                <a:path extrusionOk="0" h="869" w="1975">
                  <a:moveTo>
                    <a:pt x="1" y="0"/>
                  </a:moveTo>
                  <a:lnTo>
                    <a:pt x="1" y="868"/>
                  </a:lnTo>
                  <a:lnTo>
                    <a:pt x="1975" y="868"/>
                  </a:lnTo>
                  <a:lnTo>
                    <a:pt x="1975"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46"/>
            <p:cNvSpPr/>
            <p:nvPr/>
          </p:nvSpPr>
          <p:spPr>
            <a:xfrm>
              <a:off x="2816193" y="2541059"/>
              <a:ext cx="261883" cy="572917"/>
            </a:xfrm>
            <a:custGeom>
              <a:rect b="b" l="l" r="r" t="t"/>
              <a:pathLst>
                <a:path extrusionOk="0" h="14745" w="6740">
                  <a:moveTo>
                    <a:pt x="3860" y="0"/>
                  </a:moveTo>
                  <a:cubicBezTo>
                    <a:pt x="1" y="391"/>
                    <a:pt x="1564" y="8449"/>
                    <a:pt x="2082" y="11132"/>
                  </a:cubicBezTo>
                  <a:cubicBezTo>
                    <a:pt x="2550" y="13556"/>
                    <a:pt x="3017" y="14745"/>
                    <a:pt x="4037" y="14745"/>
                  </a:cubicBezTo>
                  <a:cubicBezTo>
                    <a:pt x="4147" y="14745"/>
                    <a:pt x="4264" y="14731"/>
                    <a:pt x="4388" y="14703"/>
                  </a:cubicBezTo>
                  <a:cubicBezTo>
                    <a:pt x="5657" y="14423"/>
                    <a:pt x="6739" y="7601"/>
                    <a:pt x="6646" y="4166"/>
                  </a:cubicBezTo>
                  <a:cubicBezTo>
                    <a:pt x="6552" y="735"/>
                    <a:pt x="3860" y="0"/>
                    <a:pt x="386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46"/>
            <p:cNvSpPr/>
            <p:nvPr/>
          </p:nvSpPr>
          <p:spPr>
            <a:xfrm>
              <a:off x="2925766" y="2781341"/>
              <a:ext cx="429076" cy="333764"/>
            </a:xfrm>
            <a:custGeom>
              <a:rect b="b" l="l" r="r" t="t"/>
              <a:pathLst>
                <a:path extrusionOk="0" h="8590" w="11043">
                  <a:moveTo>
                    <a:pt x="9646" y="0"/>
                  </a:moveTo>
                  <a:cubicBezTo>
                    <a:pt x="6158" y="2663"/>
                    <a:pt x="75" y="7600"/>
                    <a:pt x="44" y="7621"/>
                  </a:cubicBezTo>
                  <a:cubicBezTo>
                    <a:pt x="1" y="7647"/>
                    <a:pt x="619" y="8559"/>
                    <a:pt x="1123" y="8559"/>
                  </a:cubicBezTo>
                  <a:cubicBezTo>
                    <a:pt x="1123" y="8559"/>
                    <a:pt x="1330" y="8589"/>
                    <a:pt x="1670" y="8589"/>
                  </a:cubicBezTo>
                  <a:cubicBezTo>
                    <a:pt x="2564" y="8589"/>
                    <a:pt x="4384" y="8384"/>
                    <a:pt x="5823" y="6899"/>
                  </a:cubicBezTo>
                  <a:cubicBezTo>
                    <a:pt x="7023" y="5663"/>
                    <a:pt x="9368" y="3231"/>
                    <a:pt x="11042" y="1493"/>
                  </a:cubicBezTo>
                  <a:lnTo>
                    <a:pt x="9646"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46"/>
            <p:cNvSpPr/>
            <p:nvPr/>
          </p:nvSpPr>
          <p:spPr>
            <a:xfrm>
              <a:off x="3300526" y="2716142"/>
              <a:ext cx="128416" cy="123248"/>
            </a:xfrm>
            <a:custGeom>
              <a:rect b="b" l="l" r="r" t="t"/>
              <a:pathLst>
                <a:path extrusionOk="0" h="3172" w="3305">
                  <a:moveTo>
                    <a:pt x="2192" y="1"/>
                  </a:moveTo>
                  <a:cubicBezTo>
                    <a:pt x="2192" y="1"/>
                    <a:pt x="1300" y="682"/>
                    <a:pt x="1" y="1678"/>
                  </a:cubicBezTo>
                  <a:lnTo>
                    <a:pt x="1397" y="3171"/>
                  </a:lnTo>
                  <a:cubicBezTo>
                    <a:pt x="2497" y="2029"/>
                    <a:pt x="3305" y="1191"/>
                    <a:pt x="3305" y="1191"/>
                  </a:cubicBezTo>
                  <a:lnTo>
                    <a:pt x="2192"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46"/>
            <p:cNvSpPr/>
            <p:nvPr/>
          </p:nvSpPr>
          <p:spPr>
            <a:xfrm>
              <a:off x="3385658" y="2657431"/>
              <a:ext cx="160782" cy="128493"/>
            </a:xfrm>
            <a:custGeom>
              <a:rect b="b" l="l" r="r" t="t"/>
              <a:pathLst>
                <a:path extrusionOk="0" h="3307" w="4138">
                  <a:moveTo>
                    <a:pt x="3347" y="0"/>
                  </a:moveTo>
                  <a:cubicBezTo>
                    <a:pt x="3108" y="0"/>
                    <a:pt x="2834" y="41"/>
                    <a:pt x="2571" y="139"/>
                  </a:cubicBezTo>
                  <a:cubicBezTo>
                    <a:pt x="1936" y="380"/>
                    <a:pt x="1" y="1512"/>
                    <a:pt x="1" y="1512"/>
                  </a:cubicBezTo>
                  <a:lnTo>
                    <a:pt x="1114" y="2702"/>
                  </a:lnTo>
                  <a:cubicBezTo>
                    <a:pt x="1114" y="2702"/>
                    <a:pt x="1551" y="3307"/>
                    <a:pt x="2042" y="3307"/>
                  </a:cubicBezTo>
                  <a:cubicBezTo>
                    <a:pt x="2165" y="3307"/>
                    <a:pt x="2292" y="3269"/>
                    <a:pt x="2417" y="3172"/>
                  </a:cubicBezTo>
                  <a:cubicBezTo>
                    <a:pt x="3035" y="2700"/>
                    <a:pt x="3458" y="2047"/>
                    <a:pt x="3265" y="2047"/>
                  </a:cubicBezTo>
                  <a:cubicBezTo>
                    <a:pt x="3264" y="2047"/>
                    <a:pt x="3263" y="2047"/>
                    <a:pt x="3262" y="2047"/>
                  </a:cubicBezTo>
                  <a:cubicBezTo>
                    <a:pt x="3113" y="2051"/>
                    <a:pt x="2644" y="2195"/>
                    <a:pt x="2390" y="2195"/>
                  </a:cubicBezTo>
                  <a:cubicBezTo>
                    <a:pt x="2303" y="2195"/>
                    <a:pt x="2241" y="2179"/>
                    <a:pt x="2226" y="2133"/>
                  </a:cubicBezTo>
                  <a:cubicBezTo>
                    <a:pt x="2163" y="1956"/>
                    <a:pt x="4137" y="373"/>
                    <a:pt x="4017" y="189"/>
                  </a:cubicBezTo>
                  <a:cubicBezTo>
                    <a:pt x="3947" y="80"/>
                    <a:pt x="3682" y="0"/>
                    <a:pt x="3347"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46"/>
            <p:cNvSpPr/>
            <p:nvPr/>
          </p:nvSpPr>
          <p:spPr>
            <a:xfrm>
              <a:off x="2840478" y="2537912"/>
              <a:ext cx="257842" cy="322652"/>
            </a:xfrm>
            <a:custGeom>
              <a:rect b="b" l="l" r="r" t="t"/>
              <a:pathLst>
                <a:path extrusionOk="0" h="8304" w="6636">
                  <a:moveTo>
                    <a:pt x="2660" y="1"/>
                  </a:moveTo>
                  <a:cubicBezTo>
                    <a:pt x="1902" y="108"/>
                    <a:pt x="562" y="459"/>
                    <a:pt x="281" y="2510"/>
                  </a:cubicBezTo>
                  <a:cubicBezTo>
                    <a:pt x="1" y="4561"/>
                    <a:pt x="522" y="8303"/>
                    <a:pt x="522" y="8303"/>
                  </a:cubicBezTo>
                  <a:lnTo>
                    <a:pt x="6024" y="8303"/>
                  </a:lnTo>
                  <a:lnTo>
                    <a:pt x="6435" y="4762"/>
                  </a:lnTo>
                  <a:cubicBezTo>
                    <a:pt x="6635" y="81"/>
                    <a:pt x="2660" y="1"/>
                    <a:pt x="2660"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46"/>
            <p:cNvSpPr/>
            <p:nvPr/>
          </p:nvSpPr>
          <p:spPr>
            <a:xfrm>
              <a:off x="2546731" y="2967731"/>
              <a:ext cx="615619" cy="375339"/>
            </a:xfrm>
            <a:custGeom>
              <a:rect b="b" l="l" r="r" t="t"/>
              <a:pathLst>
                <a:path extrusionOk="0" h="9660" w="15844">
                  <a:moveTo>
                    <a:pt x="1276" y="0"/>
                  </a:moveTo>
                  <a:cubicBezTo>
                    <a:pt x="1254" y="0"/>
                    <a:pt x="1232" y="14"/>
                    <a:pt x="1220" y="37"/>
                  </a:cubicBezTo>
                  <a:lnTo>
                    <a:pt x="14" y="2513"/>
                  </a:lnTo>
                  <a:cubicBezTo>
                    <a:pt x="0" y="2543"/>
                    <a:pt x="11" y="2583"/>
                    <a:pt x="44" y="2597"/>
                  </a:cubicBezTo>
                  <a:lnTo>
                    <a:pt x="14536" y="9652"/>
                  </a:lnTo>
                  <a:cubicBezTo>
                    <a:pt x="14545" y="9657"/>
                    <a:pt x="14555" y="9660"/>
                    <a:pt x="14565" y="9660"/>
                  </a:cubicBezTo>
                  <a:cubicBezTo>
                    <a:pt x="14588" y="9660"/>
                    <a:pt x="14611" y="9647"/>
                    <a:pt x="14620" y="9625"/>
                  </a:cubicBezTo>
                  <a:lnTo>
                    <a:pt x="15826" y="7147"/>
                  </a:lnTo>
                  <a:cubicBezTo>
                    <a:pt x="15843" y="7116"/>
                    <a:pt x="15829" y="7079"/>
                    <a:pt x="15799" y="7063"/>
                  </a:cubicBezTo>
                  <a:lnTo>
                    <a:pt x="1303" y="8"/>
                  </a:lnTo>
                  <a:cubicBezTo>
                    <a:pt x="1294" y="3"/>
                    <a:pt x="1285" y="0"/>
                    <a:pt x="1276"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46"/>
            <p:cNvSpPr/>
            <p:nvPr/>
          </p:nvSpPr>
          <p:spPr>
            <a:xfrm>
              <a:off x="3072328" y="3324308"/>
              <a:ext cx="72581" cy="570158"/>
            </a:xfrm>
            <a:custGeom>
              <a:rect b="b" l="l" r="r" t="t"/>
              <a:pathLst>
                <a:path extrusionOk="0" h="14674" w="1868">
                  <a:moveTo>
                    <a:pt x="1350" y="1"/>
                  </a:moveTo>
                  <a:lnTo>
                    <a:pt x="0" y="47"/>
                  </a:lnTo>
                  <a:lnTo>
                    <a:pt x="518" y="14674"/>
                  </a:lnTo>
                  <a:lnTo>
                    <a:pt x="1868" y="14627"/>
                  </a:lnTo>
                  <a:lnTo>
                    <a:pt x="1350"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46"/>
            <p:cNvSpPr/>
            <p:nvPr/>
          </p:nvSpPr>
          <p:spPr>
            <a:xfrm>
              <a:off x="3034289" y="3217572"/>
              <a:ext cx="128299" cy="486620"/>
            </a:xfrm>
            <a:custGeom>
              <a:rect b="b" l="l" r="r" t="t"/>
              <a:pathLst>
                <a:path extrusionOk="0" h="12524" w="3302">
                  <a:moveTo>
                    <a:pt x="1727" y="1"/>
                  </a:moveTo>
                  <a:cubicBezTo>
                    <a:pt x="1713" y="1"/>
                    <a:pt x="1698" y="1"/>
                    <a:pt x="1684" y="2"/>
                  </a:cubicBezTo>
                  <a:lnTo>
                    <a:pt x="1157" y="22"/>
                  </a:lnTo>
                  <a:cubicBezTo>
                    <a:pt x="512" y="45"/>
                    <a:pt x="0" y="593"/>
                    <a:pt x="24" y="1238"/>
                  </a:cubicBezTo>
                  <a:lnTo>
                    <a:pt x="425" y="12523"/>
                  </a:lnTo>
                  <a:lnTo>
                    <a:pt x="3301" y="12423"/>
                  </a:lnTo>
                  <a:lnTo>
                    <a:pt x="2904" y="1138"/>
                  </a:lnTo>
                  <a:cubicBezTo>
                    <a:pt x="2881" y="503"/>
                    <a:pt x="2357" y="1"/>
                    <a:pt x="1727"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46"/>
            <p:cNvSpPr/>
            <p:nvPr/>
          </p:nvSpPr>
          <p:spPr>
            <a:xfrm>
              <a:off x="3050763" y="3700274"/>
              <a:ext cx="114545" cy="78681"/>
            </a:xfrm>
            <a:custGeom>
              <a:rect b="b" l="l" r="r" t="t"/>
              <a:pathLst>
                <a:path extrusionOk="0" h="2025" w="2948">
                  <a:moveTo>
                    <a:pt x="2877" y="0"/>
                  </a:moveTo>
                  <a:lnTo>
                    <a:pt x="1" y="100"/>
                  </a:lnTo>
                  <a:lnTo>
                    <a:pt x="68" y="2025"/>
                  </a:lnTo>
                  <a:lnTo>
                    <a:pt x="2947" y="1921"/>
                  </a:lnTo>
                  <a:lnTo>
                    <a:pt x="2877"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46"/>
            <p:cNvSpPr/>
            <p:nvPr/>
          </p:nvSpPr>
          <p:spPr>
            <a:xfrm>
              <a:off x="3087637" y="4000627"/>
              <a:ext cx="303030" cy="48957"/>
            </a:xfrm>
            <a:custGeom>
              <a:rect b="b" l="l" r="r" t="t"/>
              <a:pathLst>
                <a:path extrusionOk="0" h="1260" w="7799">
                  <a:moveTo>
                    <a:pt x="7581" y="0"/>
                  </a:moveTo>
                  <a:lnTo>
                    <a:pt x="1" y="268"/>
                  </a:lnTo>
                  <a:lnTo>
                    <a:pt x="34" y="1260"/>
                  </a:lnTo>
                  <a:lnTo>
                    <a:pt x="7798" y="986"/>
                  </a:lnTo>
                  <a:cubicBezTo>
                    <a:pt x="7798" y="986"/>
                    <a:pt x="7765" y="886"/>
                    <a:pt x="7581"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46"/>
            <p:cNvSpPr/>
            <p:nvPr/>
          </p:nvSpPr>
          <p:spPr>
            <a:xfrm>
              <a:off x="3082586" y="3868752"/>
              <a:ext cx="299650" cy="142287"/>
            </a:xfrm>
            <a:custGeom>
              <a:rect b="b" l="l" r="r" t="t"/>
              <a:pathLst>
                <a:path extrusionOk="0" h="3662" w="7712">
                  <a:moveTo>
                    <a:pt x="1912" y="0"/>
                  </a:moveTo>
                  <a:lnTo>
                    <a:pt x="0" y="67"/>
                  </a:lnTo>
                  <a:lnTo>
                    <a:pt x="131" y="3662"/>
                  </a:lnTo>
                  <a:lnTo>
                    <a:pt x="7711" y="3394"/>
                  </a:lnTo>
                  <a:cubicBezTo>
                    <a:pt x="7705" y="3374"/>
                    <a:pt x="7701" y="3358"/>
                    <a:pt x="7697" y="3338"/>
                  </a:cubicBezTo>
                  <a:cubicBezTo>
                    <a:pt x="7500" y="2402"/>
                    <a:pt x="4922" y="2282"/>
                    <a:pt x="3341" y="2185"/>
                  </a:cubicBezTo>
                  <a:cubicBezTo>
                    <a:pt x="1764" y="2091"/>
                    <a:pt x="1912" y="0"/>
                    <a:pt x="1912"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46"/>
            <p:cNvSpPr/>
            <p:nvPr/>
          </p:nvSpPr>
          <p:spPr>
            <a:xfrm>
              <a:off x="3224603" y="3970903"/>
              <a:ext cx="133739" cy="35591"/>
            </a:xfrm>
            <a:custGeom>
              <a:rect b="b" l="l" r="r" t="t"/>
              <a:pathLst>
                <a:path extrusionOk="0" h="916" w="3442">
                  <a:moveTo>
                    <a:pt x="3441" y="0"/>
                  </a:moveTo>
                  <a:cubicBezTo>
                    <a:pt x="3428" y="0"/>
                    <a:pt x="2129" y="0"/>
                    <a:pt x="1216" y="77"/>
                  </a:cubicBezTo>
                  <a:cubicBezTo>
                    <a:pt x="288" y="157"/>
                    <a:pt x="4" y="893"/>
                    <a:pt x="1" y="899"/>
                  </a:cubicBezTo>
                  <a:lnTo>
                    <a:pt x="47" y="916"/>
                  </a:lnTo>
                  <a:cubicBezTo>
                    <a:pt x="50" y="909"/>
                    <a:pt x="325" y="204"/>
                    <a:pt x="1219" y="128"/>
                  </a:cubicBezTo>
                  <a:cubicBezTo>
                    <a:pt x="2129" y="51"/>
                    <a:pt x="3428" y="48"/>
                    <a:pt x="3441" y="48"/>
                  </a:cubicBezTo>
                  <a:lnTo>
                    <a:pt x="34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46"/>
            <p:cNvSpPr/>
            <p:nvPr/>
          </p:nvSpPr>
          <p:spPr>
            <a:xfrm>
              <a:off x="3119188" y="3870034"/>
              <a:ext cx="104947" cy="95855"/>
            </a:xfrm>
            <a:custGeom>
              <a:rect b="b" l="l" r="r" t="t"/>
              <a:pathLst>
                <a:path extrusionOk="0" h="2467" w="2701">
                  <a:moveTo>
                    <a:pt x="0" y="1"/>
                  </a:moveTo>
                  <a:cubicBezTo>
                    <a:pt x="4" y="87"/>
                    <a:pt x="64" y="2138"/>
                    <a:pt x="862" y="2393"/>
                  </a:cubicBezTo>
                  <a:cubicBezTo>
                    <a:pt x="1036" y="2446"/>
                    <a:pt x="1223" y="2466"/>
                    <a:pt x="1407" y="2466"/>
                  </a:cubicBezTo>
                  <a:cubicBezTo>
                    <a:pt x="2059" y="2466"/>
                    <a:pt x="2694" y="2199"/>
                    <a:pt x="2700" y="2195"/>
                  </a:cubicBezTo>
                  <a:lnTo>
                    <a:pt x="2680" y="2149"/>
                  </a:lnTo>
                  <a:cubicBezTo>
                    <a:pt x="2672" y="2151"/>
                    <a:pt x="2045" y="2419"/>
                    <a:pt x="1403" y="2419"/>
                  </a:cubicBezTo>
                  <a:cubicBezTo>
                    <a:pt x="1225" y="2419"/>
                    <a:pt x="1046" y="2398"/>
                    <a:pt x="879" y="2346"/>
                  </a:cubicBezTo>
                  <a:cubicBezTo>
                    <a:pt x="114" y="2102"/>
                    <a:pt x="51" y="21"/>
                    <a:pt x="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46"/>
            <p:cNvSpPr/>
            <p:nvPr/>
          </p:nvSpPr>
          <p:spPr>
            <a:xfrm>
              <a:off x="3120082" y="3879748"/>
              <a:ext cx="40837" cy="26033"/>
            </a:xfrm>
            <a:custGeom>
              <a:rect b="b" l="l" r="r" t="t"/>
              <a:pathLst>
                <a:path extrusionOk="0" h="670" w="1051">
                  <a:moveTo>
                    <a:pt x="28" y="1"/>
                  </a:moveTo>
                  <a:lnTo>
                    <a:pt x="1" y="44"/>
                  </a:lnTo>
                  <a:lnTo>
                    <a:pt x="1023" y="670"/>
                  </a:lnTo>
                  <a:lnTo>
                    <a:pt x="1050" y="630"/>
                  </a:lnTo>
                  <a:lnTo>
                    <a:pt x="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46"/>
            <p:cNvSpPr/>
            <p:nvPr/>
          </p:nvSpPr>
          <p:spPr>
            <a:xfrm>
              <a:off x="3123501" y="3885615"/>
              <a:ext cx="34270" cy="21448"/>
            </a:xfrm>
            <a:custGeom>
              <a:rect b="b" l="l" r="r" t="t"/>
              <a:pathLst>
                <a:path extrusionOk="0" h="552" w="882">
                  <a:moveTo>
                    <a:pt x="859" y="1"/>
                  </a:moveTo>
                  <a:lnTo>
                    <a:pt x="0" y="511"/>
                  </a:lnTo>
                  <a:lnTo>
                    <a:pt x="23" y="552"/>
                  </a:lnTo>
                  <a:lnTo>
                    <a:pt x="882" y="44"/>
                  </a:lnTo>
                  <a:lnTo>
                    <a:pt x="8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46"/>
            <p:cNvSpPr/>
            <p:nvPr/>
          </p:nvSpPr>
          <p:spPr>
            <a:xfrm>
              <a:off x="3126065" y="3917282"/>
              <a:ext cx="46898" cy="16397"/>
            </a:xfrm>
            <a:custGeom>
              <a:rect b="b" l="l" r="r" t="t"/>
              <a:pathLst>
                <a:path extrusionOk="0" h="422" w="1207">
                  <a:moveTo>
                    <a:pt x="14" y="0"/>
                  </a:moveTo>
                  <a:lnTo>
                    <a:pt x="1" y="51"/>
                  </a:lnTo>
                  <a:lnTo>
                    <a:pt x="1194" y="421"/>
                  </a:lnTo>
                  <a:lnTo>
                    <a:pt x="1206" y="375"/>
                  </a:lnTo>
                  <a:lnTo>
                    <a:pt x="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46"/>
            <p:cNvSpPr/>
            <p:nvPr/>
          </p:nvSpPr>
          <p:spPr>
            <a:xfrm>
              <a:off x="3132438" y="3916117"/>
              <a:ext cx="32250" cy="24207"/>
            </a:xfrm>
            <a:custGeom>
              <a:rect b="b" l="l" r="r" t="t"/>
              <a:pathLst>
                <a:path extrusionOk="0" h="623" w="830">
                  <a:moveTo>
                    <a:pt x="802" y="1"/>
                  </a:moveTo>
                  <a:lnTo>
                    <a:pt x="0" y="582"/>
                  </a:lnTo>
                  <a:lnTo>
                    <a:pt x="31" y="622"/>
                  </a:lnTo>
                  <a:lnTo>
                    <a:pt x="829" y="41"/>
                  </a:lnTo>
                  <a:lnTo>
                    <a:pt x="8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46"/>
            <p:cNvSpPr/>
            <p:nvPr/>
          </p:nvSpPr>
          <p:spPr>
            <a:xfrm>
              <a:off x="2400712" y="2026884"/>
              <a:ext cx="433583" cy="281971"/>
            </a:xfrm>
            <a:custGeom>
              <a:rect b="b" l="l" r="r" t="t"/>
              <a:pathLst>
                <a:path extrusionOk="0" h="7257" w="11159">
                  <a:moveTo>
                    <a:pt x="3628" y="0"/>
                  </a:moveTo>
                  <a:cubicBezTo>
                    <a:pt x="1630" y="0"/>
                    <a:pt x="0" y="1634"/>
                    <a:pt x="0" y="3628"/>
                  </a:cubicBezTo>
                  <a:cubicBezTo>
                    <a:pt x="0" y="5623"/>
                    <a:pt x="1630" y="7256"/>
                    <a:pt x="3628" y="7256"/>
                  </a:cubicBezTo>
                  <a:lnTo>
                    <a:pt x="7530" y="7256"/>
                  </a:lnTo>
                  <a:cubicBezTo>
                    <a:pt x="9525" y="7256"/>
                    <a:pt x="11158" y="5623"/>
                    <a:pt x="11158" y="3628"/>
                  </a:cubicBezTo>
                  <a:cubicBezTo>
                    <a:pt x="11158" y="1634"/>
                    <a:pt x="9525" y="0"/>
                    <a:pt x="753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46"/>
            <p:cNvSpPr/>
            <p:nvPr/>
          </p:nvSpPr>
          <p:spPr>
            <a:xfrm>
              <a:off x="2440422" y="2945661"/>
              <a:ext cx="439800" cy="322730"/>
            </a:xfrm>
            <a:custGeom>
              <a:rect b="b" l="l" r="r" t="t"/>
              <a:pathLst>
                <a:path extrusionOk="0" h="8306" w="11319">
                  <a:moveTo>
                    <a:pt x="5660" y="1"/>
                  </a:moveTo>
                  <a:cubicBezTo>
                    <a:pt x="2533" y="1"/>
                    <a:pt x="1" y="1862"/>
                    <a:pt x="1" y="4153"/>
                  </a:cubicBezTo>
                  <a:cubicBezTo>
                    <a:pt x="1" y="6449"/>
                    <a:pt x="2533" y="8306"/>
                    <a:pt x="5660" y="8306"/>
                  </a:cubicBezTo>
                  <a:cubicBezTo>
                    <a:pt x="8784" y="8306"/>
                    <a:pt x="11319" y="6449"/>
                    <a:pt x="11319" y="4153"/>
                  </a:cubicBezTo>
                  <a:cubicBezTo>
                    <a:pt x="11319" y="1862"/>
                    <a:pt x="8784" y="1"/>
                    <a:pt x="5660"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46"/>
            <p:cNvSpPr/>
            <p:nvPr/>
          </p:nvSpPr>
          <p:spPr>
            <a:xfrm>
              <a:off x="2454838" y="2270391"/>
              <a:ext cx="310918" cy="299417"/>
            </a:xfrm>
            <a:custGeom>
              <a:rect b="b" l="l" r="r" t="t"/>
              <a:pathLst>
                <a:path extrusionOk="0" h="7706" w="8002">
                  <a:moveTo>
                    <a:pt x="2900" y="1"/>
                  </a:moveTo>
                  <a:cubicBezTo>
                    <a:pt x="2900" y="1"/>
                    <a:pt x="2794" y="2921"/>
                    <a:pt x="2065" y="4665"/>
                  </a:cubicBezTo>
                  <a:cubicBezTo>
                    <a:pt x="1337" y="6409"/>
                    <a:pt x="0" y="6435"/>
                    <a:pt x="0" y="6435"/>
                  </a:cubicBezTo>
                  <a:cubicBezTo>
                    <a:pt x="0" y="6435"/>
                    <a:pt x="973" y="7284"/>
                    <a:pt x="3465" y="7658"/>
                  </a:cubicBezTo>
                  <a:cubicBezTo>
                    <a:pt x="3683" y="7691"/>
                    <a:pt x="3899" y="7706"/>
                    <a:pt x="4110" y="7706"/>
                  </a:cubicBezTo>
                  <a:cubicBezTo>
                    <a:pt x="6303" y="7706"/>
                    <a:pt x="8001" y="6084"/>
                    <a:pt x="8001" y="6084"/>
                  </a:cubicBezTo>
                  <a:cubicBezTo>
                    <a:pt x="4788" y="4889"/>
                    <a:pt x="4734" y="1418"/>
                    <a:pt x="4734" y="1418"/>
                  </a:cubicBezTo>
                  <a:lnTo>
                    <a:pt x="2900"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46"/>
            <p:cNvSpPr/>
            <p:nvPr/>
          </p:nvSpPr>
          <p:spPr>
            <a:xfrm>
              <a:off x="2588928" y="2285739"/>
              <a:ext cx="58593" cy="90105"/>
            </a:xfrm>
            <a:custGeom>
              <a:rect b="b" l="l" r="r" t="t"/>
              <a:pathLst>
                <a:path extrusionOk="0" h="2319" w="1508">
                  <a:moveTo>
                    <a:pt x="0" y="0"/>
                  </a:moveTo>
                  <a:lnTo>
                    <a:pt x="0" y="0"/>
                  </a:lnTo>
                  <a:cubicBezTo>
                    <a:pt x="0" y="0"/>
                    <a:pt x="57" y="381"/>
                    <a:pt x="341" y="1023"/>
                  </a:cubicBezTo>
                  <a:cubicBezTo>
                    <a:pt x="629" y="1664"/>
                    <a:pt x="1507" y="2318"/>
                    <a:pt x="1507" y="2318"/>
                  </a:cubicBezTo>
                  <a:lnTo>
                    <a:pt x="1293" y="1076"/>
                  </a:lnTo>
                  <a:lnTo>
                    <a:pt x="1283" y="1023"/>
                  </a:lnTo>
                  <a:lnTo>
                    <a:pt x="0"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46"/>
            <p:cNvSpPr/>
            <p:nvPr/>
          </p:nvSpPr>
          <p:spPr>
            <a:xfrm>
              <a:off x="2529984" y="2138710"/>
              <a:ext cx="185805" cy="194392"/>
            </a:xfrm>
            <a:custGeom>
              <a:rect b="b" l="l" r="r" t="t"/>
              <a:pathLst>
                <a:path extrusionOk="0" h="5003" w="4782">
                  <a:moveTo>
                    <a:pt x="2654" y="0"/>
                  </a:moveTo>
                  <a:cubicBezTo>
                    <a:pt x="1864" y="0"/>
                    <a:pt x="962" y="328"/>
                    <a:pt x="849" y="907"/>
                  </a:cubicBezTo>
                  <a:cubicBezTo>
                    <a:pt x="679" y="1783"/>
                    <a:pt x="759" y="2291"/>
                    <a:pt x="759" y="2291"/>
                  </a:cubicBezTo>
                  <a:cubicBezTo>
                    <a:pt x="759" y="2291"/>
                    <a:pt x="692" y="2198"/>
                    <a:pt x="563" y="2198"/>
                  </a:cubicBezTo>
                  <a:cubicBezTo>
                    <a:pt x="511" y="2198"/>
                    <a:pt x="450" y="2213"/>
                    <a:pt x="378" y="2254"/>
                  </a:cubicBezTo>
                  <a:cubicBezTo>
                    <a:pt x="131" y="2397"/>
                    <a:pt x="1" y="3049"/>
                    <a:pt x="314" y="3323"/>
                  </a:cubicBezTo>
                  <a:cubicBezTo>
                    <a:pt x="439" y="3432"/>
                    <a:pt x="568" y="3465"/>
                    <a:pt x="678" y="3465"/>
                  </a:cubicBezTo>
                  <a:cubicBezTo>
                    <a:pt x="844" y="3465"/>
                    <a:pt x="966" y="3390"/>
                    <a:pt x="966" y="3390"/>
                  </a:cubicBezTo>
                  <a:cubicBezTo>
                    <a:pt x="966" y="3390"/>
                    <a:pt x="1096" y="3834"/>
                    <a:pt x="1842" y="4382"/>
                  </a:cubicBezTo>
                  <a:cubicBezTo>
                    <a:pt x="2344" y="4752"/>
                    <a:pt x="3387" y="5003"/>
                    <a:pt x="4053" y="5003"/>
                  </a:cubicBezTo>
                  <a:cubicBezTo>
                    <a:pt x="4374" y="5003"/>
                    <a:pt x="4608" y="4944"/>
                    <a:pt x="4651" y="4813"/>
                  </a:cubicBezTo>
                  <a:cubicBezTo>
                    <a:pt x="4781" y="4409"/>
                    <a:pt x="4323" y="804"/>
                    <a:pt x="3655" y="266"/>
                  </a:cubicBezTo>
                  <a:cubicBezTo>
                    <a:pt x="3431" y="85"/>
                    <a:pt x="3057" y="0"/>
                    <a:pt x="265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46"/>
            <p:cNvSpPr/>
            <p:nvPr/>
          </p:nvSpPr>
          <p:spPr>
            <a:xfrm>
              <a:off x="2597631" y="2205736"/>
              <a:ext cx="33765" cy="13871"/>
            </a:xfrm>
            <a:custGeom>
              <a:rect b="b" l="l" r="r" t="t"/>
              <a:pathLst>
                <a:path extrusionOk="0" h="357" w="869">
                  <a:moveTo>
                    <a:pt x="450" y="0"/>
                  </a:moveTo>
                  <a:cubicBezTo>
                    <a:pt x="250" y="0"/>
                    <a:pt x="1" y="24"/>
                    <a:pt x="1" y="24"/>
                  </a:cubicBezTo>
                  <a:cubicBezTo>
                    <a:pt x="1" y="24"/>
                    <a:pt x="110" y="222"/>
                    <a:pt x="251" y="315"/>
                  </a:cubicBezTo>
                  <a:cubicBezTo>
                    <a:pt x="299" y="346"/>
                    <a:pt x="383" y="357"/>
                    <a:pt x="475" y="357"/>
                  </a:cubicBezTo>
                  <a:cubicBezTo>
                    <a:pt x="658" y="357"/>
                    <a:pt x="869" y="315"/>
                    <a:pt x="869" y="315"/>
                  </a:cubicBezTo>
                  <a:cubicBezTo>
                    <a:pt x="869" y="315"/>
                    <a:pt x="789" y="78"/>
                    <a:pt x="675" y="24"/>
                  </a:cubicBezTo>
                  <a:cubicBezTo>
                    <a:pt x="637" y="6"/>
                    <a:pt x="550" y="0"/>
                    <a:pt x="4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46"/>
            <p:cNvSpPr/>
            <p:nvPr/>
          </p:nvSpPr>
          <p:spPr>
            <a:xfrm>
              <a:off x="2664851" y="2193963"/>
              <a:ext cx="22225" cy="21837"/>
            </a:xfrm>
            <a:custGeom>
              <a:rect b="b" l="l" r="r" t="t"/>
              <a:pathLst>
                <a:path extrusionOk="0" h="562" w="572">
                  <a:moveTo>
                    <a:pt x="542" y="0"/>
                  </a:moveTo>
                  <a:cubicBezTo>
                    <a:pt x="542" y="0"/>
                    <a:pt x="218" y="64"/>
                    <a:pt x="107" y="181"/>
                  </a:cubicBezTo>
                  <a:cubicBezTo>
                    <a:pt x="1" y="301"/>
                    <a:pt x="24" y="561"/>
                    <a:pt x="24" y="561"/>
                  </a:cubicBezTo>
                  <a:cubicBezTo>
                    <a:pt x="24" y="561"/>
                    <a:pt x="362" y="414"/>
                    <a:pt x="468" y="230"/>
                  </a:cubicBezTo>
                  <a:cubicBezTo>
                    <a:pt x="572" y="47"/>
                    <a:pt x="542" y="0"/>
                    <a:pt x="5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46"/>
            <p:cNvSpPr/>
            <p:nvPr/>
          </p:nvSpPr>
          <p:spPr>
            <a:xfrm>
              <a:off x="2663064" y="2193885"/>
              <a:ext cx="22847" cy="21914"/>
            </a:xfrm>
            <a:custGeom>
              <a:rect b="b" l="l" r="r" t="t"/>
              <a:pathLst>
                <a:path extrusionOk="0" h="564" w="588">
                  <a:moveTo>
                    <a:pt x="530" y="0"/>
                  </a:moveTo>
                  <a:cubicBezTo>
                    <a:pt x="431" y="0"/>
                    <a:pt x="229" y="17"/>
                    <a:pt x="130" y="143"/>
                  </a:cubicBezTo>
                  <a:cubicBezTo>
                    <a:pt x="0" y="316"/>
                    <a:pt x="70" y="563"/>
                    <a:pt x="70" y="563"/>
                  </a:cubicBezTo>
                  <a:cubicBezTo>
                    <a:pt x="70" y="563"/>
                    <a:pt x="67" y="353"/>
                    <a:pt x="153" y="212"/>
                  </a:cubicBezTo>
                  <a:cubicBezTo>
                    <a:pt x="241" y="72"/>
                    <a:pt x="588" y="2"/>
                    <a:pt x="588" y="2"/>
                  </a:cubicBezTo>
                  <a:cubicBezTo>
                    <a:pt x="588" y="2"/>
                    <a:pt x="566" y="0"/>
                    <a:pt x="53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46"/>
            <p:cNvSpPr/>
            <p:nvPr/>
          </p:nvSpPr>
          <p:spPr>
            <a:xfrm>
              <a:off x="2659645" y="2178110"/>
              <a:ext cx="23818" cy="13133"/>
            </a:xfrm>
            <a:custGeom>
              <a:rect b="b" l="l" r="r" t="t"/>
              <a:pathLst>
                <a:path extrusionOk="0" h="338" w="613">
                  <a:moveTo>
                    <a:pt x="372" y="1"/>
                  </a:moveTo>
                  <a:cubicBezTo>
                    <a:pt x="314" y="1"/>
                    <a:pt x="253" y="11"/>
                    <a:pt x="195" y="40"/>
                  </a:cubicBezTo>
                  <a:cubicBezTo>
                    <a:pt x="4" y="137"/>
                    <a:pt x="1" y="338"/>
                    <a:pt x="1" y="338"/>
                  </a:cubicBezTo>
                  <a:cubicBezTo>
                    <a:pt x="1" y="338"/>
                    <a:pt x="112" y="131"/>
                    <a:pt x="282" y="84"/>
                  </a:cubicBezTo>
                  <a:cubicBezTo>
                    <a:pt x="381" y="57"/>
                    <a:pt x="477" y="51"/>
                    <a:pt x="540" y="51"/>
                  </a:cubicBezTo>
                  <a:cubicBezTo>
                    <a:pt x="585" y="51"/>
                    <a:pt x="613" y="54"/>
                    <a:pt x="613" y="54"/>
                  </a:cubicBezTo>
                  <a:cubicBezTo>
                    <a:pt x="613" y="54"/>
                    <a:pt x="503" y="1"/>
                    <a:pt x="37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46"/>
            <p:cNvSpPr/>
            <p:nvPr/>
          </p:nvSpPr>
          <p:spPr>
            <a:xfrm>
              <a:off x="2597631" y="2204570"/>
              <a:ext cx="33765" cy="13444"/>
            </a:xfrm>
            <a:custGeom>
              <a:rect b="b" l="l" r="r" t="t"/>
              <a:pathLst>
                <a:path extrusionOk="0" h="346" w="869">
                  <a:moveTo>
                    <a:pt x="430" y="1"/>
                  </a:moveTo>
                  <a:cubicBezTo>
                    <a:pt x="250" y="1"/>
                    <a:pt x="43" y="27"/>
                    <a:pt x="1" y="54"/>
                  </a:cubicBezTo>
                  <a:cubicBezTo>
                    <a:pt x="1" y="54"/>
                    <a:pt x="94" y="51"/>
                    <a:pt x="211" y="51"/>
                  </a:cubicBezTo>
                  <a:cubicBezTo>
                    <a:pt x="349" y="51"/>
                    <a:pt x="520" y="56"/>
                    <a:pt x="602" y="78"/>
                  </a:cubicBezTo>
                  <a:cubicBezTo>
                    <a:pt x="752" y="121"/>
                    <a:pt x="869" y="345"/>
                    <a:pt x="869" y="345"/>
                  </a:cubicBezTo>
                  <a:cubicBezTo>
                    <a:pt x="869" y="345"/>
                    <a:pt x="812" y="94"/>
                    <a:pt x="675" y="31"/>
                  </a:cubicBezTo>
                  <a:cubicBezTo>
                    <a:pt x="626" y="9"/>
                    <a:pt x="533" y="1"/>
                    <a:pt x="43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46"/>
            <p:cNvSpPr/>
            <p:nvPr/>
          </p:nvSpPr>
          <p:spPr>
            <a:xfrm>
              <a:off x="2593590" y="2188484"/>
              <a:ext cx="36524" cy="8859"/>
            </a:xfrm>
            <a:custGeom>
              <a:rect b="b" l="l" r="r" t="t"/>
              <a:pathLst>
                <a:path extrusionOk="0" h="228" w="940">
                  <a:moveTo>
                    <a:pt x="491" y="1"/>
                  </a:moveTo>
                  <a:cubicBezTo>
                    <a:pt x="279" y="1"/>
                    <a:pt x="47" y="71"/>
                    <a:pt x="0" y="198"/>
                  </a:cubicBezTo>
                  <a:cubicBezTo>
                    <a:pt x="0" y="198"/>
                    <a:pt x="215" y="69"/>
                    <a:pt x="490" y="69"/>
                  </a:cubicBezTo>
                  <a:cubicBezTo>
                    <a:pt x="506" y="69"/>
                    <a:pt x="522" y="70"/>
                    <a:pt x="538" y="71"/>
                  </a:cubicBezTo>
                  <a:cubicBezTo>
                    <a:pt x="836" y="87"/>
                    <a:pt x="939" y="228"/>
                    <a:pt x="939" y="228"/>
                  </a:cubicBezTo>
                  <a:cubicBezTo>
                    <a:pt x="939" y="228"/>
                    <a:pt x="859" y="47"/>
                    <a:pt x="622" y="11"/>
                  </a:cubicBezTo>
                  <a:cubicBezTo>
                    <a:pt x="580" y="4"/>
                    <a:pt x="536" y="1"/>
                    <a:pt x="49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46"/>
            <p:cNvSpPr/>
            <p:nvPr/>
          </p:nvSpPr>
          <p:spPr>
            <a:xfrm>
              <a:off x="2612940" y="2207057"/>
              <a:ext cx="8704" cy="11190"/>
            </a:xfrm>
            <a:custGeom>
              <a:rect b="b" l="l" r="r" t="t"/>
              <a:pathLst>
                <a:path extrusionOk="0" h="288" w="224">
                  <a:moveTo>
                    <a:pt x="114" y="1"/>
                  </a:moveTo>
                  <a:cubicBezTo>
                    <a:pt x="51" y="1"/>
                    <a:pt x="0" y="67"/>
                    <a:pt x="0" y="144"/>
                  </a:cubicBezTo>
                  <a:cubicBezTo>
                    <a:pt x="0" y="224"/>
                    <a:pt x="51" y="288"/>
                    <a:pt x="114" y="288"/>
                  </a:cubicBezTo>
                  <a:cubicBezTo>
                    <a:pt x="174" y="288"/>
                    <a:pt x="224" y="224"/>
                    <a:pt x="224" y="144"/>
                  </a:cubicBezTo>
                  <a:cubicBezTo>
                    <a:pt x="224" y="67"/>
                    <a:pt x="174" y="1"/>
                    <a:pt x="11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46"/>
            <p:cNvSpPr/>
            <p:nvPr/>
          </p:nvSpPr>
          <p:spPr>
            <a:xfrm>
              <a:off x="2668620" y="2198975"/>
              <a:ext cx="9519" cy="11151"/>
            </a:xfrm>
            <a:custGeom>
              <a:rect b="b" l="l" r="r" t="t"/>
              <a:pathLst>
                <a:path extrusionOk="0" h="287" w="245">
                  <a:moveTo>
                    <a:pt x="111" y="1"/>
                  </a:moveTo>
                  <a:cubicBezTo>
                    <a:pt x="108" y="1"/>
                    <a:pt x="104" y="1"/>
                    <a:pt x="101" y="1"/>
                  </a:cubicBezTo>
                  <a:cubicBezTo>
                    <a:pt x="41" y="12"/>
                    <a:pt x="1" y="81"/>
                    <a:pt x="10" y="158"/>
                  </a:cubicBezTo>
                  <a:cubicBezTo>
                    <a:pt x="20" y="232"/>
                    <a:pt x="72" y="286"/>
                    <a:pt x="127" y="286"/>
                  </a:cubicBezTo>
                  <a:cubicBezTo>
                    <a:pt x="132" y="286"/>
                    <a:pt x="136" y="286"/>
                    <a:pt x="141" y="285"/>
                  </a:cubicBezTo>
                  <a:cubicBezTo>
                    <a:pt x="204" y="279"/>
                    <a:pt x="245" y="209"/>
                    <a:pt x="234" y="129"/>
                  </a:cubicBezTo>
                  <a:cubicBezTo>
                    <a:pt x="222" y="56"/>
                    <a:pt x="170" y="1"/>
                    <a:pt x="11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46"/>
            <p:cNvSpPr/>
            <p:nvPr/>
          </p:nvSpPr>
          <p:spPr>
            <a:xfrm>
              <a:off x="2549062" y="2237286"/>
              <a:ext cx="16008" cy="12006"/>
            </a:xfrm>
            <a:custGeom>
              <a:rect b="b" l="l" r="r" t="t"/>
              <a:pathLst>
                <a:path extrusionOk="0" h="309" w="412">
                  <a:moveTo>
                    <a:pt x="1" y="1"/>
                  </a:moveTo>
                  <a:lnTo>
                    <a:pt x="1" y="61"/>
                  </a:lnTo>
                  <a:cubicBezTo>
                    <a:pt x="1" y="61"/>
                    <a:pt x="2" y="61"/>
                    <a:pt x="4" y="61"/>
                  </a:cubicBezTo>
                  <a:cubicBezTo>
                    <a:pt x="39" y="61"/>
                    <a:pt x="279" y="66"/>
                    <a:pt x="355" y="308"/>
                  </a:cubicBezTo>
                  <a:lnTo>
                    <a:pt x="412" y="292"/>
                  </a:lnTo>
                  <a:cubicBezTo>
                    <a:pt x="324" y="11"/>
                    <a:pt x="37" y="1"/>
                    <a:pt x="4"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46"/>
            <p:cNvSpPr/>
            <p:nvPr/>
          </p:nvSpPr>
          <p:spPr>
            <a:xfrm>
              <a:off x="2553375" y="2136612"/>
              <a:ext cx="118663" cy="34581"/>
            </a:xfrm>
            <a:custGeom>
              <a:rect b="b" l="l" r="r" t="t"/>
              <a:pathLst>
                <a:path extrusionOk="0" h="890" w="3054">
                  <a:moveTo>
                    <a:pt x="2063" y="1"/>
                  </a:moveTo>
                  <a:cubicBezTo>
                    <a:pt x="1799" y="1"/>
                    <a:pt x="1488" y="36"/>
                    <a:pt x="1140" y="126"/>
                  </a:cubicBezTo>
                  <a:cubicBezTo>
                    <a:pt x="0" y="417"/>
                    <a:pt x="270" y="804"/>
                    <a:pt x="270" y="804"/>
                  </a:cubicBezTo>
                  <a:cubicBezTo>
                    <a:pt x="270" y="804"/>
                    <a:pt x="969" y="818"/>
                    <a:pt x="1757" y="884"/>
                  </a:cubicBezTo>
                  <a:cubicBezTo>
                    <a:pt x="1797" y="888"/>
                    <a:pt x="1836" y="890"/>
                    <a:pt x="1874" y="890"/>
                  </a:cubicBezTo>
                  <a:cubicBezTo>
                    <a:pt x="2596" y="890"/>
                    <a:pt x="3053" y="320"/>
                    <a:pt x="3053" y="320"/>
                  </a:cubicBezTo>
                  <a:cubicBezTo>
                    <a:pt x="3023" y="181"/>
                    <a:pt x="2661" y="1"/>
                    <a:pt x="206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46"/>
            <p:cNvSpPr/>
            <p:nvPr/>
          </p:nvSpPr>
          <p:spPr>
            <a:xfrm>
              <a:off x="2556483" y="2218286"/>
              <a:ext cx="38855" cy="83655"/>
            </a:xfrm>
            <a:custGeom>
              <a:rect b="b" l="l" r="r" t="t"/>
              <a:pathLst>
                <a:path extrusionOk="0" h="2153" w="1000">
                  <a:moveTo>
                    <a:pt x="249" y="1"/>
                  </a:moveTo>
                  <a:cubicBezTo>
                    <a:pt x="221" y="1"/>
                    <a:pt x="192" y="10"/>
                    <a:pt x="164" y="32"/>
                  </a:cubicBezTo>
                  <a:cubicBezTo>
                    <a:pt x="0" y="162"/>
                    <a:pt x="588" y="2117"/>
                    <a:pt x="725" y="2150"/>
                  </a:cubicBezTo>
                  <a:cubicBezTo>
                    <a:pt x="734" y="2152"/>
                    <a:pt x="742" y="2153"/>
                    <a:pt x="750" y="2153"/>
                  </a:cubicBezTo>
                  <a:cubicBezTo>
                    <a:pt x="869" y="2153"/>
                    <a:pt x="915" y="1949"/>
                    <a:pt x="955" y="1736"/>
                  </a:cubicBezTo>
                  <a:cubicBezTo>
                    <a:pt x="999" y="1509"/>
                    <a:pt x="494" y="202"/>
                    <a:pt x="494" y="202"/>
                  </a:cubicBezTo>
                  <a:cubicBezTo>
                    <a:pt x="494" y="202"/>
                    <a:pt x="379" y="1"/>
                    <a:pt x="24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46"/>
            <p:cNvSpPr/>
            <p:nvPr/>
          </p:nvSpPr>
          <p:spPr>
            <a:xfrm>
              <a:off x="2623703" y="2260950"/>
              <a:ext cx="50900" cy="22070"/>
            </a:xfrm>
            <a:custGeom>
              <a:rect b="b" l="l" r="r" t="t"/>
              <a:pathLst>
                <a:path extrusionOk="0" h="568" w="1310">
                  <a:moveTo>
                    <a:pt x="33" y="1"/>
                  </a:moveTo>
                  <a:cubicBezTo>
                    <a:pt x="29" y="1"/>
                    <a:pt x="25" y="2"/>
                    <a:pt x="21" y="3"/>
                  </a:cubicBezTo>
                  <a:cubicBezTo>
                    <a:pt x="7" y="10"/>
                    <a:pt x="1" y="27"/>
                    <a:pt x="4" y="43"/>
                  </a:cubicBezTo>
                  <a:cubicBezTo>
                    <a:pt x="14" y="63"/>
                    <a:pt x="228" y="554"/>
                    <a:pt x="1280" y="568"/>
                  </a:cubicBezTo>
                  <a:cubicBezTo>
                    <a:pt x="1297" y="568"/>
                    <a:pt x="1310" y="554"/>
                    <a:pt x="1310" y="538"/>
                  </a:cubicBezTo>
                  <a:cubicBezTo>
                    <a:pt x="1310" y="524"/>
                    <a:pt x="1297" y="511"/>
                    <a:pt x="1280" y="511"/>
                  </a:cubicBezTo>
                  <a:cubicBezTo>
                    <a:pt x="272" y="498"/>
                    <a:pt x="61" y="23"/>
                    <a:pt x="61" y="20"/>
                  </a:cubicBezTo>
                  <a:cubicBezTo>
                    <a:pt x="56" y="8"/>
                    <a:pt x="45" y="1"/>
                    <a:pt x="3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46"/>
            <p:cNvSpPr/>
            <p:nvPr/>
          </p:nvSpPr>
          <p:spPr>
            <a:xfrm>
              <a:off x="2527381" y="2146714"/>
              <a:ext cx="70794" cy="82411"/>
            </a:xfrm>
            <a:custGeom>
              <a:rect b="b" l="l" r="r" t="t"/>
              <a:pathLst>
                <a:path extrusionOk="0" h="2121" w="1822">
                  <a:moveTo>
                    <a:pt x="1144" y="1"/>
                  </a:moveTo>
                  <a:cubicBezTo>
                    <a:pt x="1068" y="1"/>
                    <a:pt x="990" y="19"/>
                    <a:pt x="913" y="63"/>
                  </a:cubicBezTo>
                  <a:cubicBezTo>
                    <a:pt x="466" y="314"/>
                    <a:pt x="0" y="1774"/>
                    <a:pt x="826" y="2085"/>
                  </a:cubicBezTo>
                  <a:cubicBezTo>
                    <a:pt x="891" y="2109"/>
                    <a:pt x="951" y="2120"/>
                    <a:pt x="1008" y="2120"/>
                  </a:cubicBezTo>
                  <a:cubicBezTo>
                    <a:pt x="1675" y="2120"/>
                    <a:pt x="1809" y="544"/>
                    <a:pt x="1809" y="544"/>
                  </a:cubicBezTo>
                  <a:cubicBezTo>
                    <a:pt x="1822" y="426"/>
                    <a:pt x="1507" y="1"/>
                    <a:pt x="114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46"/>
            <p:cNvSpPr/>
            <p:nvPr/>
          </p:nvSpPr>
          <p:spPr>
            <a:xfrm>
              <a:off x="2651990" y="2208456"/>
              <a:ext cx="22497" cy="49890"/>
            </a:xfrm>
            <a:custGeom>
              <a:rect b="b" l="l" r="r" t="t"/>
              <a:pathLst>
                <a:path extrusionOk="0" h="1284" w="579">
                  <a:moveTo>
                    <a:pt x="1" y="1"/>
                  </a:moveTo>
                  <a:cubicBezTo>
                    <a:pt x="5" y="115"/>
                    <a:pt x="17" y="686"/>
                    <a:pt x="191" y="736"/>
                  </a:cubicBezTo>
                  <a:cubicBezTo>
                    <a:pt x="221" y="743"/>
                    <a:pt x="252" y="750"/>
                    <a:pt x="281" y="756"/>
                  </a:cubicBezTo>
                  <a:cubicBezTo>
                    <a:pt x="429" y="787"/>
                    <a:pt x="509" y="810"/>
                    <a:pt x="489" y="957"/>
                  </a:cubicBezTo>
                  <a:cubicBezTo>
                    <a:pt x="472" y="1063"/>
                    <a:pt x="395" y="1160"/>
                    <a:pt x="295" y="1204"/>
                  </a:cubicBezTo>
                  <a:cubicBezTo>
                    <a:pt x="262" y="1217"/>
                    <a:pt x="230" y="1224"/>
                    <a:pt x="199" y="1224"/>
                  </a:cubicBezTo>
                  <a:cubicBezTo>
                    <a:pt x="160" y="1224"/>
                    <a:pt x="123" y="1213"/>
                    <a:pt x="91" y="1191"/>
                  </a:cubicBezTo>
                  <a:lnTo>
                    <a:pt x="58" y="1237"/>
                  </a:lnTo>
                  <a:cubicBezTo>
                    <a:pt x="98" y="1268"/>
                    <a:pt x="148" y="1284"/>
                    <a:pt x="198" y="1284"/>
                  </a:cubicBezTo>
                  <a:cubicBezTo>
                    <a:pt x="238" y="1284"/>
                    <a:pt x="278" y="1274"/>
                    <a:pt x="318" y="1257"/>
                  </a:cubicBezTo>
                  <a:cubicBezTo>
                    <a:pt x="438" y="1208"/>
                    <a:pt x="526" y="1094"/>
                    <a:pt x="546" y="967"/>
                  </a:cubicBezTo>
                  <a:cubicBezTo>
                    <a:pt x="579" y="756"/>
                    <a:pt x="429" y="726"/>
                    <a:pt x="295" y="699"/>
                  </a:cubicBezTo>
                  <a:cubicBezTo>
                    <a:pt x="265" y="693"/>
                    <a:pt x="235" y="686"/>
                    <a:pt x="208" y="679"/>
                  </a:cubicBezTo>
                  <a:cubicBezTo>
                    <a:pt x="111" y="653"/>
                    <a:pt x="65" y="265"/>
                    <a:pt x="6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46"/>
            <p:cNvSpPr/>
            <p:nvPr/>
          </p:nvSpPr>
          <p:spPr>
            <a:xfrm>
              <a:off x="2537250" y="3150119"/>
              <a:ext cx="635202" cy="170340"/>
            </a:xfrm>
            <a:custGeom>
              <a:rect b="b" l="l" r="r" t="t"/>
              <a:pathLst>
                <a:path extrusionOk="0" h="4384" w="16348">
                  <a:moveTo>
                    <a:pt x="1296" y="0"/>
                  </a:moveTo>
                  <a:cubicBezTo>
                    <a:pt x="706" y="0"/>
                    <a:pt x="193" y="448"/>
                    <a:pt x="127" y="1050"/>
                  </a:cubicBezTo>
                  <a:lnTo>
                    <a:pt x="71" y="1574"/>
                  </a:lnTo>
                  <a:cubicBezTo>
                    <a:pt x="1" y="2219"/>
                    <a:pt x="472" y="2800"/>
                    <a:pt x="1114" y="2871"/>
                  </a:cubicBezTo>
                  <a:lnTo>
                    <a:pt x="14924" y="4377"/>
                  </a:lnTo>
                  <a:cubicBezTo>
                    <a:pt x="14967" y="4382"/>
                    <a:pt x="15009" y="4384"/>
                    <a:pt x="15051" y="4384"/>
                  </a:cubicBezTo>
                  <a:cubicBezTo>
                    <a:pt x="15644" y="4384"/>
                    <a:pt x="16155" y="3934"/>
                    <a:pt x="16220" y="3335"/>
                  </a:cubicBezTo>
                  <a:lnTo>
                    <a:pt x="16280" y="2806"/>
                  </a:lnTo>
                  <a:cubicBezTo>
                    <a:pt x="16348" y="2165"/>
                    <a:pt x="15879" y="1580"/>
                    <a:pt x="15238" y="1511"/>
                  </a:cubicBezTo>
                  <a:lnTo>
                    <a:pt x="1424" y="7"/>
                  </a:lnTo>
                  <a:cubicBezTo>
                    <a:pt x="1381" y="3"/>
                    <a:pt x="1338" y="0"/>
                    <a:pt x="1296"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46"/>
            <p:cNvSpPr/>
            <p:nvPr/>
          </p:nvSpPr>
          <p:spPr>
            <a:xfrm>
              <a:off x="3117634" y="3302899"/>
              <a:ext cx="259668" cy="547584"/>
            </a:xfrm>
            <a:custGeom>
              <a:rect b="b" l="l" r="r" t="t"/>
              <a:pathLst>
                <a:path extrusionOk="0" h="14093" w="6683">
                  <a:moveTo>
                    <a:pt x="1253" y="1"/>
                  </a:moveTo>
                  <a:lnTo>
                    <a:pt x="0" y="502"/>
                  </a:lnTo>
                  <a:lnTo>
                    <a:pt x="5429" y="14092"/>
                  </a:lnTo>
                  <a:lnTo>
                    <a:pt x="6682" y="13591"/>
                  </a:lnTo>
                  <a:lnTo>
                    <a:pt x="1253"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46"/>
            <p:cNvSpPr/>
            <p:nvPr/>
          </p:nvSpPr>
          <p:spPr>
            <a:xfrm>
              <a:off x="3052862" y="3207742"/>
              <a:ext cx="276142" cy="477761"/>
            </a:xfrm>
            <a:custGeom>
              <a:rect b="b" l="l" r="r" t="t"/>
              <a:pathLst>
                <a:path extrusionOk="0" h="12296" w="7107">
                  <a:moveTo>
                    <a:pt x="1822" y="1"/>
                  </a:moveTo>
                  <a:cubicBezTo>
                    <a:pt x="1677" y="1"/>
                    <a:pt x="1529" y="28"/>
                    <a:pt x="1387" y="85"/>
                  </a:cubicBezTo>
                  <a:lnTo>
                    <a:pt x="899" y="278"/>
                  </a:lnTo>
                  <a:cubicBezTo>
                    <a:pt x="298" y="518"/>
                    <a:pt x="0" y="1207"/>
                    <a:pt x="241" y="1808"/>
                  </a:cubicBezTo>
                  <a:lnTo>
                    <a:pt x="4430" y="12295"/>
                  </a:lnTo>
                  <a:lnTo>
                    <a:pt x="7107" y="11226"/>
                  </a:lnTo>
                  <a:lnTo>
                    <a:pt x="2917" y="739"/>
                  </a:lnTo>
                  <a:cubicBezTo>
                    <a:pt x="2734" y="280"/>
                    <a:pt x="2289" y="1"/>
                    <a:pt x="1822"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46"/>
            <p:cNvSpPr/>
            <p:nvPr/>
          </p:nvSpPr>
          <p:spPr>
            <a:xfrm>
              <a:off x="3224991" y="3643895"/>
              <a:ext cx="131641" cy="111048"/>
            </a:xfrm>
            <a:custGeom>
              <a:rect b="b" l="l" r="r" t="t"/>
              <a:pathLst>
                <a:path extrusionOk="0" h="2858" w="3388">
                  <a:moveTo>
                    <a:pt x="2677" y="1"/>
                  </a:moveTo>
                  <a:lnTo>
                    <a:pt x="0" y="1070"/>
                  </a:lnTo>
                  <a:lnTo>
                    <a:pt x="712" y="2857"/>
                  </a:lnTo>
                  <a:lnTo>
                    <a:pt x="3388" y="1789"/>
                  </a:lnTo>
                  <a:lnTo>
                    <a:pt x="267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46"/>
            <p:cNvSpPr/>
            <p:nvPr/>
          </p:nvSpPr>
          <p:spPr>
            <a:xfrm>
              <a:off x="3363355" y="3852510"/>
              <a:ext cx="294560" cy="145162"/>
            </a:xfrm>
            <a:custGeom>
              <a:rect b="b" l="l" r="r" t="t"/>
              <a:pathLst>
                <a:path extrusionOk="0" h="3736" w="7581">
                  <a:moveTo>
                    <a:pt x="7043" y="0"/>
                  </a:moveTo>
                  <a:lnTo>
                    <a:pt x="1" y="2814"/>
                  </a:lnTo>
                  <a:lnTo>
                    <a:pt x="368" y="3736"/>
                  </a:lnTo>
                  <a:lnTo>
                    <a:pt x="7581" y="856"/>
                  </a:lnTo>
                  <a:cubicBezTo>
                    <a:pt x="7581" y="856"/>
                    <a:pt x="7518" y="769"/>
                    <a:pt x="704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46"/>
            <p:cNvSpPr/>
            <p:nvPr/>
          </p:nvSpPr>
          <p:spPr>
            <a:xfrm>
              <a:off x="3311445" y="3804485"/>
              <a:ext cx="325566" cy="157363"/>
            </a:xfrm>
            <a:custGeom>
              <a:rect b="b" l="l" r="r" t="t"/>
              <a:pathLst>
                <a:path extrusionOk="0" h="4050" w="8379">
                  <a:moveTo>
                    <a:pt x="1778" y="1"/>
                  </a:moveTo>
                  <a:lnTo>
                    <a:pt x="0" y="709"/>
                  </a:lnTo>
                  <a:lnTo>
                    <a:pt x="1337" y="4050"/>
                  </a:lnTo>
                  <a:lnTo>
                    <a:pt x="8379" y="1236"/>
                  </a:lnTo>
                  <a:cubicBezTo>
                    <a:pt x="8369" y="1220"/>
                    <a:pt x="8359" y="1204"/>
                    <a:pt x="8349" y="1187"/>
                  </a:cubicBezTo>
                  <a:cubicBezTo>
                    <a:pt x="8189" y="926"/>
                    <a:pt x="7827" y="826"/>
                    <a:pt x="7359" y="826"/>
                  </a:cubicBezTo>
                  <a:cubicBezTo>
                    <a:pt x="6365" y="826"/>
                    <a:pt x="4893" y="1275"/>
                    <a:pt x="3862" y="1577"/>
                  </a:cubicBezTo>
                  <a:cubicBezTo>
                    <a:pt x="3713" y="1621"/>
                    <a:pt x="3573" y="1640"/>
                    <a:pt x="3441" y="1640"/>
                  </a:cubicBezTo>
                  <a:cubicBezTo>
                    <a:pt x="2239" y="1640"/>
                    <a:pt x="1778" y="1"/>
                    <a:pt x="177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46"/>
            <p:cNvSpPr/>
            <p:nvPr/>
          </p:nvSpPr>
          <p:spPr>
            <a:xfrm>
              <a:off x="3490568" y="3832538"/>
              <a:ext cx="114661" cy="78176"/>
            </a:xfrm>
            <a:custGeom>
              <a:rect b="b" l="l" r="r" t="t"/>
              <a:pathLst>
                <a:path extrusionOk="0" h="2012" w="2951">
                  <a:moveTo>
                    <a:pt x="2934" y="0"/>
                  </a:moveTo>
                  <a:cubicBezTo>
                    <a:pt x="2924" y="7"/>
                    <a:pt x="1698" y="445"/>
                    <a:pt x="866" y="829"/>
                  </a:cubicBezTo>
                  <a:cubicBezTo>
                    <a:pt x="21" y="1216"/>
                    <a:pt x="1" y="2001"/>
                    <a:pt x="1" y="2008"/>
                  </a:cubicBezTo>
                  <a:lnTo>
                    <a:pt x="51" y="2011"/>
                  </a:lnTo>
                  <a:cubicBezTo>
                    <a:pt x="51" y="2001"/>
                    <a:pt x="67" y="1246"/>
                    <a:pt x="886" y="872"/>
                  </a:cubicBezTo>
                  <a:cubicBezTo>
                    <a:pt x="1718" y="491"/>
                    <a:pt x="2941" y="53"/>
                    <a:pt x="2950" y="47"/>
                  </a:cubicBezTo>
                  <a:lnTo>
                    <a:pt x="29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46"/>
            <p:cNvSpPr/>
            <p:nvPr/>
          </p:nvSpPr>
          <p:spPr>
            <a:xfrm>
              <a:off x="3345443" y="3817735"/>
              <a:ext cx="127483" cy="76855"/>
            </a:xfrm>
            <a:custGeom>
              <a:rect b="b" l="l" r="r" t="t"/>
              <a:pathLst>
                <a:path extrusionOk="0" h="1978" w="3281">
                  <a:moveTo>
                    <a:pt x="47" y="1"/>
                  </a:moveTo>
                  <a:lnTo>
                    <a:pt x="1" y="17"/>
                  </a:lnTo>
                  <a:cubicBezTo>
                    <a:pt x="34" y="101"/>
                    <a:pt x="769" y="1978"/>
                    <a:pt x="1597" y="1978"/>
                  </a:cubicBezTo>
                  <a:lnTo>
                    <a:pt x="1621" y="1978"/>
                  </a:lnTo>
                  <a:cubicBezTo>
                    <a:pt x="2449" y="1945"/>
                    <a:pt x="3275" y="1179"/>
                    <a:pt x="3281" y="1173"/>
                  </a:cubicBezTo>
                  <a:lnTo>
                    <a:pt x="3248" y="1136"/>
                  </a:lnTo>
                  <a:cubicBezTo>
                    <a:pt x="3241" y="1143"/>
                    <a:pt x="2429" y="1894"/>
                    <a:pt x="1617" y="1928"/>
                  </a:cubicBezTo>
                  <a:lnTo>
                    <a:pt x="1597" y="1928"/>
                  </a:lnTo>
                  <a:cubicBezTo>
                    <a:pt x="806" y="1928"/>
                    <a:pt x="58" y="21"/>
                    <a:pt x="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46"/>
            <p:cNvSpPr/>
            <p:nvPr/>
          </p:nvSpPr>
          <p:spPr>
            <a:xfrm>
              <a:off x="3350145" y="3826943"/>
              <a:ext cx="46082" cy="11462"/>
            </a:xfrm>
            <a:custGeom>
              <a:rect b="b" l="l" r="r" t="t"/>
              <a:pathLst>
                <a:path extrusionOk="0" h="295" w="1186">
                  <a:moveTo>
                    <a:pt x="10" y="0"/>
                  </a:moveTo>
                  <a:lnTo>
                    <a:pt x="0" y="51"/>
                  </a:lnTo>
                  <a:lnTo>
                    <a:pt x="1176" y="294"/>
                  </a:lnTo>
                  <a:lnTo>
                    <a:pt x="1186" y="245"/>
                  </a:lnTo>
                  <a:lnTo>
                    <a:pt x="1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46"/>
            <p:cNvSpPr/>
            <p:nvPr/>
          </p:nvSpPr>
          <p:spPr>
            <a:xfrm>
              <a:off x="3361413" y="3820454"/>
              <a:ext cx="26266" cy="31201"/>
            </a:xfrm>
            <a:custGeom>
              <a:rect b="b" l="l" r="r" t="t"/>
              <a:pathLst>
                <a:path extrusionOk="0" h="803" w="676">
                  <a:moveTo>
                    <a:pt x="635" y="0"/>
                  </a:moveTo>
                  <a:lnTo>
                    <a:pt x="0" y="768"/>
                  </a:lnTo>
                  <a:lnTo>
                    <a:pt x="37" y="802"/>
                  </a:lnTo>
                  <a:lnTo>
                    <a:pt x="675" y="34"/>
                  </a:lnTo>
                  <a:lnTo>
                    <a:pt x="6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46"/>
            <p:cNvSpPr/>
            <p:nvPr/>
          </p:nvSpPr>
          <p:spPr>
            <a:xfrm>
              <a:off x="3368407" y="3858494"/>
              <a:ext cx="48608" cy="3924"/>
            </a:xfrm>
            <a:custGeom>
              <a:rect b="b" l="l" r="r" t="t"/>
              <a:pathLst>
                <a:path extrusionOk="0" h="101" w="1251">
                  <a:moveTo>
                    <a:pt x="1251" y="0"/>
                  </a:moveTo>
                  <a:lnTo>
                    <a:pt x="1" y="50"/>
                  </a:lnTo>
                  <a:lnTo>
                    <a:pt x="4" y="101"/>
                  </a:lnTo>
                  <a:lnTo>
                    <a:pt x="1251" y="47"/>
                  </a:lnTo>
                  <a:lnTo>
                    <a:pt x="12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46"/>
            <p:cNvSpPr/>
            <p:nvPr/>
          </p:nvSpPr>
          <p:spPr>
            <a:xfrm>
              <a:off x="3381151" y="3846798"/>
              <a:ext cx="23235" cy="32871"/>
            </a:xfrm>
            <a:custGeom>
              <a:rect b="b" l="l" r="r" t="t"/>
              <a:pathLst>
                <a:path extrusionOk="0" h="846" w="598">
                  <a:moveTo>
                    <a:pt x="558" y="1"/>
                  </a:moveTo>
                  <a:lnTo>
                    <a:pt x="1" y="819"/>
                  </a:lnTo>
                  <a:lnTo>
                    <a:pt x="41" y="846"/>
                  </a:lnTo>
                  <a:lnTo>
                    <a:pt x="598" y="30"/>
                  </a:lnTo>
                  <a:lnTo>
                    <a:pt x="5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46"/>
            <p:cNvSpPr/>
            <p:nvPr/>
          </p:nvSpPr>
          <p:spPr>
            <a:xfrm>
              <a:off x="2279716" y="2498978"/>
              <a:ext cx="731756" cy="651171"/>
            </a:xfrm>
            <a:custGeom>
              <a:rect b="b" l="l" r="r" t="t"/>
              <a:pathLst>
                <a:path extrusionOk="0" h="16759" w="18833">
                  <a:moveTo>
                    <a:pt x="12121" y="1"/>
                  </a:moveTo>
                  <a:lnTo>
                    <a:pt x="4120" y="349"/>
                  </a:lnTo>
                  <a:cubicBezTo>
                    <a:pt x="1808" y="722"/>
                    <a:pt x="0" y="1063"/>
                    <a:pt x="37" y="2671"/>
                  </a:cubicBezTo>
                  <a:cubicBezTo>
                    <a:pt x="74" y="4180"/>
                    <a:pt x="3442" y="14964"/>
                    <a:pt x="4344" y="16758"/>
                  </a:cubicBezTo>
                  <a:lnTo>
                    <a:pt x="15027" y="16758"/>
                  </a:lnTo>
                  <a:cubicBezTo>
                    <a:pt x="15154" y="16758"/>
                    <a:pt x="15355" y="16692"/>
                    <a:pt x="15412" y="16628"/>
                  </a:cubicBezTo>
                  <a:cubicBezTo>
                    <a:pt x="15703" y="16321"/>
                    <a:pt x="18833" y="3138"/>
                    <a:pt x="17794" y="1397"/>
                  </a:cubicBezTo>
                  <a:cubicBezTo>
                    <a:pt x="17266" y="512"/>
                    <a:pt x="12121" y="1"/>
                    <a:pt x="12121"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46"/>
            <p:cNvSpPr/>
            <p:nvPr/>
          </p:nvSpPr>
          <p:spPr>
            <a:xfrm>
              <a:off x="2877624" y="2675538"/>
              <a:ext cx="99585" cy="469912"/>
            </a:xfrm>
            <a:custGeom>
              <a:rect b="b" l="l" r="r" t="t"/>
              <a:pathLst>
                <a:path extrusionOk="0" h="12094" w="2563">
                  <a:moveTo>
                    <a:pt x="2506" y="0"/>
                  </a:moveTo>
                  <a:cubicBezTo>
                    <a:pt x="2499" y="37"/>
                    <a:pt x="1948" y="3749"/>
                    <a:pt x="1510" y="5920"/>
                  </a:cubicBezTo>
                  <a:cubicBezTo>
                    <a:pt x="1240" y="7267"/>
                    <a:pt x="618" y="10077"/>
                    <a:pt x="0" y="12078"/>
                  </a:cubicBezTo>
                  <a:lnTo>
                    <a:pt x="57" y="12094"/>
                  </a:lnTo>
                  <a:cubicBezTo>
                    <a:pt x="675" y="10093"/>
                    <a:pt x="1297" y="7280"/>
                    <a:pt x="1567" y="5934"/>
                  </a:cubicBezTo>
                  <a:cubicBezTo>
                    <a:pt x="2005" y="3759"/>
                    <a:pt x="2560" y="47"/>
                    <a:pt x="2563" y="11"/>
                  </a:cubicBezTo>
                  <a:lnTo>
                    <a:pt x="2506"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46"/>
            <p:cNvSpPr/>
            <p:nvPr/>
          </p:nvSpPr>
          <p:spPr>
            <a:xfrm>
              <a:off x="2480016" y="2473450"/>
              <a:ext cx="270664" cy="116176"/>
            </a:xfrm>
            <a:custGeom>
              <a:rect b="b" l="l" r="r" t="t"/>
              <a:pathLst>
                <a:path extrusionOk="0" h="2990" w="6966">
                  <a:moveTo>
                    <a:pt x="3355" y="0"/>
                  </a:moveTo>
                  <a:lnTo>
                    <a:pt x="1" y="962"/>
                  </a:lnTo>
                  <a:lnTo>
                    <a:pt x="4778" y="2990"/>
                  </a:lnTo>
                  <a:lnTo>
                    <a:pt x="6966" y="658"/>
                  </a:lnTo>
                  <a:lnTo>
                    <a:pt x="3355"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46"/>
            <p:cNvSpPr/>
            <p:nvPr/>
          </p:nvSpPr>
          <p:spPr>
            <a:xfrm>
              <a:off x="2439762" y="2498978"/>
              <a:ext cx="340525" cy="121927"/>
            </a:xfrm>
            <a:custGeom>
              <a:rect b="b" l="l" r="r" t="t"/>
              <a:pathLst>
                <a:path extrusionOk="0" h="3138" w="8764">
                  <a:moveTo>
                    <a:pt x="235" y="338"/>
                  </a:moveTo>
                  <a:lnTo>
                    <a:pt x="1" y="349"/>
                  </a:lnTo>
                  <a:lnTo>
                    <a:pt x="1" y="349"/>
                  </a:lnTo>
                  <a:lnTo>
                    <a:pt x="236" y="339"/>
                  </a:lnTo>
                  <a:lnTo>
                    <a:pt x="236" y="339"/>
                  </a:lnTo>
                  <a:lnTo>
                    <a:pt x="235" y="338"/>
                  </a:lnTo>
                  <a:close/>
                  <a:moveTo>
                    <a:pt x="8002" y="1"/>
                  </a:moveTo>
                  <a:lnTo>
                    <a:pt x="5814" y="2333"/>
                  </a:lnTo>
                  <a:lnTo>
                    <a:pt x="1037" y="305"/>
                  </a:lnTo>
                  <a:lnTo>
                    <a:pt x="236" y="339"/>
                  </a:lnTo>
                  <a:lnTo>
                    <a:pt x="236" y="339"/>
                  </a:lnTo>
                  <a:lnTo>
                    <a:pt x="5974" y="3138"/>
                  </a:lnTo>
                  <a:lnTo>
                    <a:pt x="8764" y="105"/>
                  </a:lnTo>
                  <a:lnTo>
                    <a:pt x="8002"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46"/>
            <p:cNvSpPr/>
            <p:nvPr/>
          </p:nvSpPr>
          <p:spPr>
            <a:xfrm>
              <a:off x="2472361" y="2708138"/>
              <a:ext cx="20554" cy="20515"/>
            </a:xfrm>
            <a:custGeom>
              <a:rect b="b" l="l" r="r" t="t"/>
              <a:pathLst>
                <a:path extrusionOk="0" h="528" w="529">
                  <a:moveTo>
                    <a:pt x="264" y="0"/>
                  </a:moveTo>
                  <a:cubicBezTo>
                    <a:pt x="118" y="0"/>
                    <a:pt x="1" y="120"/>
                    <a:pt x="1" y="264"/>
                  </a:cubicBezTo>
                  <a:cubicBezTo>
                    <a:pt x="1" y="411"/>
                    <a:pt x="118" y="528"/>
                    <a:pt x="264" y="528"/>
                  </a:cubicBezTo>
                  <a:cubicBezTo>
                    <a:pt x="411" y="528"/>
                    <a:pt x="528" y="411"/>
                    <a:pt x="528" y="264"/>
                  </a:cubicBezTo>
                  <a:cubicBezTo>
                    <a:pt x="528" y="120"/>
                    <a:pt x="411" y="0"/>
                    <a:pt x="264"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46"/>
            <p:cNvSpPr/>
            <p:nvPr/>
          </p:nvSpPr>
          <p:spPr>
            <a:xfrm>
              <a:off x="2529479" y="2840013"/>
              <a:ext cx="20515" cy="20554"/>
            </a:xfrm>
            <a:custGeom>
              <a:rect b="b" l="l" r="r" t="t"/>
              <a:pathLst>
                <a:path extrusionOk="0" h="529" w="528">
                  <a:moveTo>
                    <a:pt x="264" y="0"/>
                  </a:moveTo>
                  <a:cubicBezTo>
                    <a:pt x="117" y="0"/>
                    <a:pt x="0" y="117"/>
                    <a:pt x="0" y="264"/>
                  </a:cubicBezTo>
                  <a:cubicBezTo>
                    <a:pt x="0" y="408"/>
                    <a:pt x="117" y="528"/>
                    <a:pt x="264" y="528"/>
                  </a:cubicBezTo>
                  <a:cubicBezTo>
                    <a:pt x="412" y="528"/>
                    <a:pt x="528" y="408"/>
                    <a:pt x="528" y="264"/>
                  </a:cubicBezTo>
                  <a:cubicBezTo>
                    <a:pt x="528" y="117"/>
                    <a:pt x="412" y="0"/>
                    <a:pt x="264"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46"/>
            <p:cNvSpPr/>
            <p:nvPr/>
          </p:nvSpPr>
          <p:spPr>
            <a:xfrm>
              <a:off x="2508963" y="3058070"/>
              <a:ext cx="20554" cy="20554"/>
            </a:xfrm>
            <a:custGeom>
              <a:rect b="b" l="l" r="r" t="t"/>
              <a:pathLst>
                <a:path extrusionOk="0" h="529" w="529">
                  <a:moveTo>
                    <a:pt x="264" y="1"/>
                  </a:moveTo>
                  <a:cubicBezTo>
                    <a:pt x="121" y="1"/>
                    <a:pt x="1" y="118"/>
                    <a:pt x="1" y="264"/>
                  </a:cubicBezTo>
                  <a:cubicBezTo>
                    <a:pt x="1" y="412"/>
                    <a:pt x="121" y="529"/>
                    <a:pt x="264" y="529"/>
                  </a:cubicBezTo>
                  <a:cubicBezTo>
                    <a:pt x="411" y="529"/>
                    <a:pt x="528" y="412"/>
                    <a:pt x="528" y="264"/>
                  </a:cubicBezTo>
                  <a:cubicBezTo>
                    <a:pt x="528" y="118"/>
                    <a:pt x="411" y="1"/>
                    <a:pt x="264"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46"/>
            <p:cNvSpPr/>
            <p:nvPr/>
          </p:nvSpPr>
          <p:spPr>
            <a:xfrm>
              <a:off x="2434555" y="2817283"/>
              <a:ext cx="20593" cy="20554"/>
            </a:xfrm>
            <a:custGeom>
              <a:rect b="b" l="l" r="r" t="t"/>
              <a:pathLst>
                <a:path extrusionOk="0" h="529" w="530">
                  <a:moveTo>
                    <a:pt x="265" y="1"/>
                  </a:moveTo>
                  <a:cubicBezTo>
                    <a:pt x="118" y="1"/>
                    <a:pt x="1" y="118"/>
                    <a:pt x="1" y="264"/>
                  </a:cubicBezTo>
                  <a:cubicBezTo>
                    <a:pt x="1" y="408"/>
                    <a:pt x="118" y="528"/>
                    <a:pt x="265" y="528"/>
                  </a:cubicBezTo>
                  <a:cubicBezTo>
                    <a:pt x="412" y="528"/>
                    <a:pt x="529" y="408"/>
                    <a:pt x="529" y="264"/>
                  </a:cubicBezTo>
                  <a:cubicBezTo>
                    <a:pt x="529" y="118"/>
                    <a:pt x="412" y="1"/>
                    <a:pt x="26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46"/>
            <p:cNvSpPr/>
            <p:nvPr/>
          </p:nvSpPr>
          <p:spPr>
            <a:xfrm>
              <a:off x="2371493" y="2718357"/>
              <a:ext cx="20554" cy="20554"/>
            </a:xfrm>
            <a:custGeom>
              <a:rect b="b" l="l" r="r" t="t"/>
              <a:pathLst>
                <a:path extrusionOk="0" h="529" w="529">
                  <a:moveTo>
                    <a:pt x="264" y="1"/>
                  </a:moveTo>
                  <a:cubicBezTo>
                    <a:pt x="117" y="1"/>
                    <a:pt x="0" y="121"/>
                    <a:pt x="0" y="265"/>
                  </a:cubicBezTo>
                  <a:cubicBezTo>
                    <a:pt x="0" y="412"/>
                    <a:pt x="117" y="528"/>
                    <a:pt x="264" y="528"/>
                  </a:cubicBezTo>
                  <a:cubicBezTo>
                    <a:pt x="408" y="528"/>
                    <a:pt x="529" y="412"/>
                    <a:pt x="529" y="265"/>
                  </a:cubicBezTo>
                  <a:cubicBezTo>
                    <a:pt x="529" y="121"/>
                    <a:pt x="408" y="1"/>
                    <a:pt x="264"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46"/>
            <p:cNvSpPr/>
            <p:nvPr/>
          </p:nvSpPr>
          <p:spPr>
            <a:xfrm>
              <a:off x="2469758" y="2629339"/>
              <a:ext cx="20554" cy="20515"/>
            </a:xfrm>
            <a:custGeom>
              <a:rect b="b" l="l" r="r" t="t"/>
              <a:pathLst>
                <a:path extrusionOk="0" h="528" w="529">
                  <a:moveTo>
                    <a:pt x="265" y="0"/>
                  </a:moveTo>
                  <a:cubicBezTo>
                    <a:pt x="117" y="0"/>
                    <a:pt x="0" y="117"/>
                    <a:pt x="0" y="264"/>
                  </a:cubicBezTo>
                  <a:cubicBezTo>
                    <a:pt x="0" y="408"/>
                    <a:pt x="117" y="528"/>
                    <a:pt x="265" y="528"/>
                  </a:cubicBezTo>
                  <a:cubicBezTo>
                    <a:pt x="408" y="528"/>
                    <a:pt x="529" y="408"/>
                    <a:pt x="529" y="264"/>
                  </a:cubicBezTo>
                  <a:cubicBezTo>
                    <a:pt x="529" y="117"/>
                    <a:pt x="408" y="0"/>
                    <a:pt x="265"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46"/>
            <p:cNvSpPr/>
            <p:nvPr/>
          </p:nvSpPr>
          <p:spPr>
            <a:xfrm>
              <a:off x="2641383" y="2796767"/>
              <a:ext cx="20515" cy="20554"/>
            </a:xfrm>
            <a:custGeom>
              <a:rect b="b" l="l" r="r" t="t"/>
              <a:pathLst>
                <a:path extrusionOk="0" h="529" w="528">
                  <a:moveTo>
                    <a:pt x="264" y="1"/>
                  </a:moveTo>
                  <a:cubicBezTo>
                    <a:pt x="121" y="1"/>
                    <a:pt x="0" y="118"/>
                    <a:pt x="0" y="265"/>
                  </a:cubicBezTo>
                  <a:cubicBezTo>
                    <a:pt x="0" y="411"/>
                    <a:pt x="121" y="529"/>
                    <a:pt x="264" y="529"/>
                  </a:cubicBezTo>
                  <a:cubicBezTo>
                    <a:pt x="411" y="529"/>
                    <a:pt x="528" y="411"/>
                    <a:pt x="528" y="265"/>
                  </a:cubicBezTo>
                  <a:cubicBezTo>
                    <a:pt x="528" y="118"/>
                    <a:pt x="411" y="1"/>
                    <a:pt x="264"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46"/>
            <p:cNvSpPr/>
            <p:nvPr/>
          </p:nvSpPr>
          <p:spPr>
            <a:xfrm>
              <a:off x="2756511" y="2768325"/>
              <a:ext cx="20438" cy="20593"/>
            </a:xfrm>
            <a:custGeom>
              <a:rect b="b" l="l" r="r" t="t"/>
              <a:pathLst>
                <a:path extrusionOk="0" h="530" w="526">
                  <a:moveTo>
                    <a:pt x="264" y="1"/>
                  </a:moveTo>
                  <a:cubicBezTo>
                    <a:pt x="117" y="1"/>
                    <a:pt x="1" y="118"/>
                    <a:pt x="1" y="265"/>
                  </a:cubicBezTo>
                  <a:cubicBezTo>
                    <a:pt x="1" y="412"/>
                    <a:pt x="117" y="529"/>
                    <a:pt x="264" y="529"/>
                  </a:cubicBezTo>
                  <a:cubicBezTo>
                    <a:pt x="408" y="529"/>
                    <a:pt x="525" y="412"/>
                    <a:pt x="525" y="265"/>
                  </a:cubicBezTo>
                  <a:cubicBezTo>
                    <a:pt x="525" y="118"/>
                    <a:pt x="408" y="1"/>
                    <a:pt x="264"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46"/>
            <p:cNvSpPr/>
            <p:nvPr/>
          </p:nvSpPr>
          <p:spPr>
            <a:xfrm>
              <a:off x="2600079" y="2689021"/>
              <a:ext cx="20554" cy="20438"/>
            </a:xfrm>
            <a:custGeom>
              <a:rect b="b" l="l" r="r" t="t"/>
              <a:pathLst>
                <a:path extrusionOk="0" h="526" w="529">
                  <a:moveTo>
                    <a:pt x="265" y="1"/>
                  </a:moveTo>
                  <a:cubicBezTo>
                    <a:pt x="118" y="1"/>
                    <a:pt x="1" y="118"/>
                    <a:pt x="1" y="265"/>
                  </a:cubicBezTo>
                  <a:cubicBezTo>
                    <a:pt x="1" y="409"/>
                    <a:pt x="118" y="526"/>
                    <a:pt x="265" y="526"/>
                  </a:cubicBezTo>
                  <a:cubicBezTo>
                    <a:pt x="408" y="526"/>
                    <a:pt x="528" y="409"/>
                    <a:pt x="528" y="265"/>
                  </a:cubicBezTo>
                  <a:cubicBezTo>
                    <a:pt x="528" y="118"/>
                    <a:pt x="408" y="1"/>
                    <a:pt x="26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46"/>
            <p:cNvSpPr/>
            <p:nvPr/>
          </p:nvSpPr>
          <p:spPr>
            <a:xfrm>
              <a:off x="2696402" y="2655294"/>
              <a:ext cx="20554" cy="20399"/>
            </a:xfrm>
            <a:custGeom>
              <a:rect b="b" l="l" r="r" t="t"/>
              <a:pathLst>
                <a:path extrusionOk="0" h="525" w="529">
                  <a:moveTo>
                    <a:pt x="265" y="0"/>
                  </a:moveTo>
                  <a:cubicBezTo>
                    <a:pt x="117" y="0"/>
                    <a:pt x="0" y="117"/>
                    <a:pt x="0" y="264"/>
                  </a:cubicBezTo>
                  <a:cubicBezTo>
                    <a:pt x="0" y="408"/>
                    <a:pt x="117" y="525"/>
                    <a:pt x="265" y="525"/>
                  </a:cubicBezTo>
                  <a:cubicBezTo>
                    <a:pt x="408" y="525"/>
                    <a:pt x="529" y="408"/>
                    <a:pt x="529" y="264"/>
                  </a:cubicBezTo>
                  <a:cubicBezTo>
                    <a:pt x="529" y="117"/>
                    <a:pt x="408" y="0"/>
                    <a:pt x="265"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46"/>
            <p:cNvSpPr/>
            <p:nvPr/>
          </p:nvSpPr>
          <p:spPr>
            <a:xfrm>
              <a:off x="2783788" y="2665513"/>
              <a:ext cx="20399" cy="20438"/>
            </a:xfrm>
            <a:custGeom>
              <a:rect b="b" l="l" r="r" t="t"/>
              <a:pathLst>
                <a:path extrusionOk="0" h="526" w="525">
                  <a:moveTo>
                    <a:pt x="261" y="1"/>
                  </a:moveTo>
                  <a:cubicBezTo>
                    <a:pt x="117" y="1"/>
                    <a:pt x="0" y="118"/>
                    <a:pt x="0" y="262"/>
                  </a:cubicBezTo>
                  <a:cubicBezTo>
                    <a:pt x="0" y="409"/>
                    <a:pt x="117" y="525"/>
                    <a:pt x="261" y="525"/>
                  </a:cubicBezTo>
                  <a:cubicBezTo>
                    <a:pt x="408" y="525"/>
                    <a:pt x="525" y="409"/>
                    <a:pt x="525" y="262"/>
                  </a:cubicBezTo>
                  <a:cubicBezTo>
                    <a:pt x="525" y="118"/>
                    <a:pt x="408" y="1"/>
                    <a:pt x="26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46"/>
            <p:cNvSpPr/>
            <p:nvPr/>
          </p:nvSpPr>
          <p:spPr>
            <a:xfrm>
              <a:off x="2903074" y="2678763"/>
              <a:ext cx="20515" cy="20593"/>
            </a:xfrm>
            <a:custGeom>
              <a:rect b="b" l="l" r="r" t="t"/>
              <a:pathLst>
                <a:path extrusionOk="0" h="530" w="528">
                  <a:moveTo>
                    <a:pt x="264" y="1"/>
                  </a:moveTo>
                  <a:cubicBezTo>
                    <a:pt x="121" y="1"/>
                    <a:pt x="0" y="118"/>
                    <a:pt x="0" y="265"/>
                  </a:cubicBezTo>
                  <a:cubicBezTo>
                    <a:pt x="0" y="409"/>
                    <a:pt x="121" y="529"/>
                    <a:pt x="264" y="529"/>
                  </a:cubicBezTo>
                  <a:cubicBezTo>
                    <a:pt x="411" y="529"/>
                    <a:pt x="528" y="409"/>
                    <a:pt x="528" y="265"/>
                  </a:cubicBezTo>
                  <a:cubicBezTo>
                    <a:pt x="528" y="118"/>
                    <a:pt x="411" y="1"/>
                    <a:pt x="264"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46"/>
            <p:cNvSpPr/>
            <p:nvPr/>
          </p:nvSpPr>
          <p:spPr>
            <a:xfrm>
              <a:off x="2392008" y="2579370"/>
              <a:ext cx="20438" cy="20515"/>
            </a:xfrm>
            <a:custGeom>
              <a:rect b="b" l="l" r="r" t="t"/>
              <a:pathLst>
                <a:path extrusionOk="0" h="528" w="526">
                  <a:moveTo>
                    <a:pt x="264" y="0"/>
                  </a:moveTo>
                  <a:cubicBezTo>
                    <a:pt x="117" y="0"/>
                    <a:pt x="1" y="116"/>
                    <a:pt x="1" y="264"/>
                  </a:cubicBezTo>
                  <a:cubicBezTo>
                    <a:pt x="1" y="411"/>
                    <a:pt x="117" y="528"/>
                    <a:pt x="264" y="528"/>
                  </a:cubicBezTo>
                  <a:cubicBezTo>
                    <a:pt x="408" y="528"/>
                    <a:pt x="525" y="411"/>
                    <a:pt x="525" y="264"/>
                  </a:cubicBezTo>
                  <a:cubicBezTo>
                    <a:pt x="525" y="116"/>
                    <a:pt x="408" y="0"/>
                    <a:pt x="264"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46"/>
            <p:cNvSpPr/>
            <p:nvPr/>
          </p:nvSpPr>
          <p:spPr>
            <a:xfrm>
              <a:off x="2861499" y="2898297"/>
              <a:ext cx="23274" cy="20515"/>
            </a:xfrm>
            <a:custGeom>
              <a:rect b="b" l="l" r="r" t="t"/>
              <a:pathLst>
                <a:path extrusionOk="0" h="528" w="599">
                  <a:moveTo>
                    <a:pt x="301" y="0"/>
                  </a:moveTo>
                  <a:cubicBezTo>
                    <a:pt x="200" y="0"/>
                    <a:pt x="105" y="59"/>
                    <a:pt x="61" y="157"/>
                  </a:cubicBezTo>
                  <a:cubicBezTo>
                    <a:pt x="1" y="291"/>
                    <a:pt x="61" y="444"/>
                    <a:pt x="192" y="505"/>
                  </a:cubicBezTo>
                  <a:cubicBezTo>
                    <a:pt x="227" y="520"/>
                    <a:pt x="264" y="528"/>
                    <a:pt x="300" y="528"/>
                  </a:cubicBezTo>
                  <a:cubicBezTo>
                    <a:pt x="401" y="528"/>
                    <a:pt x="497" y="470"/>
                    <a:pt x="539" y="375"/>
                  </a:cubicBezTo>
                  <a:cubicBezTo>
                    <a:pt x="599" y="241"/>
                    <a:pt x="542" y="84"/>
                    <a:pt x="409" y="23"/>
                  </a:cubicBezTo>
                  <a:cubicBezTo>
                    <a:pt x="374" y="8"/>
                    <a:pt x="337" y="0"/>
                    <a:pt x="30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46"/>
            <p:cNvSpPr/>
            <p:nvPr/>
          </p:nvSpPr>
          <p:spPr>
            <a:xfrm>
              <a:off x="2867133" y="2997650"/>
              <a:ext cx="23235" cy="20515"/>
            </a:xfrm>
            <a:custGeom>
              <a:rect b="b" l="l" r="r" t="t"/>
              <a:pathLst>
                <a:path extrusionOk="0" h="528" w="598">
                  <a:moveTo>
                    <a:pt x="300" y="1"/>
                  </a:moveTo>
                  <a:cubicBezTo>
                    <a:pt x="198" y="1"/>
                    <a:pt x="102" y="57"/>
                    <a:pt x="60" y="156"/>
                  </a:cubicBezTo>
                  <a:cubicBezTo>
                    <a:pt x="0" y="290"/>
                    <a:pt x="56" y="444"/>
                    <a:pt x="190" y="504"/>
                  </a:cubicBezTo>
                  <a:cubicBezTo>
                    <a:pt x="225" y="520"/>
                    <a:pt x="263" y="527"/>
                    <a:pt x="299" y="527"/>
                  </a:cubicBezTo>
                  <a:cubicBezTo>
                    <a:pt x="400" y="527"/>
                    <a:pt x="496" y="469"/>
                    <a:pt x="537" y="373"/>
                  </a:cubicBezTo>
                  <a:cubicBezTo>
                    <a:pt x="597" y="240"/>
                    <a:pt x="541" y="83"/>
                    <a:pt x="407" y="23"/>
                  </a:cubicBezTo>
                  <a:cubicBezTo>
                    <a:pt x="372" y="8"/>
                    <a:pt x="336" y="1"/>
                    <a:pt x="30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46"/>
            <p:cNvSpPr/>
            <p:nvPr/>
          </p:nvSpPr>
          <p:spPr>
            <a:xfrm>
              <a:off x="2782350" y="2982341"/>
              <a:ext cx="23274" cy="20477"/>
            </a:xfrm>
            <a:custGeom>
              <a:rect b="b" l="l" r="r" t="t"/>
              <a:pathLst>
                <a:path extrusionOk="0" h="527" w="599">
                  <a:moveTo>
                    <a:pt x="300" y="0"/>
                  </a:moveTo>
                  <a:cubicBezTo>
                    <a:pt x="199" y="0"/>
                    <a:pt x="103" y="57"/>
                    <a:pt x="60" y="156"/>
                  </a:cubicBezTo>
                  <a:cubicBezTo>
                    <a:pt x="0" y="289"/>
                    <a:pt x="57" y="443"/>
                    <a:pt x="190" y="503"/>
                  </a:cubicBezTo>
                  <a:cubicBezTo>
                    <a:pt x="226" y="519"/>
                    <a:pt x="263" y="527"/>
                    <a:pt x="299" y="527"/>
                  </a:cubicBezTo>
                  <a:cubicBezTo>
                    <a:pt x="399" y="527"/>
                    <a:pt x="494" y="469"/>
                    <a:pt x="538" y="373"/>
                  </a:cubicBezTo>
                  <a:cubicBezTo>
                    <a:pt x="599" y="239"/>
                    <a:pt x="538" y="82"/>
                    <a:pt x="408" y="22"/>
                  </a:cubicBezTo>
                  <a:cubicBezTo>
                    <a:pt x="373" y="7"/>
                    <a:pt x="336" y="0"/>
                    <a:pt x="30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46"/>
            <p:cNvSpPr/>
            <p:nvPr/>
          </p:nvSpPr>
          <p:spPr>
            <a:xfrm>
              <a:off x="2765331" y="3068367"/>
              <a:ext cx="23274" cy="20515"/>
            </a:xfrm>
            <a:custGeom>
              <a:rect b="b" l="l" r="r" t="t"/>
              <a:pathLst>
                <a:path extrusionOk="0" h="528" w="599">
                  <a:moveTo>
                    <a:pt x="300" y="0"/>
                  </a:moveTo>
                  <a:cubicBezTo>
                    <a:pt x="199" y="0"/>
                    <a:pt x="103" y="59"/>
                    <a:pt x="61" y="157"/>
                  </a:cubicBezTo>
                  <a:cubicBezTo>
                    <a:pt x="1" y="287"/>
                    <a:pt x="58" y="444"/>
                    <a:pt x="191" y="505"/>
                  </a:cubicBezTo>
                  <a:cubicBezTo>
                    <a:pt x="226" y="520"/>
                    <a:pt x="263" y="528"/>
                    <a:pt x="299" y="528"/>
                  </a:cubicBezTo>
                  <a:cubicBezTo>
                    <a:pt x="400" y="528"/>
                    <a:pt x="497" y="469"/>
                    <a:pt x="539" y="371"/>
                  </a:cubicBezTo>
                  <a:cubicBezTo>
                    <a:pt x="599" y="240"/>
                    <a:pt x="542" y="84"/>
                    <a:pt x="408" y="23"/>
                  </a:cubicBezTo>
                  <a:cubicBezTo>
                    <a:pt x="373" y="8"/>
                    <a:pt x="336" y="0"/>
                    <a:pt x="30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46"/>
            <p:cNvSpPr/>
            <p:nvPr/>
          </p:nvSpPr>
          <p:spPr>
            <a:xfrm>
              <a:off x="2765331" y="2866280"/>
              <a:ext cx="23274" cy="20477"/>
            </a:xfrm>
            <a:custGeom>
              <a:rect b="b" l="l" r="r" t="t"/>
              <a:pathLst>
                <a:path extrusionOk="0" h="527" w="599">
                  <a:moveTo>
                    <a:pt x="301" y="0"/>
                  </a:moveTo>
                  <a:cubicBezTo>
                    <a:pt x="200" y="0"/>
                    <a:pt x="103" y="57"/>
                    <a:pt x="61" y="156"/>
                  </a:cubicBezTo>
                  <a:cubicBezTo>
                    <a:pt x="1" y="289"/>
                    <a:pt x="58" y="443"/>
                    <a:pt x="191" y="503"/>
                  </a:cubicBezTo>
                  <a:cubicBezTo>
                    <a:pt x="226" y="519"/>
                    <a:pt x="263" y="527"/>
                    <a:pt x="300" y="527"/>
                  </a:cubicBezTo>
                  <a:cubicBezTo>
                    <a:pt x="401" y="527"/>
                    <a:pt x="497" y="469"/>
                    <a:pt x="539" y="374"/>
                  </a:cubicBezTo>
                  <a:cubicBezTo>
                    <a:pt x="599" y="240"/>
                    <a:pt x="542" y="83"/>
                    <a:pt x="408" y="22"/>
                  </a:cubicBezTo>
                  <a:cubicBezTo>
                    <a:pt x="373" y="8"/>
                    <a:pt x="337" y="0"/>
                    <a:pt x="30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46"/>
            <p:cNvSpPr/>
            <p:nvPr/>
          </p:nvSpPr>
          <p:spPr>
            <a:xfrm>
              <a:off x="2891495" y="2825365"/>
              <a:ext cx="23274" cy="20515"/>
            </a:xfrm>
            <a:custGeom>
              <a:rect b="b" l="l" r="r" t="t"/>
              <a:pathLst>
                <a:path extrusionOk="0" h="528" w="599">
                  <a:moveTo>
                    <a:pt x="300" y="0"/>
                  </a:moveTo>
                  <a:cubicBezTo>
                    <a:pt x="199" y="0"/>
                    <a:pt x="103" y="59"/>
                    <a:pt x="61" y="157"/>
                  </a:cubicBezTo>
                  <a:cubicBezTo>
                    <a:pt x="1" y="287"/>
                    <a:pt x="58" y="444"/>
                    <a:pt x="191" y="505"/>
                  </a:cubicBezTo>
                  <a:cubicBezTo>
                    <a:pt x="226" y="520"/>
                    <a:pt x="263" y="528"/>
                    <a:pt x="299" y="528"/>
                  </a:cubicBezTo>
                  <a:cubicBezTo>
                    <a:pt x="399" y="528"/>
                    <a:pt x="495" y="469"/>
                    <a:pt x="539" y="371"/>
                  </a:cubicBezTo>
                  <a:cubicBezTo>
                    <a:pt x="599" y="240"/>
                    <a:pt x="542" y="84"/>
                    <a:pt x="408" y="23"/>
                  </a:cubicBezTo>
                  <a:cubicBezTo>
                    <a:pt x="373" y="8"/>
                    <a:pt x="336" y="0"/>
                    <a:pt x="30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46"/>
            <p:cNvSpPr/>
            <p:nvPr/>
          </p:nvSpPr>
          <p:spPr>
            <a:xfrm>
              <a:off x="2433156" y="2987470"/>
              <a:ext cx="23391" cy="20438"/>
            </a:xfrm>
            <a:custGeom>
              <a:rect b="b" l="l" r="r" t="t"/>
              <a:pathLst>
                <a:path extrusionOk="0" h="526" w="602">
                  <a:moveTo>
                    <a:pt x="299" y="0"/>
                  </a:moveTo>
                  <a:cubicBezTo>
                    <a:pt x="200" y="0"/>
                    <a:pt x="104" y="57"/>
                    <a:pt x="60" y="154"/>
                  </a:cubicBezTo>
                  <a:cubicBezTo>
                    <a:pt x="0" y="288"/>
                    <a:pt x="60" y="445"/>
                    <a:pt x="194" y="502"/>
                  </a:cubicBezTo>
                  <a:cubicBezTo>
                    <a:pt x="229" y="518"/>
                    <a:pt x="266" y="526"/>
                    <a:pt x="303" y="526"/>
                  </a:cubicBezTo>
                  <a:cubicBezTo>
                    <a:pt x="402" y="526"/>
                    <a:pt x="497" y="469"/>
                    <a:pt x="541" y="371"/>
                  </a:cubicBezTo>
                  <a:cubicBezTo>
                    <a:pt x="601" y="237"/>
                    <a:pt x="541" y="81"/>
                    <a:pt x="408" y="24"/>
                  </a:cubicBezTo>
                  <a:cubicBezTo>
                    <a:pt x="373" y="8"/>
                    <a:pt x="336" y="0"/>
                    <a:pt x="299"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46"/>
            <p:cNvSpPr/>
            <p:nvPr/>
          </p:nvSpPr>
          <p:spPr>
            <a:xfrm>
              <a:off x="2841022" y="2747848"/>
              <a:ext cx="23391" cy="20554"/>
            </a:xfrm>
            <a:custGeom>
              <a:rect b="b" l="l" r="r" t="t"/>
              <a:pathLst>
                <a:path extrusionOk="0" h="529" w="602">
                  <a:moveTo>
                    <a:pt x="300" y="0"/>
                  </a:moveTo>
                  <a:cubicBezTo>
                    <a:pt x="200" y="0"/>
                    <a:pt x="105" y="59"/>
                    <a:pt x="60" y="157"/>
                  </a:cubicBezTo>
                  <a:cubicBezTo>
                    <a:pt x="0" y="291"/>
                    <a:pt x="60" y="445"/>
                    <a:pt x="191" y="505"/>
                  </a:cubicBezTo>
                  <a:cubicBezTo>
                    <a:pt x="226" y="521"/>
                    <a:pt x="263" y="528"/>
                    <a:pt x="299" y="528"/>
                  </a:cubicBezTo>
                  <a:cubicBezTo>
                    <a:pt x="400" y="528"/>
                    <a:pt x="497" y="470"/>
                    <a:pt x="541" y="375"/>
                  </a:cubicBezTo>
                  <a:cubicBezTo>
                    <a:pt x="601" y="241"/>
                    <a:pt x="541" y="84"/>
                    <a:pt x="407" y="24"/>
                  </a:cubicBezTo>
                  <a:cubicBezTo>
                    <a:pt x="372" y="8"/>
                    <a:pt x="336" y="0"/>
                    <a:pt x="30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46"/>
            <p:cNvSpPr/>
            <p:nvPr/>
          </p:nvSpPr>
          <p:spPr>
            <a:xfrm>
              <a:off x="2628793" y="2916792"/>
              <a:ext cx="23507" cy="20554"/>
            </a:xfrm>
            <a:custGeom>
              <a:rect b="b" l="l" r="r" t="t"/>
              <a:pathLst>
                <a:path extrusionOk="0" h="529" w="605">
                  <a:moveTo>
                    <a:pt x="304" y="0"/>
                  </a:moveTo>
                  <a:cubicBezTo>
                    <a:pt x="211" y="0"/>
                    <a:pt x="119" y="51"/>
                    <a:pt x="70" y="139"/>
                  </a:cubicBezTo>
                  <a:cubicBezTo>
                    <a:pt x="0" y="266"/>
                    <a:pt x="50" y="426"/>
                    <a:pt x="177" y="497"/>
                  </a:cubicBezTo>
                  <a:cubicBezTo>
                    <a:pt x="216" y="518"/>
                    <a:pt x="259" y="528"/>
                    <a:pt x="300" y="528"/>
                  </a:cubicBezTo>
                  <a:cubicBezTo>
                    <a:pt x="395" y="528"/>
                    <a:pt x="486" y="477"/>
                    <a:pt x="534" y="389"/>
                  </a:cubicBezTo>
                  <a:cubicBezTo>
                    <a:pt x="605" y="263"/>
                    <a:pt x="554" y="102"/>
                    <a:pt x="428" y="32"/>
                  </a:cubicBezTo>
                  <a:cubicBezTo>
                    <a:pt x="389" y="10"/>
                    <a:pt x="346" y="0"/>
                    <a:pt x="304"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46"/>
            <p:cNvSpPr/>
            <p:nvPr/>
          </p:nvSpPr>
          <p:spPr>
            <a:xfrm>
              <a:off x="2593590" y="2987392"/>
              <a:ext cx="23546" cy="20554"/>
            </a:xfrm>
            <a:custGeom>
              <a:rect b="b" l="l" r="r" t="t"/>
              <a:pathLst>
                <a:path extrusionOk="0" h="529" w="606">
                  <a:moveTo>
                    <a:pt x="305" y="1"/>
                  </a:moveTo>
                  <a:cubicBezTo>
                    <a:pt x="211" y="1"/>
                    <a:pt x="119" y="51"/>
                    <a:pt x="71" y="139"/>
                  </a:cubicBezTo>
                  <a:cubicBezTo>
                    <a:pt x="0" y="267"/>
                    <a:pt x="51" y="427"/>
                    <a:pt x="177" y="497"/>
                  </a:cubicBezTo>
                  <a:cubicBezTo>
                    <a:pt x="217" y="518"/>
                    <a:pt x="259" y="529"/>
                    <a:pt x="301" y="529"/>
                  </a:cubicBezTo>
                  <a:cubicBezTo>
                    <a:pt x="395" y="529"/>
                    <a:pt x="487" y="478"/>
                    <a:pt x="535" y="390"/>
                  </a:cubicBezTo>
                  <a:cubicBezTo>
                    <a:pt x="606" y="263"/>
                    <a:pt x="555" y="103"/>
                    <a:pt x="428" y="32"/>
                  </a:cubicBezTo>
                  <a:cubicBezTo>
                    <a:pt x="389" y="11"/>
                    <a:pt x="347" y="1"/>
                    <a:pt x="30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46"/>
            <p:cNvSpPr/>
            <p:nvPr/>
          </p:nvSpPr>
          <p:spPr>
            <a:xfrm>
              <a:off x="2468359" y="2916792"/>
              <a:ext cx="23391" cy="20554"/>
            </a:xfrm>
            <a:custGeom>
              <a:rect b="b" l="l" r="r" t="t"/>
              <a:pathLst>
                <a:path extrusionOk="0" h="529" w="602">
                  <a:moveTo>
                    <a:pt x="300" y="0"/>
                  </a:moveTo>
                  <a:cubicBezTo>
                    <a:pt x="206" y="0"/>
                    <a:pt x="115" y="51"/>
                    <a:pt x="67" y="139"/>
                  </a:cubicBezTo>
                  <a:cubicBezTo>
                    <a:pt x="0" y="266"/>
                    <a:pt x="47" y="426"/>
                    <a:pt x="173" y="497"/>
                  </a:cubicBezTo>
                  <a:cubicBezTo>
                    <a:pt x="214" y="518"/>
                    <a:pt x="256" y="528"/>
                    <a:pt x="298" y="528"/>
                  </a:cubicBezTo>
                  <a:cubicBezTo>
                    <a:pt x="393" y="528"/>
                    <a:pt x="483" y="477"/>
                    <a:pt x="531" y="389"/>
                  </a:cubicBezTo>
                  <a:cubicBezTo>
                    <a:pt x="601" y="263"/>
                    <a:pt x="554" y="102"/>
                    <a:pt x="424" y="32"/>
                  </a:cubicBezTo>
                  <a:cubicBezTo>
                    <a:pt x="385" y="10"/>
                    <a:pt x="342" y="0"/>
                    <a:pt x="30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46"/>
            <p:cNvSpPr/>
            <p:nvPr/>
          </p:nvSpPr>
          <p:spPr>
            <a:xfrm>
              <a:off x="2638391" y="3068367"/>
              <a:ext cx="23391" cy="20477"/>
            </a:xfrm>
            <a:custGeom>
              <a:rect b="b" l="l" r="r" t="t"/>
              <a:pathLst>
                <a:path extrusionOk="0" h="527" w="602">
                  <a:moveTo>
                    <a:pt x="298" y="1"/>
                  </a:moveTo>
                  <a:cubicBezTo>
                    <a:pt x="206" y="1"/>
                    <a:pt x="115" y="50"/>
                    <a:pt x="67" y="137"/>
                  </a:cubicBezTo>
                  <a:cubicBezTo>
                    <a:pt x="0" y="267"/>
                    <a:pt x="47" y="428"/>
                    <a:pt x="174" y="494"/>
                  </a:cubicBezTo>
                  <a:cubicBezTo>
                    <a:pt x="215" y="516"/>
                    <a:pt x="259" y="527"/>
                    <a:pt x="301" y="527"/>
                  </a:cubicBezTo>
                  <a:cubicBezTo>
                    <a:pt x="394" y="527"/>
                    <a:pt x="483" y="477"/>
                    <a:pt x="531" y="387"/>
                  </a:cubicBezTo>
                  <a:cubicBezTo>
                    <a:pt x="602" y="260"/>
                    <a:pt x="555" y="100"/>
                    <a:pt x="424" y="33"/>
                  </a:cubicBezTo>
                  <a:cubicBezTo>
                    <a:pt x="384" y="11"/>
                    <a:pt x="341" y="1"/>
                    <a:pt x="29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46"/>
            <p:cNvSpPr/>
            <p:nvPr/>
          </p:nvSpPr>
          <p:spPr>
            <a:xfrm>
              <a:off x="2933031" y="2589589"/>
              <a:ext cx="23391" cy="20554"/>
            </a:xfrm>
            <a:custGeom>
              <a:rect b="b" l="l" r="r" t="t"/>
              <a:pathLst>
                <a:path extrusionOk="0" h="529" w="602">
                  <a:moveTo>
                    <a:pt x="301" y="1"/>
                  </a:moveTo>
                  <a:cubicBezTo>
                    <a:pt x="200" y="1"/>
                    <a:pt x="105" y="60"/>
                    <a:pt x="61" y="158"/>
                  </a:cubicBezTo>
                  <a:cubicBezTo>
                    <a:pt x="1" y="288"/>
                    <a:pt x="61" y="445"/>
                    <a:pt x="191" y="505"/>
                  </a:cubicBezTo>
                  <a:cubicBezTo>
                    <a:pt x="227" y="521"/>
                    <a:pt x="263" y="529"/>
                    <a:pt x="299" y="529"/>
                  </a:cubicBezTo>
                  <a:cubicBezTo>
                    <a:pt x="401" y="529"/>
                    <a:pt x="498" y="470"/>
                    <a:pt x="542" y="371"/>
                  </a:cubicBezTo>
                  <a:cubicBezTo>
                    <a:pt x="602" y="242"/>
                    <a:pt x="542" y="84"/>
                    <a:pt x="409" y="24"/>
                  </a:cubicBezTo>
                  <a:cubicBezTo>
                    <a:pt x="373" y="8"/>
                    <a:pt x="337" y="1"/>
                    <a:pt x="30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46"/>
            <p:cNvSpPr/>
            <p:nvPr/>
          </p:nvSpPr>
          <p:spPr>
            <a:xfrm>
              <a:off x="2802710" y="2559476"/>
              <a:ext cx="23430" cy="20554"/>
            </a:xfrm>
            <a:custGeom>
              <a:rect b="b" l="l" r="r" t="t"/>
              <a:pathLst>
                <a:path extrusionOk="0" h="529" w="603">
                  <a:moveTo>
                    <a:pt x="303" y="1"/>
                  </a:moveTo>
                  <a:cubicBezTo>
                    <a:pt x="202" y="1"/>
                    <a:pt x="105" y="59"/>
                    <a:pt x="61" y="158"/>
                  </a:cubicBezTo>
                  <a:cubicBezTo>
                    <a:pt x="1" y="288"/>
                    <a:pt x="61" y="445"/>
                    <a:pt x="195" y="505"/>
                  </a:cubicBezTo>
                  <a:cubicBezTo>
                    <a:pt x="230" y="521"/>
                    <a:pt x="266" y="528"/>
                    <a:pt x="302" y="528"/>
                  </a:cubicBezTo>
                  <a:cubicBezTo>
                    <a:pt x="403" y="528"/>
                    <a:pt x="498" y="470"/>
                    <a:pt x="542" y="372"/>
                  </a:cubicBezTo>
                  <a:cubicBezTo>
                    <a:pt x="602" y="241"/>
                    <a:pt x="542" y="84"/>
                    <a:pt x="411" y="24"/>
                  </a:cubicBezTo>
                  <a:cubicBezTo>
                    <a:pt x="376" y="8"/>
                    <a:pt x="339" y="1"/>
                    <a:pt x="303"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46"/>
            <p:cNvSpPr/>
            <p:nvPr/>
          </p:nvSpPr>
          <p:spPr>
            <a:xfrm>
              <a:off x="2211331" y="2541059"/>
              <a:ext cx="261727" cy="572917"/>
            </a:xfrm>
            <a:custGeom>
              <a:rect b="b" l="l" r="r" t="t"/>
              <a:pathLst>
                <a:path extrusionOk="0" h="14745" w="6736">
                  <a:moveTo>
                    <a:pt x="2880" y="0"/>
                  </a:moveTo>
                  <a:cubicBezTo>
                    <a:pt x="2880" y="0"/>
                    <a:pt x="187" y="735"/>
                    <a:pt x="93" y="4166"/>
                  </a:cubicBezTo>
                  <a:cubicBezTo>
                    <a:pt x="0" y="7601"/>
                    <a:pt x="1083" y="14423"/>
                    <a:pt x="2352" y="14703"/>
                  </a:cubicBezTo>
                  <a:cubicBezTo>
                    <a:pt x="2476" y="14731"/>
                    <a:pt x="2592" y="14745"/>
                    <a:pt x="2702" y="14745"/>
                  </a:cubicBezTo>
                  <a:cubicBezTo>
                    <a:pt x="3722" y="14745"/>
                    <a:pt x="4190" y="13556"/>
                    <a:pt x="4657" y="11132"/>
                  </a:cubicBezTo>
                  <a:cubicBezTo>
                    <a:pt x="5175" y="8449"/>
                    <a:pt x="6735" y="391"/>
                    <a:pt x="288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46"/>
            <p:cNvSpPr/>
            <p:nvPr/>
          </p:nvSpPr>
          <p:spPr>
            <a:xfrm>
              <a:off x="2238646" y="2951762"/>
              <a:ext cx="148193" cy="483822"/>
            </a:xfrm>
            <a:custGeom>
              <a:rect b="b" l="l" r="r" t="t"/>
              <a:pathLst>
                <a:path extrusionOk="0" h="12452" w="3814">
                  <a:moveTo>
                    <a:pt x="54" y="1"/>
                  </a:moveTo>
                  <a:cubicBezTo>
                    <a:pt x="19" y="1"/>
                    <a:pt x="1" y="5"/>
                    <a:pt x="2" y="11"/>
                  </a:cubicBezTo>
                  <a:cubicBezTo>
                    <a:pt x="8" y="47"/>
                    <a:pt x="804" y="8085"/>
                    <a:pt x="1234" y="12452"/>
                  </a:cubicBezTo>
                  <a:lnTo>
                    <a:pt x="3282" y="12452"/>
                  </a:lnTo>
                  <a:cubicBezTo>
                    <a:pt x="3410" y="10047"/>
                    <a:pt x="3587" y="6673"/>
                    <a:pt x="3670" y="4949"/>
                  </a:cubicBezTo>
                  <a:cubicBezTo>
                    <a:pt x="3814" y="2095"/>
                    <a:pt x="2591" y="1310"/>
                    <a:pt x="2591" y="1310"/>
                  </a:cubicBezTo>
                  <a:cubicBezTo>
                    <a:pt x="1631" y="226"/>
                    <a:pt x="329" y="1"/>
                    <a:pt x="5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46"/>
            <p:cNvSpPr/>
            <p:nvPr/>
          </p:nvSpPr>
          <p:spPr>
            <a:xfrm>
              <a:off x="2286594" y="3435552"/>
              <a:ext cx="79614" cy="106774"/>
            </a:xfrm>
            <a:custGeom>
              <a:rect b="b" l="l" r="r" t="t"/>
              <a:pathLst>
                <a:path extrusionOk="0" h="2748" w="2049">
                  <a:moveTo>
                    <a:pt x="0" y="1"/>
                  </a:moveTo>
                  <a:cubicBezTo>
                    <a:pt x="164" y="1631"/>
                    <a:pt x="275" y="2747"/>
                    <a:pt x="275" y="2747"/>
                  </a:cubicBezTo>
                  <a:lnTo>
                    <a:pt x="1901" y="2747"/>
                  </a:lnTo>
                  <a:cubicBezTo>
                    <a:pt x="1901" y="2747"/>
                    <a:pt x="1965" y="1585"/>
                    <a:pt x="2048"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46"/>
            <p:cNvSpPr/>
            <p:nvPr/>
          </p:nvSpPr>
          <p:spPr>
            <a:xfrm>
              <a:off x="2297240" y="3541860"/>
              <a:ext cx="114039" cy="149669"/>
            </a:xfrm>
            <a:custGeom>
              <a:rect b="b" l="l" r="r" t="t"/>
              <a:pathLst>
                <a:path extrusionOk="0" h="3852" w="2935">
                  <a:moveTo>
                    <a:pt x="1842" y="0"/>
                  </a:moveTo>
                  <a:cubicBezTo>
                    <a:pt x="1714" y="0"/>
                    <a:pt x="1627" y="11"/>
                    <a:pt x="1627" y="11"/>
                  </a:cubicBezTo>
                  <a:lnTo>
                    <a:pt x="1" y="11"/>
                  </a:lnTo>
                  <a:cubicBezTo>
                    <a:pt x="1" y="11"/>
                    <a:pt x="491" y="2199"/>
                    <a:pt x="752" y="2824"/>
                  </a:cubicBezTo>
                  <a:cubicBezTo>
                    <a:pt x="999" y="3427"/>
                    <a:pt x="1511" y="3851"/>
                    <a:pt x="1746" y="3851"/>
                  </a:cubicBezTo>
                  <a:cubicBezTo>
                    <a:pt x="1756" y="3851"/>
                    <a:pt x="1765" y="3851"/>
                    <a:pt x="1774" y="3849"/>
                  </a:cubicBezTo>
                  <a:cubicBezTo>
                    <a:pt x="1991" y="3813"/>
                    <a:pt x="1801" y="1288"/>
                    <a:pt x="1971" y="1214"/>
                  </a:cubicBezTo>
                  <a:cubicBezTo>
                    <a:pt x="1980" y="1210"/>
                    <a:pt x="1989" y="1208"/>
                    <a:pt x="1998" y="1208"/>
                  </a:cubicBezTo>
                  <a:cubicBezTo>
                    <a:pt x="2176" y="1208"/>
                    <a:pt x="2493" y="1883"/>
                    <a:pt x="2616" y="2029"/>
                  </a:cubicBezTo>
                  <a:cubicBezTo>
                    <a:pt x="2628" y="2042"/>
                    <a:pt x="2640" y="2048"/>
                    <a:pt x="2652" y="2048"/>
                  </a:cubicBezTo>
                  <a:cubicBezTo>
                    <a:pt x="2781" y="2048"/>
                    <a:pt x="2934" y="1354"/>
                    <a:pt x="2864" y="642"/>
                  </a:cubicBezTo>
                  <a:cubicBezTo>
                    <a:pt x="2808" y="77"/>
                    <a:pt x="2181" y="0"/>
                    <a:pt x="184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46"/>
            <p:cNvSpPr/>
            <p:nvPr/>
          </p:nvSpPr>
          <p:spPr>
            <a:xfrm>
              <a:off x="2176400" y="2541020"/>
              <a:ext cx="274433" cy="334347"/>
            </a:xfrm>
            <a:custGeom>
              <a:rect b="b" l="l" r="r" t="t"/>
              <a:pathLst>
                <a:path extrusionOk="0" h="8605" w="7063">
                  <a:moveTo>
                    <a:pt x="3822" y="0"/>
                  </a:moveTo>
                  <a:cubicBezTo>
                    <a:pt x="3794" y="0"/>
                    <a:pt x="3779" y="1"/>
                    <a:pt x="3779" y="1"/>
                  </a:cubicBezTo>
                  <a:cubicBezTo>
                    <a:pt x="3779" y="1"/>
                    <a:pt x="2449" y="5"/>
                    <a:pt x="1226" y="1635"/>
                  </a:cubicBezTo>
                  <a:cubicBezTo>
                    <a:pt x="0" y="3268"/>
                    <a:pt x="692" y="8604"/>
                    <a:pt x="692" y="8604"/>
                  </a:cubicBezTo>
                  <a:lnTo>
                    <a:pt x="6796" y="8196"/>
                  </a:lnTo>
                  <a:cubicBezTo>
                    <a:pt x="6796" y="8196"/>
                    <a:pt x="7063" y="7445"/>
                    <a:pt x="6779" y="3646"/>
                  </a:cubicBezTo>
                  <a:cubicBezTo>
                    <a:pt x="6513" y="131"/>
                    <a:pt x="4170" y="0"/>
                    <a:pt x="3822"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46"/>
            <p:cNvSpPr/>
            <p:nvPr/>
          </p:nvSpPr>
          <p:spPr>
            <a:xfrm>
              <a:off x="3033395" y="2893595"/>
              <a:ext cx="73009" cy="1199998"/>
            </a:xfrm>
            <a:custGeom>
              <a:rect b="b" l="l" r="r" t="t"/>
              <a:pathLst>
                <a:path extrusionOk="0" h="30884" w="1879">
                  <a:moveTo>
                    <a:pt x="0" y="1"/>
                  </a:moveTo>
                  <a:lnTo>
                    <a:pt x="0" y="30884"/>
                  </a:lnTo>
                  <a:lnTo>
                    <a:pt x="939" y="30884"/>
                  </a:lnTo>
                  <a:lnTo>
                    <a:pt x="1878"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46"/>
            <p:cNvSpPr/>
            <p:nvPr/>
          </p:nvSpPr>
          <p:spPr>
            <a:xfrm>
              <a:off x="5144333" y="2893595"/>
              <a:ext cx="73009" cy="1199998"/>
            </a:xfrm>
            <a:custGeom>
              <a:rect b="b" l="l" r="r" t="t"/>
              <a:pathLst>
                <a:path extrusionOk="0" h="30884" w="1879">
                  <a:moveTo>
                    <a:pt x="0" y="1"/>
                  </a:moveTo>
                  <a:lnTo>
                    <a:pt x="0" y="30406"/>
                  </a:lnTo>
                  <a:cubicBezTo>
                    <a:pt x="0" y="30670"/>
                    <a:pt x="214" y="30884"/>
                    <a:pt x="478" y="30884"/>
                  </a:cubicBezTo>
                  <a:cubicBezTo>
                    <a:pt x="735" y="30884"/>
                    <a:pt x="946" y="30676"/>
                    <a:pt x="953" y="30419"/>
                  </a:cubicBezTo>
                  <a:lnTo>
                    <a:pt x="1878"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46"/>
            <p:cNvSpPr/>
            <p:nvPr/>
          </p:nvSpPr>
          <p:spPr>
            <a:xfrm>
              <a:off x="4078490" y="2958134"/>
              <a:ext cx="73009" cy="1199998"/>
            </a:xfrm>
            <a:custGeom>
              <a:rect b="b" l="l" r="r" t="t"/>
              <a:pathLst>
                <a:path extrusionOk="0" h="30884" w="1879">
                  <a:moveTo>
                    <a:pt x="0" y="0"/>
                  </a:moveTo>
                  <a:lnTo>
                    <a:pt x="0" y="30405"/>
                  </a:lnTo>
                  <a:cubicBezTo>
                    <a:pt x="0" y="30669"/>
                    <a:pt x="214" y="30883"/>
                    <a:pt x="475" y="30883"/>
                  </a:cubicBezTo>
                  <a:cubicBezTo>
                    <a:pt x="731" y="30883"/>
                    <a:pt x="942" y="30676"/>
                    <a:pt x="952" y="30418"/>
                  </a:cubicBezTo>
                  <a:lnTo>
                    <a:pt x="1878"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46"/>
            <p:cNvSpPr/>
            <p:nvPr/>
          </p:nvSpPr>
          <p:spPr>
            <a:xfrm>
              <a:off x="2998231" y="2802246"/>
              <a:ext cx="2233502" cy="304274"/>
            </a:xfrm>
            <a:custGeom>
              <a:rect b="b" l="l" r="r" t="t"/>
              <a:pathLst>
                <a:path extrusionOk="0" h="7831" w="57483">
                  <a:moveTo>
                    <a:pt x="28741" y="0"/>
                  </a:moveTo>
                  <a:cubicBezTo>
                    <a:pt x="12866" y="0"/>
                    <a:pt x="0" y="1754"/>
                    <a:pt x="0" y="3915"/>
                  </a:cubicBezTo>
                  <a:cubicBezTo>
                    <a:pt x="0" y="6077"/>
                    <a:pt x="12866" y="7831"/>
                    <a:pt x="28741" y="7831"/>
                  </a:cubicBezTo>
                  <a:cubicBezTo>
                    <a:pt x="44613" y="7831"/>
                    <a:pt x="57482" y="6077"/>
                    <a:pt x="57482" y="3915"/>
                  </a:cubicBezTo>
                  <a:cubicBezTo>
                    <a:pt x="57482" y="1754"/>
                    <a:pt x="44613" y="0"/>
                    <a:pt x="28741" y="0"/>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46"/>
            <p:cNvSpPr/>
            <p:nvPr/>
          </p:nvSpPr>
          <p:spPr>
            <a:xfrm>
              <a:off x="2998231" y="2904902"/>
              <a:ext cx="70366" cy="53270"/>
            </a:xfrm>
            <a:custGeom>
              <a:rect b="b" l="l" r="r" t="t"/>
              <a:pathLst>
                <a:path extrusionOk="0" h="1371" w="1811">
                  <a:moveTo>
                    <a:pt x="0" y="1"/>
                  </a:moveTo>
                  <a:lnTo>
                    <a:pt x="0" y="1370"/>
                  </a:lnTo>
                  <a:lnTo>
                    <a:pt x="1810" y="1370"/>
                  </a:lnTo>
                  <a:lnTo>
                    <a:pt x="1810" y="1"/>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46"/>
            <p:cNvSpPr/>
            <p:nvPr/>
          </p:nvSpPr>
          <p:spPr>
            <a:xfrm>
              <a:off x="5161197" y="2904902"/>
              <a:ext cx="70561" cy="53270"/>
            </a:xfrm>
            <a:custGeom>
              <a:rect b="b" l="l" r="r" t="t"/>
              <a:pathLst>
                <a:path extrusionOk="0" h="1371" w="1816">
                  <a:moveTo>
                    <a:pt x="1" y="1"/>
                  </a:moveTo>
                  <a:lnTo>
                    <a:pt x="1" y="1370"/>
                  </a:lnTo>
                  <a:lnTo>
                    <a:pt x="1815" y="1370"/>
                  </a:lnTo>
                  <a:lnTo>
                    <a:pt x="1815" y="1"/>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46"/>
            <p:cNvSpPr/>
            <p:nvPr/>
          </p:nvSpPr>
          <p:spPr>
            <a:xfrm>
              <a:off x="2998231" y="2752783"/>
              <a:ext cx="2233502" cy="304157"/>
            </a:xfrm>
            <a:custGeom>
              <a:rect b="b" l="l" r="r" t="t"/>
              <a:pathLst>
                <a:path extrusionOk="0" h="7828" w="57483">
                  <a:moveTo>
                    <a:pt x="28741" y="0"/>
                  </a:moveTo>
                  <a:cubicBezTo>
                    <a:pt x="12866" y="0"/>
                    <a:pt x="0" y="1754"/>
                    <a:pt x="0" y="3916"/>
                  </a:cubicBezTo>
                  <a:cubicBezTo>
                    <a:pt x="0" y="6077"/>
                    <a:pt x="12866" y="7828"/>
                    <a:pt x="28741" y="7828"/>
                  </a:cubicBezTo>
                  <a:cubicBezTo>
                    <a:pt x="44613" y="7828"/>
                    <a:pt x="57482" y="6077"/>
                    <a:pt x="57482" y="3916"/>
                  </a:cubicBezTo>
                  <a:cubicBezTo>
                    <a:pt x="57482" y="1754"/>
                    <a:pt x="44613" y="0"/>
                    <a:pt x="2874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46"/>
            <p:cNvSpPr/>
            <p:nvPr/>
          </p:nvSpPr>
          <p:spPr>
            <a:xfrm>
              <a:off x="3033395" y="2992405"/>
              <a:ext cx="69240" cy="145162"/>
            </a:xfrm>
            <a:custGeom>
              <a:rect b="b" l="l" r="r" t="t"/>
              <a:pathLst>
                <a:path extrusionOk="0" h="3736" w="1782">
                  <a:moveTo>
                    <a:pt x="0" y="0"/>
                  </a:moveTo>
                  <a:lnTo>
                    <a:pt x="1687" y="3735"/>
                  </a:lnTo>
                  <a:lnTo>
                    <a:pt x="1781" y="676"/>
                  </a:lnTo>
                  <a:lnTo>
                    <a:pt x="0" y="0"/>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46"/>
            <p:cNvSpPr/>
            <p:nvPr/>
          </p:nvSpPr>
          <p:spPr>
            <a:xfrm>
              <a:off x="4078490" y="3106484"/>
              <a:ext cx="68424" cy="155575"/>
            </a:xfrm>
            <a:custGeom>
              <a:rect b="b" l="l" r="r" t="t"/>
              <a:pathLst>
                <a:path extrusionOk="0" h="4004" w="1761">
                  <a:moveTo>
                    <a:pt x="0" y="1"/>
                  </a:moveTo>
                  <a:lnTo>
                    <a:pt x="1638" y="4003"/>
                  </a:lnTo>
                  <a:lnTo>
                    <a:pt x="1761" y="1"/>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46"/>
            <p:cNvSpPr/>
            <p:nvPr/>
          </p:nvSpPr>
          <p:spPr>
            <a:xfrm>
              <a:off x="5144333" y="2980981"/>
              <a:ext cx="70289" cy="216655"/>
            </a:xfrm>
            <a:custGeom>
              <a:rect b="b" l="l" r="r" t="t"/>
              <a:pathLst>
                <a:path extrusionOk="0" h="5576" w="1809">
                  <a:moveTo>
                    <a:pt x="1808" y="0"/>
                  </a:moveTo>
                  <a:lnTo>
                    <a:pt x="0" y="836"/>
                  </a:lnTo>
                  <a:lnTo>
                    <a:pt x="1641" y="5576"/>
                  </a:lnTo>
                  <a:lnTo>
                    <a:pt x="1808" y="0"/>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46"/>
            <p:cNvSpPr/>
            <p:nvPr/>
          </p:nvSpPr>
          <p:spPr>
            <a:xfrm>
              <a:off x="4175201" y="2797816"/>
              <a:ext cx="325993" cy="133078"/>
            </a:xfrm>
            <a:custGeom>
              <a:rect b="b" l="l" r="r" t="t"/>
              <a:pathLst>
                <a:path extrusionOk="0" h="3425" w="8390">
                  <a:moveTo>
                    <a:pt x="0" y="0"/>
                  </a:moveTo>
                  <a:lnTo>
                    <a:pt x="40" y="3425"/>
                  </a:lnTo>
                  <a:lnTo>
                    <a:pt x="8389" y="395"/>
                  </a:lnTo>
                  <a:lnTo>
                    <a:pt x="0"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46"/>
            <p:cNvSpPr/>
            <p:nvPr/>
          </p:nvSpPr>
          <p:spPr>
            <a:xfrm>
              <a:off x="3683369" y="2835312"/>
              <a:ext cx="642157" cy="102733"/>
            </a:xfrm>
            <a:custGeom>
              <a:rect b="b" l="l" r="r" t="t"/>
              <a:pathLst>
                <a:path extrusionOk="0" h="2644" w="16527">
                  <a:moveTo>
                    <a:pt x="5442" y="1"/>
                  </a:moveTo>
                  <a:lnTo>
                    <a:pt x="0" y="2096"/>
                  </a:lnTo>
                  <a:lnTo>
                    <a:pt x="11081" y="2643"/>
                  </a:lnTo>
                  <a:lnTo>
                    <a:pt x="16527" y="519"/>
                  </a:lnTo>
                  <a:lnTo>
                    <a:pt x="5442" y="1"/>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46"/>
            <p:cNvSpPr/>
            <p:nvPr/>
          </p:nvSpPr>
          <p:spPr>
            <a:xfrm>
              <a:off x="3887787" y="2849455"/>
              <a:ext cx="37534" cy="8160"/>
            </a:xfrm>
            <a:custGeom>
              <a:rect b="b" l="l" r="r" t="t"/>
              <a:pathLst>
                <a:path extrusionOk="0" h="210" w="966">
                  <a:moveTo>
                    <a:pt x="275" y="1"/>
                  </a:moveTo>
                  <a:cubicBezTo>
                    <a:pt x="264" y="1"/>
                    <a:pt x="255" y="5"/>
                    <a:pt x="244" y="8"/>
                  </a:cubicBezTo>
                  <a:lnTo>
                    <a:pt x="61" y="78"/>
                  </a:lnTo>
                  <a:cubicBezTo>
                    <a:pt x="0" y="101"/>
                    <a:pt x="11" y="175"/>
                    <a:pt x="74" y="178"/>
                  </a:cubicBezTo>
                  <a:lnTo>
                    <a:pt x="688" y="208"/>
                  </a:lnTo>
                  <a:cubicBezTo>
                    <a:pt x="691" y="209"/>
                    <a:pt x="694" y="210"/>
                    <a:pt x="697" y="210"/>
                  </a:cubicBezTo>
                  <a:cubicBezTo>
                    <a:pt x="705" y="210"/>
                    <a:pt x="711" y="208"/>
                    <a:pt x="719" y="205"/>
                  </a:cubicBezTo>
                  <a:lnTo>
                    <a:pt x="906" y="131"/>
                  </a:lnTo>
                  <a:cubicBezTo>
                    <a:pt x="966" y="108"/>
                    <a:pt x="953" y="34"/>
                    <a:pt x="889" y="31"/>
                  </a:cubicBezTo>
                  <a:lnTo>
                    <a:pt x="275"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46"/>
            <p:cNvSpPr/>
            <p:nvPr/>
          </p:nvSpPr>
          <p:spPr>
            <a:xfrm>
              <a:off x="3936473" y="2851786"/>
              <a:ext cx="37573" cy="8121"/>
            </a:xfrm>
            <a:custGeom>
              <a:rect b="b" l="l" r="r" t="t"/>
              <a:pathLst>
                <a:path extrusionOk="0" h="209" w="967">
                  <a:moveTo>
                    <a:pt x="274" y="1"/>
                  </a:moveTo>
                  <a:cubicBezTo>
                    <a:pt x="264" y="1"/>
                    <a:pt x="254" y="1"/>
                    <a:pt x="244" y="8"/>
                  </a:cubicBezTo>
                  <a:lnTo>
                    <a:pt x="61" y="78"/>
                  </a:lnTo>
                  <a:cubicBezTo>
                    <a:pt x="1" y="101"/>
                    <a:pt x="10" y="175"/>
                    <a:pt x="77" y="178"/>
                  </a:cubicBezTo>
                  <a:lnTo>
                    <a:pt x="689" y="209"/>
                  </a:lnTo>
                  <a:cubicBezTo>
                    <a:pt x="698" y="209"/>
                    <a:pt x="712" y="209"/>
                    <a:pt x="722" y="205"/>
                  </a:cubicBezTo>
                  <a:lnTo>
                    <a:pt x="906" y="132"/>
                  </a:lnTo>
                  <a:cubicBezTo>
                    <a:pt x="966" y="108"/>
                    <a:pt x="956" y="35"/>
                    <a:pt x="889" y="31"/>
                  </a:cubicBezTo>
                  <a:lnTo>
                    <a:pt x="274"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46"/>
            <p:cNvSpPr/>
            <p:nvPr/>
          </p:nvSpPr>
          <p:spPr>
            <a:xfrm>
              <a:off x="3985159" y="2854079"/>
              <a:ext cx="37534" cy="8160"/>
            </a:xfrm>
            <a:custGeom>
              <a:rect b="b" l="l" r="r" t="t"/>
              <a:pathLst>
                <a:path extrusionOk="0" h="210" w="966">
                  <a:moveTo>
                    <a:pt x="266" y="1"/>
                  </a:moveTo>
                  <a:cubicBezTo>
                    <a:pt x="258" y="1"/>
                    <a:pt x="251" y="3"/>
                    <a:pt x="244" y="6"/>
                  </a:cubicBezTo>
                  <a:lnTo>
                    <a:pt x="60" y="76"/>
                  </a:lnTo>
                  <a:cubicBezTo>
                    <a:pt x="0" y="99"/>
                    <a:pt x="10" y="176"/>
                    <a:pt x="77" y="179"/>
                  </a:cubicBezTo>
                  <a:lnTo>
                    <a:pt x="688" y="210"/>
                  </a:lnTo>
                  <a:cubicBezTo>
                    <a:pt x="702" y="210"/>
                    <a:pt x="712" y="207"/>
                    <a:pt x="722" y="203"/>
                  </a:cubicBezTo>
                  <a:lnTo>
                    <a:pt x="905" y="133"/>
                  </a:lnTo>
                  <a:cubicBezTo>
                    <a:pt x="965" y="109"/>
                    <a:pt x="956" y="33"/>
                    <a:pt x="888" y="29"/>
                  </a:cubicBezTo>
                  <a:lnTo>
                    <a:pt x="274" y="2"/>
                  </a:lnTo>
                  <a:cubicBezTo>
                    <a:pt x="271" y="1"/>
                    <a:pt x="268" y="1"/>
                    <a:pt x="266"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46"/>
            <p:cNvSpPr/>
            <p:nvPr/>
          </p:nvSpPr>
          <p:spPr>
            <a:xfrm>
              <a:off x="4033845" y="2856333"/>
              <a:ext cx="37534" cy="8160"/>
            </a:xfrm>
            <a:custGeom>
              <a:rect b="b" l="l" r="r" t="t"/>
              <a:pathLst>
                <a:path extrusionOk="0" h="210" w="966">
                  <a:moveTo>
                    <a:pt x="277" y="1"/>
                  </a:moveTo>
                  <a:cubicBezTo>
                    <a:pt x="267" y="1"/>
                    <a:pt x="254" y="4"/>
                    <a:pt x="244" y="8"/>
                  </a:cubicBezTo>
                  <a:lnTo>
                    <a:pt x="64" y="78"/>
                  </a:lnTo>
                  <a:cubicBezTo>
                    <a:pt x="0" y="101"/>
                    <a:pt x="13" y="175"/>
                    <a:pt x="76" y="178"/>
                  </a:cubicBezTo>
                  <a:lnTo>
                    <a:pt x="691" y="209"/>
                  </a:lnTo>
                  <a:cubicBezTo>
                    <a:pt x="694" y="210"/>
                    <a:pt x="697" y="210"/>
                    <a:pt x="700" y="210"/>
                  </a:cubicBezTo>
                  <a:cubicBezTo>
                    <a:pt x="707" y="210"/>
                    <a:pt x="714" y="208"/>
                    <a:pt x="722" y="205"/>
                  </a:cubicBezTo>
                  <a:lnTo>
                    <a:pt x="905" y="132"/>
                  </a:lnTo>
                  <a:cubicBezTo>
                    <a:pt x="966" y="108"/>
                    <a:pt x="955" y="35"/>
                    <a:pt x="892" y="31"/>
                  </a:cubicBezTo>
                  <a:lnTo>
                    <a:pt x="27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46"/>
            <p:cNvSpPr/>
            <p:nvPr/>
          </p:nvSpPr>
          <p:spPr>
            <a:xfrm>
              <a:off x="4082492" y="2858703"/>
              <a:ext cx="37689" cy="8082"/>
            </a:xfrm>
            <a:custGeom>
              <a:rect b="b" l="l" r="r" t="t"/>
              <a:pathLst>
                <a:path extrusionOk="0" h="208" w="970">
                  <a:moveTo>
                    <a:pt x="278" y="0"/>
                  </a:moveTo>
                  <a:cubicBezTo>
                    <a:pt x="268" y="0"/>
                    <a:pt x="258" y="0"/>
                    <a:pt x="248" y="3"/>
                  </a:cubicBezTo>
                  <a:lnTo>
                    <a:pt x="64" y="77"/>
                  </a:lnTo>
                  <a:cubicBezTo>
                    <a:pt x="1" y="100"/>
                    <a:pt x="14" y="174"/>
                    <a:pt x="78" y="177"/>
                  </a:cubicBezTo>
                  <a:lnTo>
                    <a:pt x="693" y="208"/>
                  </a:lnTo>
                  <a:cubicBezTo>
                    <a:pt x="702" y="208"/>
                    <a:pt x="713" y="208"/>
                    <a:pt x="722" y="201"/>
                  </a:cubicBezTo>
                  <a:lnTo>
                    <a:pt x="906" y="131"/>
                  </a:lnTo>
                  <a:cubicBezTo>
                    <a:pt x="969" y="108"/>
                    <a:pt x="956" y="31"/>
                    <a:pt x="893" y="31"/>
                  </a:cubicBezTo>
                  <a:lnTo>
                    <a:pt x="278"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46"/>
            <p:cNvSpPr/>
            <p:nvPr/>
          </p:nvSpPr>
          <p:spPr>
            <a:xfrm>
              <a:off x="4131333" y="2860956"/>
              <a:ext cx="37534" cy="8160"/>
            </a:xfrm>
            <a:custGeom>
              <a:rect b="b" l="l" r="r" t="t"/>
              <a:pathLst>
                <a:path extrusionOk="0" h="210" w="966">
                  <a:moveTo>
                    <a:pt x="265" y="1"/>
                  </a:moveTo>
                  <a:cubicBezTo>
                    <a:pt x="258" y="1"/>
                    <a:pt x="251" y="3"/>
                    <a:pt x="244" y="5"/>
                  </a:cubicBezTo>
                  <a:lnTo>
                    <a:pt x="60" y="76"/>
                  </a:lnTo>
                  <a:cubicBezTo>
                    <a:pt x="0" y="99"/>
                    <a:pt x="10" y="176"/>
                    <a:pt x="73" y="179"/>
                  </a:cubicBezTo>
                  <a:lnTo>
                    <a:pt x="688" y="210"/>
                  </a:lnTo>
                  <a:cubicBezTo>
                    <a:pt x="698" y="210"/>
                    <a:pt x="708" y="206"/>
                    <a:pt x="718" y="203"/>
                  </a:cubicBezTo>
                  <a:lnTo>
                    <a:pt x="905" y="133"/>
                  </a:lnTo>
                  <a:cubicBezTo>
                    <a:pt x="965" y="106"/>
                    <a:pt x="952" y="33"/>
                    <a:pt x="888" y="30"/>
                  </a:cubicBezTo>
                  <a:lnTo>
                    <a:pt x="273" y="2"/>
                  </a:lnTo>
                  <a:cubicBezTo>
                    <a:pt x="271" y="1"/>
                    <a:pt x="268" y="1"/>
                    <a:pt x="26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46"/>
            <p:cNvSpPr/>
            <p:nvPr/>
          </p:nvSpPr>
          <p:spPr>
            <a:xfrm>
              <a:off x="4179980" y="2863249"/>
              <a:ext cx="37534" cy="8082"/>
            </a:xfrm>
            <a:custGeom>
              <a:rect b="b" l="l" r="r" t="t"/>
              <a:pathLst>
                <a:path extrusionOk="0" h="208" w="966">
                  <a:moveTo>
                    <a:pt x="275" y="0"/>
                  </a:moveTo>
                  <a:cubicBezTo>
                    <a:pt x="264" y="0"/>
                    <a:pt x="255" y="0"/>
                    <a:pt x="244" y="7"/>
                  </a:cubicBezTo>
                  <a:lnTo>
                    <a:pt x="61" y="77"/>
                  </a:lnTo>
                  <a:cubicBezTo>
                    <a:pt x="0" y="100"/>
                    <a:pt x="11" y="174"/>
                    <a:pt x="77" y="177"/>
                  </a:cubicBezTo>
                  <a:lnTo>
                    <a:pt x="689" y="207"/>
                  </a:lnTo>
                  <a:cubicBezTo>
                    <a:pt x="699" y="207"/>
                    <a:pt x="712" y="207"/>
                    <a:pt x="719" y="204"/>
                  </a:cubicBezTo>
                  <a:lnTo>
                    <a:pt x="906" y="131"/>
                  </a:lnTo>
                  <a:cubicBezTo>
                    <a:pt x="966" y="107"/>
                    <a:pt x="956" y="34"/>
                    <a:pt x="890" y="31"/>
                  </a:cubicBezTo>
                  <a:lnTo>
                    <a:pt x="275"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46"/>
            <p:cNvSpPr/>
            <p:nvPr/>
          </p:nvSpPr>
          <p:spPr>
            <a:xfrm>
              <a:off x="3851574" y="2866590"/>
              <a:ext cx="37689" cy="8121"/>
            </a:xfrm>
            <a:custGeom>
              <a:rect b="b" l="l" r="r" t="t"/>
              <a:pathLst>
                <a:path extrusionOk="0" h="209" w="970">
                  <a:moveTo>
                    <a:pt x="277" y="1"/>
                  </a:moveTo>
                  <a:cubicBezTo>
                    <a:pt x="268" y="1"/>
                    <a:pt x="257" y="1"/>
                    <a:pt x="248" y="5"/>
                  </a:cubicBezTo>
                  <a:lnTo>
                    <a:pt x="64" y="78"/>
                  </a:lnTo>
                  <a:cubicBezTo>
                    <a:pt x="1" y="101"/>
                    <a:pt x="14" y="175"/>
                    <a:pt x="77" y="178"/>
                  </a:cubicBezTo>
                  <a:lnTo>
                    <a:pt x="692" y="208"/>
                  </a:lnTo>
                  <a:cubicBezTo>
                    <a:pt x="702" y="208"/>
                    <a:pt x="712" y="208"/>
                    <a:pt x="722" y="205"/>
                  </a:cubicBezTo>
                  <a:lnTo>
                    <a:pt x="906" y="131"/>
                  </a:lnTo>
                  <a:cubicBezTo>
                    <a:pt x="969" y="108"/>
                    <a:pt x="956" y="34"/>
                    <a:pt x="892" y="31"/>
                  </a:cubicBezTo>
                  <a:lnTo>
                    <a:pt x="27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46"/>
            <p:cNvSpPr/>
            <p:nvPr/>
          </p:nvSpPr>
          <p:spPr>
            <a:xfrm>
              <a:off x="3900376" y="2868883"/>
              <a:ext cx="37534" cy="8160"/>
            </a:xfrm>
            <a:custGeom>
              <a:rect b="b" l="l" r="r" t="t"/>
              <a:pathLst>
                <a:path extrusionOk="0" h="210" w="966">
                  <a:moveTo>
                    <a:pt x="266" y="1"/>
                  </a:moveTo>
                  <a:cubicBezTo>
                    <a:pt x="259" y="1"/>
                    <a:pt x="252" y="3"/>
                    <a:pt x="244" y="6"/>
                  </a:cubicBezTo>
                  <a:lnTo>
                    <a:pt x="61" y="76"/>
                  </a:lnTo>
                  <a:cubicBezTo>
                    <a:pt x="0" y="99"/>
                    <a:pt x="11" y="176"/>
                    <a:pt x="77" y="179"/>
                  </a:cubicBezTo>
                  <a:lnTo>
                    <a:pt x="689" y="210"/>
                  </a:lnTo>
                  <a:cubicBezTo>
                    <a:pt x="699" y="210"/>
                    <a:pt x="709" y="206"/>
                    <a:pt x="719" y="202"/>
                  </a:cubicBezTo>
                  <a:lnTo>
                    <a:pt x="906" y="133"/>
                  </a:lnTo>
                  <a:cubicBezTo>
                    <a:pt x="966" y="106"/>
                    <a:pt x="956" y="32"/>
                    <a:pt x="890" y="29"/>
                  </a:cubicBezTo>
                  <a:lnTo>
                    <a:pt x="275" y="2"/>
                  </a:lnTo>
                  <a:cubicBezTo>
                    <a:pt x="272" y="1"/>
                    <a:pt x="269" y="1"/>
                    <a:pt x="266"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46"/>
            <p:cNvSpPr/>
            <p:nvPr/>
          </p:nvSpPr>
          <p:spPr>
            <a:xfrm>
              <a:off x="3949062" y="2871137"/>
              <a:ext cx="37534" cy="8121"/>
            </a:xfrm>
            <a:custGeom>
              <a:rect b="b" l="l" r="r" t="t"/>
              <a:pathLst>
                <a:path extrusionOk="0" h="209" w="966">
                  <a:moveTo>
                    <a:pt x="274" y="1"/>
                  </a:moveTo>
                  <a:cubicBezTo>
                    <a:pt x="264" y="1"/>
                    <a:pt x="254" y="4"/>
                    <a:pt x="244" y="8"/>
                  </a:cubicBezTo>
                  <a:lnTo>
                    <a:pt x="61" y="78"/>
                  </a:lnTo>
                  <a:cubicBezTo>
                    <a:pt x="1" y="101"/>
                    <a:pt x="10" y="175"/>
                    <a:pt x="78" y="178"/>
                  </a:cubicBezTo>
                  <a:lnTo>
                    <a:pt x="689" y="208"/>
                  </a:lnTo>
                  <a:cubicBezTo>
                    <a:pt x="699" y="208"/>
                    <a:pt x="712" y="208"/>
                    <a:pt x="722" y="204"/>
                  </a:cubicBezTo>
                  <a:lnTo>
                    <a:pt x="906" y="132"/>
                  </a:lnTo>
                  <a:cubicBezTo>
                    <a:pt x="966" y="108"/>
                    <a:pt x="956" y="35"/>
                    <a:pt x="889" y="31"/>
                  </a:cubicBezTo>
                  <a:lnTo>
                    <a:pt x="274"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46"/>
            <p:cNvSpPr/>
            <p:nvPr/>
          </p:nvSpPr>
          <p:spPr>
            <a:xfrm>
              <a:off x="3997709" y="2873468"/>
              <a:ext cx="37573" cy="8121"/>
            </a:xfrm>
            <a:custGeom>
              <a:rect b="b" l="l" r="r" t="t"/>
              <a:pathLst>
                <a:path extrusionOk="0" h="209" w="967">
                  <a:moveTo>
                    <a:pt x="275" y="1"/>
                  </a:moveTo>
                  <a:cubicBezTo>
                    <a:pt x="265" y="1"/>
                    <a:pt x="255" y="1"/>
                    <a:pt x="245" y="4"/>
                  </a:cubicBezTo>
                  <a:lnTo>
                    <a:pt x="61" y="75"/>
                  </a:lnTo>
                  <a:cubicBezTo>
                    <a:pt x="1" y="101"/>
                    <a:pt x="11" y="175"/>
                    <a:pt x="78" y="178"/>
                  </a:cubicBezTo>
                  <a:lnTo>
                    <a:pt x="690" y="209"/>
                  </a:lnTo>
                  <a:cubicBezTo>
                    <a:pt x="703" y="209"/>
                    <a:pt x="713" y="209"/>
                    <a:pt x="723" y="201"/>
                  </a:cubicBezTo>
                  <a:lnTo>
                    <a:pt x="906" y="132"/>
                  </a:lnTo>
                  <a:cubicBezTo>
                    <a:pt x="966" y="108"/>
                    <a:pt x="957" y="31"/>
                    <a:pt x="890" y="28"/>
                  </a:cubicBezTo>
                  <a:lnTo>
                    <a:pt x="275"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46"/>
            <p:cNvSpPr/>
            <p:nvPr/>
          </p:nvSpPr>
          <p:spPr>
            <a:xfrm>
              <a:off x="4046434" y="2875683"/>
              <a:ext cx="37650" cy="8237"/>
            </a:xfrm>
            <a:custGeom>
              <a:rect b="b" l="l" r="r" t="t"/>
              <a:pathLst>
                <a:path extrusionOk="0" h="212" w="969">
                  <a:moveTo>
                    <a:pt x="278" y="1"/>
                  </a:moveTo>
                  <a:cubicBezTo>
                    <a:pt x="267" y="1"/>
                    <a:pt x="254" y="4"/>
                    <a:pt x="244" y="7"/>
                  </a:cubicBezTo>
                  <a:lnTo>
                    <a:pt x="64" y="78"/>
                  </a:lnTo>
                  <a:cubicBezTo>
                    <a:pt x="0" y="101"/>
                    <a:pt x="13" y="178"/>
                    <a:pt x="77" y="178"/>
                  </a:cubicBezTo>
                  <a:lnTo>
                    <a:pt x="691" y="212"/>
                  </a:lnTo>
                  <a:cubicBezTo>
                    <a:pt x="702" y="212"/>
                    <a:pt x="711" y="208"/>
                    <a:pt x="722" y="205"/>
                  </a:cubicBezTo>
                  <a:lnTo>
                    <a:pt x="905" y="132"/>
                  </a:lnTo>
                  <a:cubicBezTo>
                    <a:pt x="969" y="108"/>
                    <a:pt x="955" y="35"/>
                    <a:pt x="892" y="31"/>
                  </a:cubicBezTo>
                  <a:lnTo>
                    <a:pt x="278"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46"/>
            <p:cNvSpPr/>
            <p:nvPr/>
          </p:nvSpPr>
          <p:spPr>
            <a:xfrm>
              <a:off x="4095081" y="2878053"/>
              <a:ext cx="37689" cy="8043"/>
            </a:xfrm>
            <a:custGeom>
              <a:rect b="b" l="l" r="r" t="t"/>
              <a:pathLst>
                <a:path extrusionOk="0" h="207" w="970">
                  <a:moveTo>
                    <a:pt x="278" y="0"/>
                  </a:moveTo>
                  <a:cubicBezTo>
                    <a:pt x="268" y="0"/>
                    <a:pt x="258" y="0"/>
                    <a:pt x="248" y="6"/>
                  </a:cubicBezTo>
                  <a:lnTo>
                    <a:pt x="64" y="77"/>
                  </a:lnTo>
                  <a:cubicBezTo>
                    <a:pt x="1" y="100"/>
                    <a:pt x="14" y="174"/>
                    <a:pt x="78" y="177"/>
                  </a:cubicBezTo>
                  <a:lnTo>
                    <a:pt x="693" y="207"/>
                  </a:lnTo>
                  <a:cubicBezTo>
                    <a:pt x="702" y="207"/>
                    <a:pt x="713" y="207"/>
                    <a:pt x="722" y="204"/>
                  </a:cubicBezTo>
                  <a:lnTo>
                    <a:pt x="906" y="131"/>
                  </a:lnTo>
                  <a:cubicBezTo>
                    <a:pt x="970" y="107"/>
                    <a:pt x="956" y="34"/>
                    <a:pt x="893" y="30"/>
                  </a:cubicBezTo>
                  <a:lnTo>
                    <a:pt x="278"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46"/>
            <p:cNvSpPr/>
            <p:nvPr/>
          </p:nvSpPr>
          <p:spPr>
            <a:xfrm>
              <a:off x="4143922" y="2880384"/>
              <a:ext cx="37534" cy="8082"/>
            </a:xfrm>
            <a:custGeom>
              <a:rect b="b" l="l" r="r" t="t"/>
              <a:pathLst>
                <a:path extrusionOk="0" h="208" w="966">
                  <a:moveTo>
                    <a:pt x="274" y="0"/>
                  </a:moveTo>
                  <a:cubicBezTo>
                    <a:pt x="264" y="0"/>
                    <a:pt x="254" y="0"/>
                    <a:pt x="244" y="3"/>
                  </a:cubicBezTo>
                  <a:lnTo>
                    <a:pt x="60" y="74"/>
                  </a:lnTo>
                  <a:cubicBezTo>
                    <a:pt x="0" y="97"/>
                    <a:pt x="10" y="174"/>
                    <a:pt x="74" y="177"/>
                  </a:cubicBezTo>
                  <a:lnTo>
                    <a:pt x="688" y="207"/>
                  </a:lnTo>
                  <a:cubicBezTo>
                    <a:pt x="698" y="207"/>
                    <a:pt x="708" y="204"/>
                    <a:pt x="718" y="201"/>
                  </a:cubicBezTo>
                  <a:lnTo>
                    <a:pt x="905" y="131"/>
                  </a:lnTo>
                  <a:cubicBezTo>
                    <a:pt x="965" y="107"/>
                    <a:pt x="956" y="31"/>
                    <a:pt x="888" y="27"/>
                  </a:cubicBezTo>
                  <a:lnTo>
                    <a:pt x="274"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46"/>
            <p:cNvSpPr/>
            <p:nvPr/>
          </p:nvSpPr>
          <p:spPr>
            <a:xfrm>
              <a:off x="3811864" y="2883493"/>
              <a:ext cx="37534" cy="8082"/>
            </a:xfrm>
            <a:custGeom>
              <a:rect b="b" l="l" r="r" t="t"/>
              <a:pathLst>
                <a:path extrusionOk="0" h="208" w="966">
                  <a:moveTo>
                    <a:pt x="274" y="0"/>
                  </a:moveTo>
                  <a:cubicBezTo>
                    <a:pt x="264" y="0"/>
                    <a:pt x="254" y="4"/>
                    <a:pt x="244" y="7"/>
                  </a:cubicBezTo>
                  <a:lnTo>
                    <a:pt x="61" y="77"/>
                  </a:lnTo>
                  <a:cubicBezTo>
                    <a:pt x="0" y="101"/>
                    <a:pt x="10" y="174"/>
                    <a:pt x="77" y="178"/>
                  </a:cubicBezTo>
                  <a:lnTo>
                    <a:pt x="688" y="207"/>
                  </a:lnTo>
                  <a:cubicBezTo>
                    <a:pt x="698" y="207"/>
                    <a:pt x="712" y="207"/>
                    <a:pt x="722" y="204"/>
                  </a:cubicBezTo>
                  <a:lnTo>
                    <a:pt x="906" y="131"/>
                  </a:lnTo>
                  <a:cubicBezTo>
                    <a:pt x="966" y="107"/>
                    <a:pt x="955" y="34"/>
                    <a:pt x="889" y="31"/>
                  </a:cubicBezTo>
                  <a:lnTo>
                    <a:pt x="274"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46"/>
            <p:cNvSpPr/>
            <p:nvPr/>
          </p:nvSpPr>
          <p:spPr>
            <a:xfrm>
              <a:off x="3860511" y="2885824"/>
              <a:ext cx="37573" cy="8082"/>
            </a:xfrm>
            <a:custGeom>
              <a:rect b="b" l="l" r="r" t="t"/>
              <a:pathLst>
                <a:path extrusionOk="0" h="208" w="967">
                  <a:moveTo>
                    <a:pt x="278" y="0"/>
                  </a:moveTo>
                  <a:cubicBezTo>
                    <a:pt x="265" y="0"/>
                    <a:pt x="255" y="0"/>
                    <a:pt x="245" y="4"/>
                  </a:cubicBezTo>
                  <a:lnTo>
                    <a:pt x="61" y="74"/>
                  </a:lnTo>
                  <a:cubicBezTo>
                    <a:pt x="1" y="97"/>
                    <a:pt x="11" y="174"/>
                    <a:pt x="78" y="178"/>
                  </a:cubicBezTo>
                  <a:lnTo>
                    <a:pt x="689" y="207"/>
                  </a:lnTo>
                  <a:cubicBezTo>
                    <a:pt x="702" y="207"/>
                    <a:pt x="713" y="204"/>
                    <a:pt x="723" y="201"/>
                  </a:cubicBezTo>
                  <a:lnTo>
                    <a:pt x="906" y="131"/>
                  </a:lnTo>
                  <a:cubicBezTo>
                    <a:pt x="966" y="107"/>
                    <a:pt x="957" y="31"/>
                    <a:pt x="889" y="27"/>
                  </a:cubicBezTo>
                  <a:lnTo>
                    <a:pt x="278"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46"/>
            <p:cNvSpPr/>
            <p:nvPr/>
          </p:nvSpPr>
          <p:spPr>
            <a:xfrm>
              <a:off x="3909236" y="2888039"/>
              <a:ext cx="37650" cy="8121"/>
            </a:xfrm>
            <a:custGeom>
              <a:rect b="b" l="l" r="r" t="t"/>
              <a:pathLst>
                <a:path extrusionOk="0" h="209" w="969">
                  <a:moveTo>
                    <a:pt x="277" y="0"/>
                  </a:moveTo>
                  <a:cubicBezTo>
                    <a:pt x="267" y="0"/>
                    <a:pt x="253" y="4"/>
                    <a:pt x="244" y="7"/>
                  </a:cubicBezTo>
                  <a:lnTo>
                    <a:pt x="63" y="77"/>
                  </a:lnTo>
                  <a:cubicBezTo>
                    <a:pt x="0" y="101"/>
                    <a:pt x="13" y="174"/>
                    <a:pt x="76" y="178"/>
                  </a:cubicBezTo>
                  <a:lnTo>
                    <a:pt x="691" y="207"/>
                  </a:lnTo>
                  <a:cubicBezTo>
                    <a:pt x="694" y="208"/>
                    <a:pt x="697" y="209"/>
                    <a:pt x="700" y="209"/>
                  </a:cubicBezTo>
                  <a:cubicBezTo>
                    <a:pt x="707" y="209"/>
                    <a:pt x="714" y="206"/>
                    <a:pt x="722" y="204"/>
                  </a:cubicBezTo>
                  <a:lnTo>
                    <a:pt x="905" y="130"/>
                  </a:lnTo>
                  <a:cubicBezTo>
                    <a:pt x="969" y="107"/>
                    <a:pt x="955" y="34"/>
                    <a:pt x="892" y="30"/>
                  </a:cubicBezTo>
                  <a:lnTo>
                    <a:pt x="277"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46"/>
            <p:cNvSpPr/>
            <p:nvPr/>
          </p:nvSpPr>
          <p:spPr>
            <a:xfrm>
              <a:off x="3957999" y="2890370"/>
              <a:ext cx="37573" cy="8082"/>
            </a:xfrm>
            <a:custGeom>
              <a:rect b="b" l="l" r="r" t="t"/>
              <a:pathLst>
                <a:path extrusionOk="0" h="208" w="967">
                  <a:moveTo>
                    <a:pt x="275" y="1"/>
                  </a:moveTo>
                  <a:cubicBezTo>
                    <a:pt x="264" y="1"/>
                    <a:pt x="255" y="1"/>
                    <a:pt x="244" y="7"/>
                  </a:cubicBezTo>
                  <a:lnTo>
                    <a:pt x="61" y="78"/>
                  </a:lnTo>
                  <a:cubicBezTo>
                    <a:pt x="1" y="101"/>
                    <a:pt x="11" y="175"/>
                    <a:pt x="74" y="178"/>
                  </a:cubicBezTo>
                  <a:lnTo>
                    <a:pt x="689" y="207"/>
                  </a:lnTo>
                  <a:cubicBezTo>
                    <a:pt x="699" y="207"/>
                    <a:pt x="709" y="207"/>
                    <a:pt x="719" y="204"/>
                  </a:cubicBezTo>
                  <a:lnTo>
                    <a:pt x="903" y="130"/>
                  </a:lnTo>
                  <a:cubicBezTo>
                    <a:pt x="966" y="107"/>
                    <a:pt x="953" y="34"/>
                    <a:pt x="890" y="30"/>
                  </a:cubicBezTo>
                  <a:lnTo>
                    <a:pt x="275"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46"/>
            <p:cNvSpPr/>
            <p:nvPr/>
          </p:nvSpPr>
          <p:spPr>
            <a:xfrm>
              <a:off x="3871662" y="2906340"/>
              <a:ext cx="126395" cy="12278"/>
            </a:xfrm>
            <a:custGeom>
              <a:rect b="b" l="l" r="r" t="t"/>
              <a:pathLst>
                <a:path extrusionOk="0" h="316" w="3253">
                  <a:moveTo>
                    <a:pt x="278" y="0"/>
                  </a:moveTo>
                  <a:cubicBezTo>
                    <a:pt x="269" y="0"/>
                    <a:pt x="258" y="4"/>
                    <a:pt x="249" y="7"/>
                  </a:cubicBezTo>
                  <a:lnTo>
                    <a:pt x="65" y="77"/>
                  </a:lnTo>
                  <a:cubicBezTo>
                    <a:pt x="1" y="100"/>
                    <a:pt x="15" y="174"/>
                    <a:pt x="78" y="177"/>
                  </a:cubicBezTo>
                  <a:lnTo>
                    <a:pt x="2975" y="314"/>
                  </a:lnTo>
                  <a:cubicBezTo>
                    <a:pt x="2979" y="315"/>
                    <a:pt x="2982" y="316"/>
                    <a:pt x="2985" y="316"/>
                  </a:cubicBezTo>
                  <a:cubicBezTo>
                    <a:pt x="2994" y="316"/>
                    <a:pt x="3001" y="313"/>
                    <a:pt x="3008" y="311"/>
                  </a:cubicBezTo>
                  <a:lnTo>
                    <a:pt x="3192" y="237"/>
                  </a:lnTo>
                  <a:cubicBezTo>
                    <a:pt x="3252" y="214"/>
                    <a:pt x="3242" y="140"/>
                    <a:pt x="3175" y="137"/>
                  </a:cubicBezTo>
                  <a:lnTo>
                    <a:pt x="278"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46"/>
            <p:cNvSpPr/>
            <p:nvPr/>
          </p:nvSpPr>
          <p:spPr>
            <a:xfrm>
              <a:off x="4006685" y="2892662"/>
              <a:ext cx="37573" cy="8121"/>
            </a:xfrm>
            <a:custGeom>
              <a:rect b="b" l="l" r="r" t="t"/>
              <a:pathLst>
                <a:path extrusionOk="0" h="209" w="967">
                  <a:moveTo>
                    <a:pt x="266" y="0"/>
                  </a:moveTo>
                  <a:cubicBezTo>
                    <a:pt x="259" y="0"/>
                    <a:pt x="251" y="3"/>
                    <a:pt x="245" y="5"/>
                  </a:cubicBezTo>
                  <a:lnTo>
                    <a:pt x="61" y="75"/>
                  </a:lnTo>
                  <a:cubicBezTo>
                    <a:pt x="1" y="99"/>
                    <a:pt x="11" y="176"/>
                    <a:pt x="78" y="179"/>
                  </a:cubicBezTo>
                  <a:lnTo>
                    <a:pt x="689" y="209"/>
                  </a:lnTo>
                  <a:cubicBezTo>
                    <a:pt x="699" y="209"/>
                    <a:pt x="709" y="205"/>
                    <a:pt x="719" y="202"/>
                  </a:cubicBezTo>
                  <a:lnTo>
                    <a:pt x="906" y="132"/>
                  </a:lnTo>
                  <a:cubicBezTo>
                    <a:pt x="966" y="108"/>
                    <a:pt x="956" y="31"/>
                    <a:pt x="889" y="28"/>
                  </a:cubicBezTo>
                  <a:lnTo>
                    <a:pt x="274" y="2"/>
                  </a:lnTo>
                  <a:cubicBezTo>
                    <a:pt x="272" y="1"/>
                    <a:pt x="269" y="0"/>
                    <a:pt x="266"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46"/>
            <p:cNvSpPr/>
            <p:nvPr/>
          </p:nvSpPr>
          <p:spPr>
            <a:xfrm>
              <a:off x="4055371" y="2894916"/>
              <a:ext cx="37534" cy="8082"/>
            </a:xfrm>
            <a:custGeom>
              <a:rect b="b" l="l" r="r" t="t"/>
              <a:pathLst>
                <a:path extrusionOk="0" h="208" w="966">
                  <a:moveTo>
                    <a:pt x="275" y="1"/>
                  </a:moveTo>
                  <a:cubicBezTo>
                    <a:pt x="264" y="1"/>
                    <a:pt x="254" y="4"/>
                    <a:pt x="244" y="7"/>
                  </a:cubicBezTo>
                  <a:lnTo>
                    <a:pt x="60" y="78"/>
                  </a:lnTo>
                  <a:cubicBezTo>
                    <a:pt x="0" y="101"/>
                    <a:pt x="11" y="174"/>
                    <a:pt x="77" y="178"/>
                  </a:cubicBezTo>
                  <a:lnTo>
                    <a:pt x="689" y="207"/>
                  </a:lnTo>
                  <a:cubicBezTo>
                    <a:pt x="699" y="207"/>
                    <a:pt x="712" y="207"/>
                    <a:pt x="722" y="204"/>
                  </a:cubicBezTo>
                  <a:lnTo>
                    <a:pt x="906" y="130"/>
                  </a:lnTo>
                  <a:cubicBezTo>
                    <a:pt x="966" y="107"/>
                    <a:pt x="956" y="33"/>
                    <a:pt x="890" y="30"/>
                  </a:cubicBezTo>
                  <a:lnTo>
                    <a:pt x="275"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46"/>
            <p:cNvSpPr/>
            <p:nvPr/>
          </p:nvSpPr>
          <p:spPr>
            <a:xfrm>
              <a:off x="4104057" y="2897247"/>
              <a:ext cx="37534" cy="8082"/>
            </a:xfrm>
            <a:custGeom>
              <a:rect b="b" l="l" r="r" t="t"/>
              <a:pathLst>
                <a:path extrusionOk="0" h="208" w="966">
                  <a:moveTo>
                    <a:pt x="278" y="1"/>
                  </a:moveTo>
                  <a:cubicBezTo>
                    <a:pt x="264" y="1"/>
                    <a:pt x="254" y="1"/>
                    <a:pt x="244" y="4"/>
                  </a:cubicBezTo>
                  <a:lnTo>
                    <a:pt x="61" y="74"/>
                  </a:lnTo>
                  <a:cubicBezTo>
                    <a:pt x="1" y="101"/>
                    <a:pt x="10" y="174"/>
                    <a:pt x="77" y="178"/>
                  </a:cubicBezTo>
                  <a:lnTo>
                    <a:pt x="688" y="208"/>
                  </a:lnTo>
                  <a:cubicBezTo>
                    <a:pt x="702" y="208"/>
                    <a:pt x="712" y="208"/>
                    <a:pt x="722" y="201"/>
                  </a:cubicBezTo>
                  <a:lnTo>
                    <a:pt x="906" y="131"/>
                  </a:lnTo>
                  <a:cubicBezTo>
                    <a:pt x="966" y="107"/>
                    <a:pt x="955" y="30"/>
                    <a:pt x="889" y="30"/>
                  </a:cubicBezTo>
                  <a:lnTo>
                    <a:pt x="278"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46"/>
            <p:cNvSpPr/>
            <p:nvPr/>
          </p:nvSpPr>
          <p:spPr>
            <a:xfrm>
              <a:off x="3894548" y="2579953"/>
              <a:ext cx="546146" cy="275521"/>
            </a:xfrm>
            <a:custGeom>
              <a:rect b="b" l="l" r="r" t="t"/>
              <a:pathLst>
                <a:path extrusionOk="0" h="7091" w="14056">
                  <a:moveTo>
                    <a:pt x="3333" y="1"/>
                  </a:moveTo>
                  <a:cubicBezTo>
                    <a:pt x="3118" y="1"/>
                    <a:pt x="2917" y="119"/>
                    <a:pt x="2840" y="292"/>
                  </a:cubicBezTo>
                  <a:lnTo>
                    <a:pt x="0" y="6573"/>
                  </a:lnTo>
                  <a:lnTo>
                    <a:pt x="11075" y="7091"/>
                  </a:lnTo>
                  <a:lnTo>
                    <a:pt x="14055" y="506"/>
                  </a:lnTo>
                  <a:lnTo>
                    <a:pt x="3358" y="1"/>
                  </a:lnTo>
                  <a:cubicBezTo>
                    <a:pt x="3349" y="1"/>
                    <a:pt x="3341" y="1"/>
                    <a:pt x="333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46"/>
            <p:cNvSpPr/>
            <p:nvPr/>
          </p:nvSpPr>
          <p:spPr>
            <a:xfrm>
              <a:off x="3907914" y="2606220"/>
              <a:ext cx="520540" cy="219531"/>
            </a:xfrm>
            <a:custGeom>
              <a:rect b="b" l="l" r="r" t="t"/>
              <a:pathLst>
                <a:path extrusionOk="0" h="5650" w="13397">
                  <a:moveTo>
                    <a:pt x="2322" y="0"/>
                  </a:moveTo>
                  <a:lnTo>
                    <a:pt x="0" y="5129"/>
                  </a:lnTo>
                  <a:lnTo>
                    <a:pt x="11079" y="5650"/>
                  </a:lnTo>
                  <a:lnTo>
                    <a:pt x="13397" y="522"/>
                  </a:lnTo>
                  <a:lnTo>
                    <a:pt x="2322"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46"/>
            <p:cNvSpPr/>
            <p:nvPr/>
          </p:nvSpPr>
          <p:spPr>
            <a:xfrm>
              <a:off x="4319393" y="2599614"/>
              <a:ext cx="137236" cy="269770"/>
            </a:xfrm>
            <a:custGeom>
              <a:rect b="b" l="l" r="r" t="t"/>
              <a:pathLst>
                <a:path extrusionOk="0" h="6943" w="3532">
                  <a:moveTo>
                    <a:pt x="3121" y="0"/>
                  </a:moveTo>
                  <a:lnTo>
                    <a:pt x="141" y="6585"/>
                  </a:lnTo>
                  <a:lnTo>
                    <a:pt x="1" y="6942"/>
                  </a:lnTo>
                  <a:lnTo>
                    <a:pt x="469" y="6932"/>
                  </a:lnTo>
                  <a:cubicBezTo>
                    <a:pt x="469" y="6932"/>
                    <a:pt x="3235" y="869"/>
                    <a:pt x="3385" y="518"/>
                  </a:cubicBezTo>
                  <a:cubicBezTo>
                    <a:pt x="3532" y="164"/>
                    <a:pt x="3121" y="0"/>
                    <a:pt x="3121"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46"/>
            <p:cNvSpPr/>
            <p:nvPr/>
          </p:nvSpPr>
          <p:spPr>
            <a:xfrm>
              <a:off x="4111323" y="2855439"/>
              <a:ext cx="226292" cy="100634"/>
            </a:xfrm>
            <a:custGeom>
              <a:rect b="b" l="l" r="r" t="t"/>
              <a:pathLst>
                <a:path extrusionOk="0" h="2590" w="5824">
                  <a:moveTo>
                    <a:pt x="5496" y="1"/>
                  </a:moveTo>
                  <a:lnTo>
                    <a:pt x="67" y="2125"/>
                  </a:lnTo>
                  <a:lnTo>
                    <a:pt x="0" y="2590"/>
                  </a:lnTo>
                  <a:lnTo>
                    <a:pt x="5824" y="348"/>
                  </a:lnTo>
                  <a:lnTo>
                    <a:pt x="5496" y="1"/>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46"/>
            <p:cNvSpPr/>
            <p:nvPr/>
          </p:nvSpPr>
          <p:spPr>
            <a:xfrm>
              <a:off x="3680494" y="2916714"/>
              <a:ext cx="433583" cy="39360"/>
            </a:xfrm>
            <a:custGeom>
              <a:rect b="b" l="l" r="r" t="t"/>
              <a:pathLst>
                <a:path extrusionOk="0" h="1013" w="11159">
                  <a:moveTo>
                    <a:pt x="74" y="1"/>
                  </a:moveTo>
                  <a:lnTo>
                    <a:pt x="0" y="492"/>
                  </a:lnTo>
                  <a:lnTo>
                    <a:pt x="11088" y="1013"/>
                  </a:lnTo>
                  <a:lnTo>
                    <a:pt x="11159" y="522"/>
                  </a:lnTo>
                  <a:lnTo>
                    <a:pt x="74"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46"/>
            <p:cNvSpPr/>
            <p:nvPr/>
          </p:nvSpPr>
          <p:spPr>
            <a:xfrm>
              <a:off x="4203643" y="2598177"/>
              <a:ext cx="11035" cy="8859"/>
            </a:xfrm>
            <a:custGeom>
              <a:rect b="b" l="l" r="r" t="t"/>
              <a:pathLst>
                <a:path extrusionOk="0" h="228" w="284">
                  <a:moveTo>
                    <a:pt x="149" y="0"/>
                  </a:moveTo>
                  <a:cubicBezTo>
                    <a:pt x="79" y="0"/>
                    <a:pt x="16" y="46"/>
                    <a:pt x="6" y="107"/>
                  </a:cubicBezTo>
                  <a:cubicBezTo>
                    <a:pt x="0" y="170"/>
                    <a:pt x="50" y="224"/>
                    <a:pt x="124" y="227"/>
                  </a:cubicBezTo>
                  <a:cubicBezTo>
                    <a:pt x="126" y="228"/>
                    <a:pt x="128" y="228"/>
                    <a:pt x="130" y="228"/>
                  </a:cubicBezTo>
                  <a:cubicBezTo>
                    <a:pt x="201" y="228"/>
                    <a:pt x="267" y="179"/>
                    <a:pt x="273" y="121"/>
                  </a:cubicBezTo>
                  <a:cubicBezTo>
                    <a:pt x="284" y="57"/>
                    <a:pt x="230" y="4"/>
                    <a:pt x="156" y="1"/>
                  </a:cubicBezTo>
                  <a:cubicBezTo>
                    <a:pt x="154" y="0"/>
                    <a:pt x="152" y="0"/>
                    <a:pt x="14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46"/>
            <p:cNvSpPr/>
            <p:nvPr/>
          </p:nvSpPr>
          <p:spPr>
            <a:xfrm>
              <a:off x="3204204" y="2806908"/>
              <a:ext cx="449047" cy="104792"/>
            </a:xfrm>
            <a:custGeom>
              <a:rect b="b" l="l" r="r" t="t"/>
              <a:pathLst>
                <a:path extrusionOk="0" h="2697" w="11557">
                  <a:moveTo>
                    <a:pt x="5887" y="1"/>
                  </a:moveTo>
                  <a:lnTo>
                    <a:pt x="0" y="2135"/>
                  </a:lnTo>
                  <a:lnTo>
                    <a:pt x="5670" y="2696"/>
                  </a:lnTo>
                  <a:lnTo>
                    <a:pt x="11557" y="565"/>
                  </a:lnTo>
                  <a:lnTo>
                    <a:pt x="5887"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46"/>
            <p:cNvSpPr/>
            <p:nvPr/>
          </p:nvSpPr>
          <p:spPr>
            <a:xfrm>
              <a:off x="3199696" y="2828590"/>
              <a:ext cx="384509" cy="80624"/>
            </a:xfrm>
            <a:custGeom>
              <a:rect b="b" l="l" r="r" t="t"/>
              <a:pathLst>
                <a:path extrusionOk="0" h="2075" w="9896">
                  <a:moveTo>
                    <a:pt x="4222" y="1"/>
                  </a:moveTo>
                  <a:lnTo>
                    <a:pt x="0" y="1514"/>
                  </a:lnTo>
                  <a:lnTo>
                    <a:pt x="5669" y="2075"/>
                  </a:lnTo>
                  <a:lnTo>
                    <a:pt x="9895" y="562"/>
                  </a:lnTo>
                  <a:lnTo>
                    <a:pt x="42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46"/>
            <p:cNvSpPr/>
            <p:nvPr/>
          </p:nvSpPr>
          <p:spPr>
            <a:xfrm>
              <a:off x="3199696" y="2823772"/>
              <a:ext cx="384509" cy="80663"/>
            </a:xfrm>
            <a:custGeom>
              <a:rect b="b" l="l" r="r" t="t"/>
              <a:pathLst>
                <a:path extrusionOk="0" h="2076" w="9896">
                  <a:moveTo>
                    <a:pt x="4222" y="0"/>
                  </a:moveTo>
                  <a:lnTo>
                    <a:pt x="0" y="1514"/>
                  </a:lnTo>
                  <a:lnTo>
                    <a:pt x="5669" y="2075"/>
                  </a:lnTo>
                  <a:lnTo>
                    <a:pt x="9895" y="562"/>
                  </a:lnTo>
                  <a:lnTo>
                    <a:pt x="4222" y="0"/>
                  </a:ln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46"/>
            <p:cNvSpPr/>
            <p:nvPr/>
          </p:nvSpPr>
          <p:spPr>
            <a:xfrm>
              <a:off x="3199696" y="2818954"/>
              <a:ext cx="384509" cy="80818"/>
            </a:xfrm>
            <a:custGeom>
              <a:rect b="b" l="l" r="r" t="t"/>
              <a:pathLst>
                <a:path extrusionOk="0" h="2080" w="9896">
                  <a:moveTo>
                    <a:pt x="4222" y="1"/>
                  </a:moveTo>
                  <a:lnTo>
                    <a:pt x="0" y="1515"/>
                  </a:lnTo>
                  <a:lnTo>
                    <a:pt x="5669" y="2079"/>
                  </a:lnTo>
                  <a:lnTo>
                    <a:pt x="9895" y="562"/>
                  </a:lnTo>
                  <a:lnTo>
                    <a:pt x="42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46"/>
            <p:cNvSpPr/>
            <p:nvPr/>
          </p:nvSpPr>
          <p:spPr>
            <a:xfrm>
              <a:off x="3280671" y="2831698"/>
              <a:ext cx="89638" cy="34698"/>
            </a:xfrm>
            <a:custGeom>
              <a:rect b="b" l="l" r="r" t="t"/>
              <a:pathLst>
                <a:path extrusionOk="0" h="893" w="2307">
                  <a:moveTo>
                    <a:pt x="2222" y="1"/>
                  </a:moveTo>
                  <a:cubicBezTo>
                    <a:pt x="2212" y="1"/>
                    <a:pt x="2206" y="1"/>
                    <a:pt x="2195" y="4"/>
                  </a:cubicBezTo>
                  <a:lnTo>
                    <a:pt x="67" y="766"/>
                  </a:lnTo>
                  <a:cubicBezTo>
                    <a:pt x="1" y="789"/>
                    <a:pt x="17" y="889"/>
                    <a:pt x="87" y="892"/>
                  </a:cubicBezTo>
                  <a:cubicBezTo>
                    <a:pt x="97" y="892"/>
                    <a:pt x="104" y="892"/>
                    <a:pt x="114" y="889"/>
                  </a:cubicBezTo>
                  <a:lnTo>
                    <a:pt x="2239" y="127"/>
                  </a:lnTo>
                  <a:cubicBezTo>
                    <a:pt x="2306" y="104"/>
                    <a:pt x="2292" y="4"/>
                    <a:pt x="2222"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46"/>
            <p:cNvSpPr/>
            <p:nvPr/>
          </p:nvSpPr>
          <p:spPr>
            <a:xfrm>
              <a:off x="3303518" y="2835312"/>
              <a:ext cx="89600" cy="34736"/>
            </a:xfrm>
            <a:custGeom>
              <a:rect b="b" l="l" r="r" t="t"/>
              <a:pathLst>
                <a:path extrusionOk="0" h="894" w="2306">
                  <a:moveTo>
                    <a:pt x="2222" y="1"/>
                  </a:moveTo>
                  <a:cubicBezTo>
                    <a:pt x="2212" y="1"/>
                    <a:pt x="2206" y="1"/>
                    <a:pt x="2195" y="4"/>
                  </a:cubicBezTo>
                  <a:lnTo>
                    <a:pt x="67" y="766"/>
                  </a:lnTo>
                  <a:cubicBezTo>
                    <a:pt x="1" y="790"/>
                    <a:pt x="17" y="890"/>
                    <a:pt x="87" y="893"/>
                  </a:cubicBezTo>
                  <a:cubicBezTo>
                    <a:pt x="98" y="893"/>
                    <a:pt x="104" y="893"/>
                    <a:pt x="114" y="890"/>
                  </a:cubicBezTo>
                  <a:lnTo>
                    <a:pt x="2239" y="128"/>
                  </a:lnTo>
                  <a:cubicBezTo>
                    <a:pt x="2306" y="104"/>
                    <a:pt x="2292" y="4"/>
                    <a:pt x="2222"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46"/>
            <p:cNvSpPr/>
            <p:nvPr/>
          </p:nvSpPr>
          <p:spPr>
            <a:xfrm>
              <a:off x="3333009" y="2835312"/>
              <a:ext cx="89600" cy="34736"/>
            </a:xfrm>
            <a:custGeom>
              <a:rect b="b" l="l" r="r" t="t"/>
              <a:pathLst>
                <a:path extrusionOk="0" h="894" w="2306">
                  <a:moveTo>
                    <a:pt x="2222" y="1"/>
                  </a:moveTo>
                  <a:cubicBezTo>
                    <a:pt x="2211" y="1"/>
                    <a:pt x="2202" y="1"/>
                    <a:pt x="2195" y="4"/>
                  </a:cubicBezTo>
                  <a:lnTo>
                    <a:pt x="67" y="766"/>
                  </a:lnTo>
                  <a:cubicBezTo>
                    <a:pt x="0" y="790"/>
                    <a:pt x="13" y="890"/>
                    <a:pt x="87" y="893"/>
                  </a:cubicBezTo>
                  <a:cubicBezTo>
                    <a:pt x="93" y="893"/>
                    <a:pt x="104" y="893"/>
                    <a:pt x="110" y="890"/>
                  </a:cubicBezTo>
                  <a:lnTo>
                    <a:pt x="2238" y="128"/>
                  </a:lnTo>
                  <a:cubicBezTo>
                    <a:pt x="2305" y="104"/>
                    <a:pt x="2292" y="4"/>
                    <a:pt x="2222"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46"/>
            <p:cNvSpPr/>
            <p:nvPr/>
          </p:nvSpPr>
          <p:spPr>
            <a:xfrm>
              <a:off x="3358926" y="2838964"/>
              <a:ext cx="89638" cy="34698"/>
            </a:xfrm>
            <a:custGeom>
              <a:rect b="b" l="l" r="r" t="t"/>
              <a:pathLst>
                <a:path extrusionOk="0" h="893" w="2307">
                  <a:moveTo>
                    <a:pt x="2220" y="1"/>
                  </a:moveTo>
                  <a:cubicBezTo>
                    <a:pt x="2212" y="1"/>
                    <a:pt x="2203" y="1"/>
                    <a:pt x="2196" y="4"/>
                  </a:cubicBezTo>
                  <a:lnTo>
                    <a:pt x="68" y="765"/>
                  </a:lnTo>
                  <a:cubicBezTo>
                    <a:pt x="1" y="789"/>
                    <a:pt x="15" y="889"/>
                    <a:pt x="88" y="892"/>
                  </a:cubicBezTo>
                  <a:cubicBezTo>
                    <a:pt x="95" y="892"/>
                    <a:pt x="104" y="892"/>
                    <a:pt x="112" y="889"/>
                  </a:cubicBezTo>
                  <a:lnTo>
                    <a:pt x="2240" y="127"/>
                  </a:lnTo>
                  <a:cubicBezTo>
                    <a:pt x="2306" y="104"/>
                    <a:pt x="2293" y="4"/>
                    <a:pt x="2220" y="1"/>
                  </a:cubicBezTo>
                  <a:close/>
                </a:path>
              </a:pathLst>
            </a:custGeom>
            <a:solidFill>
              <a:srgbClr val="D4D4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46"/>
            <p:cNvSpPr/>
            <p:nvPr/>
          </p:nvSpPr>
          <p:spPr>
            <a:xfrm>
              <a:off x="4655221" y="2837410"/>
              <a:ext cx="214480" cy="51677"/>
            </a:xfrm>
            <a:custGeom>
              <a:rect b="b" l="l" r="r" t="t"/>
              <a:pathLst>
                <a:path extrusionOk="0" h="1330" w="5520">
                  <a:moveTo>
                    <a:pt x="2760" y="0"/>
                  </a:moveTo>
                  <a:cubicBezTo>
                    <a:pt x="1236" y="0"/>
                    <a:pt x="0" y="298"/>
                    <a:pt x="0" y="665"/>
                  </a:cubicBezTo>
                  <a:cubicBezTo>
                    <a:pt x="0" y="1032"/>
                    <a:pt x="1236" y="1330"/>
                    <a:pt x="2760" y="1330"/>
                  </a:cubicBezTo>
                  <a:cubicBezTo>
                    <a:pt x="4283" y="1330"/>
                    <a:pt x="5520" y="1032"/>
                    <a:pt x="5520" y="665"/>
                  </a:cubicBezTo>
                  <a:cubicBezTo>
                    <a:pt x="5520" y="298"/>
                    <a:pt x="4283" y="0"/>
                    <a:pt x="276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46"/>
            <p:cNvSpPr/>
            <p:nvPr/>
          </p:nvSpPr>
          <p:spPr>
            <a:xfrm>
              <a:off x="4660039" y="2842617"/>
              <a:ext cx="152040" cy="36757"/>
            </a:xfrm>
            <a:custGeom>
              <a:rect b="b" l="l" r="r" t="t"/>
              <a:pathLst>
                <a:path extrusionOk="0" h="946" w="3913">
                  <a:moveTo>
                    <a:pt x="1954" y="0"/>
                  </a:moveTo>
                  <a:cubicBezTo>
                    <a:pt x="875" y="0"/>
                    <a:pt x="0" y="210"/>
                    <a:pt x="0" y="471"/>
                  </a:cubicBezTo>
                  <a:cubicBezTo>
                    <a:pt x="0" y="735"/>
                    <a:pt x="875" y="946"/>
                    <a:pt x="1954" y="946"/>
                  </a:cubicBezTo>
                  <a:cubicBezTo>
                    <a:pt x="3037" y="946"/>
                    <a:pt x="3912" y="735"/>
                    <a:pt x="3912" y="471"/>
                  </a:cubicBezTo>
                  <a:cubicBezTo>
                    <a:pt x="3912" y="210"/>
                    <a:pt x="3037" y="0"/>
                    <a:pt x="1954"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46"/>
            <p:cNvSpPr/>
            <p:nvPr/>
          </p:nvSpPr>
          <p:spPr>
            <a:xfrm>
              <a:off x="4660039" y="2716025"/>
              <a:ext cx="152040" cy="144929"/>
            </a:xfrm>
            <a:custGeom>
              <a:rect b="b" l="l" r="r" t="t"/>
              <a:pathLst>
                <a:path extrusionOk="0" h="3730" w="3913">
                  <a:moveTo>
                    <a:pt x="0" y="1"/>
                  </a:moveTo>
                  <a:lnTo>
                    <a:pt x="0" y="3729"/>
                  </a:lnTo>
                  <a:lnTo>
                    <a:pt x="3912" y="3729"/>
                  </a:lnTo>
                  <a:lnTo>
                    <a:pt x="3912" y="1"/>
                  </a:ln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46"/>
            <p:cNvSpPr/>
            <p:nvPr/>
          </p:nvSpPr>
          <p:spPr>
            <a:xfrm>
              <a:off x="4660039" y="2697763"/>
              <a:ext cx="152040" cy="36757"/>
            </a:xfrm>
            <a:custGeom>
              <a:rect b="b" l="l" r="r" t="t"/>
              <a:pathLst>
                <a:path extrusionOk="0" h="946" w="3913">
                  <a:moveTo>
                    <a:pt x="1954" y="0"/>
                  </a:moveTo>
                  <a:cubicBezTo>
                    <a:pt x="875" y="0"/>
                    <a:pt x="0" y="210"/>
                    <a:pt x="0" y="471"/>
                  </a:cubicBezTo>
                  <a:cubicBezTo>
                    <a:pt x="0" y="731"/>
                    <a:pt x="875" y="945"/>
                    <a:pt x="1954" y="945"/>
                  </a:cubicBezTo>
                  <a:cubicBezTo>
                    <a:pt x="3037" y="945"/>
                    <a:pt x="3912" y="731"/>
                    <a:pt x="3912" y="471"/>
                  </a:cubicBezTo>
                  <a:cubicBezTo>
                    <a:pt x="3912" y="210"/>
                    <a:pt x="3037" y="0"/>
                    <a:pt x="1954"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46"/>
            <p:cNvSpPr/>
            <p:nvPr/>
          </p:nvSpPr>
          <p:spPr>
            <a:xfrm>
              <a:off x="4669209" y="2701998"/>
              <a:ext cx="133622" cy="28209"/>
            </a:xfrm>
            <a:custGeom>
              <a:rect b="b" l="l" r="r" t="t"/>
              <a:pathLst>
                <a:path extrusionOk="0" h="726" w="3439">
                  <a:moveTo>
                    <a:pt x="1718" y="1"/>
                  </a:moveTo>
                  <a:cubicBezTo>
                    <a:pt x="770" y="1"/>
                    <a:pt x="1" y="164"/>
                    <a:pt x="1" y="362"/>
                  </a:cubicBezTo>
                  <a:cubicBezTo>
                    <a:pt x="1" y="562"/>
                    <a:pt x="770" y="726"/>
                    <a:pt x="1718" y="726"/>
                  </a:cubicBezTo>
                  <a:cubicBezTo>
                    <a:pt x="2667" y="726"/>
                    <a:pt x="3439" y="562"/>
                    <a:pt x="3439" y="362"/>
                  </a:cubicBezTo>
                  <a:cubicBezTo>
                    <a:pt x="3439" y="164"/>
                    <a:pt x="2667" y="1"/>
                    <a:pt x="1718" y="1"/>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46"/>
            <p:cNvSpPr/>
            <p:nvPr/>
          </p:nvSpPr>
          <p:spPr>
            <a:xfrm>
              <a:off x="4700021" y="2633613"/>
              <a:ext cx="12356" cy="13016"/>
            </a:xfrm>
            <a:custGeom>
              <a:rect b="b" l="l" r="r" t="t"/>
              <a:pathLst>
                <a:path extrusionOk="0" h="335" w="318">
                  <a:moveTo>
                    <a:pt x="160" y="0"/>
                  </a:moveTo>
                  <a:cubicBezTo>
                    <a:pt x="70" y="0"/>
                    <a:pt x="0" y="74"/>
                    <a:pt x="0" y="161"/>
                  </a:cubicBezTo>
                  <a:lnTo>
                    <a:pt x="0" y="334"/>
                  </a:lnTo>
                  <a:lnTo>
                    <a:pt x="318" y="334"/>
                  </a:lnTo>
                  <a:lnTo>
                    <a:pt x="318" y="161"/>
                  </a:lnTo>
                  <a:cubicBezTo>
                    <a:pt x="318" y="74"/>
                    <a:pt x="247" y="0"/>
                    <a:pt x="16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46"/>
            <p:cNvSpPr/>
            <p:nvPr/>
          </p:nvSpPr>
          <p:spPr>
            <a:xfrm>
              <a:off x="4700021" y="2646590"/>
              <a:ext cx="12356" cy="5362"/>
            </a:xfrm>
            <a:custGeom>
              <a:rect b="b" l="l" r="r" t="t"/>
              <a:pathLst>
                <a:path extrusionOk="0" h="138" w="318">
                  <a:moveTo>
                    <a:pt x="0" y="0"/>
                  </a:moveTo>
                  <a:lnTo>
                    <a:pt x="0" y="138"/>
                  </a:lnTo>
                  <a:lnTo>
                    <a:pt x="318" y="138"/>
                  </a:lnTo>
                  <a:lnTo>
                    <a:pt x="318" y="0"/>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46"/>
            <p:cNvSpPr/>
            <p:nvPr/>
          </p:nvSpPr>
          <p:spPr>
            <a:xfrm>
              <a:off x="4700021" y="2651914"/>
              <a:ext cx="12356" cy="9869"/>
            </a:xfrm>
            <a:custGeom>
              <a:rect b="b" l="l" r="r" t="t"/>
              <a:pathLst>
                <a:path extrusionOk="0" h="254" w="318">
                  <a:moveTo>
                    <a:pt x="0" y="1"/>
                  </a:moveTo>
                  <a:lnTo>
                    <a:pt x="0" y="254"/>
                  </a:lnTo>
                  <a:lnTo>
                    <a:pt x="318" y="254"/>
                  </a:lnTo>
                  <a:lnTo>
                    <a:pt x="318" y="1"/>
                  </a:ln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46"/>
            <p:cNvSpPr/>
            <p:nvPr/>
          </p:nvSpPr>
          <p:spPr>
            <a:xfrm>
              <a:off x="4700021" y="2653468"/>
              <a:ext cx="12356" cy="1593"/>
            </a:xfrm>
            <a:custGeom>
              <a:rect b="b" l="l" r="r" t="t"/>
              <a:pathLst>
                <a:path extrusionOk="0" h="41" w="318">
                  <a:moveTo>
                    <a:pt x="0" y="1"/>
                  </a:moveTo>
                  <a:lnTo>
                    <a:pt x="0" y="41"/>
                  </a:lnTo>
                  <a:lnTo>
                    <a:pt x="318" y="41"/>
                  </a:lnTo>
                  <a:lnTo>
                    <a:pt x="318"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46"/>
            <p:cNvSpPr/>
            <p:nvPr/>
          </p:nvSpPr>
          <p:spPr>
            <a:xfrm>
              <a:off x="4700021" y="2656848"/>
              <a:ext cx="12356" cy="1593"/>
            </a:xfrm>
            <a:custGeom>
              <a:rect b="b" l="l" r="r" t="t"/>
              <a:pathLst>
                <a:path extrusionOk="0" h="41" w="318">
                  <a:moveTo>
                    <a:pt x="0" y="0"/>
                  </a:moveTo>
                  <a:lnTo>
                    <a:pt x="0" y="40"/>
                  </a:lnTo>
                  <a:lnTo>
                    <a:pt x="318" y="40"/>
                  </a:lnTo>
                  <a:lnTo>
                    <a:pt x="318"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46"/>
            <p:cNvSpPr/>
            <p:nvPr/>
          </p:nvSpPr>
          <p:spPr>
            <a:xfrm>
              <a:off x="4700021" y="2660190"/>
              <a:ext cx="12356" cy="1593"/>
            </a:xfrm>
            <a:custGeom>
              <a:rect b="b" l="l" r="r" t="t"/>
              <a:pathLst>
                <a:path extrusionOk="0" h="41" w="318">
                  <a:moveTo>
                    <a:pt x="0" y="1"/>
                  </a:moveTo>
                  <a:lnTo>
                    <a:pt x="0" y="41"/>
                  </a:lnTo>
                  <a:lnTo>
                    <a:pt x="318" y="41"/>
                  </a:lnTo>
                  <a:lnTo>
                    <a:pt x="318"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46"/>
            <p:cNvSpPr/>
            <p:nvPr/>
          </p:nvSpPr>
          <p:spPr>
            <a:xfrm>
              <a:off x="4700021" y="2661744"/>
              <a:ext cx="12356" cy="65238"/>
            </a:xfrm>
            <a:custGeom>
              <a:rect b="b" l="l" r="r" t="t"/>
              <a:pathLst>
                <a:path extrusionOk="0" h="1679" w="318">
                  <a:moveTo>
                    <a:pt x="0" y="1"/>
                  </a:moveTo>
                  <a:lnTo>
                    <a:pt x="0" y="1635"/>
                  </a:lnTo>
                  <a:cubicBezTo>
                    <a:pt x="0" y="1658"/>
                    <a:pt x="20" y="1678"/>
                    <a:pt x="43" y="1678"/>
                  </a:cubicBezTo>
                  <a:lnTo>
                    <a:pt x="274" y="1678"/>
                  </a:lnTo>
                  <a:cubicBezTo>
                    <a:pt x="298" y="1678"/>
                    <a:pt x="318" y="1658"/>
                    <a:pt x="318" y="1635"/>
                  </a:cubicBezTo>
                  <a:lnTo>
                    <a:pt x="318" y="1"/>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46"/>
            <p:cNvSpPr/>
            <p:nvPr/>
          </p:nvSpPr>
          <p:spPr>
            <a:xfrm>
              <a:off x="4716613" y="2636838"/>
              <a:ext cx="12356" cy="12900"/>
            </a:xfrm>
            <a:custGeom>
              <a:rect b="b" l="l" r="r" t="t"/>
              <a:pathLst>
                <a:path extrusionOk="0" h="332" w="318">
                  <a:moveTo>
                    <a:pt x="161" y="1"/>
                  </a:moveTo>
                  <a:cubicBezTo>
                    <a:pt x="74" y="1"/>
                    <a:pt x="0" y="71"/>
                    <a:pt x="0" y="158"/>
                  </a:cubicBezTo>
                  <a:lnTo>
                    <a:pt x="0" y="332"/>
                  </a:lnTo>
                  <a:lnTo>
                    <a:pt x="318" y="332"/>
                  </a:lnTo>
                  <a:lnTo>
                    <a:pt x="318" y="158"/>
                  </a:lnTo>
                  <a:cubicBezTo>
                    <a:pt x="318" y="71"/>
                    <a:pt x="248" y="1"/>
                    <a:pt x="16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46"/>
            <p:cNvSpPr/>
            <p:nvPr/>
          </p:nvSpPr>
          <p:spPr>
            <a:xfrm>
              <a:off x="4716613" y="2649699"/>
              <a:ext cx="12356" cy="5479"/>
            </a:xfrm>
            <a:custGeom>
              <a:rect b="b" l="l" r="r" t="t"/>
              <a:pathLst>
                <a:path extrusionOk="0" h="141" w="318">
                  <a:moveTo>
                    <a:pt x="0" y="1"/>
                  </a:moveTo>
                  <a:lnTo>
                    <a:pt x="0" y="141"/>
                  </a:lnTo>
                  <a:lnTo>
                    <a:pt x="318" y="141"/>
                  </a:lnTo>
                  <a:lnTo>
                    <a:pt x="318" y="1"/>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46"/>
            <p:cNvSpPr/>
            <p:nvPr/>
          </p:nvSpPr>
          <p:spPr>
            <a:xfrm>
              <a:off x="4716613" y="2655139"/>
              <a:ext cx="12356" cy="9947"/>
            </a:xfrm>
            <a:custGeom>
              <a:rect b="b" l="l" r="r" t="t"/>
              <a:pathLst>
                <a:path extrusionOk="0" h="256" w="318">
                  <a:moveTo>
                    <a:pt x="0" y="1"/>
                  </a:moveTo>
                  <a:lnTo>
                    <a:pt x="0" y="255"/>
                  </a:lnTo>
                  <a:lnTo>
                    <a:pt x="318" y="255"/>
                  </a:lnTo>
                  <a:lnTo>
                    <a:pt x="318" y="1"/>
                  </a:ln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46"/>
            <p:cNvSpPr/>
            <p:nvPr/>
          </p:nvSpPr>
          <p:spPr>
            <a:xfrm>
              <a:off x="4716613" y="2656732"/>
              <a:ext cx="12356" cy="1438"/>
            </a:xfrm>
            <a:custGeom>
              <a:rect b="b" l="l" r="r" t="t"/>
              <a:pathLst>
                <a:path extrusionOk="0" h="37" w="318">
                  <a:moveTo>
                    <a:pt x="0" y="0"/>
                  </a:moveTo>
                  <a:lnTo>
                    <a:pt x="0" y="37"/>
                  </a:lnTo>
                  <a:lnTo>
                    <a:pt x="318" y="37"/>
                  </a:lnTo>
                  <a:lnTo>
                    <a:pt x="318"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46"/>
            <p:cNvSpPr/>
            <p:nvPr/>
          </p:nvSpPr>
          <p:spPr>
            <a:xfrm>
              <a:off x="4716613" y="2660073"/>
              <a:ext cx="12356" cy="1476"/>
            </a:xfrm>
            <a:custGeom>
              <a:rect b="b" l="l" r="r" t="t"/>
              <a:pathLst>
                <a:path extrusionOk="0" h="38" w="318">
                  <a:moveTo>
                    <a:pt x="0" y="1"/>
                  </a:moveTo>
                  <a:lnTo>
                    <a:pt x="0" y="38"/>
                  </a:lnTo>
                  <a:lnTo>
                    <a:pt x="318" y="38"/>
                  </a:lnTo>
                  <a:lnTo>
                    <a:pt x="318"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46"/>
            <p:cNvSpPr/>
            <p:nvPr/>
          </p:nvSpPr>
          <p:spPr>
            <a:xfrm>
              <a:off x="4716613" y="2663493"/>
              <a:ext cx="12356" cy="1438"/>
            </a:xfrm>
            <a:custGeom>
              <a:rect b="b" l="l" r="r" t="t"/>
              <a:pathLst>
                <a:path extrusionOk="0" h="37" w="318">
                  <a:moveTo>
                    <a:pt x="0" y="0"/>
                  </a:moveTo>
                  <a:lnTo>
                    <a:pt x="0" y="36"/>
                  </a:lnTo>
                  <a:lnTo>
                    <a:pt x="318" y="36"/>
                  </a:lnTo>
                  <a:lnTo>
                    <a:pt x="318"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46"/>
            <p:cNvSpPr/>
            <p:nvPr/>
          </p:nvSpPr>
          <p:spPr>
            <a:xfrm>
              <a:off x="4716613" y="2665047"/>
              <a:ext cx="12356" cy="65160"/>
            </a:xfrm>
            <a:custGeom>
              <a:rect b="b" l="l" r="r" t="t"/>
              <a:pathLst>
                <a:path extrusionOk="0" h="1677" w="318">
                  <a:moveTo>
                    <a:pt x="0" y="0"/>
                  </a:moveTo>
                  <a:lnTo>
                    <a:pt x="0" y="1633"/>
                  </a:lnTo>
                  <a:cubicBezTo>
                    <a:pt x="0" y="1657"/>
                    <a:pt x="20" y="1677"/>
                    <a:pt x="44" y="1677"/>
                  </a:cubicBezTo>
                  <a:lnTo>
                    <a:pt x="278" y="1677"/>
                  </a:lnTo>
                  <a:cubicBezTo>
                    <a:pt x="301" y="1677"/>
                    <a:pt x="318" y="1657"/>
                    <a:pt x="318" y="1633"/>
                  </a:cubicBezTo>
                  <a:lnTo>
                    <a:pt x="318"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46"/>
            <p:cNvSpPr/>
            <p:nvPr/>
          </p:nvSpPr>
          <p:spPr>
            <a:xfrm>
              <a:off x="4438175" y="2549763"/>
              <a:ext cx="261883" cy="572995"/>
            </a:xfrm>
            <a:custGeom>
              <a:rect b="b" l="l" r="r" t="t"/>
              <a:pathLst>
                <a:path extrusionOk="0" h="14747" w="6740">
                  <a:moveTo>
                    <a:pt x="2880" y="1"/>
                  </a:moveTo>
                  <a:cubicBezTo>
                    <a:pt x="2880" y="1"/>
                    <a:pt x="191" y="735"/>
                    <a:pt x="94" y="4170"/>
                  </a:cubicBezTo>
                  <a:cubicBezTo>
                    <a:pt x="1" y="7604"/>
                    <a:pt x="1083" y="14422"/>
                    <a:pt x="2352" y="14706"/>
                  </a:cubicBezTo>
                  <a:cubicBezTo>
                    <a:pt x="2475" y="14733"/>
                    <a:pt x="2591" y="14747"/>
                    <a:pt x="2700" y="14747"/>
                  </a:cubicBezTo>
                  <a:cubicBezTo>
                    <a:pt x="3722" y="14747"/>
                    <a:pt x="4190" y="13559"/>
                    <a:pt x="4658" y="11135"/>
                  </a:cubicBezTo>
                  <a:cubicBezTo>
                    <a:pt x="5176" y="8449"/>
                    <a:pt x="6739" y="394"/>
                    <a:pt x="2880" y="1"/>
                  </a:cubicBezTo>
                  <a:close/>
                </a:path>
              </a:pathLst>
            </a:custGeom>
            <a:solidFill>
              <a:srgbClr val="251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46"/>
            <p:cNvSpPr/>
            <p:nvPr/>
          </p:nvSpPr>
          <p:spPr>
            <a:xfrm>
              <a:off x="4110779" y="2802129"/>
              <a:ext cx="439839" cy="319349"/>
            </a:xfrm>
            <a:custGeom>
              <a:rect b="b" l="l" r="r" t="t"/>
              <a:pathLst>
                <a:path extrusionOk="0" h="8219" w="11320">
                  <a:moveTo>
                    <a:pt x="863" y="0"/>
                  </a:moveTo>
                  <a:lnTo>
                    <a:pt x="1" y="1854"/>
                  </a:lnTo>
                  <a:cubicBezTo>
                    <a:pt x="3776" y="4085"/>
                    <a:pt x="10732" y="8194"/>
                    <a:pt x="10762" y="8218"/>
                  </a:cubicBezTo>
                  <a:cubicBezTo>
                    <a:pt x="10762" y="8219"/>
                    <a:pt x="10763" y="8219"/>
                    <a:pt x="10763" y="8219"/>
                  </a:cubicBezTo>
                  <a:cubicBezTo>
                    <a:pt x="10815" y="8219"/>
                    <a:pt x="11319" y="6803"/>
                    <a:pt x="10675" y="5322"/>
                  </a:cubicBezTo>
                  <a:cubicBezTo>
                    <a:pt x="10675" y="5322"/>
                    <a:pt x="10478" y="3882"/>
                    <a:pt x="7832" y="2810"/>
                  </a:cubicBezTo>
                  <a:cubicBezTo>
                    <a:pt x="6235" y="2161"/>
                    <a:pt x="3098" y="898"/>
                    <a:pt x="863" y="0"/>
                  </a:cubicBezTo>
                  <a:close/>
                </a:path>
              </a:pathLst>
            </a:custGeom>
            <a:solidFill>
              <a:srgbClr val="251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46"/>
            <p:cNvSpPr/>
            <p:nvPr/>
          </p:nvSpPr>
          <p:spPr>
            <a:xfrm>
              <a:off x="4018497" y="2762224"/>
              <a:ext cx="125812" cy="111941"/>
            </a:xfrm>
            <a:custGeom>
              <a:rect b="b" l="l" r="r" t="t"/>
              <a:pathLst>
                <a:path extrusionOk="0" h="2881" w="3238">
                  <a:moveTo>
                    <a:pt x="686" y="1"/>
                  </a:moveTo>
                  <a:lnTo>
                    <a:pt x="1" y="1478"/>
                  </a:lnTo>
                  <a:cubicBezTo>
                    <a:pt x="1" y="1478"/>
                    <a:pt x="966" y="2049"/>
                    <a:pt x="2376" y="2881"/>
                  </a:cubicBezTo>
                  <a:lnTo>
                    <a:pt x="3238" y="1027"/>
                  </a:lnTo>
                  <a:cubicBezTo>
                    <a:pt x="1768" y="435"/>
                    <a:pt x="686" y="1"/>
                    <a:pt x="686"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46"/>
            <p:cNvSpPr/>
            <p:nvPr/>
          </p:nvSpPr>
          <p:spPr>
            <a:xfrm>
              <a:off x="3907370" y="2691313"/>
              <a:ext cx="161909" cy="128338"/>
            </a:xfrm>
            <a:custGeom>
              <a:rect b="b" l="l" r="r" t="t"/>
              <a:pathLst>
                <a:path extrusionOk="0" h="3303" w="4167">
                  <a:moveTo>
                    <a:pt x="2252" y="0"/>
                  </a:moveTo>
                  <a:cubicBezTo>
                    <a:pt x="2157" y="0"/>
                    <a:pt x="2110" y="26"/>
                    <a:pt x="2133" y="79"/>
                  </a:cubicBezTo>
                  <a:cubicBezTo>
                    <a:pt x="2216" y="262"/>
                    <a:pt x="2744" y="884"/>
                    <a:pt x="2603" y="1008"/>
                  </a:cubicBezTo>
                  <a:cubicBezTo>
                    <a:pt x="2597" y="1014"/>
                    <a:pt x="2585" y="1017"/>
                    <a:pt x="2569" y="1017"/>
                  </a:cubicBezTo>
                  <a:cubicBezTo>
                    <a:pt x="2276" y="1017"/>
                    <a:pt x="525" y="57"/>
                    <a:pt x="181" y="57"/>
                  </a:cubicBezTo>
                  <a:cubicBezTo>
                    <a:pt x="155" y="57"/>
                    <a:pt x="137" y="63"/>
                    <a:pt x="128" y="75"/>
                  </a:cubicBezTo>
                  <a:cubicBezTo>
                    <a:pt x="1" y="259"/>
                    <a:pt x="164" y="937"/>
                    <a:pt x="625" y="1435"/>
                  </a:cubicBezTo>
                  <a:cubicBezTo>
                    <a:pt x="1083" y="1933"/>
                    <a:pt x="2861" y="3303"/>
                    <a:pt x="2861" y="3303"/>
                  </a:cubicBezTo>
                  <a:lnTo>
                    <a:pt x="3546" y="1826"/>
                  </a:lnTo>
                  <a:cubicBezTo>
                    <a:pt x="3546" y="1826"/>
                    <a:pt x="4167" y="834"/>
                    <a:pt x="3496" y="439"/>
                  </a:cubicBezTo>
                  <a:cubicBezTo>
                    <a:pt x="3015" y="156"/>
                    <a:pt x="2487" y="0"/>
                    <a:pt x="225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46"/>
            <p:cNvSpPr/>
            <p:nvPr/>
          </p:nvSpPr>
          <p:spPr>
            <a:xfrm>
              <a:off x="4362523" y="2991045"/>
              <a:ext cx="598561" cy="346237"/>
            </a:xfrm>
            <a:custGeom>
              <a:rect b="b" l="l" r="r" t="t"/>
              <a:pathLst>
                <a:path extrusionOk="0" h="8911" w="15405">
                  <a:moveTo>
                    <a:pt x="13826" y="1"/>
                  </a:moveTo>
                  <a:cubicBezTo>
                    <a:pt x="13654" y="1"/>
                    <a:pt x="13480" y="39"/>
                    <a:pt x="13316" y="119"/>
                  </a:cubicBezTo>
                  <a:lnTo>
                    <a:pt x="825" y="6203"/>
                  </a:lnTo>
                  <a:cubicBezTo>
                    <a:pt x="244" y="6483"/>
                    <a:pt x="0" y="7191"/>
                    <a:pt x="284" y="7773"/>
                  </a:cubicBezTo>
                  <a:lnTo>
                    <a:pt x="514" y="8251"/>
                  </a:lnTo>
                  <a:cubicBezTo>
                    <a:pt x="718" y="8667"/>
                    <a:pt x="1139" y="8910"/>
                    <a:pt x="1576" y="8910"/>
                  </a:cubicBezTo>
                  <a:cubicBezTo>
                    <a:pt x="1748" y="8910"/>
                    <a:pt x="1923" y="8872"/>
                    <a:pt x="2088" y="8792"/>
                  </a:cubicBezTo>
                  <a:lnTo>
                    <a:pt x="14579" y="2711"/>
                  </a:lnTo>
                  <a:cubicBezTo>
                    <a:pt x="15161" y="2427"/>
                    <a:pt x="15404" y="1719"/>
                    <a:pt x="15120" y="1138"/>
                  </a:cubicBezTo>
                  <a:lnTo>
                    <a:pt x="14890" y="663"/>
                  </a:lnTo>
                  <a:cubicBezTo>
                    <a:pt x="14686" y="246"/>
                    <a:pt x="14263" y="1"/>
                    <a:pt x="13826"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46"/>
            <p:cNvSpPr/>
            <p:nvPr/>
          </p:nvSpPr>
          <p:spPr>
            <a:xfrm>
              <a:off x="4371343" y="3333012"/>
              <a:ext cx="72581" cy="570275"/>
            </a:xfrm>
            <a:custGeom>
              <a:rect b="b" l="l" r="r" t="t"/>
              <a:pathLst>
                <a:path extrusionOk="0" h="14677" w="1868">
                  <a:moveTo>
                    <a:pt x="518" y="0"/>
                  </a:moveTo>
                  <a:lnTo>
                    <a:pt x="0" y="14627"/>
                  </a:lnTo>
                  <a:lnTo>
                    <a:pt x="1350" y="14677"/>
                  </a:lnTo>
                  <a:lnTo>
                    <a:pt x="1867" y="48"/>
                  </a:lnTo>
                  <a:lnTo>
                    <a:pt x="518"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46"/>
            <p:cNvSpPr/>
            <p:nvPr/>
          </p:nvSpPr>
          <p:spPr>
            <a:xfrm>
              <a:off x="4353664" y="3226392"/>
              <a:ext cx="128299" cy="486465"/>
            </a:xfrm>
            <a:custGeom>
              <a:rect b="b" l="l" r="r" t="t"/>
              <a:pathLst>
                <a:path extrusionOk="0" h="12520" w="3302">
                  <a:moveTo>
                    <a:pt x="1575" y="1"/>
                  </a:moveTo>
                  <a:cubicBezTo>
                    <a:pt x="946" y="1"/>
                    <a:pt x="421" y="504"/>
                    <a:pt x="398" y="1134"/>
                  </a:cubicBezTo>
                  <a:lnTo>
                    <a:pt x="0" y="12420"/>
                  </a:lnTo>
                  <a:lnTo>
                    <a:pt x="2881" y="12520"/>
                  </a:lnTo>
                  <a:lnTo>
                    <a:pt x="3278" y="1238"/>
                  </a:lnTo>
                  <a:cubicBezTo>
                    <a:pt x="3301" y="590"/>
                    <a:pt x="2790" y="42"/>
                    <a:pt x="2145" y="18"/>
                  </a:cubicBezTo>
                  <a:lnTo>
                    <a:pt x="1618" y="2"/>
                  </a:lnTo>
                  <a:cubicBezTo>
                    <a:pt x="1604" y="1"/>
                    <a:pt x="1589" y="1"/>
                    <a:pt x="1575"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46"/>
            <p:cNvSpPr/>
            <p:nvPr/>
          </p:nvSpPr>
          <p:spPr>
            <a:xfrm>
              <a:off x="4351061" y="3708939"/>
              <a:ext cx="114545" cy="78720"/>
            </a:xfrm>
            <a:custGeom>
              <a:rect b="b" l="l" r="r" t="t"/>
              <a:pathLst>
                <a:path extrusionOk="0" h="2026" w="2948">
                  <a:moveTo>
                    <a:pt x="67" y="1"/>
                  </a:moveTo>
                  <a:lnTo>
                    <a:pt x="1" y="1925"/>
                  </a:lnTo>
                  <a:lnTo>
                    <a:pt x="2877" y="2025"/>
                  </a:lnTo>
                  <a:lnTo>
                    <a:pt x="2948" y="101"/>
                  </a:lnTo>
                  <a:lnTo>
                    <a:pt x="6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46"/>
            <p:cNvSpPr/>
            <p:nvPr/>
          </p:nvSpPr>
          <p:spPr>
            <a:xfrm>
              <a:off x="4125738" y="4009331"/>
              <a:ext cx="303030" cy="48957"/>
            </a:xfrm>
            <a:custGeom>
              <a:rect b="b" l="l" r="r" t="t"/>
              <a:pathLst>
                <a:path extrusionOk="0" h="1260" w="7799">
                  <a:moveTo>
                    <a:pt x="217" y="1"/>
                  </a:moveTo>
                  <a:cubicBezTo>
                    <a:pt x="30" y="886"/>
                    <a:pt x="1" y="986"/>
                    <a:pt x="1" y="986"/>
                  </a:cubicBezTo>
                  <a:lnTo>
                    <a:pt x="7761" y="1259"/>
                  </a:lnTo>
                  <a:lnTo>
                    <a:pt x="7798" y="268"/>
                  </a:lnTo>
                  <a:lnTo>
                    <a:pt x="217" y="1"/>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46"/>
            <p:cNvSpPr/>
            <p:nvPr/>
          </p:nvSpPr>
          <p:spPr>
            <a:xfrm>
              <a:off x="4134170" y="3877417"/>
              <a:ext cx="299494" cy="142326"/>
            </a:xfrm>
            <a:custGeom>
              <a:rect b="b" l="l" r="r" t="t"/>
              <a:pathLst>
                <a:path extrusionOk="0" h="3663" w="7708">
                  <a:moveTo>
                    <a:pt x="5797" y="1"/>
                  </a:moveTo>
                  <a:cubicBezTo>
                    <a:pt x="5797" y="1"/>
                    <a:pt x="5944" y="2093"/>
                    <a:pt x="4367" y="2189"/>
                  </a:cubicBezTo>
                  <a:cubicBezTo>
                    <a:pt x="2790" y="2286"/>
                    <a:pt x="208" y="2403"/>
                    <a:pt x="10" y="3342"/>
                  </a:cubicBezTo>
                  <a:cubicBezTo>
                    <a:pt x="7" y="3359"/>
                    <a:pt x="4" y="3379"/>
                    <a:pt x="0" y="3396"/>
                  </a:cubicBezTo>
                  <a:lnTo>
                    <a:pt x="7581" y="3663"/>
                  </a:lnTo>
                  <a:lnTo>
                    <a:pt x="7708" y="68"/>
                  </a:lnTo>
                  <a:lnTo>
                    <a:pt x="5797" y="1"/>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46"/>
            <p:cNvSpPr/>
            <p:nvPr/>
          </p:nvSpPr>
          <p:spPr>
            <a:xfrm>
              <a:off x="4636143" y="2954365"/>
              <a:ext cx="439683" cy="322885"/>
            </a:xfrm>
            <a:custGeom>
              <a:rect b="b" l="l" r="r" t="t"/>
              <a:pathLst>
                <a:path extrusionOk="0" h="8310" w="11316">
                  <a:moveTo>
                    <a:pt x="5659" y="0"/>
                  </a:moveTo>
                  <a:cubicBezTo>
                    <a:pt x="2532" y="0"/>
                    <a:pt x="0" y="1861"/>
                    <a:pt x="0" y="4156"/>
                  </a:cubicBezTo>
                  <a:cubicBezTo>
                    <a:pt x="0" y="6448"/>
                    <a:pt x="2532" y="8309"/>
                    <a:pt x="5659" y="8309"/>
                  </a:cubicBezTo>
                  <a:cubicBezTo>
                    <a:pt x="8783" y="8309"/>
                    <a:pt x="11315" y="6448"/>
                    <a:pt x="11315" y="4156"/>
                  </a:cubicBezTo>
                  <a:cubicBezTo>
                    <a:pt x="11315" y="1861"/>
                    <a:pt x="8783" y="0"/>
                    <a:pt x="5659"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46"/>
            <p:cNvSpPr/>
            <p:nvPr/>
          </p:nvSpPr>
          <p:spPr>
            <a:xfrm>
              <a:off x="4688714" y="2279095"/>
              <a:ext cx="310918" cy="299417"/>
            </a:xfrm>
            <a:custGeom>
              <a:rect b="b" l="l" r="r" t="t"/>
              <a:pathLst>
                <a:path extrusionOk="0" h="7706" w="8002">
                  <a:moveTo>
                    <a:pt x="5102" y="1"/>
                  </a:moveTo>
                  <a:lnTo>
                    <a:pt x="3267" y="1420"/>
                  </a:lnTo>
                  <a:cubicBezTo>
                    <a:pt x="3267" y="1420"/>
                    <a:pt x="3218" y="4891"/>
                    <a:pt x="0" y="6088"/>
                  </a:cubicBezTo>
                  <a:cubicBezTo>
                    <a:pt x="0" y="6088"/>
                    <a:pt x="1701" y="7706"/>
                    <a:pt x="3892" y="7706"/>
                  </a:cubicBezTo>
                  <a:cubicBezTo>
                    <a:pt x="4103" y="7706"/>
                    <a:pt x="4318" y="7691"/>
                    <a:pt x="4537" y="7658"/>
                  </a:cubicBezTo>
                  <a:cubicBezTo>
                    <a:pt x="7029" y="7283"/>
                    <a:pt x="8002" y="6435"/>
                    <a:pt x="8002" y="6435"/>
                  </a:cubicBezTo>
                  <a:cubicBezTo>
                    <a:pt x="8002" y="6435"/>
                    <a:pt x="6669" y="6412"/>
                    <a:pt x="5941" y="4668"/>
                  </a:cubicBezTo>
                  <a:cubicBezTo>
                    <a:pt x="5212" y="2921"/>
                    <a:pt x="5102" y="1"/>
                    <a:pt x="510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46"/>
            <p:cNvSpPr/>
            <p:nvPr/>
          </p:nvSpPr>
          <p:spPr>
            <a:xfrm>
              <a:off x="4806952" y="2294404"/>
              <a:ext cx="58749" cy="90105"/>
            </a:xfrm>
            <a:custGeom>
              <a:rect b="b" l="l" r="r" t="t"/>
              <a:pathLst>
                <a:path extrusionOk="0" h="2319" w="1512">
                  <a:moveTo>
                    <a:pt x="1511" y="1"/>
                  </a:moveTo>
                  <a:lnTo>
                    <a:pt x="224" y="1026"/>
                  </a:lnTo>
                  <a:lnTo>
                    <a:pt x="215" y="1080"/>
                  </a:lnTo>
                  <a:lnTo>
                    <a:pt x="1" y="2319"/>
                  </a:lnTo>
                  <a:cubicBezTo>
                    <a:pt x="1" y="2319"/>
                    <a:pt x="879" y="1668"/>
                    <a:pt x="1166" y="1026"/>
                  </a:cubicBezTo>
                  <a:cubicBezTo>
                    <a:pt x="1454" y="385"/>
                    <a:pt x="1511" y="1"/>
                    <a:pt x="151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46"/>
            <p:cNvSpPr/>
            <p:nvPr/>
          </p:nvSpPr>
          <p:spPr>
            <a:xfrm>
              <a:off x="4738838" y="2147530"/>
              <a:ext cx="185649" cy="194275"/>
            </a:xfrm>
            <a:custGeom>
              <a:rect b="b" l="l" r="r" t="t"/>
              <a:pathLst>
                <a:path extrusionOk="0" h="5000" w="4778">
                  <a:moveTo>
                    <a:pt x="2125" y="0"/>
                  </a:moveTo>
                  <a:cubicBezTo>
                    <a:pt x="1721" y="0"/>
                    <a:pt x="1347" y="85"/>
                    <a:pt x="1123" y="266"/>
                  </a:cubicBezTo>
                  <a:cubicBezTo>
                    <a:pt x="458" y="801"/>
                    <a:pt x="0" y="4406"/>
                    <a:pt x="130" y="4810"/>
                  </a:cubicBezTo>
                  <a:cubicBezTo>
                    <a:pt x="172" y="4941"/>
                    <a:pt x="405" y="4999"/>
                    <a:pt x="726" y="4999"/>
                  </a:cubicBezTo>
                  <a:cubicBezTo>
                    <a:pt x="1391" y="4999"/>
                    <a:pt x="2434" y="4749"/>
                    <a:pt x="2936" y="4379"/>
                  </a:cubicBezTo>
                  <a:cubicBezTo>
                    <a:pt x="3681" y="3831"/>
                    <a:pt x="3812" y="3387"/>
                    <a:pt x="3812" y="3387"/>
                  </a:cubicBezTo>
                  <a:cubicBezTo>
                    <a:pt x="3812" y="3387"/>
                    <a:pt x="3937" y="3464"/>
                    <a:pt x="4106" y="3464"/>
                  </a:cubicBezTo>
                  <a:cubicBezTo>
                    <a:pt x="4215" y="3464"/>
                    <a:pt x="4343" y="3431"/>
                    <a:pt x="4467" y="3323"/>
                  </a:cubicBezTo>
                  <a:cubicBezTo>
                    <a:pt x="4777" y="3049"/>
                    <a:pt x="4647" y="2395"/>
                    <a:pt x="4400" y="2250"/>
                  </a:cubicBezTo>
                  <a:cubicBezTo>
                    <a:pt x="4330" y="2210"/>
                    <a:pt x="4270" y="2196"/>
                    <a:pt x="4219" y="2196"/>
                  </a:cubicBezTo>
                  <a:cubicBezTo>
                    <a:pt x="4089" y="2196"/>
                    <a:pt x="4022" y="2290"/>
                    <a:pt x="4022" y="2290"/>
                  </a:cubicBezTo>
                  <a:cubicBezTo>
                    <a:pt x="4022" y="2290"/>
                    <a:pt x="4099" y="1780"/>
                    <a:pt x="3929" y="904"/>
                  </a:cubicBezTo>
                  <a:cubicBezTo>
                    <a:pt x="3818" y="327"/>
                    <a:pt x="2915" y="0"/>
                    <a:pt x="2125"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46"/>
            <p:cNvSpPr/>
            <p:nvPr/>
          </p:nvSpPr>
          <p:spPr>
            <a:xfrm>
              <a:off x="1815350" y="3946734"/>
              <a:ext cx="4589700" cy="228300"/>
            </a:xfrm>
            <a:prstGeom prst="ellipse">
              <a:avLst/>
            </a:prstGeom>
            <a:solidFill>
              <a:srgbClr val="21204D">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46"/>
            <p:cNvSpPr/>
            <p:nvPr/>
          </p:nvSpPr>
          <p:spPr>
            <a:xfrm>
              <a:off x="4889519" y="2246107"/>
              <a:ext cx="16008" cy="12006"/>
            </a:xfrm>
            <a:custGeom>
              <a:rect b="b" l="l" r="r" t="t"/>
              <a:pathLst>
                <a:path extrusionOk="0" h="309" w="412">
                  <a:moveTo>
                    <a:pt x="399" y="0"/>
                  </a:moveTo>
                  <a:cubicBezTo>
                    <a:pt x="339" y="0"/>
                    <a:pt x="83" y="25"/>
                    <a:pt x="0" y="291"/>
                  </a:cubicBezTo>
                  <a:lnTo>
                    <a:pt x="57" y="308"/>
                  </a:lnTo>
                  <a:cubicBezTo>
                    <a:pt x="125" y="83"/>
                    <a:pt x="340" y="61"/>
                    <a:pt x="396" y="61"/>
                  </a:cubicBezTo>
                  <a:cubicBezTo>
                    <a:pt x="403" y="61"/>
                    <a:pt x="407" y="61"/>
                    <a:pt x="408" y="61"/>
                  </a:cubicBezTo>
                  <a:lnTo>
                    <a:pt x="412" y="1"/>
                  </a:lnTo>
                  <a:cubicBezTo>
                    <a:pt x="411" y="1"/>
                    <a:pt x="407" y="0"/>
                    <a:pt x="399"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46"/>
            <p:cNvSpPr/>
            <p:nvPr/>
          </p:nvSpPr>
          <p:spPr>
            <a:xfrm>
              <a:off x="4782434" y="2145315"/>
              <a:ext cx="118663" cy="34581"/>
            </a:xfrm>
            <a:custGeom>
              <a:rect b="b" l="l" r="r" t="t"/>
              <a:pathLst>
                <a:path extrusionOk="0" h="890" w="3054">
                  <a:moveTo>
                    <a:pt x="993" y="1"/>
                  </a:moveTo>
                  <a:cubicBezTo>
                    <a:pt x="394" y="1"/>
                    <a:pt x="31" y="182"/>
                    <a:pt x="1" y="323"/>
                  </a:cubicBezTo>
                  <a:cubicBezTo>
                    <a:pt x="1" y="323"/>
                    <a:pt x="458" y="889"/>
                    <a:pt x="1178" y="889"/>
                  </a:cubicBezTo>
                  <a:cubicBezTo>
                    <a:pt x="1217" y="889"/>
                    <a:pt x="1256" y="888"/>
                    <a:pt x="1296" y="884"/>
                  </a:cubicBezTo>
                  <a:cubicBezTo>
                    <a:pt x="2085" y="818"/>
                    <a:pt x="2784" y="804"/>
                    <a:pt x="2784" y="804"/>
                  </a:cubicBezTo>
                  <a:cubicBezTo>
                    <a:pt x="2784" y="804"/>
                    <a:pt x="3054" y="420"/>
                    <a:pt x="1918" y="126"/>
                  </a:cubicBezTo>
                  <a:cubicBezTo>
                    <a:pt x="1569" y="36"/>
                    <a:pt x="1258" y="1"/>
                    <a:pt x="99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46"/>
            <p:cNvSpPr/>
            <p:nvPr/>
          </p:nvSpPr>
          <p:spPr>
            <a:xfrm>
              <a:off x="4859251" y="2227067"/>
              <a:ext cx="38738" cy="83577"/>
            </a:xfrm>
            <a:custGeom>
              <a:rect b="b" l="l" r="r" t="t"/>
              <a:pathLst>
                <a:path extrusionOk="0" h="2151" w="997">
                  <a:moveTo>
                    <a:pt x="749" y="0"/>
                  </a:moveTo>
                  <a:cubicBezTo>
                    <a:pt x="619" y="0"/>
                    <a:pt x="506" y="203"/>
                    <a:pt x="506" y="203"/>
                  </a:cubicBezTo>
                  <a:cubicBezTo>
                    <a:pt x="506" y="203"/>
                    <a:pt x="1" y="1506"/>
                    <a:pt x="41" y="1734"/>
                  </a:cubicBezTo>
                  <a:cubicBezTo>
                    <a:pt x="82" y="1947"/>
                    <a:pt x="128" y="2151"/>
                    <a:pt x="247" y="2151"/>
                  </a:cubicBezTo>
                  <a:cubicBezTo>
                    <a:pt x="255" y="2151"/>
                    <a:pt x="263" y="2150"/>
                    <a:pt x="272" y="2148"/>
                  </a:cubicBezTo>
                  <a:cubicBezTo>
                    <a:pt x="409" y="2118"/>
                    <a:pt x="997" y="160"/>
                    <a:pt x="836" y="33"/>
                  </a:cubicBezTo>
                  <a:cubicBezTo>
                    <a:pt x="807" y="10"/>
                    <a:pt x="778" y="0"/>
                    <a:pt x="74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46"/>
            <p:cNvSpPr/>
            <p:nvPr/>
          </p:nvSpPr>
          <p:spPr>
            <a:xfrm>
              <a:off x="4343834" y="3158823"/>
              <a:ext cx="635163" cy="170340"/>
            </a:xfrm>
            <a:custGeom>
              <a:rect b="b" l="l" r="r" t="t"/>
              <a:pathLst>
                <a:path extrusionOk="0" h="4384" w="16347">
                  <a:moveTo>
                    <a:pt x="15050" y="0"/>
                  </a:moveTo>
                  <a:cubicBezTo>
                    <a:pt x="15008" y="0"/>
                    <a:pt x="14966" y="2"/>
                    <a:pt x="14923" y="7"/>
                  </a:cubicBezTo>
                  <a:lnTo>
                    <a:pt x="1112" y="1514"/>
                  </a:lnTo>
                  <a:cubicBezTo>
                    <a:pt x="468" y="1584"/>
                    <a:pt x="0" y="2165"/>
                    <a:pt x="70" y="2810"/>
                  </a:cubicBezTo>
                  <a:lnTo>
                    <a:pt x="127" y="3334"/>
                  </a:lnTo>
                  <a:cubicBezTo>
                    <a:pt x="192" y="3936"/>
                    <a:pt x="703" y="4384"/>
                    <a:pt x="1296" y="4384"/>
                  </a:cubicBezTo>
                  <a:cubicBezTo>
                    <a:pt x="1338" y="4384"/>
                    <a:pt x="1380" y="4381"/>
                    <a:pt x="1423" y="4377"/>
                  </a:cubicBezTo>
                  <a:lnTo>
                    <a:pt x="15234" y="2873"/>
                  </a:lnTo>
                  <a:cubicBezTo>
                    <a:pt x="15879" y="2803"/>
                    <a:pt x="16346" y="2218"/>
                    <a:pt x="16277" y="1577"/>
                  </a:cubicBezTo>
                  <a:lnTo>
                    <a:pt x="16220" y="1049"/>
                  </a:lnTo>
                  <a:cubicBezTo>
                    <a:pt x="16154" y="451"/>
                    <a:pt x="15640" y="0"/>
                    <a:pt x="15050"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46"/>
            <p:cNvSpPr/>
            <p:nvPr/>
          </p:nvSpPr>
          <p:spPr>
            <a:xfrm>
              <a:off x="4138988" y="3311603"/>
              <a:ext cx="259629" cy="547700"/>
            </a:xfrm>
            <a:custGeom>
              <a:rect b="b" l="l" r="r" t="t"/>
              <a:pathLst>
                <a:path extrusionOk="0" h="14096" w="6682">
                  <a:moveTo>
                    <a:pt x="5428" y="1"/>
                  </a:moveTo>
                  <a:lnTo>
                    <a:pt x="0" y="13594"/>
                  </a:lnTo>
                  <a:lnTo>
                    <a:pt x="1253" y="14095"/>
                  </a:lnTo>
                  <a:lnTo>
                    <a:pt x="6682" y="502"/>
                  </a:lnTo>
                  <a:lnTo>
                    <a:pt x="5428"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46"/>
            <p:cNvSpPr/>
            <p:nvPr/>
          </p:nvSpPr>
          <p:spPr>
            <a:xfrm>
              <a:off x="4187402" y="3216445"/>
              <a:ext cx="275987" cy="477722"/>
            </a:xfrm>
            <a:custGeom>
              <a:rect b="b" l="l" r="r" t="t"/>
              <a:pathLst>
                <a:path extrusionOk="0" h="12295" w="7103">
                  <a:moveTo>
                    <a:pt x="5284" y="1"/>
                  </a:moveTo>
                  <a:cubicBezTo>
                    <a:pt x="4816" y="1"/>
                    <a:pt x="4370" y="283"/>
                    <a:pt x="4186" y="743"/>
                  </a:cubicBezTo>
                  <a:lnTo>
                    <a:pt x="0" y="11229"/>
                  </a:lnTo>
                  <a:lnTo>
                    <a:pt x="2673" y="12295"/>
                  </a:lnTo>
                  <a:lnTo>
                    <a:pt x="6862" y="1808"/>
                  </a:lnTo>
                  <a:cubicBezTo>
                    <a:pt x="7103" y="1210"/>
                    <a:pt x="6805" y="522"/>
                    <a:pt x="6207" y="282"/>
                  </a:cubicBezTo>
                  <a:lnTo>
                    <a:pt x="5716" y="84"/>
                  </a:lnTo>
                  <a:cubicBezTo>
                    <a:pt x="5575" y="28"/>
                    <a:pt x="5428" y="1"/>
                    <a:pt x="5284"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46"/>
            <p:cNvSpPr/>
            <p:nvPr/>
          </p:nvSpPr>
          <p:spPr>
            <a:xfrm>
              <a:off x="4159620" y="3652754"/>
              <a:ext cx="131641" cy="110892"/>
            </a:xfrm>
            <a:custGeom>
              <a:rect b="b" l="l" r="r" t="t"/>
              <a:pathLst>
                <a:path extrusionOk="0" h="2854" w="3388">
                  <a:moveTo>
                    <a:pt x="715" y="0"/>
                  </a:moveTo>
                  <a:lnTo>
                    <a:pt x="0" y="1784"/>
                  </a:lnTo>
                  <a:lnTo>
                    <a:pt x="2677" y="2853"/>
                  </a:lnTo>
                  <a:lnTo>
                    <a:pt x="3388" y="1066"/>
                  </a:lnTo>
                  <a:lnTo>
                    <a:pt x="715"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46"/>
            <p:cNvSpPr/>
            <p:nvPr/>
          </p:nvSpPr>
          <p:spPr>
            <a:xfrm>
              <a:off x="3858296" y="3861214"/>
              <a:ext cx="294599" cy="145162"/>
            </a:xfrm>
            <a:custGeom>
              <a:rect b="b" l="l" r="r" t="t"/>
              <a:pathLst>
                <a:path extrusionOk="0" h="3736" w="7582">
                  <a:moveTo>
                    <a:pt x="539" y="0"/>
                  </a:moveTo>
                  <a:cubicBezTo>
                    <a:pt x="64" y="772"/>
                    <a:pt x="1" y="856"/>
                    <a:pt x="1" y="856"/>
                  </a:cubicBezTo>
                  <a:lnTo>
                    <a:pt x="7214" y="3736"/>
                  </a:lnTo>
                  <a:lnTo>
                    <a:pt x="7581" y="2814"/>
                  </a:lnTo>
                  <a:lnTo>
                    <a:pt x="539" y="0"/>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46"/>
            <p:cNvSpPr/>
            <p:nvPr/>
          </p:nvSpPr>
          <p:spPr>
            <a:xfrm>
              <a:off x="3879200" y="3813188"/>
              <a:ext cx="325605" cy="157363"/>
            </a:xfrm>
            <a:custGeom>
              <a:rect b="b" l="l" r="r" t="t"/>
              <a:pathLst>
                <a:path extrusionOk="0" h="4050" w="8380">
                  <a:moveTo>
                    <a:pt x="6602" y="1"/>
                  </a:moveTo>
                  <a:cubicBezTo>
                    <a:pt x="6602" y="1"/>
                    <a:pt x="6141" y="1641"/>
                    <a:pt x="4941" y="1641"/>
                  </a:cubicBezTo>
                  <a:cubicBezTo>
                    <a:pt x="4809" y="1641"/>
                    <a:pt x="4668" y="1621"/>
                    <a:pt x="4517" y="1577"/>
                  </a:cubicBezTo>
                  <a:cubicBezTo>
                    <a:pt x="3488" y="1275"/>
                    <a:pt x="2018" y="828"/>
                    <a:pt x="1025" y="828"/>
                  </a:cubicBezTo>
                  <a:cubicBezTo>
                    <a:pt x="555" y="828"/>
                    <a:pt x="192" y="928"/>
                    <a:pt x="31" y="1190"/>
                  </a:cubicBezTo>
                  <a:cubicBezTo>
                    <a:pt x="21" y="1206"/>
                    <a:pt x="11" y="1223"/>
                    <a:pt x="1" y="1236"/>
                  </a:cubicBezTo>
                  <a:lnTo>
                    <a:pt x="7043" y="4050"/>
                  </a:lnTo>
                  <a:lnTo>
                    <a:pt x="8380" y="712"/>
                  </a:lnTo>
                  <a:lnTo>
                    <a:pt x="6602" y="1"/>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46"/>
            <p:cNvSpPr/>
            <p:nvPr/>
          </p:nvSpPr>
          <p:spPr>
            <a:xfrm>
              <a:off x="4518916" y="2507721"/>
              <a:ext cx="717613" cy="651132"/>
            </a:xfrm>
            <a:custGeom>
              <a:rect b="b" l="l" r="r" t="t"/>
              <a:pathLst>
                <a:path extrusionOk="0" h="16758" w="18469">
                  <a:moveTo>
                    <a:pt x="6348" y="0"/>
                  </a:moveTo>
                  <a:cubicBezTo>
                    <a:pt x="6348" y="0"/>
                    <a:pt x="1347" y="614"/>
                    <a:pt x="675" y="1399"/>
                  </a:cubicBezTo>
                  <a:cubicBezTo>
                    <a:pt x="0" y="2185"/>
                    <a:pt x="2169" y="15782"/>
                    <a:pt x="3141" y="16604"/>
                  </a:cubicBezTo>
                  <a:cubicBezTo>
                    <a:pt x="3207" y="16657"/>
                    <a:pt x="3308" y="16710"/>
                    <a:pt x="3442" y="16758"/>
                  </a:cubicBezTo>
                  <a:lnTo>
                    <a:pt x="14125" y="16758"/>
                  </a:lnTo>
                  <a:cubicBezTo>
                    <a:pt x="15027" y="14966"/>
                    <a:pt x="18395" y="4179"/>
                    <a:pt x="18432" y="2669"/>
                  </a:cubicBezTo>
                  <a:cubicBezTo>
                    <a:pt x="18469" y="1062"/>
                    <a:pt x="16665" y="722"/>
                    <a:pt x="14352" y="350"/>
                  </a:cubicBezTo>
                  <a:lnTo>
                    <a:pt x="6348" y="0"/>
                  </a:lnTo>
                  <a:close/>
                </a:path>
              </a:pathLst>
            </a:custGeom>
            <a:solidFill>
              <a:srgbClr val="251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46"/>
            <p:cNvSpPr/>
            <p:nvPr/>
          </p:nvSpPr>
          <p:spPr>
            <a:xfrm>
              <a:off x="5034916" y="2561691"/>
              <a:ext cx="261727" cy="572917"/>
            </a:xfrm>
            <a:custGeom>
              <a:rect b="b" l="l" r="r" t="t"/>
              <a:pathLst>
                <a:path extrusionOk="0" h="14745" w="6736">
                  <a:moveTo>
                    <a:pt x="3855" y="1"/>
                  </a:moveTo>
                  <a:cubicBezTo>
                    <a:pt x="0" y="391"/>
                    <a:pt x="1564" y="8449"/>
                    <a:pt x="2082" y="11132"/>
                  </a:cubicBezTo>
                  <a:cubicBezTo>
                    <a:pt x="2546" y="13556"/>
                    <a:pt x="3013" y="14745"/>
                    <a:pt x="4033" y="14745"/>
                  </a:cubicBezTo>
                  <a:cubicBezTo>
                    <a:pt x="4143" y="14745"/>
                    <a:pt x="4260" y="14731"/>
                    <a:pt x="4384" y="14703"/>
                  </a:cubicBezTo>
                  <a:cubicBezTo>
                    <a:pt x="5656" y="14422"/>
                    <a:pt x="6735" y="7601"/>
                    <a:pt x="6642" y="4167"/>
                  </a:cubicBezTo>
                  <a:cubicBezTo>
                    <a:pt x="6549" y="732"/>
                    <a:pt x="3855" y="1"/>
                    <a:pt x="3855" y="1"/>
                  </a:cubicBezTo>
                  <a:close/>
                </a:path>
              </a:pathLst>
            </a:custGeom>
            <a:solidFill>
              <a:srgbClr val="251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46"/>
            <p:cNvSpPr/>
            <p:nvPr/>
          </p:nvSpPr>
          <p:spPr>
            <a:xfrm>
              <a:off x="5129529" y="2960504"/>
              <a:ext cx="148076" cy="483784"/>
            </a:xfrm>
            <a:custGeom>
              <a:rect b="b" l="l" r="r" t="t"/>
              <a:pathLst>
                <a:path extrusionOk="0" h="12451" w="3811">
                  <a:moveTo>
                    <a:pt x="3761" y="1"/>
                  </a:moveTo>
                  <a:cubicBezTo>
                    <a:pt x="3495" y="1"/>
                    <a:pt x="2185" y="222"/>
                    <a:pt x="1223" y="1312"/>
                  </a:cubicBezTo>
                  <a:cubicBezTo>
                    <a:pt x="1223" y="1312"/>
                    <a:pt x="0" y="2098"/>
                    <a:pt x="141" y="4951"/>
                  </a:cubicBezTo>
                  <a:cubicBezTo>
                    <a:pt x="225" y="6671"/>
                    <a:pt x="401" y="10045"/>
                    <a:pt x="529" y="12451"/>
                  </a:cubicBezTo>
                  <a:lnTo>
                    <a:pt x="2577" y="12451"/>
                  </a:lnTo>
                  <a:cubicBezTo>
                    <a:pt x="3007" y="8087"/>
                    <a:pt x="3803" y="46"/>
                    <a:pt x="3809" y="9"/>
                  </a:cubicBezTo>
                  <a:cubicBezTo>
                    <a:pt x="3810" y="4"/>
                    <a:pt x="3793" y="1"/>
                    <a:pt x="3761" y="1"/>
                  </a:cubicBezTo>
                  <a:close/>
                </a:path>
              </a:pathLst>
            </a:custGeom>
            <a:solidFill>
              <a:srgbClr val="251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46"/>
            <p:cNvSpPr/>
            <p:nvPr/>
          </p:nvSpPr>
          <p:spPr>
            <a:xfrm>
              <a:off x="5150045" y="3444255"/>
              <a:ext cx="79614" cy="106890"/>
            </a:xfrm>
            <a:custGeom>
              <a:rect b="b" l="l" r="r" t="t"/>
              <a:pathLst>
                <a:path extrusionOk="0" h="2751" w="2049">
                  <a:moveTo>
                    <a:pt x="1" y="1"/>
                  </a:moveTo>
                  <a:cubicBezTo>
                    <a:pt x="84" y="1584"/>
                    <a:pt x="148" y="2750"/>
                    <a:pt x="148" y="2750"/>
                  </a:cubicBezTo>
                  <a:lnTo>
                    <a:pt x="1774" y="2750"/>
                  </a:lnTo>
                  <a:cubicBezTo>
                    <a:pt x="1774" y="2750"/>
                    <a:pt x="1888" y="1631"/>
                    <a:pt x="2049"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46"/>
            <p:cNvSpPr/>
            <p:nvPr/>
          </p:nvSpPr>
          <p:spPr>
            <a:xfrm>
              <a:off x="5105012" y="3550681"/>
              <a:ext cx="114001" cy="149592"/>
            </a:xfrm>
            <a:custGeom>
              <a:rect b="b" l="l" r="r" t="t"/>
              <a:pathLst>
                <a:path extrusionOk="0" h="3850" w="2934">
                  <a:moveTo>
                    <a:pt x="1092" y="0"/>
                  </a:moveTo>
                  <a:cubicBezTo>
                    <a:pt x="753" y="0"/>
                    <a:pt x="126" y="77"/>
                    <a:pt x="70" y="643"/>
                  </a:cubicBezTo>
                  <a:cubicBezTo>
                    <a:pt x="1" y="1353"/>
                    <a:pt x="153" y="2046"/>
                    <a:pt x="282" y="2046"/>
                  </a:cubicBezTo>
                  <a:cubicBezTo>
                    <a:pt x="294" y="2046"/>
                    <a:pt x="306" y="2039"/>
                    <a:pt x="318" y="2026"/>
                  </a:cubicBezTo>
                  <a:cubicBezTo>
                    <a:pt x="444" y="1883"/>
                    <a:pt x="759" y="1205"/>
                    <a:pt x="936" y="1205"/>
                  </a:cubicBezTo>
                  <a:cubicBezTo>
                    <a:pt x="945" y="1205"/>
                    <a:pt x="954" y="1207"/>
                    <a:pt x="963" y="1211"/>
                  </a:cubicBezTo>
                  <a:cubicBezTo>
                    <a:pt x="1133" y="1287"/>
                    <a:pt x="942" y="3810"/>
                    <a:pt x="1160" y="3847"/>
                  </a:cubicBezTo>
                  <a:cubicBezTo>
                    <a:pt x="1169" y="3849"/>
                    <a:pt x="1179" y="3849"/>
                    <a:pt x="1190" y="3849"/>
                  </a:cubicBezTo>
                  <a:cubicBezTo>
                    <a:pt x="1426" y="3849"/>
                    <a:pt x="1936" y="3423"/>
                    <a:pt x="2185" y="2825"/>
                  </a:cubicBezTo>
                  <a:cubicBezTo>
                    <a:pt x="2443" y="2196"/>
                    <a:pt x="2933" y="11"/>
                    <a:pt x="2933" y="11"/>
                  </a:cubicBezTo>
                  <a:lnTo>
                    <a:pt x="1307" y="11"/>
                  </a:lnTo>
                  <a:cubicBezTo>
                    <a:pt x="1307" y="11"/>
                    <a:pt x="1220" y="0"/>
                    <a:pt x="109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46"/>
            <p:cNvSpPr/>
            <p:nvPr/>
          </p:nvSpPr>
          <p:spPr>
            <a:xfrm>
              <a:off x="4760636" y="2154719"/>
              <a:ext cx="149553" cy="158567"/>
            </a:xfrm>
            <a:custGeom>
              <a:rect b="b" l="l" r="r" t="t"/>
              <a:pathLst>
                <a:path extrusionOk="0" h="4081" w="3849">
                  <a:moveTo>
                    <a:pt x="1195" y="1"/>
                  </a:moveTo>
                  <a:cubicBezTo>
                    <a:pt x="892" y="1"/>
                    <a:pt x="653" y="25"/>
                    <a:pt x="562" y="81"/>
                  </a:cubicBezTo>
                  <a:cubicBezTo>
                    <a:pt x="562" y="81"/>
                    <a:pt x="0" y="1922"/>
                    <a:pt x="113" y="2223"/>
                  </a:cubicBezTo>
                  <a:cubicBezTo>
                    <a:pt x="224" y="2523"/>
                    <a:pt x="294" y="2714"/>
                    <a:pt x="331" y="3125"/>
                  </a:cubicBezTo>
                  <a:cubicBezTo>
                    <a:pt x="368" y="3536"/>
                    <a:pt x="398" y="3873"/>
                    <a:pt x="635" y="4014"/>
                  </a:cubicBezTo>
                  <a:cubicBezTo>
                    <a:pt x="714" y="4061"/>
                    <a:pt x="1003" y="4080"/>
                    <a:pt x="1362" y="4080"/>
                  </a:cubicBezTo>
                  <a:cubicBezTo>
                    <a:pt x="2079" y="4080"/>
                    <a:pt x="3072" y="4002"/>
                    <a:pt x="3217" y="3906"/>
                  </a:cubicBezTo>
                  <a:cubicBezTo>
                    <a:pt x="3434" y="3766"/>
                    <a:pt x="3605" y="2827"/>
                    <a:pt x="3729" y="2039"/>
                  </a:cubicBezTo>
                  <a:cubicBezTo>
                    <a:pt x="3849" y="1254"/>
                    <a:pt x="3538" y="702"/>
                    <a:pt x="3401" y="398"/>
                  </a:cubicBezTo>
                  <a:cubicBezTo>
                    <a:pt x="3301" y="179"/>
                    <a:pt x="2015" y="1"/>
                    <a:pt x="119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46"/>
            <p:cNvSpPr/>
            <p:nvPr/>
          </p:nvSpPr>
          <p:spPr>
            <a:xfrm>
              <a:off x="4755818" y="2213546"/>
              <a:ext cx="40487" cy="52221"/>
            </a:xfrm>
            <a:custGeom>
              <a:rect b="b" l="l" r="r" t="t"/>
              <a:pathLst>
                <a:path extrusionOk="0" h="1344" w="1042">
                  <a:moveTo>
                    <a:pt x="651" y="1"/>
                  </a:moveTo>
                  <a:cubicBezTo>
                    <a:pt x="448" y="1"/>
                    <a:pt x="221" y="295"/>
                    <a:pt x="221" y="295"/>
                  </a:cubicBezTo>
                  <a:cubicBezTo>
                    <a:pt x="221" y="295"/>
                    <a:pt x="1" y="1137"/>
                    <a:pt x="418" y="1320"/>
                  </a:cubicBezTo>
                  <a:cubicBezTo>
                    <a:pt x="454" y="1336"/>
                    <a:pt x="488" y="1343"/>
                    <a:pt x="521" y="1343"/>
                  </a:cubicBezTo>
                  <a:cubicBezTo>
                    <a:pt x="868" y="1343"/>
                    <a:pt x="1042" y="530"/>
                    <a:pt x="856" y="154"/>
                  </a:cubicBezTo>
                  <a:cubicBezTo>
                    <a:pt x="799" y="42"/>
                    <a:pt x="727" y="1"/>
                    <a:pt x="651"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46"/>
            <p:cNvSpPr/>
            <p:nvPr/>
          </p:nvSpPr>
          <p:spPr>
            <a:xfrm>
              <a:off x="4688714" y="2440073"/>
              <a:ext cx="288188" cy="79614"/>
            </a:xfrm>
            <a:custGeom>
              <a:rect b="b" l="l" r="r" t="t"/>
              <a:pathLst>
                <a:path extrusionOk="0" h="2049" w="7417">
                  <a:moveTo>
                    <a:pt x="1648" y="0"/>
                  </a:moveTo>
                  <a:lnTo>
                    <a:pt x="0" y="2048"/>
                  </a:lnTo>
                  <a:lnTo>
                    <a:pt x="7417" y="2048"/>
                  </a:lnTo>
                  <a:lnTo>
                    <a:pt x="6218" y="0"/>
                  </a:lnTo>
                  <a:close/>
                </a:path>
              </a:pathLst>
            </a:custGeom>
            <a:solidFill>
              <a:srgbClr val="1611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46"/>
            <p:cNvSpPr/>
            <p:nvPr/>
          </p:nvSpPr>
          <p:spPr>
            <a:xfrm>
              <a:off x="4785154" y="3024072"/>
              <a:ext cx="405568" cy="294948"/>
            </a:xfrm>
            <a:custGeom>
              <a:rect b="b" l="l" r="r" t="t"/>
              <a:pathLst>
                <a:path extrusionOk="0" h="7591" w="10438">
                  <a:moveTo>
                    <a:pt x="3976" y="1"/>
                  </a:moveTo>
                  <a:cubicBezTo>
                    <a:pt x="3535" y="1"/>
                    <a:pt x="3178" y="354"/>
                    <a:pt x="3178" y="795"/>
                  </a:cubicBezTo>
                  <a:cubicBezTo>
                    <a:pt x="3178" y="1236"/>
                    <a:pt x="3535" y="1594"/>
                    <a:pt x="3976" y="1594"/>
                  </a:cubicBezTo>
                  <a:lnTo>
                    <a:pt x="6638" y="1594"/>
                  </a:lnTo>
                  <a:cubicBezTo>
                    <a:pt x="7855" y="1594"/>
                    <a:pt x="8840" y="2583"/>
                    <a:pt x="8840" y="3796"/>
                  </a:cubicBezTo>
                  <a:cubicBezTo>
                    <a:pt x="8840" y="5008"/>
                    <a:pt x="7855" y="5997"/>
                    <a:pt x="6638" y="5997"/>
                  </a:cubicBezTo>
                  <a:lnTo>
                    <a:pt x="799" y="5997"/>
                  </a:lnTo>
                  <a:cubicBezTo>
                    <a:pt x="358" y="5997"/>
                    <a:pt x="0" y="6355"/>
                    <a:pt x="0" y="6796"/>
                  </a:cubicBezTo>
                  <a:cubicBezTo>
                    <a:pt x="0" y="7233"/>
                    <a:pt x="358" y="7591"/>
                    <a:pt x="799" y="7591"/>
                  </a:cubicBezTo>
                  <a:lnTo>
                    <a:pt x="6638" y="7591"/>
                  </a:lnTo>
                  <a:cubicBezTo>
                    <a:pt x="8734" y="7591"/>
                    <a:pt x="10437" y="5887"/>
                    <a:pt x="10437" y="3796"/>
                  </a:cubicBezTo>
                  <a:cubicBezTo>
                    <a:pt x="10437" y="1701"/>
                    <a:pt x="8734" y="1"/>
                    <a:pt x="6638"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46"/>
            <p:cNvSpPr/>
            <p:nvPr/>
          </p:nvSpPr>
          <p:spPr>
            <a:xfrm>
              <a:off x="4525405" y="3282772"/>
              <a:ext cx="595569" cy="80158"/>
            </a:xfrm>
            <a:custGeom>
              <a:rect b="b" l="l" r="r" t="t"/>
              <a:pathLst>
                <a:path extrusionOk="0" h="2063" w="15328">
                  <a:moveTo>
                    <a:pt x="1029" y="1"/>
                  </a:moveTo>
                  <a:cubicBezTo>
                    <a:pt x="462" y="1"/>
                    <a:pt x="1" y="462"/>
                    <a:pt x="1" y="1033"/>
                  </a:cubicBezTo>
                  <a:cubicBezTo>
                    <a:pt x="1" y="1601"/>
                    <a:pt x="462" y="2062"/>
                    <a:pt x="1029" y="2062"/>
                  </a:cubicBezTo>
                  <a:lnTo>
                    <a:pt x="14299" y="2062"/>
                  </a:lnTo>
                  <a:cubicBezTo>
                    <a:pt x="14867" y="2062"/>
                    <a:pt x="15328" y="1601"/>
                    <a:pt x="15328" y="1033"/>
                  </a:cubicBezTo>
                  <a:cubicBezTo>
                    <a:pt x="15328" y="462"/>
                    <a:pt x="14867" y="1"/>
                    <a:pt x="14299"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46"/>
            <p:cNvSpPr/>
            <p:nvPr/>
          </p:nvSpPr>
          <p:spPr>
            <a:xfrm>
              <a:off x="4753486" y="3362892"/>
              <a:ext cx="80274" cy="378914"/>
            </a:xfrm>
            <a:custGeom>
              <a:rect b="b" l="l" r="r" t="t"/>
              <a:pathLst>
                <a:path extrusionOk="0" h="9752" w="2066">
                  <a:moveTo>
                    <a:pt x="1" y="0"/>
                  </a:moveTo>
                  <a:lnTo>
                    <a:pt x="1" y="9752"/>
                  </a:lnTo>
                  <a:lnTo>
                    <a:pt x="2065" y="9752"/>
                  </a:lnTo>
                  <a:lnTo>
                    <a:pt x="2065"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46"/>
            <p:cNvSpPr/>
            <p:nvPr/>
          </p:nvSpPr>
          <p:spPr>
            <a:xfrm>
              <a:off x="4753486" y="3541627"/>
              <a:ext cx="80274" cy="21448"/>
            </a:xfrm>
            <a:custGeom>
              <a:rect b="b" l="l" r="r" t="t"/>
              <a:pathLst>
                <a:path extrusionOk="0" h="552" w="2066">
                  <a:moveTo>
                    <a:pt x="1" y="0"/>
                  </a:moveTo>
                  <a:lnTo>
                    <a:pt x="1" y="552"/>
                  </a:lnTo>
                  <a:lnTo>
                    <a:pt x="2065" y="552"/>
                  </a:lnTo>
                  <a:lnTo>
                    <a:pt x="2065"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46"/>
            <p:cNvSpPr/>
            <p:nvPr/>
          </p:nvSpPr>
          <p:spPr>
            <a:xfrm>
              <a:off x="4753486" y="3362892"/>
              <a:ext cx="80274" cy="44139"/>
            </a:xfrm>
            <a:custGeom>
              <a:rect b="b" l="l" r="r" t="t"/>
              <a:pathLst>
                <a:path extrusionOk="0" h="1136" w="2066">
                  <a:moveTo>
                    <a:pt x="1" y="0"/>
                  </a:moveTo>
                  <a:lnTo>
                    <a:pt x="1" y="1136"/>
                  </a:lnTo>
                  <a:lnTo>
                    <a:pt x="2065" y="1136"/>
                  </a:lnTo>
                  <a:lnTo>
                    <a:pt x="2065" y="0"/>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46"/>
            <p:cNvSpPr/>
            <p:nvPr/>
          </p:nvSpPr>
          <p:spPr>
            <a:xfrm>
              <a:off x="4778432" y="3742199"/>
              <a:ext cx="30385" cy="183434"/>
            </a:xfrm>
            <a:custGeom>
              <a:rect b="b" l="l" r="r" t="t"/>
              <a:pathLst>
                <a:path extrusionOk="0" h="4721" w="782">
                  <a:moveTo>
                    <a:pt x="0" y="0"/>
                  </a:moveTo>
                  <a:lnTo>
                    <a:pt x="0" y="4720"/>
                  </a:lnTo>
                  <a:lnTo>
                    <a:pt x="782" y="4720"/>
                  </a:lnTo>
                  <a:lnTo>
                    <a:pt x="782"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46"/>
            <p:cNvSpPr/>
            <p:nvPr/>
          </p:nvSpPr>
          <p:spPr>
            <a:xfrm>
              <a:off x="4514642" y="3912892"/>
              <a:ext cx="617134" cy="61702"/>
            </a:xfrm>
            <a:custGeom>
              <a:rect b="b" l="l" r="r" t="t"/>
              <a:pathLst>
                <a:path extrusionOk="0" h="1588" w="15883">
                  <a:moveTo>
                    <a:pt x="1306" y="0"/>
                  </a:moveTo>
                  <a:cubicBezTo>
                    <a:pt x="585" y="0"/>
                    <a:pt x="0" y="588"/>
                    <a:pt x="0" y="1310"/>
                  </a:cubicBezTo>
                  <a:cubicBezTo>
                    <a:pt x="0" y="1460"/>
                    <a:pt x="124" y="1587"/>
                    <a:pt x="278" y="1587"/>
                  </a:cubicBezTo>
                  <a:cubicBezTo>
                    <a:pt x="431" y="1587"/>
                    <a:pt x="555" y="1460"/>
                    <a:pt x="555" y="1310"/>
                  </a:cubicBezTo>
                  <a:cubicBezTo>
                    <a:pt x="555" y="892"/>
                    <a:pt x="892" y="554"/>
                    <a:pt x="1306" y="554"/>
                  </a:cubicBezTo>
                  <a:lnTo>
                    <a:pt x="14576" y="554"/>
                  </a:lnTo>
                  <a:cubicBezTo>
                    <a:pt x="14991" y="554"/>
                    <a:pt x="15328" y="892"/>
                    <a:pt x="15328" y="1310"/>
                  </a:cubicBezTo>
                  <a:cubicBezTo>
                    <a:pt x="15328" y="1460"/>
                    <a:pt x="15452" y="1587"/>
                    <a:pt x="15605" y="1587"/>
                  </a:cubicBezTo>
                  <a:cubicBezTo>
                    <a:pt x="15759" y="1587"/>
                    <a:pt x="15882" y="1460"/>
                    <a:pt x="15882" y="1310"/>
                  </a:cubicBezTo>
                  <a:cubicBezTo>
                    <a:pt x="15882" y="588"/>
                    <a:pt x="15295" y="0"/>
                    <a:pt x="14576"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46"/>
            <p:cNvSpPr/>
            <p:nvPr/>
          </p:nvSpPr>
          <p:spPr>
            <a:xfrm>
              <a:off x="5041133" y="3947939"/>
              <a:ext cx="55718" cy="55718"/>
            </a:xfrm>
            <a:custGeom>
              <a:rect b="b" l="l" r="r" t="t"/>
              <a:pathLst>
                <a:path extrusionOk="0" h="1434" w="1434">
                  <a:moveTo>
                    <a:pt x="716" y="0"/>
                  </a:moveTo>
                  <a:cubicBezTo>
                    <a:pt x="321" y="0"/>
                    <a:pt x="1" y="321"/>
                    <a:pt x="1" y="715"/>
                  </a:cubicBezTo>
                  <a:cubicBezTo>
                    <a:pt x="1" y="1112"/>
                    <a:pt x="321" y="1433"/>
                    <a:pt x="716" y="1433"/>
                  </a:cubicBezTo>
                  <a:cubicBezTo>
                    <a:pt x="1113" y="1433"/>
                    <a:pt x="1434" y="1112"/>
                    <a:pt x="1434" y="715"/>
                  </a:cubicBezTo>
                  <a:cubicBezTo>
                    <a:pt x="1434" y="321"/>
                    <a:pt x="1113" y="0"/>
                    <a:pt x="71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46"/>
            <p:cNvSpPr/>
            <p:nvPr/>
          </p:nvSpPr>
          <p:spPr>
            <a:xfrm>
              <a:off x="4554119" y="3947939"/>
              <a:ext cx="55835" cy="55718"/>
            </a:xfrm>
            <a:custGeom>
              <a:rect b="b" l="l" r="r" t="t"/>
              <a:pathLst>
                <a:path extrusionOk="0" h="1434" w="1437">
                  <a:moveTo>
                    <a:pt x="718" y="0"/>
                  </a:moveTo>
                  <a:cubicBezTo>
                    <a:pt x="321" y="0"/>
                    <a:pt x="0" y="321"/>
                    <a:pt x="0" y="715"/>
                  </a:cubicBezTo>
                  <a:cubicBezTo>
                    <a:pt x="0" y="1112"/>
                    <a:pt x="321" y="1433"/>
                    <a:pt x="718" y="1433"/>
                  </a:cubicBezTo>
                  <a:cubicBezTo>
                    <a:pt x="1116" y="1433"/>
                    <a:pt x="1436" y="1112"/>
                    <a:pt x="1436" y="715"/>
                  </a:cubicBezTo>
                  <a:cubicBezTo>
                    <a:pt x="1436" y="321"/>
                    <a:pt x="1116" y="0"/>
                    <a:pt x="71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46"/>
            <p:cNvSpPr/>
            <p:nvPr/>
          </p:nvSpPr>
          <p:spPr>
            <a:xfrm>
              <a:off x="4687432" y="2521320"/>
              <a:ext cx="600893" cy="467892"/>
            </a:xfrm>
            <a:custGeom>
              <a:rect b="b" l="l" r="r" t="t"/>
              <a:pathLst>
                <a:path extrusionOk="0" h="12042" w="15465">
                  <a:moveTo>
                    <a:pt x="190" y="0"/>
                  </a:moveTo>
                  <a:cubicBezTo>
                    <a:pt x="84" y="0"/>
                    <a:pt x="0" y="84"/>
                    <a:pt x="0" y="187"/>
                  </a:cubicBezTo>
                  <a:lnTo>
                    <a:pt x="0" y="11853"/>
                  </a:lnTo>
                  <a:cubicBezTo>
                    <a:pt x="0" y="11958"/>
                    <a:pt x="84" y="12041"/>
                    <a:pt x="190" y="12041"/>
                  </a:cubicBezTo>
                  <a:lnTo>
                    <a:pt x="15278" y="12041"/>
                  </a:lnTo>
                  <a:cubicBezTo>
                    <a:pt x="15381" y="12041"/>
                    <a:pt x="15464" y="11958"/>
                    <a:pt x="15464" y="11853"/>
                  </a:cubicBezTo>
                  <a:lnTo>
                    <a:pt x="15464" y="187"/>
                  </a:lnTo>
                  <a:cubicBezTo>
                    <a:pt x="15464" y="84"/>
                    <a:pt x="15381" y="0"/>
                    <a:pt x="15278"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46"/>
            <p:cNvSpPr/>
            <p:nvPr/>
          </p:nvSpPr>
          <p:spPr>
            <a:xfrm>
              <a:off x="4649237" y="2521320"/>
              <a:ext cx="600931" cy="467892"/>
            </a:xfrm>
            <a:custGeom>
              <a:rect b="b" l="l" r="r" t="t"/>
              <a:pathLst>
                <a:path extrusionOk="0" h="12042" w="15466">
                  <a:moveTo>
                    <a:pt x="188" y="0"/>
                  </a:moveTo>
                  <a:cubicBezTo>
                    <a:pt x="84" y="0"/>
                    <a:pt x="1" y="84"/>
                    <a:pt x="1" y="187"/>
                  </a:cubicBezTo>
                  <a:lnTo>
                    <a:pt x="1" y="11853"/>
                  </a:lnTo>
                  <a:cubicBezTo>
                    <a:pt x="1" y="11958"/>
                    <a:pt x="84" y="12041"/>
                    <a:pt x="188" y="12041"/>
                  </a:cubicBezTo>
                  <a:lnTo>
                    <a:pt x="15278" y="12041"/>
                  </a:lnTo>
                  <a:cubicBezTo>
                    <a:pt x="15382" y="12041"/>
                    <a:pt x="15465" y="11958"/>
                    <a:pt x="15465" y="11853"/>
                  </a:cubicBezTo>
                  <a:lnTo>
                    <a:pt x="15465" y="187"/>
                  </a:lnTo>
                  <a:cubicBezTo>
                    <a:pt x="15465" y="84"/>
                    <a:pt x="15382" y="0"/>
                    <a:pt x="15278"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46"/>
            <p:cNvSpPr/>
            <p:nvPr/>
          </p:nvSpPr>
          <p:spPr>
            <a:xfrm>
              <a:off x="4943373" y="2743030"/>
              <a:ext cx="76777" cy="279911"/>
            </a:xfrm>
            <a:custGeom>
              <a:rect b="b" l="l" r="r" t="t"/>
              <a:pathLst>
                <a:path extrusionOk="0" h="7204" w="1976">
                  <a:moveTo>
                    <a:pt x="990" y="1"/>
                  </a:moveTo>
                  <a:cubicBezTo>
                    <a:pt x="446" y="1"/>
                    <a:pt x="1" y="445"/>
                    <a:pt x="1" y="989"/>
                  </a:cubicBezTo>
                  <a:lnTo>
                    <a:pt x="1" y="7203"/>
                  </a:lnTo>
                  <a:lnTo>
                    <a:pt x="1975" y="7203"/>
                  </a:lnTo>
                  <a:lnTo>
                    <a:pt x="1975" y="989"/>
                  </a:lnTo>
                  <a:cubicBezTo>
                    <a:pt x="1975" y="445"/>
                    <a:pt x="1535" y="1"/>
                    <a:pt x="99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609" name="Shape 2609"/>
        <p:cNvGrpSpPr/>
        <p:nvPr/>
      </p:nvGrpSpPr>
      <p:grpSpPr>
        <a:xfrm>
          <a:off x="0" y="0"/>
          <a:ext cx="0" cy="0"/>
          <a:chOff x="0" y="0"/>
          <a:chExt cx="0" cy="0"/>
        </a:xfrm>
      </p:grpSpPr>
      <p:sp>
        <p:nvSpPr>
          <p:cNvPr id="2610" name="Google Shape;2610;p47"/>
          <p:cNvSpPr txBox="1"/>
          <p:nvPr>
            <p:ph type="ctrTitle"/>
          </p:nvPr>
        </p:nvSpPr>
        <p:spPr>
          <a:xfrm flipH="1">
            <a:off x="5711011" y="955400"/>
            <a:ext cx="2737800" cy="1241400"/>
          </a:xfrm>
          <a:prstGeom prst="rect">
            <a:avLst/>
          </a:prstGeom>
        </p:spPr>
        <p:txBody>
          <a:bodyPr anchorCtr="0" anchor="b" bIns="34275" lIns="68575" spcFirstLastPara="1" rIns="68575" wrap="square" tIns="34275">
            <a:noAutofit/>
          </a:bodyPr>
          <a:lstStyle/>
          <a:p>
            <a:pPr indent="0" lvl="0" marL="0" rtl="0" algn="r">
              <a:spcBef>
                <a:spcPts val="0"/>
              </a:spcBef>
              <a:spcAft>
                <a:spcPts val="0"/>
              </a:spcAft>
              <a:buNone/>
            </a:pPr>
            <a:r>
              <a:rPr lang="en"/>
              <a:t>THANKS!</a:t>
            </a:r>
            <a:endParaRPr/>
          </a:p>
        </p:txBody>
      </p:sp>
      <p:sp>
        <p:nvSpPr>
          <p:cNvPr id="2611" name="Google Shape;2611;p47"/>
          <p:cNvSpPr txBox="1"/>
          <p:nvPr>
            <p:ph idx="1" type="subTitle"/>
          </p:nvPr>
        </p:nvSpPr>
        <p:spPr>
          <a:xfrm flipH="1">
            <a:off x="5711000" y="2967450"/>
            <a:ext cx="2737800" cy="760500"/>
          </a:xfrm>
          <a:prstGeom prst="rect">
            <a:avLst/>
          </a:prstGeom>
        </p:spPr>
        <p:txBody>
          <a:bodyPr anchorCtr="0" anchor="t" bIns="34275" lIns="68575" spcFirstLastPara="1" rIns="68575" wrap="square" tIns="34275">
            <a:noAutofit/>
          </a:bodyPr>
          <a:lstStyle/>
          <a:p>
            <a:pPr indent="0" lvl="0" marL="0" rtl="0" algn="r">
              <a:spcBef>
                <a:spcPts val="0"/>
              </a:spcBef>
              <a:spcAft>
                <a:spcPts val="0"/>
              </a:spcAft>
              <a:buNone/>
            </a:pPr>
            <a:r>
              <a:rPr lang="en">
                <a:solidFill>
                  <a:srgbClr val="21204D"/>
                </a:solidFill>
              </a:rPr>
              <a:t>Does anyone have any questions?</a:t>
            </a:r>
            <a:endParaRPr>
              <a:solidFill>
                <a:srgbClr val="21204D"/>
              </a:solidFill>
            </a:endParaRPr>
          </a:p>
          <a:p>
            <a:pPr indent="0" lvl="0" marL="0" rtl="0" algn="r">
              <a:spcBef>
                <a:spcPts val="0"/>
              </a:spcBef>
              <a:spcAft>
                <a:spcPts val="0"/>
              </a:spcAft>
              <a:buNone/>
            </a:pPr>
            <a:r>
              <a:rPr lang="en">
                <a:solidFill>
                  <a:srgbClr val="21204D"/>
                </a:solidFill>
              </a:rPr>
              <a:t>addyouremail@freepik.com</a:t>
            </a:r>
            <a:br>
              <a:rPr lang="en">
                <a:solidFill>
                  <a:srgbClr val="21204D"/>
                </a:solidFill>
              </a:rPr>
            </a:br>
            <a:r>
              <a:rPr lang="en">
                <a:solidFill>
                  <a:srgbClr val="21204D"/>
                </a:solidFill>
              </a:rPr>
              <a:t>+91 620 421 838</a:t>
            </a:r>
            <a:br>
              <a:rPr lang="en">
                <a:solidFill>
                  <a:srgbClr val="21204D"/>
                </a:solidFill>
              </a:rPr>
            </a:br>
            <a:r>
              <a:rPr lang="en">
                <a:solidFill>
                  <a:srgbClr val="21204D"/>
                </a:solidFill>
              </a:rPr>
              <a:t>yourcompany.com</a:t>
            </a:r>
            <a:endParaRPr>
              <a:solidFill>
                <a:srgbClr val="21204D"/>
              </a:solidFill>
            </a:endParaRPr>
          </a:p>
        </p:txBody>
      </p:sp>
      <p:sp>
        <p:nvSpPr>
          <p:cNvPr id="2612" name="Google Shape;2612;p47"/>
          <p:cNvSpPr/>
          <p:nvPr/>
        </p:nvSpPr>
        <p:spPr>
          <a:xfrm>
            <a:off x="3313731" y="3810873"/>
            <a:ext cx="51" cy="51"/>
          </a:xfrm>
          <a:custGeom>
            <a:rect b="b" l="l" r="r" t="t"/>
            <a:pathLst>
              <a:path extrusionOk="0" h="1" w="1">
                <a:moveTo>
                  <a:pt x="0" y="0"/>
                </a:moveTo>
                <a:lnTo>
                  <a:pt x="0" y="0"/>
                </a:lnTo>
                <a:close/>
              </a:path>
            </a:pathLst>
          </a:custGeom>
          <a:solidFill>
            <a:srgbClr val="E0C3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13" name="Google Shape;2613;p47"/>
          <p:cNvGrpSpPr/>
          <p:nvPr/>
        </p:nvGrpSpPr>
        <p:grpSpPr>
          <a:xfrm>
            <a:off x="4739092" y="688483"/>
            <a:ext cx="820217" cy="345687"/>
            <a:chOff x="3951216" y="1181633"/>
            <a:chExt cx="1192176" cy="502452"/>
          </a:xfrm>
        </p:grpSpPr>
        <p:sp>
          <p:nvSpPr>
            <p:cNvPr id="2614" name="Google Shape;2614;p47"/>
            <p:cNvSpPr/>
            <p:nvPr/>
          </p:nvSpPr>
          <p:spPr>
            <a:xfrm flipH="1">
              <a:off x="4701069" y="1181633"/>
              <a:ext cx="442323" cy="483735"/>
            </a:xfrm>
            <a:custGeom>
              <a:rect b="b" l="l" r="r" t="t"/>
              <a:pathLst>
                <a:path extrusionOk="0" h="9485" w="8673">
                  <a:moveTo>
                    <a:pt x="4482" y="1"/>
                  </a:moveTo>
                  <a:cubicBezTo>
                    <a:pt x="4467" y="1"/>
                    <a:pt x="4451" y="4"/>
                    <a:pt x="4437" y="12"/>
                  </a:cubicBezTo>
                  <a:lnTo>
                    <a:pt x="53" y="2738"/>
                  </a:lnTo>
                  <a:cubicBezTo>
                    <a:pt x="10" y="2762"/>
                    <a:pt x="0" y="2815"/>
                    <a:pt x="24" y="2859"/>
                  </a:cubicBezTo>
                  <a:lnTo>
                    <a:pt x="4116" y="9443"/>
                  </a:lnTo>
                  <a:cubicBezTo>
                    <a:pt x="4131" y="9470"/>
                    <a:pt x="4161" y="9485"/>
                    <a:pt x="4190" y="9485"/>
                  </a:cubicBezTo>
                  <a:cubicBezTo>
                    <a:pt x="4205" y="9485"/>
                    <a:pt x="4220" y="9481"/>
                    <a:pt x="4233" y="9473"/>
                  </a:cubicBezTo>
                  <a:lnTo>
                    <a:pt x="8620" y="6747"/>
                  </a:lnTo>
                  <a:cubicBezTo>
                    <a:pt x="8663" y="6721"/>
                    <a:pt x="8673" y="6667"/>
                    <a:pt x="8649" y="6627"/>
                  </a:cubicBezTo>
                  <a:lnTo>
                    <a:pt x="4557" y="42"/>
                  </a:lnTo>
                  <a:cubicBezTo>
                    <a:pt x="4541" y="15"/>
                    <a:pt x="4513" y="1"/>
                    <a:pt x="4482" y="1"/>
                  </a:cubicBezTo>
                  <a:close/>
                </a:path>
              </a:pathLst>
            </a:custGeom>
            <a:solidFill>
              <a:srgbClr val="D6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47"/>
            <p:cNvSpPr/>
            <p:nvPr/>
          </p:nvSpPr>
          <p:spPr>
            <a:xfrm flipH="1">
              <a:off x="4701222" y="1198922"/>
              <a:ext cx="262089" cy="352104"/>
            </a:xfrm>
            <a:custGeom>
              <a:rect b="b" l="l" r="r" t="t"/>
              <a:pathLst>
                <a:path extrusionOk="0" h="6904" w="5139">
                  <a:moveTo>
                    <a:pt x="665" y="0"/>
                  </a:moveTo>
                  <a:cubicBezTo>
                    <a:pt x="498" y="0"/>
                    <a:pt x="310" y="46"/>
                    <a:pt x="110" y="171"/>
                  </a:cubicBezTo>
                  <a:lnTo>
                    <a:pt x="7" y="4474"/>
                  </a:lnTo>
                  <a:cubicBezTo>
                    <a:pt x="0" y="4734"/>
                    <a:pt x="150" y="4979"/>
                    <a:pt x="388" y="5089"/>
                  </a:cubicBezTo>
                  <a:lnTo>
                    <a:pt x="4293" y="6903"/>
                  </a:lnTo>
                  <a:cubicBezTo>
                    <a:pt x="4293" y="6903"/>
                    <a:pt x="5138" y="6322"/>
                    <a:pt x="4620" y="5490"/>
                  </a:cubicBezTo>
                  <a:cubicBezTo>
                    <a:pt x="4106" y="4658"/>
                    <a:pt x="1420" y="335"/>
                    <a:pt x="1420" y="335"/>
                  </a:cubicBezTo>
                  <a:cubicBezTo>
                    <a:pt x="1420" y="335"/>
                    <a:pt x="1117" y="0"/>
                    <a:pt x="665" y="0"/>
                  </a:cubicBezTo>
                  <a:close/>
                </a:path>
              </a:pathLst>
            </a:custGeom>
            <a:solidFill>
              <a:srgbClr val="A6A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47"/>
            <p:cNvSpPr/>
            <p:nvPr/>
          </p:nvSpPr>
          <p:spPr>
            <a:xfrm flipH="1">
              <a:off x="4879263" y="1436072"/>
              <a:ext cx="53550" cy="211191"/>
            </a:xfrm>
            <a:custGeom>
              <a:rect b="b" l="l" r="r" t="t"/>
              <a:pathLst>
                <a:path extrusionOk="0" h="4141" w="1050">
                  <a:moveTo>
                    <a:pt x="963" y="1"/>
                  </a:moveTo>
                  <a:lnTo>
                    <a:pt x="1" y="4117"/>
                  </a:lnTo>
                  <a:lnTo>
                    <a:pt x="87" y="4141"/>
                  </a:lnTo>
                  <a:lnTo>
                    <a:pt x="1049" y="24"/>
                  </a:lnTo>
                  <a:lnTo>
                    <a:pt x="963" y="1"/>
                  </a:lnTo>
                  <a:close/>
                </a:path>
              </a:pathLst>
            </a:custGeom>
            <a:solidFill>
              <a:srgbClr val="A6A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47"/>
            <p:cNvSpPr/>
            <p:nvPr/>
          </p:nvSpPr>
          <p:spPr>
            <a:xfrm flipH="1">
              <a:off x="4773999" y="1318058"/>
              <a:ext cx="45339" cy="38862"/>
            </a:xfrm>
            <a:custGeom>
              <a:rect b="b" l="l" r="r" t="t"/>
              <a:pathLst>
                <a:path extrusionOk="0" h="762" w="889">
                  <a:moveTo>
                    <a:pt x="772" y="0"/>
                  </a:moveTo>
                  <a:lnTo>
                    <a:pt x="1" y="762"/>
                  </a:lnTo>
                  <a:lnTo>
                    <a:pt x="889" y="762"/>
                  </a:lnTo>
                  <a:lnTo>
                    <a:pt x="772" y="0"/>
                  </a:lnTo>
                  <a:close/>
                </a:path>
              </a:pathLst>
            </a:custGeom>
            <a:solidFill>
              <a:srgbClr val="E0C3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47"/>
            <p:cNvSpPr/>
            <p:nvPr/>
          </p:nvSpPr>
          <p:spPr>
            <a:xfrm flipH="1">
              <a:off x="4564083" y="1225646"/>
              <a:ext cx="217107" cy="217158"/>
            </a:xfrm>
            <a:custGeom>
              <a:rect b="b" l="l" r="r" t="t"/>
              <a:pathLst>
                <a:path extrusionOk="0" h="4258" w="4257">
                  <a:moveTo>
                    <a:pt x="2129" y="1"/>
                  </a:moveTo>
                  <a:cubicBezTo>
                    <a:pt x="956" y="1"/>
                    <a:pt x="1" y="957"/>
                    <a:pt x="1" y="2130"/>
                  </a:cubicBezTo>
                  <a:cubicBezTo>
                    <a:pt x="1" y="3299"/>
                    <a:pt x="956" y="4258"/>
                    <a:pt x="2129" y="4258"/>
                  </a:cubicBezTo>
                  <a:cubicBezTo>
                    <a:pt x="3298" y="4258"/>
                    <a:pt x="4257" y="3299"/>
                    <a:pt x="4257" y="2130"/>
                  </a:cubicBezTo>
                  <a:cubicBezTo>
                    <a:pt x="4257" y="957"/>
                    <a:pt x="3298" y="1"/>
                    <a:pt x="2129"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47"/>
            <p:cNvSpPr/>
            <p:nvPr/>
          </p:nvSpPr>
          <p:spPr>
            <a:xfrm flipH="1">
              <a:off x="4642113" y="1263845"/>
              <a:ext cx="84354" cy="84354"/>
            </a:xfrm>
            <a:custGeom>
              <a:rect b="b" l="l" r="r" t="t"/>
              <a:pathLst>
                <a:path extrusionOk="0" h="1654" w="1654">
                  <a:moveTo>
                    <a:pt x="829" y="1"/>
                  </a:moveTo>
                  <a:cubicBezTo>
                    <a:pt x="371" y="1"/>
                    <a:pt x="0" y="371"/>
                    <a:pt x="0" y="829"/>
                  </a:cubicBezTo>
                  <a:cubicBezTo>
                    <a:pt x="0" y="1287"/>
                    <a:pt x="371" y="1654"/>
                    <a:pt x="829" y="1654"/>
                  </a:cubicBezTo>
                  <a:cubicBezTo>
                    <a:pt x="1286" y="1654"/>
                    <a:pt x="1654" y="1287"/>
                    <a:pt x="1654" y="829"/>
                  </a:cubicBezTo>
                  <a:cubicBezTo>
                    <a:pt x="1654" y="371"/>
                    <a:pt x="1286" y="1"/>
                    <a:pt x="8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47"/>
            <p:cNvSpPr/>
            <p:nvPr/>
          </p:nvSpPr>
          <p:spPr>
            <a:xfrm flipH="1">
              <a:off x="4663023" y="1284959"/>
              <a:ext cx="42330" cy="42330"/>
            </a:xfrm>
            <a:custGeom>
              <a:rect b="b" l="l" r="r" t="t"/>
              <a:pathLst>
                <a:path extrusionOk="0" h="830" w="830">
                  <a:moveTo>
                    <a:pt x="415" y="0"/>
                  </a:moveTo>
                  <a:cubicBezTo>
                    <a:pt x="184" y="0"/>
                    <a:pt x="0" y="185"/>
                    <a:pt x="0" y="415"/>
                  </a:cubicBezTo>
                  <a:cubicBezTo>
                    <a:pt x="0" y="642"/>
                    <a:pt x="184" y="829"/>
                    <a:pt x="415" y="829"/>
                  </a:cubicBezTo>
                  <a:cubicBezTo>
                    <a:pt x="642" y="829"/>
                    <a:pt x="829" y="642"/>
                    <a:pt x="829" y="415"/>
                  </a:cubicBezTo>
                  <a:cubicBezTo>
                    <a:pt x="829" y="185"/>
                    <a:pt x="642" y="0"/>
                    <a:pt x="41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47"/>
            <p:cNvSpPr/>
            <p:nvPr/>
          </p:nvSpPr>
          <p:spPr>
            <a:xfrm flipH="1">
              <a:off x="4133184" y="1388897"/>
              <a:ext cx="445893" cy="295188"/>
            </a:xfrm>
            <a:custGeom>
              <a:rect b="b" l="l" r="r" t="t"/>
              <a:pathLst>
                <a:path extrusionOk="0" h="5788" w="8743">
                  <a:moveTo>
                    <a:pt x="0" y="1"/>
                  </a:moveTo>
                  <a:cubicBezTo>
                    <a:pt x="0" y="1"/>
                    <a:pt x="6" y="24"/>
                    <a:pt x="20" y="67"/>
                  </a:cubicBezTo>
                  <a:cubicBezTo>
                    <a:pt x="915" y="3445"/>
                    <a:pt x="3979" y="5787"/>
                    <a:pt x="7474" y="5787"/>
                  </a:cubicBezTo>
                  <a:lnTo>
                    <a:pt x="8743" y="5787"/>
                  </a:lnTo>
                  <a:lnTo>
                    <a:pt x="6174" y="929"/>
                  </a:lnTo>
                  <a:lnTo>
                    <a:pt x="0"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47"/>
            <p:cNvSpPr/>
            <p:nvPr/>
          </p:nvSpPr>
          <p:spPr>
            <a:xfrm flipH="1">
              <a:off x="3951216" y="1306073"/>
              <a:ext cx="639132" cy="199104"/>
            </a:xfrm>
            <a:custGeom>
              <a:rect b="b" l="l" r="r" t="t"/>
              <a:pathLst>
                <a:path extrusionOk="0" h="3904" w="12532">
                  <a:moveTo>
                    <a:pt x="221" y="1"/>
                  </a:moveTo>
                  <a:lnTo>
                    <a:pt x="1" y="1281"/>
                  </a:lnTo>
                  <a:lnTo>
                    <a:pt x="912" y="2553"/>
                  </a:lnTo>
                  <a:cubicBezTo>
                    <a:pt x="912" y="2553"/>
                    <a:pt x="3806" y="3903"/>
                    <a:pt x="7510" y="3903"/>
                  </a:cubicBezTo>
                  <a:cubicBezTo>
                    <a:pt x="11212" y="3903"/>
                    <a:pt x="12532" y="1"/>
                    <a:pt x="1253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47"/>
            <p:cNvSpPr/>
            <p:nvPr/>
          </p:nvSpPr>
          <p:spPr>
            <a:xfrm flipH="1">
              <a:off x="4152615" y="1382420"/>
              <a:ext cx="127806" cy="124695"/>
            </a:xfrm>
            <a:custGeom>
              <a:rect b="b" l="l" r="r" t="t"/>
              <a:pathLst>
                <a:path extrusionOk="0" h="2445" w="2506">
                  <a:moveTo>
                    <a:pt x="0" y="1"/>
                  </a:moveTo>
                  <a:lnTo>
                    <a:pt x="1026" y="2399"/>
                  </a:lnTo>
                  <a:cubicBezTo>
                    <a:pt x="1026" y="2399"/>
                    <a:pt x="1219" y="2445"/>
                    <a:pt x="1526" y="2445"/>
                  </a:cubicBezTo>
                  <a:cubicBezTo>
                    <a:pt x="1787" y="2445"/>
                    <a:pt x="2130" y="2412"/>
                    <a:pt x="2506" y="2289"/>
                  </a:cubicBezTo>
                  <a:lnTo>
                    <a:pt x="0"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47"/>
            <p:cNvSpPr/>
            <p:nvPr/>
          </p:nvSpPr>
          <p:spPr>
            <a:xfrm flipH="1">
              <a:off x="4550415" y="1382420"/>
              <a:ext cx="122247" cy="83385"/>
            </a:xfrm>
            <a:custGeom>
              <a:rect b="b" l="l" r="r" t="t"/>
              <a:pathLst>
                <a:path extrusionOk="0" h="1635" w="2397">
                  <a:moveTo>
                    <a:pt x="1835" y="1"/>
                  </a:moveTo>
                  <a:lnTo>
                    <a:pt x="1" y="1184"/>
                  </a:lnTo>
                  <a:lnTo>
                    <a:pt x="2396" y="1634"/>
                  </a:lnTo>
                  <a:lnTo>
                    <a:pt x="1835"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47"/>
            <p:cNvSpPr/>
            <p:nvPr/>
          </p:nvSpPr>
          <p:spPr>
            <a:xfrm flipH="1">
              <a:off x="4914045" y="1332185"/>
              <a:ext cx="210936" cy="53703"/>
            </a:xfrm>
            <a:custGeom>
              <a:rect b="b" l="l" r="r" t="t"/>
              <a:pathLst>
                <a:path extrusionOk="0" h="1053" w="4136">
                  <a:moveTo>
                    <a:pt x="20" y="0"/>
                  </a:moveTo>
                  <a:lnTo>
                    <a:pt x="0" y="90"/>
                  </a:lnTo>
                  <a:lnTo>
                    <a:pt x="4116" y="1052"/>
                  </a:lnTo>
                  <a:lnTo>
                    <a:pt x="4136" y="963"/>
                  </a:lnTo>
                  <a:lnTo>
                    <a:pt x="20" y="0"/>
                  </a:lnTo>
                  <a:close/>
                </a:path>
              </a:pathLst>
            </a:custGeom>
            <a:solidFill>
              <a:srgbClr val="A6A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26" name="Google Shape;2626;p47"/>
          <p:cNvSpPr/>
          <p:nvPr/>
        </p:nvSpPr>
        <p:spPr>
          <a:xfrm>
            <a:off x="6769922" y="2398724"/>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27" name="Google Shape;2627;p47"/>
          <p:cNvGrpSpPr/>
          <p:nvPr/>
        </p:nvGrpSpPr>
        <p:grpSpPr>
          <a:xfrm>
            <a:off x="7396943" y="2398724"/>
            <a:ext cx="346056" cy="345674"/>
            <a:chOff x="3303268" y="3817349"/>
            <a:chExt cx="346056" cy="345674"/>
          </a:xfrm>
        </p:grpSpPr>
        <p:sp>
          <p:nvSpPr>
            <p:cNvPr id="2628" name="Google Shape;2628;p4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4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4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4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 name="Google Shape;2632;p47"/>
          <p:cNvGrpSpPr/>
          <p:nvPr/>
        </p:nvGrpSpPr>
        <p:grpSpPr>
          <a:xfrm>
            <a:off x="8024361" y="2398724"/>
            <a:ext cx="345642" cy="345674"/>
            <a:chOff x="5549861" y="3817349"/>
            <a:chExt cx="345642" cy="345674"/>
          </a:xfrm>
        </p:grpSpPr>
        <p:sp>
          <p:nvSpPr>
            <p:cNvPr id="2633" name="Google Shape;2633;p4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4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4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6" name="Google Shape;2636;p47"/>
          <p:cNvGrpSpPr/>
          <p:nvPr/>
        </p:nvGrpSpPr>
        <p:grpSpPr>
          <a:xfrm>
            <a:off x="2717740" y="1034184"/>
            <a:ext cx="1869655" cy="3709282"/>
            <a:chOff x="-1825425" y="955400"/>
            <a:chExt cx="793875" cy="1575000"/>
          </a:xfrm>
        </p:grpSpPr>
        <p:sp>
          <p:nvSpPr>
            <p:cNvPr id="2637" name="Google Shape;2637;p47"/>
            <p:cNvSpPr/>
            <p:nvPr/>
          </p:nvSpPr>
          <p:spPr>
            <a:xfrm>
              <a:off x="-1542725" y="2046675"/>
              <a:ext cx="79800" cy="14975"/>
            </a:xfrm>
            <a:custGeom>
              <a:rect b="b" l="l" r="r" t="t"/>
              <a:pathLst>
                <a:path extrusionOk="0" h="599" w="3192">
                  <a:moveTo>
                    <a:pt x="24" y="1"/>
                  </a:moveTo>
                  <a:lnTo>
                    <a:pt x="1" y="124"/>
                  </a:lnTo>
                  <a:lnTo>
                    <a:pt x="3169" y="598"/>
                  </a:lnTo>
                  <a:lnTo>
                    <a:pt x="3192" y="471"/>
                  </a:lnTo>
                  <a:lnTo>
                    <a:pt x="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47"/>
            <p:cNvSpPr/>
            <p:nvPr/>
          </p:nvSpPr>
          <p:spPr>
            <a:xfrm>
              <a:off x="-1488125" y="1925125"/>
              <a:ext cx="26425" cy="76025"/>
            </a:xfrm>
            <a:custGeom>
              <a:rect b="b" l="l" r="r" t="t"/>
              <a:pathLst>
                <a:path extrusionOk="0" h="3041" w="1057">
                  <a:moveTo>
                    <a:pt x="934" y="1"/>
                  </a:moveTo>
                  <a:lnTo>
                    <a:pt x="0" y="2999"/>
                  </a:lnTo>
                  <a:lnTo>
                    <a:pt x="123" y="3040"/>
                  </a:lnTo>
                  <a:lnTo>
                    <a:pt x="1057" y="37"/>
                  </a:lnTo>
                  <a:lnTo>
                    <a:pt x="9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47"/>
            <p:cNvSpPr/>
            <p:nvPr/>
          </p:nvSpPr>
          <p:spPr>
            <a:xfrm>
              <a:off x="-1697300" y="1065150"/>
              <a:ext cx="121800" cy="95300"/>
            </a:xfrm>
            <a:custGeom>
              <a:rect b="b" l="l" r="r" t="t"/>
              <a:pathLst>
                <a:path extrusionOk="0" h="3812" w="4872">
                  <a:moveTo>
                    <a:pt x="3400" y="1"/>
                  </a:moveTo>
                  <a:cubicBezTo>
                    <a:pt x="2775" y="1"/>
                    <a:pt x="2168" y="130"/>
                    <a:pt x="2168" y="130"/>
                  </a:cubicBezTo>
                  <a:cubicBezTo>
                    <a:pt x="2168" y="130"/>
                    <a:pt x="58" y="567"/>
                    <a:pt x="31" y="1502"/>
                  </a:cubicBezTo>
                  <a:cubicBezTo>
                    <a:pt x="0" y="2410"/>
                    <a:pt x="1401" y="3812"/>
                    <a:pt x="2397" y="3812"/>
                  </a:cubicBezTo>
                  <a:cubicBezTo>
                    <a:pt x="2426" y="3812"/>
                    <a:pt x="2455" y="3811"/>
                    <a:pt x="2483" y="3808"/>
                  </a:cubicBezTo>
                  <a:cubicBezTo>
                    <a:pt x="2902" y="3772"/>
                    <a:pt x="3485" y="3753"/>
                    <a:pt x="4037" y="3712"/>
                  </a:cubicBezTo>
                  <a:lnTo>
                    <a:pt x="4169" y="682"/>
                  </a:lnTo>
                  <a:lnTo>
                    <a:pt x="4871" y="709"/>
                  </a:lnTo>
                  <a:cubicBezTo>
                    <a:pt x="4716" y="458"/>
                    <a:pt x="4547" y="262"/>
                    <a:pt x="4379" y="175"/>
                  </a:cubicBezTo>
                  <a:cubicBezTo>
                    <a:pt x="4120" y="43"/>
                    <a:pt x="3757" y="1"/>
                    <a:pt x="3400"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47"/>
            <p:cNvSpPr/>
            <p:nvPr/>
          </p:nvSpPr>
          <p:spPr>
            <a:xfrm>
              <a:off x="-1666825" y="1070775"/>
              <a:ext cx="41975" cy="68975"/>
            </a:xfrm>
            <a:custGeom>
              <a:rect b="b" l="l" r="r" t="t"/>
              <a:pathLst>
                <a:path extrusionOk="0" h="2759" w="1679">
                  <a:moveTo>
                    <a:pt x="526" y="1"/>
                  </a:moveTo>
                  <a:cubicBezTo>
                    <a:pt x="521" y="5"/>
                    <a:pt x="1" y="479"/>
                    <a:pt x="93" y="1141"/>
                  </a:cubicBezTo>
                  <a:cubicBezTo>
                    <a:pt x="175" y="1728"/>
                    <a:pt x="703" y="2275"/>
                    <a:pt x="1665" y="2758"/>
                  </a:cubicBezTo>
                  <a:lnTo>
                    <a:pt x="1679" y="2731"/>
                  </a:lnTo>
                  <a:cubicBezTo>
                    <a:pt x="726" y="2252"/>
                    <a:pt x="207" y="1715"/>
                    <a:pt x="125" y="1135"/>
                  </a:cubicBezTo>
                  <a:cubicBezTo>
                    <a:pt x="38" y="493"/>
                    <a:pt x="544" y="28"/>
                    <a:pt x="548" y="24"/>
                  </a:cubicBezTo>
                  <a:lnTo>
                    <a:pt x="526"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47"/>
            <p:cNvSpPr/>
            <p:nvPr/>
          </p:nvSpPr>
          <p:spPr>
            <a:xfrm>
              <a:off x="-1684925" y="1078525"/>
              <a:ext cx="51525" cy="82050"/>
            </a:xfrm>
            <a:custGeom>
              <a:rect b="b" l="l" r="r" t="t"/>
              <a:pathLst>
                <a:path extrusionOk="0" h="3282" w="2061">
                  <a:moveTo>
                    <a:pt x="420" y="0"/>
                  </a:moveTo>
                  <a:cubicBezTo>
                    <a:pt x="415" y="5"/>
                    <a:pt x="1" y="543"/>
                    <a:pt x="156" y="1281"/>
                  </a:cubicBezTo>
                  <a:cubicBezTo>
                    <a:pt x="306" y="2015"/>
                    <a:pt x="939" y="2690"/>
                    <a:pt x="2043" y="3282"/>
                  </a:cubicBezTo>
                  <a:lnTo>
                    <a:pt x="2061" y="3255"/>
                  </a:lnTo>
                  <a:cubicBezTo>
                    <a:pt x="967" y="2663"/>
                    <a:pt x="338" y="2001"/>
                    <a:pt x="188" y="1277"/>
                  </a:cubicBezTo>
                  <a:cubicBezTo>
                    <a:pt x="37" y="552"/>
                    <a:pt x="443" y="28"/>
                    <a:pt x="447" y="23"/>
                  </a:cubicBezTo>
                  <a:lnTo>
                    <a:pt x="420"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47"/>
            <p:cNvSpPr/>
            <p:nvPr/>
          </p:nvSpPr>
          <p:spPr>
            <a:xfrm>
              <a:off x="-1679450" y="1075350"/>
              <a:ext cx="53825" cy="75100"/>
            </a:xfrm>
            <a:custGeom>
              <a:rect b="b" l="l" r="r" t="t"/>
              <a:pathLst>
                <a:path extrusionOk="0" h="3004" w="2153">
                  <a:moveTo>
                    <a:pt x="497" y="0"/>
                  </a:moveTo>
                  <a:cubicBezTo>
                    <a:pt x="488" y="5"/>
                    <a:pt x="1" y="483"/>
                    <a:pt x="315" y="1422"/>
                  </a:cubicBezTo>
                  <a:cubicBezTo>
                    <a:pt x="630" y="2352"/>
                    <a:pt x="2125" y="2999"/>
                    <a:pt x="2138" y="3003"/>
                  </a:cubicBezTo>
                  <a:lnTo>
                    <a:pt x="2152" y="2976"/>
                  </a:lnTo>
                  <a:cubicBezTo>
                    <a:pt x="2134" y="2971"/>
                    <a:pt x="657" y="2329"/>
                    <a:pt x="347" y="1408"/>
                  </a:cubicBezTo>
                  <a:cubicBezTo>
                    <a:pt x="37" y="497"/>
                    <a:pt x="511" y="28"/>
                    <a:pt x="516" y="22"/>
                  </a:cubicBezTo>
                  <a:lnTo>
                    <a:pt x="49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47"/>
            <p:cNvSpPr/>
            <p:nvPr/>
          </p:nvSpPr>
          <p:spPr>
            <a:xfrm>
              <a:off x="-1627950" y="1539150"/>
              <a:ext cx="174875" cy="420175"/>
            </a:xfrm>
            <a:custGeom>
              <a:rect b="b" l="l" r="r" t="t"/>
              <a:pathLst>
                <a:path extrusionOk="0" h="16807" w="6995">
                  <a:moveTo>
                    <a:pt x="2300" y="1"/>
                  </a:moveTo>
                  <a:cubicBezTo>
                    <a:pt x="1640" y="1"/>
                    <a:pt x="905" y="401"/>
                    <a:pt x="156" y="1565"/>
                  </a:cubicBezTo>
                  <a:cubicBezTo>
                    <a:pt x="156" y="1565"/>
                    <a:pt x="0" y="4468"/>
                    <a:pt x="1801" y="8839"/>
                  </a:cubicBezTo>
                  <a:cubicBezTo>
                    <a:pt x="3597" y="13210"/>
                    <a:pt x="4039" y="16565"/>
                    <a:pt x="5365" y="16788"/>
                  </a:cubicBezTo>
                  <a:cubicBezTo>
                    <a:pt x="5438" y="16800"/>
                    <a:pt x="5508" y="16806"/>
                    <a:pt x="5576" y="16806"/>
                  </a:cubicBezTo>
                  <a:cubicBezTo>
                    <a:pt x="6724" y="16806"/>
                    <a:pt x="6995" y="15088"/>
                    <a:pt x="6887" y="13210"/>
                  </a:cubicBezTo>
                  <a:cubicBezTo>
                    <a:pt x="6778" y="11223"/>
                    <a:pt x="5265" y="2341"/>
                    <a:pt x="4476" y="1370"/>
                  </a:cubicBezTo>
                  <a:cubicBezTo>
                    <a:pt x="4017" y="801"/>
                    <a:pt x="3234" y="1"/>
                    <a:pt x="230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47"/>
            <p:cNvSpPr/>
            <p:nvPr/>
          </p:nvSpPr>
          <p:spPr>
            <a:xfrm>
              <a:off x="-1636725" y="1554175"/>
              <a:ext cx="212425" cy="503700"/>
            </a:xfrm>
            <a:custGeom>
              <a:rect b="b" l="l" r="r" t="t"/>
              <a:pathLst>
                <a:path extrusionOk="0" h="20148" w="8497">
                  <a:moveTo>
                    <a:pt x="3405" y="0"/>
                  </a:moveTo>
                  <a:cubicBezTo>
                    <a:pt x="2450" y="0"/>
                    <a:pt x="1359" y="490"/>
                    <a:pt x="684" y="2163"/>
                  </a:cubicBezTo>
                  <a:cubicBezTo>
                    <a:pt x="684" y="2163"/>
                    <a:pt x="0" y="6156"/>
                    <a:pt x="1331" y="9921"/>
                  </a:cubicBezTo>
                  <a:cubicBezTo>
                    <a:pt x="2667" y="13680"/>
                    <a:pt x="3113" y="14483"/>
                    <a:pt x="2977" y="16082"/>
                  </a:cubicBezTo>
                  <a:cubicBezTo>
                    <a:pt x="2855" y="17552"/>
                    <a:pt x="3634" y="20148"/>
                    <a:pt x="5587" y="20148"/>
                  </a:cubicBezTo>
                  <a:cubicBezTo>
                    <a:pt x="5761" y="20148"/>
                    <a:pt x="5943" y="20127"/>
                    <a:pt x="6136" y="20084"/>
                  </a:cubicBezTo>
                  <a:cubicBezTo>
                    <a:pt x="8496" y="19551"/>
                    <a:pt x="8086" y="16793"/>
                    <a:pt x="8090" y="14437"/>
                  </a:cubicBezTo>
                  <a:cubicBezTo>
                    <a:pt x="8095" y="12081"/>
                    <a:pt x="5406" y="1357"/>
                    <a:pt x="5320" y="823"/>
                  </a:cubicBezTo>
                  <a:cubicBezTo>
                    <a:pt x="5273" y="549"/>
                    <a:pt x="4416" y="0"/>
                    <a:pt x="3405"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47"/>
            <p:cNvSpPr/>
            <p:nvPr/>
          </p:nvSpPr>
          <p:spPr>
            <a:xfrm>
              <a:off x="-1593425" y="1887900"/>
              <a:ext cx="145300" cy="590375"/>
            </a:xfrm>
            <a:custGeom>
              <a:rect b="b" l="l" r="r" t="t"/>
              <a:pathLst>
                <a:path extrusionOk="0" h="23615" w="5812">
                  <a:moveTo>
                    <a:pt x="4356" y="1"/>
                  </a:moveTo>
                  <a:cubicBezTo>
                    <a:pt x="3793" y="1"/>
                    <a:pt x="3204" y="354"/>
                    <a:pt x="2890" y="1257"/>
                  </a:cubicBezTo>
                  <a:cubicBezTo>
                    <a:pt x="2890" y="1257"/>
                    <a:pt x="1747" y="4191"/>
                    <a:pt x="872" y="7988"/>
                  </a:cubicBezTo>
                  <a:cubicBezTo>
                    <a:pt x="1" y="11789"/>
                    <a:pt x="182" y="21743"/>
                    <a:pt x="525" y="22915"/>
                  </a:cubicBezTo>
                  <a:cubicBezTo>
                    <a:pt x="620" y="23245"/>
                    <a:pt x="905" y="23615"/>
                    <a:pt x="1187" y="23615"/>
                  </a:cubicBezTo>
                  <a:cubicBezTo>
                    <a:pt x="1381" y="23615"/>
                    <a:pt x="1573" y="23441"/>
                    <a:pt x="1701" y="22961"/>
                  </a:cubicBezTo>
                  <a:cubicBezTo>
                    <a:pt x="2020" y="21785"/>
                    <a:pt x="5624" y="2802"/>
                    <a:pt x="5744" y="1421"/>
                  </a:cubicBezTo>
                  <a:cubicBezTo>
                    <a:pt x="5811" y="631"/>
                    <a:pt x="5108" y="1"/>
                    <a:pt x="4356"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47"/>
            <p:cNvSpPr/>
            <p:nvPr/>
          </p:nvSpPr>
          <p:spPr>
            <a:xfrm>
              <a:off x="-1612350" y="1881250"/>
              <a:ext cx="183350" cy="493975"/>
            </a:xfrm>
            <a:custGeom>
              <a:rect b="b" l="l" r="r" t="t"/>
              <a:pathLst>
                <a:path extrusionOk="0" h="19759" w="7334">
                  <a:moveTo>
                    <a:pt x="4848" y="0"/>
                  </a:moveTo>
                  <a:cubicBezTo>
                    <a:pt x="4509" y="0"/>
                    <a:pt x="4151" y="65"/>
                    <a:pt x="3783" y="201"/>
                  </a:cubicBezTo>
                  <a:cubicBezTo>
                    <a:pt x="1869" y="912"/>
                    <a:pt x="2025" y="2467"/>
                    <a:pt x="2025" y="2467"/>
                  </a:cubicBezTo>
                  <a:cubicBezTo>
                    <a:pt x="2025" y="2467"/>
                    <a:pt x="1692" y="5889"/>
                    <a:pt x="1692" y="6554"/>
                  </a:cubicBezTo>
                  <a:cubicBezTo>
                    <a:pt x="1692" y="7225"/>
                    <a:pt x="1" y="19758"/>
                    <a:pt x="1" y="19758"/>
                  </a:cubicBezTo>
                  <a:lnTo>
                    <a:pt x="5516" y="19758"/>
                  </a:lnTo>
                  <a:cubicBezTo>
                    <a:pt x="5516" y="19758"/>
                    <a:pt x="6496" y="13801"/>
                    <a:pt x="6764" y="11313"/>
                  </a:cubicBezTo>
                  <a:cubicBezTo>
                    <a:pt x="7029" y="8824"/>
                    <a:pt x="7138" y="2867"/>
                    <a:pt x="7138" y="2867"/>
                  </a:cubicBezTo>
                  <a:cubicBezTo>
                    <a:pt x="7333" y="1141"/>
                    <a:pt x="6271" y="0"/>
                    <a:pt x="4848"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47"/>
            <p:cNvSpPr/>
            <p:nvPr/>
          </p:nvSpPr>
          <p:spPr>
            <a:xfrm>
              <a:off x="-1604700" y="2317775"/>
              <a:ext cx="138675" cy="1700"/>
            </a:xfrm>
            <a:custGeom>
              <a:rect b="b" l="l" r="r" t="t"/>
              <a:pathLst>
                <a:path extrusionOk="0" h="68" w="5547">
                  <a:moveTo>
                    <a:pt x="0" y="0"/>
                  </a:moveTo>
                  <a:lnTo>
                    <a:pt x="0" y="68"/>
                  </a:lnTo>
                  <a:lnTo>
                    <a:pt x="5547" y="68"/>
                  </a:lnTo>
                  <a:lnTo>
                    <a:pt x="5547" y="0"/>
                  </a:lnTo>
                  <a:cubicBezTo>
                    <a:pt x="5511" y="0"/>
                    <a:pt x="3112" y="4"/>
                    <a:pt x="1481" y="4"/>
                  </a:cubicBezTo>
                  <a:cubicBezTo>
                    <a:pt x="665" y="4"/>
                    <a:pt x="41" y="3"/>
                    <a:pt x="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47"/>
            <p:cNvSpPr/>
            <p:nvPr/>
          </p:nvSpPr>
          <p:spPr>
            <a:xfrm>
              <a:off x="-1589100" y="2496425"/>
              <a:ext cx="214800" cy="27475"/>
            </a:xfrm>
            <a:custGeom>
              <a:rect b="b" l="l" r="r" t="t"/>
              <a:pathLst>
                <a:path extrusionOk="0" h="1099" w="8592">
                  <a:moveTo>
                    <a:pt x="1" y="0"/>
                  </a:moveTo>
                  <a:lnTo>
                    <a:pt x="1" y="1098"/>
                  </a:lnTo>
                  <a:lnTo>
                    <a:pt x="8592" y="1098"/>
                  </a:lnTo>
                  <a:cubicBezTo>
                    <a:pt x="8592" y="1098"/>
                    <a:pt x="8560" y="985"/>
                    <a:pt x="8387"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47"/>
            <p:cNvSpPr/>
            <p:nvPr/>
          </p:nvSpPr>
          <p:spPr>
            <a:xfrm>
              <a:off x="-1589100" y="2396950"/>
              <a:ext cx="209700" cy="99500"/>
            </a:xfrm>
            <a:custGeom>
              <a:rect b="b" l="l" r="r" t="t"/>
              <a:pathLst>
                <a:path extrusionOk="0" h="3980" w="8388">
                  <a:moveTo>
                    <a:pt x="1" y="1"/>
                  </a:moveTo>
                  <a:lnTo>
                    <a:pt x="1" y="3979"/>
                  </a:lnTo>
                  <a:lnTo>
                    <a:pt x="8387" y="3979"/>
                  </a:lnTo>
                  <a:cubicBezTo>
                    <a:pt x="8387" y="3956"/>
                    <a:pt x="8383" y="3939"/>
                    <a:pt x="8377" y="3916"/>
                  </a:cubicBezTo>
                  <a:cubicBezTo>
                    <a:pt x="8196" y="2872"/>
                    <a:pt x="5347" y="2644"/>
                    <a:pt x="3610" y="2475"/>
                  </a:cubicBezTo>
                  <a:cubicBezTo>
                    <a:pt x="1869" y="2307"/>
                    <a:pt x="2115" y="1"/>
                    <a:pt x="211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47"/>
            <p:cNvSpPr/>
            <p:nvPr/>
          </p:nvSpPr>
          <p:spPr>
            <a:xfrm>
              <a:off x="-1491550" y="2474100"/>
              <a:ext cx="95950" cy="22600"/>
            </a:xfrm>
            <a:custGeom>
              <a:rect b="b" l="l" r="r" t="t"/>
              <a:pathLst>
                <a:path extrusionOk="0" h="904" w="3838">
                  <a:moveTo>
                    <a:pt x="2461" y="1"/>
                  </a:moveTo>
                  <a:cubicBezTo>
                    <a:pt x="2098" y="1"/>
                    <a:pt x="1714" y="6"/>
                    <a:pt x="1376" y="22"/>
                  </a:cubicBezTo>
                  <a:cubicBezTo>
                    <a:pt x="346" y="73"/>
                    <a:pt x="5" y="876"/>
                    <a:pt x="0" y="884"/>
                  </a:cubicBezTo>
                  <a:lnTo>
                    <a:pt x="51" y="903"/>
                  </a:lnTo>
                  <a:cubicBezTo>
                    <a:pt x="55" y="898"/>
                    <a:pt x="383" y="127"/>
                    <a:pt x="1376" y="77"/>
                  </a:cubicBezTo>
                  <a:cubicBezTo>
                    <a:pt x="1714" y="61"/>
                    <a:pt x="2098" y="55"/>
                    <a:pt x="2461" y="55"/>
                  </a:cubicBezTo>
                  <a:cubicBezTo>
                    <a:pt x="3188" y="55"/>
                    <a:pt x="3829" y="77"/>
                    <a:pt x="3838" y="77"/>
                  </a:cubicBezTo>
                  <a:lnTo>
                    <a:pt x="3838" y="22"/>
                  </a:lnTo>
                  <a:cubicBezTo>
                    <a:pt x="3829" y="22"/>
                    <a:pt x="3188" y="1"/>
                    <a:pt x="2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47"/>
            <p:cNvSpPr/>
            <p:nvPr/>
          </p:nvSpPr>
          <p:spPr>
            <a:xfrm>
              <a:off x="-1563450" y="2396950"/>
              <a:ext cx="72825" cy="69650"/>
            </a:xfrm>
            <a:custGeom>
              <a:rect b="b" l="l" r="r" t="t"/>
              <a:pathLst>
                <a:path extrusionOk="0" h="2786" w="2913">
                  <a:moveTo>
                    <a:pt x="14" y="1"/>
                  </a:moveTo>
                  <a:cubicBezTo>
                    <a:pt x="14" y="96"/>
                    <a:pt x="1" y="2366"/>
                    <a:pt x="876" y="2676"/>
                  </a:cubicBezTo>
                  <a:cubicBezTo>
                    <a:pt x="1095" y="2753"/>
                    <a:pt x="1335" y="2786"/>
                    <a:pt x="1568" y="2786"/>
                  </a:cubicBezTo>
                  <a:cubicBezTo>
                    <a:pt x="2256" y="2786"/>
                    <a:pt x="2904" y="2534"/>
                    <a:pt x="2913" y="2530"/>
                  </a:cubicBezTo>
                  <a:lnTo>
                    <a:pt x="2894" y="2480"/>
                  </a:lnTo>
                  <a:cubicBezTo>
                    <a:pt x="2884" y="2484"/>
                    <a:pt x="2244" y="2731"/>
                    <a:pt x="1569" y="2731"/>
                  </a:cubicBezTo>
                  <a:cubicBezTo>
                    <a:pt x="1340" y="2731"/>
                    <a:pt x="1107" y="2702"/>
                    <a:pt x="893" y="2626"/>
                  </a:cubicBezTo>
                  <a:cubicBezTo>
                    <a:pt x="55" y="2330"/>
                    <a:pt x="69" y="24"/>
                    <a:pt x="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47"/>
            <p:cNvSpPr/>
            <p:nvPr/>
          </p:nvSpPr>
          <p:spPr>
            <a:xfrm>
              <a:off x="-1562750" y="2403900"/>
              <a:ext cx="28475" cy="19500"/>
            </a:xfrm>
            <a:custGeom>
              <a:rect b="b" l="l" r="r" t="t"/>
              <a:pathLst>
                <a:path extrusionOk="0" h="780" w="1139">
                  <a:moveTo>
                    <a:pt x="32" y="1"/>
                  </a:moveTo>
                  <a:lnTo>
                    <a:pt x="0" y="47"/>
                  </a:lnTo>
                  <a:lnTo>
                    <a:pt x="1107" y="780"/>
                  </a:lnTo>
                  <a:lnTo>
                    <a:pt x="1139" y="735"/>
                  </a:lnTo>
                  <a:lnTo>
                    <a:pt x="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47"/>
            <p:cNvSpPr/>
            <p:nvPr/>
          </p:nvSpPr>
          <p:spPr>
            <a:xfrm>
              <a:off x="-1560950" y="2409025"/>
              <a:ext cx="24875" cy="14375"/>
            </a:xfrm>
            <a:custGeom>
              <a:rect b="b" l="l" r="r" t="t"/>
              <a:pathLst>
                <a:path extrusionOk="0" h="575" w="995">
                  <a:moveTo>
                    <a:pt x="967" y="0"/>
                  </a:moveTo>
                  <a:lnTo>
                    <a:pt x="0" y="530"/>
                  </a:lnTo>
                  <a:lnTo>
                    <a:pt x="28" y="575"/>
                  </a:lnTo>
                  <a:lnTo>
                    <a:pt x="995" y="51"/>
                  </a:lnTo>
                  <a:lnTo>
                    <a:pt x="9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47"/>
            <p:cNvSpPr/>
            <p:nvPr/>
          </p:nvSpPr>
          <p:spPr>
            <a:xfrm>
              <a:off x="-1559475" y="2430775"/>
              <a:ext cx="33075" cy="12800"/>
            </a:xfrm>
            <a:custGeom>
              <a:rect b="b" l="l" r="r" t="t"/>
              <a:pathLst>
                <a:path extrusionOk="0" h="512" w="1323">
                  <a:moveTo>
                    <a:pt x="19" y="1"/>
                  </a:moveTo>
                  <a:lnTo>
                    <a:pt x="0" y="51"/>
                  </a:lnTo>
                  <a:lnTo>
                    <a:pt x="1304" y="512"/>
                  </a:lnTo>
                  <a:lnTo>
                    <a:pt x="1323" y="461"/>
                  </a:lnTo>
                  <a:lnTo>
                    <a:pt x="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47"/>
            <p:cNvSpPr/>
            <p:nvPr/>
          </p:nvSpPr>
          <p:spPr>
            <a:xfrm>
              <a:off x="-1555375" y="2430900"/>
              <a:ext cx="23500" cy="16425"/>
            </a:xfrm>
            <a:custGeom>
              <a:rect b="b" l="l" r="r" t="t"/>
              <a:pathLst>
                <a:path extrusionOk="0" h="657" w="940">
                  <a:moveTo>
                    <a:pt x="908" y="0"/>
                  </a:moveTo>
                  <a:lnTo>
                    <a:pt x="0" y="607"/>
                  </a:lnTo>
                  <a:lnTo>
                    <a:pt x="28" y="657"/>
                  </a:lnTo>
                  <a:lnTo>
                    <a:pt x="940" y="46"/>
                  </a:lnTo>
                  <a:lnTo>
                    <a:pt x="9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47"/>
            <p:cNvSpPr/>
            <p:nvPr/>
          </p:nvSpPr>
          <p:spPr>
            <a:xfrm>
              <a:off x="-1551500" y="1205675"/>
              <a:ext cx="323975" cy="85825"/>
            </a:xfrm>
            <a:custGeom>
              <a:rect b="b" l="l" r="r" t="t"/>
              <a:pathLst>
                <a:path extrusionOk="0" h="3433" w="12959">
                  <a:moveTo>
                    <a:pt x="9952" y="1"/>
                  </a:moveTo>
                  <a:cubicBezTo>
                    <a:pt x="7094" y="1"/>
                    <a:pt x="1851" y="562"/>
                    <a:pt x="1851" y="562"/>
                  </a:cubicBezTo>
                  <a:cubicBezTo>
                    <a:pt x="1454" y="602"/>
                    <a:pt x="1" y="1236"/>
                    <a:pt x="443" y="2293"/>
                  </a:cubicBezTo>
                  <a:cubicBezTo>
                    <a:pt x="885" y="3351"/>
                    <a:pt x="2033" y="3324"/>
                    <a:pt x="2525" y="3423"/>
                  </a:cubicBezTo>
                  <a:cubicBezTo>
                    <a:pt x="2555" y="3429"/>
                    <a:pt x="2609" y="3432"/>
                    <a:pt x="2684" y="3432"/>
                  </a:cubicBezTo>
                  <a:cubicBezTo>
                    <a:pt x="3844" y="3432"/>
                    <a:pt x="10075" y="2740"/>
                    <a:pt x="11085" y="2453"/>
                  </a:cubicBezTo>
                  <a:cubicBezTo>
                    <a:pt x="12157" y="2144"/>
                    <a:pt x="12958" y="594"/>
                    <a:pt x="11559" y="133"/>
                  </a:cubicBezTo>
                  <a:cubicBezTo>
                    <a:pt x="11272" y="38"/>
                    <a:pt x="10692" y="1"/>
                    <a:pt x="995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47"/>
            <p:cNvSpPr/>
            <p:nvPr/>
          </p:nvSpPr>
          <p:spPr>
            <a:xfrm>
              <a:off x="-1501475" y="1211400"/>
              <a:ext cx="143950" cy="77700"/>
            </a:xfrm>
            <a:custGeom>
              <a:rect b="b" l="l" r="r" t="t"/>
              <a:pathLst>
                <a:path extrusionOk="0" h="3108" w="5758">
                  <a:moveTo>
                    <a:pt x="3134" y="1"/>
                  </a:moveTo>
                  <a:cubicBezTo>
                    <a:pt x="2765" y="1"/>
                    <a:pt x="2103" y="18"/>
                    <a:pt x="1586" y="127"/>
                  </a:cubicBezTo>
                  <a:cubicBezTo>
                    <a:pt x="831" y="287"/>
                    <a:pt x="0" y="1153"/>
                    <a:pt x="707" y="2288"/>
                  </a:cubicBezTo>
                  <a:cubicBezTo>
                    <a:pt x="1136" y="2972"/>
                    <a:pt x="1804" y="3108"/>
                    <a:pt x="2268" y="3108"/>
                  </a:cubicBezTo>
                  <a:cubicBezTo>
                    <a:pt x="2573" y="3108"/>
                    <a:pt x="2790" y="3049"/>
                    <a:pt x="2790" y="3049"/>
                  </a:cubicBezTo>
                  <a:lnTo>
                    <a:pt x="5757" y="2725"/>
                  </a:lnTo>
                  <a:lnTo>
                    <a:pt x="3414" y="5"/>
                  </a:lnTo>
                  <a:cubicBezTo>
                    <a:pt x="3414" y="5"/>
                    <a:pt x="3306" y="1"/>
                    <a:pt x="3134"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47"/>
            <p:cNvSpPr/>
            <p:nvPr/>
          </p:nvSpPr>
          <p:spPr>
            <a:xfrm>
              <a:off x="-1578850" y="1187225"/>
              <a:ext cx="188825" cy="110575"/>
            </a:xfrm>
            <a:custGeom>
              <a:rect b="b" l="l" r="r" t="t"/>
              <a:pathLst>
                <a:path extrusionOk="0" h="4423" w="7553">
                  <a:moveTo>
                    <a:pt x="6162" y="0"/>
                  </a:moveTo>
                  <a:cubicBezTo>
                    <a:pt x="6162" y="0"/>
                    <a:pt x="3045" y="415"/>
                    <a:pt x="1688" y="776"/>
                  </a:cubicBezTo>
                  <a:cubicBezTo>
                    <a:pt x="329" y="1140"/>
                    <a:pt x="1" y="2867"/>
                    <a:pt x="1" y="2867"/>
                  </a:cubicBezTo>
                  <a:cubicBezTo>
                    <a:pt x="447" y="4376"/>
                    <a:pt x="1459" y="4317"/>
                    <a:pt x="2489" y="4413"/>
                  </a:cubicBezTo>
                  <a:cubicBezTo>
                    <a:pt x="2562" y="4419"/>
                    <a:pt x="2649" y="4422"/>
                    <a:pt x="2748" y="4422"/>
                  </a:cubicBezTo>
                  <a:cubicBezTo>
                    <a:pt x="4066" y="4422"/>
                    <a:pt x="7553" y="3902"/>
                    <a:pt x="7553" y="3902"/>
                  </a:cubicBezTo>
                  <a:lnTo>
                    <a:pt x="6162" y="0"/>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47"/>
            <p:cNvSpPr/>
            <p:nvPr/>
          </p:nvSpPr>
          <p:spPr>
            <a:xfrm>
              <a:off x="-1309300" y="1020925"/>
              <a:ext cx="211200" cy="249450"/>
            </a:xfrm>
            <a:custGeom>
              <a:rect b="b" l="l" r="r" t="t"/>
              <a:pathLst>
                <a:path extrusionOk="0" h="9978" w="8448">
                  <a:moveTo>
                    <a:pt x="8022" y="0"/>
                  </a:moveTo>
                  <a:cubicBezTo>
                    <a:pt x="7873" y="0"/>
                    <a:pt x="7697" y="87"/>
                    <a:pt x="7559" y="226"/>
                  </a:cubicBezTo>
                  <a:cubicBezTo>
                    <a:pt x="7559" y="226"/>
                    <a:pt x="891" y="6890"/>
                    <a:pt x="422" y="7842"/>
                  </a:cubicBezTo>
                  <a:cubicBezTo>
                    <a:pt x="1" y="8688"/>
                    <a:pt x="1" y="9977"/>
                    <a:pt x="1132" y="9977"/>
                  </a:cubicBezTo>
                  <a:cubicBezTo>
                    <a:pt x="1276" y="9977"/>
                    <a:pt x="1439" y="9956"/>
                    <a:pt x="1621" y="9911"/>
                  </a:cubicBezTo>
                  <a:cubicBezTo>
                    <a:pt x="3234" y="9511"/>
                    <a:pt x="7774" y="2027"/>
                    <a:pt x="8188" y="941"/>
                  </a:cubicBezTo>
                  <a:cubicBezTo>
                    <a:pt x="8448" y="256"/>
                    <a:pt x="8277" y="0"/>
                    <a:pt x="802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47"/>
            <p:cNvSpPr/>
            <p:nvPr/>
          </p:nvSpPr>
          <p:spPr>
            <a:xfrm>
              <a:off x="-1139825" y="955400"/>
              <a:ext cx="108275" cy="102350"/>
            </a:xfrm>
            <a:custGeom>
              <a:rect b="b" l="l" r="r" t="t"/>
              <a:pathLst>
                <a:path extrusionOk="0" h="4094" w="4331">
                  <a:moveTo>
                    <a:pt x="4032" y="0"/>
                  </a:moveTo>
                  <a:cubicBezTo>
                    <a:pt x="3684" y="0"/>
                    <a:pt x="2529" y="683"/>
                    <a:pt x="1864" y="1211"/>
                  </a:cubicBezTo>
                  <a:cubicBezTo>
                    <a:pt x="1149" y="1785"/>
                    <a:pt x="0" y="3541"/>
                    <a:pt x="315" y="3991"/>
                  </a:cubicBezTo>
                  <a:cubicBezTo>
                    <a:pt x="364" y="4063"/>
                    <a:pt x="436" y="4093"/>
                    <a:pt x="524" y="4093"/>
                  </a:cubicBezTo>
                  <a:cubicBezTo>
                    <a:pt x="995" y="4093"/>
                    <a:pt x="1935" y="3220"/>
                    <a:pt x="2380" y="2971"/>
                  </a:cubicBezTo>
                  <a:cubicBezTo>
                    <a:pt x="2909" y="2674"/>
                    <a:pt x="3957" y="1457"/>
                    <a:pt x="3720" y="1303"/>
                  </a:cubicBezTo>
                  <a:cubicBezTo>
                    <a:pt x="3700" y="1290"/>
                    <a:pt x="3679" y="1284"/>
                    <a:pt x="3655" y="1284"/>
                  </a:cubicBezTo>
                  <a:cubicBezTo>
                    <a:pt x="3393" y="1284"/>
                    <a:pt x="2898" y="2022"/>
                    <a:pt x="2672" y="2119"/>
                  </a:cubicBezTo>
                  <a:cubicBezTo>
                    <a:pt x="2595" y="2151"/>
                    <a:pt x="2531" y="2164"/>
                    <a:pt x="2480" y="2164"/>
                  </a:cubicBezTo>
                  <a:cubicBezTo>
                    <a:pt x="2368" y="2164"/>
                    <a:pt x="2321" y="2098"/>
                    <a:pt x="2352" y="2022"/>
                  </a:cubicBezTo>
                  <a:cubicBezTo>
                    <a:pt x="2352" y="2022"/>
                    <a:pt x="2516" y="1553"/>
                    <a:pt x="2859" y="1265"/>
                  </a:cubicBezTo>
                  <a:cubicBezTo>
                    <a:pt x="3196" y="979"/>
                    <a:pt x="4331" y="131"/>
                    <a:pt x="4098" y="13"/>
                  </a:cubicBezTo>
                  <a:cubicBezTo>
                    <a:pt x="4081" y="4"/>
                    <a:pt x="4059" y="0"/>
                    <a:pt x="403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47"/>
            <p:cNvSpPr/>
            <p:nvPr/>
          </p:nvSpPr>
          <p:spPr>
            <a:xfrm>
              <a:off x="-1721725" y="1202425"/>
              <a:ext cx="250350" cy="276850"/>
            </a:xfrm>
            <a:custGeom>
              <a:rect b="b" l="l" r="r" t="t"/>
              <a:pathLst>
                <a:path extrusionOk="0" h="11074" w="10014">
                  <a:moveTo>
                    <a:pt x="7041" y="1"/>
                  </a:moveTo>
                  <a:cubicBezTo>
                    <a:pt x="6416" y="1"/>
                    <a:pt x="5871" y="44"/>
                    <a:pt x="5871" y="44"/>
                  </a:cubicBezTo>
                  <a:lnTo>
                    <a:pt x="4517" y="26"/>
                  </a:lnTo>
                  <a:cubicBezTo>
                    <a:pt x="4517" y="26"/>
                    <a:pt x="2106" y="286"/>
                    <a:pt x="1277" y="395"/>
                  </a:cubicBezTo>
                  <a:cubicBezTo>
                    <a:pt x="447" y="505"/>
                    <a:pt x="1" y="1475"/>
                    <a:pt x="97" y="2629"/>
                  </a:cubicBezTo>
                  <a:cubicBezTo>
                    <a:pt x="192" y="3782"/>
                    <a:pt x="1313" y="5901"/>
                    <a:pt x="1664" y="6653"/>
                  </a:cubicBezTo>
                  <a:cubicBezTo>
                    <a:pt x="2015" y="7405"/>
                    <a:pt x="2598" y="10878"/>
                    <a:pt x="2598" y="10878"/>
                  </a:cubicBezTo>
                  <a:lnTo>
                    <a:pt x="7129" y="11074"/>
                  </a:lnTo>
                  <a:cubicBezTo>
                    <a:pt x="7129" y="11074"/>
                    <a:pt x="7256" y="10932"/>
                    <a:pt x="7306" y="10198"/>
                  </a:cubicBezTo>
                  <a:cubicBezTo>
                    <a:pt x="7361" y="9466"/>
                    <a:pt x="7927" y="7692"/>
                    <a:pt x="8970" y="5377"/>
                  </a:cubicBezTo>
                  <a:cubicBezTo>
                    <a:pt x="10014" y="3067"/>
                    <a:pt x="9285" y="692"/>
                    <a:pt x="8774" y="272"/>
                  </a:cubicBezTo>
                  <a:cubicBezTo>
                    <a:pt x="8505" y="53"/>
                    <a:pt x="7725" y="1"/>
                    <a:pt x="7041"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47"/>
            <p:cNvSpPr/>
            <p:nvPr/>
          </p:nvSpPr>
          <p:spPr>
            <a:xfrm>
              <a:off x="-1666250" y="1202500"/>
              <a:ext cx="135500" cy="45150"/>
            </a:xfrm>
            <a:custGeom>
              <a:rect b="b" l="l" r="r" t="t"/>
              <a:pathLst>
                <a:path extrusionOk="0" h="1806" w="5420">
                  <a:moveTo>
                    <a:pt x="5033" y="1"/>
                  </a:moveTo>
                  <a:cubicBezTo>
                    <a:pt x="5033" y="1"/>
                    <a:pt x="4709" y="1413"/>
                    <a:pt x="2845" y="1491"/>
                  </a:cubicBezTo>
                  <a:cubicBezTo>
                    <a:pt x="2792" y="1493"/>
                    <a:pt x="2740" y="1494"/>
                    <a:pt x="2689" y="1494"/>
                  </a:cubicBezTo>
                  <a:cubicBezTo>
                    <a:pt x="945" y="1494"/>
                    <a:pt x="333" y="237"/>
                    <a:pt x="333" y="237"/>
                  </a:cubicBezTo>
                  <a:lnTo>
                    <a:pt x="1" y="279"/>
                  </a:lnTo>
                  <a:cubicBezTo>
                    <a:pt x="1" y="279"/>
                    <a:pt x="1" y="279"/>
                    <a:pt x="1" y="279"/>
                  </a:cubicBezTo>
                  <a:cubicBezTo>
                    <a:pt x="44" y="279"/>
                    <a:pt x="692" y="1800"/>
                    <a:pt x="2804" y="1806"/>
                  </a:cubicBezTo>
                  <a:cubicBezTo>
                    <a:pt x="2807" y="1806"/>
                    <a:pt x="2810" y="1806"/>
                    <a:pt x="2812" y="1806"/>
                  </a:cubicBezTo>
                  <a:cubicBezTo>
                    <a:pt x="4916" y="1806"/>
                    <a:pt x="5420" y="14"/>
                    <a:pt x="5420" y="14"/>
                  </a:cubicBezTo>
                  <a:lnTo>
                    <a:pt x="5033"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47"/>
            <p:cNvSpPr/>
            <p:nvPr/>
          </p:nvSpPr>
          <p:spPr>
            <a:xfrm>
              <a:off x="-1539875" y="1286450"/>
              <a:ext cx="55975" cy="170950"/>
            </a:xfrm>
            <a:custGeom>
              <a:rect b="b" l="l" r="r" t="t"/>
              <a:pathLst>
                <a:path extrusionOk="0" h="6838" w="2239">
                  <a:moveTo>
                    <a:pt x="2175" y="1"/>
                  </a:moveTo>
                  <a:cubicBezTo>
                    <a:pt x="2175" y="11"/>
                    <a:pt x="2165" y="1095"/>
                    <a:pt x="1564" y="2235"/>
                  </a:cubicBezTo>
                  <a:cubicBezTo>
                    <a:pt x="958" y="3379"/>
                    <a:pt x="47" y="5954"/>
                    <a:pt x="1" y="6837"/>
                  </a:cubicBezTo>
                  <a:lnTo>
                    <a:pt x="69" y="6837"/>
                  </a:lnTo>
                  <a:cubicBezTo>
                    <a:pt x="110" y="5962"/>
                    <a:pt x="1017" y="3406"/>
                    <a:pt x="1623" y="2262"/>
                  </a:cubicBezTo>
                  <a:cubicBezTo>
                    <a:pt x="2234" y="1113"/>
                    <a:pt x="2239" y="11"/>
                    <a:pt x="223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47"/>
            <p:cNvSpPr/>
            <p:nvPr/>
          </p:nvSpPr>
          <p:spPr>
            <a:xfrm>
              <a:off x="-1630900" y="1090650"/>
              <a:ext cx="57550" cy="134125"/>
            </a:xfrm>
            <a:custGeom>
              <a:rect b="b" l="l" r="r" t="t"/>
              <a:pathLst>
                <a:path extrusionOk="0" h="5365" w="2302">
                  <a:moveTo>
                    <a:pt x="748" y="1"/>
                  </a:moveTo>
                  <a:cubicBezTo>
                    <a:pt x="640" y="1"/>
                    <a:pt x="520" y="19"/>
                    <a:pt x="387" y="62"/>
                  </a:cubicBezTo>
                  <a:lnTo>
                    <a:pt x="0" y="4858"/>
                  </a:lnTo>
                  <a:cubicBezTo>
                    <a:pt x="0" y="4858"/>
                    <a:pt x="488" y="5295"/>
                    <a:pt x="1153" y="5359"/>
                  </a:cubicBezTo>
                  <a:cubicBezTo>
                    <a:pt x="1196" y="5363"/>
                    <a:pt x="1238" y="5365"/>
                    <a:pt x="1279" y="5365"/>
                  </a:cubicBezTo>
                  <a:cubicBezTo>
                    <a:pt x="1883" y="5365"/>
                    <a:pt x="2302" y="4957"/>
                    <a:pt x="2302" y="4957"/>
                  </a:cubicBezTo>
                  <a:lnTo>
                    <a:pt x="1709" y="975"/>
                  </a:lnTo>
                  <a:cubicBezTo>
                    <a:pt x="1709" y="975"/>
                    <a:pt x="1527" y="1"/>
                    <a:pt x="748"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47"/>
            <p:cNvSpPr/>
            <p:nvPr/>
          </p:nvSpPr>
          <p:spPr>
            <a:xfrm>
              <a:off x="-1618875" y="1088425"/>
              <a:ext cx="33900" cy="48225"/>
            </a:xfrm>
            <a:custGeom>
              <a:rect b="b" l="l" r="r" t="t"/>
              <a:pathLst>
                <a:path extrusionOk="0" h="1929" w="1356">
                  <a:moveTo>
                    <a:pt x="486" y="0"/>
                  </a:moveTo>
                  <a:cubicBezTo>
                    <a:pt x="1" y="0"/>
                    <a:pt x="62" y="366"/>
                    <a:pt x="62" y="366"/>
                  </a:cubicBezTo>
                  <a:cubicBezTo>
                    <a:pt x="62" y="366"/>
                    <a:pt x="864" y="1857"/>
                    <a:pt x="1356" y="1929"/>
                  </a:cubicBezTo>
                  <a:lnTo>
                    <a:pt x="1228" y="862"/>
                  </a:lnTo>
                  <a:cubicBezTo>
                    <a:pt x="1228" y="862"/>
                    <a:pt x="1064" y="24"/>
                    <a:pt x="531" y="1"/>
                  </a:cubicBezTo>
                  <a:cubicBezTo>
                    <a:pt x="516" y="1"/>
                    <a:pt x="501" y="0"/>
                    <a:pt x="486"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47"/>
            <p:cNvSpPr/>
            <p:nvPr/>
          </p:nvSpPr>
          <p:spPr>
            <a:xfrm>
              <a:off x="-1638900" y="1008250"/>
              <a:ext cx="106250" cy="111200"/>
            </a:xfrm>
            <a:custGeom>
              <a:rect b="b" l="l" r="r" t="t"/>
              <a:pathLst>
                <a:path extrusionOk="0" h="4448" w="4250">
                  <a:moveTo>
                    <a:pt x="2060" y="1"/>
                  </a:moveTo>
                  <a:cubicBezTo>
                    <a:pt x="1354" y="1"/>
                    <a:pt x="781" y="222"/>
                    <a:pt x="739" y="920"/>
                  </a:cubicBezTo>
                  <a:cubicBezTo>
                    <a:pt x="680" y="1905"/>
                    <a:pt x="676" y="2378"/>
                    <a:pt x="676" y="2378"/>
                  </a:cubicBezTo>
                  <a:cubicBezTo>
                    <a:pt x="676" y="2378"/>
                    <a:pt x="579" y="2227"/>
                    <a:pt x="423" y="2227"/>
                  </a:cubicBezTo>
                  <a:cubicBezTo>
                    <a:pt x="373" y="2227"/>
                    <a:pt x="317" y="2242"/>
                    <a:pt x="257" y="2283"/>
                  </a:cubicBezTo>
                  <a:cubicBezTo>
                    <a:pt x="11" y="2456"/>
                    <a:pt x="1" y="3236"/>
                    <a:pt x="270" y="3395"/>
                  </a:cubicBezTo>
                  <a:cubicBezTo>
                    <a:pt x="347" y="3443"/>
                    <a:pt x="415" y="3460"/>
                    <a:pt x="475" y="3460"/>
                  </a:cubicBezTo>
                  <a:cubicBezTo>
                    <a:pt x="620" y="3460"/>
                    <a:pt x="707" y="3358"/>
                    <a:pt x="707" y="3358"/>
                  </a:cubicBezTo>
                  <a:cubicBezTo>
                    <a:pt x="707" y="3358"/>
                    <a:pt x="1095" y="4038"/>
                    <a:pt x="2029" y="4271"/>
                  </a:cubicBezTo>
                  <a:cubicBezTo>
                    <a:pt x="2029" y="4271"/>
                    <a:pt x="2850" y="4448"/>
                    <a:pt x="3412" y="4448"/>
                  </a:cubicBezTo>
                  <a:cubicBezTo>
                    <a:pt x="3571" y="4448"/>
                    <a:pt x="3709" y="4434"/>
                    <a:pt x="3802" y="4397"/>
                  </a:cubicBezTo>
                  <a:cubicBezTo>
                    <a:pt x="4222" y="4233"/>
                    <a:pt x="4249" y="3669"/>
                    <a:pt x="4117" y="2866"/>
                  </a:cubicBezTo>
                  <a:cubicBezTo>
                    <a:pt x="3985" y="2064"/>
                    <a:pt x="4021" y="291"/>
                    <a:pt x="2968" y="95"/>
                  </a:cubicBezTo>
                  <a:cubicBezTo>
                    <a:pt x="2662" y="38"/>
                    <a:pt x="2350" y="1"/>
                    <a:pt x="206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47"/>
            <p:cNvSpPr/>
            <p:nvPr/>
          </p:nvSpPr>
          <p:spPr>
            <a:xfrm>
              <a:off x="-1600600" y="1051025"/>
              <a:ext cx="22000" cy="12025"/>
            </a:xfrm>
            <a:custGeom>
              <a:rect b="b" l="l" r="r" t="t"/>
              <a:pathLst>
                <a:path extrusionOk="0" h="481" w="880">
                  <a:moveTo>
                    <a:pt x="420" y="0"/>
                  </a:moveTo>
                  <a:cubicBezTo>
                    <a:pt x="406" y="0"/>
                    <a:pt x="393" y="1"/>
                    <a:pt x="379" y="2"/>
                  </a:cubicBezTo>
                  <a:cubicBezTo>
                    <a:pt x="0" y="38"/>
                    <a:pt x="14" y="344"/>
                    <a:pt x="14" y="344"/>
                  </a:cubicBezTo>
                  <a:cubicBezTo>
                    <a:pt x="14" y="344"/>
                    <a:pt x="259" y="481"/>
                    <a:pt x="565" y="481"/>
                  </a:cubicBezTo>
                  <a:cubicBezTo>
                    <a:pt x="665" y="481"/>
                    <a:pt x="773" y="466"/>
                    <a:pt x="880" y="427"/>
                  </a:cubicBezTo>
                  <a:cubicBezTo>
                    <a:pt x="880" y="427"/>
                    <a:pt x="762"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47"/>
            <p:cNvSpPr/>
            <p:nvPr/>
          </p:nvSpPr>
          <p:spPr>
            <a:xfrm>
              <a:off x="-1560025" y="1046400"/>
              <a:ext cx="15275" cy="13675"/>
            </a:xfrm>
            <a:custGeom>
              <a:rect b="b" l="l" r="r" t="t"/>
              <a:pathLst>
                <a:path extrusionOk="0" h="547" w="611">
                  <a:moveTo>
                    <a:pt x="394" y="1"/>
                  </a:moveTo>
                  <a:cubicBezTo>
                    <a:pt x="363" y="1"/>
                    <a:pt x="327" y="7"/>
                    <a:pt x="287" y="23"/>
                  </a:cubicBezTo>
                  <a:cubicBezTo>
                    <a:pt x="0" y="137"/>
                    <a:pt x="119" y="547"/>
                    <a:pt x="119" y="547"/>
                  </a:cubicBezTo>
                  <a:cubicBezTo>
                    <a:pt x="119" y="547"/>
                    <a:pt x="547" y="475"/>
                    <a:pt x="611" y="265"/>
                  </a:cubicBezTo>
                  <a:cubicBezTo>
                    <a:pt x="611" y="265"/>
                    <a:pt x="587" y="1"/>
                    <a:pt x="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47"/>
            <p:cNvSpPr/>
            <p:nvPr/>
          </p:nvSpPr>
          <p:spPr>
            <a:xfrm>
              <a:off x="-1601025" y="1050050"/>
              <a:ext cx="22425" cy="11650"/>
            </a:xfrm>
            <a:custGeom>
              <a:rect b="b" l="l" r="r" t="t"/>
              <a:pathLst>
                <a:path extrusionOk="0" h="466" w="897">
                  <a:moveTo>
                    <a:pt x="420" y="1"/>
                  </a:moveTo>
                  <a:cubicBezTo>
                    <a:pt x="138" y="1"/>
                    <a:pt x="1" y="260"/>
                    <a:pt x="13" y="388"/>
                  </a:cubicBezTo>
                  <a:lnTo>
                    <a:pt x="31" y="383"/>
                  </a:lnTo>
                  <a:cubicBezTo>
                    <a:pt x="31" y="383"/>
                    <a:pt x="95" y="96"/>
                    <a:pt x="410" y="64"/>
                  </a:cubicBezTo>
                  <a:cubicBezTo>
                    <a:pt x="421" y="63"/>
                    <a:pt x="432" y="62"/>
                    <a:pt x="443" y="62"/>
                  </a:cubicBezTo>
                  <a:cubicBezTo>
                    <a:pt x="736" y="62"/>
                    <a:pt x="897" y="466"/>
                    <a:pt x="897" y="466"/>
                  </a:cubicBezTo>
                  <a:cubicBezTo>
                    <a:pt x="897" y="466"/>
                    <a:pt x="801" y="50"/>
                    <a:pt x="482" y="5"/>
                  </a:cubicBezTo>
                  <a:cubicBezTo>
                    <a:pt x="461" y="2"/>
                    <a:pt x="440" y="1"/>
                    <a:pt x="42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47"/>
            <p:cNvSpPr/>
            <p:nvPr/>
          </p:nvSpPr>
          <p:spPr>
            <a:xfrm>
              <a:off x="-1559225" y="1045650"/>
              <a:ext cx="14475" cy="14425"/>
            </a:xfrm>
            <a:custGeom>
              <a:rect b="b" l="l" r="r" t="t"/>
              <a:pathLst>
                <a:path extrusionOk="0" h="577" w="579">
                  <a:moveTo>
                    <a:pt x="349" y="1"/>
                  </a:moveTo>
                  <a:cubicBezTo>
                    <a:pt x="326" y="1"/>
                    <a:pt x="301" y="4"/>
                    <a:pt x="274" y="13"/>
                  </a:cubicBezTo>
                  <a:cubicBezTo>
                    <a:pt x="0" y="95"/>
                    <a:pt x="23" y="427"/>
                    <a:pt x="87" y="577"/>
                  </a:cubicBezTo>
                  <a:cubicBezTo>
                    <a:pt x="87" y="577"/>
                    <a:pt x="9" y="286"/>
                    <a:pt x="232" y="95"/>
                  </a:cubicBezTo>
                  <a:cubicBezTo>
                    <a:pt x="277" y="57"/>
                    <a:pt x="318" y="42"/>
                    <a:pt x="354" y="42"/>
                  </a:cubicBezTo>
                  <a:cubicBezTo>
                    <a:pt x="503" y="42"/>
                    <a:pt x="579" y="295"/>
                    <a:pt x="579" y="295"/>
                  </a:cubicBezTo>
                  <a:cubicBezTo>
                    <a:pt x="579" y="295"/>
                    <a:pt x="553" y="1"/>
                    <a:pt x="34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47"/>
            <p:cNvSpPr/>
            <p:nvPr/>
          </p:nvSpPr>
          <p:spPr>
            <a:xfrm>
              <a:off x="-1592300" y="1051275"/>
              <a:ext cx="7100" cy="9550"/>
            </a:xfrm>
            <a:custGeom>
              <a:rect b="b" l="l" r="r" t="t"/>
              <a:pathLst>
                <a:path extrusionOk="0" h="382" w="284">
                  <a:moveTo>
                    <a:pt x="127" y="0"/>
                  </a:moveTo>
                  <a:cubicBezTo>
                    <a:pt x="123" y="0"/>
                    <a:pt x="119" y="0"/>
                    <a:pt x="116" y="1"/>
                  </a:cubicBezTo>
                  <a:cubicBezTo>
                    <a:pt x="42" y="11"/>
                    <a:pt x="1" y="106"/>
                    <a:pt x="19" y="211"/>
                  </a:cubicBezTo>
                  <a:cubicBezTo>
                    <a:pt x="32" y="308"/>
                    <a:pt x="91" y="381"/>
                    <a:pt x="154" y="381"/>
                  </a:cubicBezTo>
                  <a:cubicBezTo>
                    <a:pt x="159" y="381"/>
                    <a:pt x="165" y="380"/>
                    <a:pt x="170" y="379"/>
                  </a:cubicBezTo>
                  <a:cubicBezTo>
                    <a:pt x="242" y="371"/>
                    <a:pt x="284" y="280"/>
                    <a:pt x="265" y="170"/>
                  </a:cubicBezTo>
                  <a:cubicBezTo>
                    <a:pt x="253" y="71"/>
                    <a:pt x="191" y="0"/>
                    <a:pt x="12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47"/>
            <p:cNvSpPr/>
            <p:nvPr/>
          </p:nvSpPr>
          <p:spPr>
            <a:xfrm>
              <a:off x="-1556275" y="1047750"/>
              <a:ext cx="7075" cy="9525"/>
            </a:xfrm>
            <a:custGeom>
              <a:rect b="b" l="l" r="r" t="t"/>
              <a:pathLst>
                <a:path extrusionOk="0" h="381" w="283">
                  <a:moveTo>
                    <a:pt x="125" y="0"/>
                  </a:moveTo>
                  <a:cubicBezTo>
                    <a:pt x="122" y="0"/>
                    <a:pt x="118" y="0"/>
                    <a:pt x="114" y="1"/>
                  </a:cubicBezTo>
                  <a:cubicBezTo>
                    <a:pt x="46" y="11"/>
                    <a:pt x="0" y="106"/>
                    <a:pt x="19" y="211"/>
                  </a:cubicBezTo>
                  <a:cubicBezTo>
                    <a:pt x="31" y="307"/>
                    <a:pt x="90" y="381"/>
                    <a:pt x="156" y="381"/>
                  </a:cubicBezTo>
                  <a:cubicBezTo>
                    <a:pt x="162" y="381"/>
                    <a:pt x="167" y="380"/>
                    <a:pt x="173" y="379"/>
                  </a:cubicBezTo>
                  <a:cubicBezTo>
                    <a:pt x="242" y="370"/>
                    <a:pt x="282" y="274"/>
                    <a:pt x="269" y="169"/>
                  </a:cubicBezTo>
                  <a:cubicBezTo>
                    <a:pt x="252" y="71"/>
                    <a:pt x="190" y="0"/>
                    <a:pt x="12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47"/>
            <p:cNvSpPr/>
            <p:nvPr/>
          </p:nvSpPr>
          <p:spPr>
            <a:xfrm>
              <a:off x="-1569275" y="1055525"/>
              <a:ext cx="13600" cy="24550"/>
            </a:xfrm>
            <a:custGeom>
              <a:rect b="b" l="l" r="r" t="t"/>
              <a:pathLst>
                <a:path extrusionOk="0" h="982" w="544">
                  <a:moveTo>
                    <a:pt x="55" y="0"/>
                  </a:moveTo>
                  <a:cubicBezTo>
                    <a:pt x="55" y="0"/>
                    <a:pt x="1" y="538"/>
                    <a:pt x="114" y="588"/>
                  </a:cubicBezTo>
                  <a:cubicBezTo>
                    <a:pt x="191" y="620"/>
                    <a:pt x="315" y="626"/>
                    <a:pt x="394" y="626"/>
                  </a:cubicBezTo>
                  <a:cubicBezTo>
                    <a:pt x="439" y="626"/>
                    <a:pt x="470" y="624"/>
                    <a:pt x="470" y="624"/>
                  </a:cubicBezTo>
                  <a:lnTo>
                    <a:pt x="470" y="624"/>
                  </a:lnTo>
                  <a:lnTo>
                    <a:pt x="114" y="952"/>
                  </a:lnTo>
                  <a:cubicBezTo>
                    <a:pt x="114" y="952"/>
                    <a:pt x="111" y="981"/>
                    <a:pt x="139" y="981"/>
                  </a:cubicBezTo>
                  <a:cubicBezTo>
                    <a:pt x="143" y="981"/>
                    <a:pt x="147" y="981"/>
                    <a:pt x="152" y="979"/>
                  </a:cubicBezTo>
                  <a:cubicBezTo>
                    <a:pt x="192" y="966"/>
                    <a:pt x="543" y="620"/>
                    <a:pt x="539" y="611"/>
                  </a:cubicBezTo>
                  <a:cubicBezTo>
                    <a:pt x="539" y="597"/>
                    <a:pt x="165" y="588"/>
                    <a:pt x="133" y="524"/>
                  </a:cubicBezTo>
                  <a:cubicBezTo>
                    <a:pt x="97" y="465"/>
                    <a:pt x="83" y="14"/>
                    <a:pt x="55"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47"/>
            <p:cNvSpPr/>
            <p:nvPr/>
          </p:nvSpPr>
          <p:spPr>
            <a:xfrm>
              <a:off x="-1575900" y="1086575"/>
              <a:ext cx="21700" cy="6175"/>
            </a:xfrm>
            <a:custGeom>
              <a:rect b="b" l="l" r="r" t="t"/>
              <a:pathLst>
                <a:path extrusionOk="0" h="247" w="868">
                  <a:moveTo>
                    <a:pt x="508" y="0"/>
                  </a:moveTo>
                  <a:cubicBezTo>
                    <a:pt x="166" y="0"/>
                    <a:pt x="1" y="103"/>
                    <a:pt x="1" y="103"/>
                  </a:cubicBezTo>
                  <a:cubicBezTo>
                    <a:pt x="1" y="103"/>
                    <a:pt x="51" y="212"/>
                    <a:pt x="398" y="244"/>
                  </a:cubicBezTo>
                  <a:cubicBezTo>
                    <a:pt x="417" y="245"/>
                    <a:pt x="435" y="246"/>
                    <a:pt x="453" y="246"/>
                  </a:cubicBezTo>
                  <a:cubicBezTo>
                    <a:pt x="758" y="246"/>
                    <a:pt x="867" y="34"/>
                    <a:pt x="867" y="34"/>
                  </a:cubicBezTo>
                  <a:cubicBezTo>
                    <a:pt x="731" y="9"/>
                    <a:pt x="611" y="0"/>
                    <a:pt x="508"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47"/>
            <p:cNvSpPr/>
            <p:nvPr/>
          </p:nvSpPr>
          <p:spPr>
            <a:xfrm>
              <a:off x="-1576000" y="1089575"/>
              <a:ext cx="19975" cy="6850"/>
            </a:xfrm>
            <a:custGeom>
              <a:rect b="b" l="l" r="r" t="t"/>
              <a:pathLst>
                <a:path extrusionOk="0" h="274" w="799">
                  <a:moveTo>
                    <a:pt x="798" y="0"/>
                  </a:moveTo>
                  <a:cubicBezTo>
                    <a:pt x="798" y="0"/>
                    <a:pt x="612" y="147"/>
                    <a:pt x="393" y="151"/>
                  </a:cubicBezTo>
                  <a:cubicBezTo>
                    <a:pt x="390" y="151"/>
                    <a:pt x="386" y="151"/>
                    <a:pt x="383" y="151"/>
                  </a:cubicBezTo>
                  <a:cubicBezTo>
                    <a:pt x="173" y="151"/>
                    <a:pt x="1" y="28"/>
                    <a:pt x="1" y="28"/>
                  </a:cubicBezTo>
                  <a:lnTo>
                    <a:pt x="1" y="28"/>
                  </a:lnTo>
                  <a:cubicBezTo>
                    <a:pt x="1" y="28"/>
                    <a:pt x="104" y="274"/>
                    <a:pt x="391" y="274"/>
                  </a:cubicBezTo>
                  <a:cubicBezTo>
                    <a:pt x="412" y="274"/>
                    <a:pt x="434" y="272"/>
                    <a:pt x="457" y="269"/>
                  </a:cubicBezTo>
                  <a:cubicBezTo>
                    <a:pt x="794" y="233"/>
                    <a:pt x="798" y="0"/>
                    <a:pt x="798"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47"/>
            <p:cNvSpPr/>
            <p:nvPr/>
          </p:nvSpPr>
          <p:spPr>
            <a:xfrm>
              <a:off x="-1581800" y="1083100"/>
              <a:ext cx="31600" cy="10275"/>
            </a:xfrm>
            <a:custGeom>
              <a:rect b="b" l="l" r="r" t="t"/>
              <a:pathLst>
                <a:path extrusionOk="0" h="411" w="1264">
                  <a:moveTo>
                    <a:pt x="1263" y="0"/>
                  </a:moveTo>
                  <a:cubicBezTo>
                    <a:pt x="1263" y="0"/>
                    <a:pt x="1012" y="360"/>
                    <a:pt x="634" y="364"/>
                  </a:cubicBezTo>
                  <a:cubicBezTo>
                    <a:pt x="632" y="364"/>
                    <a:pt x="629" y="364"/>
                    <a:pt x="627" y="364"/>
                  </a:cubicBezTo>
                  <a:cubicBezTo>
                    <a:pt x="252" y="364"/>
                    <a:pt x="1" y="32"/>
                    <a:pt x="1" y="32"/>
                  </a:cubicBezTo>
                  <a:lnTo>
                    <a:pt x="1" y="32"/>
                  </a:lnTo>
                  <a:cubicBezTo>
                    <a:pt x="9" y="82"/>
                    <a:pt x="205" y="396"/>
                    <a:pt x="625" y="410"/>
                  </a:cubicBezTo>
                  <a:cubicBezTo>
                    <a:pt x="632" y="410"/>
                    <a:pt x="638" y="411"/>
                    <a:pt x="645" y="411"/>
                  </a:cubicBezTo>
                  <a:cubicBezTo>
                    <a:pt x="1055" y="411"/>
                    <a:pt x="1263" y="0"/>
                    <a:pt x="126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47"/>
            <p:cNvSpPr/>
            <p:nvPr/>
          </p:nvSpPr>
          <p:spPr>
            <a:xfrm>
              <a:off x="-1683325" y="1006400"/>
              <a:ext cx="142825" cy="78400"/>
            </a:xfrm>
            <a:custGeom>
              <a:rect b="b" l="l" r="r" t="t"/>
              <a:pathLst>
                <a:path extrusionOk="0" h="3136" w="5713">
                  <a:moveTo>
                    <a:pt x="3802" y="0"/>
                  </a:moveTo>
                  <a:cubicBezTo>
                    <a:pt x="3717" y="0"/>
                    <a:pt x="3629" y="2"/>
                    <a:pt x="3538" y="5"/>
                  </a:cubicBezTo>
                  <a:cubicBezTo>
                    <a:pt x="1832" y="73"/>
                    <a:pt x="1085" y="739"/>
                    <a:pt x="1085" y="739"/>
                  </a:cubicBezTo>
                  <a:cubicBezTo>
                    <a:pt x="0" y="1450"/>
                    <a:pt x="1864" y="3136"/>
                    <a:pt x="1864" y="3136"/>
                  </a:cubicBezTo>
                  <a:cubicBezTo>
                    <a:pt x="1782" y="2900"/>
                    <a:pt x="1874" y="2430"/>
                    <a:pt x="2102" y="2343"/>
                  </a:cubicBezTo>
                  <a:cubicBezTo>
                    <a:pt x="2134" y="2330"/>
                    <a:pt x="2165" y="2325"/>
                    <a:pt x="2193" y="2325"/>
                  </a:cubicBezTo>
                  <a:cubicBezTo>
                    <a:pt x="2367" y="2325"/>
                    <a:pt x="2471" y="2517"/>
                    <a:pt x="2471" y="2517"/>
                  </a:cubicBezTo>
                  <a:cubicBezTo>
                    <a:pt x="2471" y="2517"/>
                    <a:pt x="2516" y="2535"/>
                    <a:pt x="2595" y="2535"/>
                  </a:cubicBezTo>
                  <a:cubicBezTo>
                    <a:pt x="2693" y="2535"/>
                    <a:pt x="2842" y="2507"/>
                    <a:pt x="3023" y="2384"/>
                  </a:cubicBezTo>
                  <a:cubicBezTo>
                    <a:pt x="3351" y="2161"/>
                    <a:pt x="2722" y="1705"/>
                    <a:pt x="2722" y="1705"/>
                  </a:cubicBezTo>
                  <a:cubicBezTo>
                    <a:pt x="2722" y="1705"/>
                    <a:pt x="4905" y="1190"/>
                    <a:pt x="5320" y="839"/>
                  </a:cubicBezTo>
                  <a:cubicBezTo>
                    <a:pt x="5712" y="512"/>
                    <a:pt x="5296" y="0"/>
                    <a:pt x="3802"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47"/>
            <p:cNvSpPr/>
            <p:nvPr/>
          </p:nvSpPr>
          <p:spPr>
            <a:xfrm>
              <a:off x="-1598550" y="1066325"/>
              <a:ext cx="10850" cy="10650"/>
            </a:xfrm>
            <a:custGeom>
              <a:rect b="b" l="l" r="r" t="t"/>
              <a:pathLst>
                <a:path extrusionOk="0" h="426" w="434">
                  <a:moveTo>
                    <a:pt x="220" y="0"/>
                  </a:moveTo>
                  <a:cubicBezTo>
                    <a:pt x="105" y="0"/>
                    <a:pt x="10" y="85"/>
                    <a:pt x="5" y="202"/>
                  </a:cubicBezTo>
                  <a:cubicBezTo>
                    <a:pt x="0" y="320"/>
                    <a:pt x="92" y="416"/>
                    <a:pt x="210" y="425"/>
                  </a:cubicBezTo>
                  <a:cubicBezTo>
                    <a:pt x="213" y="425"/>
                    <a:pt x="215" y="425"/>
                    <a:pt x="218" y="425"/>
                  </a:cubicBezTo>
                  <a:cubicBezTo>
                    <a:pt x="329" y="425"/>
                    <a:pt x="425" y="336"/>
                    <a:pt x="429" y="219"/>
                  </a:cubicBezTo>
                  <a:cubicBezTo>
                    <a:pt x="433" y="101"/>
                    <a:pt x="343" y="6"/>
                    <a:pt x="229" y="0"/>
                  </a:cubicBezTo>
                  <a:cubicBezTo>
                    <a:pt x="226" y="0"/>
                    <a:pt x="223" y="0"/>
                    <a:pt x="22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47"/>
            <p:cNvSpPr/>
            <p:nvPr/>
          </p:nvSpPr>
          <p:spPr>
            <a:xfrm>
              <a:off x="-1553550" y="1062575"/>
              <a:ext cx="10850" cy="10625"/>
            </a:xfrm>
            <a:custGeom>
              <a:rect b="b" l="l" r="r" t="t"/>
              <a:pathLst>
                <a:path extrusionOk="0" h="425" w="434">
                  <a:moveTo>
                    <a:pt x="220" y="0"/>
                  </a:moveTo>
                  <a:cubicBezTo>
                    <a:pt x="106" y="0"/>
                    <a:pt x="15" y="90"/>
                    <a:pt x="5" y="201"/>
                  </a:cubicBezTo>
                  <a:cubicBezTo>
                    <a:pt x="1" y="320"/>
                    <a:pt x="91" y="420"/>
                    <a:pt x="211" y="424"/>
                  </a:cubicBezTo>
                  <a:cubicBezTo>
                    <a:pt x="214" y="424"/>
                    <a:pt x="217" y="424"/>
                    <a:pt x="221" y="424"/>
                  </a:cubicBezTo>
                  <a:cubicBezTo>
                    <a:pt x="334" y="424"/>
                    <a:pt x="425" y="334"/>
                    <a:pt x="429" y="219"/>
                  </a:cubicBezTo>
                  <a:cubicBezTo>
                    <a:pt x="434" y="106"/>
                    <a:pt x="347" y="5"/>
                    <a:pt x="228" y="1"/>
                  </a:cubicBezTo>
                  <a:cubicBezTo>
                    <a:pt x="225" y="1"/>
                    <a:pt x="223" y="0"/>
                    <a:pt x="22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47"/>
            <p:cNvSpPr/>
            <p:nvPr/>
          </p:nvSpPr>
          <p:spPr>
            <a:xfrm>
              <a:off x="-1632175" y="1071950"/>
              <a:ext cx="10075" cy="19475"/>
            </a:xfrm>
            <a:custGeom>
              <a:rect b="b" l="l" r="r" t="t"/>
              <a:pathLst>
                <a:path extrusionOk="0" h="779" w="403">
                  <a:moveTo>
                    <a:pt x="177" y="0"/>
                  </a:moveTo>
                  <a:cubicBezTo>
                    <a:pt x="88" y="0"/>
                    <a:pt x="9" y="101"/>
                    <a:pt x="1" y="113"/>
                  </a:cubicBezTo>
                  <a:lnTo>
                    <a:pt x="51" y="150"/>
                  </a:lnTo>
                  <a:cubicBezTo>
                    <a:pt x="68" y="129"/>
                    <a:pt x="130" y="66"/>
                    <a:pt x="176" y="66"/>
                  </a:cubicBezTo>
                  <a:cubicBezTo>
                    <a:pt x="180" y="66"/>
                    <a:pt x="184" y="66"/>
                    <a:pt x="188" y="68"/>
                  </a:cubicBezTo>
                  <a:cubicBezTo>
                    <a:pt x="215" y="72"/>
                    <a:pt x="256" y="109"/>
                    <a:pt x="279" y="268"/>
                  </a:cubicBezTo>
                  <a:cubicBezTo>
                    <a:pt x="329" y="651"/>
                    <a:pt x="184" y="719"/>
                    <a:pt x="184" y="719"/>
                  </a:cubicBezTo>
                  <a:lnTo>
                    <a:pt x="207" y="779"/>
                  </a:lnTo>
                  <a:cubicBezTo>
                    <a:pt x="215" y="779"/>
                    <a:pt x="402" y="701"/>
                    <a:pt x="343" y="259"/>
                  </a:cubicBezTo>
                  <a:cubicBezTo>
                    <a:pt x="320" y="109"/>
                    <a:pt x="279" y="22"/>
                    <a:pt x="207" y="4"/>
                  </a:cubicBezTo>
                  <a:cubicBezTo>
                    <a:pt x="196" y="1"/>
                    <a:pt x="186" y="0"/>
                    <a:pt x="177"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47"/>
            <p:cNvSpPr/>
            <p:nvPr/>
          </p:nvSpPr>
          <p:spPr>
            <a:xfrm>
              <a:off x="-1561525" y="1036700"/>
              <a:ext cx="17250" cy="10300"/>
            </a:xfrm>
            <a:custGeom>
              <a:rect b="b" l="l" r="r" t="t"/>
              <a:pathLst>
                <a:path extrusionOk="0" h="412" w="690">
                  <a:moveTo>
                    <a:pt x="423" y="0"/>
                  </a:moveTo>
                  <a:cubicBezTo>
                    <a:pt x="383" y="0"/>
                    <a:pt x="338" y="8"/>
                    <a:pt x="288" y="28"/>
                  </a:cubicBezTo>
                  <a:cubicBezTo>
                    <a:pt x="0" y="138"/>
                    <a:pt x="14" y="411"/>
                    <a:pt x="14" y="411"/>
                  </a:cubicBezTo>
                  <a:cubicBezTo>
                    <a:pt x="14" y="411"/>
                    <a:pt x="166" y="67"/>
                    <a:pt x="424" y="67"/>
                  </a:cubicBezTo>
                  <a:cubicBezTo>
                    <a:pt x="503" y="67"/>
                    <a:pt x="592" y="99"/>
                    <a:pt x="689" y="184"/>
                  </a:cubicBezTo>
                  <a:cubicBezTo>
                    <a:pt x="689" y="184"/>
                    <a:pt x="611" y="0"/>
                    <a:pt x="42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47"/>
            <p:cNvSpPr/>
            <p:nvPr/>
          </p:nvSpPr>
          <p:spPr>
            <a:xfrm>
              <a:off x="-1605400" y="1042300"/>
              <a:ext cx="26575" cy="7100"/>
            </a:xfrm>
            <a:custGeom>
              <a:rect b="b" l="l" r="r" t="t"/>
              <a:pathLst>
                <a:path extrusionOk="0" h="284" w="1063">
                  <a:moveTo>
                    <a:pt x="560" y="1"/>
                  </a:moveTo>
                  <a:cubicBezTo>
                    <a:pt x="519" y="1"/>
                    <a:pt x="475" y="5"/>
                    <a:pt x="430" y="14"/>
                  </a:cubicBezTo>
                  <a:cubicBezTo>
                    <a:pt x="28" y="96"/>
                    <a:pt x="1" y="283"/>
                    <a:pt x="1" y="283"/>
                  </a:cubicBezTo>
                  <a:cubicBezTo>
                    <a:pt x="1" y="283"/>
                    <a:pt x="201" y="91"/>
                    <a:pt x="534" y="91"/>
                  </a:cubicBezTo>
                  <a:cubicBezTo>
                    <a:pt x="685" y="91"/>
                    <a:pt x="864" y="131"/>
                    <a:pt x="1063" y="246"/>
                  </a:cubicBezTo>
                  <a:cubicBezTo>
                    <a:pt x="1063" y="246"/>
                    <a:pt x="877" y="1"/>
                    <a:pt x="56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47"/>
            <p:cNvSpPr/>
            <p:nvPr/>
          </p:nvSpPr>
          <p:spPr>
            <a:xfrm>
              <a:off x="-1656325" y="1007675"/>
              <a:ext cx="88125" cy="18350"/>
            </a:xfrm>
            <a:custGeom>
              <a:rect b="b" l="l" r="r" t="t"/>
              <a:pathLst>
                <a:path extrusionOk="0" h="734" w="3525">
                  <a:moveTo>
                    <a:pt x="3501" y="0"/>
                  </a:moveTo>
                  <a:cubicBezTo>
                    <a:pt x="2941" y="599"/>
                    <a:pt x="1582" y="699"/>
                    <a:pt x="733" y="699"/>
                  </a:cubicBezTo>
                  <a:cubicBezTo>
                    <a:pt x="311" y="699"/>
                    <a:pt x="14" y="674"/>
                    <a:pt x="5" y="674"/>
                  </a:cubicBezTo>
                  <a:lnTo>
                    <a:pt x="1" y="706"/>
                  </a:lnTo>
                  <a:cubicBezTo>
                    <a:pt x="10" y="706"/>
                    <a:pt x="306" y="733"/>
                    <a:pt x="729" y="733"/>
                  </a:cubicBezTo>
                  <a:cubicBezTo>
                    <a:pt x="1587" y="733"/>
                    <a:pt x="2959" y="629"/>
                    <a:pt x="3524" y="18"/>
                  </a:cubicBezTo>
                  <a:lnTo>
                    <a:pt x="3501"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47"/>
            <p:cNvSpPr/>
            <p:nvPr/>
          </p:nvSpPr>
          <p:spPr>
            <a:xfrm>
              <a:off x="-1664625" y="1013925"/>
              <a:ext cx="113625" cy="27275"/>
            </a:xfrm>
            <a:custGeom>
              <a:rect b="b" l="l" r="r" t="t"/>
              <a:pathLst>
                <a:path extrusionOk="0" h="1091" w="4545">
                  <a:moveTo>
                    <a:pt x="4513" y="1"/>
                  </a:moveTo>
                  <a:cubicBezTo>
                    <a:pt x="4475" y="196"/>
                    <a:pt x="3933" y="693"/>
                    <a:pt x="2502" y="953"/>
                  </a:cubicBezTo>
                  <a:cubicBezTo>
                    <a:pt x="2076" y="1029"/>
                    <a:pt x="1680" y="1056"/>
                    <a:pt x="1335" y="1056"/>
                  </a:cubicBezTo>
                  <a:cubicBezTo>
                    <a:pt x="541" y="1056"/>
                    <a:pt x="15" y="915"/>
                    <a:pt x="9" y="912"/>
                  </a:cubicBezTo>
                  <a:lnTo>
                    <a:pt x="0" y="944"/>
                  </a:lnTo>
                  <a:cubicBezTo>
                    <a:pt x="9" y="948"/>
                    <a:pt x="533" y="1090"/>
                    <a:pt x="1331" y="1090"/>
                  </a:cubicBezTo>
                  <a:cubicBezTo>
                    <a:pt x="1677" y="1090"/>
                    <a:pt x="2079" y="1063"/>
                    <a:pt x="2506" y="985"/>
                  </a:cubicBezTo>
                  <a:cubicBezTo>
                    <a:pt x="3905" y="735"/>
                    <a:pt x="4498" y="251"/>
                    <a:pt x="4544" y="5"/>
                  </a:cubicBezTo>
                  <a:lnTo>
                    <a:pt x="4513"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47"/>
            <p:cNvSpPr/>
            <p:nvPr/>
          </p:nvSpPr>
          <p:spPr>
            <a:xfrm>
              <a:off x="-1661675" y="1010625"/>
              <a:ext cx="104150" cy="22800"/>
            </a:xfrm>
            <a:custGeom>
              <a:rect b="b" l="l" r="r" t="t"/>
              <a:pathLst>
                <a:path extrusionOk="0" h="912" w="4166">
                  <a:moveTo>
                    <a:pt x="4134" y="0"/>
                  </a:moveTo>
                  <a:cubicBezTo>
                    <a:pt x="4134" y="5"/>
                    <a:pt x="4071" y="474"/>
                    <a:pt x="2621" y="752"/>
                  </a:cubicBezTo>
                  <a:cubicBezTo>
                    <a:pt x="2130" y="847"/>
                    <a:pt x="1675" y="879"/>
                    <a:pt x="1287" y="879"/>
                  </a:cubicBezTo>
                  <a:cubicBezTo>
                    <a:pt x="521" y="879"/>
                    <a:pt x="16" y="755"/>
                    <a:pt x="9" y="752"/>
                  </a:cubicBezTo>
                  <a:lnTo>
                    <a:pt x="1" y="785"/>
                  </a:lnTo>
                  <a:cubicBezTo>
                    <a:pt x="9" y="785"/>
                    <a:pt x="520" y="912"/>
                    <a:pt x="1290" y="912"/>
                  </a:cubicBezTo>
                  <a:cubicBezTo>
                    <a:pt x="1682" y="912"/>
                    <a:pt x="2138" y="880"/>
                    <a:pt x="2630" y="785"/>
                  </a:cubicBezTo>
                  <a:cubicBezTo>
                    <a:pt x="4107" y="497"/>
                    <a:pt x="4166" y="23"/>
                    <a:pt x="4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47"/>
            <p:cNvSpPr/>
            <p:nvPr/>
          </p:nvSpPr>
          <p:spPr>
            <a:xfrm>
              <a:off x="-1608925" y="1034075"/>
              <a:ext cx="38425" cy="38425"/>
            </a:xfrm>
            <a:custGeom>
              <a:rect b="b" l="l" r="r" t="t"/>
              <a:pathLst>
                <a:path extrusionOk="0" h="1537" w="1537">
                  <a:moveTo>
                    <a:pt x="771" y="33"/>
                  </a:moveTo>
                  <a:cubicBezTo>
                    <a:pt x="1177" y="33"/>
                    <a:pt x="1505" y="361"/>
                    <a:pt x="1505" y="767"/>
                  </a:cubicBezTo>
                  <a:cubicBezTo>
                    <a:pt x="1505" y="1172"/>
                    <a:pt x="1177" y="1501"/>
                    <a:pt x="771" y="1501"/>
                  </a:cubicBezTo>
                  <a:cubicBezTo>
                    <a:pt x="365" y="1501"/>
                    <a:pt x="37" y="1172"/>
                    <a:pt x="37" y="767"/>
                  </a:cubicBezTo>
                  <a:cubicBezTo>
                    <a:pt x="37" y="361"/>
                    <a:pt x="365" y="33"/>
                    <a:pt x="771" y="33"/>
                  </a:cubicBezTo>
                  <a:close/>
                  <a:moveTo>
                    <a:pt x="771" y="1"/>
                  </a:moveTo>
                  <a:cubicBezTo>
                    <a:pt x="347" y="1"/>
                    <a:pt x="1" y="343"/>
                    <a:pt x="1" y="767"/>
                  </a:cubicBezTo>
                  <a:cubicBezTo>
                    <a:pt x="1" y="1191"/>
                    <a:pt x="347" y="1537"/>
                    <a:pt x="771" y="1537"/>
                  </a:cubicBezTo>
                  <a:cubicBezTo>
                    <a:pt x="1195" y="1537"/>
                    <a:pt x="1536" y="1191"/>
                    <a:pt x="1536" y="767"/>
                  </a:cubicBezTo>
                  <a:cubicBezTo>
                    <a:pt x="1536" y="343"/>
                    <a:pt x="1195" y="1"/>
                    <a:pt x="771" y="1"/>
                  </a:cubicBezTo>
                  <a:close/>
                </a:path>
              </a:pathLst>
            </a:custGeom>
            <a:solidFill>
              <a:srgbClr val="4A7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47"/>
            <p:cNvSpPr/>
            <p:nvPr/>
          </p:nvSpPr>
          <p:spPr>
            <a:xfrm>
              <a:off x="-1563450" y="1034075"/>
              <a:ext cx="38425" cy="38425"/>
            </a:xfrm>
            <a:custGeom>
              <a:rect b="b" l="l" r="r" t="t"/>
              <a:pathLst>
                <a:path extrusionOk="0" h="1537" w="1537">
                  <a:moveTo>
                    <a:pt x="766" y="33"/>
                  </a:moveTo>
                  <a:cubicBezTo>
                    <a:pt x="1171" y="33"/>
                    <a:pt x="1499" y="361"/>
                    <a:pt x="1499" y="767"/>
                  </a:cubicBezTo>
                  <a:cubicBezTo>
                    <a:pt x="1499" y="1172"/>
                    <a:pt x="1171" y="1501"/>
                    <a:pt x="766" y="1501"/>
                  </a:cubicBezTo>
                  <a:cubicBezTo>
                    <a:pt x="361" y="1501"/>
                    <a:pt x="32" y="1172"/>
                    <a:pt x="32" y="767"/>
                  </a:cubicBezTo>
                  <a:cubicBezTo>
                    <a:pt x="32" y="361"/>
                    <a:pt x="361" y="33"/>
                    <a:pt x="766" y="33"/>
                  </a:cubicBezTo>
                  <a:close/>
                  <a:moveTo>
                    <a:pt x="766" y="1"/>
                  </a:moveTo>
                  <a:cubicBezTo>
                    <a:pt x="342" y="1"/>
                    <a:pt x="1" y="343"/>
                    <a:pt x="1" y="767"/>
                  </a:cubicBezTo>
                  <a:cubicBezTo>
                    <a:pt x="1" y="1191"/>
                    <a:pt x="342" y="1537"/>
                    <a:pt x="766" y="1537"/>
                  </a:cubicBezTo>
                  <a:cubicBezTo>
                    <a:pt x="1190" y="1537"/>
                    <a:pt x="1536" y="1191"/>
                    <a:pt x="1536" y="767"/>
                  </a:cubicBezTo>
                  <a:cubicBezTo>
                    <a:pt x="1536" y="343"/>
                    <a:pt x="1190" y="1"/>
                    <a:pt x="766" y="1"/>
                  </a:cubicBezTo>
                  <a:close/>
                </a:path>
              </a:pathLst>
            </a:custGeom>
            <a:solidFill>
              <a:srgbClr val="4A7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47"/>
            <p:cNvSpPr/>
            <p:nvPr/>
          </p:nvSpPr>
          <p:spPr>
            <a:xfrm>
              <a:off x="-1570975" y="1054150"/>
              <a:ext cx="7875" cy="825"/>
            </a:xfrm>
            <a:custGeom>
              <a:rect b="b" l="l" r="r" t="t"/>
              <a:pathLst>
                <a:path extrusionOk="0" h="33" w="315">
                  <a:moveTo>
                    <a:pt x="1" y="1"/>
                  </a:moveTo>
                  <a:lnTo>
                    <a:pt x="1" y="32"/>
                  </a:lnTo>
                  <a:lnTo>
                    <a:pt x="315" y="32"/>
                  </a:lnTo>
                  <a:lnTo>
                    <a:pt x="315" y="1"/>
                  </a:lnTo>
                  <a:close/>
                </a:path>
              </a:pathLst>
            </a:custGeom>
            <a:solidFill>
              <a:srgbClr val="4A7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47"/>
            <p:cNvSpPr/>
            <p:nvPr/>
          </p:nvSpPr>
          <p:spPr>
            <a:xfrm>
              <a:off x="-1727100" y="1462150"/>
              <a:ext cx="250150" cy="224875"/>
            </a:xfrm>
            <a:custGeom>
              <a:rect b="b" l="l" r="r" t="t"/>
              <a:pathLst>
                <a:path extrusionOk="0" h="8995" w="10006">
                  <a:moveTo>
                    <a:pt x="2918" y="1"/>
                  </a:moveTo>
                  <a:cubicBezTo>
                    <a:pt x="2918" y="1"/>
                    <a:pt x="739" y="3228"/>
                    <a:pt x="302" y="5895"/>
                  </a:cubicBezTo>
                  <a:cubicBezTo>
                    <a:pt x="1" y="7729"/>
                    <a:pt x="2473" y="8994"/>
                    <a:pt x="4761" y="8994"/>
                  </a:cubicBezTo>
                  <a:cubicBezTo>
                    <a:pt x="5797" y="8994"/>
                    <a:pt x="6796" y="8734"/>
                    <a:pt x="7481" y="8150"/>
                  </a:cubicBezTo>
                  <a:cubicBezTo>
                    <a:pt x="10005" y="6000"/>
                    <a:pt x="9094" y="4354"/>
                    <a:pt x="8638" y="2550"/>
                  </a:cubicBezTo>
                  <a:cubicBezTo>
                    <a:pt x="8219" y="899"/>
                    <a:pt x="7453" y="1"/>
                    <a:pt x="745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47"/>
            <p:cNvSpPr/>
            <p:nvPr/>
          </p:nvSpPr>
          <p:spPr>
            <a:xfrm>
              <a:off x="-1680600" y="1475500"/>
              <a:ext cx="58375" cy="33850"/>
            </a:xfrm>
            <a:custGeom>
              <a:rect b="b" l="l" r="r" t="t"/>
              <a:pathLst>
                <a:path extrusionOk="0" h="1354" w="2335">
                  <a:moveTo>
                    <a:pt x="2270" y="1"/>
                  </a:moveTo>
                  <a:cubicBezTo>
                    <a:pt x="2270" y="5"/>
                    <a:pt x="2234" y="420"/>
                    <a:pt x="1528" y="967"/>
                  </a:cubicBezTo>
                  <a:cubicBezTo>
                    <a:pt x="1203" y="1220"/>
                    <a:pt x="863" y="1288"/>
                    <a:pt x="589" y="1288"/>
                  </a:cubicBezTo>
                  <a:cubicBezTo>
                    <a:pt x="265" y="1288"/>
                    <a:pt x="33" y="1193"/>
                    <a:pt x="28" y="1190"/>
                  </a:cubicBezTo>
                  <a:lnTo>
                    <a:pt x="1" y="1250"/>
                  </a:lnTo>
                  <a:cubicBezTo>
                    <a:pt x="5" y="1254"/>
                    <a:pt x="251" y="1354"/>
                    <a:pt x="589" y="1354"/>
                  </a:cubicBezTo>
                  <a:cubicBezTo>
                    <a:pt x="876" y="1354"/>
                    <a:pt x="1231" y="1282"/>
                    <a:pt x="1569" y="1021"/>
                  </a:cubicBezTo>
                  <a:cubicBezTo>
                    <a:pt x="2302" y="451"/>
                    <a:pt x="2335" y="24"/>
                    <a:pt x="2335" y="5"/>
                  </a:cubicBezTo>
                  <a:lnTo>
                    <a:pt x="2270"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47"/>
            <p:cNvSpPr/>
            <p:nvPr/>
          </p:nvSpPr>
          <p:spPr>
            <a:xfrm>
              <a:off x="-1662700" y="1474700"/>
              <a:ext cx="133575" cy="1625"/>
            </a:xfrm>
            <a:custGeom>
              <a:rect b="b" l="l" r="r" t="t"/>
              <a:pathLst>
                <a:path extrusionOk="0" h="65" w="5343">
                  <a:moveTo>
                    <a:pt x="0" y="1"/>
                  </a:moveTo>
                  <a:lnTo>
                    <a:pt x="0" y="64"/>
                  </a:lnTo>
                  <a:lnTo>
                    <a:pt x="5342" y="64"/>
                  </a:lnTo>
                  <a:lnTo>
                    <a:pt x="5342"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47"/>
            <p:cNvSpPr/>
            <p:nvPr/>
          </p:nvSpPr>
          <p:spPr>
            <a:xfrm>
              <a:off x="-1721625" y="1571125"/>
              <a:ext cx="174900" cy="409625"/>
            </a:xfrm>
            <a:custGeom>
              <a:rect b="b" l="l" r="r" t="t"/>
              <a:pathLst>
                <a:path extrusionOk="0" h="16385" w="6996">
                  <a:moveTo>
                    <a:pt x="2527" y="1"/>
                  </a:moveTo>
                  <a:cubicBezTo>
                    <a:pt x="1747" y="1"/>
                    <a:pt x="888" y="409"/>
                    <a:pt x="156" y="1572"/>
                  </a:cubicBezTo>
                  <a:cubicBezTo>
                    <a:pt x="156" y="1572"/>
                    <a:pt x="1" y="4047"/>
                    <a:pt x="1801" y="8418"/>
                  </a:cubicBezTo>
                  <a:cubicBezTo>
                    <a:pt x="3597" y="12788"/>
                    <a:pt x="4039" y="16147"/>
                    <a:pt x="5365" y="16366"/>
                  </a:cubicBezTo>
                  <a:cubicBezTo>
                    <a:pt x="5440" y="16378"/>
                    <a:pt x="5511" y="16385"/>
                    <a:pt x="5579" y="16385"/>
                  </a:cubicBezTo>
                  <a:cubicBezTo>
                    <a:pt x="6725" y="16385"/>
                    <a:pt x="6995" y="14664"/>
                    <a:pt x="6888" y="12788"/>
                  </a:cubicBezTo>
                  <a:cubicBezTo>
                    <a:pt x="6778" y="10806"/>
                    <a:pt x="5266" y="1918"/>
                    <a:pt x="4481" y="947"/>
                  </a:cubicBezTo>
                  <a:cubicBezTo>
                    <a:pt x="4077" y="450"/>
                    <a:pt x="3346" y="1"/>
                    <a:pt x="252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47"/>
            <p:cNvSpPr/>
            <p:nvPr/>
          </p:nvSpPr>
          <p:spPr>
            <a:xfrm>
              <a:off x="-1738350" y="1560675"/>
              <a:ext cx="212400" cy="503700"/>
            </a:xfrm>
            <a:custGeom>
              <a:rect b="b" l="l" r="r" t="t"/>
              <a:pathLst>
                <a:path extrusionOk="0" h="20148" w="8496">
                  <a:moveTo>
                    <a:pt x="3405" y="0"/>
                  </a:moveTo>
                  <a:cubicBezTo>
                    <a:pt x="2451" y="0"/>
                    <a:pt x="1359" y="490"/>
                    <a:pt x="684" y="2164"/>
                  </a:cubicBezTo>
                  <a:cubicBezTo>
                    <a:pt x="684" y="2164"/>
                    <a:pt x="0" y="6156"/>
                    <a:pt x="1336" y="9920"/>
                  </a:cubicBezTo>
                  <a:cubicBezTo>
                    <a:pt x="2666" y="13681"/>
                    <a:pt x="3114" y="14482"/>
                    <a:pt x="2981" y="16083"/>
                  </a:cubicBezTo>
                  <a:cubicBezTo>
                    <a:pt x="2856" y="17552"/>
                    <a:pt x="3634" y="20148"/>
                    <a:pt x="5591" y="20148"/>
                  </a:cubicBezTo>
                  <a:cubicBezTo>
                    <a:pt x="5764" y="20148"/>
                    <a:pt x="5947" y="20127"/>
                    <a:pt x="6139" y="20084"/>
                  </a:cubicBezTo>
                  <a:cubicBezTo>
                    <a:pt x="8495" y="19550"/>
                    <a:pt x="8091" y="16794"/>
                    <a:pt x="8091" y="14436"/>
                  </a:cubicBezTo>
                  <a:cubicBezTo>
                    <a:pt x="8095" y="12080"/>
                    <a:pt x="5405" y="1356"/>
                    <a:pt x="5319" y="824"/>
                  </a:cubicBezTo>
                  <a:cubicBezTo>
                    <a:pt x="5272" y="549"/>
                    <a:pt x="4415" y="0"/>
                    <a:pt x="340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47"/>
            <p:cNvSpPr/>
            <p:nvPr/>
          </p:nvSpPr>
          <p:spPr>
            <a:xfrm>
              <a:off x="-1686975" y="1904775"/>
              <a:ext cx="145300" cy="590300"/>
            </a:xfrm>
            <a:custGeom>
              <a:rect b="b" l="l" r="r" t="t"/>
              <a:pathLst>
                <a:path extrusionOk="0" h="23612" w="5812">
                  <a:moveTo>
                    <a:pt x="4359" y="0"/>
                  </a:moveTo>
                  <a:cubicBezTo>
                    <a:pt x="3797" y="0"/>
                    <a:pt x="3207" y="353"/>
                    <a:pt x="2891" y="1257"/>
                  </a:cubicBezTo>
                  <a:cubicBezTo>
                    <a:pt x="2891" y="1257"/>
                    <a:pt x="1747" y="4187"/>
                    <a:pt x="876" y="7988"/>
                  </a:cubicBezTo>
                  <a:cubicBezTo>
                    <a:pt x="1" y="11789"/>
                    <a:pt x="183" y="21743"/>
                    <a:pt x="525" y="22915"/>
                  </a:cubicBezTo>
                  <a:cubicBezTo>
                    <a:pt x="619" y="23244"/>
                    <a:pt x="905" y="23612"/>
                    <a:pt x="1188" y="23612"/>
                  </a:cubicBezTo>
                  <a:cubicBezTo>
                    <a:pt x="1382" y="23612"/>
                    <a:pt x="1575" y="23438"/>
                    <a:pt x="1705" y="22960"/>
                  </a:cubicBezTo>
                  <a:cubicBezTo>
                    <a:pt x="2020" y="21784"/>
                    <a:pt x="5625" y="2801"/>
                    <a:pt x="5743" y="1421"/>
                  </a:cubicBezTo>
                  <a:cubicBezTo>
                    <a:pt x="5811" y="631"/>
                    <a:pt x="5110" y="0"/>
                    <a:pt x="435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47"/>
            <p:cNvSpPr/>
            <p:nvPr/>
          </p:nvSpPr>
          <p:spPr>
            <a:xfrm>
              <a:off x="-1713975" y="1887725"/>
              <a:ext cx="183325" cy="493975"/>
            </a:xfrm>
            <a:custGeom>
              <a:rect b="b" l="l" r="r" t="t"/>
              <a:pathLst>
                <a:path extrusionOk="0" h="19759" w="7333">
                  <a:moveTo>
                    <a:pt x="4849" y="0"/>
                  </a:moveTo>
                  <a:cubicBezTo>
                    <a:pt x="4511" y="0"/>
                    <a:pt x="4152" y="65"/>
                    <a:pt x="3784" y="202"/>
                  </a:cubicBezTo>
                  <a:cubicBezTo>
                    <a:pt x="1869" y="913"/>
                    <a:pt x="2029" y="2467"/>
                    <a:pt x="2029" y="2467"/>
                  </a:cubicBezTo>
                  <a:cubicBezTo>
                    <a:pt x="2029" y="2467"/>
                    <a:pt x="1691" y="5890"/>
                    <a:pt x="1691" y="6556"/>
                  </a:cubicBezTo>
                  <a:cubicBezTo>
                    <a:pt x="1691" y="7225"/>
                    <a:pt x="0" y="19758"/>
                    <a:pt x="0" y="19758"/>
                  </a:cubicBezTo>
                  <a:lnTo>
                    <a:pt x="5520" y="19758"/>
                  </a:lnTo>
                  <a:cubicBezTo>
                    <a:pt x="5520" y="19758"/>
                    <a:pt x="6495" y="13802"/>
                    <a:pt x="6764" y="11314"/>
                  </a:cubicBezTo>
                  <a:cubicBezTo>
                    <a:pt x="7028" y="8825"/>
                    <a:pt x="7137" y="2868"/>
                    <a:pt x="7137" y="2868"/>
                  </a:cubicBezTo>
                  <a:cubicBezTo>
                    <a:pt x="7333" y="1142"/>
                    <a:pt x="6273" y="0"/>
                    <a:pt x="484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47"/>
            <p:cNvSpPr/>
            <p:nvPr/>
          </p:nvSpPr>
          <p:spPr>
            <a:xfrm>
              <a:off x="-1706325" y="2324250"/>
              <a:ext cx="138675" cy="1750"/>
            </a:xfrm>
            <a:custGeom>
              <a:rect b="b" l="l" r="r" t="t"/>
              <a:pathLst>
                <a:path extrusionOk="0" h="70" w="5547">
                  <a:moveTo>
                    <a:pt x="0" y="0"/>
                  </a:moveTo>
                  <a:lnTo>
                    <a:pt x="0" y="69"/>
                  </a:lnTo>
                  <a:lnTo>
                    <a:pt x="5546" y="69"/>
                  </a:lnTo>
                  <a:lnTo>
                    <a:pt x="5546" y="0"/>
                  </a:lnTo>
                  <a:cubicBezTo>
                    <a:pt x="5510" y="0"/>
                    <a:pt x="3111" y="5"/>
                    <a:pt x="1480" y="5"/>
                  </a:cubicBezTo>
                  <a:cubicBezTo>
                    <a:pt x="665" y="5"/>
                    <a:pt x="41" y="4"/>
                    <a:pt x="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47"/>
            <p:cNvSpPr/>
            <p:nvPr/>
          </p:nvSpPr>
          <p:spPr>
            <a:xfrm>
              <a:off x="-1680125" y="2502925"/>
              <a:ext cx="214800" cy="27475"/>
            </a:xfrm>
            <a:custGeom>
              <a:rect b="b" l="l" r="r" t="t"/>
              <a:pathLst>
                <a:path extrusionOk="0" h="1099" w="8592">
                  <a:moveTo>
                    <a:pt x="0" y="1"/>
                  </a:moveTo>
                  <a:lnTo>
                    <a:pt x="0" y="1099"/>
                  </a:lnTo>
                  <a:lnTo>
                    <a:pt x="8591" y="1099"/>
                  </a:lnTo>
                  <a:cubicBezTo>
                    <a:pt x="8591" y="1099"/>
                    <a:pt x="8564" y="985"/>
                    <a:pt x="8391"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47"/>
            <p:cNvSpPr/>
            <p:nvPr/>
          </p:nvSpPr>
          <p:spPr>
            <a:xfrm>
              <a:off x="-1680125" y="2403450"/>
              <a:ext cx="209800" cy="99500"/>
            </a:xfrm>
            <a:custGeom>
              <a:rect b="b" l="l" r="r" t="t"/>
              <a:pathLst>
                <a:path extrusionOk="0" h="3980" w="8392">
                  <a:moveTo>
                    <a:pt x="0" y="0"/>
                  </a:moveTo>
                  <a:lnTo>
                    <a:pt x="0" y="3980"/>
                  </a:lnTo>
                  <a:lnTo>
                    <a:pt x="8391" y="3980"/>
                  </a:lnTo>
                  <a:cubicBezTo>
                    <a:pt x="8387" y="3961"/>
                    <a:pt x="8387" y="3938"/>
                    <a:pt x="8381" y="3915"/>
                  </a:cubicBezTo>
                  <a:cubicBezTo>
                    <a:pt x="8200" y="2876"/>
                    <a:pt x="5351" y="2644"/>
                    <a:pt x="3610" y="2475"/>
                  </a:cubicBezTo>
                  <a:cubicBezTo>
                    <a:pt x="1869" y="2307"/>
                    <a:pt x="2115" y="0"/>
                    <a:pt x="2115"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47"/>
            <p:cNvSpPr/>
            <p:nvPr/>
          </p:nvSpPr>
          <p:spPr>
            <a:xfrm>
              <a:off x="-1582475" y="2480600"/>
              <a:ext cx="95950" cy="22575"/>
            </a:xfrm>
            <a:custGeom>
              <a:rect b="b" l="l" r="r" t="t"/>
              <a:pathLst>
                <a:path extrusionOk="0" h="903" w="3838">
                  <a:moveTo>
                    <a:pt x="2458" y="0"/>
                  </a:moveTo>
                  <a:cubicBezTo>
                    <a:pt x="2094" y="0"/>
                    <a:pt x="1709" y="6"/>
                    <a:pt x="1372" y="23"/>
                  </a:cubicBezTo>
                  <a:cubicBezTo>
                    <a:pt x="346" y="73"/>
                    <a:pt x="5" y="875"/>
                    <a:pt x="0" y="884"/>
                  </a:cubicBezTo>
                  <a:lnTo>
                    <a:pt x="51" y="902"/>
                  </a:lnTo>
                  <a:cubicBezTo>
                    <a:pt x="55" y="898"/>
                    <a:pt x="383" y="128"/>
                    <a:pt x="1376" y="78"/>
                  </a:cubicBezTo>
                  <a:cubicBezTo>
                    <a:pt x="1712" y="61"/>
                    <a:pt x="2096" y="55"/>
                    <a:pt x="2458" y="55"/>
                  </a:cubicBezTo>
                  <a:cubicBezTo>
                    <a:pt x="3183" y="55"/>
                    <a:pt x="3825" y="78"/>
                    <a:pt x="3838" y="78"/>
                  </a:cubicBezTo>
                  <a:lnTo>
                    <a:pt x="3838" y="23"/>
                  </a:lnTo>
                  <a:cubicBezTo>
                    <a:pt x="3829" y="23"/>
                    <a:pt x="3186" y="0"/>
                    <a:pt x="24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47"/>
            <p:cNvSpPr/>
            <p:nvPr/>
          </p:nvSpPr>
          <p:spPr>
            <a:xfrm>
              <a:off x="-1654375" y="2403450"/>
              <a:ext cx="72825" cy="69650"/>
            </a:xfrm>
            <a:custGeom>
              <a:rect b="b" l="l" r="r" t="t"/>
              <a:pathLst>
                <a:path extrusionOk="0" h="2786" w="2913">
                  <a:moveTo>
                    <a:pt x="14" y="0"/>
                  </a:moveTo>
                  <a:cubicBezTo>
                    <a:pt x="14" y="96"/>
                    <a:pt x="1" y="2366"/>
                    <a:pt x="876" y="2676"/>
                  </a:cubicBezTo>
                  <a:cubicBezTo>
                    <a:pt x="1095" y="2753"/>
                    <a:pt x="1331" y="2785"/>
                    <a:pt x="1568" y="2785"/>
                  </a:cubicBezTo>
                  <a:cubicBezTo>
                    <a:pt x="2256" y="2785"/>
                    <a:pt x="2904" y="2535"/>
                    <a:pt x="2912" y="2530"/>
                  </a:cubicBezTo>
                  <a:lnTo>
                    <a:pt x="2890" y="2480"/>
                  </a:lnTo>
                  <a:cubicBezTo>
                    <a:pt x="2883" y="2483"/>
                    <a:pt x="2244" y="2730"/>
                    <a:pt x="1569" y="2730"/>
                  </a:cubicBezTo>
                  <a:cubicBezTo>
                    <a:pt x="1340" y="2730"/>
                    <a:pt x="1107" y="2702"/>
                    <a:pt x="893" y="2625"/>
                  </a:cubicBezTo>
                  <a:cubicBezTo>
                    <a:pt x="55" y="2329"/>
                    <a:pt x="68" y="23"/>
                    <a:pt x="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47"/>
            <p:cNvSpPr/>
            <p:nvPr/>
          </p:nvSpPr>
          <p:spPr>
            <a:xfrm>
              <a:off x="-1653675" y="2410375"/>
              <a:ext cx="28375" cy="19525"/>
            </a:xfrm>
            <a:custGeom>
              <a:rect b="b" l="l" r="r" t="t"/>
              <a:pathLst>
                <a:path extrusionOk="0" h="781" w="1135">
                  <a:moveTo>
                    <a:pt x="27" y="1"/>
                  </a:moveTo>
                  <a:lnTo>
                    <a:pt x="0" y="47"/>
                  </a:lnTo>
                  <a:lnTo>
                    <a:pt x="1107" y="781"/>
                  </a:lnTo>
                  <a:lnTo>
                    <a:pt x="1134" y="735"/>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47"/>
            <p:cNvSpPr/>
            <p:nvPr/>
          </p:nvSpPr>
          <p:spPr>
            <a:xfrm>
              <a:off x="-1651875" y="2415525"/>
              <a:ext cx="24875" cy="14500"/>
            </a:xfrm>
            <a:custGeom>
              <a:rect b="b" l="l" r="r" t="t"/>
              <a:pathLst>
                <a:path extrusionOk="0" h="580" w="995">
                  <a:moveTo>
                    <a:pt x="967" y="1"/>
                  </a:moveTo>
                  <a:lnTo>
                    <a:pt x="0" y="529"/>
                  </a:lnTo>
                  <a:lnTo>
                    <a:pt x="23" y="579"/>
                  </a:lnTo>
                  <a:lnTo>
                    <a:pt x="995" y="51"/>
                  </a:lnTo>
                  <a:lnTo>
                    <a:pt x="9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47"/>
            <p:cNvSpPr/>
            <p:nvPr/>
          </p:nvSpPr>
          <p:spPr>
            <a:xfrm>
              <a:off x="-1650400" y="2437300"/>
              <a:ext cx="33075" cy="12775"/>
            </a:xfrm>
            <a:custGeom>
              <a:rect b="b" l="l" r="r" t="t"/>
              <a:pathLst>
                <a:path extrusionOk="0" h="511" w="1323">
                  <a:moveTo>
                    <a:pt x="19" y="0"/>
                  </a:moveTo>
                  <a:lnTo>
                    <a:pt x="0" y="51"/>
                  </a:lnTo>
                  <a:lnTo>
                    <a:pt x="1304" y="510"/>
                  </a:lnTo>
                  <a:lnTo>
                    <a:pt x="1323" y="461"/>
                  </a:lnTo>
                  <a:lnTo>
                    <a:pt x="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47"/>
            <p:cNvSpPr/>
            <p:nvPr/>
          </p:nvSpPr>
          <p:spPr>
            <a:xfrm>
              <a:off x="-1646425" y="2437400"/>
              <a:ext cx="23525" cy="16425"/>
            </a:xfrm>
            <a:custGeom>
              <a:rect b="b" l="l" r="r" t="t"/>
              <a:pathLst>
                <a:path extrusionOk="0" h="657" w="941">
                  <a:moveTo>
                    <a:pt x="908" y="1"/>
                  </a:moveTo>
                  <a:lnTo>
                    <a:pt x="1" y="611"/>
                  </a:lnTo>
                  <a:lnTo>
                    <a:pt x="33" y="657"/>
                  </a:lnTo>
                  <a:lnTo>
                    <a:pt x="941" y="47"/>
                  </a:lnTo>
                  <a:lnTo>
                    <a:pt x="9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47"/>
            <p:cNvSpPr/>
            <p:nvPr/>
          </p:nvSpPr>
          <p:spPr>
            <a:xfrm>
              <a:off x="-1806875" y="1249550"/>
              <a:ext cx="137925" cy="287725"/>
            </a:xfrm>
            <a:custGeom>
              <a:rect b="b" l="l" r="r" t="t"/>
              <a:pathLst>
                <a:path extrusionOk="0" h="11509" w="5517">
                  <a:moveTo>
                    <a:pt x="4345" y="0"/>
                  </a:moveTo>
                  <a:cubicBezTo>
                    <a:pt x="3202" y="0"/>
                    <a:pt x="2782" y="1072"/>
                    <a:pt x="2500" y="1487"/>
                  </a:cubicBezTo>
                  <a:cubicBezTo>
                    <a:pt x="2218" y="1901"/>
                    <a:pt x="226" y="8651"/>
                    <a:pt x="98" y="9758"/>
                  </a:cubicBezTo>
                  <a:cubicBezTo>
                    <a:pt x="0" y="10572"/>
                    <a:pt x="579" y="11508"/>
                    <a:pt x="1276" y="11508"/>
                  </a:cubicBezTo>
                  <a:cubicBezTo>
                    <a:pt x="1528" y="11508"/>
                    <a:pt x="1796" y="11385"/>
                    <a:pt x="2053" y="11090"/>
                  </a:cubicBezTo>
                  <a:cubicBezTo>
                    <a:pt x="3019" y="9977"/>
                    <a:pt x="5403" y="1969"/>
                    <a:pt x="5403" y="1969"/>
                  </a:cubicBezTo>
                  <a:cubicBezTo>
                    <a:pt x="5517" y="1592"/>
                    <a:pt x="5494" y="0"/>
                    <a:pt x="4345"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47"/>
            <p:cNvSpPr/>
            <p:nvPr/>
          </p:nvSpPr>
          <p:spPr>
            <a:xfrm>
              <a:off x="-1784050" y="1299025"/>
              <a:ext cx="103525" cy="112925"/>
            </a:xfrm>
            <a:custGeom>
              <a:rect b="b" l="l" r="r" t="t"/>
              <a:pathLst>
                <a:path extrusionOk="0" h="4517" w="4141">
                  <a:moveTo>
                    <a:pt x="2676" y="0"/>
                  </a:moveTo>
                  <a:cubicBezTo>
                    <a:pt x="2574" y="0"/>
                    <a:pt x="2467" y="9"/>
                    <a:pt x="2352" y="27"/>
                  </a:cubicBezTo>
                  <a:cubicBezTo>
                    <a:pt x="1031" y="242"/>
                    <a:pt x="848" y="1654"/>
                    <a:pt x="848" y="1654"/>
                  </a:cubicBezTo>
                  <a:lnTo>
                    <a:pt x="1" y="4516"/>
                  </a:lnTo>
                  <a:lnTo>
                    <a:pt x="3419" y="3404"/>
                  </a:lnTo>
                  <a:cubicBezTo>
                    <a:pt x="3419" y="3404"/>
                    <a:pt x="3861" y="2429"/>
                    <a:pt x="4006" y="1673"/>
                  </a:cubicBezTo>
                  <a:cubicBezTo>
                    <a:pt x="4140" y="977"/>
                    <a:pt x="3752" y="0"/>
                    <a:pt x="2676"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47"/>
            <p:cNvSpPr/>
            <p:nvPr/>
          </p:nvSpPr>
          <p:spPr>
            <a:xfrm>
              <a:off x="-1776300" y="1215225"/>
              <a:ext cx="133325" cy="170275"/>
            </a:xfrm>
            <a:custGeom>
              <a:rect b="b" l="l" r="r" t="t"/>
              <a:pathLst>
                <a:path extrusionOk="0" h="6811" w="5333">
                  <a:moveTo>
                    <a:pt x="3523" y="1"/>
                  </a:moveTo>
                  <a:cubicBezTo>
                    <a:pt x="2253" y="1"/>
                    <a:pt x="1931" y="880"/>
                    <a:pt x="1481" y="1720"/>
                  </a:cubicBezTo>
                  <a:cubicBezTo>
                    <a:pt x="999" y="2637"/>
                    <a:pt x="0" y="6588"/>
                    <a:pt x="0" y="6588"/>
                  </a:cubicBezTo>
                  <a:lnTo>
                    <a:pt x="4134" y="6811"/>
                  </a:lnTo>
                  <a:cubicBezTo>
                    <a:pt x="4134" y="6811"/>
                    <a:pt x="4960" y="3775"/>
                    <a:pt x="5146" y="2385"/>
                  </a:cubicBezTo>
                  <a:cubicBezTo>
                    <a:pt x="5333" y="990"/>
                    <a:pt x="3866" y="20"/>
                    <a:pt x="3866" y="20"/>
                  </a:cubicBezTo>
                  <a:cubicBezTo>
                    <a:pt x="3744" y="7"/>
                    <a:pt x="3630" y="1"/>
                    <a:pt x="3523"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47"/>
            <p:cNvSpPr/>
            <p:nvPr/>
          </p:nvSpPr>
          <p:spPr>
            <a:xfrm>
              <a:off x="-1825425" y="1463250"/>
              <a:ext cx="84800" cy="308650"/>
            </a:xfrm>
            <a:custGeom>
              <a:rect b="b" l="l" r="r" t="t"/>
              <a:pathLst>
                <a:path extrusionOk="0" h="12346" w="3392">
                  <a:moveTo>
                    <a:pt x="2059" y="0"/>
                  </a:moveTo>
                  <a:cubicBezTo>
                    <a:pt x="1783" y="0"/>
                    <a:pt x="1473" y="144"/>
                    <a:pt x="1140" y="499"/>
                  </a:cubicBezTo>
                  <a:cubicBezTo>
                    <a:pt x="1" y="1707"/>
                    <a:pt x="238" y="10458"/>
                    <a:pt x="480" y="11593"/>
                  </a:cubicBezTo>
                  <a:cubicBezTo>
                    <a:pt x="595" y="12145"/>
                    <a:pt x="788" y="12346"/>
                    <a:pt x="969" y="12346"/>
                  </a:cubicBezTo>
                  <a:cubicBezTo>
                    <a:pt x="1160" y="12346"/>
                    <a:pt x="1337" y="12122"/>
                    <a:pt x="1395" y="11852"/>
                  </a:cubicBezTo>
                  <a:cubicBezTo>
                    <a:pt x="1395" y="11852"/>
                    <a:pt x="3392" y="2642"/>
                    <a:pt x="3269" y="1589"/>
                  </a:cubicBezTo>
                  <a:cubicBezTo>
                    <a:pt x="3186" y="841"/>
                    <a:pt x="2724" y="0"/>
                    <a:pt x="205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47"/>
            <p:cNvSpPr/>
            <p:nvPr/>
          </p:nvSpPr>
          <p:spPr>
            <a:xfrm>
              <a:off x="-1820050" y="1728900"/>
              <a:ext cx="59175" cy="134150"/>
            </a:xfrm>
            <a:custGeom>
              <a:rect b="b" l="l" r="r" t="t"/>
              <a:pathLst>
                <a:path extrusionOk="0" h="5366" w="2367">
                  <a:moveTo>
                    <a:pt x="590" y="1"/>
                  </a:moveTo>
                  <a:cubicBezTo>
                    <a:pt x="557" y="1"/>
                    <a:pt x="525" y="8"/>
                    <a:pt x="492" y="23"/>
                  </a:cubicBezTo>
                  <a:cubicBezTo>
                    <a:pt x="0" y="256"/>
                    <a:pt x="105" y="2353"/>
                    <a:pt x="438" y="3205"/>
                  </a:cubicBezTo>
                  <a:cubicBezTo>
                    <a:pt x="770" y="4062"/>
                    <a:pt x="1500" y="5351"/>
                    <a:pt x="1764" y="5366"/>
                  </a:cubicBezTo>
                  <a:cubicBezTo>
                    <a:pt x="1766" y="5366"/>
                    <a:pt x="1767" y="5366"/>
                    <a:pt x="1768" y="5366"/>
                  </a:cubicBezTo>
                  <a:cubicBezTo>
                    <a:pt x="2018" y="5366"/>
                    <a:pt x="1467" y="4078"/>
                    <a:pt x="1323" y="3660"/>
                  </a:cubicBezTo>
                  <a:cubicBezTo>
                    <a:pt x="1172" y="3241"/>
                    <a:pt x="1268" y="2753"/>
                    <a:pt x="1268" y="2753"/>
                  </a:cubicBezTo>
                  <a:cubicBezTo>
                    <a:pt x="1276" y="2700"/>
                    <a:pt x="1310" y="2667"/>
                    <a:pt x="1361" y="2667"/>
                  </a:cubicBezTo>
                  <a:cubicBezTo>
                    <a:pt x="1421" y="2667"/>
                    <a:pt x="1504" y="2714"/>
                    <a:pt x="1591" y="2831"/>
                  </a:cubicBezTo>
                  <a:cubicBezTo>
                    <a:pt x="1749" y="3044"/>
                    <a:pt x="1804" y="4066"/>
                    <a:pt x="2077" y="4066"/>
                  </a:cubicBezTo>
                  <a:cubicBezTo>
                    <a:pt x="2079" y="4066"/>
                    <a:pt x="2081" y="4066"/>
                    <a:pt x="2083" y="4066"/>
                  </a:cubicBezTo>
                  <a:cubicBezTo>
                    <a:pt x="2366" y="4049"/>
                    <a:pt x="2074" y="2467"/>
                    <a:pt x="1764" y="1947"/>
                  </a:cubicBezTo>
                  <a:cubicBezTo>
                    <a:pt x="1479" y="1458"/>
                    <a:pt x="1050" y="1"/>
                    <a:pt x="59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0" name="Google Shape;2710;p47"/>
          <p:cNvGrpSpPr/>
          <p:nvPr/>
        </p:nvGrpSpPr>
        <p:grpSpPr>
          <a:xfrm>
            <a:off x="980479" y="2744774"/>
            <a:ext cx="1358020" cy="1986797"/>
            <a:chOff x="666154" y="2627324"/>
            <a:chExt cx="1358020" cy="1986797"/>
          </a:xfrm>
        </p:grpSpPr>
        <p:sp>
          <p:nvSpPr>
            <p:cNvPr id="2711" name="Google Shape;2711;p47"/>
            <p:cNvSpPr/>
            <p:nvPr/>
          </p:nvSpPr>
          <p:spPr>
            <a:xfrm>
              <a:off x="666154" y="2634322"/>
              <a:ext cx="1091207" cy="1972802"/>
            </a:xfrm>
            <a:custGeom>
              <a:rect b="b" l="l" r="r" t="t"/>
              <a:pathLst>
                <a:path extrusionOk="0" h="30729" w="16997">
                  <a:moveTo>
                    <a:pt x="7492" y="1"/>
                  </a:moveTo>
                  <a:cubicBezTo>
                    <a:pt x="6025" y="1"/>
                    <a:pt x="4827" y="1197"/>
                    <a:pt x="4827" y="2662"/>
                  </a:cubicBezTo>
                  <a:lnTo>
                    <a:pt x="4827" y="20839"/>
                  </a:lnTo>
                  <a:cubicBezTo>
                    <a:pt x="4827" y="21171"/>
                    <a:pt x="4558" y="21445"/>
                    <a:pt x="4221" y="21445"/>
                  </a:cubicBezTo>
                  <a:cubicBezTo>
                    <a:pt x="3889" y="21445"/>
                    <a:pt x="3615" y="21171"/>
                    <a:pt x="3615" y="20839"/>
                  </a:cubicBezTo>
                  <a:lnTo>
                    <a:pt x="3615" y="19379"/>
                  </a:lnTo>
                  <a:cubicBezTo>
                    <a:pt x="3615" y="18382"/>
                    <a:pt x="2808" y="17570"/>
                    <a:pt x="1810" y="17570"/>
                  </a:cubicBezTo>
                  <a:cubicBezTo>
                    <a:pt x="812" y="17570"/>
                    <a:pt x="0" y="18382"/>
                    <a:pt x="0" y="19379"/>
                  </a:cubicBezTo>
                  <a:lnTo>
                    <a:pt x="0" y="21445"/>
                  </a:lnTo>
                  <a:lnTo>
                    <a:pt x="0" y="22242"/>
                  </a:lnTo>
                  <a:cubicBezTo>
                    <a:pt x="0" y="23796"/>
                    <a:pt x="1264" y="25059"/>
                    <a:pt x="2817" y="25059"/>
                  </a:cubicBezTo>
                  <a:lnTo>
                    <a:pt x="4827" y="25059"/>
                  </a:lnTo>
                  <a:lnTo>
                    <a:pt x="4827" y="30728"/>
                  </a:lnTo>
                  <a:lnTo>
                    <a:pt x="10146" y="30728"/>
                  </a:lnTo>
                  <a:lnTo>
                    <a:pt x="10146" y="18477"/>
                  </a:lnTo>
                  <a:lnTo>
                    <a:pt x="13214" y="18477"/>
                  </a:lnTo>
                  <a:cubicBezTo>
                    <a:pt x="15301" y="18477"/>
                    <a:pt x="16996" y="16782"/>
                    <a:pt x="16996" y="14695"/>
                  </a:cubicBezTo>
                  <a:lnTo>
                    <a:pt x="16996" y="13624"/>
                  </a:lnTo>
                  <a:lnTo>
                    <a:pt x="16996" y="10852"/>
                  </a:lnTo>
                  <a:cubicBezTo>
                    <a:pt x="16996" y="9512"/>
                    <a:pt x="15911" y="8428"/>
                    <a:pt x="14571" y="8428"/>
                  </a:cubicBezTo>
                  <a:cubicBezTo>
                    <a:pt x="13231" y="8428"/>
                    <a:pt x="12142" y="9512"/>
                    <a:pt x="12142" y="10852"/>
                  </a:cubicBezTo>
                  <a:lnTo>
                    <a:pt x="12142" y="12625"/>
                  </a:lnTo>
                  <a:cubicBezTo>
                    <a:pt x="12142" y="13176"/>
                    <a:pt x="11696" y="13624"/>
                    <a:pt x="11144" y="13624"/>
                  </a:cubicBezTo>
                  <a:cubicBezTo>
                    <a:pt x="10593" y="13624"/>
                    <a:pt x="10146" y="13176"/>
                    <a:pt x="10146" y="12625"/>
                  </a:cubicBezTo>
                  <a:lnTo>
                    <a:pt x="10146" y="2698"/>
                  </a:lnTo>
                  <a:cubicBezTo>
                    <a:pt x="10146" y="1236"/>
                    <a:pt x="8984" y="23"/>
                    <a:pt x="7526" y="1"/>
                  </a:cubicBezTo>
                  <a:cubicBezTo>
                    <a:pt x="7514" y="1"/>
                    <a:pt x="7503" y="1"/>
                    <a:pt x="749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47"/>
            <p:cNvSpPr/>
            <p:nvPr/>
          </p:nvSpPr>
          <p:spPr>
            <a:xfrm>
              <a:off x="1033376" y="2629378"/>
              <a:ext cx="93732" cy="1984743"/>
            </a:xfrm>
            <a:custGeom>
              <a:rect b="b" l="l" r="r" t="t"/>
              <a:pathLst>
                <a:path extrusionOk="0" h="30915" w="1460">
                  <a:moveTo>
                    <a:pt x="1344" y="0"/>
                  </a:moveTo>
                  <a:cubicBezTo>
                    <a:pt x="1300" y="0"/>
                    <a:pt x="1140" y="8"/>
                    <a:pt x="948" y="192"/>
                  </a:cubicBezTo>
                  <a:cubicBezTo>
                    <a:pt x="515" y="588"/>
                    <a:pt x="1" y="1741"/>
                    <a:pt x="1" y="4940"/>
                  </a:cubicBezTo>
                  <a:lnTo>
                    <a:pt x="1" y="30805"/>
                  </a:lnTo>
                  <a:cubicBezTo>
                    <a:pt x="1" y="30864"/>
                    <a:pt x="50" y="30914"/>
                    <a:pt x="115" y="30914"/>
                  </a:cubicBezTo>
                  <a:cubicBezTo>
                    <a:pt x="178" y="30914"/>
                    <a:pt x="228" y="30864"/>
                    <a:pt x="228" y="30805"/>
                  </a:cubicBezTo>
                  <a:lnTo>
                    <a:pt x="228" y="4940"/>
                  </a:lnTo>
                  <a:cubicBezTo>
                    <a:pt x="228" y="1709"/>
                    <a:pt x="761" y="693"/>
                    <a:pt x="1081" y="373"/>
                  </a:cubicBezTo>
                  <a:cubicBezTo>
                    <a:pt x="1226" y="232"/>
                    <a:pt x="1331" y="228"/>
                    <a:pt x="1341" y="228"/>
                  </a:cubicBezTo>
                  <a:cubicBezTo>
                    <a:pt x="1345" y="228"/>
                    <a:pt x="1349" y="229"/>
                    <a:pt x="1353" y="229"/>
                  </a:cubicBezTo>
                  <a:cubicBezTo>
                    <a:pt x="1407" y="229"/>
                    <a:pt x="1451" y="178"/>
                    <a:pt x="1455" y="123"/>
                  </a:cubicBezTo>
                  <a:cubicBezTo>
                    <a:pt x="1459" y="59"/>
                    <a:pt x="1413" y="5"/>
                    <a:pt x="1354" y="0"/>
                  </a:cubicBezTo>
                  <a:cubicBezTo>
                    <a:pt x="1352" y="0"/>
                    <a:pt x="1349" y="0"/>
                    <a:pt x="134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47"/>
            <p:cNvSpPr/>
            <p:nvPr/>
          </p:nvSpPr>
          <p:spPr>
            <a:xfrm>
              <a:off x="1165948" y="2629378"/>
              <a:ext cx="84872" cy="1984743"/>
            </a:xfrm>
            <a:custGeom>
              <a:rect b="b" l="l" r="r" t="t"/>
              <a:pathLst>
                <a:path extrusionOk="0" h="30915" w="1322">
                  <a:moveTo>
                    <a:pt x="123" y="1"/>
                  </a:moveTo>
                  <a:cubicBezTo>
                    <a:pt x="88" y="1"/>
                    <a:pt x="54" y="16"/>
                    <a:pt x="32" y="45"/>
                  </a:cubicBezTo>
                  <a:cubicBezTo>
                    <a:pt x="0" y="95"/>
                    <a:pt x="9" y="169"/>
                    <a:pt x="59" y="205"/>
                  </a:cubicBezTo>
                  <a:cubicBezTo>
                    <a:pt x="69" y="215"/>
                    <a:pt x="1094" y="975"/>
                    <a:pt x="1094" y="3259"/>
                  </a:cubicBezTo>
                  <a:lnTo>
                    <a:pt x="1094" y="30805"/>
                  </a:lnTo>
                  <a:cubicBezTo>
                    <a:pt x="1094" y="30864"/>
                    <a:pt x="1144" y="30914"/>
                    <a:pt x="1208" y="30914"/>
                  </a:cubicBezTo>
                  <a:cubicBezTo>
                    <a:pt x="1267" y="30914"/>
                    <a:pt x="1321" y="30864"/>
                    <a:pt x="1321" y="30805"/>
                  </a:cubicBezTo>
                  <a:lnTo>
                    <a:pt x="1321" y="3259"/>
                  </a:lnTo>
                  <a:cubicBezTo>
                    <a:pt x="1321" y="848"/>
                    <a:pt x="237" y="55"/>
                    <a:pt x="191" y="23"/>
                  </a:cubicBezTo>
                  <a:cubicBezTo>
                    <a:pt x="171" y="8"/>
                    <a:pt x="147" y="1"/>
                    <a:pt x="12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47"/>
            <p:cNvSpPr/>
            <p:nvPr/>
          </p:nvSpPr>
          <p:spPr>
            <a:xfrm>
              <a:off x="1141873" y="2627324"/>
              <a:ext cx="14766" cy="1986797"/>
            </a:xfrm>
            <a:custGeom>
              <a:rect b="b" l="l" r="r" t="t"/>
              <a:pathLst>
                <a:path extrusionOk="0" h="30947" w="230">
                  <a:moveTo>
                    <a:pt x="116" y="1"/>
                  </a:moveTo>
                  <a:cubicBezTo>
                    <a:pt x="51" y="1"/>
                    <a:pt x="1" y="50"/>
                    <a:pt x="1" y="110"/>
                  </a:cubicBezTo>
                  <a:lnTo>
                    <a:pt x="1" y="30837"/>
                  </a:lnTo>
                  <a:cubicBezTo>
                    <a:pt x="1" y="30896"/>
                    <a:pt x="51" y="30946"/>
                    <a:pt x="116" y="30946"/>
                  </a:cubicBezTo>
                  <a:cubicBezTo>
                    <a:pt x="175" y="30946"/>
                    <a:pt x="230" y="30896"/>
                    <a:pt x="230" y="30837"/>
                  </a:cubicBezTo>
                  <a:lnTo>
                    <a:pt x="230" y="110"/>
                  </a:lnTo>
                  <a:cubicBezTo>
                    <a:pt x="230" y="50"/>
                    <a:pt x="175" y="1"/>
                    <a:pt x="11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47"/>
            <p:cNvSpPr/>
            <p:nvPr/>
          </p:nvSpPr>
          <p:spPr>
            <a:xfrm>
              <a:off x="1374533" y="3501600"/>
              <a:ext cx="14381" cy="326264"/>
            </a:xfrm>
            <a:custGeom>
              <a:rect b="b" l="l" r="r" t="t"/>
              <a:pathLst>
                <a:path extrusionOk="0" h="5082" w="224">
                  <a:moveTo>
                    <a:pt x="110" y="1"/>
                  </a:moveTo>
                  <a:cubicBezTo>
                    <a:pt x="51" y="1"/>
                    <a:pt x="1" y="56"/>
                    <a:pt x="1" y="115"/>
                  </a:cubicBezTo>
                  <a:lnTo>
                    <a:pt x="1" y="4968"/>
                  </a:lnTo>
                  <a:cubicBezTo>
                    <a:pt x="1" y="5027"/>
                    <a:pt x="51" y="5082"/>
                    <a:pt x="110" y="5082"/>
                  </a:cubicBezTo>
                  <a:cubicBezTo>
                    <a:pt x="174" y="5082"/>
                    <a:pt x="224" y="5027"/>
                    <a:pt x="224" y="4968"/>
                  </a:cubicBezTo>
                  <a:lnTo>
                    <a:pt x="224" y="115"/>
                  </a:lnTo>
                  <a:cubicBezTo>
                    <a:pt x="224" y="56"/>
                    <a:pt x="174" y="1"/>
                    <a:pt x="11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47"/>
            <p:cNvSpPr/>
            <p:nvPr/>
          </p:nvSpPr>
          <p:spPr>
            <a:xfrm>
              <a:off x="1511214" y="3170521"/>
              <a:ext cx="70556" cy="656830"/>
            </a:xfrm>
            <a:custGeom>
              <a:rect b="b" l="l" r="r" t="t"/>
              <a:pathLst>
                <a:path extrusionOk="0" h="10231" w="1099">
                  <a:moveTo>
                    <a:pt x="971" y="0"/>
                  </a:moveTo>
                  <a:cubicBezTo>
                    <a:pt x="951" y="0"/>
                    <a:pt x="930" y="6"/>
                    <a:pt x="912" y="17"/>
                  </a:cubicBezTo>
                  <a:cubicBezTo>
                    <a:pt x="0" y="564"/>
                    <a:pt x="146" y="1620"/>
                    <a:pt x="150" y="1652"/>
                  </a:cubicBezTo>
                  <a:lnTo>
                    <a:pt x="150" y="10116"/>
                  </a:lnTo>
                  <a:cubicBezTo>
                    <a:pt x="150" y="10180"/>
                    <a:pt x="201" y="10230"/>
                    <a:pt x="264" y="10230"/>
                  </a:cubicBezTo>
                  <a:cubicBezTo>
                    <a:pt x="329" y="10230"/>
                    <a:pt x="379" y="10180"/>
                    <a:pt x="379" y="10116"/>
                  </a:cubicBezTo>
                  <a:lnTo>
                    <a:pt x="373" y="1635"/>
                  </a:lnTo>
                  <a:cubicBezTo>
                    <a:pt x="373" y="1625"/>
                    <a:pt x="247" y="682"/>
                    <a:pt x="1030" y="213"/>
                  </a:cubicBezTo>
                  <a:cubicBezTo>
                    <a:pt x="1080" y="181"/>
                    <a:pt x="1099" y="108"/>
                    <a:pt x="1067" y="53"/>
                  </a:cubicBezTo>
                  <a:cubicBezTo>
                    <a:pt x="1046" y="20"/>
                    <a:pt x="1009" y="0"/>
                    <a:pt x="97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47"/>
            <p:cNvSpPr/>
            <p:nvPr/>
          </p:nvSpPr>
          <p:spPr>
            <a:xfrm>
              <a:off x="1610082" y="3170392"/>
              <a:ext cx="14381" cy="634681"/>
            </a:xfrm>
            <a:custGeom>
              <a:rect b="b" l="l" r="r" t="t"/>
              <a:pathLst>
                <a:path extrusionOk="0" h="9886" w="224">
                  <a:moveTo>
                    <a:pt x="114" y="0"/>
                  </a:moveTo>
                  <a:cubicBezTo>
                    <a:pt x="51" y="0"/>
                    <a:pt x="1" y="55"/>
                    <a:pt x="1" y="114"/>
                  </a:cubicBezTo>
                  <a:lnTo>
                    <a:pt x="1" y="9772"/>
                  </a:lnTo>
                  <a:cubicBezTo>
                    <a:pt x="1" y="9831"/>
                    <a:pt x="51" y="9885"/>
                    <a:pt x="114" y="9885"/>
                  </a:cubicBezTo>
                  <a:cubicBezTo>
                    <a:pt x="173" y="9885"/>
                    <a:pt x="224" y="9831"/>
                    <a:pt x="224" y="9772"/>
                  </a:cubicBezTo>
                  <a:lnTo>
                    <a:pt x="224" y="114"/>
                  </a:lnTo>
                  <a:cubicBezTo>
                    <a:pt x="224" y="55"/>
                    <a:pt x="173" y="0"/>
                    <a:pt x="11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47"/>
            <p:cNvSpPr/>
            <p:nvPr/>
          </p:nvSpPr>
          <p:spPr>
            <a:xfrm>
              <a:off x="1265715" y="3927311"/>
              <a:ext cx="574975" cy="679814"/>
            </a:xfrm>
            <a:custGeom>
              <a:rect b="b" l="l" r="r" t="t"/>
              <a:pathLst>
                <a:path extrusionOk="0" h="10589" w="8956">
                  <a:moveTo>
                    <a:pt x="8742" y="1"/>
                  </a:moveTo>
                  <a:cubicBezTo>
                    <a:pt x="5611" y="379"/>
                    <a:pt x="3400" y="2375"/>
                    <a:pt x="3400" y="2375"/>
                  </a:cubicBezTo>
                  <a:lnTo>
                    <a:pt x="3400" y="5074"/>
                  </a:lnTo>
                  <a:lnTo>
                    <a:pt x="2156" y="3400"/>
                  </a:lnTo>
                  <a:cubicBezTo>
                    <a:pt x="0" y="6099"/>
                    <a:pt x="434" y="10588"/>
                    <a:pt x="434" y="10588"/>
                  </a:cubicBezTo>
                  <a:cubicBezTo>
                    <a:pt x="1618" y="10165"/>
                    <a:pt x="5287" y="8474"/>
                    <a:pt x="7123" y="5720"/>
                  </a:cubicBezTo>
                  <a:cubicBezTo>
                    <a:pt x="8956" y="2968"/>
                    <a:pt x="8742" y="1"/>
                    <a:pt x="874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47"/>
            <p:cNvSpPr/>
            <p:nvPr/>
          </p:nvSpPr>
          <p:spPr>
            <a:xfrm>
              <a:off x="1293513" y="4300699"/>
              <a:ext cx="730660" cy="306427"/>
            </a:xfrm>
            <a:custGeom>
              <a:rect b="b" l="l" r="r" t="t"/>
              <a:pathLst>
                <a:path extrusionOk="0" h="4773" w="11381">
                  <a:moveTo>
                    <a:pt x="7385" y="0"/>
                  </a:moveTo>
                  <a:cubicBezTo>
                    <a:pt x="6822" y="0"/>
                    <a:pt x="6211" y="74"/>
                    <a:pt x="5561" y="256"/>
                  </a:cubicBezTo>
                  <a:cubicBezTo>
                    <a:pt x="2083" y="1227"/>
                    <a:pt x="1" y="4772"/>
                    <a:pt x="1" y="4772"/>
                  </a:cubicBezTo>
                  <a:cubicBezTo>
                    <a:pt x="2247" y="4772"/>
                    <a:pt x="11381" y="1395"/>
                    <a:pt x="11381" y="1395"/>
                  </a:cubicBezTo>
                  <a:cubicBezTo>
                    <a:pt x="11381" y="1395"/>
                    <a:pt x="9835" y="0"/>
                    <a:pt x="7385"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47"/>
            <p:cNvSpPr/>
            <p:nvPr/>
          </p:nvSpPr>
          <p:spPr>
            <a:xfrm>
              <a:off x="1288506" y="3923844"/>
              <a:ext cx="543132" cy="686747"/>
            </a:xfrm>
            <a:custGeom>
              <a:rect b="b" l="l" r="r" t="t"/>
              <a:pathLst>
                <a:path extrusionOk="0" h="10697" w="8460">
                  <a:moveTo>
                    <a:pt x="8310" y="0"/>
                  </a:moveTo>
                  <a:lnTo>
                    <a:pt x="1" y="10583"/>
                  </a:lnTo>
                  <a:lnTo>
                    <a:pt x="151" y="10697"/>
                  </a:lnTo>
                  <a:lnTo>
                    <a:pt x="8460" y="114"/>
                  </a:lnTo>
                  <a:lnTo>
                    <a:pt x="8310"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47"/>
            <p:cNvSpPr/>
            <p:nvPr/>
          </p:nvSpPr>
          <p:spPr>
            <a:xfrm>
              <a:off x="1636147" y="4164081"/>
              <a:ext cx="149843" cy="12326"/>
            </a:xfrm>
            <a:custGeom>
              <a:rect b="b" l="l" r="r" t="t"/>
              <a:pathLst>
                <a:path extrusionOk="0" h="192" w="2334">
                  <a:moveTo>
                    <a:pt x="0" y="0"/>
                  </a:moveTo>
                  <a:lnTo>
                    <a:pt x="0" y="192"/>
                  </a:lnTo>
                  <a:lnTo>
                    <a:pt x="2334" y="192"/>
                  </a:lnTo>
                  <a:lnTo>
                    <a:pt x="2334"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47"/>
            <p:cNvSpPr/>
            <p:nvPr/>
          </p:nvSpPr>
          <p:spPr>
            <a:xfrm>
              <a:off x="1330107" y="4275211"/>
              <a:ext cx="129620" cy="129684"/>
            </a:xfrm>
            <a:custGeom>
              <a:rect b="b" l="l" r="r" t="t"/>
              <a:pathLst>
                <a:path extrusionOk="0" h="2020" w="2019">
                  <a:moveTo>
                    <a:pt x="137" y="1"/>
                  </a:moveTo>
                  <a:lnTo>
                    <a:pt x="0" y="133"/>
                  </a:lnTo>
                  <a:lnTo>
                    <a:pt x="1887" y="2020"/>
                  </a:lnTo>
                  <a:lnTo>
                    <a:pt x="2019" y="1883"/>
                  </a:lnTo>
                  <a:lnTo>
                    <a:pt x="13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23" name="Google Shape;2723;p47"/>
          <p:cNvSpPr/>
          <p:nvPr/>
        </p:nvSpPr>
        <p:spPr>
          <a:xfrm flipH="1">
            <a:off x="657150" y="4645625"/>
            <a:ext cx="1609800" cy="218400"/>
          </a:xfrm>
          <a:prstGeom prst="ellipse">
            <a:avLst/>
          </a:prstGeom>
          <a:solidFill>
            <a:srgbClr val="21204D">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47"/>
          <p:cNvSpPr/>
          <p:nvPr/>
        </p:nvSpPr>
        <p:spPr>
          <a:xfrm flipH="1">
            <a:off x="2417550" y="4645625"/>
            <a:ext cx="1792500" cy="218400"/>
          </a:xfrm>
          <a:prstGeom prst="ellipse">
            <a:avLst/>
          </a:prstGeom>
          <a:solidFill>
            <a:srgbClr val="21204D">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728" name="Shape 2728"/>
        <p:cNvGrpSpPr/>
        <p:nvPr/>
      </p:nvGrpSpPr>
      <p:grpSpPr>
        <a:xfrm>
          <a:off x="0" y="0"/>
          <a:ext cx="0" cy="0"/>
          <a:chOff x="0" y="0"/>
          <a:chExt cx="0" cy="0"/>
        </a:xfrm>
      </p:grpSpPr>
      <p:sp>
        <p:nvSpPr>
          <p:cNvPr id="2729" name="Google Shape;2729;p48"/>
          <p:cNvSpPr txBox="1"/>
          <p:nvPr>
            <p:ph type="ctrTitle"/>
          </p:nvPr>
        </p:nvSpPr>
        <p:spPr>
          <a:xfrm>
            <a:off x="6572250" y="1951175"/>
            <a:ext cx="15981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solidFill>
                  <a:srgbClr val="21204D"/>
                </a:solidFill>
              </a:rPr>
              <a:t>ALTERNATIVE RESOURCES</a:t>
            </a:r>
            <a:endParaRPr>
              <a:solidFill>
                <a:srgbClr val="21204D"/>
              </a:solidFill>
            </a:endParaRPr>
          </a:p>
        </p:txBody>
      </p:sp>
      <p:sp>
        <p:nvSpPr>
          <p:cNvPr id="2730" name="Google Shape;2730;p48"/>
          <p:cNvSpPr txBox="1"/>
          <p:nvPr>
            <p:ph idx="1" type="subTitle"/>
          </p:nvPr>
        </p:nvSpPr>
        <p:spPr>
          <a:xfrm flipH="1">
            <a:off x="781158" y="713150"/>
            <a:ext cx="3027300" cy="611400"/>
          </a:xfrm>
          <a:prstGeom prst="rect">
            <a:avLst/>
          </a:prstGeom>
        </p:spPr>
        <p:txBody>
          <a:bodyPr anchorCtr="0" anchor="t" bIns="34275" lIns="68575" spcFirstLastPara="1" rIns="68575" wrap="square" tIns="34275">
            <a:noAutofit/>
          </a:bodyPr>
          <a:lstStyle/>
          <a:p>
            <a:pPr indent="0" lvl="0" marL="0" rtl="0" algn="l">
              <a:spcBef>
                <a:spcPts val="800"/>
              </a:spcBef>
              <a:spcAft>
                <a:spcPts val="0"/>
              </a:spcAft>
              <a:buNone/>
            </a:pPr>
            <a:r>
              <a:rPr lang="en">
                <a:solidFill>
                  <a:srgbClr val="21204D"/>
                </a:solidFill>
              </a:rPr>
              <a:t>Here’s an assortment of alternative illustrations within the same style of this template</a:t>
            </a:r>
            <a:endParaRPr>
              <a:solidFill>
                <a:srgbClr val="21204D"/>
              </a:solidFill>
            </a:endParaRPr>
          </a:p>
        </p:txBody>
      </p:sp>
      <p:grpSp>
        <p:nvGrpSpPr>
          <p:cNvPr id="2731" name="Google Shape;2731;p48"/>
          <p:cNvGrpSpPr/>
          <p:nvPr/>
        </p:nvGrpSpPr>
        <p:grpSpPr>
          <a:xfrm>
            <a:off x="2491113" y="1737902"/>
            <a:ext cx="935925" cy="2570350"/>
            <a:chOff x="1266525" y="2906325"/>
            <a:chExt cx="935925" cy="2570350"/>
          </a:xfrm>
        </p:grpSpPr>
        <p:sp>
          <p:nvSpPr>
            <p:cNvPr id="2732" name="Google Shape;2732;p48"/>
            <p:cNvSpPr/>
            <p:nvPr/>
          </p:nvSpPr>
          <p:spPr>
            <a:xfrm>
              <a:off x="1480175" y="3782575"/>
              <a:ext cx="474875" cy="348550"/>
            </a:xfrm>
            <a:custGeom>
              <a:rect b="b" l="l" r="r" t="t"/>
              <a:pathLst>
                <a:path extrusionOk="0" h="13942" w="18995">
                  <a:moveTo>
                    <a:pt x="9499" y="1"/>
                  </a:moveTo>
                  <a:cubicBezTo>
                    <a:pt x="4255" y="1"/>
                    <a:pt x="0" y="3119"/>
                    <a:pt x="0" y="6968"/>
                  </a:cubicBezTo>
                  <a:cubicBezTo>
                    <a:pt x="0" y="10818"/>
                    <a:pt x="4255" y="13941"/>
                    <a:pt x="9499" y="13941"/>
                  </a:cubicBezTo>
                  <a:cubicBezTo>
                    <a:pt x="14744" y="13941"/>
                    <a:pt x="18995" y="10818"/>
                    <a:pt x="18995" y="6968"/>
                  </a:cubicBezTo>
                  <a:cubicBezTo>
                    <a:pt x="18995" y="3119"/>
                    <a:pt x="14744" y="1"/>
                    <a:pt x="949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48"/>
            <p:cNvSpPr/>
            <p:nvPr/>
          </p:nvSpPr>
          <p:spPr>
            <a:xfrm>
              <a:off x="1266525" y="3345700"/>
              <a:ext cx="282625" cy="618625"/>
            </a:xfrm>
            <a:custGeom>
              <a:rect b="b" l="l" r="r" t="t"/>
              <a:pathLst>
                <a:path extrusionOk="0" h="24745" w="11305">
                  <a:moveTo>
                    <a:pt x="4835" y="1"/>
                  </a:moveTo>
                  <a:cubicBezTo>
                    <a:pt x="4835" y="1"/>
                    <a:pt x="317" y="1231"/>
                    <a:pt x="161" y="6996"/>
                  </a:cubicBezTo>
                  <a:cubicBezTo>
                    <a:pt x="0" y="12757"/>
                    <a:pt x="1818" y="24203"/>
                    <a:pt x="3948" y="24675"/>
                  </a:cubicBezTo>
                  <a:cubicBezTo>
                    <a:pt x="4155" y="24721"/>
                    <a:pt x="4349" y="24744"/>
                    <a:pt x="4533" y="24744"/>
                  </a:cubicBezTo>
                  <a:cubicBezTo>
                    <a:pt x="6247" y="24744"/>
                    <a:pt x="7031" y="22751"/>
                    <a:pt x="7816" y="18683"/>
                  </a:cubicBezTo>
                  <a:cubicBezTo>
                    <a:pt x="8684" y="14178"/>
                    <a:pt x="11304" y="661"/>
                    <a:pt x="4835"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48"/>
            <p:cNvSpPr/>
            <p:nvPr/>
          </p:nvSpPr>
          <p:spPr>
            <a:xfrm>
              <a:off x="1296025" y="3789225"/>
              <a:ext cx="160000" cy="522350"/>
            </a:xfrm>
            <a:custGeom>
              <a:rect b="b" l="l" r="r" t="t"/>
              <a:pathLst>
                <a:path extrusionOk="0" h="20894" w="6400">
                  <a:moveTo>
                    <a:pt x="85" y="0"/>
                  </a:moveTo>
                  <a:cubicBezTo>
                    <a:pt x="30" y="0"/>
                    <a:pt x="0" y="6"/>
                    <a:pt x="2" y="15"/>
                  </a:cubicBezTo>
                  <a:cubicBezTo>
                    <a:pt x="15" y="77"/>
                    <a:pt x="1351" y="13569"/>
                    <a:pt x="2078" y="20893"/>
                  </a:cubicBezTo>
                  <a:lnTo>
                    <a:pt x="5509" y="20893"/>
                  </a:lnTo>
                  <a:cubicBezTo>
                    <a:pt x="5723" y="16857"/>
                    <a:pt x="6021" y="11194"/>
                    <a:pt x="6163" y="8302"/>
                  </a:cubicBezTo>
                  <a:cubicBezTo>
                    <a:pt x="6400" y="3513"/>
                    <a:pt x="4346" y="2198"/>
                    <a:pt x="4346" y="2198"/>
                  </a:cubicBezTo>
                  <a:cubicBezTo>
                    <a:pt x="2730" y="373"/>
                    <a:pt x="536" y="0"/>
                    <a:pt x="85"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48"/>
            <p:cNvSpPr/>
            <p:nvPr/>
          </p:nvSpPr>
          <p:spPr>
            <a:xfrm>
              <a:off x="1347950" y="4311550"/>
              <a:ext cx="85800" cy="115175"/>
            </a:xfrm>
            <a:custGeom>
              <a:rect b="b" l="l" r="r" t="t"/>
              <a:pathLst>
                <a:path extrusionOk="0" h="4607" w="3432">
                  <a:moveTo>
                    <a:pt x="1" y="0"/>
                  </a:moveTo>
                  <a:cubicBezTo>
                    <a:pt x="268" y="2731"/>
                    <a:pt x="455" y="4607"/>
                    <a:pt x="455" y="4607"/>
                  </a:cubicBezTo>
                  <a:lnTo>
                    <a:pt x="3186" y="4607"/>
                  </a:lnTo>
                  <a:cubicBezTo>
                    <a:pt x="3186" y="4607"/>
                    <a:pt x="3293" y="2655"/>
                    <a:pt x="3432"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48"/>
            <p:cNvSpPr/>
            <p:nvPr/>
          </p:nvSpPr>
          <p:spPr>
            <a:xfrm>
              <a:off x="1359300" y="4426250"/>
              <a:ext cx="123075" cy="161650"/>
            </a:xfrm>
            <a:custGeom>
              <a:rect b="b" l="l" r="r" t="t"/>
              <a:pathLst>
                <a:path extrusionOk="0" h="6466" w="4923">
                  <a:moveTo>
                    <a:pt x="3090" y="1"/>
                  </a:moveTo>
                  <a:cubicBezTo>
                    <a:pt x="2877" y="1"/>
                    <a:pt x="2732" y="19"/>
                    <a:pt x="2732" y="19"/>
                  </a:cubicBezTo>
                  <a:lnTo>
                    <a:pt x="1" y="19"/>
                  </a:lnTo>
                  <a:cubicBezTo>
                    <a:pt x="1" y="19"/>
                    <a:pt x="825" y="3691"/>
                    <a:pt x="1262" y="4742"/>
                  </a:cubicBezTo>
                  <a:cubicBezTo>
                    <a:pt x="1677" y="5751"/>
                    <a:pt x="2539" y="6465"/>
                    <a:pt x="2931" y="6465"/>
                  </a:cubicBezTo>
                  <a:cubicBezTo>
                    <a:pt x="2948" y="6465"/>
                    <a:pt x="2963" y="6464"/>
                    <a:pt x="2978" y="6462"/>
                  </a:cubicBezTo>
                  <a:cubicBezTo>
                    <a:pt x="3343" y="6400"/>
                    <a:pt x="3026" y="2163"/>
                    <a:pt x="3312" y="2038"/>
                  </a:cubicBezTo>
                  <a:cubicBezTo>
                    <a:pt x="3326" y="2031"/>
                    <a:pt x="3340" y="2028"/>
                    <a:pt x="3356" y="2028"/>
                  </a:cubicBezTo>
                  <a:cubicBezTo>
                    <a:pt x="3653" y="2028"/>
                    <a:pt x="4182" y="3165"/>
                    <a:pt x="4395" y="3406"/>
                  </a:cubicBezTo>
                  <a:cubicBezTo>
                    <a:pt x="4414" y="3428"/>
                    <a:pt x="4434" y="3438"/>
                    <a:pt x="4455" y="3438"/>
                  </a:cubicBezTo>
                  <a:cubicBezTo>
                    <a:pt x="4669" y="3438"/>
                    <a:pt x="4923" y="2272"/>
                    <a:pt x="4809" y="1080"/>
                  </a:cubicBezTo>
                  <a:cubicBezTo>
                    <a:pt x="4715" y="130"/>
                    <a:pt x="3659" y="1"/>
                    <a:pt x="309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48"/>
            <p:cNvSpPr/>
            <p:nvPr/>
          </p:nvSpPr>
          <p:spPr>
            <a:xfrm>
              <a:off x="1603700" y="3053450"/>
              <a:ext cx="335750" cy="323250"/>
            </a:xfrm>
            <a:custGeom>
              <a:rect b="b" l="l" r="r" t="t"/>
              <a:pathLst>
                <a:path extrusionOk="0" h="12930" w="13430">
                  <a:moveTo>
                    <a:pt x="8564" y="0"/>
                  </a:moveTo>
                  <a:lnTo>
                    <a:pt x="5485" y="2379"/>
                  </a:lnTo>
                  <a:cubicBezTo>
                    <a:pt x="5485" y="2379"/>
                    <a:pt x="5396" y="8207"/>
                    <a:pt x="1" y="10216"/>
                  </a:cubicBezTo>
                  <a:cubicBezTo>
                    <a:pt x="1" y="10216"/>
                    <a:pt x="2854" y="12930"/>
                    <a:pt x="6531" y="12930"/>
                  </a:cubicBezTo>
                  <a:cubicBezTo>
                    <a:pt x="6885" y="12930"/>
                    <a:pt x="7247" y="12904"/>
                    <a:pt x="7615" y="12849"/>
                  </a:cubicBezTo>
                  <a:cubicBezTo>
                    <a:pt x="11798" y="12221"/>
                    <a:pt x="13429" y="10800"/>
                    <a:pt x="13429" y="10800"/>
                  </a:cubicBezTo>
                  <a:cubicBezTo>
                    <a:pt x="13429" y="10800"/>
                    <a:pt x="11188" y="10760"/>
                    <a:pt x="9968" y="7828"/>
                  </a:cubicBezTo>
                  <a:cubicBezTo>
                    <a:pt x="8742" y="4901"/>
                    <a:pt x="8564" y="0"/>
                    <a:pt x="856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48"/>
            <p:cNvSpPr/>
            <p:nvPr/>
          </p:nvSpPr>
          <p:spPr>
            <a:xfrm>
              <a:off x="1731450" y="3070025"/>
              <a:ext cx="63325" cy="97275"/>
            </a:xfrm>
            <a:custGeom>
              <a:rect b="b" l="l" r="r" t="t"/>
              <a:pathLst>
                <a:path extrusionOk="0" h="3891" w="2533">
                  <a:moveTo>
                    <a:pt x="2532" y="0"/>
                  </a:moveTo>
                  <a:lnTo>
                    <a:pt x="375" y="1716"/>
                  </a:lnTo>
                  <a:lnTo>
                    <a:pt x="357" y="1809"/>
                  </a:lnTo>
                  <a:lnTo>
                    <a:pt x="1" y="3890"/>
                  </a:lnTo>
                  <a:cubicBezTo>
                    <a:pt x="1" y="3890"/>
                    <a:pt x="1476" y="2794"/>
                    <a:pt x="1952" y="1716"/>
                  </a:cubicBezTo>
                  <a:cubicBezTo>
                    <a:pt x="2434" y="642"/>
                    <a:pt x="2532" y="0"/>
                    <a:pt x="2532"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48"/>
            <p:cNvSpPr/>
            <p:nvPr/>
          </p:nvSpPr>
          <p:spPr>
            <a:xfrm>
              <a:off x="1657725" y="2911350"/>
              <a:ext cx="200625" cy="209825"/>
            </a:xfrm>
            <a:custGeom>
              <a:rect b="b" l="l" r="r" t="t"/>
              <a:pathLst>
                <a:path extrusionOk="0" h="8393" w="8025">
                  <a:moveTo>
                    <a:pt x="3572" y="0"/>
                  </a:moveTo>
                  <a:cubicBezTo>
                    <a:pt x="2893" y="0"/>
                    <a:pt x="2264" y="144"/>
                    <a:pt x="1885" y="449"/>
                  </a:cubicBezTo>
                  <a:cubicBezTo>
                    <a:pt x="772" y="1344"/>
                    <a:pt x="1" y="7395"/>
                    <a:pt x="223" y="8072"/>
                  </a:cubicBezTo>
                  <a:cubicBezTo>
                    <a:pt x="294" y="8294"/>
                    <a:pt x="687" y="8392"/>
                    <a:pt x="1227" y="8392"/>
                  </a:cubicBezTo>
                  <a:cubicBezTo>
                    <a:pt x="2344" y="8392"/>
                    <a:pt x="4092" y="7971"/>
                    <a:pt x="4932" y="7350"/>
                  </a:cubicBezTo>
                  <a:cubicBezTo>
                    <a:pt x="6180" y="6427"/>
                    <a:pt x="6403" y="5684"/>
                    <a:pt x="6403" y="5684"/>
                  </a:cubicBezTo>
                  <a:cubicBezTo>
                    <a:pt x="6403" y="5684"/>
                    <a:pt x="6610" y="5813"/>
                    <a:pt x="6890" y="5813"/>
                  </a:cubicBezTo>
                  <a:cubicBezTo>
                    <a:pt x="7073" y="5813"/>
                    <a:pt x="7287" y="5758"/>
                    <a:pt x="7495" y="5577"/>
                  </a:cubicBezTo>
                  <a:cubicBezTo>
                    <a:pt x="8025" y="5113"/>
                    <a:pt x="7803" y="4017"/>
                    <a:pt x="7388" y="3776"/>
                  </a:cubicBezTo>
                  <a:cubicBezTo>
                    <a:pt x="7270" y="3709"/>
                    <a:pt x="7168" y="3685"/>
                    <a:pt x="7082" y="3685"/>
                  </a:cubicBezTo>
                  <a:cubicBezTo>
                    <a:pt x="6863" y="3685"/>
                    <a:pt x="6750" y="3844"/>
                    <a:pt x="6750" y="3844"/>
                  </a:cubicBezTo>
                  <a:cubicBezTo>
                    <a:pt x="6750" y="3844"/>
                    <a:pt x="6884" y="2988"/>
                    <a:pt x="6600" y="1522"/>
                  </a:cubicBezTo>
                  <a:cubicBezTo>
                    <a:pt x="6411" y="550"/>
                    <a:pt x="4898" y="0"/>
                    <a:pt x="357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48"/>
            <p:cNvSpPr/>
            <p:nvPr/>
          </p:nvSpPr>
          <p:spPr>
            <a:xfrm>
              <a:off x="1748725" y="2983700"/>
              <a:ext cx="36575" cy="14900"/>
            </a:xfrm>
            <a:custGeom>
              <a:rect b="b" l="l" r="r" t="t"/>
              <a:pathLst>
                <a:path extrusionOk="0" h="596" w="1463">
                  <a:moveTo>
                    <a:pt x="709" y="1"/>
                  </a:moveTo>
                  <a:cubicBezTo>
                    <a:pt x="541" y="1"/>
                    <a:pt x="394" y="11"/>
                    <a:pt x="330" y="41"/>
                  </a:cubicBezTo>
                  <a:cubicBezTo>
                    <a:pt x="139" y="130"/>
                    <a:pt x="1" y="526"/>
                    <a:pt x="1" y="526"/>
                  </a:cubicBezTo>
                  <a:cubicBezTo>
                    <a:pt x="1" y="526"/>
                    <a:pt x="357" y="596"/>
                    <a:pt x="665" y="596"/>
                  </a:cubicBezTo>
                  <a:cubicBezTo>
                    <a:pt x="819" y="596"/>
                    <a:pt x="960" y="578"/>
                    <a:pt x="1039" y="526"/>
                  </a:cubicBezTo>
                  <a:cubicBezTo>
                    <a:pt x="1280" y="370"/>
                    <a:pt x="1462" y="41"/>
                    <a:pt x="1462" y="41"/>
                  </a:cubicBezTo>
                  <a:cubicBezTo>
                    <a:pt x="1462" y="41"/>
                    <a:pt x="1044" y="1"/>
                    <a:pt x="7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48"/>
            <p:cNvSpPr/>
            <p:nvPr/>
          </p:nvSpPr>
          <p:spPr>
            <a:xfrm>
              <a:off x="1688700" y="2970900"/>
              <a:ext cx="24075" cy="23625"/>
            </a:xfrm>
            <a:custGeom>
              <a:rect b="b" l="l" r="r" t="t"/>
              <a:pathLst>
                <a:path extrusionOk="0" h="945" w="963">
                  <a:moveTo>
                    <a:pt x="54" y="0"/>
                  </a:moveTo>
                  <a:cubicBezTo>
                    <a:pt x="54" y="0"/>
                    <a:pt x="0" y="80"/>
                    <a:pt x="174" y="388"/>
                  </a:cubicBezTo>
                  <a:cubicBezTo>
                    <a:pt x="352" y="695"/>
                    <a:pt x="923" y="944"/>
                    <a:pt x="923" y="944"/>
                  </a:cubicBezTo>
                  <a:cubicBezTo>
                    <a:pt x="923" y="944"/>
                    <a:pt x="962" y="504"/>
                    <a:pt x="775" y="308"/>
                  </a:cubicBezTo>
                  <a:cubicBezTo>
                    <a:pt x="592" y="111"/>
                    <a:pt x="54" y="0"/>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48"/>
            <p:cNvSpPr/>
            <p:nvPr/>
          </p:nvSpPr>
          <p:spPr>
            <a:xfrm>
              <a:off x="1690025" y="2970800"/>
              <a:ext cx="24550" cy="23725"/>
            </a:xfrm>
            <a:custGeom>
              <a:rect b="b" l="l" r="r" t="t"/>
              <a:pathLst>
                <a:path extrusionOk="0" h="949" w="982">
                  <a:moveTo>
                    <a:pt x="91" y="1"/>
                  </a:moveTo>
                  <a:cubicBezTo>
                    <a:pt x="35" y="1"/>
                    <a:pt x="1" y="4"/>
                    <a:pt x="1" y="4"/>
                  </a:cubicBezTo>
                  <a:cubicBezTo>
                    <a:pt x="1" y="4"/>
                    <a:pt x="580" y="125"/>
                    <a:pt x="727" y="360"/>
                  </a:cubicBezTo>
                  <a:cubicBezTo>
                    <a:pt x="870" y="592"/>
                    <a:pt x="870" y="948"/>
                    <a:pt x="870" y="948"/>
                  </a:cubicBezTo>
                  <a:cubicBezTo>
                    <a:pt x="870" y="948"/>
                    <a:pt x="981" y="530"/>
                    <a:pt x="763" y="245"/>
                  </a:cubicBezTo>
                  <a:cubicBezTo>
                    <a:pt x="599" y="28"/>
                    <a:pt x="255" y="1"/>
                    <a:pt x="9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48"/>
            <p:cNvSpPr/>
            <p:nvPr/>
          </p:nvSpPr>
          <p:spPr>
            <a:xfrm>
              <a:off x="1748725" y="2982375"/>
              <a:ext cx="36575" cy="14500"/>
            </a:xfrm>
            <a:custGeom>
              <a:rect b="b" l="l" r="r" t="t"/>
              <a:pathLst>
                <a:path extrusionOk="0" h="580" w="1463">
                  <a:moveTo>
                    <a:pt x="741" y="1"/>
                  </a:moveTo>
                  <a:cubicBezTo>
                    <a:pt x="567" y="1"/>
                    <a:pt x="409" y="16"/>
                    <a:pt x="326" y="53"/>
                  </a:cubicBezTo>
                  <a:cubicBezTo>
                    <a:pt x="103" y="160"/>
                    <a:pt x="1" y="579"/>
                    <a:pt x="1" y="579"/>
                  </a:cubicBezTo>
                  <a:cubicBezTo>
                    <a:pt x="1" y="579"/>
                    <a:pt x="201" y="205"/>
                    <a:pt x="451" y="133"/>
                  </a:cubicBezTo>
                  <a:cubicBezTo>
                    <a:pt x="591" y="97"/>
                    <a:pt x="886" y="89"/>
                    <a:pt x="1122" y="89"/>
                  </a:cubicBezTo>
                  <a:cubicBezTo>
                    <a:pt x="1311" y="89"/>
                    <a:pt x="1462" y="94"/>
                    <a:pt x="1462" y="94"/>
                  </a:cubicBezTo>
                  <a:cubicBezTo>
                    <a:pt x="1389" y="46"/>
                    <a:pt x="1042" y="1"/>
                    <a:pt x="74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48"/>
            <p:cNvSpPr/>
            <p:nvPr/>
          </p:nvSpPr>
          <p:spPr>
            <a:xfrm>
              <a:off x="1759325" y="2985125"/>
              <a:ext cx="9475" cy="12075"/>
            </a:xfrm>
            <a:custGeom>
              <a:rect b="b" l="l" r="r" t="t"/>
              <a:pathLst>
                <a:path extrusionOk="0" h="483" w="379">
                  <a:moveTo>
                    <a:pt x="187" y="1"/>
                  </a:moveTo>
                  <a:cubicBezTo>
                    <a:pt x="85" y="1"/>
                    <a:pt x="0" y="108"/>
                    <a:pt x="0" y="242"/>
                  </a:cubicBezTo>
                  <a:cubicBezTo>
                    <a:pt x="0" y="375"/>
                    <a:pt x="85" y="482"/>
                    <a:pt x="187" y="482"/>
                  </a:cubicBezTo>
                  <a:cubicBezTo>
                    <a:pt x="294" y="482"/>
                    <a:pt x="379" y="375"/>
                    <a:pt x="379" y="242"/>
                  </a:cubicBezTo>
                  <a:cubicBezTo>
                    <a:pt x="379" y="108"/>
                    <a:pt x="294" y="1"/>
                    <a:pt x="18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48"/>
            <p:cNvSpPr/>
            <p:nvPr/>
          </p:nvSpPr>
          <p:spPr>
            <a:xfrm>
              <a:off x="1698400" y="2976425"/>
              <a:ext cx="10250" cy="12000"/>
            </a:xfrm>
            <a:custGeom>
              <a:rect b="b" l="l" r="r" t="t"/>
              <a:pathLst>
                <a:path extrusionOk="0" h="480" w="410">
                  <a:moveTo>
                    <a:pt x="217" y="0"/>
                  </a:moveTo>
                  <a:cubicBezTo>
                    <a:pt x="122" y="0"/>
                    <a:pt x="34" y="90"/>
                    <a:pt x="17" y="215"/>
                  </a:cubicBezTo>
                  <a:cubicBezTo>
                    <a:pt x="0" y="345"/>
                    <a:pt x="67" y="466"/>
                    <a:pt x="173" y="478"/>
                  </a:cubicBezTo>
                  <a:cubicBezTo>
                    <a:pt x="180" y="479"/>
                    <a:pt x="187" y="480"/>
                    <a:pt x="194" y="480"/>
                  </a:cubicBezTo>
                  <a:cubicBezTo>
                    <a:pt x="289" y="480"/>
                    <a:pt x="376" y="389"/>
                    <a:pt x="392" y="265"/>
                  </a:cubicBezTo>
                  <a:cubicBezTo>
                    <a:pt x="410" y="135"/>
                    <a:pt x="342" y="15"/>
                    <a:pt x="235" y="1"/>
                  </a:cubicBezTo>
                  <a:cubicBezTo>
                    <a:pt x="229" y="1"/>
                    <a:pt x="223" y="0"/>
                    <a:pt x="21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48"/>
            <p:cNvSpPr/>
            <p:nvPr/>
          </p:nvSpPr>
          <p:spPr>
            <a:xfrm>
              <a:off x="1710300" y="2978450"/>
              <a:ext cx="22975" cy="51725"/>
            </a:xfrm>
            <a:custGeom>
              <a:rect b="b" l="l" r="r" t="t"/>
              <a:pathLst>
                <a:path extrusionOk="0" h="2069" w="919">
                  <a:moveTo>
                    <a:pt x="829" y="1"/>
                  </a:moveTo>
                  <a:lnTo>
                    <a:pt x="0" y="2069"/>
                  </a:lnTo>
                  <a:lnTo>
                    <a:pt x="0" y="2069"/>
                  </a:lnTo>
                  <a:lnTo>
                    <a:pt x="892" y="1748"/>
                  </a:lnTo>
                  <a:lnTo>
                    <a:pt x="856" y="1654"/>
                  </a:lnTo>
                  <a:lnTo>
                    <a:pt x="174" y="1899"/>
                  </a:lnTo>
                  <a:lnTo>
                    <a:pt x="174" y="1899"/>
                  </a:lnTo>
                  <a:lnTo>
                    <a:pt x="919" y="41"/>
                  </a:lnTo>
                  <a:lnTo>
                    <a:pt x="829"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48"/>
            <p:cNvSpPr/>
            <p:nvPr/>
          </p:nvSpPr>
          <p:spPr>
            <a:xfrm>
              <a:off x="1820450" y="3017450"/>
              <a:ext cx="17300" cy="13300"/>
            </a:xfrm>
            <a:custGeom>
              <a:rect b="b" l="l" r="r" t="t"/>
              <a:pathLst>
                <a:path extrusionOk="0" h="532" w="692">
                  <a:moveTo>
                    <a:pt x="692" y="14"/>
                  </a:moveTo>
                  <a:lnTo>
                    <a:pt x="692" y="14"/>
                  </a:lnTo>
                  <a:cubicBezTo>
                    <a:pt x="687" y="18"/>
                    <a:pt x="157" y="1"/>
                    <a:pt x="1" y="504"/>
                  </a:cubicBezTo>
                  <a:lnTo>
                    <a:pt x="95" y="531"/>
                  </a:lnTo>
                  <a:cubicBezTo>
                    <a:pt x="214" y="150"/>
                    <a:pt x="577" y="115"/>
                    <a:pt x="667" y="115"/>
                  </a:cubicBezTo>
                  <a:cubicBezTo>
                    <a:pt x="678" y="115"/>
                    <a:pt x="685" y="116"/>
                    <a:pt x="687" y="116"/>
                  </a:cubicBezTo>
                  <a:lnTo>
                    <a:pt x="692" y="14"/>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48"/>
            <p:cNvSpPr/>
            <p:nvPr/>
          </p:nvSpPr>
          <p:spPr>
            <a:xfrm>
              <a:off x="1710525" y="3043350"/>
              <a:ext cx="54950" cy="23800"/>
            </a:xfrm>
            <a:custGeom>
              <a:rect b="b" l="l" r="r" t="t"/>
              <a:pathLst>
                <a:path extrusionOk="0" h="952" w="2198">
                  <a:moveTo>
                    <a:pt x="2144" y="0"/>
                  </a:moveTo>
                  <a:cubicBezTo>
                    <a:pt x="2122" y="0"/>
                    <a:pt x="2101" y="12"/>
                    <a:pt x="2094" y="30"/>
                  </a:cubicBezTo>
                  <a:cubicBezTo>
                    <a:pt x="2090" y="38"/>
                    <a:pt x="1738" y="832"/>
                    <a:pt x="50" y="853"/>
                  </a:cubicBezTo>
                  <a:cubicBezTo>
                    <a:pt x="18" y="853"/>
                    <a:pt x="1" y="876"/>
                    <a:pt x="1" y="902"/>
                  </a:cubicBezTo>
                  <a:cubicBezTo>
                    <a:pt x="1" y="929"/>
                    <a:pt x="23" y="952"/>
                    <a:pt x="50" y="952"/>
                  </a:cubicBezTo>
                  <a:cubicBezTo>
                    <a:pt x="1814" y="929"/>
                    <a:pt x="2170" y="100"/>
                    <a:pt x="2189" y="69"/>
                  </a:cubicBezTo>
                  <a:cubicBezTo>
                    <a:pt x="2197" y="43"/>
                    <a:pt x="2183" y="16"/>
                    <a:pt x="2162" y="3"/>
                  </a:cubicBezTo>
                  <a:cubicBezTo>
                    <a:pt x="2156" y="1"/>
                    <a:pt x="2150" y="0"/>
                    <a:pt x="2144"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48"/>
            <p:cNvSpPr/>
            <p:nvPr/>
          </p:nvSpPr>
          <p:spPr>
            <a:xfrm>
              <a:off x="1746625" y="2956775"/>
              <a:ext cx="43675" cy="14025"/>
            </a:xfrm>
            <a:custGeom>
              <a:rect b="b" l="l" r="r" t="t"/>
              <a:pathLst>
                <a:path extrusionOk="0" h="561" w="1747">
                  <a:moveTo>
                    <a:pt x="716" y="0"/>
                  </a:moveTo>
                  <a:cubicBezTo>
                    <a:pt x="317" y="0"/>
                    <a:pt x="51" y="366"/>
                    <a:pt x="0" y="561"/>
                  </a:cubicBezTo>
                  <a:lnTo>
                    <a:pt x="1746" y="306"/>
                  </a:lnTo>
                  <a:cubicBezTo>
                    <a:pt x="1746" y="306"/>
                    <a:pt x="1220" y="53"/>
                    <a:pt x="784" y="4"/>
                  </a:cubicBezTo>
                  <a:cubicBezTo>
                    <a:pt x="761" y="1"/>
                    <a:pt x="738" y="0"/>
                    <a:pt x="71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48"/>
            <p:cNvSpPr/>
            <p:nvPr/>
          </p:nvSpPr>
          <p:spPr>
            <a:xfrm>
              <a:off x="1695575" y="2947850"/>
              <a:ext cx="27575" cy="26750"/>
            </a:xfrm>
            <a:custGeom>
              <a:rect b="b" l="l" r="r" t="t"/>
              <a:pathLst>
                <a:path extrusionOk="0" h="1070" w="1103">
                  <a:moveTo>
                    <a:pt x="715" y="0"/>
                  </a:moveTo>
                  <a:cubicBezTo>
                    <a:pt x="429" y="0"/>
                    <a:pt x="1" y="134"/>
                    <a:pt x="1" y="134"/>
                  </a:cubicBezTo>
                  <a:lnTo>
                    <a:pt x="937" y="1070"/>
                  </a:lnTo>
                  <a:cubicBezTo>
                    <a:pt x="937" y="1070"/>
                    <a:pt x="1102" y="223"/>
                    <a:pt x="937" y="58"/>
                  </a:cubicBezTo>
                  <a:cubicBezTo>
                    <a:pt x="895" y="16"/>
                    <a:pt x="813" y="0"/>
                    <a:pt x="71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48"/>
            <p:cNvSpPr/>
            <p:nvPr/>
          </p:nvSpPr>
          <p:spPr>
            <a:xfrm>
              <a:off x="1689800" y="2906325"/>
              <a:ext cx="152625" cy="109925"/>
            </a:xfrm>
            <a:custGeom>
              <a:rect b="b" l="l" r="r" t="t"/>
              <a:pathLst>
                <a:path extrusionOk="0" h="4397" w="6105">
                  <a:moveTo>
                    <a:pt x="1646" y="1"/>
                  </a:moveTo>
                  <a:cubicBezTo>
                    <a:pt x="1095" y="1"/>
                    <a:pt x="546" y="78"/>
                    <a:pt x="1" y="280"/>
                  </a:cubicBezTo>
                  <a:lnTo>
                    <a:pt x="232" y="1144"/>
                  </a:lnTo>
                  <a:lnTo>
                    <a:pt x="4630" y="1483"/>
                  </a:lnTo>
                  <a:cubicBezTo>
                    <a:pt x="4630" y="1483"/>
                    <a:pt x="4318" y="2062"/>
                    <a:pt x="4385" y="2351"/>
                  </a:cubicBezTo>
                  <a:cubicBezTo>
                    <a:pt x="4451" y="2641"/>
                    <a:pt x="4719" y="4397"/>
                    <a:pt x="4719" y="4397"/>
                  </a:cubicBezTo>
                  <a:lnTo>
                    <a:pt x="5276" y="4397"/>
                  </a:lnTo>
                  <a:cubicBezTo>
                    <a:pt x="5276" y="4397"/>
                    <a:pt x="5307" y="3982"/>
                    <a:pt x="5597" y="3938"/>
                  </a:cubicBezTo>
                  <a:cubicBezTo>
                    <a:pt x="5658" y="3928"/>
                    <a:pt x="5715" y="3925"/>
                    <a:pt x="5768" y="3925"/>
                  </a:cubicBezTo>
                  <a:cubicBezTo>
                    <a:pt x="5968" y="3925"/>
                    <a:pt x="6105" y="3977"/>
                    <a:pt x="6105" y="3977"/>
                  </a:cubicBezTo>
                  <a:lnTo>
                    <a:pt x="6105" y="779"/>
                  </a:lnTo>
                  <a:cubicBezTo>
                    <a:pt x="4646" y="571"/>
                    <a:pt x="3140" y="1"/>
                    <a:pt x="164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48"/>
            <p:cNvSpPr/>
            <p:nvPr/>
          </p:nvSpPr>
          <p:spPr>
            <a:xfrm>
              <a:off x="1733825" y="2961875"/>
              <a:ext cx="58475" cy="58600"/>
            </a:xfrm>
            <a:custGeom>
              <a:rect b="b" l="l" r="r" t="t"/>
              <a:pathLst>
                <a:path extrusionOk="0" h="2344" w="2339">
                  <a:moveTo>
                    <a:pt x="1171" y="102"/>
                  </a:moveTo>
                  <a:cubicBezTo>
                    <a:pt x="1759" y="102"/>
                    <a:pt x="2240" y="579"/>
                    <a:pt x="2240" y="1172"/>
                  </a:cubicBezTo>
                  <a:cubicBezTo>
                    <a:pt x="2240" y="1765"/>
                    <a:pt x="1759" y="2246"/>
                    <a:pt x="1171" y="2246"/>
                  </a:cubicBezTo>
                  <a:cubicBezTo>
                    <a:pt x="579" y="2246"/>
                    <a:pt x="97" y="1765"/>
                    <a:pt x="97" y="1172"/>
                  </a:cubicBezTo>
                  <a:cubicBezTo>
                    <a:pt x="97" y="579"/>
                    <a:pt x="579" y="102"/>
                    <a:pt x="1171" y="102"/>
                  </a:cubicBezTo>
                  <a:close/>
                  <a:moveTo>
                    <a:pt x="1171" y="1"/>
                  </a:moveTo>
                  <a:cubicBezTo>
                    <a:pt x="525" y="1"/>
                    <a:pt x="0" y="526"/>
                    <a:pt x="0" y="1172"/>
                  </a:cubicBezTo>
                  <a:cubicBezTo>
                    <a:pt x="0" y="1819"/>
                    <a:pt x="525" y="2344"/>
                    <a:pt x="1171" y="2344"/>
                  </a:cubicBezTo>
                  <a:cubicBezTo>
                    <a:pt x="1818" y="2344"/>
                    <a:pt x="2339" y="1819"/>
                    <a:pt x="2339" y="1172"/>
                  </a:cubicBezTo>
                  <a:cubicBezTo>
                    <a:pt x="2339" y="526"/>
                    <a:pt x="1818" y="1"/>
                    <a:pt x="117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48"/>
            <p:cNvSpPr/>
            <p:nvPr/>
          </p:nvSpPr>
          <p:spPr>
            <a:xfrm>
              <a:off x="1660725" y="2961875"/>
              <a:ext cx="58525" cy="58600"/>
            </a:xfrm>
            <a:custGeom>
              <a:rect b="b" l="l" r="r" t="t"/>
              <a:pathLst>
                <a:path extrusionOk="0" h="2344" w="2341">
                  <a:moveTo>
                    <a:pt x="1173" y="102"/>
                  </a:moveTo>
                  <a:cubicBezTo>
                    <a:pt x="1761" y="102"/>
                    <a:pt x="2242" y="579"/>
                    <a:pt x="2242" y="1172"/>
                  </a:cubicBezTo>
                  <a:cubicBezTo>
                    <a:pt x="2242" y="1765"/>
                    <a:pt x="1761" y="2246"/>
                    <a:pt x="1173" y="2246"/>
                  </a:cubicBezTo>
                  <a:cubicBezTo>
                    <a:pt x="580" y="2246"/>
                    <a:pt x="99" y="1765"/>
                    <a:pt x="99" y="1172"/>
                  </a:cubicBezTo>
                  <a:cubicBezTo>
                    <a:pt x="99" y="579"/>
                    <a:pt x="580" y="102"/>
                    <a:pt x="1173" y="102"/>
                  </a:cubicBezTo>
                  <a:close/>
                  <a:moveTo>
                    <a:pt x="1173" y="1"/>
                  </a:moveTo>
                  <a:cubicBezTo>
                    <a:pt x="527" y="1"/>
                    <a:pt x="1" y="526"/>
                    <a:pt x="1" y="1172"/>
                  </a:cubicBezTo>
                  <a:cubicBezTo>
                    <a:pt x="1" y="1819"/>
                    <a:pt x="527" y="2344"/>
                    <a:pt x="1173" y="2344"/>
                  </a:cubicBezTo>
                  <a:cubicBezTo>
                    <a:pt x="1818" y="2344"/>
                    <a:pt x="2340" y="1819"/>
                    <a:pt x="2340" y="1172"/>
                  </a:cubicBezTo>
                  <a:cubicBezTo>
                    <a:pt x="2340" y="526"/>
                    <a:pt x="1818" y="1"/>
                    <a:pt x="1173"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48"/>
            <p:cNvSpPr/>
            <p:nvPr/>
          </p:nvSpPr>
          <p:spPr>
            <a:xfrm>
              <a:off x="1718000" y="2989950"/>
              <a:ext cx="17050" cy="2450"/>
            </a:xfrm>
            <a:custGeom>
              <a:rect b="b" l="l" r="r" t="t"/>
              <a:pathLst>
                <a:path extrusionOk="0" h="98" w="682">
                  <a:moveTo>
                    <a:pt x="0" y="0"/>
                  </a:moveTo>
                  <a:lnTo>
                    <a:pt x="0" y="98"/>
                  </a:lnTo>
                  <a:lnTo>
                    <a:pt x="681" y="98"/>
                  </a:lnTo>
                  <a:lnTo>
                    <a:pt x="681"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48"/>
            <p:cNvSpPr/>
            <p:nvPr/>
          </p:nvSpPr>
          <p:spPr>
            <a:xfrm>
              <a:off x="1557800" y="4001000"/>
              <a:ext cx="120900" cy="681600"/>
            </a:xfrm>
            <a:custGeom>
              <a:rect b="b" l="l" r="r" t="t"/>
              <a:pathLst>
                <a:path extrusionOk="0" h="27264" w="4836">
                  <a:moveTo>
                    <a:pt x="184" y="0"/>
                  </a:moveTo>
                  <a:cubicBezTo>
                    <a:pt x="81" y="0"/>
                    <a:pt x="1" y="86"/>
                    <a:pt x="1" y="187"/>
                  </a:cubicBezTo>
                  <a:lnTo>
                    <a:pt x="1" y="27081"/>
                  </a:lnTo>
                  <a:cubicBezTo>
                    <a:pt x="1" y="27183"/>
                    <a:pt x="81" y="27263"/>
                    <a:pt x="184" y="27263"/>
                  </a:cubicBezTo>
                  <a:lnTo>
                    <a:pt x="4652" y="27263"/>
                  </a:lnTo>
                  <a:cubicBezTo>
                    <a:pt x="4751" y="27263"/>
                    <a:pt x="4835" y="27183"/>
                    <a:pt x="4835" y="27081"/>
                  </a:cubicBezTo>
                  <a:lnTo>
                    <a:pt x="4835" y="187"/>
                  </a:lnTo>
                  <a:cubicBezTo>
                    <a:pt x="4835" y="86"/>
                    <a:pt x="4751" y="0"/>
                    <a:pt x="465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48"/>
            <p:cNvSpPr/>
            <p:nvPr/>
          </p:nvSpPr>
          <p:spPr>
            <a:xfrm>
              <a:off x="1579200" y="4695375"/>
              <a:ext cx="56600" cy="614100"/>
            </a:xfrm>
            <a:custGeom>
              <a:rect b="b" l="l" r="r" t="t"/>
              <a:pathLst>
                <a:path extrusionOk="0" h="24564" w="2264">
                  <a:moveTo>
                    <a:pt x="0" y="1"/>
                  </a:moveTo>
                  <a:lnTo>
                    <a:pt x="0" y="24564"/>
                  </a:lnTo>
                  <a:lnTo>
                    <a:pt x="2264" y="24564"/>
                  </a:lnTo>
                  <a:lnTo>
                    <a:pt x="2264"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48"/>
            <p:cNvSpPr/>
            <p:nvPr/>
          </p:nvSpPr>
          <p:spPr>
            <a:xfrm>
              <a:off x="1557800" y="5102525"/>
              <a:ext cx="120900" cy="80750"/>
            </a:xfrm>
            <a:custGeom>
              <a:rect b="b" l="l" r="r" t="t"/>
              <a:pathLst>
                <a:path extrusionOk="0" h="3230" w="4836">
                  <a:moveTo>
                    <a:pt x="1" y="0"/>
                  </a:moveTo>
                  <a:lnTo>
                    <a:pt x="1" y="3230"/>
                  </a:lnTo>
                  <a:lnTo>
                    <a:pt x="4835" y="3230"/>
                  </a:lnTo>
                  <a:lnTo>
                    <a:pt x="4835"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48"/>
            <p:cNvSpPr/>
            <p:nvPr/>
          </p:nvSpPr>
          <p:spPr>
            <a:xfrm>
              <a:off x="1557800" y="4579425"/>
              <a:ext cx="120900" cy="523125"/>
            </a:xfrm>
            <a:custGeom>
              <a:rect b="b" l="l" r="r" t="t"/>
              <a:pathLst>
                <a:path extrusionOk="0" h="20925" w="4836">
                  <a:moveTo>
                    <a:pt x="1975" y="1"/>
                  </a:moveTo>
                  <a:cubicBezTo>
                    <a:pt x="887" y="1"/>
                    <a:pt x="1" y="887"/>
                    <a:pt x="1" y="1975"/>
                  </a:cubicBezTo>
                  <a:lnTo>
                    <a:pt x="1" y="20924"/>
                  </a:lnTo>
                  <a:lnTo>
                    <a:pt x="4835" y="20924"/>
                  </a:lnTo>
                  <a:lnTo>
                    <a:pt x="4835" y="1975"/>
                  </a:lnTo>
                  <a:cubicBezTo>
                    <a:pt x="4835" y="887"/>
                    <a:pt x="3944" y="1"/>
                    <a:pt x="286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48"/>
            <p:cNvSpPr/>
            <p:nvPr/>
          </p:nvSpPr>
          <p:spPr>
            <a:xfrm>
              <a:off x="1628650" y="5282050"/>
              <a:ext cx="25" cy="25"/>
            </a:xfrm>
            <a:custGeom>
              <a:rect b="b" l="l" r="r" t="t"/>
              <a:pathLst>
                <a:path extrusionOk="0" h="1" w="1">
                  <a:moveTo>
                    <a:pt x="0"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48"/>
            <p:cNvSpPr/>
            <p:nvPr/>
          </p:nvSpPr>
          <p:spPr>
            <a:xfrm>
              <a:off x="1309850" y="5435000"/>
              <a:ext cx="325950" cy="41675"/>
            </a:xfrm>
            <a:custGeom>
              <a:rect b="b" l="l" r="r" t="t"/>
              <a:pathLst>
                <a:path extrusionOk="0" h="1667" w="13038">
                  <a:moveTo>
                    <a:pt x="309" y="0"/>
                  </a:moveTo>
                  <a:cubicBezTo>
                    <a:pt x="50" y="1498"/>
                    <a:pt x="1" y="1666"/>
                    <a:pt x="1" y="1666"/>
                  </a:cubicBezTo>
                  <a:lnTo>
                    <a:pt x="13038" y="1666"/>
                  </a:lnTo>
                  <a:lnTo>
                    <a:pt x="13038"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48"/>
            <p:cNvSpPr/>
            <p:nvPr/>
          </p:nvSpPr>
          <p:spPr>
            <a:xfrm>
              <a:off x="1317550" y="5284175"/>
              <a:ext cx="318250" cy="150850"/>
            </a:xfrm>
            <a:custGeom>
              <a:rect b="b" l="l" r="r" t="t"/>
              <a:pathLst>
                <a:path extrusionOk="0" h="6034" w="12730">
                  <a:moveTo>
                    <a:pt x="9522" y="0"/>
                  </a:moveTo>
                  <a:cubicBezTo>
                    <a:pt x="9522" y="0"/>
                    <a:pt x="9892" y="3498"/>
                    <a:pt x="7254" y="3753"/>
                  </a:cubicBezTo>
                  <a:cubicBezTo>
                    <a:pt x="4612" y="4006"/>
                    <a:pt x="290" y="4358"/>
                    <a:pt x="18" y="5940"/>
                  </a:cubicBezTo>
                  <a:cubicBezTo>
                    <a:pt x="9" y="5971"/>
                    <a:pt x="5" y="6002"/>
                    <a:pt x="1" y="6033"/>
                  </a:cubicBezTo>
                  <a:lnTo>
                    <a:pt x="12730" y="6033"/>
                  </a:lnTo>
                  <a:lnTo>
                    <a:pt x="12730" y="0"/>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48"/>
            <p:cNvSpPr/>
            <p:nvPr/>
          </p:nvSpPr>
          <p:spPr>
            <a:xfrm>
              <a:off x="1342050" y="5401200"/>
              <a:ext cx="145700" cy="34275"/>
            </a:xfrm>
            <a:custGeom>
              <a:rect b="b" l="l" r="r" t="t"/>
              <a:pathLst>
                <a:path extrusionOk="0" h="1371" w="5828">
                  <a:moveTo>
                    <a:pt x="2095" y="0"/>
                  </a:moveTo>
                  <a:cubicBezTo>
                    <a:pt x="991" y="0"/>
                    <a:pt x="15" y="34"/>
                    <a:pt x="0" y="34"/>
                  </a:cubicBezTo>
                  <a:lnTo>
                    <a:pt x="6" y="118"/>
                  </a:lnTo>
                  <a:cubicBezTo>
                    <a:pt x="20" y="118"/>
                    <a:pt x="993" y="83"/>
                    <a:pt x="2094" y="83"/>
                  </a:cubicBezTo>
                  <a:cubicBezTo>
                    <a:pt x="2645" y="83"/>
                    <a:pt x="3228" y="92"/>
                    <a:pt x="3739" y="118"/>
                  </a:cubicBezTo>
                  <a:cubicBezTo>
                    <a:pt x="5240" y="194"/>
                    <a:pt x="5744" y="1357"/>
                    <a:pt x="5748" y="1371"/>
                  </a:cubicBezTo>
                  <a:lnTo>
                    <a:pt x="5828" y="1340"/>
                  </a:lnTo>
                  <a:cubicBezTo>
                    <a:pt x="5819" y="1326"/>
                    <a:pt x="5299" y="110"/>
                    <a:pt x="3743" y="34"/>
                  </a:cubicBezTo>
                  <a:cubicBezTo>
                    <a:pt x="3231" y="9"/>
                    <a:pt x="2647" y="0"/>
                    <a:pt x="20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48"/>
            <p:cNvSpPr/>
            <p:nvPr/>
          </p:nvSpPr>
          <p:spPr>
            <a:xfrm>
              <a:off x="1486300" y="5284175"/>
              <a:ext cx="110525" cy="105500"/>
            </a:xfrm>
            <a:custGeom>
              <a:rect b="b" l="l" r="r" t="t"/>
              <a:pathLst>
                <a:path extrusionOk="0" h="4220" w="4421">
                  <a:moveTo>
                    <a:pt x="4314" y="0"/>
                  </a:moveTo>
                  <a:cubicBezTo>
                    <a:pt x="4314" y="37"/>
                    <a:pt x="4335" y="3529"/>
                    <a:pt x="3066" y="3979"/>
                  </a:cubicBezTo>
                  <a:cubicBezTo>
                    <a:pt x="2741" y="4095"/>
                    <a:pt x="2386" y="4138"/>
                    <a:pt x="2038" y="4138"/>
                  </a:cubicBezTo>
                  <a:cubicBezTo>
                    <a:pt x="1014" y="4138"/>
                    <a:pt x="45" y="3764"/>
                    <a:pt x="31" y="3761"/>
                  </a:cubicBezTo>
                  <a:lnTo>
                    <a:pt x="0" y="3837"/>
                  </a:lnTo>
                  <a:cubicBezTo>
                    <a:pt x="14" y="3841"/>
                    <a:pt x="999" y="4220"/>
                    <a:pt x="2042" y="4220"/>
                  </a:cubicBezTo>
                  <a:cubicBezTo>
                    <a:pt x="2398" y="4220"/>
                    <a:pt x="2763" y="4180"/>
                    <a:pt x="3093" y="4059"/>
                  </a:cubicBezTo>
                  <a:cubicBezTo>
                    <a:pt x="4421" y="3592"/>
                    <a:pt x="4398" y="144"/>
                    <a:pt x="4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48"/>
            <p:cNvSpPr/>
            <p:nvPr/>
          </p:nvSpPr>
          <p:spPr>
            <a:xfrm>
              <a:off x="1552575" y="5294750"/>
              <a:ext cx="43250" cy="29550"/>
            </a:xfrm>
            <a:custGeom>
              <a:rect b="b" l="l" r="r" t="t"/>
              <a:pathLst>
                <a:path extrusionOk="0" h="1182" w="1730">
                  <a:moveTo>
                    <a:pt x="1680" y="1"/>
                  </a:moveTo>
                  <a:lnTo>
                    <a:pt x="0" y="1111"/>
                  </a:lnTo>
                  <a:lnTo>
                    <a:pt x="49" y="1181"/>
                  </a:lnTo>
                  <a:lnTo>
                    <a:pt x="1729" y="68"/>
                  </a:lnTo>
                  <a:lnTo>
                    <a:pt x="16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48"/>
            <p:cNvSpPr/>
            <p:nvPr/>
          </p:nvSpPr>
          <p:spPr>
            <a:xfrm>
              <a:off x="1555250" y="5302450"/>
              <a:ext cx="37775" cy="21850"/>
            </a:xfrm>
            <a:custGeom>
              <a:rect b="b" l="l" r="r" t="t"/>
              <a:pathLst>
                <a:path extrusionOk="0" h="874" w="1511">
                  <a:moveTo>
                    <a:pt x="41" y="1"/>
                  </a:moveTo>
                  <a:lnTo>
                    <a:pt x="0" y="71"/>
                  </a:lnTo>
                  <a:lnTo>
                    <a:pt x="1470" y="873"/>
                  </a:lnTo>
                  <a:lnTo>
                    <a:pt x="1511" y="803"/>
                  </a:lnTo>
                  <a:lnTo>
                    <a:pt x="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48"/>
            <p:cNvSpPr/>
            <p:nvPr/>
          </p:nvSpPr>
          <p:spPr>
            <a:xfrm>
              <a:off x="1540675" y="5335425"/>
              <a:ext cx="50150" cy="19400"/>
            </a:xfrm>
            <a:custGeom>
              <a:rect b="b" l="l" r="r" t="t"/>
              <a:pathLst>
                <a:path extrusionOk="0" h="776" w="2006">
                  <a:moveTo>
                    <a:pt x="1978" y="0"/>
                  </a:moveTo>
                  <a:lnTo>
                    <a:pt x="0" y="695"/>
                  </a:lnTo>
                  <a:lnTo>
                    <a:pt x="27" y="776"/>
                  </a:lnTo>
                  <a:lnTo>
                    <a:pt x="2005" y="80"/>
                  </a:lnTo>
                  <a:lnTo>
                    <a:pt x="19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48"/>
            <p:cNvSpPr/>
            <p:nvPr/>
          </p:nvSpPr>
          <p:spPr>
            <a:xfrm>
              <a:off x="1549000" y="5335525"/>
              <a:ext cx="35550" cy="25000"/>
            </a:xfrm>
            <a:custGeom>
              <a:rect b="b" l="l" r="r" t="t"/>
              <a:pathLst>
                <a:path extrusionOk="0" h="1000" w="1422">
                  <a:moveTo>
                    <a:pt x="46" y="1"/>
                  </a:moveTo>
                  <a:lnTo>
                    <a:pt x="1" y="72"/>
                  </a:lnTo>
                  <a:lnTo>
                    <a:pt x="1378" y="999"/>
                  </a:lnTo>
                  <a:lnTo>
                    <a:pt x="1422" y="928"/>
                  </a:lnTo>
                  <a:lnTo>
                    <a:pt x="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48"/>
            <p:cNvSpPr/>
            <p:nvPr/>
          </p:nvSpPr>
          <p:spPr>
            <a:xfrm>
              <a:off x="1726900" y="4001000"/>
              <a:ext cx="120875" cy="681600"/>
            </a:xfrm>
            <a:custGeom>
              <a:rect b="b" l="l" r="r" t="t"/>
              <a:pathLst>
                <a:path extrusionOk="0" h="27264" w="4835">
                  <a:moveTo>
                    <a:pt x="183" y="0"/>
                  </a:moveTo>
                  <a:cubicBezTo>
                    <a:pt x="85" y="0"/>
                    <a:pt x="0" y="86"/>
                    <a:pt x="0" y="187"/>
                  </a:cubicBezTo>
                  <a:lnTo>
                    <a:pt x="0" y="27081"/>
                  </a:lnTo>
                  <a:cubicBezTo>
                    <a:pt x="0" y="27183"/>
                    <a:pt x="85" y="27263"/>
                    <a:pt x="183" y="27263"/>
                  </a:cubicBezTo>
                  <a:lnTo>
                    <a:pt x="4652" y="27263"/>
                  </a:lnTo>
                  <a:cubicBezTo>
                    <a:pt x="4754" y="27263"/>
                    <a:pt x="4834" y="27183"/>
                    <a:pt x="4834" y="27081"/>
                  </a:cubicBezTo>
                  <a:lnTo>
                    <a:pt x="4834" y="187"/>
                  </a:lnTo>
                  <a:cubicBezTo>
                    <a:pt x="4834" y="86"/>
                    <a:pt x="4754" y="0"/>
                    <a:pt x="465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48"/>
            <p:cNvSpPr/>
            <p:nvPr/>
          </p:nvSpPr>
          <p:spPr>
            <a:xfrm>
              <a:off x="1753400" y="4695375"/>
              <a:ext cx="56625" cy="614100"/>
            </a:xfrm>
            <a:custGeom>
              <a:rect b="b" l="l" r="r" t="t"/>
              <a:pathLst>
                <a:path extrusionOk="0" h="24564" w="2265">
                  <a:moveTo>
                    <a:pt x="1" y="1"/>
                  </a:moveTo>
                  <a:lnTo>
                    <a:pt x="1" y="24564"/>
                  </a:lnTo>
                  <a:lnTo>
                    <a:pt x="2265" y="24564"/>
                  </a:lnTo>
                  <a:lnTo>
                    <a:pt x="2265"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48"/>
            <p:cNvSpPr/>
            <p:nvPr/>
          </p:nvSpPr>
          <p:spPr>
            <a:xfrm>
              <a:off x="1726900" y="4579425"/>
              <a:ext cx="120875" cy="523125"/>
            </a:xfrm>
            <a:custGeom>
              <a:rect b="b" l="l" r="r" t="t"/>
              <a:pathLst>
                <a:path extrusionOk="0" h="20925" w="4835">
                  <a:moveTo>
                    <a:pt x="1974" y="1"/>
                  </a:moveTo>
                  <a:cubicBezTo>
                    <a:pt x="892" y="1"/>
                    <a:pt x="0" y="887"/>
                    <a:pt x="0" y="1975"/>
                  </a:cubicBezTo>
                  <a:lnTo>
                    <a:pt x="0" y="20924"/>
                  </a:lnTo>
                  <a:lnTo>
                    <a:pt x="4834" y="20924"/>
                  </a:lnTo>
                  <a:lnTo>
                    <a:pt x="4834" y="1975"/>
                  </a:lnTo>
                  <a:cubicBezTo>
                    <a:pt x="4834" y="887"/>
                    <a:pt x="3948" y="1"/>
                    <a:pt x="286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48"/>
            <p:cNvSpPr/>
            <p:nvPr/>
          </p:nvSpPr>
          <p:spPr>
            <a:xfrm>
              <a:off x="1726900" y="5102525"/>
              <a:ext cx="120875" cy="80750"/>
            </a:xfrm>
            <a:custGeom>
              <a:rect b="b" l="l" r="r" t="t"/>
              <a:pathLst>
                <a:path extrusionOk="0" h="3230" w="4835">
                  <a:moveTo>
                    <a:pt x="0" y="0"/>
                  </a:moveTo>
                  <a:lnTo>
                    <a:pt x="0" y="3230"/>
                  </a:lnTo>
                  <a:lnTo>
                    <a:pt x="4834" y="3230"/>
                  </a:lnTo>
                  <a:lnTo>
                    <a:pt x="4834"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48"/>
            <p:cNvSpPr/>
            <p:nvPr/>
          </p:nvSpPr>
          <p:spPr>
            <a:xfrm>
              <a:off x="1812550" y="5282050"/>
              <a:ext cx="25" cy="25"/>
            </a:xfrm>
            <a:custGeom>
              <a:rect b="b" l="l" r="r" t="t"/>
              <a:pathLst>
                <a:path extrusionOk="0" h="1" w="1">
                  <a:moveTo>
                    <a:pt x="0"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48"/>
            <p:cNvSpPr/>
            <p:nvPr/>
          </p:nvSpPr>
          <p:spPr>
            <a:xfrm>
              <a:off x="1493875" y="5435000"/>
              <a:ext cx="325825" cy="41675"/>
            </a:xfrm>
            <a:custGeom>
              <a:rect b="b" l="l" r="r" t="t"/>
              <a:pathLst>
                <a:path extrusionOk="0" h="1667" w="13033">
                  <a:moveTo>
                    <a:pt x="304" y="0"/>
                  </a:moveTo>
                  <a:cubicBezTo>
                    <a:pt x="45" y="1498"/>
                    <a:pt x="1" y="1666"/>
                    <a:pt x="1" y="1666"/>
                  </a:cubicBezTo>
                  <a:lnTo>
                    <a:pt x="13033" y="1666"/>
                  </a:lnTo>
                  <a:lnTo>
                    <a:pt x="13033"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48"/>
            <p:cNvSpPr/>
            <p:nvPr/>
          </p:nvSpPr>
          <p:spPr>
            <a:xfrm>
              <a:off x="1501450" y="5284175"/>
              <a:ext cx="318250" cy="150850"/>
            </a:xfrm>
            <a:custGeom>
              <a:rect b="b" l="l" r="r" t="t"/>
              <a:pathLst>
                <a:path extrusionOk="0" h="6034" w="12730">
                  <a:moveTo>
                    <a:pt x="9522" y="0"/>
                  </a:moveTo>
                  <a:cubicBezTo>
                    <a:pt x="9522" y="0"/>
                    <a:pt x="9896" y="3498"/>
                    <a:pt x="7254" y="3753"/>
                  </a:cubicBezTo>
                  <a:cubicBezTo>
                    <a:pt x="4617" y="4006"/>
                    <a:pt x="290" y="4358"/>
                    <a:pt x="19" y="5940"/>
                  </a:cubicBezTo>
                  <a:cubicBezTo>
                    <a:pt x="13" y="5971"/>
                    <a:pt x="9" y="6002"/>
                    <a:pt x="1" y="6033"/>
                  </a:cubicBezTo>
                  <a:lnTo>
                    <a:pt x="12730" y="6033"/>
                  </a:lnTo>
                  <a:lnTo>
                    <a:pt x="12730" y="0"/>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48"/>
            <p:cNvSpPr/>
            <p:nvPr/>
          </p:nvSpPr>
          <p:spPr>
            <a:xfrm>
              <a:off x="1526075" y="5401200"/>
              <a:ext cx="145600" cy="34275"/>
            </a:xfrm>
            <a:custGeom>
              <a:rect b="b" l="l" r="r" t="t"/>
              <a:pathLst>
                <a:path extrusionOk="0" h="1371" w="5824">
                  <a:moveTo>
                    <a:pt x="2093" y="0"/>
                  </a:moveTo>
                  <a:cubicBezTo>
                    <a:pt x="990" y="0"/>
                    <a:pt x="15" y="34"/>
                    <a:pt x="0" y="34"/>
                  </a:cubicBezTo>
                  <a:lnTo>
                    <a:pt x="5" y="118"/>
                  </a:lnTo>
                  <a:cubicBezTo>
                    <a:pt x="17" y="118"/>
                    <a:pt x="989" y="83"/>
                    <a:pt x="2090" y="83"/>
                  </a:cubicBezTo>
                  <a:cubicBezTo>
                    <a:pt x="2640" y="83"/>
                    <a:pt x="3223" y="92"/>
                    <a:pt x="3733" y="118"/>
                  </a:cubicBezTo>
                  <a:cubicBezTo>
                    <a:pt x="5240" y="194"/>
                    <a:pt x="5744" y="1357"/>
                    <a:pt x="5748" y="1371"/>
                  </a:cubicBezTo>
                  <a:lnTo>
                    <a:pt x="5824" y="1340"/>
                  </a:lnTo>
                  <a:cubicBezTo>
                    <a:pt x="5819" y="1326"/>
                    <a:pt x="5298" y="110"/>
                    <a:pt x="3739" y="34"/>
                  </a:cubicBezTo>
                  <a:cubicBezTo>
                    <a:pt x="3228" y="9"/>
                    <a:pt x="2644" y="0"/>
                    <a:pt x="20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48"/>
            <p:cNvSpPr/>
            <p:nvPr/>
          </p:nvSpPr>
          <p:spPr>
            <a:xfrm>
              <a:off x="1670325" y="5284175"/>
              <a:ext cx="110400" cy="105500"/>
            </a:xfrm>
            <a:custGeom>
              <a:rect b="b" l="l" r="r" t="t"/>
              <a:pathLst>
                <a:path extrusionOk="0" h="4220" w="4416">
                  <a:moveTo>
                    <a:pt x="4313" y="0"/>
                  </a:moveTo>
                  <a:cubicBezTo>
                    <a:pt x="4313" y="37"/>
                    <a:pt x="4335" y="3529"/>
                    <a:pt x="3065" y="3979"/>
                  </a:cubicBezTo>
                  <a:cubicBezTo>
                    <a:pt x="2740" y="4095"/>
                    <a:pt x="2386" y="4138"/>
                    <a:pt x="2038" y="4138"/>
                  </a:cubicBezTo>
                  <a:cubicBezTo>
                    <a:pt x="1013" y="4138"/>
                    <a:pt x="44" y="3764"/>
                    <a:pt x="31" y="3761"/>
                  </a:cubicBezTo>
                  <a:lnTo>
                    <a:pt x="0" y="3837"/>
                  </a:lnTo>
                  <a:cubicBezTo>
                    <a:pt x="13" y="3841"/>
                    <a:pt x="998" y="4220"/>
                    <a:pt x="2041" y="4220"/>
                  </a:cubicBezTo>
                  <a:cubicBezTo>
                    <a:pt x="2397" y="4220"/>
                    <a:pt x="2758" y="4180"/>
                    <a:pt x="3092" y="4059"/>
                  </a:cubicBezTo>
                  <a:cubicBezTo>
                    <a:pt x="4416" y="3592"/>
                    <a:pt x="4397" y="144"/>
                    <a:pt x="43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48"/>
            <p:cNvSpPr/>
            <p:nvPr/>
          </p:nvSpPr>
          <p:spPr>
            <a:xfrm>
              <a:off x="1736600" y="5294750"/>
              <a:ext cx="43125" cy="29550"/>
            </a:xfrm>
            <a:custGeom>
              <a:rect b="b" l="l" r="r" t="t"/>
              <a:pathLst>
                <a:path extrusionOk="0" h="1182" w="1725">
                  <a:moveTo>
                    <a:pt x="1680" y="1"/>
                  </a:moveTo>
                  <a:lnTo>
                    <a:pt x="0" y="1111"/>
                  </a:lnTo>
                  <a:lnTo>
                    <a:pt x="44" y="1181"/>
                  </a:lnTo>
                  <a:lnTo>
                    <a:pt x="1724" y="68"/>
                  </a:lnTo>
                  <a:lnTo>
                    <a:pt x="16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48"/>
            <p:cNvSpPr/>
            <p:nvPr/>
          </p:nvSpPr>
          <p:spPr>
            <a:xfrm>
              <a:off x="1739275" y="5302450"/>
              <a:ext cx="37775" cy="21850"/>
            </a:xfrm>
            <a:custGeom>
              <a:rect b="b" l="l" r="r" t="t"/>
              <a:pathLst>
                <a:path extrusionOk="0" h="874" w="1511">
                  <a:moveTo>
                    <a:pt x="40" y="1"/>
                  </a:moveTo>
                  <a:lnTo>
                    <a:pt x="0" y="71"/>
                  </a:lnTo>
                  <a:lnTo>
                    <a:pt x="1471" y="873"/>
                  </a:lnTo>
                  <a:lnTo>
                    <a:pt x="1510" y="803"/>
                  </a:lnTo>
                  <a:lnTo>
                    <a:pt x="4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48"/>
            <p:cNvSpPr/>
            <p:nvPr/>
          </p:nvSpPr>
          <p:spPr>
            <a:xfrm>
              <a:off x="1724575" y="5335425"/>
              <a:ext cx="50150" cy="19400"/>
            </a:xfrm>
            <a:custGeom>
              <a:rect b="b" l="l" r="r" t="t"/>
              <a:pathLst>
                <a:path extrusionOk="0" h="776" w="2006">
                  <a:moveTo>
                    <a:pt x="1978" y="0"/>
                  </a:moveTo>
                  <a:lnTo>
                    <a:pt x="0" y="695"/>
                  </a:lnTo>
                  <a:lnTo>
                    <a:pt x="27" y="776"/>
                  </a:lnTo>
                  <a:lnTo>
                    <a:pt x="2005" y="80"/>
                  </a:lnTo>
                  <a:lnTo>
                    <a:pt x="19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48"/>
            <p:cNvSpPr/>
            <p:nvPr/>
          </p:nvSpPr>
          <p:spPr>
            <a:xfrm>
              <a:off x="1732900" y="5335525"/>
              <a:ext cx="35700" cy="25000"/>
            </a:xfrm>
            <a:custGeom>
              <a:rect b="b" l="l" r="r" t="t"/>
              <a:pathLst>
                <a:path extrusionOk="0" h="1000" w="1428">
                  <a:moveTo>
                    <a:pt x="50" y="1"/>
                  </a:moveTo>
                  <a:lnTo>
                    <a:pt x="1" y="72"/>
                  </a:lnTo>
                  <a:lnTo>
                    <a:pt x="1378" y="999"/>
                  </a:lnTo>
                  <a:lnTo>
                    <a:pt x="1427" y="928"/>
                  </a:lnTo>
                  <a:lnTo>
                    <a:pt x="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48"/>
            <p:cNvSpPr/>
            <p:nvPr/>
          </p:nvSpPr>
          <p:spPr>
            <a:xfrm>
              <a:off x="1353750" y="3300275"/>
              <a:ext cx="774725" cy="703100"/>
            </a:xfrm>
            <a:custGeom>
              <a:rect b="b" l="l" r="r" t="t"/>
              <a:pathLst>
                <a:path extrusionOk="0" h="28124" w="30989">
                  <a:moveTo>
                    <a:pt x="10649" y="0"/>
                  </a:moveTo>
                  <a:cubicBezTo>
                    <a:pt x="10649" y="0"/>
                    <a:pt x="2259" y="1029"/>
                    <a:pt x="1128" y="2348"/>
                  </a:cubicBezTo>
                  <a:cubicBezTo>
                    <a:pt x="1" y="3667"/>
                    <a:pt x="3636" y="26479"/>
                    <a:pt x="5271" y="27860"/>
                  </a:cubicBezTo>
                  <a:cubicBezTo>
                    <a:pt x="5378" y="27954"/>
                    <a:pt x="5552" y="28039"/>
                    <a:pt x="5775" y="28123"/>
                  </a:cubicBezTo>
                  <a:lnTo>
                    <a:pt x="23699" y="28123"/>
                  </a:lnTo>
                  <a:cubicBezTo>
                    <a:pt x="25214" y="25115"/>
                    <a:pt x="30869" y="7017"/>
                    <a:pt x="30926" y="4483"/>
                  </a:cubicBezTo>
                  <a:cubicBezTo>
                    <a:pt x="30988" y="1783"/>
                    <a:pt x="27959" y="1212"/>
                    <a:pt x="24078" y="588"/>
                  </a:cubicBezTo>
                  <a:lnTo>
                    <a:pt x="10649" y="0"/>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48"/>
            <p:cNvSpPr/>
            <p:nvPr/>
          </p:nvSpPr>
          <p:spPr>
            <a:xfrm>
              <a:off x="1375350" y="3490950"/>
              <a:ext cx="107625" cy="507400"/>
            </a:xfrm>
            <a:custGeom>
              <a:rect b="b" l="l" r="r" t="t"/>
              <a:pathLst>
                <a:path extrusionOk="0" h="20296" w="4305">
                  <a:moveTo>
                    <a:pt x="99" y="1"/>
                  </a:moveTo>
                  <a:lnTo>
                    <a:pt x="1" y="14"/>
                  </a:lnTo>
                  <a:cubicBezTo>
                    <a:pt x="10" y="76"/>
                    <a:pt x="669" y="6608"/>
                    <a:pt x="1405" y="10257"/>
                  </a:cubicBezTo>
                  <a:cubicBezTo>
                    <a:pt x="1855" y="12489"/>
                    <a:pt x="3178" y="16949"/>
                    <a:pt x="4212" y="20295"/>
                  </a:cubicBezTo>
                  <a:lnTo>
                    <a:pt x="4305" y="20264"/>
                  </a:lnTo>
                  <a:cubicBezTo>
                    <a:pt x="3272" y="16923"/>
                    <a:pt x="1948" y="12468"/>
                    <a:pt x="1502" y="10235"/>
                  </a:cubicBezTo>
                  <a:cubicBezTo>
                    <a:pt x="767" y="6595"/>
                    <a:pt x="108" y="68"/>
                    <a:pt x="99"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48"/>
            <p:cNvSpPr/>
            <p:nvPr/>
          </p:nvSpPr>
          <p:spPr>
            <a:xfrm>
              <a:off x="1619950" y="3272650"/>
              <a:ext cx="292325" cy="125525"/>
            </a:xfrm>
            <a:custGeom>
              <a:rect b="b" l="l" r="r" t="t"/>
              <a:pathLst>
                <a:path extrusionOk="0" h="5021" w="11693">
                  <a:moveTo>
                    <a:pt x="6065" y="1"/>
                  </a:moveTo>
                  <a:lnTo>
                    <a:pt x="1" y="1105"/>
                  </a:lnTo>
                  <a:lnTo>
                    <a:pt x="3673" y="5021"/>
                  </a:lnTo>
                  <a:lnTo>
                    <a:pt x="11693" y="1617"/>
                  </a:lnTo>
                  <a:lnTo>
                    <a:pt x="6065"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48"/>
            <p:cNvSpPr/>
            <p:nvPr/>
          </p:nvSpPr>
          <p:spPr>
            <a:xfrm>
              <a:off x="1619950" y="3300275"/>
              <a:ext cx="292325" cy="703100"/>
            </a:xfrm>
            <a:custGeom>
              <a:rect b="b" l="l" r="r" t="t"/>
              <a:pathLst>
                <a:path extrusionOk="0" h="28124" w="11693">
                  <a:moveTo>
                    <a:pt x="1" y="0"/>
                  </a:moveTo>
                  <a:lnTo>
                    <a:pt x="465" y="28123"/>
                  </a:lnTo>
                  <a:lnTo>
                    <a:pt x="7731" y="28123"/>
                  </a:lnTo>
                  <a:lnTo>
                    <a:pt x="11693" y="512"/>
                  </a:lnTo>
                  <a:lnTo>
                    <a:pt x="3673" y="3916"/>
                  </a:lnTo>
                  <a:lnTo>
                    <a:pt x="1"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48"/>
            <p:cNvSpPr/>
            <p:nvPr/>
          </p:nvSpPr>
          <p:spPr>
            <a:xfrm>
              <a:off x="1710525" y="3398150"/>
              <a:ext cx="2600" cy="605225"/>
            </a:xfrm>
            <a:custGeom>
              <a:rect b="b" l="l" r="r" t="t"/>
              <a:pathLst>
                <a:path extrusionOk="0" h="24209" w="104">
                  <a:moveTo>
                    <a:pt x="1" y="1"/>
                  </a:moveTo>
                  <a:lnTo>
                    <a:pt x="1" y="24208"/>
                  </a:lnTo>
                  <a:lnTo>
                    <a:pt x="103" y="24208"/>
                  </a:lnTo>
                  <a:lnTo>
                    <a:pt x="103"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48"/>
            <p:cNvSpPr/>
            <p:nvPr/>
          </p:nvSpPr>
          <p:spPr>
            <a:xfrm>
              <a:off x="1711750" y="3313075"/>
              <a:ext cx="200525" cy="127575"/>
            </a:xfrm>
            <a:custGeom>
              <a:rect b="b" l="l" r="r" t="t"/>
              <a:pathLst>
                <a:path extrusionOk="0" h="5103" w="8021">
                  <a:moveTo>
                    <a:pt x="8021" y="0"/>
                  </a:moveTo>
                  <a:lnTo>
                    <a:pt x="1" y="3356"/>
                  </a:lnTo>
                  <a:lnTo>
                    <a:pt x="1471" y="5102"/>
                  </a:lnTo>
                  <a:lnTo>
                    <a:pt x="8021" y="0"/>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48"/>
            <p:cNvSpPr/>
            <p:nvPr/>
          </p:nvSpPr>
          <p:spPr>
            <a:xfrm>
              <a:off x="1619950" y="3300275"/>
              <a:ext cx="91825" cy="132125"/>
            </a:xfrm>
            <a:custGeom>
              <a:rect b="b" l="l" r="r" t="t"/>
              <a:pathLst>
                <a:path extrusionOk="0" h="5285" w="3673">
                  <a:moveTo>
                    <a:pt x="1" y="0"/>
                  </a:moveTo>
                  <a:lnTo>
                    <a:pt x="2127" y="5285"/>
                  </a:lnTo>
                  <a:lnTo>
                    <a:pt x="3673" y="3868"/>
                  </a:lnTo>
                  <a:lnTo>
                    <a:pt x="1" y="0"/>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48"/>
            <p:cNvSpPr/>
            <p:nvPr/>
          </p:nvSpPr>
          <p:spPr>
            <a:xfrm>
              <a:off x="1919725" y="3345700"/>
              <a:ext cx="282725" cy="618625"/>
            </a:xfrm>
            <a:custGeom>
              <a:rect b="b" l="l" r="r" t="t"/>
              <a:pathLst>
                <a:path extrusionOk="0" h="24745" w="11309">
                  <a:moveTo>
                    <a:pt x="6474" y="1"/>
                  </a:moveTo>
                  <a:cubicBezTo>
                    <a:pt x="0" y="661"/>
                    <a:pt x="2624" y="14178"/>
                    <a:pt x="3492" y="18683"/>
                  </a:cubicBezTo>
                  <a:cubicBezTo>
                    <a:pt x="4278" y="22751"/>
                    <a:pt x="5058" y="24744"/>
                    <a:pt x="6774" y="24744"/>
                  </a:cubicBezTo>
                  <a:cubicBezTo>
                    <a:pt x="6959" y="24744"/>
                    <a:pt x="7153" y="24721"/>
                    <a:pt x="7360" y="24675"/>
                  </a:cubicBezTo>
                  <a:cubicBezTo>
                    <a:pt x="9490" y="24203"/>
                    <a:pt x="11308" y="12757"/>
                    <a:pt x="11148" y="6996"/>
                  </a:cubicBezTo>
                  <a:cubicBezTo>
                    <a:pt x="10992" y="1231"/>
                    <a:pt x="6474" y="1"/>
                    <a:pt x="6474"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48"/>
            <p:cNvSpPr/>
            <p:nvPr/>
          </p:nvSpPr>
          <p:spPr>
            <a:xfrm>
              <a:off x="2012925" y="3789225"/>
              <a:ext cx="159925" cy="522350"/>
            </a:xfrm>
            <a:custGeom>
              <a:rect b="b" l="l" r="r" t="t"/>
              <a:pathLst>
                <a:path extrusionOk="0" h="20894" w="6397">
                  <a:moveTo>
                    <a:pt x="6313" y="0"/>
                  </a:moveTo>
                  <a:cubicBezTo>
                    <a:pt x="5865" y="0"/>
                    <a:pt x="3670" y="373"/>
                    <a:pt x="2051" y="2198"/>
                  </a:cubicBezTo>
                  <a:cubicBezTo>
                    <a:pt x="2051" y="2198"/>
                    <a:pt x="1" y="3513"/>
                    <a:pt x="237" y="8302"/>
                  </a:cubicBezTo>
                  <a:cubicBezTo>
                    <a:pt x="379" y="11194"/>
                    <a:pt x="679" y="16857"/>
                    <a:pt x="893" y="20893"/>
                  </a:cubicBezTo>
                  <a:lnTo>
                    <a:pt x="4323" y="20893"/>
                  </a:lnTo>
                  <a:cubicBezTo>
                    <a:pt x="5049" y="13569"/>
                    <a:pt x="6386" y="77"/>
                    <a:pt x="6394" y="15"/>
                  </a:cubicBezTo>
                  <a:cubicBezTo>
                    <a:pt x="6396" y="6"/>
                    <a:pt x="6368" y="0"/>
                    <a:pt x="6313"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48"/>
            <p:cNvSpPr/>
            <p:nvPr/>
          </p:nvSpPr>
          <p:spPr>
            <a:xfrm>
              <a:off x="2035225" y="4311550"/>
              <a:ext cx="85775" cy="115175"/>
            </a:xfrm>
            <a:custGeom>
              <a:rect b="b" l="l" r="r" t="t"/>
              <a:pathLst>
                <a:path extrusionOk="0" h="4607" w="3431">
                  <a:moveTo>
                    <a:pt x="1" y="0"/>
                  </a:moveTo>
                  <a:cubicBezTo>
                    <a:pt x="139" y="2655"/>
                    <a:pt x="245" y="4607"/>
                    <a:pt x="245" y="4607"/>
                  </a:cubicBezTo>
                  <a:lnTo>
                    <a:pt x="2977" y="4607"/>
                  </a:lnTo>
                  <a:cubicBezTo>
                    <a:pt x="2977" y="4607"/>
                    <a:pt x="3164" y="2731"/>
                    <a:pt x="3431"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48"/>
            <p:cNvSpPr/>
            <p:nvPr/>
          </p:nvSpPr>
          <p:spPr>
            <a:xfrm>
              <a:off x="1986475" y="4426250"/>
              <a:ext cx="123175" cy="161650"/>
            </a:xfrm>
            <a:custGeom>
              <a:rect b="b" l="l" r="r" t="t"/>
              <a:pathLst>
                <a:path extrusionOk="0" h="6466" w="4927">
                  <a:moveTo>
                    <a:pt x="1837" y="1"/>
                  </a:moveTo>
                  <a:cubicBezTo>
                    <a:pt x="1268" y="1"/>
                    <a:pt x="213" y="130"/>
                    <a:pt x="119" y="1080"/>
                  </a:cubicBezTo>
                  <a:cubicBezTo>
                    <a:pt x="1" y="2272"/>
                    <a:pt x="258" y="3438"/>
                    <a:pt x="474" y="3438"/>
                  </a:cubicBezTo>
                  <a:cubicBezTo>
                    <a:pt x="494" y="3438"/>
                    <a:pt x="514" y="3428"/>
                    <a:pt x="534" y="3406"/>
                  </a:cubicBezTo>
                  <a:cubicBezTo>
                    <a:pt x="745" y="3165"/>
                    <a:pt x="1275" y="2028"/>
                    <a:pt x="1572" y="2028"/>
                  </a:cubicBezTo>
                  <a:cubicBezTo>
                    <a:pt x="1587" y="2028"/>
                    <a:pt x="1602" y="2031"/>
                    <a:pt x="1616" y="2038"/>
                  </a:cubicBezTo>
                  <a:cubicBezTo>
                    <a:pt x="1901" y="2163"/>
                    <a:pt x="1581" y="6400"/>
                    <a:pt x="1951" y="6462"/>
                  </a:cubicBezTo>
                  <a:cubicBezTo>
                    <a:pt x="1965" y="6464"/>
                    <a:pt x="1981" y="6465"/>
                    <a:pt x="1997" y="6465"/>
                  </a:cubicBezTo>
                  <a:cubicBezTo>
                    <a:pt x="2388" y="6465"/>
                    <a:pt x="3251" y="5751"/>
                    <a:pt x="3666" y="4742"/>
                  </a:cubicBezTo>
                  <a:cubicBezTo>
                    <a:pt x="4098" y="3691"/>
                    <a:pt x="4927" y="19"/>
                    <a:pt x="4927" y="19"/>
                  </a:cubicBezTo>
                  <a:lnTo>
                    <a:pt x="2195" y="19"/>
                  </a:lnTo>
                  <a:cubicBezTo>
                    <a:pt x="2195" y="19"/>
                    <a:pt x="2051" y="1"/>
                    <a:pt x="183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2" name="Google Shape;2792;p48"/>
          <p:cNvGrpSpPr/>
          <p:nvPr/>
        </p:nvGrpSpPr>
        <p:grpSpPr>
          <a:xfrm>
            <a:off x="3527782" y="1737923"/>
            <a:ext cx="750617" cy="2570329"/>
            <a:chOff x="3670282" y="1702816"/>
            <a:chExt cx="750617" cy="2570329"/>
          </a:xfrm>
        </p:grpSpPr>
        <p:sp>
          <p:nvSpPr>
            <p:cNvPr id="2793" name="Google Shape;2793;p48"/>
            <p:cNvSpPr/>
            <p:nvPr/>
          </p:nvSpPr>
          <p:spPr>
            <a:xfrm>
              <a:off x="3718879" y="2112796"/>
              <a:ext cx="232547" cy="485283"/>
            </a:xfrm>
            <a:custGeom>
              <a:rect b="b" l="l" r="r" t="t"/>
              <a:pathLst>
                <a:path extrusionOk="0" h="19952" w="9561">
                  <a:moveTo>
                    <a:pt x="7534" y="1"/>
                  </a:moveTo>
                  <a:cubicBezTo>
                    <a:pt x="5547" y="5"/>
                    <a:pt x="4825" y="1858"/>
                    <a:pt x="4334" y="2580"/>
                  </a:cubicBezTo>
                  <a:cubicBezTo>
                    <a:pt x="3844" y="3297"/>
                    <a:pt x="392" y="14998"/>
                    <a:pt x="164" y="16918"/>
                  </a:cubicBezTo>
                  <a:cubicBezTo>
                    <a:pt x="0" y="18328"/>
                    <a:pt x="1004" y="19952"/>
                    <a:pt x="2211" y="19952"/>
                  </a:cubicBezTo>
                  <a:cubicBezTo>
                    <a:pt x="2647" y="19952"/>
                    <a:pt x="3111" y="19739"/>
                    <a:pt x="3555" y="19226"/>
                  </a:cubicBezTo>
                  <a:cubicBezTo>
                    <a:pt x="5230" y="17301"/>
                    <a:pt x="9360" y="3414"/>
                    <a:pt x="9360" y="3414"/>
                  </a:cubicBezTo>
                  <a:cubicBezTo>
                    <a:pt x="9561" y="2758"/>
                    <a:pt x="9520" y="1"/>
                    <a:pt x="753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48"/>
            <p:cNvSpPr/>
            <p:nvPr/>
          </p:nvSpPr>
          <p:spPr>
            <a:xfrm>
              <a:off x="3729897" y="2055030"/>
              <a:ext cx="265310" cy="484772"/>
            </a:xfrm>
            <a:custGeom>
              <a:rect b="b" l="l" r="r" t="t"/>
              <a:pathLst>
                <a:path extrusionOk="0" h="19931" w="10908">
                  <a:moveTo>
                    <a:pt x="7761" y="1"/>
                  </a:moveTo>
                  <a:cubicBezTo>
                    <a:pt x="5565" y="1"/>
                    <a:pt x="5009" y="1521"/>
                    <a:pt x="4233" y="2982"/>
                  </a:cubicBezTo>
                  <a:cubicBezTo>
                    <a:pt x="3614" y="4153"/>
                    <a:pt x="1448" y="12467"/>
                    <a:pt x="357" y="16754"/>
                  </a:cubicBezTo>
                  <a:cubicBezTo>
                    <a:pt x="1" y="18144"/>
                    <a:pt x="865" y="19551"/>
                    <a:pt x="2264" y="19868"/>
                  </a:cubicBezTo>
                  <a:cubicBezTo>
                    <a:pt x="2452" y="19910"/>
                    <a:pt x="2641" y="19931"/>
                    <a:pt x="2827" y="19931"/>
                  </a:cubicBezTo>
                  <a:cubicBezTo>
                    <a:pt x="3832" y="19931"/>
                    <a:pt x="4768" y="19333"/>
                    <a:pt x="5174" y="18371"/>
                  </a:cubicBezTo>
                  <a:cubicBezTo>
                    <a:pt x="6817" y="14477"/>
                    <a:pt x="10333" y="5976"/>
                    <a:pt x="10583" y="4132"/>
                  </a:cubicBezTo>
                  <a:cubicBezTo>
                    <a:pt x="10908" y="1716"/>
                    <a:pt x="8368" y="36"/>
                    <a:pt x="8368" y="36"/>
                  </a:cubicBezTo>
                  <a:cubicBezTo>
                    <a:pt x="8153" y="12"/>
                    <a:pt x="7950" y="1"/>
                    <a:pt x="776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48"/>
            <p:cNvSpPr/>
            <p:nvPr/>
          </p:nvSpPr>
          <p:spPr>
            <a:xfrm>
              <a:off x="3702923" y="2452532"/>
              <a:ext cx="142943" cy="520574"/>
            </a:xfrm>
            <a:custGeom>
              <a:rect b="b" l="l" r="r" t="t"/>
              <a:pathLst>
                <a:path extrusionOk="0" h="21403" w="5877">
                  <a:moveTo>
                    <a:pt x="3567" y="1"/>
                  </a:moveTo>
                  <a:cubicBezTo>
                    <a:pt x="3090" y="1"/>
                    <a:pt x="2551" y="251"/>
                    <a:pt x="1974" y="865"/>
                  </a:cubicBezTo>
                  <a:cubicBezTo>
                    <a:pt x="1" y="2963"/>
                    <a:pt x="415" y="18130"/>
                    <a:pt x="829" y="20099"/>
                  </a:cubicBezTo>
                  <a:cubicBezTo>
                    <a:pt x="1030" y="21056"/>
                    <a:pt x="1365" y="21403"/>
                    <a:pt x="1678" y="21403"/>
                  </a:cubicBezTo>
                  <a:cubicBezTo>
                    <a:pt x="2010" y="21403"/>
                    <a:pt x="2317" y="21014"/>
                    <a:pt x="2415" y="20549"/>
                  </a:cubicBezTo>
                  <a:cubicBezTo>
                    <a:pt x="2415" y="20549"/>
                    <a:pt x="5877" y="4581"/>
                    <a:pt x="5668" y="2754"/>
                  </a:cubicBezTo>
                  <a:cubicBezTo>
                    <a:pt x="5520" y="1459"/>
                    <a:pt x="4721" y="1"/>
                    <a:pt x="356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48"/>
            <p:cNvSpPr/>
            <p:nvPr/>
          </p:nvSpPr>
          <p:spPr>
            <a:xfrm>
              <a:off x="3711898" y="2900674"/>
              <a:ext cx="99844" cy="226272"/>
            </a:xfrm>
            <a:custGeom>
              <a:rect b="b" l="l" r="r" t="t"/>
              <a:pathLst>
                <a:path extrusionOk="0" h="9303" w="4105">
                  <a:moveTo>
                    <a:pt x="1029" y="0"/>
                  </a:moveTo>
                  <a:cubicBezTo>
                    <a:pt x="973" y="0"/>
                    <a:pt x="917" y="13"/>
                    <a:pt x="861" y="39"/>
                  </a:cubicBezTo>
                  <a:cubicBezTo>
                    <a:pt x="1" y="444"/>
                    <a:pt x="183" y="4076"/>
                    <a:pt x="759" y="5555"/>
                  </a:cubicBezTo>
                  <a:cubicBezTo>
                    <a:pt x="1333" y="7035"/>
                    <a:pt x="2603" y="9276"/>
                    <a:pt x="3058" y="9303"/>
                  </a:cubicBezTo>
                  <a:cubicBezTo>
                    <a:pt x="3060" y="9303"/>
                    <a:pt x="3062" y="9303"/>
                    <a:pt x="3064" y="9303"/>
                  </a:cubicBezTo>
                  <a:cubicBezTo>
                    <a:pt x="3499" y="9303"/>
                    <a:pt x="2544" y="7066"/>
                    <a:pt x="2291" y="6344"/>
                  </a:cubicBezTo>
                  <a:cubicBezTo>
                    <a:pt x="2038" y="5613"/>
                    <a:pt x="2198" y="4767"/>
                    <a:pt x="2198" y="4767"/>
                  </a:cubicBezTo>
                  <a:cubicBezTo>
                    <a:pt x="2212" y="4675"/>
                    <a:pt x="2272" y="4618"/>
                    <a:pt x="2359" y="4618"/>
                  </a:cubicBezTo>
                  <a:cubicBezTo>
                    <a:pt x="2464" y="4618"/>
                    <a:pt x="2608" y="4700"/>
                    <a:pt x="2759" y="4904"/>
                  </a:cubicBezTo>
                  <a:cubicBezTo>
                    <a:pt x="3038" y="5272"/>
                    <a:pt x="3127" y="7043"/>
                    <a:pt x="3604" y="7043"/>
                  </a:cubicBezTo>
                  <a:cubicBezTo>
                    <a:pt x="3608" y="7043"/>
                    <a:pt x="3611" y="7043"/>
                    <a:pt x="3615" y="7043"/>
                  </a:cubicBezTo>
                  <a:cubicBezTo>
                    <a:pt x="4105" y="7016"/>
                    <a:pt x="3597" y="4277"/>
                    <a:pt x="3062" y="3372"/>
                  </a:cubicBezTo>
                  <a:cubicBezTo>
                    <a:pt x="2566" y="2523"/>
                    <a:pt x="1822" y="0"/>
                    <a:pt x="102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48"/>
            <p:cNvSpPr/>
            <p:nvPr/>
          </p:nvSpPr>
          <p:spPr>
            <a:xfrm>
              <a:off x="3697718" y="2412352"/>
              <a:ext cx="165125" cy="404970"/>
            </a:xfrm>
            <a:custGeom>
              <a:rect b="b" l="l" r="r" t="t"/>
              <a:pathLst>
                <a:path extrusionOk="0" h="16650" w="6789">
                  <a:moveTo>
                    <a:pt x="3912" y="1"/>
                  </a:moveTo>
                  <a:cubicBezTo>
                    <a:pt x="3586" y="1"/>
                    <a:pt x="3278" y="95"/>
                    <a:pt x="3022" y="276"/>
                  </a:cubicBezTo>
                  <a:cubicBezTo>
                    <a:pt x="1733" y="1176"/>
                    <a:pt x="1048" y="3649"/>
                    <a:pt x="1048" y="3649"/>
                  </a:cubicBezTo>
                  <a:cubicBezTo>
                    <a:pt x="1" y="6745"/>
                    <a:pt x="236" y="13067"/>
                    <a:pt x="482" y="16649"/>
                  </a:cubicBezTo>
                  <a:lnTo>
                    <a:pt x="5008" y="16449"/>
                  </a:lnTo>
                  <a:cubicBezTo>
                    <a:pt x="5334" y="13326"/>
                    <a:pt x="5886" y="8180"/>
                    <a:pt x="6296" y="5164"/>
                  </a:cubicBezTo>
                  <a:cubicBezTo>
                    <a:pt x="6788" y="1526"/>
                    <a:pt x="5217" y="1"/>
                    <a:pt x="3912"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48"/>
            <p:cNvSpPr/>
            <p:nvPr/>
          </p:nvSpPr>
          <p:spPr>
            <a:xfrm>
              <a:off x="3709442" y="2812432"/>
              <a:ext cx="110108" cy="68735"/>
            </a:xfrm>
            <a:custGeom>
              <a:rect b="b" l="l" r="r" t="t"/>
              <a:pathLst>
                <a:path extrusionOk="0" h="2826" w="4527">
                  <a:moveTo>
                    <a:pt x="4526" y="0"/>
                  </a:moveTo>
                  <a:lnTo>
                    <a:pt x="0" y="200"/>
                  </a:lnTo>
                  <a:cubicBezTo>
                    <a:pt x="107" y="1778"/>
                    <a:pt x="214" y="2826"/>
                    <a:pt x="214" y="2826"/>
                  </a:cubicBezTo>
                  <a:lnTo>
                    <a:pt x="4255" y="2656"/>
                  </a:lnTo>
                  <a:cubicBezTo>
                    <a:pt x="4255" y="2656"/>
                    <a:pt x="4362" y="1586"/>
                    <a:pt x="4526" y="0"/>
                  </a:cubicBezTo>
                  <a:close/>
                </a:path>
              </a:pathLst>
            </a:custGeom>
            <a:solidFill>
              <a:srgbClr val="5A1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48"/>
            <p:cNvSpPr/>
            <p:nvPr/>
          </p:nvSpPr>
          <p:spPr>
            <a:xfrm>
              <a:off x="3803181" y="2601337"/>
              <a:ext cx="294862" cy="708636"/>
            </a:xfrm>
            <a:custGeom>
              <a:rect b="b" l="l" r="r" t="t"/>
              <a:pathLst>
                <a:path extrusionOk="0" h="29135" w="12123">
                  <a:moveTo>
                    <a:pt x="8132" y="0"/>
                  </a:moveTo>
                  <a:cubicBezTo>
                    <a:pt x="6515" y="0"/>
                    <a:pt x="5160" y="1385"/>
                    <a:pt x="4362" y="2370"/>
                  </a:cubicBezTo>
                  <a:cubicBezTo>
                    <a:pt x="2994" y="4055"/>
                    <a:pt x="374" y="19457"/>
                    <a:pt x="183" y="22901"/>
                  </a:cubicBezTo>
                  <a:cubicBezTo>
                    <a:pt x="1" y="26155"/>
                    <a:pt x="468" y="29134"/>
                    <a:pt x="2459" y="29134"/>
                  </a:cubicBezTo>
                  <a:cubicBezTo>
                    <a:pt x="2575" y="29134"/>
                    <a:pt x="2697" y="29124"/>
                    <a:pt x="2824" y="29103"/>
                  </a:cubicBezTo>
                  <a:cubicBezTo>
                    <a:pt x="5123" y="28721"/>
                    <a:pt x="5890" y="22901"/>
                    <a:pt x="9005" y="15322"/>
                  </a:cubicBezTo>
                  <a:cubicBezTo>
                    <a:pt x="12123" y="7744"/>
                    <a:pt x="11855" y="2718"/>
                    <a:pt x="11855" y="2718"/>
                  </a:cubicBezTo>
                  <a:cubicBezTo>
                    <a:pt x="10553" y="695"/>
                    <a:pt x="9277" y="0"/>
                    <a:pt x="813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48"/>
            <p:cNvSpPr/>
            <p:nvPr/>
          </p:nvSpPr>
          <p:spPr>
            <a:xfrm>
              <a:off x="3754706" y="2626584"/>
              <a:ext cx="358197" cy="849609"/>
            </a:xfrm>
            <a:custGeom>
              <a:rect b="b" l="l" r="r" t="t"/>
              <a:pathLst>
                <a:path extrusionOk="0" h="34931" w="14727">
                  <a:moveTo>
                    <a:pt x="8822" y="0"/>
                  </a:moveTo>
                  <a:cubicBezTo>
                    <a:pt x="7071" y="0"/>
                    <a:pt x="5586" y="951"/>
                    <a:pt x="5508" y="1425"/>
                  </a:cubicBezTo>
                  <a:cubicBezTo>
                    <a:pt x="5352" y="2353"/>
                    <a:pt x="691" y="20946"/>
                    <a:pt x="700" y="25031"/>
                  </a:cubicBezTo>
                  <a:cubicBezTo>
                    <a:pt x="705" y="29117"/>
                    <a:pt x="1" y="33893"/>
                    <a:pt x="4087" y="34820"/>
                  </a:cubicBezTo>
                  <a:cubicBezTo>
                    <a:pt x="4419" y="34895"/>
                    <a:pt x="4735" y="34930"/>
                    <a:pt x="5035" y="34930"/>
                  </a:cubicBezTo>
                  <a:cubicBezTo>
                    <a:pt x="8424" y="34930"/>
                    <a:pt x="9776" y="30433"/>
                    <a:pt x="9563" y="27883"/>
                  </a:cubicBezTo>
                  <a:cubicBezTo>
                    <a:pt x="9330" y="25107"/>
                    <a:pt x="10101" y="23721"/>
                    <a:pt x="12414" y="17198"/>
                  </a:cubicBezTo>
                  <a:cubicBezTo>
                    <a:pt x="14726" y="10675"/>
                    <a:pt x="13541" y="3751"/>
                    <a:pt x="13541" y="3751"/>
                  </a:cubicBezTo>
                  <a:cubicBezTo>
                    <a:pt x="12371" y="849"/>
                    <a:pt x="10477" y="0"/>
                    <a:pt x="8822"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48"/>
            <p:cNvSpPr/>
            <p:nvPr/>
          </p:nvSpPr>
          <p:spPr>
            <a:xfrm>
              <a:off x="3794789" y="3189528"/>
              <a:ext cx="244976" cy="995715"/>
            </a:xfrm>
            <a:custGeom>
              <a:rect b="b" l="l" r="r" t="t"/>
              <a:pathLst>
                <a:path extrusionOk="0" h="40938" w="10072">
                  <a:moveTo>
                    <a:pt x="2518" y="0"/>
                  </a:moveTo>
                  <a:cubicBezTo>
                    <a:pt x="1217" y="0"/>
                    <a:pt x="0" y="1091"/>
                    <a:pt x="117" y="2461"/>
                  </a:cubicBezTo>
                  <a:cubicBezTo>
                    <a:pt x="322" y="4853"/>
                    <a:pt x="6574" y="37767"/>
                    <a:pt x="7121" y="39807"/>
                  </a:cubicBezTo>
                  <a:cubicBezTo>
                    <a:pt x="7346" y="40637"/>
                    <a:pt x="7680" y="40937"/>
                    <a:pt x="8017" y="40937"/>
                  </a:cubicBezTo>
                  <a:cubicBezTo>
                    <a:pt x="8508" y="40937"/>
                    <a:pt x="9002" y="40298"/>
                    <a:pt x="9167" y="39727"/>
                  </a:cubicBezTo>
                  <a:cubicBezTo>
                    <a:pt x="9759" y="37691"/>
                    <a:pt x="10071" y="20438"/>
                    <a:pt x="8560" y="13849"/>
                  </a:cubicBezTo>
                  <a:cubicBezTo>
                    <a:pt x="7051" y="7264"/>
                    <a:pt x="5063" y="2180"/>
                    <a:pt x="5063" y="2180"/>
                  </a:cubicBezTo>
                  <a:cubicBezTo>
                    <a:pt x="4517" y="613"/>
                    <a:pt x="3494" y="0"/>
                    <a:pt x="2518"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48"/>
            <p:cNvSpPr/>
            <p:nvPr/>
          </p:nvSpPr>
          <p:spPr>
            <a:xfrm>
              <a:off x="3762513" y="3178170"/>
              <a:ext cx="309115" cy="833265"/>
            </a:xfrm>
            <a:custGeom>
              <a:rect b="b" l="l" r="r" t="t"/>
              <a:pathLst>
                <a:path extrusionOk="0" h="34259" w="12709">
                  <a:moveTo>
                    <a:pt x="4311" y="0"/>
                  </a:moveTo>
                  <a:cubicBezTo>
                    <a:pt x="1842" y="0"/>
                    <a:pt x="1" y="1980"/>
                    <a:pt x="339" y="4972"/>
                  </a:cubicBezTo>
                  <a:cubicBezTo>
                    <a:pt x="339" y="4972"/>
                    <a:pt x="527" y="15301"/>
                    <a:pt x="990" y="19618"/>
                  </a:cubicBezTo>
                  <a:cubicBezTo>
                    <a:pt x="1454" y="23931"/>
                    <a:pt x="3146" y="34259"/>
                    <a:pt x="3146" y="34259"/>
                  </a:cubicBezTo>
                  <a:lnTo>
                    <a:pt x="12708" y="34259"/>
                  </a:lnTo>
                  <a:cubicBezTo>
                    <a:pt x="12708" y="34259"/>
                    <a:pt x="9780" y="12525"/>
                    <a:pt x="9780" y="11371"/>
                  </a:cubicBezTo>
                  <a:cubicBezTo>
                    <a:pt x="9780" y="10212"/>
                    <a:pt x="9201" y="4283"/>
                    <a:pt x="9201" y="4283"/>
                  </a:cubicBezTo>
                  <a:cubicBezTo>
                    <a:pt x="9201" y="4283"/>
                    <a:pt x="9474" y="1583"/>
                    <a:pt x="6153" y="348"/>
                  </a:cubicBezTo>
                  <a:cubicBezTo>
                    <a:pt x="5518" y="112"/>
                    <a:pt x="4897" y="0"/>
                    <a:pt x="4311"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48"/>
            <p:cNvSpPr/>
            <p:nvPr/>
          </p:nvSpPr>
          <p:spPr>
            <a:xfrm>
              <a:off x="3824925" y="3914655"/>
              <a:ext cx="234007" cy="2821"/>
            </a:xfrm>
            <a:custGeom>
              <a:rect b="b" l="l" r="r" t="t"/>
              <a:pathLst>
                <a:path extrusionOk="0" h="116" w="9621">
                  <a:moveTo>
                    <a:pt x="1" y="0"/>
                  </a:moveTo>
                  <a:lnTo>
                    <a:pt x="1" y="111"/>
                  </a:lnTo>
                  <a:cubicBezTo>
                    <a:pt x="255" y="111"/>
                    <a:pt x="4251" y="116"/>
                    <a:pt x="7015" y="116"/>
                  </a:cubicBezTo>
                  <a:cubicBezTo>
                    <a:pt x="8444" y="116"/>
                    <a:pt x="9549" y="116"/>
                    <a:pt x="9620" y="111"/>
                  </a:cubicBezTo>
                  <a:lnTo>
                    <a:pt x="9616" y="0"/>
                  </a:lnTo>
                  <a:cubicBezTo>
                    <a:pt x="9545" y="3"/>
                    <a:pt x="8464" y="4"/>
                    <a:pt x="7050" y="4"/>
                  </a:cubicBezTo>
                  <a:cubicBezTo>
                    <a:pt x="4223" y="4"/>
                    <a:pt x="66" y="0"/>
                    <a:pt x="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48"/>
            <p:cNvSpPr/>
            <p:nvPr/>
          </p:nvSpPr>
          <p:spPr>
            <a:xfrm>
              <a:off x="4024540" y="4045778"/>
              <a:ext cx="24" cy="24"/>
            </a:xfrm>
            <a:custGeom>
              <a:rect b="b" l="l" r="r" t="t"/>
              <a:pathLst>
                <a:path extrusionOk="0" h="1" w="1">
                  <a:moveTo>
                    <a:pt x="1"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48"/>
            <p:cNvSpPr/>
            <p:nvPr/>
          </p:nvSpPr>
          <p:spPr>
            <a:xfrm>
              <a:off x="3670282" y="4215792"/>
              <a:ext cx="362332" cy="46432"/>
            </a:xfrm>
            <a:custGeom>
              <a:rect b="b" l="l" r="r" t="t"/>
              <a:pathLst>
                <a:path extrusionOk="0" h="1909" w="14897">
                  <a:moveTo>
                    <a:pt x="348" y="1"/>
                  </a:moveTo>
                  <a:cubicBezTo>
                    <a:pt x="54" y="1712"/>
                    <a:pt x="1" y="1908"/>
                    <a:pt x="1" y="1908"/>
                  </a:cubicBezTo>
                  <a:lnTo>
                    <a:pt x="14896" y="1908"/>
                  </a:lnTo>
                  <a:lnTo>
                    <a:pt x="14896"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48"/>
            <p:cNvSpPr/>
            <p:nvPr/>
          </p:nvSpPr>
          <p:spPr>
            <a:xfrm>
              <a:off x="3678747" y="4048137"/>
              <a:ext cx="353868" cy="167679"/>
            </a:xfrm>
            <a:custGeom>
              <a:rect b="b" l="l" r="r" t="t"/>
              <a:pathLst>
                <a:path extrusionOk="0" h="6894" w="14549">
                  <a:moveTo>
                    <a:pt x="10881" y="1"/>
                  </a:moveTo>
                  <a:cubicBezTo>
                    <a:pt x="10881" y="1"/>
                    <a:pt x="11304" y="3998"/>
                    <a:pt x="8287" y="4288"/>
                  </a:cubicBezTo>
                  <a:cubicBezTo>
                    <a:pt x="5272" y="4578"/>
                    <a:pt x="335" y="4979"/>
                    <a:pt x="23" y="6787"/>
                  </a:cubicBezTo>
                  <a:cubicBezTo>
                    <a:pt x="14" y="6827"/>
                    <a:pt x="10" y="6863"/>
                    <a:pt x="0" y="6894"/>
                  </a:cubicBezTo>
                  <a:lnTo>
                    <a:pt x="14548" y="6894"/>
                  </a:lnTo>
                  <a:lnTo>
                    <a:pt x="14548" y="1"/>
                  </a:lnTo>
                  <a:close/>
                </a:path>
              </a:pathLst>
            </a:custGeom>
            <a:solidFill>
              <a:srgbClr val="4A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48"/>
            <p:cNvSpPr/>
            <p:nvPr/>
          </p:nvSpPr>
          <p:spPr>
            <a:xfrm>
              <a:off x="3706036" y="4178214"/>
              <a:ext cx="161939" cy="38040"/>
            </a:xfrm>
            <a:custGeom>
              <a:rect b="b" l="l" r="r" t="t"/>
              <a:pathLst>
                <a:path extrusionOk="0" h="1564" w="6658">
                  <a:moveTo>
                    <a:pt x="2394" y="1"/>
                  </a:moveTo>
                  <a:cubicBezTo>
                    <a:pt x="1134" y="1"/>
                    <a:pt x="19" y="40"/>
                    <a:pt x="1" y="40"/>
                  </a:cubicBezTo>
                  <a:lnTo>
                    <a:pt x="6" y="133"/>
                  </a:lnTo>
                  <a:cubicBezTo>
                    <a:pt x="24" y="133"/>
                    <a:pt x="1137" y="96"/>
                    <a:pt x="2394" y="96"/>
                  </a:cubicBezTo>
                  <a:cubicBezTo>
                    <a:pt x="3023" y="96"/>
                    <a:pt x="3688" y="105"/>
                    <a:pt x="4270" y="133"/>
                  </a:cubicBezTo>
                  <a:cubicBezTo>
                    <a:pt x="5989" y="223"/>
                    <a:pt x="6564" y="1550"/>
                    <a:pt x="6569" y="1564"/>
                  </a:cubicBezTo>
                  <a:lnTo>
                    <a:pt x="6657" y="1529"/>
                  </a:lnTo>
                  <a:cubicBezTo>
                    <a:pt x="6653" y="1515"/>
                    <a:pt x="6057" y="129"/>
                    <a:pt x="4274" y="40"/>
                  </a:cubicBezTo>
                  <a:cubicBezTo>
                    <a:pt x="3690" y="10"/>
                    <a:pt x="3024" y="1"/>
                    <a:pt x="2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48"/>
            <p:cNvSpPr/>
            <p:nvPr/>
          </p:nvSpPr>
          <p:spPr>
            <a:xfrm>
              <a:off x="3866443" y="4048137"/>
              <a:ext cx="122804" cy="117405"/>
            </a:xfrm>
            <a:custGeom>
              <a:rect b="b" l="l" r="r" t="t"/>
              <a:pathLst>
                <a:path extrusionOk="0" h="4827" w="5049">
                  <a:moveTo>
                    <a:pt x="4928" y="1"/>
                  </a:moveTo>
                  <a:cubicBezTo>
                    <a:pt x="4928" y="41"/>
                    <a:pt x="4950" y="4038"/>
                    <a:pt x="3502" y="4551"/>
                  </a:cubicBezTo>
                  <a:cubicBezTo>
                    <a:pt x="3132" y="4681"/>
                    <a:pt x="2729" y="4730"/>
                    <a:pt x="2332" y="4730"/>
                  </a:cubicBezTo>
                  <a:cubicBezTo>
                    <a:pt x="1160" y="4730"/>
                    <a:pt x="49" y="4303"/>
                    <a:pt x="36" y="4296"/>
                  </a:cubicBezTo>
                  <a:lnTo>
                    <a:pt x="0" y="4385"/>
                  </a:lnTo>
                  <a:cubicBezTo>
                    <a:pt x="14" y="4390"/>
                    <a:pt x="1141" y="4827"/>
                    <a:pt x="2331" y="4827"/>
                  </a:cubicBezTo>
                  <a:cubicBezTo>
                    <a:pt x="2736" y="4827"/>
                    <a:pt x="3151" y="4773"/>
                    <a:pt x="3534" y="4640"/>
                  </a:cubicBezTo>
                  <a:cubicBezTo>
                    <a:pt x="5049" y="4105"/>
                    <a:pt x="5022" y="167"/>
                    <a:pt x="50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48"/>
            <p:cNvSpPr/>
            <p:nvPr/>
          </p:nvSpPr>
          <p:spPr>
            <a:xfrm>
              <a:off x="3940116" y="4059860"/>
              <a:ext cx="47940" cy="32860"/>
            </a:xfrm>
            <a:custGeom>
              <a:rect b="b" l="l" r="r" t="t"/>
              <a:pathLst>
                <a:path extrusionOk="0" h="1351" w="1971">
                  <a:moveTo>
                    <a:pt x="1917" y="0"/>
                  </a:moveTo>
                  <a:lnTo>
                    <a:pt x="1" y="1270"/>
                  </a:lnTo>
                  <a:lnTo>
                    <a:pt x="54" y="1351"/>
                  </a:lnTo>
                  <a:lnTo>
                    <a:pt x="1971" y="80"/>
                  </a:lnTo>
                  <a:lnTo>
                    <a:pt x="19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48"/>
            <p:cNvSpPr/>
            <p:nvPr/>
          </p:nvSpPr>
          <p:spPr>
            <a:xfrm>
              <a:off x="3943059" y="4068422"/>
              <a:ext cx="41956" cy="24395"/>
            </a:xfrm>
            <a:custGeom>
              <a:rect b="b" l="l" r="r" t="t"/>
              <a:pathLst>
                <a:path extrusionOk="0" h="1003" w="1725">
                  <a:moveTo>
                    <a:pt x="46" y="1"/>
                  </a:moveTo>
                  <a:lnTo>
                    <a:pt x="1" y="85"/>
                  </a:lnTo>
                  <a:lnTo>
                    <a:pt x="1681" y="1003"/>
                  </a:lnTo>
                  <a:lnTo>
                    <a:pt x="1724" y="918"/>
                  </a:lnTo>
                  <a:lnTo>
                    <a:pt x="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48"/>
            <p:cNvSpPr/>
            <p:nvPr/>
          </p:nvSpPr>
          <p:spPr>
            <a:xfrm>
              <a:off x="3926812" y="4105149"/>
              <a:ext cx="55723" cy="21598"/>
            </a:xfrm>
            <a:custGeom>
              <a:rect b="b" l="l" r="r" t="t"/>
              <a:pathLst>
                <a:path extrusionOk="0" h="888" w="2291">
                  <a:moveTo>
                    <a:pt x="2259" y="1"/>
                  </a:moveTo>
                  <a:lnTo>
                    <a:pt x="0" y="794"/>
                  </a:lnTo>
                  <a:lnTo>
                    <a:pt x="31" y="887"/>
                  </a:lnTo>
                  <a:lnTo>
                    <a:pt x="2291" y="90"/>
                  </a:lnTo>
                  <a:lnTo>
                    <a:pt x="22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48"/>
            <p:cNvSpPr/>
            <p:nvPr/>
          </p:nvSpPr>
          <p:spPr>
            <a:xfrm>
              <a:off x="3936127" y="4105271"/>
              <a:ext cx="39573" cy="27655"/>
            </a:xfrm>
            <a:custGeom>
              <a:rect b="b" l="l" r="r" t="t"/>
              <a:pathLst>
                <a:path extrusionOk="0" h="1137" w="1627">
                  <a:moveTo>
                    <a:pt x="54" y="0"/>
                  </a:moveTo>
                  <a:lnTo>
                    <a:pt x="0" y="80"/>
                  </a:lnTo>
                  <a:lnTo>
                    <a:pt x="1573" y="1137"/>
                  </a:lnTo>
                  <a:lnTo>
                    <a:pt x="1627" y="1061"/>
                  </a:ln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48"/>
            <p:cNvSpPr/>
            <p:nvPr/>
          </p:nvSpPr>
          <p:spPr>
            <a:xfrm>
              <a:off x="3833924" y="2033334"/>
              <a:ext cx="422360" cy="467016"/>
            </a:xfrm>
            <a:custGeom>
              <a:rect b="b" l="l" r="r" t="t"/>
              <a:pathLst>
                <a:path extrusionOk="0" h="19201" w="17365">
                  <a:moveTo>
                    <a:pt x="5142" y="1"/>
                  </a:moveTo>
                  <a:cubicBezTo>
                    <a:pt x="3959" y="1"/>
                    <a:pt x="2615" y="92"/>
                    <a:pt x="2153" y="469"/>
                  </a:cubicBezTo>
                  <a:cubicBezTo>
                    <a:pt x="1271" y="1195"/>
                    <a:pt x="1" y="5312"/>
                    <a:pt x="1810" y="9322"/>
                  </a:cubicBezTo>
                  <a:cubicBezTo>
                    <a:pt x="3624" y="13332"/>
                    <a:pt x="4599" y="16406"/>
                    <a:pt x="4693" y="17681"/>
                  </a:cubicBezTo>
                  <a:cubicBezTo>
                    <a:pt x="4786" y="18956"/>
                    <a:pt x="5000" y="19201"/>
                    <a:pt x="5000" y="19201"/>
                  </a:cubicBezTo>
                  <a:lnTo>
                    <a:pt x="12855" y="18862"/>
                  </a:lnTo>
                  <a:cubicBezTo>
                    <a:pt x="12855" y="18862"/>
                    <a:pt x="13871" y="12838"/>
                    <a:pt x="14482" y="11532"/>
                  </a:cubicBezTo>
                  <a:cubicBezTo>
                    <a:pt x="15087" y="10227"/>
                    <a:pt x="17025" y="6556"/>
                    <a:pt x="17194" y="4555"/>
                  </a:cubicBezTo>
                  <a:cubicBezTo>
                    <a:pt x="17364" y="2554"/>
                    <a:pt x="16589" y="880"/>
                    <a:pt x="15150" y="687"/>
                  </a:cubicBezTo>
                  <a:cubicBezTo>
                    <a:pt x="13715" y="492"/>
                    <a:pt x="9536" y="46"/>
                    <a:pt x="9536" y="46"/>
                  </a:cubicBezTo>
                  <a:lnTo>
                    <a:pt x="7188" y="78"/>
                  </a:lnTo>
                  <a:cubicBezTo>
                    <a:pt x="7188" y="78"/>
                    <a:pt x="6233" y="1"/>
                    <a:pt x="5142"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48"/>
            <p:cNvSpPr/>
            <p:nvPr/>
          </p:nvSpPr>
          <p:spPr>
            <a:xfrm>
              <a:off x="3855085" y="2175110"/>
              <a:ext cx="94396" cy="288392"/>
            </a:xfrm>
            <a:custGeom>
              <a:rect b="b" l="l" r="r" t="t"/>
              <a:pathLst>
                <a:path extrusionOk="0" h="11857" w="3881">
                  <a:moveTo>
                    <a:pt x="0" y="1"/>
                  </a:moveTo>
                  <a:cubicBezTo>
                    <a:pt x="0" y="23"/>
                    <a:pt x="13" y="1926"/>
                    <a:pt x="1074" y="3921"/>
                  </a:cubicBezTo>
                  <a:cubicBezTo>
                    <a:pt x="2121" y="5905"/>
                    <a:pt x="3694" y="10337"/>
                    <a:pt x="3764" y="11856"/>
                  </a:cubicBezTo>
                  <a:lnTo>
                    <a:pt x="3881" y="11852"/>
                  </a:lnTo>
                  <a:cubicBezTo>
                    <a:pt x="3805" y="10320"/>
                    <a:pt x="2228" y="5860"/>
                    <a:pt x="1171" y="3873"/>
                  </a:cubicBezTo>
                  <a:cubicBezTo>
                    <a:pt x="124" y="1899"/>
                    <a:pt x="111" y="18"/>
                    <a:pt x="11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48"/>
            <p:cNvSpPr/>
            <p:nvPr/>
          </p:nvSpPr>
          <p:spPr>
            <a:xfrm>
              <a:off x="4037017" y="2038563"/>
              <a:ext cx="76713" cy="52147"/>
            </a:xfrm>
            <a:custGeom>
              <a:rect b="b" l="l" r="r" t="t"/>
              <a:pathLst>
                <a:path extrusionOk="0" h="2144" w="3154">
                  <a:moveTo>
                    <a:pt x="2603" y="1"/>
                  </a:moveTo>
                  <a:lnTo>
                    <a:pt x="2603" y="1"/>
                  </a:lnTo>
                  <a:cubicBezTo>
                    <a:pt x="2603" y="1"/>
                    <a:pt x="2825" y="883"/>
                    <a:pt x="1583" y="1119"/>
                  </a:cubicBezTo>
                  <a:cubicBezTo>
                    <a:pt x="1022" y="1226"/>
                    <a:pt x="644" y="1255"/>
                    <a:pt x="399" y="1255"/>
                  </a:cubicBezTo>
                  <a:cubicBezTo>
                    <a:pt x="103" y="1255"/>
                    <a:pt x="0" y="1212"/>
                    <a:pt x="0" y="1212"/>
                  </a:cubicBezTo>
                  <a:lnTo>
                    <a:pt x="0" y="1212"/>
                  </a:lnTo>
                  <a:cubicBezTo>
                    <a:pt x="0" y="1213"/>
                    <a:pt x="54" y="2130"/>
                    <a:pt x="1533" y="2144"/>
                  </a:cubicBezTo>
                  <a:cubicBezTo>
                    <a:pt x="1537" y="2144"/>
                    <a:pt x="1541" y="2144"/>
                    <a:pt x="1545" y="2144"/>
                  </a:cubicBezTo>
                  <a:cubicBezTo>
                    <a:pt x="3013" y="2144"/>
                    <a:pt x="3153" y="538"/>
                    <a:pt x="2603" y="1"/>
                  </a:cubicBezTo>
                  <a:close/>
                </a:path>
              </a:pathLst>
            </a:custGeom>
            <a:solidFill>
              <a:srgbClr val="4168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48"/>
            <p:cNvSpPr/>
            <p:nvPr/>
          </p:nvSpPr>
          <p:spPr>
            <a:xfrm>
              <a:off x="3971881" y="2021221"/>
              <a:ext cx="76567" cy="60125"/>
            </a:xfrm>
            <a:custGeom>
              <a:rect b="b" l="l" r="r" t="t"/>
              <a:pathLst>
                <a:path extrusionOk="0" h="2472" w="3148">
                  <a:moveTo>
                    <a:pt x="3128" y="2051"/>
                  </a:moveTo>
                  <a:cubicBezTo>
                    <a:pt x="3128" y="2051"/>
                    <a:pt x="3114" y="2077"/>
                    <a:pt x="3082" y="2117"/>
                  </a:cubicBezTo>
                  <a:lnTo>
                    <a:pt x="3082" y="2117"/>
                  </a:lnTo>
                  <a:cubicBezTo>
                    <a:pt x="3147" y="2112"/>
                    <a:pt x="3128" y="2051"/>
                    <a:pt x="3128" y="2051"/>
                  </a:cubicBezTo>
                  <a:close/>
                  <a:moveTo>
                    <a:pt x="1828" y="1"/>
                  </a:moveTo>
                  <a:lnTo>
                    <a:pt x="1828" y="1"/>
                  </a:lnTo>
                  <a:cubicBezTo>
                    <a:pt x="1101" y="255"/>
                    <a:pt x="0" y="1619"/>
                    <a:pt x="1347" y="2238"/>
                  </a:cubicBezTo>
                  <a:cubicBezTo>
                    <a:pt x="1719" y="2409"/>
                    <a:pt x="2021" y="2471"/>
                    <a:pt x="2265" y="2471"/>
                  </a:cubicBezTo>
                  <a:cubicBezTo>
                    <a:pt x="2739" y="2471"/>
                    <a:pt x="2987" y="2236"/>
                    <a:pt x="3082" y="2117"/>
                  </a:cubicBezTo>
                  <a:lnTo>
                    <a:pt x="3082" y="2117"/>
                  </a:lnTo>
                  <a:cubicBezTo>
                    <a:pt x="3079" y="2117"/>
                    <a:pt x="3076" y="2117"/>
                    <a:pt x="3072" y="2117"/>
                  </a:cubicBezTo>
                  <a:cubicBezTo>
                    <a:pt x="2982" y="2117"/>
                    <a:pt x="2758" y="2025"/>
                    <a:pt x="2206" y="1623"/>
                  </a:cubicBezTo>
                  <a:cubicBezTo>
                    <a:pt x="1181" y="879"/>
                    <a:pt x="1828" y="1"/>
                    <a:pt x="1828" y="1"/>
                  </a:cubicBezTo>
                  <a:close/>
                </a:path>
              </a:pathLst>
            </a:custGeom>
            <a:solidFill>
              <a:srgbClr val="4168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48"/>
            <p:cNvSpPr/>
            <p:nvPr/>
          </p:nvSpPr>
          <p:spPr>
            <a:xfrm>
              <a:off x="4005933" y="1844835"/>
              <a:ext cx="97095" cy="226175"/>
            </a:xfrm>
            <a:custGeom>
              <a:rect b="b" l="l" r="r" t="t"/>
              <a:pathLst>
                <a:path extrusionOk="0" h="9299" w="3992">
                  <a:moveTo>
                    <a:pt x="2696" y="0"/>
                  </a:moveTo>
                  <a:cubicBezTo>
                    <a:pt x="1345" y="0"/>
                    <a:pt x="1029" y="1688"/>
                    <a:pt x="1029" y="1688"/>
                  </a:cubicBezTo>
                  <a:lnTo>
                    <a:pt x="0" y="8594"/>
                  </a:lnTo>
                  <a:cubicBezTo>
                    <a:pt x="0" y="8594"/>
                    <a:pt x="736" y="9298"/>
                    <a:pt x="1779" y="9298"/>
                  </a:cubicBezTo>
                  <a:cubicBezTo>
                    <a:pt x="1848" y="9298"/>
                    <a:pt x="1919" y="9295"/>
                    <a:pt x="1991" y="9289"/>
                  </a:cubicBezTo>
                  <a:cubicBezTo>
                    <a:pt x="3149" y="9182"/>
                    <a:pt x="3992" y="8420"/>
                    <a:pt x="3992" y="8420"/>
                  </a:cubicBezTo>
                  <a:lnTo>
                    <a:pt x="3319" y="106"/>
                  </a:lnTo>
                  <a:cubicBezTo>
                    <a:pt x="3090" y="33"/>
                    <a:pt x="2883" y="0"/>
                    <a:pt x="2696"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48"/>
            <p:cNvSpPr/>
            <p:nvPr/>
          </p:nvSpPr>
          <p:spPr>
            <a:xfrm>
              <a:off x="4025537" y="1841065"/>
              <a:ext cx="57109" cy="81359"/>
            </a:xfrm>
            <a:custGeom>
              <a:rect b="b" l="l" r="r" t="t"/>
              <a:pathLst>
                <a:path extrusionOk="0" h="3345" w="2348">
                  <a:moveTo>
                    <a:pt x="1506" y="1"/>
                  </a:moveTo>
                  <a:cubicBezTo>
                    <a:pt x="1482" y="1"/>
                    <a:pt x="1456" y="2"/>
                    <a:pt x="1430" y="3"/>
                  </a:cubicBezTo>
                  <a:cubicBezTo>
                    <a:pt x="504" y="43"/>
                    <a:pt x="223" y="1500"/>
                    <a:pt x="223" y="1500"/>
                  </a:cubicBezTo>
                  <a:lnTo>
                    <a:pt x="0" y="3344"/>
                  </a:lnTo>
                  <a:cubicBezTo>
                    <a:pt x="852" y="3219"/>
                    <a:pt x="2246" y="640"/>
                    <a:pt x="2246" y="640"/>
                  </a:cubicBezTo>
                  <a:cubicBezTo>
                    <a:pt x="2246" y="640"/>
                    <a:pt x="2347" y="1"/>
                    <a:pt x="1506"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48"/>
            <p:cNvSpPr/>
            <p:nvPr/>
          </p:nvSpPr>
          <p:spPr>
            <a:xfrm>
              <a:off x="3937416" y="1705929"/>
              <a:ext cx="179062" cy="187502"/>
            </a:xfrm>
            <a:custGeom>
              <a:rect b="b" l="l" r="r" t="t"/>
              <a:pathLst>
                <a:path extrusionOk="0" h="7709" w="7362">
                  <a:moveTo>
                    <a:pt x="3792" y="0"/>
                  </a:moveTo>
                  <a:cubicBezTo>
                    <a:pt x="3291" y="0"/>
                    <a:pt x="2751" y="65"/>
                    <a:pt x="2219" y="163"/>
                  </a:cubicBezTo>
                  <a:cubicBezTo>
                    <a:pt x="393" y="502"/>
                    <a:pt x="455" y="3576"/>
                    <a:pt x="228" y="4966"/>
                  </a:cubicBezTo>
                  <a:cubicBezTo>
                    <a:pt x="1" y="6361"/>
                    <a:pt x="46" y="7337"/>
                    <a:pt x="776" y="7621"/>
                  </a:cubicBezTo>
                  <a:cubicBezTo>
                    <a:pt x="936" y="7684"/>
                    <a:pt x="1174" y="7708"/>
                    <a:pt x="1448" y="7708"/>
                  </a:cubicBezTo>
                  <a:cubicBezTo>
                    <a:pt x="2421" y="7708"/>
                    <a:pt x="3846" y="7399"/>
                    <a:pt x="3846" y="7399"/>
                  </a:cubicBezTo>
                  <a:cubicBezTo>
                    <a:pt x="5468" y="6998"/>
                    <a:pt x="6136" y="5817"/>
                    <a:pt x="6136" y="5817"/>
                  </a:cubicBezTo>
                  <a:cubicBezTo>
                    <a:pt x="6136" y="5817"/>
                    <a:pt x="6291" y="5995"/>
                    <a:pt x="6547" y="5995"/>
                  </a:cubicBezTo>
                  <a:cubicBezTo>
                    <a:pt x="6649" y="5995"/>
                    <a:pt x="6767" y="5967"/>
                    <a:pt x="6898" y="5888"/>
                  </a:cubicBezTo>
                  <a:cubicBezTo>
                    <a:pt x="7362" y="5608"/>
                    <a:pt x="7348" y="4257"/>
                    <a:pt x="6916" y="3959"/>
                  </a:cubicBezTo>
                  <a:cubicBezTo>
                    <a:pt x="6811" y="3886"/>
                    <a:pt x="6714" y="3858"/>
                    <a:pt x="6627" y="3858"/>
                  </a:cubicBezTo>
                  <a:cubicBezTo>
                    <a:pt x="6360" y="3858"/>
                    <a:pt x="6190" y="4119"/>
                    <a:pt x="6190" y="4119"/>
                  </a:cubicBezTo>
                  <a:cubicBezTo>
                    <a:pt x="6190" y="4119"/>
                    <a:pt x="6186" y="3300"/>
                    <a:pt x="6079" y="1594"/>
                  </a:cubicBezTo>
                  <a:cubicBezTo>
                    <a:pt x="6006" y="383"/>
                    <a:pt x="5015" y="0"/>
                    <a:pt x="379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48"/>
            <p:cNvSpPr/>
            <p:nvPr/>
          </p:nvSpPr>
          <p:spPr>
            <a:xfrm>
              <a:off x="4014908" y="1777972"/>
              <a:ext cx="36970" cy="20334"/>
            </a:xfrm>
            <a:custGeom>
              <a:rect b="b" l="l" r="r" t="t"/>
              <a:pathLst>
                <a:path extrusionOk="0" h="836" w="1520">
                  <a:moveTo>
                    <a:pt x="794" y="0"/>
                  </a:moveTo>
                  <a:cubicBezTo>
                    <a:pt x="198" y="0"/>
                    <a:pt x="0" y="743"/>
                    <a:pt x="0" y="743"/>
                  </a:cubicBezTo>
                  <a:cubicBezTo>
                    <a:pt x="182" y="810"/>
                    <a:pt x="365" y="835"/>
                    <a:pt x="537" y="835"/>
                  </a:cubicBezTo>
                  <a:cubicBezTo>
                    <a:pt x="1068" y="835"/>
                    <a:pt x="1497" y="596"/>
                    <a:pt x="1497" y="596"/>
                  </a:cubicBezTo>
                  <a:cubicBezTo>
                    <a:pt x="1497" y="596"/>
                    <a:pt x="1520" y="71"/>
                    <a:pt x="865" y="4"/>
                  </a:cubicBezTo>
                  <a:cubicBezTo>
                    <a:pt x="841" y="1"/>
                    <a:pt x="817" y="0"/>
                    <a:pt x="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48"/>
            <p:cNvSpPr/>
            <p:nvPr/>
          </p:nvSpPr>
          <p:spPr>
            <a:xfrm>
              <a:off x="3957799" y="1770286"/>
              <a:ext cx="25709" cy="23082"/>
            </a:xfrm>
            <a:custGeom>
              <a:rect b="b" l="l" r="r" t="t"/>
              <a:pathLst>
                <a:path extrusionOk="0" h="949" w="1057">
                  <a:moveTo>
                    <a:pt x="374" y="0"/>
                  </a:moveTo>
                  <a:cubicBezTo>
                    <a:pt x="44" y="0"/>
                    <a:pt x="1" y="453"/>
                    <a:pt x="1" y="453"/>
                  </a:cubicBezTo>
                  <a:cubicBezTo>
                    <a:pt x="108" y="819"/>
                    <a:pt x="847" y="948"/>
                    <a:pt x="847" y="948"/>
                  </a:cubicBezTo>
                  <a:cubicBezTo>
                    <a:pt x="847" y="948"/>
                    <a:pt x="1056" y="239"/>
                    <a:pt x="557" y="39"/>
                  </a:cubicBezTo>
                  <a:cubicBezTo>
                    <a:pt x="488" y="12"/>
                    <a:pt x="427" y="0"/>
                    <a:pt x="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48"/>
            <p:cNvSpPr/>
            <p:nvPr/>
          </p:nvSpPr>
          <p:spPr>
            <a:xfrm>
              <a:off x="4014908" y="1776367"/>
              <a:ext cx="37700" cy="19701"/>
            </a:xfrm>
            <a:custGeom>
              <a:rect b="b" l="l" r="r" t="t"/>
              <a:pathLst>
                <a:path extrusionOk="0" h="810" w="1550">
                  <a:moveTo>
                    <a:pt x="825" y="1"/>
                  </a:moveTo>
                  <a:cubicBezTo>
                    <a:pt x="790" y="1"/>
                    <a:pt x="755" y="3"/>
                    <a:pt x="718" y="8"/>
                  </a:cubicBezTo>
                  <a:cubicBezTo>
                    <a:pt x="161" y="83"/>
                    <a:pt x="0" y="809"/>
                    <a:pt x="0" y="809"/>
                  </a:cubicBezTo>
                  <a:cubicBezTo>
                    <a:pt x="0" y="809"/>
                    <a:pt x="276" y="108"/>
                    <a:pt x="791" y="108"/>
                  </a:cubicBezTo>
                  <a:cubicBezTo>
                    <a:pt x="808" y="108"/>
                    <a:pt x="825" y="109"/>
                    <a:pt x="843" y="110"/>
                  </a:cubicBezTo>
                  <a:cubicBezTo>
                    <a:pt x="1386" y="164"/>
                    <a:pt x="1497" y="662"/>
                    <a:pt x="1497" y="662"/>
                  </a:cubicBezTo>
                  <a:lnTo>
                    <a:pt x="1529" y="666"/>
                  </a:lnTo>
                  <a:cubicBezTo>
                    <a:pt x="1549" y="450"/>
                    <a:pt x="1314" y="1"/>
                    <a:pt x="82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48"/>
            <p:cNvSpPr/>
            <p:nvPr/>
          </p:nvSpPr>
          <p:spPr>
            <a:xfrm>
              <a:off x="3957799" y="1768875"/>
              <a:ext cx="24395" cy="24493"/>
            </a:xfrm>
            <a:custGeom>
              <a:rect b="b" l="l" r="r" t="t"/>
              <a:pathLst>
                <a:path extrusionOk="0" h="1007" w="1003">
                  <a:moveTo>
                    <a:pt x="398" y="0"/>
                  </a:moveTo>
                  <a:cubicBezTo>
                    <a:pt x="44" y="0"/>
                    <a:pt x="1" y="511"/>
                    <a:pt x="1" y="511"/>
                  </a:cubicBezTo>
                  <a:cubicBezTo>
                    <a:pt x="1" y="511"/>
                    <a:pt x="130" y="72"/>
                    <a:pt x="386" y="72"/>
                  </a:cubicBezTo>
                  <a:cubicBezTo>
                    <a:pt x="449" y="72"/>
                    <a:pt x="520" y="98"/>
                    <a:pt x="598" y="164"/>
                  </a:cubicBezTo>
                  <a:cubicBezTo>
                    <a:pt x="990" y="493"/>
                    <a:pt x="847" y="1006"/>
                    <a:pt x="847" y="1006"/>
                  </a:cubicBezTo>
                  <a:cubicBezTo>
                    <a:pt x="963" y="743"/>
                    <a:pt x="1003" y="168"/>
                    <a:pt x="530" y="21"/>
                  </a:cubicBezTo>
                  <a:cubicBezTo>
                    <a:pt x="482" y="7"/>
                    <a:pt x="438" y="0"/>
                    <a:pt x="39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48"/>
            <p:cNvSpPr/>
            <p:nvPr/>
          </p:nvSpPr>
          <p:spPr>
            <a:xfrm>
              <a:off x="4025950" y="1778459"/>
              <a:ext cx="11967" cy="16126"/>
            </a:xfrm>
            <a:custGeom>
              <a:rect b="b" l="l" r="r" t="t"/>
              <a:pathLst>
                <a:path extrusionOk="0" h="663" w="492">
                  <a:moveTo>
                    <a:pt x="272" y="0"/>
                  </a:moveTo>
                  <a:cubicBezTo>
                    <a:pt x="161" y="0"/>
                    <a:pt x="57" y="124"/>
                    <a:pt x="27" y="296"/>
                  </a:cubicBezTo>
                  <a:cubicBezTo>
                    <a:pt x="1" y="479"/>
                    <a:pt x="77" y="643"/>
                    <a:pt x="193" y="660"/>
                  </a:cubicBezTo>
                  <a:cubicBezTo>
                    <a:pt x="200" y="662"/>
                    <a:pt x="208" y="662"/>
                    <a:pt x="215" y="662"/>
                  </a:cubicBezTo>
                  <a:cubicBezTo>
                    <a:pt x="327" y="662"/>
                    <a:pt x="435" y="534"/>
                    <a:pt x="460" y="362"/>
                  </a:cubicBezTo>
                  <a:cubicBezTo>
                    <a:pt x="491" y="185"/>
                    <a:pt x="415" y="19"/>
                    <a:pt x="295" y="2"/>
                  </a:cubicBezTo>
                  <a:cubicBezTo>
                    <a:pt x="287" y="1"/>
                    <a:pt x="280" y="0"/>
                    <a:pt x="27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48"/>
            <p:cNvSpPr/>
            <p:nvPr/>
          </p:nvSpPr>
          <p:spPr>
            <a:xfrm>
              <a:off x="3965168" y="1772500"/>
              <a:ext cx="11942" cy="16126"/>
            </a:xfrm>
            <a:custGeom>
              <a:rect b="b" l="l" r="r" t="t"/>
              <a:pathLst>
                <a:path extrusionOk="0" h="663" w="491">
                  <a:moveTo>
                    <a:pt x="276" y="0"/>
                  </a:moveTo>
                  <a:cubicBezTo>
                    <a:pt x="164" y="0"/>
                    <a:pt x="57" y="125"/>
                    <a:pt x="32" y="296"/>
                  </a:cubicBezTo>
                  <a:cubicBezTo>
                    <a:pt x="1" y="478"/>
                    <a:pt x="77" y="643"/>
                    <a:pt x="196" y="661"/>
                  </a:cubicBezTo>
                  <a:cubicBezTo>
                    <a:pt x="204" y="662"/>
                    <a:pt x="211" y="662"/>
                    <a:pt x="218" y="662"/>
                  </a:cubicBezTo>
                  <a:cubicBezTo>
                    <a:pt x="331" y="662"/>
                    <a:pt x="435" y="534"/>
                    <a:pt x="464" y="362"/>
                  </a:cubicBezTo>
                  <a:cubicBezTo>
                    <a:pt x="490" y="179"/>
                    <a:pt x="414" y="19"/>
                    <a:pt x="299" y="2"/>
                  </a:cubicBezTo>
                  <a:cubicBezTo>
                    <a:pt x="291" y="1"/>
                    <a:pt x="284" y="0"/>
                    <a:pt x="27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48"/>
            <p:cNvSpPr/>
            <p:nvPr/>
          </p:nvSpPr>
          <p:spPr>
            <a:xfrm>
              <a:off x="3976235" y="1785536"/>
              <a:ext cx="22766" cy="41373"/>
            </a:xfrm>
            <a:custGeom>
              <a:rect b="b" l="l" r="r" t="t"/>
              <a:pathLst>
                <a:path extrusionOk="0" h="1701" w="936">
                  <a:moveTo>
                    <a:pt x="842" y="0"/>
                  </a:moveTo>
                  <a:lnTo>
                    <a:pt x="842" y="0"/>
                  </a:lnTo>
                  <a:cubicBezTo>
                    <a:pt x="794" y="27"/>
                    <a:pt x="771" y="807"/>
                    <a:pt x="713" y="914"/>
                  </a:cubicBezTo>
                  <a:cubicBezTo>
                    <a:pt x="650" y="1021"/>
                    <a:pt x="9" y="1043"/>
                    <a:pt x="4" y="1056"/>
                  </a:cubicBezTo>
                  <a:cubicBezTo>
                    <a:pt x="0" y="1074"/>
                    <a:pt x="606" y="1679"/>
                    <a:pt x="681" y="1698"/>
                  </a:cubicBezTo>
                  <a:cubicBezTo>
                    <a:pt x="690" y="1700"/>
                    <a:pt x="698" y="1701"/>
                    <a:pt x="704" y="1701"/>
                  </a:cubicBezTo>
                  <a:cubicBezTo>
                    <a:pt x="750" y="1701"/>
                    <a:pt x="740" y="1653"/>
                    <a:pt x="740" y="1653"/>
                  </a:cubicBezTo>
                  <a:lnTo>
                    <a:pt x="125" y="1087"/>
                  </a:lnTo>
                  <a:lnTo>
                    <a:pt x="125" y="1087"/>
                  </a:lnTo>
                  <a:cubicBezTo>
                    <a:pt x="125" y="1087"/>
                    <a:pt x="163" y="1089"/>
                    <a:pt x="221" y="1089"/>
                  </a:cubicBezTo>
                  <a:cubicBezTo>
                    <a:pt x="355" y="1089"/>
                    <a:pt x="599" y="1080"/>
                    <a:pt x="740" y="1021"/>
                  </a:cubicBezTo>
                  <a:cubicBezTo>
                    <a:pt x="936" y="936"/>
                    <a:pt x="842" y="1"/>
                    <a:pt x="842"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48"/>
            <p:cNvSpPr/>
            <p:nvPr/>
          </p:nvSpPr>
          <p:spPr>
            <a:xfrm>
              <a:off x="3973730" y="1838000"/>
              <a:ext cx="36532" cy="10313"/>
            </a:xfrm>
            <a:custGeom>
              <a:rect b="b" l="l" r="r" t="t"/>
              <a:pathLst>
                <a:path extrusionOk="0" h="424" w="1502">
                  <a:moveTo>
                    <a:pt x="616" y="1"/>
                  </a:moveTo>
                  <a:cubicBezTo>
                    <a:pt x="438" y="1"/>
                    <a:pt x="233" y="16"/>
                    <a:pt x="0" y="57"/>
                  </a:cubicBezTo>
                  <a:cubicBezTo>
                    <a:pt x="0" y="57"/>
                    <a:pt x="189" y="423"/>
                    <a:pt x="711" y="423"/>
                  </a:cubicBezTo>
                  <a:cubicBezTo>
                    <a:pt x="745" y="423"/>
                    <a:pt x="780" y="422"/>
                    <a:pt x="816" y="418"/>
                  </a:cubicBezTo>
                  <a:cubicBezTo>
                    <a:pt x="1413" y="369"/>
                    <a:pt x="1502" y="178"/>
                    <a:pt x="1502" y="178"/>
                  </a:cubicBezTo>
                  <a:cubicBezTo>
                    <a:pt x="1502" y="178"/>
                    <a:pt x="1213" y="1"/>
                    <a:pt x="616"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48"/>
            <p:cNvSpPr/>
            <p:nvPr/>
          </p:nvSpPr>
          <p:spPr>
            <a:xfrm>
              <a:off x="3976770" y="1843059"/>
              <a:ext cx="33614" cy="11578"/>
            </a:xfrm>
            <a:custGeom>
              <a:rect b="b" l="l" r="r" t="t"/>
              <a:pathLst>
                <a:path extrusionOk="0" h="476" w="1382">
                  <a:moveTo>
                    <a:pt x="1" y="1"/>
                  </a:moveTo>
                  <a:lnTo>
                    <a:pt x="1" y="1"/>
                  </a:lnTo>
                  <a:cubicBezTo>
                    <a:pt x="1" y="1"/>
                    <a:pt x="13" y="406"/>
                    <a:pt x="593" y="469"/>
                  </a:cubicBezTo>
                  <a:cubicBezTo>
                    <a:pt x="630" y="473"/>
                    <a:pt x="665" y="475"/>
                    <a:pt x="700" y="475"/>
                  </a:cubicBezTo>
                  <a:cubicBezTo>
                    <a:pt x="1198" y="475"/>
                    <a:pt x="1381" y="50"/>
                    <a:pt x="1381" y="50"/>
                  </a:cubicBezTo>
                  <a:lnTo>
                    <a:pt x="1381" y="50"/>
                  </a:lnTo>
                  <a:cubicBezTo>
                    <a:pt x="1381" y="50"/>
                    <a:pt x="1090" y="260"/>
                    <a:pt x="722" y="260"/>
                  </a:cubicBezTo>
                  <a:cubicBezTo>
                    <a:pt x="714" y="260"/>
                    <a:pt x="707" y="260"/>
                    <a:pt x="700" y="260"/>
                  </a:cubicBezTo>
                  <a:cubicBezTo>
                    <a:pt x="321" y="250"/>
                    <a:pt x="1" y="1"/>
                    <a:pt x="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48"/>
            <p:cNvSpPr/>
            <p:nvPr/>
          </p:nvSpPr>
          <p:spPr>
            <a:xfrm>
              <a:off x="3966920" y="1832114"/>
              <a:ext cx="53339" cy="17293"/>
            </a:xfrm>
            <a:custGeom>
              <a:rect b="b" l="l" r="r" t="t"/>
              <a:pathLst>
                <a:path extrusionOk="0" h="711" w="2193">
                  <a:moveTo>
                    <a:pt x="0" y="1"/>
                  </a:moveTo>
                  <a:lnTo>
                    <a:pt x="0" y="1"/>
                  </a:lnTo>
                  <a:cubicBezTo>
                    <a:pt x="0" y="1"/>
                    <a:pt x="366" y="710"/>
                    <a:pt x="1066" y="710"/>
                  </a:cubicBezTo>
                  <a:cubicBezTo>
                    <a:pt x="1079" y="710"/>
                    <a:pt x="1092" y="710"/>
                    <a:pt x="1105" y="710"/>
                  </a:cubicBezTo>
                  <a:cubicBezTo>
                    <a:pt x="1831" y="683"/>
                    <a:pt x="2174" y="144"/>
                    <a:pt x="2192" y="58"/>
                  </a:cubicBezTo>
                  <a:lnTo>
                    <a:pt x="2192" y="58"/>
                  </a:lnTo>
                  <a:cubicBezTo>
                    <a:pt x="2192" y="59"/>
                    <a:pt x="1756" y="630"/>
                    <a:pt x="1112" y="630"/>
                  </a:cubicBezTo>
                  <a:cubicBezTo>
                    <a:pt x="1105" y="630"/>
                    <a:pt x="1098" y="630"/>
                    <a:pt x="1091" y="629"/>
                  </a:cubicBezTo>
                  <a:cubicBezTo>
                    <a:pt x="432" y="620"/>
                    <a:pt x="0" y="1"/>
                    <a:pt x="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48"/>
            <p:cNvSpPr/>
            <p:nvPr/>
          </p:nvSpPr>
          <p:spPr>
            <a:xfrm>
              <a:off x="3950575" y="1702816"/>
              <a:ext cx="240890" cy="132168"/>
            </a:xfrm>
            <a:custGeom>
              <a:rect b="b" l="l" r="r" t="t"/>
              <a:pathLst>
                <a:path extrusionOk="0" h="5434" w="9904">
                  <a:moveTo>
                    <a:pt x="3274" y="0"/>
                  </a:moveTo>
                  <a:cubicBezTo>
                    <a:pt x="717" y="0"/>
                    <a:pt x="1" y="887"/>
                    <a:pt x="681" y="1454"/>
                  </a:cubicBezTo>
                  <a:cubicBezTo>
                    <a:pt x="1398" y="2059"/>
                    <a:pt x="5190" y="2951"/>
                    <a:pt x="5190" y="2951"/>
                  </a:cubicBezTo>
                  <a:cubicBezTo>
                    <a:pt x="5190" y="2951"/>
                    <a:pt x="4094" y="3739"/>
                    <a:pt x="4664" y="4128"/>
                  </a:cubicBezTo>
                  <a:cubicBezTo>
                    <a:pt x="4977" y="4343"/>
                    <a:pt x="5234" y="4391"/>
                    <a:pt x="5402" y="4391"/>
                  </a:cubicBezTo>
                  <a:cubicBezTo>
                    <a:pt x="5540" y="4391"/>
                    <a:pt x="5618" y="4359"/>
                    <a:pt x="5618" y="4359"/>
                  </a:cubicBezTo>
                  <a:cubicBezTo>
                    <a:pt x="5618" y="4359"/>
                    <a:pt x="5797" y="4029"/>
                    <a:pt x="6098" y="4029"/>
                  </a:cubicBezTo>
                  <a:cubicBezTo>
                    <a:pt x="6149" y="4029"/>
                    <a:pt x="6202" y="4039"/>
                    <a:pt x="6259" y="4060"/>
                  </a:cubicBezTo>
                  <a:cubicBezTo>
                    <a:pt x="6655" y="4208"/>
                    <a:pt x="6815" y="5023"/>
                    <a:pt x="6669" y="5433"/>
                  </a:cubicBezTo>
                  <a:cubicBezTo>
                    <a:pt x="6669" y="5433"/>
                    <a:pt x="9904" y="2510"/>
                    <a:pt x="8024" y="1280"/>
                  </a:cubicBezTo>
                  <a:cubicBezTo>
                    <a:pt x="8024" y="1280"/>
                    <a:pt x="6727" y="126"/>
                    <a:pt x="3768" y="11"/>
                  </a:cubicBezTo>
                  <a:cubicBezTo>
                    <a:pt x="3596" y="4"/>
                    <a:pt x="3432" y="0"/>
                    <a:pt x="3274"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48"/>
            <p:cNvSpPr/>
            <p:nvPr/>
          </p:nvSpPr>
          <p:spPr>
            <a:xfrm>
              <a:off x="4030085" y="1803730"/>
              <a:ext cx="18339" cy="17901"/>
            </a:xfrm>
            <a:custGeom>
              <a:rect b="b" l="l" r="r" t="t"/>
              <a:pathLst>
                <a:path extrusionOk="0" h="736" w="754">
                  <a:moveTo>
                    <a:pt x="379" y="1"/>
                  </a:moveTo>
                  <a:cubicBezTo>
                    <a:pt x="373" y="1"/>
                    <a:pt x="367" y="1"/>
                    <a:pt x="361" y="1"/>
                  </a:cubicBezTo>
                  <a:cubicBezTo>
                    <a:pt x="161" y="10"/>
                    <a:pt x="1" y="183"/>
                    <a:pt x="9" y="384"/>
                  </a:cubicBezTo>
                  <a:cubicBezTo>
                    <a:pt x="18" y="584"/>
                    <a:pt x="183" y="736"/>
                    <a:pt x="376" y="736"/>
                  </a:cubicBezTo>
                  <a:cubicBezTo>
                    <a:pt x="381" y="736"/>
                    <a:pt x="387" y="736"/>
                    <a:pt x="392" y="736"/>
                  </a:cubicBezTo>
                  <a:cubicBezTo>
                    <a:pt x="597" y="727"/>
                    <a:pt x="753" y="557"/>
                    <a:pt x="745" y="353"/>
                  </a:cubicBezTo>
                  <a:cubicBezTo>
                    <a:pt x="736" y="158"/>
                    <a:pt x="576" y="1"/>
                    <a:pt x="379"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48"/>
            <p:cNvSpPr/>
            <p:nvPr/>
          </p:nvSpPr>
          <p:spPr>
            <a:xfrm>
              <a:off x="3954223" y="1797430"/>
              <a:ext cx="18218" cy="17926"/>
            </a:xfrm>
            <a:custGeom>
              <a:rect b="b" l="l" r="r" t="t"/>
              <a:pathLst>
                <a:path extrusionOk="0" h="737" w="749">
                  <a:moveTo>
                    <a:pt x="373" y="1"/>
                  </a:moveTo>
                  <a:cubicBezTo>
                    <a:pt x="367" y="1"/>
                    <a:pt x="362" y="1"/>
                    <a:pt x="357" y="1"/>
                  </a:cubicBezTo>
                  <a:cubicBezTo>
                    <a:pt x="157" y="10"/>
                    <a:pt x="0" y="184"/>
                    <a:pt x="9" y="384"/>
                  </a:cubicBezTo>
                  <a:cubicBezTo>
                    <a:pt x="18" y="583"/>
                    <a:pt x="178" y="736"/>
                    <a:pt x="375" y="736"/>
                  </a:cubicBezTo>
                  <a:cubicBezTo>
                    <a:pt x="381" y="736"/>
                    <a:pt x="387" y="736"/>
                    <a:pt x="393" y="736"/>
                  </a:cubicBezTo>
                  <a:cubicBezTo>
                    <a:pt x="593" y="727"/>
                    <a:pt x="749" y="554"/>
                    <a:pt x="740" y="353"/>
                  </a:cubicBezTo>
                  <a:cubicBezTo>
                    <a:pt x="731" y="153"/>
                    <a:pt x="571" y="1"/>
                    <a:pt x="373"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48"/>
            <p:cNvSpPr/>
            <p:nvPr/>
          </p:nvSpPr>
          <p:spPr>
            <a:xfrm>
              <a:off x="4088167" y="1813313"/>
              <a:ext cx="17026" cy="32933"/>
            </a:xfrm>
            <a:custGeom>
              <a:rect b="b" l="l" r="r" t="t"/>
              <a:pathLst>
                <a:path extrusionOk="0" h="1354" w="700">
                  <a:moveTo>
                    <a:pt x="398" y="1"/>
                  </a:moveTo>
                  <a:cubicBezTo>
                    <a:pt x="380" y="1"/>
                    <a:pt x="362" y="3"/>
                    <a:pt x="344" y="8"/>
                  </a:cubicBezTo>
                  <a:cubicBezTo>
                    <a:pt x="219" y="39"/>
                    <a:pt x="143" y="186"/>
                    <a:pt x="107" y="449"/>
                  </a:cubicBezTo>
                  <a:cubicBezTo>
                    <a:pt x="0" y="1215"/>
                    <a:pt x="330" y="1345"/>
                    <a:pt x="344" y="1353"/>
                  </a:cubicBezTo>
                  <a:lnTo>
                    <a:pt x="383" y="1246"/>
                  </a:lnTo>
                  <a:cubicBezTo>
                    <a:pt x="379" y="1246"/>
                    <a:pt x="130" y="1131"/>
                    <a:pt x="219" y="462"/>
                  </a:cubicBezTo>
                  <a:cubicBezTo>
                    <a:pt x="255" y="186"/>
                    <a:pt x="330" y="128"/>
                    <a:pt x="370" y="115"/>
                  </a:cubicBezTo>
                  <a:cubicBezTo>
                    <a:pt x="377" y="113"/>
                    <a:pt x="384" y="112"/>
                    <a:pt x="392" y="112"/>
                  </a:cubicBezTo>
                  <a:cubicBezTo>
                    <a:pt x="474" y="112"/>
                    <a:pt x="579" y="220"/>
                    <a:pt x="611" y="261"/>
                  </a:cubicBezTo>
                  <a:lnTo>
                    <a:pt x="700" y="190"/>
                  </a:lnTo>
                  <a:cubicBezTo>
                    <a:pt x="684" y="171"/>
                    <a:pt x="550" y="1"/>
                    <a:pt x="398"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48"/>
            <p:cNvSpPr/>
            <p:nvPr/>
          </p:nvSpPr>
          <p:spPr>
            <a:xfrm>
              <a:off x="3956923" y="1753844"/>
              <a:ext cx="29090" cy="17415"/>
            </a:xfrm>
            <a:custGeom>
              <a:rect b="b" l="l" r="r" t="t"/>
              <a:pathLst>
                <a:path extrusionOk="0" h="716" w="1196">
                  <a:moveTo>
                    <a:pt x="467" y="0"/>
                  </a:moveTo>
                  <a:cubicBezTo>
                    <a:pt x="139" y="0"/>
                    <a:pt x="1" y="319"/>
                    <a:pt x="1" y="319"/>
                  </a:cubicBezTo>
                  <a:cubicBezTo>
                    <a:pt x="169" y="171"/>
                    <a:pt x="323" y="115"/>
                    <a:pt x="460" y="115"/>
                  </a:cubicBezTo>
                  <a:cubicBezTo>
                    <a:pt x="906" y="115"/>
                    <a:pt x="1173" y="715"/>
                    <a:pt x="1173" y="715"/>
                  </a:cubicBezTo>
                  <a:cubicBezTo>
                    <a:pt x="1173" y="715"/>
                    <a:pt x="1195" y="238"/>
                    <a:pt x="696" y="47"/>
                  </a:cubicBezTo>
                  <a:cubicBezTo>
                    <a:pt x="611" y="14"/>
                    <a:pt x="535" y="0"/>
                    <a:pt x="4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48"/>
            <p:cNvSpPr/>
            <p:nvPr/>
          </p:nvSpPr>
          <p:spPr>
            <a:xfrm>
              <a:off x="4015127" y="1763257"/>
              <a:ext cx="44997" cy="12015"/>
            </a:xfrm>
            <a:custGeom>
              <a:rect b="b" l="l" r="r" t="t"/>
              <a:pathLst>
                <a:path extrusionOk="0" h="494" w="1850">
                  <a:moveTo>
                    <a:pt x="877" y="1"/>
                  </a:moveTo>
                  <a:cubicBezTo>
                    <a:pt x="324" y="1"/>
                    <a:pt x="1" y="426"/>
                    <a:pt x="1" y="426"/>
                  </a:cubicBezTo>
                  <a:cubicBezTo>
                    <a:pt x="346" y="229"/>
                    <a:pt x="655" y="161"/>
                    <a:pt x="918" y="161"/>
                  </a:cubicBezTo>
                  <a:cubicBezTo>
                    <a:pt x="1499" y="161"/>
                    <a:pt x="1850" y="493"/>
                    <a:pt x="1850" y="493"/>
                  </a:cubicBezTo>
                  <a:cubicBezTo>
                    <a:pt x="1850" y="493"/>
                    <a:pt x="1792" y="168"/>
                    <a:pt x="1105" y="25"/>
                  </a:cubicBezTo>
                  <a:cubicBezTo>
                    <a:pt x="1025" y="8"/>
                    <a:pt x="949" y="1"/>
                    <a:pt x="87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48"/>
            <p:cNvSpPr/>
            <p:nvPr/>
          </p:nvSpPr>
          <p:spPr>
            <a:xfrm>
              <a:off x="3996812" y="1704372"/>
              <a:ext cx="149146" cy="32179"/>
            </a:xfrm>
            <a:custGeom>
              <a:rect b="b" l="l" r="r" t="t"/>
              <a:pathLst>
                <a:path extrusionOk="0" h="1323" w="6132">
                  <a:moveTo>
                    <a:pt x="85" y="0"/>
                  </a:moveTo>
                  <a:lnTo>
                    <a:pt x="1" y="76"/>
                  </a:lnTo>
                  <a:cubicBezTo>
                    <a:pt x="990" y="1140"/>
                    <a:pt x="3316" y="1323"/>
                    <a:pt x="4799" y="1323"/>
                  </a:cubicBezTo>
                  <a:cubicBezTo>
                    <a:pt x="5535" y="1323"/>
                    <a:pt x="6069" y="1279"/>
                    <a:pt x="6131" y="1274"/>
                  </a:cubicBezTo>
                  <a:lnTo>
                    <a:pt x="6117" y="1162"/>
                  </a:lnTo>
                  <a:cubicBezTo>
                    <a:pt x="6103" y="1162"/>
                    <a:pt x="5587" y="1206"/>
                    <a:pt x="4852" y="1206"/>
                  </a:cubicBezTo>
                  <a:cubicBezTo>
                    <a:pt x="3384" y="1206"/>
                    <a:pt x="1045" y="1033"/>
                    <a:pt x="85"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48"/>
            <p:cNvSpPr/>
            <p:nvPr/>
          </p:nvSpPr>
          <p:spPr>
            <a:xfrm>
              <a:off x="3967674" y="1715171"/>
              <a:ext cx="192367" cy="46845"/>
            </a:xfrm>
            <a:custGeom>
              <a:rect b="b" l="l" r="r" t="t"/>
              <a:pathLst>
                <a:path extrusionOk="0" h="1926" w="7909">
                  <a:moveTo>
                    <a:pt x="107" y="1"/>
                  </a:moveTo>
                  <a:lnTo>
                    <a:pt x="0" y="23"/>
                  </a:lnTo>
                  <a:cubicBezTo>
                    <a:pt x="80" y="455"/>
                    <a:pt x="1119" y="1307"/>
                    <a:pt x="3551" y="1744"/>
                  </a:cubicBezTo>
                  <a:cubicBezTo>
                    <a:pt x="4300" y="1878"/>
                    <a:pt x="4990" y="1926"/>
                    <a:pt x="5596" y="1926"/>
                  </a:cubicBezTo>
                  <a:cubicBezTo>
                    <a:pt x="6982" y="1926"/>
                    <a:pt x="7895" y="1677"/>
                    <a:pt x="7909" y="1677"/>
                  </a:cubicBezTo>
                  <a:lnTo>
                    <a:pt x="7882" y="1565"/>
                  </a:lnTo>
                  <a:cubicBezTo>
                    <a:pt x="7870" y="1568"/>
                    <a:pt x="6966" y="1813"/>
                    <a:pt x="5598" y="1813"/>
                  </a:cubicBezTo>
                  <a:cubicBezTo>
                    <a:pt x="4999" y="1813"/>
                    <a:pt x="4310" y="1766"/>
                    <a:pt x="3569" y="1632"/>
                  </a:cubicBezTo>
                  <a:cubicBezTo>
                    <a:pt x="1105" y="1191"/>
                    <a:pt x="173" y="344"/>
                    <a:pt x="107"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48"/>
            <p:cNvSpPr/>
            <p:nvPr/>
          </p:nvSpPr>
          <p:spPr>
            <a:xfrm>
              <a:off x="3978619" y="1709772"/>
              <a:ext cx="176435" cy="39257"/>
            </a:xfrm>
            <a:custGeom>
              <a:rect b="b" l="l" r="r" t="t"/>
              <a:pathLst>
                <a:path extrusionOk="0" h="1614" w="7254">
                  <a:moveTo>
                    <a:pt x="112" y="1"/>
                  </a:moveTo>
                  <a:lnTo>
                    <a:pt x="0" y="9"/>
                  </a:lnTo>
                  <a:cubicBezTo>
                    <a:pt x="0" y="45"/>
                    <a:pt x="107" y="891"/>
                    <a:pt x="2687" y="1391"/>
                  </a:cubicBezTo>
                  <a:cubicBezTo>
                    <a:pt x="3542" y="1555"/>
                    <a:pt x="4335" y="1613"/>
                    <a:pt x="5008" y="1613"/>
                  </a:cubicBezTo>
                  <a:cubicBezTo>
                    <a:pt x="6353" y="1613"/>
                    <a:pt x="7240" y="1395"/>
                    <a:pt x="7254" y="1391"/>
                  </a:cubicBezTo>
                  <a:lnTo>
                    <a:pt x="7227" y="1284"/>
                  </a:lnTo>
                  <a:cubicBezTo>
                    <a:pt x="7215" y="1287"/>
                    <a:pt x="6342" y="1499"/>
                    <a:pt x="5019" y="1499"/>
                  </a:cubicBezTo>
                  <a:cubicBezTo>
                    <a:pt x="4348" y="1499"/>
                    <a:pt x="3560" y="1444"/>
                    <a:pt x="2709" y="1279"/>
                  </a:cubicBezTo>
                  <a:cubicBezTo>
                    <a:pt x="231" y="803"/>
                    <a:pt x="112" y="9"/>
                    <a:pt x="112"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48"/>
            <p:cNvSpPr/>
            <p:nvPr/>
          </p:nvSpPr>
          <p:spPr>
            <a:xfrm>
              <a:off x="4077222" y="1849359"/>
              <a:ext cx="41324" cy="41397"/>
            </a:xfrm>
            <a:custGeom>
              <a:rect b="b" l="l" r="r" t="t"/>
              <a:pathLst>
                <a:path extrusionOk="0" h="1702" w="1699">
                  <a:moveTo>
                    <a:pt x="851" y="455"/>
                  </a:moveTo>
                  <a:cubicBezTo>
                    <a:pt x="1070" y="455"/>
                    <a:pt x="1248" y="633"/>
                    <a:pt x="1248" y="852"/>
                  </a:cubicBezTo>
                  <a:cubicBezTo>
                    <a:pt x="1248" y="1070"/>
                    <a:pt x="1070" y="1247"/>
                    <a:pt x="851" y="1247"/>
                  </a:cubicBezTo>
                  <a:cubicBezTo>
                    <a:pt x="629" y="1247"/>
                    <a:pt x="455" y="1070"/>
                    <a:pt x="455" y="852"/>
                  </a:cubicBezTo>
                  <a:cubicBezTo>
                    <a:pt x="455" y="633"/>
                    <a:pt x="629" y="455"/>
                    <a:pt x="851" y="455"/>
                  </a:cubicBezTo>
                  <a:close/>
                  <a:moveTo>
                    <a:pt x="851" y="1"/>
                  </a:moveTo>
                  <a:cubicBezTo>
                    <a:pt x="379" y="1"/>
                    <a:pt x="0" y="383"/>
                    <a:pt x="0" y="852"/>
                  </a:cubicBezTo>
                  <a:cubicBezTo>
                    <a:pt x="0" y="1319"/>
                    <a:pt x="379" y="1702"/>
                    <a:pt x="851" y="1702"/>
                  </a:cubicBezTo>
                  <a:cubicBezTo>
                    <a:pt x="1320" y="1702"/>
                    <a:pt x="1698" y="1319"/>
                    <a:pt x="1698" y="852"/>
                  </a:cubicBezTo>
                  <a:cubicBezTo>
                    <a:pt x="1698" y="383"/>
                    <a:pt x="1320" y="1"/>
                    <a:pt x="85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48"/>
            <p:cNvSpPr/>
            <p:nvPr/>
          </p:nvSpPr>
          <p:spPr>
            <a:xfrm>
              <a:off x="3843483" y="2471504"/>
              <a:ext cx="421776" cy="379139"/>
            </a:xfrm>
            <a:custGeom>
              <a:rect b="b" l="l" r="r" t="t"/>
              <a:pathLst>
                <a:path extrusionOk="0" h="15588" w="17341">
                  <a:moveTo>
                    <a:pt x="4424" y="1"/>
                  </a:moveTo>
                  <a:cubicBezTo>
                    <a:pt x="4424" y="1"/>
                    <a:pt x="3097" y="1560"/>
                    <a:pt x="2370" y="4416"/>
                  </a:cubicBezTo>
                  <a:cubicBezTo>
                    <a:pt x="1578" y="7539"/>
                    <a:pt x="0" y="10395"/>
                    <a:pt x="4375" y="14129"/>
                  </a:cubicBezTo>
                  <a:cubicBezTo>
                    <a:pt x="5560" y="15139"/>
                    <a:pt x="7288" y="15588"/>
                    <a:pt x="9082" y="15588"/>
                  </a:cubicBezTo>
                  <a:cubicBezTo>
                    <a:pt x="13049" y="15588"/>
                    <a:pt x="17341" y="13393"/>
                    <a:pt x="16820" y="10213"/>
                  </a:cubicBezTo>
                  <a:cubicBezTo>
                    <a:pt x="16062" y="5592"/>
                    <a:pt x="12284" y="1"/>
                    <a:pt x="1228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48"/>
            <p:cNvSpPr/>
            <p:nvPr/>
          </p:nvSpPr>
          <p:spPr>
            <a:xfrm>
              <a:off x="4088362" y="2493929"/>
              <a:ext cx="98336" cy="57036"/>
            </a:xfrm>
            <a:custGeom>
              <a:rect b="b" l="l" r="r" t="t"/>
              <a:pathLst>
                <a:path extrusionOk="0" h="2345" w="4043">
                  <a:moveTo>
                    <a:pt x="113" y="1"/>
                  </a:moveTo>
                  <a:lnTo>
                    <a:pt x="1" y="5"/>
                  </a:lnTo>
                  <a:cubicBezTo>
                    <a:pt x="1" y="36"/>
                    <a:pt x="60" y="780"/>
                    <a:pt x="1333" y="1769"/>
                  </a:cubicBezTo>
                  <a:cubicBezTo>
                    <a:pt x="1917" y="2219"/>
                    <a:pt x="2532" y="2344"/>
                    <a:pt x="3027" y="2344"/>
                  </a:cubicBezTo>
                  <a:cubicBezTo>
                    <a:pt x="3615" y="2344"/>
                    <a:pt x="4038" y="2170"/>
                    <a:pt x="4043" y="2166"/>
                  </a:cubicBezTo>
                  <a:lnTo>
                    <a:pt x="3998" y="2063"/>
                  </a:lnTo>
                  <a:cubicBezTo>
                    <a:pt x="3991" y="2066"/>
                    <a:pt x="3588" y="2232"/>
                    <a:pt x="3025" y="2232"/>
                  </a:cubicBezTo>
                  <a:cubicBezTo>
                    <a:pt x="2551" y="2232"/>
                    <a:pt x="1963" y="2114"/>
                    <a:pt x="1401" y="1680"/>
                  </a:cubicBezTo>
                  <a:cubicBezTo>
                    <a:pt x="175" y="727"/>
                    <a:pt x="113" y="9"/>
                    <a:pt x="113"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48"/>
            <p:cNvSpPr/>
            <p:nvPr/>
          </p:nvSpPr>
          <p:spPr>
            <a:xfrm>
              <a:off x="3931360" y="2492640"/>
              <a:ext cx="225299" cy="2724"/>
            </a:xfrm>
            <a:custGeom>
              <a:rect b="b" l="l" r="r" t="t"/>
              <a:pathLst>
                <a:path extrusionOk="0" h="112" w="9263">
                  <a:moveTo>
                    <a:pt x="0" y="0"/>
                  </a:moveTo>
                  <a:lnTo>
                    <a:pt x="0" y="111"/>
                  </a:lnTo>
                  <a:lnTo>
                    <a:pt x="9263" y="111"/>
                  </a:lnTo>
                  <a:lnTo>
                    <a:pt x="9263"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48"/>
            <p:cNvSpPr/>
            <p:nvPr/>
          </p:nvSpPr>
          <p:spPr>
            <a:xfrm>
              <a:off x="3961082" y="2655212"/>
              <a:ext cx="294862" cy="690954"/>
            </a:xfrm>
            <a:custGeom>
              <a:rect b="b" l="l" r="r" t="t"/>
              <a:pathLst>
                <a:path extrusionOk="0" h="28408" w="12123">
                  <a:moveTo>
                    <a:pt x="7749" y="1"/>
                  </a:moveTo>
                  <a:cubicBezTo>
                    <a:pt x="6329" y="1"/>
                    <a:pt x="5062" y="781"/>
                    <a:pt x="4361" y="1644"/>
                  </a:cubicBezTo>
                  <a:cubicBezTo>
                    <a:pt x="2998" y="3328"/>
                    <a:pt x="374" y="18731"/>
                    <a:pt x="181" y="22175"/>
                  </a:cubicBezTo>
                  <a:cubicBezTo>
                    <a:pt x="1" y="25428"/>
                    <a:pt x="472" y="28408"/>
                    <a:pt x="2459" y="28408"/>
                  </a:cubicBezTo>
                  <a:cubicBezTo>
                    <a:pt x="2576" y="28408"/>
                    <a:pt x="2697" y="28398"/>
                    <a:pt x="2824" y="28377"/>
                  </a:cubicBezTo>
                  <a:cubicBezTo>
                    <a:pt x="5123" y="27993"/>
                    <a:pt x="5889" y="22175"/>
                    <a:pt x="9009" y="14595"/>
                  </a:cubicBezTo>
                  <a:cubicBezTo>
                    <a:pt x="12123" y="7017"/>
                    <a:pt x="11859" y="2722"/>
                    <a:pt x="11859" y="2722"/>
                  </a:cubicBezTo>
                  <a:cubicBezTo>
                    <a:pt x="10589" y="707"/>
                    <a:pt x="9100" y="1"/>
                    <a:pt x="7749"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48"/>
            <p:cNvSpPr/>
            <p:nvPr/>
          </p:nvSpPr>
          <p:spPr>
            <a:xfrm>
              <a:off x="3926058" y="2637529"/>
              <a:ext cx="358295" cy="849609"/>
            </a:xfrm>
            <a:custGeom>
              <a:rect b="b" l="l" r="r" t="t"/>
              <a:pathLst>
                <a:path extrusionOk="0" h="34931" w="14731">
                  <a:moveTo>
                    <a:pt x="8823" y="0"/>
                  </a:moveTo>
                  <a:cubicBezTo>
                    <a:pt x="7072" y="0"/>
                    <a:pt x="5588" y="952"/>
                    <a:pt x="5507" y="1426"/>
                  </a:cubicBezTo>
                  <a:cubicBezTo>
                    <a:pt x="5355" y="2353"/>
                    <a:pt x="695" y="20950"/>
                    <a:pt x="700" y="25031"/>
                  </a:cubicBezTo>
                  <a:cubicBezTo>
                    <a:pt x="704" y="29117"/>
                    <a:pt x="0" y="33898"/>
                    <a:pt x="4086" y="34819"/>
                  </a:cubicBezTo>
                  <a:cubicBezTo>
                    <a:pt x="4420" y="34895"/>
                    <a:pt x="4738" y="34931"/>
                    <a:pt x="5039" y="34931"/>
                  </a:cubicBezTo>
                  <a:cubicBezTo>
                    <a:pt x="8428" y="34931"/>
                    <a:pt x="9774" y="30432"/>
                    <a:pt x="9561" y="27883"/>
                  </a:cubicBezTo>
                  <a:cubicBezTo>
                    <a:pt x="9330" y="25111"/>
                    <a:pt x="10101" y="23721"/>
                    <a:pt x="12417" y="17198"/>
                  </a:cubicBezTo>
                  <a:cubicBezTo>
                    <a:pt x="14730" y="10675"/>
                    <a:pt x="13540" y="3751"/>
                    <a:pt x="13540" y="3751"/>
                  </a:cubicBezTo>
                  <a:cubicBezTo>
                    <a:pt x="12369" y="849"/>
                    <a:pt x="10477" y="0"/>
                    <a:pt x="882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48"/>
            <p:cNvSpPr/>
            <p:nvPr/>
          </p:nvSpPr>
          <p:spPr>
            <a:xfrm>
              <a:off x="3952569" y="3217986"/>
              <a:ext cx="244952" cy="995666"/>
            </a:xfrm>
            <a:custGeom>
              <a:rect b="b" l="l" r="r" t="t"/>
              <a:pathLst>
                <a:path extrusionOk="0" h="40936" w="10071">
                  <a:moveTo>
                    <a:pt x="2517" y="1"/>
                  </a:moveTo>
                  <a:cubicBezTo>
                    <a:pt x="1215" y="1"/>
                    <a:pt x="0" y="1091"/>
                    <a:pt x="118" y="2459"/>
                  </a:cubicBezTo>
                  <a:cubicBezTo>
                    <a:pt x="323" y="4851"/>
                    <a:pt x="6569" y="37763"/>
                    <a:pt x="7122" y="39805"/>
                  </a:cubicBezTo>
                  <a:cubicBezTo>
                    <a:pt x="7347" y="40634"/>
                    <a:pt x="7680" y="40935"/>
                    <a:pt x="8016" y="40935"/>
                  </a:cubicBezTo>
                  <a:cubicBezTo>
                    <a:pt x="8506" y="40935"/>
                    <a:pt x="9000" y="40295"/>
                    <a:pt x="9166" y="39724"/>
                  </a:cubicBezTo>
                  <a:cubicBezTo>
                    <a:pt x="9754" y="37687"/>
                    <a:pt x="10071" y="20436"/>
                    <a:pt x="8561" y="13847"/>
                  </a:cubicBezTo>
                  <a:cubicBezTo>
                    <a:pt x="7046" y="7261"/>
                    <a:pt x="5063" y="2177"/>
                    <a:pt x="5063" y="2177"/>
                  </a:cubicBezTo>
                  <a:cubicBezTo>
                    <a:pt x="4515" y="612"/>
                    <a:pt x="3492" y="1"/>
                    <a:pt x="251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48"/>
            <p:cNvSpPr/>
            <p:nvPr/>
          </p:nvSpPr>
          <p:spPr>
            <a:xfrm>
              <a:off x="3933865" y="3189188"/>
              <a:ext cx="309188" cy="833216"/>
            </a:xfrm>
            <a:custGeom>
              <a:rect b="b" l="l" r="r" t="t"/>
              <a:pathLst>
                <a:path extrusionOk="0" h="34257" w="12712">
                  <a:moveTo>
                    <a:pt x="4312" y="0"/>
                  </a:moveTo>
                  <a:cubicBezTo>
                    <a:pt x="1843" y="0"/>
                    <a:pt x="0" y="1982"/>
                    <a:pt x="338" y="4970"/>
                  </a:cubicBezTo>
                  <a:cubicBezTo>
                    <a:pt x="338" y="4970"/>
                    <a:pt x="531" y="15298"/>
                    <a:pt x="989" y="19615"/>
                  </a:cubicBezTo>
                  <a:cubicBezTo>
                    <a:pt x="1452" y="23933"/>
                    <a:pt x="3150" y="34256"/>
                    <a:pt x="3150" y="34256"/>
                  </a:cubicBezTo>
                  <a:lnTo>
                    <a:pt x="12711" y="34256"/>
                  </a:lnTo>
                  <a:cubicBezTo>
                    <a:pt x="12711" y="34256"/>
                    <a:pt x="9780" y="12527"/>
                    <a:pt x="9780" y="11368"/>
                  </a:cubicBezTo>
                  <a:cubicBezTo>
                    <a:pt x="9780" y="10214"/>
                    <a:pt x="9205" y="4279"/>
                    <a:pt x="9205" y="4279"/>
                  </a:cubicBezTo>
                  <a:cubicBezTo>
                    <a:pt x="9205" y="4279"/>
                    <a:pt x="9472" y="1579"/>
                    <a:pt x="6157" y="349"/>
                  </a:cubicBezTo>
                  <a:cubicBezTo>
                    <a:pt x="5521" y="112"/>
                    <a:pt x="4899" y="0"/>
                    <a:pt x="431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48"/>
            <p:cNvSpPr/>
            <p:nvPr/>
          </p:nvSpPr>
          <p:spPr>
            <a:xfrm>
              <a:off x="3996374" y="3925600"/>
              <a:ext cx="234007" cy="2821"/>
            </a:xfrm>
            <a:custGeom>
              <a:rect b="b" l="l" r="r" t="t"/>
              <a:pathLst>
                <a:path extrusionOk="0" h="116" w="9621">
                  <a:moveTo>
                    <a:pt x="1" y="0"/>
                  </a:moveTo>
                  <a:lnTo>
                    <a:pt x="1" y="111"/>
                  </a:lnTo>
                  <a:cubicBezTo>
                    <a:pt x="254" y="111"/>
                    <a:pt x="4247" y="116"/>
                    <a:pt x="7009" y="116"/>
                  </a:cubicBezTo>
                  <a:cubicBezTo>
                    <a:pt x="8444" y="116"/>
                    <a:pt x="9544" y="116"/>
                    <a:pt x="9620" y="111"/>
                  </a:cubicBezTo>
                  <a:lnTo>
                    <a:pt x="9611" y="0"/>
                  </a:lnTo>
                  <a:cubicBezTo>
                    <a:pt x="9541" y="3"/>
                    <a:pt x="8461" y="4"/>
                    <a:pt x="7047" y="4"/>
                  </a:cubicBezTo>
                  <a:cubicBezTo>
                    <a:pt x="4221" y="4"/>
                    <a:pt x="63" y="0"/>
                    <a:pt x="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48"/>
            <p:cNvSpPr/>
            <p:nvPr/>
          </p:nvSpPr>
          <p:spPr>
            <a:xfrm>
              <a:off x="4177990" y="4056723"/>
              <a:ext cx="24" cy="24"/>
            </a:xfrm>
            <a:custGeom>
              <a:rect b="b" l="l" r="r" t="t"/>
              <a:pathLst>
                <a:path extrusionOk="0" h="1" w="1">
                  <a:moveTo>
                    <a:pt x="1"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48"/>
            <p:cNvSpPr/>
            <p:nvPr/>
          </p:nvSpPr>
          <p:spPr>
            <a:xfrm>
              <a:off x="3823733" y="4226859"/>
              <a:ext cx="362186" cy="46286"/>
            </a:xfrm>
            <a:custGeom>
              <a:rect b="b" l="l" r="r" t="t"/>
              <a:pathLst>
                <a:path extrusionOk="0" h="1903" w="14891">
                  <a:moveTo>
                    <a:pt x="348" y="0"/>
                  </a:moveTo>
                  <a:cubicBezTo>
                    <a:pt x="54" y="1707"/>
                    <a:pt x="1" y="1902"/>
                    <a:pt x="1" y="1902"/>
                  </a:cubicBezTo>
                  <a:lnTo>
                    <a:pt x="14891" y="1902"/>
                  </a:lnTo>
                  <a:lnTo>
                    <a:pt x="14891"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48"/>
            <p:cNvSpPr/>
            <p:nvPr/>
          </p:nvSpPr>
          <p:spPr>
            <a:xfrm>
              <a:off x="3832197" y="4059106"/>
              <a:ext cx="353722" cy="167777"/>
            </a:xfrm>
            <a:custGeom>
              <a:rect b="b" l="l" r="r" t="t"/>
              <a:pathLst>
                <a:path extrusionOk="0" h="6898" w="14543">
                  <a:moveTo>
                    <a:pt x="10880" y="0"/>
                  </a:moveTo>
                  <a:cubicBezTo>
                    <a:pt x="10880" y="0"/>
                    <a:pt x="11304" y="3997"/>
                    <a:pt x="8287" y="4287"/>
                  </a:cubicBezTo>
                  <a:cubicBezTo>
                    <a:pt x="5272" y="4576"/>
                    <a:pt x="335" y="4982"/>
                    <a:pt x="18" y="6790"/>
                  </a:cubicBezTo>
                  <a:cubicBezTo>
                    <a:pt x="14" y="6827"/>
                    <a:pt x="10" y="6862"/>
                    <a:pt x="0" y="6897"/>
                  </a:cubicBezTo>
                  <a:lnTo>
                    <a:pt x="14543" y="6897"/>
                  </a:lnTo>
                  <a:lnTo>
                    <a:pt x="14543" y="0"/>
                  </a:lnTo>
                  <a:close/>
                </a:path>
              </a:pathLst>
            </a:custGeom>
            <a:solidFill>
              <a:srgbClr val="4A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48"/>
            <p:cNvSpPr/>
            <p:nvPr/>
          </p:nvSpPr>
          <p:spPr>
            <a:xfrm>
              <a:off x="3859487" y="4189207"/>
              <a:ext cx="161939" cy="38113"/>
            </a:xfrm>
            <a:custGeom>
              <a:rect b="b" l="l" r="r" t="t"/>
              <a:pathLst>
                <a:path extrusionOk="0" h="1567" w="6658">
                  <a:moveTo>
                    <a:pt x="2392" y="1"/>
                  </a:moveTo>
                  <a:cubicBezTo>
                    <a:pt x="1132" y="1"/>
                    <a:pt x="19" y="38"/>
                    <a:pt x="1" y="38"/>
                  </a:cubicBezTo>
                  <a:lnTo>
                    <a:pt x="6" y="136"/>
                  </a:lnTo>
                  <a:cubicBezTo>
                    <a:pt x="20" y="133"/>
                    <a:pt x="1108" y="95"/>
                    <a:pt x="2347" y="95"/>
                  </a:cubicBezTo>
                  <a:cubicBezTo>
                    <a:pt x="2990" y="95"/>
                    <a:pt x="3673" y="105"/>
                    <a:pt x="4270" y="136"/>
                  </a:cubicBezTo>
                  <a:cubicBezTo>
                    <a:pt x="5989" y="221"/>
                    <a:pt x="6564" y="1552"/>
                    <a:pt x="6569" y="1566"/>
                  </a:cubicBezTo>
                  <a:lnTo>
                    <a:pt x="6657" y="1531"/>
                  </a:lnTo>
                  <a:cubicBezTo>
                    <a:pt x="6649" y="1513"/>
                    <a:pt x="6057" y="127"/>
                    <a:pt x="4274" y="38"/>
                  </a:cubicBezTo>
                  <a:cubicBezTo>
                    <a:pt x="3689" y="10"/>
                    <a:pt x="3022" y="1"/>
                    <a:pt x="23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48"/>
            <p:cNvSpPr/>
            <p:nvPr/>
          </p:nvSpPr>
          <p:spPr>
            <a:xfrm>
              <a:off x="4019894" y="4059106"/>
              <a:ext cx="122804" cy="117380"/>
            </a:xfrm>
            <a:custGeom>
              <a:rect b="b" l="l" r="r" t="t"/>
              <a:pathLst>
                <a:path extrusionOk="0" h="4826" w="5049">
                  <a:moveTo>
                    <a:pt x="4924" y="0"/>
                  </a:moveTo>
                  <a:cubicBezTo>
                    <a:pt x="4924" y="41"/>
                    <a:pt x="4950" y="4037"/>
                    <a:pt x="3502" y="4549"/>
                  </a:cubicBezTo>
                  <a:cubicBezTo>
                    <a:pt x="3130" y="4681"/>
                    <a:pt x="2724" y="4731"/>
                    <a:pt x="2326" y="4731"/>
                  </a:cubicBezTo>
                  <a:cubicBezTo>
                    <a:pt x="1155" y="4731"/>
                    <a:pt x="49" y="4302"/>
                    <a:pt x="36" y="4295"/>
                  </a:cubicBezTo>
                  <a:lnTo>
                    <a:pt x="0" y="4384"/>
                  </a:lnTo>
                  <a:cubicBezTo>
                    <a:pt x="14" y="4388"/>
                    <a:pt x="1137" y="4826"/>
                    <a:pt x="2330" y="4826"/>
                  </a:cubicBezTo>
                  <a:cubicBezTo>
                    <a:pt x="2736" y="4826"/>
                    <a:pt x="3151" y="4777"/>
                    <a:pt x="3533" y="4639"/>
                  </a:cubicBezTo>
                  <a:cubicBezTo>
                    <a:pt x="5049" y="4104"/>
                    <a:pt x="5022" y="165"/>
                    <a:pt x="50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48"/>
            <p:cNvSpPr/>
            <p:nvPr/>
          </p:nvSpPr>
          <p:spPr>
            <a:xfrm>
              <a:off x="4093567" y="4070806"/>
              <a:ext cx="47940" cy="32860"/>
            </a:xfrm>
            <a:custGeom>
              <a:rect b="b" l="l" r="r" t="t"/>
              <a:pathLst>
                <a:path extrusionOk="0" h="1351" w="1971">
                  <a:moveTo>
                    <a:pt x="1917" y="0"/>
                  </a:moveTo>
                  <a:lnTo>
                    <a:pt x="1" y="1275"/>
                  </a:lnTo>
                  <a:lnTo>
                    <a:pt x="50" y="1351"/>
                  </a:lnTo>
                  <a:lnTo>
                    <a:pt x="1971" y="80"/>
                  </a:lnTo>
                  <a:lnTo>
                    <a:pt x="19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48"/>
            <p:cNvSpPr/>
            <p:nvPr/>
          </p:nvSpPr>
          <p:spPr>
            <a:xfrm>
              <a:off x="4096510" y="4079367"/>
              <a:ext cx="41956" cy="24420"/>
            </a:xfrm>
            <a:custGeom>
              <a:rect b="b" l="l" r="r" t="t"/>
              <a:pathLst>
                <a:path extrusionOk="0" h="1004" w="1725">
                  <a:moveTo>
                    <a:pt x="46" y="0"/>
                  </a:moveTo>
                  <a:lnTo>
                    <a:pt x="1" y="86"/>
                  </a:lnTo>
                  <a:lnTo>
                    <a:pt x="1681" y="1003"/>
                  </a:lnTo>
                  <a:lnTo>
                    <a:pt x="1724" y="919"/>
                  </a:lnTo>
                  <a:lnTo>
                    <a:pt x="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48"/>
            <p:cNvSpPr/>
            <p:nvPr/>
          </p:nvSpPr>
          <p:spPr>
            <a:xfrm>
              <a:off x="4080165" y="4116094"/>
              <a:ext cx="55820" cy="21598"/>
            </a:xfrm>
            <a:custGeom>
              <a:rect b="b" l="l" r="r" t="t"/>
              <a:pathLst>
                <a:path extrusionOk="0" h="888" w="2295">
                  <a:moveTo>
                    <a:pt x="2263" y="1"/>
                  </a:moveTo>
                  <a:lnTo>
                    <a:pt x="0" y="799"/>
                  </a:lnTo>
                  <a:lnTo>
                    <a:pt x="35" y="887"/>
                  </a:lnTo>
                  <a:lnTo>
                    <a:pt x="2295" y="90"/>
                  </a:lnTo>
                  <a:lnTo>
                    <a:pt x="22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48"/>
            <p:cNvSpPr/>
            <p:nvPr/>
          </p:nvSpPr>
          <p:spPr>
            <a:xfrm>
              <a:off x="4089578" y="4116216"/>
              <a:ext cx="39475" cy="27776"/>
            </a:xfrm>
            <a:custGeom>
              <a:rect b="b" l="l" r="r" t="t"/>
              <a:pathLst>
                <a:path extrusionOk="0" h="1142" w="1623">
                  <a:moveTo>
                    <a:pt x="54" y="0"/>
                  </a:moveTo>
                  <a:lnTo>
                    <a:pt x="0" y="80"/>
                  </a:lnTo>
                  <a:lnTo>
                    <a:pt x="1573" y="1141"/>
                  </a:lnTo>
                  <a:lnTo>
                    <a:pt x="1622" y="1061"/>
                  </a:ln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48"/>
            <p:cNvSpPr/>
            <p:nvPr/>
          </p:nvSpPr>
          <p:spPr>
            <a:xfrm>
              <a:off x="4118522" y="2038588"/>
              <a:ext cx="164639" cy="1167796"/>
            </a:xfrm>
            <a:custGeom>
              <a:rect b="b" l="l" r="r" t="t"/>
              <a:pathLst>
                <a:path extrusionOk="0" h="48013" w="6769">
                  <a:moveTo>
                    <a:pt x="498" y="0"/>
                  </a:moveTo>
                  <a:cubicBezTo>
                    <a:pt x="97" y="0"/>
                    <a:pt x="0" y="66"/>
                    <a:pt x="0" y="66"/>
                  </a:cubicBezTo>
                  <a:lnTo>
                    <a:pt x="0" y="48012"/>
                  </a:lnTo>
                  <a:lnTo>
                    <a:pt x="6768" y="48012"/>
                  </a:lnTo>
                  <a:lnTo>
                    <a:pt x="6768" y="6572"/>
                  </a:lnTo>
                  <a:cubicBezTo>
                    <a:pt x="6768" y="6572"/>
                    <a:pt x="6452" y="1185"/>
                    <a:pt x="3449" y="471"/>
                  </a:cubicBezTo>
                  <a:cubicBezTo>
                    <a:pt x="1838" y="89"/>
                    <a:pt x="963" y="0"/>
                    <a:pt x="498" y="0"/>
                  </a:cubicBezTo>
                  <a:close/>
                </a:path>
              </a:pathLst>
            </a:custGeom>
            <a:solidFill>
              <a:srgbClr val="4A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48"/>
            <p:cNvSpPr/>
            <p:nvPr/>
          </p:nvSpPr>
          <p:spPr>
            <a:xfrm>
              <a:off x="4167288" y="2112796"/>
              <a:ext cx="232523" cy="485283"/>
            </a:xfrm>
            <a:custGeom>
              <a:rect b="b" l="l" r="r" t="t"/>
              <a:pathLst>
                <a:path extrusionOk="0" h="19952" w="9560">
                  <a:moveTo>
                    <a:pt x="2028" y="1"/>
                  </a:moveTo>
                  <a:cubicBezTo>
                    <a:pt x="40" y="1"/>
                    <a:pt x="0" y="2758"/>
                    <a:pt x="196" y="3414"/>
                  </a:cubicBezTo>
                  <a:cubicBezTo>
                    <a:pt x="196" y="3414"/>
                    <a:pt x="4327" y="17301"/>
                    <a:pt x="6001" y="19226"/>
                  </a:cubicBezTo>
                  <a:cubicBezTo>
                    <a:pt x="6447" y="19739"/>
                    <a:pt x="6911" y="19952"/>
                    <a:pt x="7348" y="19952"/>
                  </a:cubicBezTo>
                  <a:cubicBezTo>
                    <a:pt x="8557" y="19952"/>
                    <a:pt x="9559" y="18328"/>
                    <a:pt x="9392" y="16918"/>
                  </a:cubicBezTo>
                  <a:cubicBezTo>
                    <a:pt x="9165" y="14998"/>
                    <a:pt x="5712" y="3297"/>
                    <a:pt x="5222" y="2580"/>
                  </a:cubicBezTo>
                  <a:cubicBezTo>
                    <a:pt x="4732" y="1858"/>
                    <a:pt x="4014" y="5"/>
                    <a:pt x="2028"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48"/>
            <p:cNvSpPr/>
            <p:nvPr/>
          </p:nvSpPr>
          <p:spPr>
            <a:xfrm>
              <a:off x="4123386" y="2055030"/>
              <a:ext cx="265310" cy="484772"/>
            </a:xfrm>
            <a:custGeom>
              <a:rect b="b" l="l" r="r" t="t"/>
              <a:pathLst>
                <a:path extrusionOk="0" h="19931" w="10908">
                  <a:moveTo>
                    <a:pt x="3151" y="1"/>
                  </a:moveTo>
                  <a:cubicBezTo>
                    <a:pt x="2961" y="1"/>
                    <a:pt x="2759" y="12"/>
                    <a:pt x="2544" y="36"/>
                  </a:cubicBezTo>
                  <a:cubicBezTo>
                    <a:pt x="2544" y="36"/>
                    <a:pt x="0" y="1716"/>
                    <a:pt x="325" y="4132"/>
                  </a:cubicBezTo>
                  <a:cubicBezTo>
                    <a:pt x="576" y="5976"/>
                    <a:pt x="4095" y="14477"/>
                    <a:pt x="5735" y="18371"/>
                  </a:cubicBezTo>
                  <a:cubicBezTo>
                    <a:pt x="6141" y="19333"/>
                    <a:pt x="7077" y="19931"/>
                    <a:pt x="8082" y="19931"/>
                  </a:cubicBezTo>
                  <a:cubicBezTo>
                    <a:pt x="8268" y="19931"/>
                    <a:pt x="8457" y="19910"/>
                    <a:pt x="8645" y="19868"/>
                  </a:cubicBezTo>
                  <a:cubicBezTo>
                    <a:pt x="10048" y="19551"/>
                    <a:pt x="10907" y="18144"/>
                    <a:pt x="10556" y="16754"/>
                  </a:cubicBezTo>
                  <a:cubicBezTo>
                    <a:pt x="9459" y="12467"/>
                    <a:pt x="7294" y="4153"/>
                    <a:pt x="6675" y="2982"/>
                  </a:cubicBezTo>
                  <a:cubicBezTo>
                    <a:pt x="5904" y="1521"/>
                    <a:pt x="5345" y="1"/>
                    <a:pt x="315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48"/>
            <p:cNvSpPr/>
            <p:nvPr/>
          </p:nvSpPr>
          <p:spPr>
            <a:xfrm>
              <a:off x="4272726" y="2452532"/>
              <a:ext cx="143065" cy="520574"/>
            </a:xfrm>
            <a:custGeom>
              <a:rect b="b" l="l" r="r" t="t"/>
              <a:pathLst>
                <a:path extrusionOk="0" h="21403" w="5882">
                  <a:moveTo>
                    <a:pt x="2313" y="1"/>
                  </a:moveTo>
                  <a:cubicBezTo>
                    <a:pt x="1159" y="1"/>
                    <a:pt x="358" y="1459"/>
                    <a:pt x="210" y="2754"/>
                  </a:cubicBezTo>
                  <a:cubicBezTo>
                    <a:pt x="0" y="4581"/>
                    <a:pt x="3462" y="20549"/>
                    <a:pt x="3462" y="20549"/>
                  </a:cubicBezTo>
                  <a:cubicBezTo>
                    <a:pt x="3561" y="21014"/>
                    <a:pt x="3868" y="21403"/>
                    <a:pt x="4200" y="21403"/>
                  </a:cubicBezTo>
                  <a:cubicBezTo>
                    <a:pt x="4513" y="21403"/>
                    <a:pt x="4849" y="21056"/>
                    <a:pt x="5053" y="20099"/>
                  </a:cubicBezTo>
                  <a:cubicBezTo>
                    <a:pt x="5467" y="18130"/>
                    <a:pt x="5882" y="2963"/>
                    <a:pt x="3908" y="865"/>
                  </a:cubicBezTo>
                  <a:cubicBezTo>
                    <a:pt x="3330" y="251"/>
                    <a:pt x="2791" y="1"/>
                    <a:pt x="2313"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48"/>
            <p:cNvSpPr/>
            <p:nvPr/>
          </p:nvSpPr>
          <p:spPr>
            <a:xfrm>
              <a:off x="4306972" y="2900674"/>
              <a:ext cx="99820" cy="226272"/>
            </a:xfrm>
            <a:custGeom>
              <a:rect b="b" l="l" r="r" t="t"/>
              <a:pathLst>
                <a:path extrusionOk="0" h="9303" w="4104">
                  <a:moveTo>
                    <a:pt x="3075" y="0"/>
                  </a:moveTo>
                  <a:cubicBezTo>
                    <a:pt x="2279" y="0"/>
                    <a:pt x="1537" y="2523"/>
                    <a:pt x="1038" y="3372"/>
                  </a:cubicBezTo>
                  <a:cubicBezTo>
                    <a:pt x="503" y="4277"/>
                    <a:pt x="1" y="7016"/>
                    <a:pt x="486" y="7043"/>
                  </a:cubicBezTo>
                  <a:cubicBezTo>
                    <a:pt x="490" y="7043"/>
                    <a:pt x="493" y="7043"/>
                    <a:pt x="497" y="7043"/>
                  </a:cubicBezTo>
                  <a:cubicBezTo>
                    <a:pt x="977" y="7043"/>
                    <a:pt x="1062" y="5272"/>
                    <a:pt x="1342" y="4904"/>
                  </a:cubicBezTo>
                  <a:cubicBezTo>
                    <a:pt x="1492" y="4700"/>
                    <a:pt x="1637" y="4618"/>
                    <a:pt x="1743" y="4618"/>
                  </a:cubicBezTo>
                  <a:cubicBezTo>
                    <a:pt x="1831" y="4618"/>
                    <a:pt x="1891" y="4675"/>
                    <a:pt x="1903" y="4767"/>
                  </a:cubicBezTo>
                  <a:cubicBezTo>
                    <a:pt x="1903" y="4767"/>
                    <a:pt x="2068" y="5613"/>
                    <a:pt x="1809" y="6344"/>
                  </a:cubicBezTo>
                  <a:cubicBezTo>
                    <a:pt x="1557" y="7066"/>
                    <a:pt x="602" y="9303"/>
                    <a:pt x="1041" y="9303"/>
                  </a:cubicBezTo>
                  <a:cubicBezTo>
                    <a:pt x="1043" y="9303"/>
                    <a:pt x="1045" y="9303"/>
                    <a:pt x="1047" y="9303"/>
                  </a:cubicBezTo>
                  <a:cubicBezTo>
                    <a:pt x="1498" y="9276"/>
                    <a:pt x="2767" y="7035"/>
                    <a:pt x="3342" y="5555"/>
                  </a:cubicBezTo>
                  <a:cubicBezTo>
                    <a:pt x="3921" y="4076"/>
                    <a:pt x="4104" y="444"/>
                    <a:pt x="3244" y="39"/>
                  </a:cubicBezTo>
                  <a:cubicBezTo>
                    <a:pt x="3187" y="13"/>
                    <a:pt x="3131" y="0"/>
                    <a:pt x="3075"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48"/>
            <p:cNvSpPr/>
            <p:nvPr/>
          </p:nvSpPr>
          <p:spPr>
            <a:xfrm>
              <a:off x="4255774" y="2412352"/>
              <a:ext cx="165125" cy="404970"/>
            </a:xfrm>
            <a:custGeom>
              <a:rect b="b" l="l" r="r" t="t"/>
              <a:pathLst>
                <a:path extrusionOk="0" h="16650" w="6789">
                  <a:moveTo>
                    <a:pt x="2879" y="1"/>
                  </a:moveTo>
                  <a:cubicBezTo>
                    <a:pt x="1572" y="1"/>
                    <a:pt x="1" y="1526"/>
                    <a:pt x="496" y="5164"/>
                  </a:cubicBezTo>
                  <a:cubicBezTo>
                    <a:pt x="903" y="8180"/>
                    <a:pt x="1454" y="13326"/>
                    <a:pt x="1785" y="16449"/>
                  </a:cubicBezTo>
                  <a:lnTo>
                    <a:pt x="6307" y="16649"/>
                  </a:lnTo>
                  <a:cubicBezTo>
                    <a:pt x="6552" y="13067"/>
                    <a:pt x="6788" y="6745"/>
                    <a:pt x="5746" y="3649"/>
                  </a:cubicBezTo>
                  <a:cubicBezTo>
                    <a:pt x="5746" y="3649"/>
                    <a:pt x="5059" y="1176"/>
                    <a:pt x="3772" y="276"/>
                  </a:cubicBezTo>
                  <a:cubicBezTo>
                    <a:pt x="3515" y="95"/>
                    <a:pt x="3205" y="1"/>
                    <a:pt x="2879"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48"/>
            <p:cNvSpPr/>
            <p:nvPr/>
          </p:nvSpPr>
          <p:spPr>
            <a:xfrm>
              <a:off x="4299165" y="2812432"/>
              <a:ext cx="110011" cy="68735"/>
            </a:xfrm>
            <a:custGeom>
              <a:rect b="b" l="l" r="r" t="t"/>
              <a:pathLst>
                <a:path extrusionOk="0" h="2826" w="4523">
                  <a:moveTo>
                    <a:pt x="1" y="0"/>
                  </a:moveTo>
                  <a:lnTo>
                    <a:pt x="1" y="0"/>
                  </a:lnTo>
                  <a:cubicBezTo>
                    <a:pt x="165" y="1586"/>
                    <a:pt x="272" y="2656"/>
                    <a:pt x="272" y="2656"/>
                  </a:cubicBezTo>
                  <a:lnTo>
                    <a:pt x="4309" y="2826"/>
                  </a:lnTo>
                  <a:cubicBezTo>
                    <a:pt x="4309" y="2826"/>
                    <a:pt x="4416" y="1778"/>
                    <a:pt x="4523" y="200"/>
                  </a:cubicBezTo>
                  <a:lnTo>
                    <a:pt x="1" y="0"/>
                  </a:lnTo>
                  <a:close/>
                </a:path>
              </a:pathLst>
            </a:custGeom>
            <a:solidFill>
              <a:srgbClr val="5A1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48"/>
            <p:cNvSpPr/>
            <p:nvPr/>
          </p:nvSpPr>
          <p:spPr>
            <a:xfrm>
              <a:off x="3778663" y="2032118"/>
              <a:ext cx="182638" cy="1174266"/>
            </a:xfrm>
            <a:custGeom>
              <a:rect b="b" l="l" r="r" t="t"/>
              <a:pathLst>
                <a:path extrusionOk="0" h="48279" w="7509">
                  <a:moveTo>
                    <a:pt x="6403" y="1"/>
                  </a:moveTo>
                  <a:cubicBezTo>
                    <a:pt x="707" y="1"/>
                    <a:pt x="1154" y="10254"/>
                    <a:pt x="1154" y="10254"/>
                  </a:cubicBezTo>
                  <a:lnTo>
                    <a:pt x="1" y="48278"/>
                  </a:lnTo>
                  <a:lnTo>
                    <a:pt x="5548" y="48278"/>
                  </a:lnTo>
                  <a:cubicBezTo>
                    <a:pt x="5548" y="48278"/>
                    <a:pt x="6354" y="17361"/>
                    <a:pt x="5548" y="9123"/>
                  </a:cubicBezTo>
                  <a:cubicBezTo>
                    <a:pt x="4741" y="885"/>
                    <a:pt x="7508" y="118"/>
                    <a:pt x="7508" y="118"/>
                  </a:cubicBezTo>
                  <a:cubicBezTo>
                    <a:pt x="7116" y="38"/>
                    <a:pt x="6748" y="1"/>
                    <a:pt x="6403" y="1"/>
                  </a:cubicBezTo>
                  <a:close/>
                </a:path>
              </a:pathLst>
            </a:custGeom>
            <a:solidFill>
              <a:srgbClr val="4A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5" name="Google Shape;2865;p48"/>
          <p:cNvGrpSpPr/>
          <p:nvPr/>
        </p:nvGrpSpPr>
        <p:grpSpPr>
          <a:xfrm>
            <a:off x="4379133" y="1737932"/>
            <a:ext cx="1043733" cy="2570320"/>
            <a:chOff x="6543075" y="1641125"/>
            <a:chExt cx="468525" cy="1153800"/>
          </a:xfrm>
        </p:grpSpPr>
        <p:sp>
          <p:nvSpPr>
            <p:cNvPr id="2866" name="Google Shape;2866;p48"/>
            <p:cNvSpPr/>
            <p:nvPr/>
          </p:nvSpPr>
          <p:spPr>
            <a:xfrm>
              <a:off x="6842800" y="1742400"/>
              <a:ext cx="117875" cy="124100"/>
            </a:xfrm>
            <a:custGeom>
              <a:rect b="b" l="l" r="r" t="t"/>
              <a:pathLst>
                <a:path extrusionOk="0" h="4964" w="4715">
                  <a:moveTo>
                    <a:pt x="687" y="1"/>
                  </a:moveTo>
                  <a:lnTo>
                    <a:pt x="282" y="89"/>
                  </a:lnTo>
                  <a:cubicBezTo>
                    <a:pt x="282" y="89"/>
                    <a:pt x="1" y="607"/>
                    <a:pt x="103" y="2473"/>
                  </a:cubicBezTo>
                  <a:cubicBezTo>
                    <a:pt x="201" y="4173"/>
                    <a:pt x="1326" y="4964"/>
                    <a:pt x="2654" y="4964"/>
                  </a:cubicBezTo>
                  <a:cubicBezTo>
                    <a:pt x="2781" y="4964"/>
                    <a:pt x="2910" y="4956"/>
                    <a:pt x="3040" y="4942"/>
                  </a:cubicBezTo>
                  <a:cubicBezTo>
                    <a:pt x="4527" y="4782"/>
                    <a:pt x="4714" y="3899"/>
                    <a:pt x="4545" y="2291"/>
                  </a:cubicBezTo>
                  <a:cubicBezTo>
                    <a:pt x="4415" y="1051"/>
                    <a:pt x="3485" y="611"/>
                    <a:pt x="2621" y="611"/>
                  </a:cubicBezTo>
                  <a:cubicBezTo>
                    <a:pt x="2364" y="611"/>
                    <a:pt x="2113" y="650"/>
                    <a:pt x="1890" y="718"/>
                  </a:cubicBezTo>
                  <a:cubicBezTo>
                    <a:pt x="1765" y="756"/>
                    <a:pt x="1652" y="773"/>
                    <a:pt x="1551" y="773"/>
                  </a:cubicBezTo>
                  <a:cubicBezTo>
                    <a:pt x="859" y="773"/>
                    <a:pt x="687" y="1"/>
                    <a:pt x="687"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48"/>
            <p:cNvSpPr/>
            <p:nvPr/>
          </p:nvSpPr>
          <p:spPr>
            <a:xfrm>
              <a:off x="6725900" y="2045750"/>
              <a:ext cx="136525" cy="318050"/>
            </a:xfrm>
            <a:custGeom>
              <a:rect b="b" l="l" r="r" t="t"/>
              <a:pathLst>
                <a:path extrusionOk="0" h="12722" w="5461">
                  <a:moveTo>
                    <a:pt x="3553" y="0"/>
                  </a:moveTo>
                  <a:cubicBezTo>
                    <a:pt x="2764" y="0"/>
                    <a:pt x="2069" y="569"/>
                    <a:pt x="1727" y="992"/>
                  </a:cubicBezTo>
                  <a:cubicBezTo>
                    <a:pt x="1130" y="1723"/>
                    <a:pt x="163" y="8998"/>
                    <a:pt x="79" y="10501"/>
                  </a:cubicBezTo>
                  <a:cubicBezTo>
                    <a:pt x="1" y="11880"/>
                    <a:pt x="344" y="12721"/>
                    <a:pt x="1178" y="12721"/>
                  </a:cubicBezTo>
                  <a:cubicBezTo>
                    <a:pt x="1252" y="12721"/>
                    <a:pt x="1329" y="12715"/>
                    <a:pt x="1411" y="12702"/>
                  </a:cubicBezTo>
                  <a:cubicBezTo>
                    <a:pt x="2413" y="12537"/>
                    <a:pt x="2743" y="10001"/>
                    <a:pt x="4102" y="6699"/>
                  </a:cubicBezTo>
                  <a:cubicBezTo>
                    <a:pt x="5460" y="3398"/>
                    <a:pt x="5345" y="1206"/>
                    <a:pt x="5345" y="1206"/>
                  </a:cubicBezTo>
                  <a:cubicBezTo>
                    <a:pt x="4765" y="308"/>
                    <a:pt x="4134" y="0"/>
                    <a:pt x="355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48"/>
            <p:cNvSpPr/>
            <p:nvPr/>
          </p:nvSpPr>
          <p:spPr>
            <a:xfrm>
              <a:off x="6726700" y="2309750"/>
              <a:ext cx="105650" cy="339800"/>
            </a:xfrm>
            <a:custGeom>
              <a:rect b="b" l="l" r="r" t="t"/>
              <a:pathLst>
                <a:path extrusionOk="0" h="13592" w="4226">
                  <a:moveTo>
                    <a:pt x="1096" y="0"/>
                  </a:moveTo>
                  <a:cubicBezTo>
                    <a:pt x="529" y="0"/>
                    <a:pt x="0" y="476"/>
                    <a:pt x="51" y="1072"/>
                  </a:cubicBezTo>
                  <a:cubicBezTo>
                    <a:pt x="114" y="1798"/>
                    <a:pt x="1459" y="9003"/>
                    <a:pt x="2346" y="13592"/>
                  </a:cubicBezTo>
                  <a:lnTo>
                    <a:pt x="4199" y="13592"/>
                  </a:lnTo>
                  <a:cubicBezTo>
                    <a:pt x="4225" y="10990"/>
                    <a:pt x="4114" y="7711"/>
                    <a:pt x="3727" y="6031"/>
                  </a:cubicBezTo>
                  <a:cubicBezTo>
                    <a:pt x="3067" y="3162"/>
                    <a:pt x="2203" y="947"/>
                    <a:pt x="2203" y="947"/>
                  </a:cubicBezTo>
                  <a:cubicBezTo>
                    <a:pt x="1965" y="267"/>
                    <a:pt x="1520" y="0"/>
                    <a:pt x="109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48"/>
            <p:cNvSpPr/>
            <p:nvPr/>
          </p:nvSpPr>
          <p:spPr>
            <a:xfrm>
              <a:off x="6785325" y="2649525"/>
              <a:ext cx="46350" cy="106000"/>
            </a:xfrm>
            <a:custGeom>
              <a:rect b="b" l="l" r="r" t="t"/>
              <a:pathLst>
                <a:path extrusionOk="0" h="4240" w="1854">
                  <a:moveTo>
                    <a:pt x="1" y="1"/>
                  </a:moveTo>
                  <a:cubicBezTo>
                    <a:pt x="383" y="1983"/>
                    <a:pt x="683" y="3480"/>
                    <a:pt x="753" y="3748"/>
                  </a:cubicBezTo>
                  <a:cubicBezTo>
                    <a:pt x="851" y="4109"/>
                    <a:pt x="997" y="4239"/>
                    <a:pt x="1144" y="4239"/>
                  </a:cubicBezTo>
                  <a:cubicBezTo>
                    <a:pt x="1358" y="4239"/>
                    <a:pt x="1573" y="3961"/>
                    <a:pt x="1645" y="3712"/>
                  </a:cubicBezTo>
                  <a:cubicBezTo>
                    <a:pt x="1752" y="3347"/>
                    <a:pt x="1837" y="1841"/>
                    <a:pt x="185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48"/>
            <p:cNvSpPr/>
            <p:nvPr/>
          </p:nvSpPr>
          <p:spPr>
            <a:xfrm>
              <a:off x="6829550" y="2693075"/>
              <a:ext cx="25" cy="25"/>
            </a:xfrm>
            <a:custGeom>
              <a:rect b="b" l="l" r="r" t="t"/>
              <a:pathLst>
                <a:path extrusionOk="0" h="1" w="1">
                  <a:moveTo>
                    <a:pt x="0"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48"/>
            <p:cNvSpPr/>
            <p:nvPr/>
          </p:nvSpPr>
          <p:spPr>
            <a:xfrm>
              <a:off x="6670925" y="2769150"/>
              <a:ext cx="162225" cy="20850"/>
            </a:xfrm>
            <a:custGeom>
              <a:rect b="b" l="l" r="r" t="t"/>
              <a:pathLst>
                <a:path extrusionOk="0" h="834" w="6489">
                  <a:moveTo>
                    <a:pt x="153" y="1"/>
                  </a:moveTo>
                  <a:cubicBezTo>
                    <a:pt x="23" y="749"/>
                    <a:pt x="1" y="834"/>
                    <a:pt x="1" y="834"/>
                  </a:cubicBezTo>
                  <a:lnTo>
                    <a:pt x="6488" y="834"/>
                  </a:lnTo>
                  <a:lnTo>
                    <a:pt x="6488" y="1"/>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48"/>
            <p:cNvSpPr/>
            <p:nvPr/>
          </p:nvSpPr>
          <p:spPr>
            <a:xfrm>
              <a:off x="6674725" y="2694100"/>
              <a:ext cx="158425" cy="75075"/>
            </a:xfrm>
            <a:custGeom>
              <a:rect b="b" l="l" r="r" t="t"/>
              <a:pathLst>
                <a:path extrusionOk="0" h="3003" w="6337">
                  <a:moveTo>
                    <a:pt x="4737" y="0"/>
                  </a:moveTo>
                  <a:cubicBezTo>
                    <a:pt x="4737" y="0"/>
                    <a:pt x="4924" y="1742"/>
                    <a:pt x="3610" y="1867"/>
                  </a:cubicBezTo>
                  <a:cubicBezTo>
                    <a:pt x="2294" y="1997"/>
                    <a:pt x="143" y="2170"/>
                    <a:pt x="9" y="2959"/>
                  </a:cubicBezTo>
                  <a:cubicBezTo>
                    <a:pt x="5" y="2976"/>
                    <a:pt x="5" y="2990"/>
                    <a:pt x="1" y="3003"/>
                  </a:cubicBezTo>
                  <a:lnTo>
                    <a:pt x="6336" y="3003"/>
                  </a:lnTo>
                  <a:lnTo>
                    <a:pt x="6336"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48"/>
            <p:cNvSpPr/>
            <p:nvPr/>
          </p:nvSpPr>
          <p:spPr>
            <a:xfrm>
              <a:off x="6686975" y="2752350"/>
              <a:ext cx="72425" cy="17075"/>
            </a:xfrm>
            <a:custGeom>
              <a:rect b="b" l="l" r="r" t="t"/>
              <a:pathLst>
                <a:path extrusionOk="0" h="683" w="2897">
                  <a:moveTo>
                    <a:pt x="1040" y="0"/>
                  </a:moveTo>
                  <a:cubicBezTo>
                    <a:pt x="491" y="0"/>
                    <a:pt x="6" y="19"/>
                    <a:pt x="1" y="19"/>
                  </a:cubicBezTo>
                  <a:lnTo>
                    <a:pt x="1" y="58"/>
                  </a:lnTo>
                  <a:cubicBezTo>
                    <a:pt x="6" y="58"/>
                    <a:pt x="491" y="42"/>
                    <a:pt x="1040" y="42"/>
                  </a:cubicBezTo>
                  <a:cubicBezTo>
                    <a:pt x="1314" y="42"/>
                    <a:pt x="1604" y="46"/>
                    <a:pt x="1858" y="58"/>
                  </a:cubicBezTo>
                  <a:cubicBezTo>
                    <a:pt x="2606" y="99"/>
                    <a:pt x="2857" y="677"/>
                    <a:pt x="2861" y="683"/>
                  </a:cubicBezTo>
                  <a:lnTo>
                    <a:pt x="2896" y="669"/>
                  </a:lnTo>
                  <a:cubicBezTo>
                    <a:pt x="2896" y="660"/>
                    <a:pt x="2633" y="58"/>
                    <a:pt x="1858" y="19"/>
                  </a:cubicBezTo>
                  <a:cubicBezTo>
                    <a:pt x="1604" y="5"/>
                    <a:pt x="1314" y="0"/>
                    <a:pt x="10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48"/>
            <p:cNvSpPr/>
            <p:nvPr/>
          </p:nvSpPr>
          <p:spPr>
            <a:xfrm>
              <a:off x="6758700" y="2694100"/>
              <a:ext cx="55075" cy="52600"/>
            </a:xfrm>
            <a:custGeom>
              <a:rect b="b" l="l" r="r" t="t"/>
              <a:pathLst>
                <a:path extrusionOk="0" h="2104" w="2203">
                  <a:moveTo>
                    <a:pt x="2149" y="0"/>
                  </a:moveTo>
                  <a:cubicBezTo>
                    <a:pt x="2149" y="19"/>
                    <a:pt x="2157" y="1760"/>
                    <a:pt x="1524" y="1983"/>
                  </a:cubicBezTo>
                  <a:cubicBezTo>
                    <a:pt x="1363" y="2041"/>
                    <a:pt x="1187" y="2062"/>
                    <a:pt x="1014" y="2062"/>
                  </a:cubicBezTo>
                  <a:cubicBezTo>
                    <a:pt x="506" y="2062"/>
                    <a:pt x="25" y="1875"/>
                    <a:pt x="19" y="1872"/>
                  </a:cubicBezTo>
                  <a:lnTo>
                    <a:pt x="0" y="1911"/>
                  </a:lnTo>
                  <a:cubicBezTo>
                    <a:pt x="10" y="1917"/>
                    <a:pt x="496" y="2104"/>
                    <a:pt x="1016" y="2104"/>
                  </a:cubicBezTo>
                  <a:cubicBezTo>
                    <a:pt x="1195" y="2104"/>
                    <a:pt x="1374" y="2081"/>
                    <a:pt x="1542" y="2023"/>
                  </a:cubicBezTo>
                  <a:cubicBezTo>
                    <a:pt x="2202" y="1787"/>
                    <a:pt x="2188" y="76"/>
                    <a:pt x="21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48"/>
            <p:cNvSpPr/>
            <p:nvPr/>
          </p:nvSpPr>
          <p:spPr>
            <a:xfrm>
              <a:off x="6791700" y="2699450"/>
              <a:ext cx="21500" cy="14725"/>
            </a:xfrm>
            <a:custGeom>
              <a:rect b="b" l="l" r="r" t="t"/>
              <a:pathLst>
                <a:path extrusionOk="0" h="589" w="860">
                  <a:moveTo>
                    <a:pt x="837" y="0"/>
                  </a:moveTo>
                  <a:lnTo>
                    <a:pt x="0" y="553"/>
                  </a:lnTo>
                  <a:lnTo>
                    <a:pt x="21" y="588"/>
                  </a:lnTo>
                  <a:lnTo>
                    <a:pt x="860" y="31"/>
                  </a:lnTo>
                  <a:lnTo>
                    <a:pt x="8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48"/>
            <p:cNvSpPr/>
            <p:nvPr/>
          </p:nvSpPr>
          <p:spPr>
            <a:xfrm>
              <a:off x="6793025" y="2703250"/>
              <a:ext cx="18850" cy="10925"/>
            </a:xfrm>
            <a:custGeom>
              <a:rect b="b" l="l" r="r" t="t"/>
              <a:pathLst>
                <a:path extrusionOk="0" h="437" w="754">
                  <a:moveTo>
                    <a:pt x="22" y="0"/>
                  </a:moveTo>
                  <a:lnTo>
                    <a:pt x="1" y="35"/>
                  </a:lnTo>
                  <a:lnTo>
                    <a:pt x="731" y="436"/>
                  </a:lnTo>
                  <a:lnTo>
                    <a:pt x="753" y="401"/>
                  </a:lnTo>
                  <a:lnTo>
                    <a:pt x="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48"/>
            <p:cNvSpPr/>
            <p:nvPr/>
          </p:nvSpPr>
          <p:spPr>
            <a:xfrm>
              <a:off x="6785775" y="2719700"/>
              <a:ext cx="24975" cy="9625"/>
            </a:xfrm>
            <a:custGeom>
              <a:rect b="b" l="l" r="r" t="t"/>
              <a:pathLst>
                <a:path extrusionOk="0" h="385" w="999">
                  <a:moveTo>
                    <a:pt x="986" y="1"/>
                  </a:moveTo>
                  <a:lnTo>
                    <a:pt x="1" y="344"/>
                  </a:lnTo>
                  <a:lnTo>
                    <a:pt x="14" y="385"/>
                  </a:lnTo>
                  <a:lnTo>
                    <a:pt x="998" y="37"/>
                  </a:lnTo>
                  <a:lnTo>
                    <a:pt x="9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48"/>
            <p:cNvSpPr/>
            <p:nvPr/>
          </p:nvSpPr>
          <p:spPr>
            <a:xfrm>
              <a:off x="6789900" y="2719700"/>
              <a:ext cx="17725" cy="12400"/>
            </a:xfrm>
            <a:custGeom>
              <a:rect b="b" l="l" r="r" t="t"/>
              <a:pathLst>
                <a:path extrusionOk="0" h="496" w="709">
                  <a:moveTo>
                    <a:pt x="23" y="1"/>
                  </a:moveTo>
                  <a:lnTo>
                    <a:pt x="0" y="37"/>
                  </a:lnTo>
                  <a:lnTo>
                    <a:pt x="687" y="496"/>
                  </a:lnTo>
                  <a:lnTo>
                    <a:pt x="708" y="465"/>
                  </a:lnTo>
                  <a:lnTo>
                    <a:pt x="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48"/>
            <p:cNvSpPr/>
            <p:nvPr/>
          </p:nvSpPr>
          <p:spPr>
            <a:xfrm>
              <a:off x="6694550" y="1820600"/>
              <a:ext cx="96250" cy="220450"/>
            </a:xfrm>
            <a:custGeom>
              <a:rect b="b" l="l" r="r" t="t"/>
              <a:pathLst>
                <a:path extrusionOk="0" h="8818" w="3850">
                  <a:moveTo>
                    <a:pt x="2732" y="0"/>
                  </a:moveTo>
                  <a:cubicBezTo>
                    <a:pt x="2166" y="0"/>
                    <a:pt x="1720" y="724"/>
                    <a:pt x="1658" y="958"/>
                  </a:cubicBezTo>
                  <a:cubicBezTo>
                    <a:pt x="1658" y="958"/>
                    <a:pt x="0" y="7049"/>
                    <a:pt x="179" y="8145"/>
                  </a:cubicBezTo>
                  <a:cubicBezTo>
                    <a:pt x="257" y="8626"/>
                    <a:pt x="539" y="8817"/>
                    <a:pt x="862" y="8817"/>
                  </a:cubicBezTo>
                  <a:cubicBezTo>
                    <a:pt x="1279" y="8817"/>
                    <a:pt x="1764" y="8498"/>
                    <a:pt x="1966" y="8069"/>
                  </a:cubicBezTo>
                  <a:cubicBezTo>
                    <a:pt x="2322" y="7307"/>
                    <a:pt x="3726" y="2184"/>
                    <a:pt x="3707" y="1804"/>
                  </a:cubicBezTo>
                  <a:cubicBezTo>
                    <a:pt x="3694" y="1426"/>
                    <a:pt x="3850" y="570"/>
                    <a:pt x="3115" y="116"/>
                  </a:cubicBezTo>
                  <a:cubicBezTo>
                    <a:pt x="2983" y="35"/>
                    <a:pt x="2855" y="0"/>
                    <a:pt x="2732" y="0"/>
                  </a:cubicBezTo>
                  <a:close/>
                </a:path>
              </a:pathLst>
            </a:custGeom>
            <a:solidFill>
              <a:srgbClr val="FF2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48"/>
            <p:cNvSpPr/>
            <p:nvPr/>
          </p:nvSpPr>
          <p:spPr>
            <a:xfrm>
              <a:off x="6723275" y="1839250"/>
              <a:ext cx="69775" cy="103225"/>
            </a:xfrm>
            <a:custGeom>
              <a:rect b="b" l="l" r="r" t="t"/>
              <a:pathLst>
                <a:path extrusionOk="0" h="4129" w="2791">
                  <a:moveTo>
                    <a:pt x="1283" y="1"/>
                  </a:moveTo>
                  <a:cubicBezTo>
                    <a:pt x="825" y="1"/>
                    <a:pt x="452" y="348"/>
                    <a:pt x="313" y="711"/>
                  </a:cubicBezTo>
                  <a:cubicBezTo>
                    <a:pt x="103" y="1255"/>
                    <a:pt x="1" y="2057"/>
                    <a:pt x="1" y="2057"/>
                  </a:cubicBezTo>
                  <a:lnTo>
                    <a:pt x="1752" y="4128"/>
                  </a:lnTo>
                  <a:lnTo>
                    <a:pt x="2349" y="1954"/>
                  </a:lnTo>
                  <a:cubicBezTo>
                    <a:pt x="2349" y="1954"/>
                    <a:pt x="2791" y="974"/>
                    <a:pt x="2028" y="315"/>
                  </a:cubicBezTo>
                  <a:cubicBezTo>
                    <a:pt x="1771" y="91"/>
                    <a:pt x="1516" y="1"/>
                    <a:pt x="1283"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48"/>
            <p:cNvSpPr/>
            <p:nvPr/>
          </p:nvSpPr>
          <p:spPr>
            <a:xfrm>
              <a:off x="6719150" y="1794425"/>
              <a:ext cx="81575" cy="143825"/>
            </a:xfrm>
            <a:custGeom>
              <a:rect b="b" l="l" r="r" t="t"/>
              <a:pathLst>
                <a:path extrusionOk="0" h="5753" w="3263">
                  <a:moveTo>
                    <a:pt x="2193" y="0"/>
                  </a:moveTo>
                  <a:cubicBezTo>
                    <a:pt x="2193" y="0"/>
                    <a:pt x="865" y="40"/>
                    <a:pt x="433" y="1007"/>
                  </a:cubicBezTo>
                  <a:lnTo>
                    <a:pt x="1" y="1979"/>
                  </a:lnTo>
                  <a:lnTo>
                    <a:pt x="2064" y="5752"/>
                  </a:lnTo>
                  <a:cubicBezTo>
                    <a:pt x="2064" y="5752"/>
                    <a:pt x="2995" y="2820"/>
                    <a:pt x="3044" y="2041"/>
                  </a:cubicBezTo>
                  <a:cubicBezTo>
                    <a:pt x="3098" y="1261"/>
                    <a:pt x="3262" y="513"/>
                    <a:pt x="2193"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48"/>
            <p:cNvSpPr/>
            <p:nvPr/>
          </p:nvSpPr>
          <p:spPr>
            <a:xfrm>
              <a:off x="6567900" y="1863700"/>
              <a:ext cx="174100" cy="177400"/>
            </a:xfrm>
            <a:custGeom>
              <a:rect b="b" l="l" r="r" t="t"/>
              <a:pathLst>
                <a:path extrusionOk="0" h="7096" w="6964">
                  <a:moveTo>
                    <a:pt x="338" y="0"/>
                  </a:moveTo>
                  <a:cubicBezTo>
                    <a:pt x="132" y="0"/>
                    <a:pt x="1" y="199"/>
                    <a:pt x="250" y="718"/>
                  </a:cubicBezTo>
                  <a:cubicBezTo>
                    <a:pt x="624" y="1511"/>
                    <a:pt x="4496" y="6866"/>
                    <a:pt x="5734" y="7072"/>
                  </a:cubicBezTo>
                  <a:cubicBezTo>
                    <a:pt x="5834" y="7088"/>
                    <a:pt x="5925" y="7096"/>
                    <a:pt x="6008" y="7096"/>
                  </a:cubicBezTo>
                  <a:cubicBezTo>
                    <a:pt x="6964" y="7096"/>
                    <a:pt x="6892" y="6072"/>
                    <a:pt x="6514" y="5441"/>
                  </a:cubicBezTo>
                  <a:cubicBezTo>
                    <a:pt x="6100" y="4750"/>
                    <a:pt x="678" y="143"/>
                    <a:pt x="678" y="143"/>
                  </a:cubicBezTo>
                  <a:cubicBezTo>
                    <a:pt x="573" y="54"/>
                    <a:pt x="446" y="0"/>
                    <a:pt x="338" y="0"/>
                  </a:cubicBezTo>
                  <a:close/>
                </a:path>
              </a:pathLst>
            </a:custGeom>
            <a:solidFill>
              <a:srgbClr val="FF2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48"/>
            <p:cNvSpPr/>
            <p:nvPr/>
          </p:nvSpPr>
          <p:spPr>
            <a:xfrm>
              <a:off x="6543075" y="1820325"/>
              <a:ext cx="40800" cy="57550"/>
            </a:xfrm>
            <a:custGeom>
              <a:rect b="b" l="l" r="r" t="t"/>
              <a:pathLst>
                <a:path extrusionOk="0" h="2302" w="1632">
                  <a:moveTo>
                    <a:pt x="19" y="1"/>
                  </a:moveTo>
                  <a:cubicBezTo>
                    <a:pt x="16" y="1"/>
                    <a:pt x="14" y="3"/>
                    <a:pt x="13" y="7"/>
                  </a:cubicBezTo>
                  <a:cubicBezTo>
                    <a:pt x="0" y="136"/>
                    <a:pt x="494" y="880"/>
                    <a:pt x="494" y="880"/>
                  </a:cubicBezTo>
                  <a:cubicBezTo>
                    <a:pt x="494" y="880"/>
                    <a:pt x="75" y="1250"/>
                    <a:pt x="62" y="1420"/>
                  </a:cubicBezTo>
                  <a:cubicBezTo>
                    <a:pt x="44" y="1584"/>
                    <a:pt x="1230" y="2302"/>
                    <a:pt x="1230" y="2302"/>
                  </a:cubicBezTo>
                  <a:lnTo>
                    <a:pt x="1631" y="1847"/>
                  </a:lnTo>
                  <a:cubicBezTo>
                    <a:pt x="1631" y="1847"/>
                    <a:pt x="127" y="1"/>
                    <a:pt x="19" y="1"/>
                  </a:cubicBezTo>
                  <a:close/>
                </a:path>
              </a:pathLst>
            </a:custGeom>
            <a:solidFill>
              <a:srgbClr val="FF2E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48"/>
            <p:cNvSpPr/>
            <p:nvPr/>
          </p:nvSpPr>
          <p:spPr>
            <a:xfrm>
              <a:off x="6783425" y="1792075"/>
              <a:ext cx="108650" cy="43900"/>
            </a:xfrm>
            <a:custGeom>
              <a:rect b="b" l="l" r="r" t="t"/>
              <a:pathLst>
                <a:path extrusionOk="0" h="1756" w="4346">
                  <a:moveTo>
                    <a:pt x="700" y="0"/>
                  </a:moveTo>
                  <a:cubicBezTo>
                    <a:pt x="469" y="0"/>
                    <a:pt x="222" y="8"/>
                    <a:pt x="1" y="31"/>
                  </a:cubicBezTo>
                  <a:cubicBezTo>
                    <a:pt x="375" y="780"/>
                    <a:pt x="1035" y="1404"/>
                    <a:pt x="1779" y="1662"/>
                  </a:cubicBezTo>
                  <a:cubicBezTo>
                    <a:pt x="1956" y="1726"/>
                    <a:pt x="2132" y="1756"/>
                    <a:pt x="2303" y="1756"/>
                  </a:cubicBezTo>
                  <a:cubicBezTo>
                    <a:pt x="3167" y="1756"/>
                    <a:pt x="3928" y="1007"/>
                    <a:pt x="4345" y="214"/>
                  </a:cubicBezTo>
                  <a:cubicBezTo>
                    <a:pt x="3574" y="126"/>
                    <a:pt x="2585" y="19"/>
                    <a:pt x="2585" y="19"/>
                  </a:cubicBezTo>
                  <a:lnTo>
                    <a:pt x="1561" y="31"/>
                  </a:lnTo>
                  <a:cubicBezTo>
                    <a:pt x="1561" y="31"/>
                    <a:pt x="1162" y="0"/>
                    <a:pt x="70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48"/>
            <p:cNvSpPr/>
            <p:nvPr/>
          </p:nvSpPr>
          <p:spPr>
            <a:xfrm>
              <a:off x="6744225" y="1792850"/>
              <a:ext cx="189050" cy="208325"/>
            </a:xfrm>
            <a:custGeom>
              <a:rect b="b" l="l" r="r" t="t"/>
              <a:pathLst>
                <a:path extrusionOk="0" h="8333" w="7562">
                  <a:moveTo>
                    <a:pt x="1569" y="0"/>
                  </a:moveTo>
                  <a:cubicBezTo>
                    <a:pt x="1288" y="27"/>
                    <a:pt x="1052" y="81"/>
                    <a:pt x="937" y="175"/>
                  </a:cubicBezTo>
                  <a:cubicBezTo>
                    <a:pt x="548" y="491"/>
                    <a:pt x="1" y="2282"/>
                    <a:pt x="785" y="4029"/>
                  </a:cubicBezTo>
                  <a:cubicBezTo>
                    <a:pt x="1573" y="5775"/>
                    <a:pt x="2001" y="7117"/>
                    <a:pt x="2041" y="7673"/>
                  </a:cubicBezTo>
                  <a:cubicBezTo>
                    <a:pt x="2081" y="8226"/>
                    <a:pt x="2175" y="8333"/>
                    <a:pt x="2175" y="8333"/>
                  </a:cubicBezTo>
                  <a:lnTo>
                    <a:pt x="5597" y="8186"/>
                  </a:lnTo>
                  <a:cubicBezTo>
                    <a:pt x="5597" y="8186"/>
                    <a:pt x="6043" y="5561"/>
                    <a:pt x="6305" y="4991"/>
                  </a:cubicBezTo>
                  <a:cubicBezTo>
                    <a:pt x="6568" y="4425"/>
                    <a:pt x="7415" y="2826"/>
                    <a:pt x="7490" y="1952"/>
                  </a:cubicBezTo>
                  <a:cubicBezTo>
                    <a:pt x="7561" y="1084"/>
                    <a:pt x="7223" y="353"/>
                    <a:pt x="6599" y="268"/>
                  </a:cubicBezTo>
                  <a:cubicBezTo>
                    <a:pt x="6434" y="246"/>
                    <a:pt x="6185" y="214"/>
                    <a:pt x="5913" y="183"/>
                  </a:cubicBezTo>
                  <a:cubicBezTo>
                    <a:pt x="5496" y="976"/>
                    <a:pt x="4735" y="1725"/>
                    <a:pt x="3871" y="1725"/>
                  </a:cubicBezTo>
                  <a:cubicBezTo>
                    <a:pt x="3700" y="1725"/>
                    <a:pt x="3524" y="1695"/>
                    <a:pt x="3347" y="1631"/>
                  </a:cubicBezTo>
                  <a:cubicBezTo>
                    <a:pt x="2603" y="1373"/>
                    <a:pt x="1943" y="749"/>
                    <a:pt x="1569"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48"/>
            <p:cNvSpPr/>
            <p:nvPr/>
          </p:nvSpPr>
          <p:spPr>
            <a:xfrm>
              <a:off x="6753600" y="1855575"/>
              <a:ext cx="42325" cy="129100"/>
            </a:xfrm>
            <a:custGeom>
              <a:rect b="b" l="l" r="r" t="t"/>
              <a:pathLst>
                <a:path extrusionOk="0" h="5164" w="1693">
                  <a:moveTo>
                    <a:pt x="0" y="0"/>
                  </a:moveTo>
                  <a:cubicBezTo>
                    <a:pt x="0" y="10"/>
                    <a:pt x="9" y="838"/>
                    <a:pt x="468" y="1707"/>
                  </a:cubicBezTo>
                  <a:cubicBezTo>
                    <a:pt x="926" y="2571"/>
                    <a:pt x="1609" y="4501"/>
                    <a:pt x="1644" y="5164"/>
                  </a:cubicBezTo>
                  <a:lnTo>
                    <a:pt x="1693" y="5159"/>
                  </a:lnTo>
                  <a:cubicBezTo>
                    <a:pt x="1658" y="4495"/>
                    <a:pt x="971" y="2549"/>
                    <a:pt x="512" y="1684"/>
                  </a:cubicBezTo>
                  <a:cubicBezTo>
                    <a:pt x="58" y="824"/>
                    <a:pt x="48" y="10"/>
                    <a:pt x="4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48"/>
            <p:cNvSpPr/>
            <p:nvPr/>
          </p:nvSpPr>
          <p:spPr>
            <a:xfrm>
              <a:off x="6884900" y="1815450"/>
              <a:ext cx="27500" cy="18400"/>
            </a:xfrm>
            <a:custGeom>
              <a:rect b="b" l="l" r="r" t="t"/>
              <a:pathLst>
                <a:path extrusionOk="0" h="736" w="1100">
                  <a:moveTo>
                    <a:pt x="744" y="0"/>
                  </a:moveTo>
                  <a:cubicBezTo>
                    <a:pt x="658" y="0"/>
                    <a:pt x="580" y="33"/>
                    <a:pt x="527" y="126"/>
                  </a:cubicBezTo>
                  <a:cubicBezTo>
                    <a:pt x="473" y="219"/>
                    <a:pt x="500" y="305"/>
                    <a:pt x="486" y="398"/>
                  </a:cubicBezTo>
                  <a:cubicBezTo>
                    <a:pt x="473" y="487"/>
                    <a:pt x="459" y="545"/>
                    <a:pt x="357" y="572"/>
                  </a:cubicBezTo>
                  <a:cubicBezTo>
                    <a:pt x="318" y="585"/>
                    <a:pt x="273" y="589"/>
                    <a:pt x="229" y="589"/>
                  </a:cubicBezTo>
                  <a:cubicBezTo>
                    <a:pt x="182" y="589"/>
                    <a:pt x="136" y="585"/>
                    <a:pt x="95" y="585"/>
                  </a:cubicBezTo>
                  <a:cubicBezTo>
                    <a:pt x="93" y="585"/>
                    <a:pt x="92" y="585"/>
                    <a:pt x="91" y="585"/>
                  </a:cubicBezTo>
                  <a:cubicBezTo>
                    <a:pt x="1" y="585"/>
                    <a:pt x="2" y="727"/>
                    <a:pt x="95" y="732"/>
                  </a:cubicBezTo>
                  <a:cubicBezTo>
                    <a:pt x="130" y="733"/>
                    <a:pt x="170" y="735"/>
                    <a:pt x="212" y="735"/>
                  </a:cubicBezTo>
                  <a:cubicBezTo>
                    <a:pt x="345" y="735"/>
                    <a:pt x="498" y="720"/>
                    <a:pt x="576" y="626"/>
                  </a:cubicBezTo>
                  <a:cubicBezTo>
                    <a:pt x="624" y="567"/>
                    <a:pt x="634" y="496"/>
                    <a:pt x="634" y="420"/>
                  </a:cubicBezTo>
                  <a:cubicBezTo>
                    <a:pt x="634" y="375"/>
                    <a:pt x="624" y="331"/>
                    <a:pt x="634" y="287"/>
                  </a:cubicBezTo>
                  <a:cubicBezTo>
                    <a:pt x="654" y="186"/>
                    <a:pt x="705" y="152"/>
                    <a:pt x="767" y="152"/>
                  </a:cubicBezTo>
                  <a:cubicBezTo>
                    <a:pt x="825" y="152"/>
                    <a:pt x="894" y="183"/>
                    <a:pt x="955" y="215"/>
                  </a:cubicBezTo>
                  <a:cubicBezTo>
                    <a:pt x="967" y="221"/>
                    <a:pt x="979" y="224"/>
                    <a:pt x="990" y="224"/>
                  </a:cubicBezTo>
                  <a:cubicBezTo>
                    <a:pt x="1057" y="224"/>
                    <a:pt x="1099" y="124"/>
                    <a:pt x="1031" y="86"/>
                  </a:cubicBezTo>
                  <a:cubicBezTo>
                    <a:pt x="943" y="41"/>
                    <a:pt x="839" y="0"/>
                    <a:pt x="744"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48"/>
            <p:cNvSpPr/>
            <p:nvPr/>
          </p:nvSpPr>
          <p:spPr>
            <a:xfrm>
              <a:off x="6821200" y="1707700"/>
              <a:ext cx="43475" cy="101225"/>
            </a:xfrm>
            <a:custGeom>
              <a:rect b="b" l="l" r="r" t="t"/>
              <a:pathLst>
                <a:path extrusionOk="0" h="4049" w="1739">
                  <a:moveTo>
                    <a:pt x="1170" y="0"/>
                  </a:moveTo>
                  <a:cubicBezTo>
                    <a:pt x="583" y="0"/>
                    <a:pt x="445" y="733"/>
                    <a:pt x="445" y="733"/>
                  </a:cubicBezTo>
                  <a:lnTo>
                    <a:pt x="1" y="3741"/>
                  </a:lnTo>
                  <a:cubicBezTo>
                    <a:pt x="1" y="3741"/>
                    <a:pt x="315" y="4048"/>
                    <a:pt x="768" y="4048"/>
                  </a:cubicBezTo>
                  <a:cubicBezTo>
                    <a:pt x="799" y="4048"/>
                    <a:pt x="832" y="4047"/>
                    <a:pt x="865" y="4044"/>
                  </a:cubicBezTo>
                  <a:cubicBezTo>
                    <a:pt x="1372" y="4000"/>
                    <a:pt x="1738" y="3669"/>
                    <a:pt x="1738" y="3669"/>
                  </a:cubicBezTo>
                  <a:lnTo>
                    <a:pt x="1444" y="48"/>
                  </a:lnTo>
                  <a:cubicBezTo>
                    <a:pt x="1343" y="15"/>
                    <a:pt x="1252" y="0"/>
                    <a:pt x="117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48"/>
            <p:cNvSpPr/>
            <p:nvPr/>
          </p:nvSpPr>
          <p:spPr>
            <a:xfrm>
              <a:off x="6829900" y="1705950"/>
              <a:ext cx="25675" cy="36475"/>
            </a:xfrm>
            <a:custGeom>
              <a:rect b="b" l="l" r="r" t="t"/>
              <a:pathLst>
                <a:path extrusionOk="0" h="1459" w="1027">
                  <a:moveTo>
                    <a:pt x="649" y="1"/>
                  </a:moveTo>
                  <a:cubicBezTo>
                    <a:pt x="641" y="1"/>
                    <a:pt x="632" y="1"/>
                    <a:pt x="624" y="1"/>
                  </a:cubicBezTo>
                  <a:cubicBezTo>
                    <a:pt x="223" y="19"/>
                    <a:pt x="103" y="652"/>
                    <a:pt x="103" y="652"/>
                  </a:cubicBezTo>
                  <a:lnTo>
                    <a:pt x="0" y="1459"/>
                  </a:lnTo>
                  <a:cubicBezTo>
                    <a:pt x="374" y="1405"/>
                    <a:pt x="980" y="278"/>
                    <a:pt x="980" y="278"/>
                  </a:cubicBezTo>
                  <a:cubicBezTo>
                    <a:pt x="980" y="278"/>
                    <a:pt x="1027" y="1"/>
                    <a:pt x="649"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48"/>
            <p:cNvSpPr/>
            <p:nvPr/>
          </p:nvSpPr>
          <p:spPr>
            <a:xfrm>
              <a:off x="6813950" y="1717775"/>
              <a:ext cx="18525" cy="26875"/>
            </a:xfrm>
            <a:custGeom>
              <a:rect b="b" l="l" r="r" t="t"/>
              <a:pathLst>
                <a:path extrusionOk="0" h="1075" w="741">
                  <a:moveTo>
                    <a:pt x="134" y="1"/>
                  </a:moveTo>
                  <a:lnTo>
                    <a:pt x="63" y="402"/>
                  </a:lnTo>
                  <a:cubicBezTo>
                    <a:pt x="1" y="754"/>
                    <a:pt x="272" y="1074"/>
                    <a:pt x="624" y="1074"/>
                  </a:cubicBezTo>
                  <a:lnTo>
                    <a:pt x="741" y="148"/>
                  </a:lnTo>
                  <a:lnTo>
                    <a:pt x="134" y="1"/>
                  </a:lnTo>
                  <a:close/>
                </a:path>
              </a:pathLst>
            </a:custGeom>
            <a:solidFill>
              <a:srgbClr val="49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48"/>
            <p:cNvSpPr/>
            <p:nvPr/>
          </p:nvSpPr>
          <p:spPr>
            <a:xfrm>
              <a:off x="6790450" y="1645500"/>
              <a:ext cx="80225" cy="83950"/>
            </a:xfrm>
            <a:custGeom>
              <a:rect b="b" l="l" r="r" t="t"/>
              <a:pathLst>
                <a:path extrusionOk="0" h="3358" w="3209">
                  <a:moveTo>
                    <a:pt x="1655" y="1"/>
                  </a:moveTo>
                  <a:cubicBezTo>
                    <a:pt x="1436" y="1"/>
                    <a:pt x="1200" y="29"/>
                    <a:pt x="968" y="72"/>
                  </a:cubicBezTo>
                  <a:cubicBezTo>
                    <a:pt x="174" y="218"/>
                    <a:pt x="201" y="1559"/>
                    <a:pt x="104" y="2166"/>
                  </a:cubicBezTo>
                  <a:cubicBezTo>
                    <a:pt x="1" y="2767"/>
                    <a:pt x="23" y="3194"/>
                    <a:pt x="339" y="3319"/>
                  </a:cubicBezTo>
                  <a:cubicBezTo>
                    <a:pt x="409" y="3347"/>
                    <a:pt x="512" y="3358"/>
                    <a:pt x="631" y="3358"/>
                  </a:cubicBezTo>
                  <a:cubicBezTo>
                    <a:pt x="1055" y="3358"/>
                    <a:pt x="1675" y="3221"/>
                    <a:pt x="1675" y="3221"/>
                  </a:cubicBezTo>
                  <a:cubicBezTo>
                    <a:pt x="2384" y="3048"/>
                    <a:pt x="2674" y="2536"/>
                    <a:pt x="2674" y="2536"/>
                  </a:cubicBezTo>
                  <a:cubicBezTo>
                    <a:pt x="2674" y="2536"/>
                    <a:pt x="2741" y="2611"/>
                    <a:pt x="2851" y="2611"/>
                  </a:cubicBezTo>
                  <a:cubicBezTo>
                    <a:pt x="2897" y="2611"/>
                    <a:pt x="2949" y="2599"/>
                    <a:pt x="3008" y="2562"/>
                  </a:cubicBezTo>
                  <a:cubicBezTo>
                    <a:pt x="3209" y="2442"/>
                    <a:pt x="3205" y="1853"/>
                    <a:pt x="3017" y="1724"/>
                  </a:cubicBezTo>
                  <a:cubicBezTo>
                    <a:pt x="2972" y="1693"/>
                    <a:pt x="2930" y="1681"/>
                    <a:pt x="2892" y="1681"/>
                  </a:cubicBezTo>
                  <a:cubicBezTo>
                    <a:pt x="2775" y="1681"/>
                    <a:pt x="2701" y="1796"/>
                    <a:pt x="2701" y="1796"/>
                  </a:cubicBezTo>
                  <a:cubicBezTo>
                    <a:pt x="2701" y="1796"/>
                    <a:pt x="2697" y="1435"/>
                    <a:pt x="2652" y="695"/>
                  </a:cubicBezTo>
                  <a:cubicBezTo>
                    <a:pt x="2620" y="168"/>
                    <a:pt x="2188" y="1"/>
                    <a:pt x="1655"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48"/>
            <p:cNvSpPr/>
            <p:nvPr/>
          </p:nvSpPr>
          <p:spPr>
            <a:xfrm>
              <a:off x="6825200" y="1677750"/>
              <a:ext cx="16500" cy="9125"/>
            </a:xfrm>
            <a:custGeom>
              <a:rect b="b" l="l" r="r" t="t"/>
              <a:pathLst>
                <a:path extrusionOk="0" h="365" w="660">
                  <a:moveTo>
                    <a:pt x="349" y="1"/>
                  </a:moveTo>
                  <a:cubicBezTo>
                    <a:pt x="87" y="1"/>
                    <a:pt x="1" y="323"/>
                    <a:pt x="1" y="323"/>
                  </a:cubicBezTo>
                  <a:cubicBezTo>
                    <a:pt x="82" y="353"/>
                    <a:pt x="162" y="364"/>
                    <a:pt x="238" y="364"/>
                  </a:cubicBezTo>
                  <a:cubicBezTo>
                    <a:pt x="467" y="364"/>
                    <a:pt x="651" y="261"/>
                    <a:pt x="651" y="261"/>
                  </a:cubicBezTo>
                  <a:cubicBezTo>
                    <a:pt x="651" y="261"/>
                    <a:pt x="660" y="29"/>
                    <a:pt x="379" y="2"/>
                  </a:cubicBezTo>
                  <a:cubicBezTo>
                    <a:pt x="369" y="1"/>
                    <a:pt x="359" y="1"/>
                    <a:pt x="3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48"/>
            <p:cNvSpPr/>
            <p:nvPr/>
          </p:nvSpPr>
          <p:spPr>
            <a:xfrm>
              <a:off x="6799575" y="1674275"/>
              <a:ext cx="11625" cy="10325"/>
            </a:xfrm>
            <a:custGeom>
              <a:rect b="b" l="l" r="r" t="t"/>
              <a:pathLst>
                <a:path extrusionOk="0" h="413" w="465">
                  <a:moveTo>
                    <a:pt x="166" y="0"/>
                  </a:moveTo>
                  <a:cubicBezTo>
                    <a:pt x="20" y="0"/>
                    <a:pt x="0" y="199"/>
                    <a:pt x="0" y="199"/>
                  </a:cubicBezTo>
                  <a:cubicBezTo>
                    <a:pt x="50" y="355"/>
                    <a:pt x="370" y="413"/>
                    <a:pt x="370" y="413"/>
                  </a:cubicBezTo>
                  <a:cubicBezTo>
                    <a:pt x="370" y="413"/>
                    <a:pt x="465" y="106"/>
                    <a:pt x="246" y="17"/>
                  </a:cubicBezTo>
                  <a:cubicBezTo>
                    <a:pt x="216" y="5"/>
                    <a:pt x="190"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48"/>
            <p:cNvSpPr/>
            <p:nvPr/>
          </p:nvSpPr>
          <p:spPr>
            <a:xfrm>
              <a:off x="6825200" y="1677050"/>
              <a:ext cx="16825" cy="8775"/>
            </a:xfrm>
            <a:custGeom>
              <a:rect b="b" l="l" r="r" t="t"/>
              <a:pathLst>
                <a:path extrusionOk="0" h="351" w="673">
                  <a:moveTo>
                    <a:pt x="359" y="0"/>
                  </a:moveTo>
                  <a:cubicBezTo>
                    <a:pt x="344" y="0"/>
                    <a:pt x="328" y="1"/>
                    <a:pt x="312" y="3"/>
                  </a:cubicBezTo>
                  <a:cubicBezTo>
                    <a:pt x="67" y="34"/>
                    <a:pt x="1" y="351"/>
                    <a:pt x="1" y="351"/>
                  </a:cubicBezTo>
                  <a:cubicBezTo>
                    <a:pt x="1" y="351"/>
                    <a:pt x="122" y="47"/>
                    <a:pt x="342" y="47"/>
                  </a:cubicBezTo>
                  <a:cubicBezTo>
                    <a:pt x="350" y="47"/>
                    <a:pt x="358" y="47"/>
                    <a:pt x="366" y="48"/>
                  </a:cubicBezTo>
                  <a:cubicBezTo>
                    <a:pt x="606" y="71"/>
                    <a:pt x="651" y="289"/>
                    <a:pt x="651" y="289"/>
                  </a:cubicBezTo>
                  <a:lnTo>
                    <a:pt x="665" y="289"/>
                  </a:lnTo>
                  <a:cubicBezTo>
                    <a:pt x="673" y="193"/>
                    <a:pt x="573" y="0"/>
                    <a:pt x="35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48"/>
            <p:cNvSpPr/>
            <p:nvPr/>
          </p:nvSpPr>
          <p:spPr>
            <a:xfrm>
              <a:off x="6799575" y="1673650"/>
              <a:ext cx="10950" cy="10950"/>
            </a:xfrm>
            <a:custGeom>
              <a:rect b="b" l="l" r="r" t="t"/>
              <a:pathLst>
                <a:path extrusionOk="0" h="438" w="438">
                  <a:moveTo>
                    <a:pt x="176" y="1"/>
                  </a:moveTo>
                  <a:cubicBezTo>
                    <a:pt x="22" y="1"/>
                    <a:pt x="0" y="224"/>
                    <a:pt x="0" y="224"/>
                  </a:cubicBezTo>
                  <a:cubicBezTo>
                    <a:pt x="0" y="224"/>
                    <a:pt x="58" y="32"/>
                    <a:pt x="170" y="32"/>
                  </a:cubicBezTo>
                  <a:cubicBezTo>
                    <a:pt x="198" y="32"/>
                    <a:pt x="229" y="44"/>
                    <a:pt x="264" y="73"/>
                  </a:cubicBezTo>
                  <a:cubicBezTo>
                    <a:pt x="434" y="215"/>
                    <a:pt x="370" y="438"/>
                    <a:pt x="370" y="438"/>
                  </a:cubicBezTo>
                  <a:cubicBezTo>
                    <a:pt x="420" y="322"/>
                    <a:pt x="438" y="73"/>
                    <a:pt x="233" y="10"/>
                  </a:cubicBezTo>
                  <a:cubicBezTo>
                    <a:pt x="212" y="4"/>
                    <a:pt x="193" y="1"/>
                    <a:pt x="17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48"/>
            <p:cNvSpPr/>
            <p:nvPr/>
          </p:nvSpPr>
          <p:spPr>
            <a:xfrm>
              <a:off x="6830100" y="1677900"/>
              <a:ext cx="5375" cy="7300"/>
            </a:xfrm>
            <a:custGeom>
              <a:rect b="b" l="l" r="r" t="t"/>
              <a:pathLst>
                <a:path extrusionOk="0" h="292" w="215">
                  <a:moveTo>
                    <a:pt x="125" y="0"/>
                  </a:moveTo>
                  <a:cubicBezTo>
                    <a:pt x="77" y="0"/>
                    <a:pt x="27" y="56"/>
                    <a:pt x="15" y="130"/>
                  </a:cubicBezTo>
                  <a:cubicBezTo>
                    <a:pt x="1" y="210"/>
                    <a:pt x="36" y="282"/>
                    <a:pt x="85" y="290"/>
                  </a:cubicBezTo>
                  <a:cubicBezTo>
                    <a:pt x="89" y="291"/>
                    <a:pt x="93" y="291"/>
                    <a:pt x="97" y="291"/>
                  </a:cubicBezTo>
                  <a:cubicBezTo>
                    <a:pt x="146" y="291"/>
                    <a:pt x="193" y="235"/>
                    <a:pt x="202" y="161"/>
                  </a:cubicBezTo>
                  <a:cubicBezTo>
                    <a:pt x="215" y="81"/>
                    <a:pt x="183" y="10"/>
                    <a:pt x="130" y="0"/>
                  </a:cubicBezTo>
                  <a:cubicBezTo>
                    <a:pt x="128" y="0"/>
                    <a:pt x="127" y="0"/>
                    <a:pt x="12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48"/>
            <p:cNvSpPr/>
            <p:nvPr/>
          </p:nvSpPr>
          <p:spPr>
            <a:xfrm>
              <a:off x="6802925" y="1675225"/>
              <a:ext cx="5350" cy="7300"/>
            </a:xfrm>
            <a:custGeom>
              <a:rect b="b" l="l" r="r" t="t"/>
              <a:pathLst>
                <a:path extrusionOk="0" h="292" w="214">
                  <a:moveTo>
                    <a:pt x="124" y="0"/>
                  </a:moveTo>
                  <a:cubicBezTo>
                    <a:pt x="73" y="0"/>
                    <a:pt x="26" y="57"/>
                    <a:pt x="14" y="130"/>
                  </a:cubicBezTo>
                  <a:cubicBezTo>
                    <a:pt x="0" y="210"/>
                    <a:pt x="32" y="282"/>
                    <a:pt x="86" y="290"/>
                  </a:cubicBezTo>
                  <a:cubicBezTo>
                    <a:pt x="90" y="291"/>
                    <a:pt x="93" y="291"/>
                    <a:pt x="97" y="291"/>
                  </a:cubicBezTo>
                  <a:cubicBezTo>
                    <a:pt x="146" y="291"/>
                    <a:pt x="188" y="235"/>
                    <a:pt x="201" y="161"/>
                  </a:cubicBezTo>
                  <a:cubicBezTo>
                    <a:pt x="214" y="81"/>
                    <a:pt x="183" y="10"/>
                    <a:pt x="130" y="0"/>
                  </a:cubicBezTo>
                  <a:cubicBezTo>
                    <a:pt x="128" y="0"/>
                    <a:pt x="126" y="0"/>
                    <a:pt x="124"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48"/>
            <p:cNvSpPr/>
            <p:nvPr/>
          </p:nvSpPr>
          <p:spPr>
            <a:xfrm>
              <a:off x="6807825" y="1681125"/>
              <a:ext cx="10275" cy="18575"/>
            </a:xfrm>
            <a:custGeom>
              <a:rect b="b" l="l" r="r" t="t"/>
              <a:pathLst>
                <a:path extrusionOk="0" h="743" w="411">
                  <a:moveTo>
                    <a:pt x="371" y="1"/>
                  </a:moveTo>
                  <a:cubicBezTo>
                    <a:pt x="348" y="10"/>
                    <a:pt x="339" y="353"/>
                    <a:pt x="312" y="397"/>
                  </a:cubicBezTo>
                  <a:cubicBezTo>
                    <a:pt x="285" y="442"/>
                    <a:pt x="5" y="455"/>
                    <a:pt x="5" y="459"/>
                  </a:cubicBezTo>
                  <a:cubicBezTo>
                    <a:pt x="1" y="469"/>
                    <a:pt x="268" y="732"/>
                    <a:pt x="299" y="741"/>
                  </a:cubicBezTo>
                  <a:cubicBezTo>
                    <a:pt x="303" y="742"/>
                    <a:pt x="306" y="742"/>
                    <a:pt x="309" y="742"/>
                  </a:cubicBezTo>
                  <a:cubicBezTo>
                    <a:pt x="329" y="742"/>
                    <a:pt x="326" y="718"/>
                    <a:pt x="326" y="718"/>
                  </a:cubicBezTo>
                  <a:lnTo>
                    <a:pt x="59" y="473"/>
                  </a:lnTo>
                  <a:lnTo>
                    <a:pt x="59" y="473"/>
                  </a:lnTo>
                  <a:cubicBezTo>
                    <a:pt x="59" y="473"/>
                    <a:pt x="78" y="474"/>
                    <a:pt x="106" y="474"/>
                  </a:cubicBezTo>
                  <a:cubicBezTo>
                    <a:pt x="166" y="474"/>
                    <a:pt x="266" y="470"/>
                    <a:pt x="326" y="447"/>
                  </a:cubicBezTo>
                  <a:cubicBezTo>
                    <a:pt x="410" y="406"/>
                    <a:pt x="371" y="1"/>
                    <a:pt x="37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48"/>
            <p:cNvSpPr/>
            <p:nvPr/>
          </p:nvSpPr>
          <p:spPr>
            <a:xfrm>
              <a:off x="6806825" y="1704600"/>
              <a:ext cx="16300" cy="4675"/>
            </a:xfrm>
            <a:custGeom>
              <a:rect b="b" l="l" r="r" t="t"/>
              <a:pathLst>
                <a:path extrusionOk="0" h="187" w="652">
                  <a:moveTo>
                    <a:pt x="265" y="0"/>
                  </a:moveTo>
                  <a:cubicBezTo>
                    <a:pt x="189" y="0"/>
                    <a:pt x="100" y="7"/>
                    <a:pt x="0" y="24"/>
                  </a:cubicBezTo>
                  <a:cubicBezTo>
                    <a:pt x="0" y="24"/>
                    <a:pt x="80" y="186"/>
                    <a:pt x="308" y="186"/>
                  </a:cubicBezTo>
                  <a:cubicBezTo>
                    <a:pt x="322" y="186"/>
                    <a:pt x="337" y="186"/>
                    <a:pt x="352" y="185"/>
                  </a:cubicBezTo>
                  <a:cubicBezTo>
                    <a:pt x="615" y="162"/>
                    <a:pt x="651" y="78"/>
                    <a:pt x="651" y="78"/>
                  </a:cubicBezTo>
                  <a:cubicBezTo>
                    <a:pt x="651" y="78"/>
                    <a:pt x="526" y="0"/>
                    <a:pt x="265"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48"/>
            <p:cNvSpPr/>
            <p:nvPr/>
          </p:nvSpPr>
          <p:spPr>
            <a:xfrm>
              <a:off x="6808150" y="1706875"/>
              <a:ext cx="14975" cy="5200"/>
            </a:xfrm>
            <a:custGeom>
              <a:rect b="b" l="l" r="r" t="t"/>
              <a:pathLst>
                <a:path extrusionOk="0" h="208" w="599">
                  <a:moveTo>
                    <a:pt x="1" y="0"/>
                  </a:moveTo>
                  <a:cubicBezTo>
                    <a:pt x="1" y="1"/>
                    <a:pt x="5" y="178"/>
                    <a:pt x="260" y="205"/>
                  </a:cubicBezTo>
                  <a:cubicBezTo>
                    <a:pt x="275" y="206"/>
                    <a:pt x="289" y="207"/>
                    <a:pt x="303" y="207"/>
                  </a:cubicBezTo>
                  <a:cubicBezTo>
                    <a:pt x="519" y="207"/>
                    <a:pt x="598" y="23"/>
                    <a:pt x="598" y="23"/>
                  </a:cubicBezTo>
                  <a:lnTo>
                    <a:pt x="598" y="23"/>
                  </a:lnTo>
                  <a:cubicBezTo>
                    <a:pt x="598" y="23"/>
                    <a:pt x="475" y="112"/>
                    <a:pt x="315" y="112"/>
                  </a:cubicBezTo>
                  <a:cubicBezTo>
                    <a:pt x="312" y="112"/>
                    <a:pt x="308" y="112"/>
                    <a:pt x="304" y="112"/>
                  </a:cubicBezTo>
                  <a:cubicBezTo>
                    <a:pt x="139" y="107"/>
                    <a:pt x="1" y="1"/>
                    <a:pt x="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48"/>
            <p:cNvSpPr/>
            <p:nvPr/>
          </p:nvSpPr>
          <p:spPr>
            <a:xfrm>
              <a:off x="6803725" y="1701950"/>
              <a:ext cx="23825" cy="7750"/>
            </a:xfrm>
            <a:custGeom>
              <a:rect b="b" l="l" r="r" t="t"/>
              <a:pathLst>
                <a:path extrusionOk="0" h="310" w="953">
                  <a:moveTo>
                    <a:pt x="0" y="1"/>
                  </a:moveTo>
                  <a:cubicBezTo>
                    <a:pt x="0" y="1"/>
                    <a:pt x="159" y="309"/>
                    <a:pt x="463" y="309"/>
                  </a:cubicBezTo>
                  <a:cubicBezTo>
                    <a:pt x="469" y="309"/>
                    <a:pt x="475" y="309"/>
                    <a:pt x="481" y="309"/>
                  </a:cubicBezTo>
                  <a:cubicBezTo>
                    <a:pt x="797" y="300"/>
                    <a:pt x="949" y="64"/>
                    <a:pt x="953" y="27"/>
                  </a:cubicBezTo>
                  <a:lnTo>
                    <a:pt x="953" y="27"/>
                  </a:lnTo>
                  <a:cubicBezTo>
                    <a:pt x="953" y="28"/>
                    <a:pt x="765" y="278"/>
                    <a:pt x="479" y="278"/>
                  </a:cubicBezTo>
                  <a:cubicBezTo>
                    <a:pt x="477" y="278"/>
                    <a:pt x="474" y="278"/>
                    <a:pt x="472" y="278"/>
                  </a:cubicBezTo>
                  <a:cubicBezTo>
                    <a:pt x="187" y="273"/>
                    <a:pt x="0" y="1"/>
                    <a:pt x="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48"/>
            <p:cNvSpPr/>
            <p:nvPr/>
          </p:nvSpPr>
          <p:spPr>
            <a:xfrm>
              <a:off x="6832000" y="1689250"/>
              <a:ext cx="8250" cy="8050"/>
            </a:xfrm>
            <a:custGeom>
              <a:rect b="b" l="l" r="r" t="t"/>
              <a:pathLst>
                <a:path extrusionOk="0" h="322" w="330">
                  <a:moveTo>
                    <a:pt x="164" y="1"/>
                  </a:moveTo>
                  <a:cubicBezTo>
                    <a:pt x="162" y="1"/>
                    <a:pt x="159" y="1"/>
                    <a:pt x="157" y="1"/>
                  </a:cubicBezTo>
                  <a:cubicBezTo>
                    <a:pt x="67" y="6"/>
                    <a:pt x="1" y="81"/>
                    <a:pt x="5" y="171"/>
                  </a:cubicBezTo>
                  <a:cubicBezTo>
                    <a:pt x="9" y="252"/>
                    <a:pt x="80" y="322"/>
                    <a:pt x="161" y="322"/>
                  </a:cubicBezTo>
                  <a:cubicBezTo>
                    <a:pt x="164" y="322"/>
                    <a:pt x="167" y="322"/>
                    <a:pt x="170" y="322"/>
                  </a:cubicBezTo>
                  <a:cubicBezTo>
                    <a:pt x="259" y="317"/>
                    <a:pt x="330" y="241"/>
                    <a:pt x="326" y="153"/>
                  </a:cubicBezTo>
                  <a:cubicBezTo>
                    <a:pt x="321" y="71"/>
                    <a:pt x="250" y="1"/>
                    <a:pt x="164"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48"/>
            <p:cNvSpPr/>
            <p:nvPr/>
          </p:nvSpPr>
          <p:spPr>
            <a:xfrm>
              <a:off x="6798025" y="1686475"/>
              <a:ext cx="8150" cy="8050"/>
            </a:xfrm>
            <a:custGeom>
              <a:rect b="b" l="l" r="r" t="t"/>
              <a:pathLst>
                <a:path extrusionOk="0" h="322" w="326">
                  <a:moveTo>
                    <a:pt x="165" y="0"/>
                  </a:moveTo>
                  <a:cubicBezTo>
                    <a:pt x="162" y="0"/>
                    <a:pt x="159" y="0"/>
                    <a:pt x="157" y="1"/>
                  </a:cubicBezTo>
                  <a:cubicBezTo>
                    <a:pt x="68" y="5"/>
                    <a:pt x="0" y="77"/>
                    <a:pt x="5" y="165"/>
                  </a:cubicBezTo>
                  <a:cubicBezTo>
                    <a:pt x="9" y="255"/>
                    <a:pt x="81" y="321"/>
                    <a:pt x="169" y="321"/>
                  </a:cubicBezTo>
                  <a:cubicBezTo>
                    <a:pt x="259" y="317"/>
                    <a:pt x="326" y="241"/>
                    <a:pt x="321" y="152"/>
                  </a:cubicBezTo>
                  <a:cubicBezTo>
                    <a:pt x="321" y="66"/>
                    <a:pt x="250" y="0"/>
                    <a:pt x="165"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48"/>
            <p:cNvSpPr/>
            <p:nvPr/>
          </p:nvSpPr>
          <p:spPr>
            <a:xfrm>
              <a:off x="6857950" y="1693550"/>
              <a:ext cx="7700" cy="14800"/>
            </a:xfrm>
            <a:custGeom>
              <a:rect b="b" l="l" r="r" t="t"/>
              <a:pathLst>
                <a:path extrusionOk="0" h="592" w="308">
                  <a:moveTo>
                    <a:pt x="172" y="1"/>
                  </a:moveTo>
                  <a:cubicBezTo>
                    <a:pt x="166" y="1"/>
                    <a:pt x="159" y="1"/>
                    <a:pt x="152" y="3"/>
                  </a:cubicBezTo>
                  <a:cubicBezTo>
                    <a:pt x="98" y="16"/>
                    <a:pt x="63" y="79"/>
                    <a:pt x="50" y="195"/>
                  </a:cubicBezTo>
                  <a:cubicBezTo>
                    <a:pt x="1" y="529"/>
                    <a:pt x="143" y="587"/>
                    <a:pt x="152" y="591"/>
                  </a:cubicBezTo>
                  <a:lnTo>
                    <a:pt x="170" y="542"/>
                  </a:lnTo>
                  <a:cubicBezTo>
                    <a:pt x="170" y="542"/>
                    <a:pt x="59" y="493"/>
                    <a:pt x="98" y="203"/>
                  </a:cubicBezTo>
                  <a:cubicBezTo>
                    <a:pt x="112" y="83"/>
                    <a:pt x="147" y="57"/>
                    <a:pt x="166" y="52"/>
                  </a:cubicBezTo>
                  <a:cubicBezTo>
                    <a:pt x="169" y="51"/>
                    <a:pt x="172" y="50"/>
                    <a:pt x="176" y="50"/>
                  </a:cubicBezTo>
                  <a:cubicBezTo>
                    <a:pt x="208" y="50"/>
                    <a:pt x="256" y="98"/>
                    <a:pt x="268" y="114"/>
                  </a:cubicBezTo>
                  <a:lnTo>
                    <a:pt x="308" y="83"/>
                  </a:lnTo>
                  <a:cubicBezTo>
                    <a:pt x="300" y="76"/>
                    <a:pt x="240" y="1"/>
                    <a:pt x="172"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48"/>
            <p:cNvSpPr/>
            <p:nvPr/>
          </p:nvSpPr>
          <p:spPr>
            <a:xfrm>
              <a:off x="6799250" y="1666925"/>
              <a:ext cx="13050" cy="7800"/>
            </a:xfrm>
            <a:custGeom>
              <a:rect b="b" l="l" r="r" t="t"/>
              <a:pathLst>
                <a:path extrusionOk="0" h="312" w="522">
                  <a:moveTo>
                    <a:pt x="203" y="1"/>
                  </a:moveTo>
                  <a:cubicBezTo>
                    <a:pt x="59" y="1"/>
                    <a:pt x="1" y="141"/>
                    <a:pt x="1" y="141"/>
                  </a:cubicBezTo>
                  <a:cubicBezTo>
                    <a:pt x="74" y="76"/>
                    <a:pt x="142" y="51"/>
                    <a:pt x="201" y="51"/>
                  </a:cubicBezTo>
                  <a:cubicBezTo>
                    <a:pt x="394" y="51"/>
                    <a:pt x="509" y="311"/>
                    <a:pt x="509" y="311"/>
                  </a:cubicBezTo>
                  <a:cubicBezTo>
                    <a:pt x="509" y="311"/>
                    <a:pt x="521" y="106"/>
                    <a:pt x="303" y="21"/>
                  </a:cubicBezTo>
                  <a:cubicBezTo>
                    <a:pt x="266" y="7"/>
                    <a:pt x="232" y="1"/>
                    <a:pt x="20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48"/>
            <p:cNvSpPr/>
            <p:nvPr/>
          </p:nvSpPr>
          <p:spPr>
            <a:xfrm>
              <a:off x="6825325" y="1671175"/>
              <a:ext cx="20075" cy="5400"/>
            </a:xfrm>
            <a:custGeom>
              <a:rect b="b" l="l" r="r" t="t"/>
              <a:pathLst>
                <a:path extrusionOk="0" h="216" w="803">
                  <a:moveTo>
                    <a:pt x="380" y="1"/>
                  </a:moveTo>
                  <a:cubicBezTo>
                    <a:pt x="139" y="1"/>
                    <a:pt x="0" y="185"/>
                    <a:pt x="0" y="185"/>
                  </a:cubicBezTo>
                  <a:cubicBezTo>
                    <a:pt x="149" y="99"/>
                    <a:pt x="283" y="70"/>
                    <a:pt x="397" y="70"/>
                  </a:cubicBezTo>
                  <a:cubicBezTo>
                    <a:pt x="650" y="70"/>
                    <a:pt x="802" y="216"/>
                    <a:pt x="802" y="216"/>
                  </a:cubicBezTo>
                  <a:cubicBezTo>
                    <a:pt x="802" y="216"/>
                    <a:pt x="780" y="74"/>
                    <a:pt x="481" y="12"/>
                  </a:cubicBezTo>
                  <a:cubicBezTo>
                    <a:pt x="446" y="4"/>
                    <a:pt x="412" y="1"/>
                    <a:pt x="38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48"/>
            <p:cNvSpPr/>
            <p:nvPr/>
          </p:nvSpPr>
          <p:spPr>
            <a:xfrm>
              <a:off x="6809600" y="1641125"/>
              <a:ext cx="77125" cy="101300"/>
            </a:xfrm>
            <a:custGeom>
              <a:rect b="b" l="l" r="r" t="t"/>
              <a:pathLst>
                <a:path extrusionOk="0" h="4052" w="3085">
                  <a:moveTo>
                    <a:pt x="2153" y="1940"/>
                  </a:moveTo>
                  <a:cubicBezTo>
                    <a:pt x="2185" y="1940"/>
                    <a:pt x="2224" y="1949"/>
                    <a:pt x="2269" y="1971"/>
                  </a:cubicBezTo>
                  <a:cubicBezTo>
                    <a:pt x="2470" y="2069"/>
                    <a:pt x="2406" y="2621"/>
                    <a:pt x="2242" y="2737"/>
                  </a:cubicBezTo>
                  <a:cubicBezTo>
                    <a:pt x="2194" y="2771"/>
                    <a:pt x="2146" y="2783"/>
                    <a:pt x="2102" y="2783"/>
                  </a:cubicBezTo>
                  <a:cubicBezTo>
                    <a:pt x="2038" y="2783"/>
                    <a:pt x="1983" y="2758"/>
                    <a:pt x="1947" y="2737"/>
                  </a:cubicBezTo>
                  <a:lnTo>
                    <a:pt x="1947" y="2737"/>
                  </a:lnTo>
                  <a:lnTo>
                    <a:pt x="1997" y="2042"/>
                  </a:lnTo>
                  <a:cubicBezTo>
                    <a:pt x="1997" y="2042"/>
                    <a:pt x="2040" y="1940"/>
                    <a:pt x="2153" y="1940"/>
                  </a:cubicBezTo>
                  <a:close/>
                  <a:moveTo>
                    <a:pt x="1202" y="1"/>
                  </a:moveTo>
                  <a:cubicBezTo>
                    <a:pt x="595" y="1"/>
                    <a:pt x="40" y="134"/>
                    <a:pt x="0" y="318"/>
                  </a:cubicBezTo>
                  <a:cubicBezTo>
                    <a:pt x="0" y="318"/>
                    <a:pt x="121" y="1627"/>
                    <a:pt x="1935" y="1971"/>
                  </a:cubicBezTo>
                  <a:lnTo>
                    <a:pt x="1645" y="3976"/>
                  </a:lnTo>
                  <a:lnTo>
                    <a:pt x="1859" y="3976"/>
                  </a:lnTo>
                  <a:lnTo>
                    <a:pt x="1930" y="2982"/>
                  </a:lnTo>
                  <a:lnTo>
                    <a:pt x="2015" y="4052"/>
                  </a:lnTo>
                  <a:cubicBezTo>
                    <a:pt x="2634" y="3949"/>
                    <a:pt x="3084" y="3414"/>
                    <a:pt x="3080" y="2791"/>
                  </a:cubicBezTo>
                  <a:cubicBezTo>
                    <a:pt x="3070" y="1926"/>
                    <a:pt x="2990" y="803"/>
                    <a:pt x="2665" y="429"/>
                  </a:cubicBezTo>
                  <a:cubicBezTo>
                    <a:pt x="2393" y="120"/>
                    <a:pt x="1774" y="1"/>
                    <a:pt x="1202"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48"/>
            <p:cNvSpPr/>
            <p:nvPr/>
          </p:nvSpPr>
          <p:spPr>
            <a:xfrm>
              <a:off x="6748450" y="1988250"/>
              <a:ext cx="188825" cy="169725"/>
            </a:xfrm>
            <a:custGeom>
              <a:rect b="b" l="l" r="r" t="t"/>
              <a:pathLst>
                <a:path extrusionOk="0" h="6789" w="7553">
                  <a:moveTo>
                    <a:pt x="1926" y="0"/>
                  </a:moveTo>
                  <a:cubicBezTo>
                    <a:pt x="1926" y="0"/>
                    <a:pt x="1350" y="677"/>
                    <a:pt x="1035" y="1925"/>
                  </a:cubicBezTo>
                  <a:cubicBezTo>
                    <a:pt x="687" y="3284"/>
                    <a:pt x="1" y="4526"/>
                    <a:pt x="1908" y="6153"/>
                  </a:cubicBezTo>
                  <a:cubicBezTo>
                    <a:pt x="2424" y="6593"/>
                    <a:pt x="3177" y="6789"/>
                    <a:pt x="3958" y="6789"/>
                  </a:cubicBezTo>
                  <a:cubicBezTo>
                    <a:pt x="5685" y="6789"/>
                    <a:pt x="7553" y="5834"/>
                    <a:pt x="7326" y="4451"/>
                  </a:cubicBezTo>
                  <a:cubicBezTo>
                    <a:pt x="6996" y="2437"/>
                    <a:pt x="5352" y="0"/>
                    <a:pt x="5352"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48"/>
            <p:cNvSpPr/>
            <p:nvPr/>
          </p:nvSpPr>
          <p:spPr>
            <a:xfrm>
              <a:off x="6796600" y="2075125"/>
              <a:ext cx="136550" cy="305025"/>
            </a:xfrm>
            <a:custGeom>
              <a:rect b="b" l="l" r="r" t="t"/>
              <a:pathLst>
                <a:path extrusionOk="0" h="12201" w="5462">
                  <a:moveTo>
                    <a:pt x="3282" y="0"/>
                  </a:moveTo>
                  <a:cubicBezTo>
                    <a:pt x="2774" y="0"/>
                    <a:pt x="2335" y="215"/>
                    <a:pt x="2081" y="531"/>
                  </a:cubicBezTo>
                  <a:cubicBezTo>
                    <a:pt x="1483" y="1265"/>
                    <a:pt x="160" y="8751"/>
                    <a:pt x="76" y="10252"/>
                  </a:cubicBezTo>
                  <a:cubicBezTo>
                    <a:pt x="0" y="11588"/>
                    <a:pt x="323" y="12200"/>
                    <a:pt x="1102" y="12200"/>
                  </a:cubicBezTo>
                  <a:cubicBezTo>
                    <a:pt x="1198" y="12200"/>
                    <a:pt x="1302" y="12191"/>
                    <a:pt x="1412" y="12172"/>
                  </a:cubicBezTo>
                  <a:cubicBezTo>
                    <a:pt x="2410" y="12008"/>
                    <a:pt x="2745" y="9472"/>
                    <a:pt x="4103" y="6171"/>
                  </a:cubicBezTo>
                  <a:cubicBezTo>
                    <a:pt x="5462" y="2874"/>
                    <a:pt x="5404" y="1408"/>
                    <a:pt x="5404" y="1408"/>
                  </a:cubicBezTo>
                  <a:cubicBezTo>
                    <a:pt x="4756" y="380"/>
                    <a:pt x="3958" y="0"/>
                    <a:pt x="328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48"/>
            <p:cNvSpPr/>
            <p:nvPr/>
          </p:nvSpPr>
          <p:spPr>
            <a:xfrm>
              <a:off x="6853500" y="2649525"/>
              <a:ext cx="48925" cy="118700"/>
            </a:xfrm>
            <a:custGeom>
              <a:rect b="b" l="l" r="r" t="t"/>
              <a:pathLst>
                <a:path extrusionOk="0" h="4748" w="1957">
                  <a:moveTo>
                    <a:pt x="0" y="1"/>
                  </a:moveTo>
                  <a:cubicBezTo>
                    <a:pt x="432" y="2234"/>
                    <a:pt x="776" y="3967"/>
                    <a:pt x="851" y="4256"/>
                  </a:cubicBezTo>
                  <a:cubicBezTo>
                    <a:pt x="949" y="4617"/>
                    <a:pt x="1095" y="4747"/>
                    <a:pt x="1242" y="4747"/>
                  </a:cubicBezTo>
                  <a:cubicBezTo>
                    <a:pt x="1456" y="4747"/>
                    <a:pt x="1671" y="4469"/>
                    <a:pt x="1742" y="4220"/>
                  </a:cubicBezTo>
                  <a:cubicBezTo>
                    <a:pt x="1859" y="3819"/>
                    <a:pt x="1952" y="2069"/>
                    <a:pt x="1956"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48"/>
            <p:cNvSpPr/>
            <p:nvPr/>
          </p:nvSpPr>
          <p:spPr>
            <a:xfrm>
              <a:off x="6797325" y="2322450"/>
              <a:ext cx="105200" cy="327100"/>
            </a:xfrm>
            <a:custGeom>
              <a:rect b="b" l="l" r="r" t="t"/>
              <a:pathLst>
                <a:path extrusionOk="0" h="13084" w="4208">
                  <a:moveTo>
                    <a:pt x="1096" y="0"/>
                  </a:moveTo>
                  <a:cubicBezTo>
                    <a:pt x="530" y="0"/>
                    <a:pt x="0" y="476"/>
                    <a:pt x="51" y="1072"/>
                  </a:cubicBezTo>
                  <a:cubicBezTo>
                    <a:pt x="109" y="1771"/>
                    <a:pt x="1361" y="8490"/>
                    <a:pt x="2247" y="13084"/>
                  </a:cubicBezTo>
                  <a:lnTo>
                    <a:pt x="4203" y="13084"/>
                  </a:lnTo>
                  <a:cubicBezTo>
                    <a:pt x="4207" y="10575"/>
                    <a:pt x="4088" y="7604"/>
                    <a:pt x="3726" y="6031"/>
                  </a:cubicBezTo>
                  <a:cubicBezTo>
                    <a:pt x="3067" y="3162"/>
                    <a:pt x="2202" y="947"/>
                    <a:pt x="2202" y="947"/>
                  </a:cubicBezTo>
                  <a:cubicBezTo>
                    <a:pt x="1964" y="266"/>
                    <a:pt x="1520" y="0"/>
                    <a:pt x="109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48"/>
            <p:cNvSpPr/>
            <p:nvPr/>
          </p:nvSpPr>
          <p:spPr>
            <a:xfrm>
              <a:off x="6898175" y="2698000"/>
              <a:ext cx="25" cy="25"/>
            </a:xfrm>
            <a:custGeom>
              <a:rect b="b" l="l" r="r" t="t"/>
              <a:pathLst>
                <a:path extrusionOk="0" h="1" w="1">
                  <a:moveTo>
                    <a:pt x="0" y="0"/>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48"/>
            <p:cNvSpPr/>
            <p:nvPr/>
          </p:nvSpPr>
          <p:spPr>
            <a:xfrm>
              <a:off x="6739550" y="2774200"/>
              <a:ext cx="162200" cy="20725"/>
            </a:xfrm>
            <a:custGeom>
              <a:rect b="b" l="l" r="r" t="t"/>
              <a:pathLst>
                <a:path extrusionOk="0" h="829" w="6488">
                  <a:moveTo>
                    <a:pt x="156" y="0"/>
                  </a:moveTo>
                  <a:cubicBezTo>
                    <a:pt x="28" y="744"/>
                    <a:pt x="1" y="829"/>
                    <a:pt x="1" y="829"/>
                  </a:cubicBezTo>
                  <a:lnTo>
                    <a:pt x="6487" y="829"/>
                  </a:lnTo>
                  <a:lnTo>
                    <a:pt x="6487" y="0"/>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48"/>
            <p:cNvSpPr/>
            <p:nvPr/>
          </p:nvSpPr>
          <p:spPr>
            <a:xfrm>
              <a:off x="6743425" y="2699000"/>
              <a:ext cx="158325" cy="75225"/>
            </a:xfrm>
            <a:custGeom>
              <a:rect b="b" l="l" r="r" t="t"/>
              <a:pathLst>
                <a:path extrusionOk="0" h="3009" w="6333">
                  <a:moveTo>
                    <a:pt x="4738" y="0"/>
                  </a:moveTo>
                  <a:cubicBezTo>
                    <a:pt x="4738" y="0"/>
                    <a:pt x="4925" y="1742"/>
                    <a:pt x="3610" y="1871"/>
                  </a:cubicBezTo>
                  <a:cubicBezTo>
                    <a:pt x="2296" y="1996"/>
                    <a:pt x="144" y="2170"/>
                    <a:pt x="6" y="2959"/>
                  </a:cubicBezTo>
                  <a:cubicBezTo>
                    <a:pt x="6" y="2977"/>
                    <a:pt x="1" y="2990"/>
                    <a:pt x="1" y="3008"/>
                  </a:cubicBezTo>
                  <a:lnTo>
                    <a:pt x="6332" y="3008"/>
                  </a:lnTo>
                  <a:lnTo>
                    <a:pt x="6332"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48"/>
            <p:cNvSpPr/>
            <p:nvPr/>
          </p:nvSpPr>
          <p:spPr>
            <a:xfrm>
              <a:off x="6755600" y="2757300"/>
              <a:ext cx="72525" cy="17025"/>
            </a:xfrm>
            <a:custGeom>
              <a:rect b="b" l="l" r="r" t="t"/>
              <a:pathLst>
                <a:path extrusionOk="0" h="681" w="2901">
                  <a:moveTo>
                    <a:pt x="1044" y="1"/>
                  </a:moveTo>
                  <a:cubicBezTo>
                    <a:pt x="495" y="1"/>
                    <a:pt x="9" y="16"/>
                    <a:pt x="0" y="16"/>
                  </a:cubicBezTo>
                  <a:lnTo>
                    <a:pt x="5" y="57"/>
                  </a:lnTo>
                  <a:cubicBezTo>
                    <a:pt x="10" y="57"/>
                    <a:pt x="496" y="41"/>
                    <a:pt x="1044" y="41"/>
                  </a:cubicBezTo>
                  <a:cubicBezTo>
                    <a:pt x="1318" y="41"/>
                    <a:pt x="1608" y="45"/>
                    <a:pt x="1862" y="57"/>
                  </a:cubicBezTo>
                  <a:cubicBezTo>
                    <a:pt x="2611" y="96"/>
                    <a:pt x="2861" y="676"/>
                    <a:pt x="2861" y="680"/>
                  </a:cubicBezTo>
                  <a:lnTo>
                    <a:pt x="2900" y="666"/>
                  </a:lnTo>
                  <a:cubicBezTo>
                    <a:pt x="2896" y="658"/>
                    <a:pt x="2637" y="57"/>
                    <a:pt x="1862" y="16"/>
                  </a:cubicBezTo>
                  <a:cubicBezTo>
                    <a:pt x="1608" y="4"/>
                    <a:pt x="1318" y="1"/>
                    <a:pt x="10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48"/>
            <p:cNvSpPr/>
            <p:nvPr/>
          </p:nvSpPr>
          <p:spPr>
            <a:xfrm>
              <a:off x="6827425" y="2699000"/>
              <a:ext cx="54950" cy="52600"/>
            </a:xfrm>
            <a:custGeom>
              <a:rect b="b" l="l" r="r" t="t"/>
              <a:pathLst>
                <a:path extrusionOk="0" h="2104" w="2198">
                  <a:moveTo>
                    <a:pt x="2144" y="0"/>
                  </a:moveTo>
                  <a:cubicBezTo>
                    <a:pt x="2144" y="18"/>
                    <a:pt x="2158" y="1760"/>
                    <a:pt x="1524" y="1983"/>
                  </a:cubicBezTo>
                  <a:cubicBezTo>
                    <a:pt x="1363" y="2040"/>
                    <a:pt x="1187" y="2062"/>
                    <a:pt x="1014" y="2062"/>
                  </a:cubicBezTo>
                  <a:cubicBezTo>
                    <a:pt x="504" y="2062"/>
                    <a:pt x="21" y="1875"/>
                    <a:pt x="15" y="1871"/>
                  </a:cubicBezTo>
                  <a:lnTo>
                    <a:pt x="1" y="1912"/>
                  </a:lnTo>
                  <a:cubicBezTo>
                    <a:pt x="5" y="1916"/>
                    <a:pt x="496" y="2103"/>
                    <a:pt x="1017" y="2103"/>
                  </a:cubicBezTo>
                  <a:cubicBezTo>
                    <a:pt x="1191" y="2103"/>
                    <a:pt x="1373" y="2081"/>
                    <a:pt x="1538" y="2023"/>
                  </a:cubicBezTo>
                  <a:cubicBezTo>
                    <a:pt x="2197" y="1791"/>
                    <a:pt x="2189" y="76"/>
                    <a:pt x="21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48"/>
            <p:cNvSpPr/>
            <p:nvPr/>
          </p:nvSpPr>
          <p:spPr>
            <a:xfrm>
              <a:off x="6860400" y="2704325"/>
              <a:ext cx="21525" cy="14725"/>
            </a:xfrm>
            <a:custGeom>
              <a:rect b="b" l="l" r="r" t="t"/>
              <a:pathLst>
                <a:path extrusionOk="0" h="589" w="861">
                  <a:moveTo>
                    <a:pt x="839" y="1"/>
                  </a:moveTo>
                  <a:lnTo>
                    <a:pt x="0" y="554"/>
                  </a:lnTo>
                  <a:lnTo>
                    <a:pt x="23" y="589"/>
                  </a:lnTo>
                  <a:lnTo>
                    <a:pt x="861" y="32"/>
                  </a:lnTo>
                  <a:lnTo>
                    <a:pt x="8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48"/>
            <p:cNvSpPr/>
            <p:nvPr/>
          </p:nvSpPr>
          <p:spPr>
            <a:xfrm>
              <a:off x="6861725" y="2708125"/>
              <a:ext cx="18875" cy="10925"/>
            </a:xfrm>
            <a:custGeom>
              <a:rect b="b" l="l" r="r" t="t"/>
              <a:pathLst>
                <a:path extrusionOk="0" h="437" w="755">
                  <a:moveTo>
                    <a:pt x="19" y="1"/>
                  </a:moveTo>
                  <a:lnTo>
                    <a:pt x="1" y="36"/>
                  </a:lnTo>
                  <a:lnTo>
                    <a:pt x="732" y="437"/>
                  </a:lnTo>
                  <a:lnTo>
                    <a:pt x="755" y="402"/>
                  </a:lnTo>
                  <a:lnTo>
                    <a:pt x="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48"/>
            <p:cNvSpPr/>
            <p:nvPr/>
          </p:nvSpPr>
          <p:spPr>
            <a:xfrm>
              <a:off x="6854375" y="2724625"/>
              <a:ext cx="25000" cy="9600"/>
            </a:xfrm>
            <a:custGeom>
              <a:rect b="b" l="l" r="r" t="t"/>
              <a:pathLst>
                <a:path extrusionOk="0" h="384" w="1000">
                  <a:moveTo>
                    <a:pt x="985" y="0"/>
                  </a:moveTo>
                  <a:lnTo>
                    <a:pt x="1" y="343"/>
                  </a:lnTo>
                  <a:lnTo>
                    <a:pt x="14" y="383"/>
                  </a:lnTo>
                  <a:lnTo>
                    <a:pt x="999" y="36"/>
                  </a:lnTo>
                  <a:lnTo>
                    <a:pt x="9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48"/>
            <p:cNvSpPr/>
            <p:nvPr/>
          </p:nvSpPr>
          <p:spPr>
            <a:xfrm>
              <a:off x="6858625" y="2724625"/>
              <a:ext cx="17725" cy="12375"/>
            </a:xfrm>
            <a:custGeom>
              <a:rect b="b" l="l" r="r" t="t"/>
              <a:pathLst>
                <a:path extrusionOk="0" h="495" w="709">
                  <a:moveTo>
                    <a:pt x="23" y="0"/>
                  </a:moveTo>
                  <a:lnTo>
                    <a:pt x="1" y="36"/>
                  </a:lnTo>
                  <a:lnTo>
                    <a:pt x="686" y="495"/>
                  </a:lnTo>
                  <a:lnTo>
                    <a:pt x="708" y="464"/>
                  </a:lnTo>
                  <a:lnTo>
                    <a:pt x="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48"/>
            <p:cNvSpPr/>
            <p:nvPr/>
          </p:nvSpPr>
          <p:spPr>
            <a:xfrm>
              <a:off x="6893375" y="1827600"/>
              <a:ext cx="104200" cy="217350"/>
            </a:xfrm>
            <a:custGeom>
              <a:rect b="b" l="l" r="r" t="t"/>
              <a:pathLst>
                <a:path extrusionOk="0" h="8694" w="4168">
                  <a:moveTo>
                    <a:pt x="883" y="1"/>
                  </a:moveTo>
                  <a:cubicBezTo>
                    <a:pt x="18" y="1"/>
                    <a:pt x="1" y="1204"/>
                    <a:pt x="89" y="1489"/>
                  </a:cubicBezTo>
                  <a:cubicBezTo>
                    <a:pt x="89" y="1489"/>
                    <a:pt x="1885" y="7535"/>
                    <a:pt x="2616" y="8378"/>
                  </a:cubicBezTo>
                  <a:cubicBezTo>
                    <a:pt x="2810" y="8601"/>
                    <a:pt x="3013" y="8694"/>
                    <a:pt x="3203" y="8694"/>
                  </a:cubicBezTo>
                  <a:cubicBezTo>
                    <a:pt x="3730" y="8694"/>
                    <a:pt x="4167" y="7985"/>
                    <a:pt x="4095" y="7370"/>
                  </a:cubicBezTo>
                  <a:cubicBezTo>
                    <a:pt x="3997" y="6533"/>
                    <a:pt x="2491" y="1440"/>
                    <a:pt x="2277" y="1123"/>
                  </a:cubicBezTo>
                  <a:cubicBezTo>
                    <a:pt x="2063" y="812"/>
                    <a:pt x="1751" y="6"/>
                    <a:pt x="883"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48"/>
            <p:cNvSpPr/>
            <p:nvPr/>
          </p:nvSpPr>
          <p:spPr>
            <a:xfrm>
              <a:off x="6896050" y="1837350"/>
              <a:ext cx="67750" cy="64350"/>
            </a:xfrm>
            <a:custGeom>
              <a:rect b="b" l="l" r="r" t="t"/>
              <a:pathLst>
                <a:path extrusionOk="0" h="2574" w="2710">
                  <a:moveTo>
                    <a:pt x="1112" y="1"/>
                  </a:moveTo>
                  <a:cubicBezTo>
                    <a:pt x="298" y="1"/>
                    <a:pt x="1" y="739"/>
                    <a:pt x="103" y="1264"/>
                  </a:cubicBezTo>
                  <a:cubicBezTo>
                    <a:pt x="215" y="1839"/>
                    <a:pt x="548" y="2574"/>
                    <a:pt x="548" y="2574"/>
                  </a:cubicBezTo>
                  <a:lnTo>
                    <a:pt x="2709" y="2289"/>
                  </a:lnTo>
                  <a:lnTo>
                    <a:pt x="2491" y="1251"/>
                  </a:lnTo>
                  <a:cubicBezTo>
                    <a:pt x="2491" y="1251"/>
                    <a:pt x="2353" y="186"/>
                    <a:pt x="1354" y="21"/>
                  </a:cubicBezTo>
                  <a:cubicBezTo>
                    <a:pt x="1269" y="7"/>
                    <a:pt x="1188" y="1"/>
                    <a:pt x="1112"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48"/>
            <p:cNvSpPr/>
            <p:nvPr/>
          </p:nvSpPr>
          <p:spPr>
            <a:xfrm>
              <a:off x="6873750" y="1801600"/>
              <a:ext cx="86800" cy="128725"/>
            </a:xfrm>
            <a:custGeom>
              <a:rect b="b" l="l" r="r" t="t"/>
              <a:pathLst>
                <a:path extrusionOk="0" h="5149" w="3472">
                  <a:moveTo>
                    <a:pt x="1471" y="0"/>
                  </a:moveTo>
                  <a:cubicBezTo>
                    <a:pt x="1358" y="0"/>
                    <a:pt x="1237" y="7"/>
                    <a:pt x="1107" y="20"/>
                  </a:cubicBezTo>
                  <a:cubicBezTo>
                    <a:pt x="1107" y="20"/>
                    <a:pt x="1" y="756"/>
                    <a:pt x="144" y="1807"/>
                  </a:cubicBezTo>
                  <a:cubicBezTo>
                    <a:pt x="286" y="2858"/>
                    <a:pt x="905" y="5149"/>
                    <a:pt x="905" y="5149"/>
                  </a:cubicBezTo>
                  <a:lnTo>
                    <a:pt x="3472" y="2159"/>
                  </a:lnTo>
                  <a:cubicBezTo>
                    <a:pt x="3472" y="2159"/>
                    <a:pt x="3406" y="1731"/>
                    <a:pt x="3040" y="1041"/>
                  </a:cubicBezTo>
                  <a:cubicBezTo>
                    <a:pt x="2715" y="427"/>
                    <a:pt x="2373" y="0"/>
                    <a:pt x="1471"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48"/>
            <p:cNvSpPr/>
            <p:nvPr/>
          </p:nvSpPr>
          <p:spPr>
            <a:xfrm>
              <a:off x="6947525" y="1989025"/>
              <a:ext cx="64075" cy="233125"/>
            </a:xfrm>
            <a:custGeom>
              <a:rect b="b" l="l" r="r" t="t"/>
              <a:pathLst>
                <a:path extrusionOk="0" h="9325" w="2563">
                  <a:moveTo>
                    <a:pt x="1007" y="1"/>
                  </a:moveTo>
                  <a:cubicBezTo>
                    <a:pt x="505" y="1"/>
                    <a:pt x="157" y="638"/>
                    <a:pt x="93" y="1199"/>
                  </a:cubicBezTo>
                  <a:cubicBezTo>
                    <a:pt x="0" y="1996"/>
                    <a:pt x="1506" y="8951"/>
                    <a:pt x="1506" y="8951"/>
                  </a:cubicBezTo>
                  <a:cubicBezTo>
                    <a:pt x="1549" y="9155"/>
                    <a:pt x="1683" y="9325"/>
                    <a:pt x="1828" y="9325"/>
                  </a:cubicBezTo>
                  <a:cubicBezTo>
                    <a:pt x="1965" y="9325"/>
                    <a:pt x="2112" y="9173"/>
                    <a:pt x="2201" y="8755"/>
                  </a:cubicBezTo>
                  <a:cubicBezTo>
                    <a:pt x="2379" y="7899"/>
                    <a:pt x="2562" y="1292"/>
                    <a:pt x="1701" y="379"/>
                  </a:cubicBezTo>
                  <a:cubicBezTo>
                    <a:pt x="1450" y="110"/>
                    <a:pt x="1215" y="1"/>
                    <a:pt x="100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48"/>
            <p:cNvSpPr/>
            <p:nvPr/>
          </p:nvSpPr>
          <p:spPr>
            <a:xfrm>
              <a:off x="6962775" y="2189650"/>
              <a:ext cx="44800" cy="101375"/>
            </a:xfrm>
            <a:custGeom>
              <a:rect b="b" l="l" r="r" t="t"/>
              <a:pathLst>
                <a:path extrusionOk="0" h="4055" w="1792">
                  <a:moveTo>
                    <a:pt x="1344" y="1"/>
                  </a:moveTo>
                  <a:cubicBezTo>
                    <a:pt x="997" y="1"/>
                    <a:pt x="671" y="1099"/>
                    <a:pt x="455" y="1470"/>
                  </a:cubicBezTo>
                  <a:cubicBezTo>
                    <a:pt x="223" y="1862"/>
                    <a:pt x="1" y="3055"/>
                    <a:pt x="215" y="3069"/>
                  </a:cubicBezTo>
                  <a:cubicBezTo>
                    <a:pt x="216" y="3069"/>
                    <a:pt x="218" y="3069"/>
                    <a:pt x="220" y="3069"/>
                  </a:cubicBezTo>
                  <a:cubicBezTo>
                    <a:pt x="429" y="3069"/>
                    <a:pt x="465" y="2297"/>
                    <a:pt x="589" y="2138"/>
                  </a:cubicBezTo>
                  <a:cubicBezTo>
                    <a:pt x="654" y="2048"/>
                    <a:pt x="717" y="2013"/>
                    <a:pt x="763" y="2013"/>
                  </a:cubicBezTo>
                  <a:cubicBezTo>
                    <a:pt x="801" y="2013"/>
                    <a:pt x="827" y="2037"/>
                    <a:pt x="834" y="2076"/>
                  </a:cubicBezTo>
                  <a:cubicBezTo>
                    <a:pt x="834" y="2076"/>
                    <a:pt x="900" y="2446"/>
                    <a:pt x="793" y="2767"/>
                  </a:cubicBezTo>
                  <a:cubicBezTo>
                    <a:pt x="682" y="3081"/>
                    <a:pt x="262" y="4054"/>
                    <a:pt x="457" y="4054"/>
                  </a:cubicBezTo>
                  <a:cubicBezTo>
                    <a:pt x="458" y="4054"/>
                    <a:pt x="459" y="4054"/>
                    <a:pt x="459" y="4054"/>
                  </a:cubicBezTo>
                  <a:cubicBezTo>
                    <a:pt x="655" y="4040"/>
                    <a:pt x="1208" y="3065"/>
                    <a:pt x="1457" y="2423"/>
                  </a:cubicBezTo>
                  <a:cubicBezTo>
                    <a:pt x="1712" y="1778"/>
                    <a:pt x="1792" y="195"/>
                    <a:pt x="1418" y="17"/>
                  </a:cubicBezTo>
                  <a:cubicBezTo>
                    <a:pt x="1393" y="6"/>
                    <a:pt x="1369" y="1"/>
                    <a:pt x="134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48"/>
            <p:cNvSpPr/>
            <p:nvPr/>
          </p:nvSpPr>
          <p:spPr>
            <a:xfrm>
              <a:off x="6737200" y="1988250"/>
              <a:ext cx="201550" cy="189375"/>
            </a:xfrm>
            <a:custGeom>
              <a:rect b="b" l="l" r="r" t="t"/>
              <a:pathLst>
                <a:path extrusionOk="0" h="7575" w="8062">
                  <a:moveTo>
                    <a:pt x="2376" y="0"/>
                  </a:moveTo>
                  <a:cubicBezTo>
                    <a:pt x="2376" y="0"/>
                    <a:pt x="1306" y="619"/>
                    <a:pt x="669" y="3916"/>
                  </a:cubicBezTo>
                  <a:cubicBezTo>
                    <a:pt x="469" y="4946"/>
                    <a:pt x="233" y="6260"/>
                    <a:pt x="1" y="7574"/>
                  </a:cubicBezTo>
                  <a:lnTo>
                    <a:pt x="7990" y="7574"/>
                  </a:lnTo>
                  <a:cubicBezTo>
                    <a:pt x="8061" y="4728"/>
                    <a:pt x="7651" y="1577"/>
                    <a:pt x="5802"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48"/>
            <p:cNvSpPr/>
            <p:nvPr/>
          </p:nvSpPr>
          <p:spPr>
            <a:xfrm>
              <a:off x="6836475" y="1972750"/>
              <a:ext cx="40900" cy="40900"/>
            </a:xfrm>
            <a:custGeom>
              <a:rect b="b" l="l" r="r" t="t"/>
              <a:pathLst>
                <a:path extrusionOk="0" h="1636" w="1636">
                  <a:moveTo>
                    <a:pt x="1465" y="1"/>
                  </a:moveTo>
                  <a:lnTo>
                    <a:pt x="0" y="1466"/>
                  </a:lnTo>
                  <a:lnTo>
                    <a:pt x="173" y="1636"/>
                  </a:lnTo>
                  <a:lnTo>
                    <a:pt x="1635" y="174"/>
                  </a:lnTo>
                  <a:lnTo>
                    <a:pt x="14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48"/>
            <p:cNvSpPr/>
            <p:nvPr/>
          </p:nvSpPr>
          <p:spPr>
            <a:xfrm>
              <a:off x="6865200" y="2027225"/>
              <a:ext cx="44150" cy="37125"/>
            </a:xfrm>
            <a:custGeom>
              <a:rect b="b" l="l" r="r" t="t"/>
              <a:pathLst>
                <a:path extrusionOk="0" h="1485" w="1766">
                  <a:moveTo>
                    <a:pt x="151" y="0"/>
                  </a:moveTo>
                  <a:lnTo>
                    <a:pt x="1" y="187"/>
                  </a:lnTo>
                  <a:lnTo>
                    <a:pt x="1613" y="1484"/>
                  </a:lnTo>
                  <a:lnTo>
                    <a:pt x="1765" y="1292"/>
                  </a:lnTo>
                  <a:lnTo>
                    <a:pt x="1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48"/>
            <p:cNvSpPr/>
            <p:nvPr/>
          </p:nvSpPr>
          <p:spPr>
            <a:xfrm>
              <a:off x="6805375" y="2085150"/>
              <a:ext cx="31650" cy="47575"/>
            </a:xfrm>
            <a:custGeom>
              <a:rect b="b" l="l" r="r" t="t"/>
              <a:pathLst>
                <a:path extrusionOk="0" h="1903" w="1266">
                  <a:moveTo>
                    <a:pt x="1057" y="0"/>
                  </a:moveTo>
                  <a:lnTo>
                    <a:pt x="1" y="1782"/>
                  </a:lnTo>
                  <a:lnTo>
                    <a:pt x="206" y="1903"/>
                  </a:lnTo>
                  <a:lnTo>
                    <a:pt x="1266" y="124"/>
                  </a:lnTo>
                  <a:lnTo>
                    <a:pt x="10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48"/>
            <p:cNvSpPr/>
            <p:nvPr/>
          </p:nvSpPr>
          <p:spPr>
            <a:xfrm>
              <a:off x="6803725" y="1924300"/>
              <a:ext cx="20175" cy="51475"/>
            </a:xfrm>
            <a:custGeom>
              <a:rect b="b" l="l" r="r" t="t"/>
              <a:pathLst>
                <a:path extrusionOk="0" h="2059" w="807">
                  <a:moveTo>
                    <a:pt x="574" y="0"/>
                  </a:moveTo>
                  <a:lnTo>
                    <a:pt x="0" y="1992"/>
                  </a:lnTo>
                  <a:lnTo>
                    <a:pt x="235" y="2059"/>
                  </a:lnTo>
                  <a:lnTo>
                    <a:pt x="806" y="68"/>
                  </a:lnTo>
                  <a:lnTo>
                    <a:pt x="57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48"/>
            <p:cNvSpPr/>
            <p:nvPr/>
          </p:nvSpPr>
          <p:spPr>
            <a:xfrm>
              <a:off x="6736425" y="1808100"/>
              <a:ext cx="42600" cy="39150"/>
            </a:xfrm>
            <a:custGeom>
              <a:rect b="b" l="l" r="r" t="t"/>
              <a:pathLst>
                <a:path extrusionOk="0" h="1566" w="1704">
                  <a:moveTo>
                    <a:pt x="165" y="1"/>
                  </a:moveTo>
                  <a:lnTo>
                    <a:pt x="1" y="180"/>
                  </a:lnTo>
                  <a:lnTo>
                    <a:pt x="1543" y="1565"/>
                  </a:lnTo>
                  <a:lnTo>
                    <a:pt x="1703" y="1387"/>
                  </a:lnTo>
                  <a:lnTo>
                    <a:pt x="16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48"/>
            <p:cNvSpPr/>
            <p:nvPr/>
          </p:nvSpPr>
          <p:spPr>
            <a:xfrm>
              <a:off x="6830450" y="1890200"/>
              <a:ext cx="28775" cy="49025"/>
            </a:xfrm>
            <a:custGeom>
              <a:rect b="b" l="l" r="r" t="t"/>
              <a:pathLst>
                <a:path extrusionOk="0" h="1961" w="1151">
                  <a:moveTo>
                    <a:pt x="219" y="1"/>
                  </a:moveTo>
                  <a:lnTo>
                    <a:pt x="1" y="108"/>
                  </a:lnTo>
                  <a:lnTo>
                    <a:pt x="931" y="1961"/>
                  </a:lnTo>
                  <a:lnTo>
                    <a:pt x="1150" y="1850"/>
                  </a:lnTo>
                  <a:lnTo>
                    <a:pt x="2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48"/>
            <p:cNvSpPr/>
            <p:nvPr/>
          </p:nvSpPr>
          <p:spPr>
            <a:xfrm>
              <a:off x="6906300" y="1809025"/>
              <a:ext cx="34775" cy="45800"/>
            </a:xfrm>
            <a:custGeom>
              <a:rect b="b" l="l" r="r" t="t"/>
              <a:pathLst>
                <a:path extrusionOk="0" h="1832" w="1391">
                  <a:moveTo>
                    <a:pt x="1195" y="0"/>
                  </a:moveTo>
                  <a:lnTo>
                    <a:pt x="0" y="1693"/>
                  </a:lnTo>
                  <a:lnTo>
                    <a:pt x="196" y="1831"/>
                  </a:lnTo>
                  <a:lnTo>
                    <a:pt x="1390" y="138"/>
                  </a:lnTo>
                  <a:lnTo>
                    <a:pt x="11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48"/>
            <p:cNvSpPr/>
            <p:nvPr/>
          </p:nvSpPr>
          <p:spPr>
            <a:xfrm>
              <a:off x="6783525" y="1839775"/>
              <a:ext cx="29325" cy="48675"/>
            </a:xfrm>
            <a:custGeom>
              <a:rect b="b" l="l" r="r" t="t"/>
              <a:pathLst>
                <a:path extrusionOk="0" h="1947" w="1173">
                  <a:moveTo>
                    <a:pt x="959" y="0"/>
                  </a:moveTo>
                  <a:lnTo>
                    <a:pt x="1" y="1835"/>
                  </a:lnTo>
                  <a:lnTo>
                    <a:pt x="215" y="1946"/>
                  </a:lnTo>
                  <a:lnTo>
                    <a:pt x="1173" y="111"/>
                  </a:lnTo>
                  <a:lnTo>
                    <a:pt x="9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48"/>
            <p:cNvSpPr/>
            <p:nvPr/>
          </p:nvSpPr>
          <p:spPr>
            <a:xfrm>
              <a:off x="6879900" y="1855250"/>
              <a:ext cx="36550" cy="44550"/>
            </a:xfrm>
            <a:custGeom>
              <a:rect b="b" l="l" r="r" t="t"/>
              <a:pathLst>
                <a:path extrusionOk="0" h="1782" w="1462">
                  <a:moveTo>
                    <a:pt x="188" y="0"/>
                  </a:moveTo>
                  <a:lnTo>
                    <a:pt x="1" y="151"/>
                  </a:lnTo>
                  <a:lnTo>
                    <a:pt x="1270" y="1782"/>
                  </a:lnTo>
                  <a:lnTo>
                    <a:pt x="1461" y="1635"/>
                  </a:lnTo>
                  <a:lnTo>
                    <a:pt x="1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48"/>
            <p:cNvSpPr/>
            <p:nvPr/>
          </p:nvSpPr>
          <p:spPr>
            <a:xfrm>
              <a:off x="6770725" y="2022650"/>
              <a:ext cx="36675" cy="44575"/>
            </a:xfrm>
            <a:custGeom>
              <a:rect b="b" l="l" r="r" t="t"/>
              <a:pathLst>
                <a:path extrusionOk="0" h="1783" w="1467">
                  <a:moveTo>
                    <a:pt x="192" y="0"/>
                  </a:moveTo>
                  <a:lnTo>
                    <a:pt x="1" y="148"/>
                  </a:lnTo>
                  <a:lnTo>
                    <a:pt x="1275" y="1783"/>
                  </a:lnTo>
                  <a:lnTo>
                    <a:pt x="1467" y="1635"/>
                  </a:lnTo>
                  <a:lnTo>
                    <a:pt x="1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48"/>
            <p:cNvSpPr/>
            <p:nvPr/>
          </p:nvSpPr>
          <p:spPr>
            <a:xfrm>
              <a:off x="6882900" y="2083250"/>
              <a:ext cx="36675" cy="44575"/>
            </a:xfrm>
            <a:custGeom>
              <a:rect b="b" l="l" r="r" t="t"/>
              <a:pathLst>
                <a:path extrusionOk="0" h="1783" w="1467">
                  <a:moveTo>
                    <a:pt x="192" y="0"/>
                  </a:moveTo>
                  <a:lnTo>
                    <a:pt x="1" y="152"/>
                  </a:lnTo>
                  <a:lnTo>
                    <a:pt x="1275" y="1783"/>
                  </a:lnTo>
                  <a:lnTo>
                    <a:pt x="1467" y="1635"/>
                  </a:lnTo>
                  <a:lnTo>
                    <a:pt x="19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48"/>
            <p:cNvSpPr/>
            <p:nvPr/>
          </p:nvSpPr>
          <p:spPr>
            <a:xfrm>
              <a:off x="6819100" y="1668675"/>
              <a:ext cx="24075" cy="24075"/>
            </a:xfrm>
            <a:custGeom>
              <a:rect b="b" l="l" r="r" t="t"/>
              <a:pathLst>
                <a:path extrusionOk="0" h="963" w="963">
                  <a:moveTo>
                    <a:pt x="481" y="49"/>
                  </a:moveTo>
                  <a:cubicBezTo>
                    <a:pt x="722" y="49"/>
                    <a:pt x="913" y="245"/>
                    <a:pt x="913" y="482"/>
                  </a:cubicBezTo>
                  <a:cubicBezTo>
                    <a:pt x="913" y="722"/>
                    <a:pt x="722" y="914"/>
                    <a:pt x="481" y="914"/>
                  </a:cubicBezTo>
                  <a:cubicBezTo>
                    <a:pt x="245" y="914"/>
                    <a:pt x="48" y="722"/>
                    <a:pt x="48" y="482"/>
                  </a:cubicBezTo>
                  <a:cubicBezTo>
                    <a:pt x="48" y="245"/>
                    <a:pt x="245" y="49"/>
                    <a:pt x="481" y="49"/>
                  </a:cubicBezTo>
                  <a:close/>
                  <a:moveTo>
                    <a:pt x="481" y="0"/>
                  </a:moveTo>
                  <a:cubicBezTo>
                    <a:pt x="214" y="0"/>
                    <a:pt x="0" y="219"/>
                    <a:pt x="0" y="482"/>
                  </a:cubicBezTo>
                  <a:cubicBezTo>
                    <a:pt x="0" y="749"/>
                    <a:pt x="214" y="963"/>
                    <a:pt x="481" y="963"/>
                  </a:cubicBezTo>
                  <a:cubicBezTo>
                    <a:pt x="749" y="963"/>
                    <a:pt x="962" y="749"/>
                    <a:pt x="962" y="482"/>
                  </a:cubicBezTo>
                  <a:cubicBezTo>
                    <a:pt x="962" y="219"/>
                    <a:pt x="749" y="0"/>
                    <a:pt x="48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48"/>
            <p:cNvSpPr/>
            <p:nvPr/>
          </p:nvSpPr>
          <p:spPr>
            <a:xfrm>
              <a:off x="6791350" y="1668675"/>
              <a:ext cx="24075" cy="24075"/>
            </a:xfrm>
            <a:custGeom>
              <a:rect b="b" l="l" r="r" t="t"/>
              <a:pathLst>
                <a:path extrusionOk="0" h="963" w="963">
                  <a:moveTo>
                    <a:pt x="481" y="49"/>
                  </a:moveTo>
                  <a:cubicBezTo>
                    <a:pt x="722" y="49"/>
                    <a:pt x="913" y="245"/>
                    <a:pt x="913" y="482"/>
                  </a:cubicBezTo>
                  <a:cubicBezTo>
                    <a:pt x="913" y="722"/>
                    <a:pt x="722" y="914"/>
                    <a:pt x="481" y="914"/>
                  </a:cubicBezTo>
                  <a:cubicBezTo>
                    <a:pt x="245" y="914"/>
                    <a:pt x="49" y="722"/>
                    <a:pt x="49" y="482"/>
                  </a:cubicBezTo>
                  <a:cubicBezTo>
                    <a:pt x="49" y="245"/>
                    <a:pt x="245" y="49"/>
                    <a:pt x="481" y="49"/>
                  </a:cubicBezTo>
                  <a:close/>
                  <a:moveTo>
                    <a:pt x="481" y="0"/>
                  </a:moveTo>
                  <a:cubicBezTo>
                    <a:pt x="214" y="0"/>
                    <a:pt x="0" y="219"/>
                    <a:pt x="0" y="482"/>
                  </a:cubicBezTo>
                  <a:cubicBezTo>
                    <a:pt x="0" y="749"/>
                    <a:pt x="214" y="963"/>
                    <a:pt x="481" y="963"/>
                  </a:cubicBezTo>
                  <a:cubicBezTo>
                    <a:pt x="749" y="963"/>
                    <a:pt x="963" y="749"/>
                    <a:pt x="963" y="482"/>
                  </a:cubicBezTo>
                  <a:cubicBezTo>
                    <a:pt x="963" y="219"/>
                    <a:pt x="749" y="0"/>
                    <a:pt x="48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48"/>
            <p:cNvSpPr/>
            <p:nvPr/>
          </p:nvSpPr>
          <p:spPr>
            <a:xfrm>
              <a:off x="6814850" y="1680150"/>
              <a:ext cx="4800" cy="1250"/>
            </a:xfrm>
            <a:custGeom>
              <a:rect b="b" l="l" r="r" t="t"/>
              <a:pathLst>
                <a:path extrusionOk="0" h="50" w="192">
                  <a:moveTo>
                    <a:pt x="0" y="0"/>
                  </a:moveTo>
                  <a:lnTo>
                    <a:pt x="0" y="49"/>
                  </a:lnTo>
                  <a:lnTo>
                    <a:pt x="191" y="49"/>
                  </a:lnTo>
                  <a:lnTo>
                    <a:pt x="191"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48"/>
          <p:cNvGrpSpPr/>
          <p:nvPr/>
        </p:nvGrpSpPr>
        <p:grpSpPr>
          <a:xfrm>
            <a:off x="492617" y="1737925"/>
            <a:ext cx="1941463" cy="2570327"/>
            <a:chOff x="306442" y="1737925"/>
            <a:chExt cx="1941463" cy="2570327"/>
          </a:xfrm>
        </p:grpSpPr>
        <p:sp>
          <p:nvSpPr>
            <p:cNvPr id="2942" name="Google Shape;2942;p48"/>
            <p:cNvSpPr/>
            <p:nvPr/>
          </p:nvSpPr>
          <p:spPr>
            <a:xfrm flipH="1">
              <a:off x="1389092" y="2617986"/>
              <a:ext cx="473841" cy="347755"/>
            </a:xfrm>
            <a:custGeom>
              <a:rect b="b" l="l" r="r" t="t"/>
              <a:pathLst>
                <a:path extrusionOk="0" h="15401" w="20985">
                  <a:moveTo>
                    <a:pt x="10492" y="0"/>
                  </a:moveTo>
                  <a:cubicBezTo>
                    <a:pt x="4695" y="0"/>
                    <a:pt x="1" y="3446"/>
                    <a:pt x="1" y="7702"/>
                  </a:cubicBezTo>
                  <a:cubicBezTo>
                    <a:pt x="1" y="11955"/>
                    <a:pt x="4695" y="15401"/>
                    <a:pt x="10492" y="15401"/>
                  </a:cubicBezTo>
                  <a:cubicBezTo>
                    <a:pt x="16285" y="15401"/>
                    <a:pt x="20984" y="11955"/>
                    <a:pt x="20984" y="7702"/>
                  </a:cubicBezTo>
                  <a:cubicBezTo>
                    <a:pt x="20984" y="3446"/>
                    <a:pt x="16285" y="0"/>
                    <a:pt x="1049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48"/>
            <p:cNvSpPr/>
            <p:nvPr/>
          </p:nvSpPr>
          <p:spPr>
            <a:xfrm flipH="1">
              <a:off x="908198" y="2177357"/>
              <a:ext cx="623705" cy="245174"/>
            </a:xfrm>
            <a:custGeom>
              <a:rect b="b" l="l" r="r" t="t"/>
              <a:pathLst>
                <a:path extrusionOk="0" h="10858" w="27622">
                  <a:moveTo>
                    <a:pt x="7395" y="0"/>
                  </a:moveTo>
                  <a:cubicBezTo>
                    <a:pt x="2423" y="0"/>
                    <a:pt x="580" y="3782"/>
                    <a:pt x="580" y="3782"/>
                  </a:cubicBezTo>
                  <a:cubicBezTo>
                    <a:pt x="0" y="10528"/>
                    <a:pt x="13474" y="10858"/>
                    <a:pt x="19272" y="10858"/>
                  </a:cubicBezTo>
                  <a:cubicBezTo>
                    <a:pt x="19627" y="10858"/>
                    <a:pt x="19954" y="10857"/>
                    <a:pt x="20247" y="10855"/>
                  </a:cubicBezTo>
                  <a:cubicBezTo>
                    <a:pt x="25314" y="10837"/>
                    <a:pt x="27621" y="10300"/>
                    <a:pt x="27544" y="7888"/>
                  </a:cubicBezTo>
                  <a:cubicBezTo>
                    <a:pt x="27470" y="5477"/>
                    <a:pt x="15421" y="1156"/>
                    <a:pt x="9131" y="145"/>
                  </a:cubicBezTo>
                  <a:cubicBezTo>
                    <a:pt x="8514" y="45"/>
                    <a:pt x="7936" y="0"/>
                    <a:pt x="7395"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48"/>
            <p:cNvSpPr/>
            <p:nvPr/>
          </p:nvSpPr>
          <p:spPr>
            <a:xfrm flipH="1">
              <a:off x="564618" y="2255526"/>
              <a:ext cx="510421" cy="231784"/>
            </a:xfrm>
            <a:custGeom>
              <a:rect b="b" l="l" r="r" t="t"/>
              <a:pathLst>
                <a:path extrusionOk="0" h="10265" w="22605">
                  <a:moveTo>
                    <a:pt x="367" y="1"/>
                  </a:moveTo>
                  <a:cubicBezTo>
                    <a:pt x="274" y="1"/>
                    <a:pt x="0" y="2786"/>
                    <a:pt x="1845" y="5164"/>
                  </a:cubicBezTo>
                  <a:cubicBezTo>
                    <a:pt x="1845" y="5164"/>
                    <a:pt x="2852" y="7663"/>
                    <a:pt x="8098" y="8391"/>
                  </a:cubicBezTo>
                  <a:cubicBezTo>
                    <a:pt x="11266" y="8829"/>
                    <a:pt x="17474" y="9668"/>
                    <a:pt x="21898" y="10265"/>
                  </a:cubicBezTo>
                  <a:lnTo>
                    <a:pt x="22605" y="6541"/>
                  </a:lnTo>
                  <a:cubicBezTo>
                    <a:pt x="14802" y="4249"/>
                    <a:pt x="432" y="29"/>
                    <a:pt x="368" y="1"/>
                  </a:cubicBezTo>
                  <a:cubicBezTo>
                    <a:pt x="368" y="1"/>
                    <a:pt x="367" y="1"/>
                    <a:pt x="367"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48"/>
            <p:cNvSpPr/>
            <p:nvPr/>
          </p:nvSpPr>
          <p:spPr>
            <a:xfrm flipH="1">
              <a:off x="453772" y="2403215"/>
              <a:ext cx="126832" cy="99533"/>
            </a:xfrm>
            <a:custGeom>
              <a:rect b="b" l="l" r="r" t="t"/>
              <a:pathLst>
                <a:path extrusionOk="0" h="4408" w="5617">
                  <a:moveTo>
                    <a:pt x="707" y="0"/>
                  </a:moveTo>
                  <a:lnTo>
                    <a:pt x="0" y="3724"/>
                  </a:lnTo>
                  <a:cubicBezTo>
                    <a:pt x="2913" y="4115"/>
                    <a:pt x="5055" y="4407"/>
                    <a:pt x="5055" y="4407"/>
                  </a:cubicBezTo>
                  <a:lnTo>
                    <a:pt x="5616" y="1440"/>
                  </a:lnTo>
                  <a:cubicBezTo>
                    <a:pt x="5616" y="1440"/>
                    <a:pt x="3620" y="852"/>
                    <a:pt x="707" y="0"/>
                  </a:cubicBez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48"/>
            <p:cNvSpPr/>
            <p:nvPr/>
          </p:nvSpPr>
          <p:spPr>
            <a:xfrm flipH="1">
              <a:off x="306442" y="2435706"/>
              <a:ext cx="175063" cy="129022"/>
            </a:xfrm>
            <a:custGeom>
              <a:rect b="b" l="l" r="r" t="t"/>
              <a:pathLst>
                <a:path extrusionOk="0" h="5714" w="7753">
                  <a:moveTo>
                    <a:pt x="1227" y="1"/>
                  </a:moveTo>
                  <a:lnTo>
                    <a:pt x="666" y="2968"/>
                  </a:lnTo>
                  <a:cubicBezTo>
                    <a:pt x="666" y="2968"/>
                    <a:pt x="1" y="5028"/>
                    <a:pt x="1391" y="5434"/>
                  </a:cubicBezTo>
                  <a:cubicBezTo>
                    <a:pt x="2059" y="5631"/>
                    <a:pt x="2741" y="5714"/>
                    <a:pt x="3243" y="5714"/>
                  </a:cubicBezTo>
                  <a:cubicBezTo>
                    <a:pt x="3786" y="5714"/>
                    <a:pt x="4119" y="5617"/>
                    <a:pt x="3998" y="5466"/>
                  </a:cubicBezTo>
                  <a:cubicBezTo>
                    <a:pt x="3766" y="5169"/>
                    <a:pt x="2540" y="4294"/>
                    <a:pt x="2735" y="4008"/>
                  </a:cubicBezTo>
                  <a:cubicBezTo>
                    <a:pt x="2756" y="3978"/>
                    <a:pt x="2825" y="3965"/>
                    <a:pt x="2933" y="3965"/>
                  </a:cubicBezTo>
                  <a:cubicBezTo>
                    <a:pt x="3699" y="3965"/>
                    <a:pt x="6408" y="4631"/>
                    <a:pt x="7314" y="4631"/>
                  </a:cubicBezTo>
                  <a:cubicBezTo>
                    <a:pt x="7481" y="4631"/>
                    <a:pt x="7587" y="4609"/>
                    <a:pt x="7607" y="4555"/>
                  </a:cubicBezTo>
                  <a:cubicBezTo>
                    <a:pt x="7753" y="4172"/>
                    <a:pt x="7143" y="3023"/>
                    <a:pt x="6095" y="2340"/>
                  </a:cubicBezTo>
                  <a:cubicBezTo>
                    <a:pt x="5041" y="1651"/>
                    <a:pt x="1227" y="1"/>
                    <a:pt x="122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48"/>
            <p:cNvSpPr/>
            <p:nvPr/>
          </p:nvSpPr>
          <p:spPr>
            <a:xfrm flipH="1">
              <a:off x="1512402" y="1890514"/>
              <a:ext cx="334997" cy="322510"/>
            </a:xfrm>
            <a:custGeom>
              <a:rect b="b" l="l" r="r" t="t"/>
              <a:pathLst>
                <a:path extrusionOk="0" h="14283" w="14836">
                  <a:moveTo>
                    <a:pt x="5378" y="0"/>
                  </a:moveTo>
                  <a:cubicBezTo>
                    <a:pt x="5378" y="0"/>
                    <a:pt x="5178" y="5415"/>
                    <a:pt x="3829" y="8647"/>
                  </a:cubicBezTo>
                  <a:cubicBezTo>
                    <a:pt x="2475" y="11883"/>
                    <a:pt x="1" y="11929"/>
                    <a:pt x="1" y="11929"/>
                  </a:cubicBezTo>
                  <a:cubicBezTo>
                    <a:pt x="1" y="11929"/>
                    <a:pt x="1806" y="13500"/>
                    <a:pt x="6427" y="14193"/>
                  </a:cubicBezTo>
                  <a:cubicBezTo>
                    <a:pt x="6835" y="14254"/>
                    <a:pt x="7236" y="14283"/>
                    <a:pt x="7629" y="14283"/>
                  </a:cubicBezTo>
                  <a:cubicBezTo>
                    <a:pt x="11688" y="14283"/>
                    <a:pt x="14836" y="11285"/>
                    <a:pt x="14836" y="11285"/>
                  </a:cubicBezTo>
                  <a:cubicBezTo>
                    <a:pt x="8874" y="9066"/>
                    <a:pt x="8779" y="2631"/>
                    <a:pt x="8779" y="2631"/>
                  </a:cubicBezTo>
                  <a:lnTo>
                    <a:pt x="5378"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48"/>
            <p:cNvSpPr/>
            <p:nvPr/>
          </p:nvSpPr>
          <p:spPr>
            <a:xfrm flipH="1">
              <a:off x="1639805" y="1907087"/>
              <a:ext cx="63201" cy="96959"/>
            </a:xfrm>
            <a:custGeom>
              <a:rect b="b" l="l" r="r" t="t"/>
              <a:pathLst>
                <a:path extrusionOk="0" h="4294" w="2799">
                  <a:moveTo>
                    <a:pt x="0" y="0"/>
                  </a:moveTo>
                  <a:cubicBezTo>
                    <a:pt x="0" y="0"/>
                    <a:pt x="5" y="19"/>
                    <a:pt x="14" y="65"/>
                  </a:cubicBezTo>
                  <a:lnTo>
                    <a:pt x="2384" y="1897"/>
                  </a:lnTo>
                  <a:lnTo>
                    <a:pt x="0" y="0"/>
                  </a:lnTo>
                  <a:close/>
                  <a:moveTo>
                    <a:pt x="2384" y="1897"/>
                  </a:moveTo>
                  <a:cubicBezTo>
                    <a:pt x="2384" y="1897"/>
                    <a:pt x="2402" y="2922"/>
                    <a:pt x="2799" y="4294"/>
                  </a:cubicBezTo>
                  <a:lnTo>
                    <a:pt x="2401" y="1996"/>
                  </a:lnTo>
                  <a:lnTo>
                    <a:pt x="2384" y="1897"/>
                  </a:lnTo>
                  <a:close/>
                </a:path>
              </a:pathLst>
            </a:custGeom>
            <a:solidFill>
              <a:srgbClr val="FFA2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48"/>
            <p:cNvSpPr/>
            <p:nvPr/>
          </p:nvSpPr>
          <p:spPr>
            <a:xfrm flipH="1">
              <a:off x="1639805" y="1908532"/>
              <a:ext cx="62908" cy="95513"/>
            </a:xfrm>
            <a:custGeom>
              <a:rect b="b" l="l" r="r" t="t"/>
              <a:pathLst>
                <a:path extrusionOk="0" h="4230" w="2786">
                  <a:moveTo>
                    <a:pt x="1" y="1"/>
                  </a:moveTo>
                  <a:cubicBezTo>
                    <a:pt x="37" y="197"/>
                    <a:pt x="188" y="853"/>
                    <a:pt x="625" y="1833"/>
                  </a:cubicBezTo>
                  <a:cubicBezTo>
                    <a:pt x="1149" y="3009"/>
                    <a:pt x="2754" y="4207"/>
                    <a:pt x="2786" y="4230"/>
                  </a:cubicBezTo>
                  <a:cubicBezTo>
                    <a:pt x="2388" y="2858"/>
                    <a:pt x="2371" y="1833"/>
                    <a:pt x="2371" y="1833"/>
                  </a:cubicBezTo>
                  <a:lnTo>
                    <a:pt x="1"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48"/>
            <p:cNvSpPr/>
            <p:nvPr/>
          </p:nvSpPr>
          <p:spPr>
            <a:xfrm flipH="1">
              <a:off x="1640010" y="1828760"/>
              <a:ext cx="17003" cy="2506"/>
            </a:xfrm>
            <a:custGeom>
              <a:rect b="b" l="l" r="r" t="t"/>
              <a:pathLst>
                <a:path extrusionOk="0" h="111" w="753">
                  <a:moveTo>
                    <a:pt x="0" y="1"/>
                  </a:moveTo>
                  <a:lnTo>
                    <a:pt x="0" y="110"/>
                  </a:lnTo>
                  <a:lnTo>
                    <a:pt x="753" y="110"/>
                  </a:lnTo>
                  <a:lnTo>
                    <a:pt x="753" y="1"/>
                  </a:lnTo>
                  <a:close/>
                </a:path>
              </a:pathLst>
            </a:custGeom>
            <a:solidFill>
              <a:srgbClr val="46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48"/>
            <p:cNvSpPr/>
            <p:nvPr/>
          </p:nvSpPr>
          <p:spPr>
            <a:xfrm flipH="1">
              <a:off x="1574658" y="1754159"/>
              <a:ext cx="200398" cy="209723"/>
            </a:xfrm>
            <a:custGeom>
              <a:rect b="b" l="l" r="r" t="t"/>
              <a:pathLst>
                <a:path extrusionOk="0" h="9288" w="8875">
                  <a:moveTo>
                    <a:pt x="4923" y="1"/>
                  </a:moveTo>
                  <a:cubicBezTo>
                    <a:pt x="3457" y="1"/>
                    <a:pt x="1784" y="609"/>
                    <a:pt x="1573" y="1682"/>
                  </a:cubicBezTo>
                  <a:cubicBezTo>
                    <a:pt x="1259" y="3310"/>
                    <a:pt x="1404" y="4253"/>
                    <a:pt x="1404" y="4253"/>
                  </a:cubicBezTo>
                  <a:cubicBezTo>
                    <a:pt x="1404" y="4253"/>
                    <a:pt x="1279" y="4079"/>
                    <a:pt x="1038" y="4079"/>
                  </a:cubicBezTo>
                  <a:cubicBezTo>
                    <a:pt x="944" y="4079"/>
                    <a:pt x="832" y="4106"/>
                    <a:pt x="703" y="4180"/>
                  </a:cubicBezTo>
                  <a:cubicBezTo>
                    <a:pt x="242" y="4449"/>
                    <a:pt x="1" y="5662"/>
                    <a:pt x="579" y="6167"/>
                  </a:cubicBezTo>
                  <a:cubicBezTo>
                    <a:pt x="811" y="6370"/>
                    <a:pt x="1050" y="6431"/>
                    <a:pt x="1254" y="6431"/>
                  </a:cubicBezTo>
                  <a:cubicBezTo>
                    <a:pt x="1563" y="6431"/>
                    <a:pt x="1791" y="6291"/>
                    <a:pt x="1791" y="6291"/>
                  </a:cubicBezTo>
                  <a:cubicBezTo>
                    <a:pt x="1791" y="6291"/>
                    <a:pt x="2037" y="7116"/>
                    <a:pt x="3419" y="8132"/>
                  </a:cubicBezTo>
                  <a:cubicBezTo>
                    <a:pt x="4350" y="8820"/>
                    <a:pt x="6286" y="9287"/>
                    <a:pt x="7521" y="9287"/>
                  </a:cubicBezTo>
                  <a:cubicBezTo>
                    <a:pt x="8117" y="9287"/>
                    <a:pt x="8550" y="9178"/>
                    <a:pt x="8628" y="8934"/>
                  </a:cubicBezTo>
                  <a:cubicBezTo>
                    <a:pt x="8874" y="8182"/>
                    <a:pt x="8022" y="1491"/>
                    <a:pt x="6787" y="498"/>
                  </a:cubicBezTo>
                  <a:cubicBezTo>
                    <a:pt x="6369" y="160"/>
                    <a:pt x="5673" y="1"/>
                    <a:pt x="4923"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48"/>
            <p:cNvSpPr/>
            <p:nvPr/>
          </p:nvSpPr>
          <p:spPr>
            <a:xfrm flipH="1">
              <a:off x="1573733" y="1737925"/>
              <a:ext cx="183214" cy="117303"/>
            </a:xfrm>
            <a:custGeom>
              <a:rect b="b" l="l" r="r" t="t"/>
              <a:pathLst>
                <a:path extrusionOk="0" h="5195" w="8114">
                  <a:moveTo>
                    <a:pt x="4859" y="0"/>
                  </a:moveTo>
                  <a:cubicBezTo>
                    <a:pt x="3831" y="0"/>
                    <a:pt x="2598" y="217"/>
                    <a:pt x="1710" y="615"/>
                  </a:cubicBezTo>
                  <a:cubicBezTo>
                    <a:pt x="211" y="1285"/>
                    <a:pt x="1" y="2260"/>
                    <a:pt x="147" y="2894"/>
                  </a:cubicBezTo>
                  <a:cubicBezTo>
                    <a:pt x="288" y="3531"/>
                    <a:pt x="524" y="4894"/>
                    <a:pt x="524" y="4894"/>
                  </a:cubicBezTo>
                  <a:cubicBezTo>
                    <a:pt x="524" y="4894"/>
                    <a:pt x="844" y="5195"/>
                    <a:pt x="1277" y="5195"/>
                  </a:cubicBezTo>
                  <a:cubicBezTo>
                    <a:pt x="1359" y="5195"/>
                    <a:pt x="1444" y="5184"/>
                    <a:pt x="1532" y="5159"/>
                  </a:cubicBezTo>
                  <a:cubicBezTo>
                    <a:pt x="2089" y="4999"/>
                    <a:pt x="1646" y="3965"/>
                    <a:pt x="1628" y="3487"/>
                  </a:cubicBezTo>
                  <a:cubicBezTo>
                    <a:pt x="1614" y="3007"/>
                    <a:pt x="2872" y="2370"/>
                    <a:pt x="3861" y="2370"/>
                  </a:cubicBezTo>
                  <a:cubicBezTo>
                    <a:pt x="4333" y="2370"/>
                    <a:pt x="5097" y="2439"/>
                    <a:pt x="5819" y="2439"/>
                  </a:cubicBezTo>
                  <a:cubicBezTo>
                    <a:pt x="6602" y="2439"/>
                    <a:pt x="7338" y="2358"/>
                    <a:pt x="7603" y="2019"/>
                  </a:cubicBezTo>
                  <a:cubicBezTo>
                    <a:pt x="8114" y="1367"/>
                    <a:pt x="6650" y="952"/>
                    <a:pt x="6650" y="952"/>
                  </a:cubicBezTo>
                  <a:cubicBezTo>
                    <a:pt x="6650" y="952"/>
                    <a:pt x="7334" y="838"/>
                    <a:pt x="6505" y="314"/>
                  </a:cubicBezTo>
                  <a:cubicBezTo>
                    <a:pt x="6168" y="101"/>
                    <a:pt x="5561" y="0"/>
                    <a:pt x="485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48"/>
            <p:cNvSpPr/>
            <p:nvPr/>
          </p:nvSpPr>
          <p:spPr>
            <a:xfrm flipH="1">
              <a:off x="1606886" y="1813587"/>
              <a:ext cx="24612" cy="23641"/>
            </a:xfrm>
            <a:custGeom>
              <a:rect b="b" l="l" r="r" t="t"/>
              <a:pathLst>
                <a:path extrusionOk="0" h="1047" w="1090">
                  <a:moveTo>
                    <a:pt x="997" y="0"/>
                  </a:moveTo>
                  <a:cubicBezTo>
                    <a:pt x="819" y="0"/>
                    <a:pt x="428" y="29"/>
                    <a:pt x="242" y="268"/>
                  </a:cubicBezTo>
                  <a:cubicBezTo>
                    <a:pt x="0" y="586"/>
                    <a:pt x="128" y="1047"/>
                    <a:pt x="128" y="1047"/>
                  </a:cubicBezTo>
                  <a:cubicBezTo>
                    <a:pt x="128" y="1047"/>
                    <a:pt x="124" y="655"/>
                    <a:pt x="288" y="395"/>
                  </a:cubicBezTo>
                  <a:cubicBezTo>
                    <a:pt x="448" y="136"/>
                    <a:pt x="1090" y="3"/>
                    <a:pt x="1090" y="3"/>
                  </a:cubicBezTo>
                  <a:cubicBezTo>
                    <a:pt x="1090" y="3"/>
                    <a:pt x="1054" y="0"/>
                    <a:pt x="99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48"/>
            <p:cNvSpPr/>
            <p:nvPr/>
          </p:nvSpPr>
          <p:spPr>
            <a:xfrm flipH="1">
              <a:off x="1665636" y="1825193"/>
              <a:ext cx="36557" cy="14406"/>
            </a:xfrm>
            <a:custGeom>
              <a:rect b="b" l="l" r="r" t="t"/>
              <a:pathLst>
                <a:path extrusionOk="0" h="638" w="1619">
                  <a:moveTo>
                    <a:pt x="795" y="0"/>
                  </a:moveTo>
                  <a:cubicBezTo>
                    <a:pt x="464" y="0"/>
                    <a:pt x="84" y="49"/>
                    <a:pt x="1" y="104"/>
                  </a:cubicBezTo>
                  <a:cubicBezTo>
                    <a:pt x="1" y="104"/>
                    <a:pt x="182" y="97"/>
                    <a:pt x="405" y="97"/>
                  </a:cubicBezTo>
                  <a:cubicBezTo>
                    <a:pt x="661" y="97"/>
                    <a:pt x="973" y="106"/>
                    <a:pt x="1122" y="146"/>
                  </a:cubicBezTo>
                  <a:cubicBezTo>
                    <a:pt x="1400" y="223"/>
                    <a:pt x="1618" y="638"/>
                    <a:pt x="1618" y="638"/>
                  </a:cubicBezTo>
                  <a:cubicBezTo>
                    <a:pt x="1618" y="638"/>
                    <a:pt x="1509" y="173"/>
                    <a:pt x="1259" y="59"/>
                  </a:cubicBezTo>
                  <a:cubicBezTo>
                    <a:pt x="1166" y="17"/>
                    <a:pt x="989" y="0"/>
                    <a:pt x="79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48"/>
            <p:cNvSpPr/>
            <p:nvPr/>
          </p:nvSpPr>
          <p:spPr>
            <a:xfrm flipH="1">
              <a:off x="1626417" y="1821151"/>
              <a:ext cx="24115" cy="52408"/>
            </a:xfrm>
            <a:custGeom>
              <a:rect b="b" l="l" r="r" t="t"/>
              <a:pathLst>
                <a:path extrusionOk="0" h="2321" w="1068">
                  <a:moveTo>
                    <a:pt x="132" y="1"/>
                  </a:moveTo>
                  <a:lnTo>
                    <a:pt x="1" y="55"/>
                  </a:lnTo>
                  <a:lnTo>
                    <a:pt x="811" y="2075"/>
                  </a:lnTo>
                  <a:lnTo>
                    <a:pt x="92" y="1814"/>
                  </a:lnTo>
                  <a:lnTo>
                    <a:pt x="41" y="1951"/>
                  </a:lnTo>
                  <a:lnTo>
                    <a:pt x="1067" y="2321"/>
                  </a:lnTo>
                  <a:lnTo>
                    <a:pt x="132"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48"/>
            <p:cNvSpPr/>
            <p:nvPr/>
          </p:nvSpPr>
          <p:spPr>
            <a:xfrm flipH="1">
              <a:off x="1737258" y="1860574"/>
              <a:ext cx="17319" cy="12893"/>
            </a:xfrm>
            <a:custGeom>
              <a:rect b="b" l="l" r="r" t="t"/>
              <a:pathLst>
                <a:path extrusionOk="0" h="571" w="767">
                  <a:moveTo>
                    <a:pt x="9" y="0"/>
                  </a:moveTo>
                  <a:cubicBezTo>
                    <a:pt x="4" y="0"/>
                    <a:pt x="1" y="1"/>
                    <a:pt x="1" y="1"/>
                  </a:cubicBezTo>
                  <a:lnTo>
                    <a:pt x="5" y="110"/>
                  </a:lnTo>
                  <a:cubicBezTo>
                    <a:pt x="6" y="110"/>
                    <a:pt x="9" y="110"/>
                    <a:pt x="13" y="110"/>
                  </a:cubicBezTo>
                  <a:cubicBezTo>
                    <a:pt x="82" y="110"/>
                    <a:pt x="524" y="122"/>
                    <a:pt x="661" y="570"/>
                  </a:cubicBezTo>
                  <a:lnTo>
                    <a:pt x="766" y="539"/>
                  </a:lnTo>
                  <a:cubicBezTo>
                    <a:pt x="604" y="17"/>
                    <a:pt x="81" y="0"/>
                    <a:pt x="9"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48"/>
            <p:cNvSpPr/>
            <p:nvPr/>
          </p:nvSpPr>
          <p:spPr>
            <a:xfrm flipH="1">
              <a:off x="1605032" y="1877870"/>
              <a:ext cx="81717" cy="42202"/>
            </a:xfrm>
            <a:custGeom>
              <a:rect b="b" l="l" r="r" t="t"/>
              <a:pathLst>
                <a:path extrusionOk="0" h="1869" w="3619">
                  <a:moveTo>
                    <a:pt x="0" y="0"/>
                  </a:moveTo>
                  <a:cubicBezTo>
                    <a:pt x="0" y="0"/>
                    <a:pt x="433" y="1586"/>
                    <a:pt x="1906" y="1846"/>
                  </a:cubicBezTo>
                  <a:cubicBezTo>
                    <a:pt x="1996" y="1861"/>
                    <a:pt x="2081" y="1869"/>
                    <a:pt x="2162" y="1869"/>
                  </a:cubicBezTo>
                  <a:cubicBezTo>
                    <a:pt x="3410" y="1869"/>
                    <a:pt x="3619" y="101"/>
                    <a:pt x="3619" y="101"/>
                  </a:cubicBezTo>
                  <a:lnTo>
                    <a:pt x="0"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48"/>
            <p:cNvSpPr/>
            <p:nvPr/>
          </p:nvSpPr>
          <p:spPr>
            <a:xfrm flipH="1">
              <a:off x="1616233" y="1878389"/>
              <a:ext cx="50873" cy="11538"/>
            </a:xfrm>
            <a:custGeom>
              <a:rect b="b" l="l" r="r" t="t"/>
              <a:pathLst>
                <a:path extrusionOk="0" h="511" w="2253">
                  <a:moveTo>
                    <a:pt x="1" y="0"/>
                  </a:moveTo>
                  <a:cubicBezTo>
                    <a:pt x="1" y="0"/>
                    <a:pt x="169" y="433"/>
                    <a:pt x="939" y="501"/>
                  </a:cubicBezTo>
                  <a:cubicBezTo>
                    <a:pt x="1015" y="507"/>
                    <a:pt x="1086" y="510"/>
                    <a:pt x="1155" y="510"/>
                  </a:cubicBezTo>
                  <a:cubicBezTo>
                    <a:pt x="1787" y="510"/>
                    <a:pt x="2133" y="262"/>
                    <a:pt x="2252" y="78"/>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48"/>
            <p:cNvSpPr/>
            <p:nvPr/>
          </p:nvSpPr>
          <p:spPr>
            <a:xfrm flipH="1">
              <a:off x="1617068" y="1906974"/>
              <a:ext cx="44076" cy="13254"/>
            </a:xfrm>
            <a:custGeom>
              <a:rect b="b" l="l" r="r" t="t"/>
              <a:pathLst>
                <a:path extrusionOk="0" h="587" w="1952">
                  <a:moveTo>
                    <a:pt x="1833" y="1"/>
                  </a:moveTo>
                  <a:cubicBezTo>
                    <a:pt x="1833" y="1"/>
                    <a:pt x="1423" y="261"/>
                    <a:pt x="993" y="261"/>
                  </a:cubicBezTo>
                  <a:cubicBezTo>
                    <a:pt x="986" y="261"/>
                    <a:pt x="979" y="261"/>
                    <a:pt x="972" y="261"/>
                  </a:cubicBezTo>
                  <a:cubicBezTo>
                    <a:pt x="534" y="251"/>
                    <a:pt x="152" y="70"/>
                    <a:pt x="152" y="70"/>
                  </a:cubicBezTo>
                  <a:lnTo>
                    <a:pt x="1" y="261"/>
                  </a:lnTo>
                  <a:cubicBezTo>
                    <a:pt x="1" y="261"/>
                    <a:pt x="229" y="507"/>
                    <a:pt x="972" y="579"/>
                  </a:cubicBezTo>
                  <a:cubicBezTo>
                    <a:pt x="1020" y="584"/>
                    <a:pt x="1067" y="587"/>
                    <a:pt x="1111" y="587"/>
                  </a:cubicBezTo>
                  <a:cubicBezTo>
                    <a:pt x="1745" y="587"/>
                    <a:pt x="1952" y="129"/>
                    <a:pt x="1952" y="129"/>
                  </a:cubicBezTo>
                  <a:lnTo>
                    <a:pt x="18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48"/>
            <p:cNvSpPr/>
            <p:nvPr/>
          </p:nvSpPr>
          <p:spPr>
            <a:xfrm flipH="1">
              <a:off x="1622217" y="1902390"/>
              <a:ext cx="29873" cy="10906"/>
            </a:xfrm>
            <a:custGeom>
              <a:rect b="b" l="l" r="r" t="t"/>
              <a:pathLst>
                <a:path extrusionOk="0" h="483" w="1323">
                  <a:moveTo>
                    <a:pt x="689" y="0"/>
                  </a:moveTo>
                  <a:cubicBezTo>
                    <a:pt x="667" y="0"/>
                    <a:pt x="644" y="1"/>
                    <a:pt x="621" y="4"/>
                  </a:cubicBezTo>
                  <a:cubicBezTo>
                    <a:pt x="234" y="44"/>
                    <a:pt x="1" y="368"/>
                    <a:pt x="1" y="368"/>
                  </a:cubicBezTo>
                  <a:cubicBezTo>
                    <a:pt x="192" y="452"/>
                    <a:pt x="377" y="483"/>
                    <a:pt x="545" y="483"/>
                  </a:cubicBezTo>
                  <a:cubicBezTo>
                    <a:pt x="994" y="483"/>
                    <a:pt x="1322" y="263"/>
                    <a:pt x="1322" y="263"/>
                  </a:cubicBezTo>
                  <a:cubicBezTo>
                    <a:pt x="1322" y="263"/>
                    <a:pt x="1044" y="0"/>
                    <a:pt x="68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48"/>
            <p:cNvSpPr/>
            <p:nvPr/>
          </p:nvSpPr>
          <p:spPr>
            <a:xfrm flipH="1">
              <a:off x="1655339" y="1800491"/>
              <a:ext cx="59295" cy="59160"/>
            </a:xfrm>
            <a:custGeom>
              <a:rect b="b" l="l" r="r" t="t"/>
              <a:pathLst>
                <a:path extrusionOk="0" h="2620" w="2626">
                  <a:moveTo>
                    <a:pt x="1313" y="146"/>
                  </a:moveTo>
                  <a:cubicBezTo>
                    <a:pt x="1955" y="146"/>
                    <a:pt x="2479" y="665"/>
                    <a:pt x="2479" y="1307"/>
                  </a:cubicBezTo>
                  <a:cubicBezTo>
                    <a:pt x="2479" y="1951"/>
                    <a:pt x="1955" y="2474"/>
                    <a:pt x="1313" y="2474"/>
                  </a:cubicBezTo>
                  <a:cubicBezTo>
                    <a:pt x="670" y="2474"/>
                    <a:pt x="146" y="1951"/>
                    <a:pt x="146" y="1307"/>
                  </a:cubicBezTo>
                  <a:cubicBezTo>
                    <a:pt x="146" y="665"/>
                    <a:pt x="670" y="146"/>
                    <a:pt x="1313" y="146"/>
                  </a:cubicBezTo>
                  <a:close/>
                  <a:moveTo>
                    <a:pt x="1313" y="0"/>
                  </a:moveTo>
                  <a:cubicBezTo>
                    <a:pt x="588" y="0"/>
                    <a:pt x="0" y="588"/>
                    <a:pt x="0" y="1307"/>
                  </a:cubicBezTo>
                  <a:cubicBezTo>
                    <a:pt x="0" y="2033"/>
                    <a:pt x="588" y="2620"/>
                    <a:pt x="1313" y="2620"/>
                  </a:cubicBezTo>
                  <a:cubicBezTo>
                    <a:pt x="2037" y="2620"/>
                    <a:pt x="2626" y="2033"/>
                    <a:pt x="2626" y="1307"/>
                  </a:cubicBezTo>
                  <a:cubicBezTo>
                    <a:pt x="2626" y="588"/>
                    <a:pt x="2037" y="0"/>
                    <a:pt x="131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48"/>
            <p:cNvSpPr/>
            <p:nvPr/>
          </p:nvSpPr>
          <p:spPr>
            <a:xfrm flipH="1">
              <a:off x="1582477" y="1800491"/>
              <a:ext cx="59205" cy="59160"/>
            </a:xfrm>
            <a:custGeom>
              <a:rect b="b" l="l" r="r" t="t"/>
              <a:pathLst>
                <a:path extrusionOk="0" h="2620" w="2622">
                  <a:moveTo>
                    <a:pt x="1309" y="146"/>
                  </a:moveTo>
                  <a:cubicBezTo>
                    <a:pt x="1951" y="146"/>
                    <a:pt x="2475" y="665"/>
                    <a:pt x="2475" y="1307"/>
                  </a:cubicBezTo>
                  <a:cubicBezTo>
                    <a:pt x="2475" y="1951"/>
                    <a:pt x="1951" y="2474"/>
                    <a:pt x="1309" y="2474"/>
                  </a:cubicBezTo>
                  <a:cubicBezTo>
                    <a:pt x="666" y="2474"/>
                    <a:pt x="146" y="1951"/>
                    <a:pt x="146" y="1307"/>
                  </a:cubicBezTo>
                  <a:cubicBezTo>
                    <a:pt x="146" y="665"/>
                    <a:pt x="666" y="146"/>
                    <a:pt x="1309" y="146"/>
                  </a:cubicBezTo>
                  <a:close/>
                  <a:moveTo>
                    <a:pt x="1309" y="0"/>
                  </a:moveTo>
                  <a:cubicBezTo>
                    <a:pt x="588" y="0"/>
                    <a:pt x="1" y="588"/>
                    <a:pt x="1" y="1307"/>
                  </a:cubicBezTo>
                  <a:cubicBezTo>
                    <a:pt x="1" y="2033"/>
                    <a:pt x="588" y="2620"/>
                    <a:pt x="1309" y="2620"/>
                  </a:cubicBezTo>
                  <a:cubicBezTo>
                    <a:pt x="2033" y="2620"/>
                    <a:pt x="2621" y="2033"/>
                    <a:pt x="2621" y="1307"/>
                  </a:cubicBezTo>
                  <a:cubicBezTo>
                    <a:pt x="2621" y="588"/>
                    <a:pt x="2033" y="0"/>
                    <a:pt x="130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48"/>
            <p:cNvSpPr/>
            <p:nvPr/>
          </p:nvSpPr>
          <p:spPr>
            <a:xfrm flipH="1">
              <a:off x="1466486" y="2835942"/>
              <a:ext cx="120668" cy="680064"/>
            </a:xfrm>
            <a:custGeom>
              <a:rect b="b" l="l" r="r" t="t"/>
              <a:pathLst>
                <a:path extrusionOk="0" h="30118" w="5344">
                  <a:moveTo>
                    <a:pt x="133" y="1"/>
                  </a:moveTo>
                  <a:cubicBezTo>
                    <a:pt x="60" y="1"/>
                    <a:pt x="1" y="60"/>
                    <a:pt x="1" y="132"/>
                  </a:cubicBezTo>
                  <a:lnTo>
                    <a:pt x="1" y="29985"/>
                  </a:lnTo>
                  <a:cubicBezTo>
                    <a:pt x="1" y="30058"/>
                    <a:pt x="60" y="30117"/>
                    <a:pt x="133" y="30117"/>
                  </a:cubicBezTo>
                  <a:lnTo>
                    <a:pt x="5211" y="30117"/>
                  </a:lnTo>
                  <a:cubicBezTo>
                    <a:pt x="5283" y="30117"/>
                    <a:pt x="5343" y="30058"/>
                    <a:pt x="5343" y="29985"/>
                  </a:cubicBezTo>
                  <a:lnTo>
                    <a:pt x="5343" y="132"/>
                  </a:lnTo>
                  <a:cubicBezTo>
                    <a:pt x="5343" y="60"/>
                    <a:pt x="5283" y="1"/>
                    <a:pt x="521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48"/>
            <p:cNvSpPr/>
            <p:nvPr/>
          </p:nvSpPr>
          <p:spPr>
            <a:xfrm flipH="1">
              <a:off x="1487916" y="3528823"/>
              <a:ext cx="56540" cy="612663"/>
            </a:xfrm>
            <a:custGeom>
              <a:rect b="b" l="l" r="r" t="t"/>
              <a:pathLst>
                <a:path extrusionOk="0" h="27133" w="2504">
                  <a:moveTo>
                    <a:pt x="1" y="0"/>
                  </a:moveTo>
                  <a:lnTo>
                    <a:pt x="1" y="27132"/>
                  </a:lnTo>
                  <a:lnTo>
                    <a:pt x="2504" y="27132"/>
                  </a:lnTo>
                  <a:lnTo>
                    <a:pt x="2504"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48"/>
            <p:cNvSpPr/>
            <p:nvPr/>
          </p:nvSpPr>
          <p:spPr>
            <a:xfrm flipH="1">
              <a:off x="1466486" y="3934884"/>
              <a:ext cx="120668" cy="80611"/>
            </a:xfrm>
            <a:custGeom>
              <a:rect b="b" l="l" r="r" t="t"/>
              <a:pathLst>
                <a:path extrusionOk="0" h="3570" w="5344">
                  <a:moveTo>
                    <a:pt x="1" y="0"/>
                  </a:moveTo>
                  <a:lnTo>
                    <a:pt x="1" y="3569"/>
                  </a:lnTo>
                  <a:lnTo>
                    <a:pt x="5343" y="3569"/>
                  </a:lnTo>
                  <a:lnTo>
                    <a:pt x="5343"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48"/>
            <p:cNvSpPr/>
            <p:nvPr/>
          </p:nvSpPr>
          <p:spPr>
            <a:xfrm flipH="1">
              <a:off x="1466486" y="3413038"/>
              <a:ext cx="120668" cy="521892"/>
            </a:xfrm>
            <a:custGeom>
              <a:rect b="b" l="l" r="r" t="t"/>
              <a:pathLst>
                <a:path extrusionOk="0" h="23113" w="5344">
                  <a:moveTo>
                    <a:pt x="2180" y="0"/>
                  </a:moveTo>
                  <a:cubicBezTo>
                    <a:pt x="981" y="0"/>
                    <a:pt x="1" y="980"/>
                    <a:pt x="1" y="2179"/>
                  </a:cubicBezTo>
                  <a:lnTo>
                    <a:pt x="1" y="23112"/>
                  </a:lnTo>
                  <a:lnTo>
                    <a:pt x="5343" y="23112"/>
                  </a:lnTo>
                  <a:lnTo>
                    <a:pt x="5343" y="2179"/>
                  </a:lnTo>
                  <a:cubicBezTo>
                    <a:pt x="5343" y="980"/>
                    <a:pt x="4359" y="0"/>
                    <a:pt x="316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48"/>
            <p:cNvSpPr/>
            <p:nvPr/>
          </p:nvSpPr>
          <p:spPr>
            <a:xfrm flipH="1">
              <a:off x="1219214" y="4266659"/>
              <a:ext cx="325242" cy="41592"/>
            </a:xfrm>
            <a:custGeom>
              <a:rect b="b" l="l" r="r" t="t"/>
              <a:pathLst>
                <a:path extrusionOk="0" h="1842" w="14404">
                  <a:moveTo>
                    <a:pt x="1" y="1"/>
                  </a:moveTo>
                  <a:lnTo>
                    <a:pt x="1" y="1842"/>
                  </a:lnTo>
                  <a:lnTo>
                    <a:pt x="14404" y="1842"/>
                  </a:lnTo>
                  <a:cubicBezTo>
                    <a:pt x="14404" y="1842"/>
                    <a:pt x="14353" y="1655"/>
                    <a:pt x="14067"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48"/>
            <p:cNvSpPr/>
            <p:nvPr/>
          </p:nvSpPr>
          <p:spPr>
            <a:xfrm flipH="1">
              <a:off x="1226823" y="4116103"/>
              <a:ext cx="317633" cy="150586"/>
            </a:xfrm>
            <a:custGeom>
              <a:rect b="b" l="l" r="r" t="t"/>
              <a:pathLst>
                <a:path extrusionOk="0" h="6669" w="14067">
                  <a:moveTo>
                    <a:pt x="1" y="1"/>
                  </a:moveTo>
                  <a:lnTo>
                    <a:pt x="1" y="6669"/>
                  </a:lnTo>
                  <a:lnTo>
                    <a:pt x="14067" y="6669"/>
                  </a:lnTo>
                  <a:cubicBezTo>
                    <a:pt x="14057" y="6637"/>
                    <a:pt x="14052" y="6600"/>
                    <a:pt x="14048" y="6568"/>
                  </a:cubicBezTo>
                  <a:cubicBezTo>
                    <a:pt x="13743" y="4818"/>
                    <a:pt x="8970" y="4431"/>
                    <a:pt x="6054" y="4149"/>
                  </a:cubicBezTo>
                  <a:cubicBezTo>
                    <a:pt x="3137" y="3865"/>
                    <a:pt x="3547" y="1"/>
                    <a:pt x="3547" y="1"/>
                  </a:cubicBezTo>
                  <a:close/>
                </a:path>
              </a:pathLst>
            </a:custGeom>
            <a:solidFill>
              <a:srgbClr val="0E0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48"/>
            <p:cNvSpPr/>
            <p:nvPr/>
          </p:nvSpPr>
          <p:spPr>
            <a:xfrm flipH="1">
              <a:off x="1251329" y="4232904"/>
              <a:ext cx="145325" cy="34186"/>
            </a:xfrm>
            <a:custGeom>
              <a:rect b="b" l="l" r="r" t="t"/>
              <a:pathLst>
                <a:path extrusionOk="0" h="1514" w="6436">
                  <a:moveTo>
                    <a:pt x="4121" y="0"/>
                  </a:moveTo>
                  <a:cubicBezTo>
                    <a:pt x="3512" y="0"/>
                    <a:pt x="2867" y="9"/>
                    <a:pt x="2302" y="37"/>
                  </a:cubicBezTo>
                  <a:cubicBezTo>
                    <a:pt x="584" y="124"/>
                    <a:pt x="5" y="1464"/>
                    <a:pt x="1" y="1477"/>
                  </a:cubicBezTo>
                  <a:lnTo>
                    <a:pt x="87" y="1513"/>
                  </a:lnTo>
                  <a:cubicBezTo>
                    <a:pt x="91" y="1500"/>
                    <a:pt x="647" y="215"/>
                    <a:pt x="2306" y="133"/>
                  </a:cubicBezTo>
                  <a:cubicBezTo>
                    <a:pt x="2884" y="103"/>
                    <a:pt x="3547" y="94"/>
                    <a:pt x="4169" y="94"/>
                  </a:cubicBezTo>
                  <a:cubicBezTo>
                    <a:pt x="5367" y="94"/>
                    <a:pt x="6416" y="130"/>
                    <a:pt x="6431" y="133"/>
                  </a:cubicBezTo>
                  <a:lnTo>
                    <a:pt x="6436" y="37"/>
                  </a:lnTo>
                  <a:cubicBezTo>
                    <a:pt x="6417" y="37"/>
                    <a:pt x="5340" y="0"/>
                    <a:pt x="41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48"/>
            <p:cNvSpPr/>
            <p:nvPr/>
          </p:nvSpPr>
          <p:spPr>
            <a:xfrm flipH="1">
              <a:off x="1395295" y="4116103"/>
              <a:ext cx="110258" cy="105426"/>
            </a:xfrm>
            <a:custGeom>
              <a:rect b="b" l="l" r="r" t="t"/>
              <a:pathLst>
                <a:path extrusionOk="0" h="4669" w="4883">
                  <a:moveTo>
                    <a:pt x="28" y="1"/>
                  </a:moveTo>
                  <a:cubicBezTo>
                    <a:pt x="24" y="165"/>
                    <a:pt x="1" y="3970"/>
                    <a:pt x="1469" y="4490"/>
                  </a:cubicBezTo>
                  <a:cubicBezTo>
                    <a:pt x="1838" y="4618"/>
                    <a:pt x="2234" y="4668"/>
                    <a:pt x="2631" y="4668"/>
                  </a:cubicBezTo>
                  <a:cubicBezTo>
                    <a:pt x="3780" y="4668"/>
                    <a:pt x="4868" y="4248"/>
                    <a:pt x="4883" y="4244"/>
                  </a:cubicBezTo>
                  <a:lnTo>
                    <a:pt x="4851" y="4157"/>
                  </a:lnTo>
                  <a:cubicBezTo>
                    <a:pt x="4834" y="4161"/>
                    <a:pt x="3758" y="4577"/>
                    <a:pt x="2624" y="4577"/>
                  </a:cubicBezTo>
                  <a:cubicBezTo>
                    <a:pt x="2242" y="4577"/>
                    <a:pt x="1853" y="4530"/>
                    <a:pt x="1496" y="4404"/>
                  </a:cubicBezTo>
                  <a:cubicBezTo>
                    <a:pt x="97" y="3907"/>
                    <a:pt x="120" y="41"/>
                    <a:pt x="1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48"/>
            <p:cNvSpPr/>
            <p:nvPr/>
          </p:nvSpPr>
          <p:spPr>
            <a:xfrm flipH="1">
              <a:off x="1461454" y="4126715"/>
              <a:ext cx="43060" cy="29444"/>
            </a:xfrm>
            <a:custGeom>
              <a:rect b="b" l="l" r="r" t="t"/>
              <a:pathLst>
                <a:path extrusionOk="0" h="1304" w="1907">
                  <a:moveTo>
                    <a:pt x="51" y="0"/>
                  </a:moveTo>
                  <a:lnTo>
                    <a:pt x="1" y="78"/>
                  </a:lnTo>
                  <a:lnTo>
                    <a:pt x="1856" y="1304"/>
                  </a:lnTo>
                  <a:lnTo>
                    <a:pt x="1906" y="1226"/>
                  </a:lnTo>
                  <a:lnTo>
                    <a:pt x="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48"/>
            <p:cNvSpPr/>
            <p:nvPr/>
          </p:nvSpPr>
          <p:spPr>
            <a:xfrm flipH="1">
              <a:off x="1464028" y="4134437"/>
              <a:ext cx="37686" cy="21835"/>
            </a:xfrm>
            <a:custGeom>
              <a:rect b="b" l="l" r="r" t="t"/>
              <a:pathLst>
                <a:path extrusionOk="0" h="967" w="1669">
                  <a:moveTo>
                    <a:pt x="1622" y="0"/>
                  </a:moveTo>
                  <a:lnTo>
                    <a:pt x="0" y="884"/>
                  </a:lnTo>
                  <a:lnTo>
                    <a:pt x="41" y="966"/>
                  </a:lnTo>
                  <a:lnTo>
                    <a:pt x="1668" y="77"/>
                  </a:lnTo>
                  <a:lnTo>
                    <a:pt x="162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48"/>
            <p:cNvSpPr/>
            <p:nvPr/>
          </p:nvSpPr>
          <p:spPr>
            <a:xfrm flipH="1">
              <a:off x="1449442" y="4167357"/>
              <a:ext cx="50037" cy="19374"/>
            </a:xfrm>
            <a:custGeom>
              <a:rect b="b" l="l" r="r" t="t"/>
              <a:pathLst>
                <a:path extrusionOk="0" h="858" w="2216">
                  <a:moveTo>
                    <a:pt x="33" y="1"/>
                  </a:moveTo>
                  <a:lnTo>
                    <a:pt x="1" y="87"/>
                  </a:lnTo>
                  <a:lnTo>
                    <a:pt x="2184" y="857"/>
                  </a:lnTo>
                  <a:lnTo>
                    <a:pt x="2216" y="766"/>
                  </a:lnTo>
                  <a:lnTo>
                    <a:pt x="3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48"/>
            <p:cNvSpPr/>
            <p:nvPr/>
          </p:nvSpPr>
          <p:spPr>
            <a:xfrm flipH="1">
              <a:off x="1457864" y="4167447"/>
              <a:ext cx="35428" cy="24838"/>
            </a:xfrm>
            <a:custGeom>
              <a:rect b="b" l="l" r="r" t="t"/>
              <a:pathLst>
                <a:path extrusionOk="0" h="1100" w="1569">
                  <a:moveTo>
                    <a:pt x="1519" y="1"/>
                  </a:moveTo>
                  <a:lnTo>
                    <a:pt x="0" y="1022"/>
                  </a:lnTo>
                  <a:lnTo>
                    <a:pt x="51" y="1099"/>
                  </a:lnTo>
                  <a:lnTo>
                    <a:pt x="1569" y="79"/>
                  </a:lnTo>
                  <a:lnTo>
                    <a:pt x="15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48"/>
            <p:cNvSpPr/>
            <p:nvPr/>
          </p:nvSpPr>
          <p:spPr>
            <a:xfrm flipH="1">
              <a:off x="1635286" y="2835942"/>
              <a:ext cx="120622" cy="680064"/>
            </a:xfrm>
            <a:custGeom>
              <a:rect b="b" l="l" r="r" t="t"/>
              <a:pathLst>
                <a:path extrusionOk="0" h="30118" w="5342">
                  <a:moveTo>
                    <a:pt x="133" y="1"/>
                  </a:moveTo>
                  <a:cubicBezTo>
                    <a:pt x="60" y="1"/>
                    <a:pt x="0" y="60"/>
                    <a:pt x="0" y="132"/>
                  </a:cubicBezTo>
                  <a:lnTo>
                    <a:pt x="0" y="29985"/>
                  </a:lnTo>
                  <a:cubicBezTo>
                    <a:pt x="0" y="30058"/>
                    <a:pt x="60" y="30117"/>
                    <a:pt x="133" y="30117"/>
                  </a:cubicBezTo>
                  <a:lnTo>
                    <a:pt x="5209" y="30117"/>
                  </a:lnTo>
                  <a:cubicBezTo>
                    <a:pt x="5283" y="30117"/>
                    <a:pt x="5342" y="30058"/>
                    <a:pt x="5342" y="29985"/>
                  </a:cubicBezTo>
                  <a:lnTo>
                    <a:pt x="5342" y="132"/>
                  </a:lnTo>
                  <a:cubicBezTo>
                    <a:pt x="5342" y="60"/>
                    <a:pt x="5283" y="1"/>
                    <a:pt x="520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48"/>
            <p:cNvSpPr/>
            <p:nvPr/>
          </p:nvSpPr>
          <p:spPr>
            <a:xfrm flipH="1">
              <a:off x="1661729" y="3528823"/>
              <a:ext cx="56427" cy="612663"/>
            </a:xfrm>
            <a:custGeom>
              <a:rect b="b" l="l" r="r" t="t"/>
              <a:pathLst>
                <a:path extrusionOk="0" h="27133" w="2499">
                  <a:moveTo>
                    <a:pt x="1" y="0"/>
                  </a:moveTo>
                  <a:lnTo>
                    <a:pt x="1" y="27132"/>
                  </a:lnTo>
                  <a:lnTo>
                    <a:pt x="2498" y="27132"/>
                  </a:lnTo>
                  <a:lnTo>
                    <a:pt x="2498"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48"/>
            <p:cNvSpPr/>
            <p:nvPr/>
          </p:nvSpPr>
          <p:spPr>
            <a:xfrm flipH="1">
              <a:off x="1635286" y="3413038"/>
              <a:ext cx="120622" cy="521892"/>
            </a:xfrm>
            <a:custGeom>
              <a:rect b="b" l="l" r="r" t="t"/>
              <a:pathLst>
                <a:path extrusionOk="0" h="23113" w="5342">
                  <a:moveTo>
                    <a:pt x="2179" y="0"/>
                  </a:moveTo>
                  <a:cubicBezTo>
                    <a:pt x="981" y="0"/>
                    <a:pt x="0" y="980"/>
                    <a:pt x="0" y="2179"/>
                  </a:cubicBezTo>
                  <a:lnTo>
                    <a:pt x="0" y="23112"/>
                  </a:lnTo>
                  <a:lnTo>
                    <a:pt x="5342" y="23112"/>
                  </a:lnTo>
                  <a:lnTo>
                    <a:pt x="5342" y="2179"/>
                  </a:lnTo>
                  <a:cubicBezTo>
                    <a:pt x="5342" y="980"/>
                    <a:pt x="4357" y="0"/>
                    <a:pt x="315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48"/>
            <p:cNvSpPr/>
            <p:nvPr/>
          </p:nvSpPr>
          <p:spPr>
            <a:xfrm flipH="1">
              <a:off x="1635286" y="3934884"/>
              <a:ext cx="120622" cy="80611"/>
            </a:xfrm>
            <a:custGeom>
              <a:rect b="b" l="l" r="r" t="t"/>
              <a:pathLst>
                <a:path extrusionOk="0" h="3570" w="5342">
                  <a:moveTo>
                    <a:pt x="0" y="0"/>
                  </a:moveTo>
                  <a:lnTo>
                    <a:pt x="0" y="3569"/>
                  </a:lnTo>
                  <a:lnTo>
                    <a:pt x="5342" y="3569"/>
                  </a:lnTo>
                  <a:lnTo>
                    <a:pt x="5342"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48"/>
            <p:cNvSpPr/>
            <p:nvPr/>
          </p:nvSpPr>
          <p:spPr>
            <a:xfrm flipH="1">
              <a:off x="1402781" y="4266659"/>
              <a:ext cx="325152" cy="41592"/>
            </a:xfrm>
            <a:custGeom>
              <a:rect b="b" l="l" r="r" t="t"/>
              <a:pathLst>
                <a:path extrusionOk="0" h="1842" w="14400">
                  <a:moveTo>
                    <a:pt x="1" y="1"/>
                  </a:moveTo>
                  <a:lnTo>
                    <a:pt x="1" y="1842"/>
                  </a:lnTo>
                  <a:lnTo>
                    <a:pt x="14399" y="1842"/>
                  </a:lnTo>
                  <a:cubicBezTo>
                    <a:pt x="14399" y="1842"/>
                    <a:pt x="14349" y="1655"/>
                    <a:pt x="1406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48"/>
            <p:cNvSpPr/>
            <p:nvPr/>
          </p:nvSpPr>
          <p:spPr>
            <a:xfrm flipH="1">
              <a:off x="1410413" y="4116103"/>
              <a:ext cx="317520" cy="150586"/>
            </a:xfrm>
            <a:custGeom>
              <a:rect b="b" l="l" r="r" t="t"/>
              <a:pathLst>
                <a:path extrusionOk="0" h="6669" w="14062">
                  <a:moveTo>
                    <a:pt x="1" y="1"/>
                  </a:moveTo>
                  <a:lnTo>
                    <a:pt x="1" y="6669"/>
                  </a:lnTo>
                  <a:lnTo>
                    <a:pt x="14061" y="6669"/>
                  </a:lnTo>
                  <a:cubicBezTo>
                    <a:pt x="14057" y="6637"/>
                    <a:pt x="14052" y="6600"/>
                    <a:pt x="14044" y="6568"/>
                  </a:cubicBezTo>
                  <a:cubicBezTo>
                    <a:pt x="13743" y="4818"/>
                    <a:pt x="8966" y="4431"/>
                    <a:pt x="6049" y="4149"/>
                  </a:cubicBezTo>
                  <a:cubicBezTo>
                    <a:pt x="3132" y="3865"/>
                    <a:pt x="3543" y="1"/>
                    <a:pt x="3543" y="1"/>
                  </a:cubicBezTo>
                  <a:close/>
                </a:path>
              </a:pathLst>
            </a:custGeom>
            <a:solidFill>
              <a:srgbClr val="0E0E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48"/>
            <p:cNvSpPr/>
            <p:nvPr/>
          </p:nvSpPr>
          <p:spPr>
            <a:xfrm flipH="1">
              <a:off x="1434897" y="4232904"/>
              <a:ext cx="145370" cy="34186"/>
            </a:xfrm>
            <a:custGeom>
              <a:rect b="b" l="l" r="r" t="t"/>
              <a:pathLst>
                <a:path extrusionOk="0" h="1514" w="6438">
                  <a:moveTo>
                    <a:pt x="4127" y="0"/>
                  </a:moveTo>
                  <a:cubicBezTo>
                    <a:pt x="3518" y="0"/>
                    <a:pt x="2873" y="9"/>
                    <a:pt x="2308" y="37"/>
                  </a:cubicBezTo>
                  <a:cubicBezTo>
                    <a:pt x="585" y="124"/>
                    <a:pt x="11" y="1464"/>
                    <a:pt x="1" y="1477"/>
                  </a:cubicBezTo>
                  <a:lnTo>
                    <a:pt x="88" y="1513"/>
                  </a:lnTo>
                  <a:cubicBezTo>
                    <a:pt x="93" y="1500"/>
                    <a:pt x="648" y="215"/>
                    <a:pt x="2312" y="133"/>
                  </a:cubicBezTo>
                  <a:cubicBezTo>
                    <a:pt x="2890" y="103"/>
                    <a:pt x="3552" y="94"/>
                    <a:pt x="4174" y="94"/>
                  </a:cubicBezTo>
                  <a:cubicBezTo>
                    <a:pt x="5370" y="94"/>
                    <a:pt x="6418" y="130"/>
                    <a:pt x="6433" y="133"/>
                  </a:cubicBezTo>
                  <a:lnTo>
                    <a:pt x="6437" y="37"/>
                  </a:lnTo>
                  <a:cubicBezTo>
                    <a:pt x="6422" y="37"/>
                    <a:pt x="5345" y="0"/>
                    <a:pt x="41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48"/>
            <p:cNvSpPr/>
            <p:nvPr/>
          </p:nvSpPr>
          <p:spPr>
            <a:xfrm flipH="1">
              <a:off x="1578771" y="4116103"/>
              <a:ext cx="110258" cy="105426"/>
            </a:xfrm>
            <a:custGeom>
              <a:rect b="b" l="l" r="r" t="t"/>
              <a:pathLst>
                <a:path extrusionOk="0" h="4669" w="4883">
                  <a:moveTo>
                    <a:pt x="24" y="1"/>
                  </a:moveTo>
                  <a:cubicBezTo>
                    <a:pt x="24" y="165"/>
                    <a:pt x="1" y="3970"/>
                    <a:pt x="1464" y="4490"/>
                  </a:cubicBezTo>
                  <a:cubicBezTo>
                    <a:pt x="1833" y="4618"/>
                    <a:pt x="2234" y="4668"/>
                    <a:pt x="2626" y="4668"/>
                  </a:cubicBezTo>
                  <a:cubicBezTo>
                    <a:pt x="3779" y="4668"/>
                    <a:pt x="4864" y="4248"/>
                    <a:pt x="4882" y="4244"/>
                  </a:cubicBezTo>
                  <a:lnTo>
                    <a:pt x="4845" y="4157"/>
                  </a:lnTo>
                  <a:cubicBezTo>
                    <a:pt x="4832" y="4161"/>
                    <a:pt x="3758" y="4577"/>
                    <a:pt x="2624" y="4577"/>
                  </a:cubicBezTo>
                  <a:cubicBezTo>
                    <a:pt x="2242" y="4577"/>
                    <a:pt x="1853" y="4530"/>
                    <a:pt x="1496" y="4404"/>
                  </a:cubicBezTo>
                  <a:cubicBezTo>
                    <a:pt x="92" y="3907"/>
                    <a:pt x="114" y="41"/>
                    <a:pt x="1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48"/>
            <p:cNvSpPr/>
            <p:nvPr/>
          </p:nvSpPr>
          <p:spPr>
            <a:xfrm flipH="1">
              <a:off x="1644931" y="4126715"/>
              <a:ext cx="43060" cy="29444"/>
            </a:xfrm>
            <a:custGeom>
              <a:rect b="b" l="l" r="r" t="t"/>
              <a:pathLst>
                <a:path extrusionOk="0" h="1304" w="1907">
                  <a:moveTo>
                    <a:pt x="51" y="0"/>
                  </a:moveTo>
                  <a:lnTo>
                    <a:pt x="1" y="78"/>
                  </a:lnTo>
                  <a:lnTo>
                    <a:pt x="1856" y="1304"/>
                  </a:lnTo>
                  <a:lnTo>
                    <a:pt x="1906" y="1226"/>
                  </a:lnTo>
                  <a:lnTo>
                    <a:pt x="5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48"/>
            <p:cNvSpPr/>
            <p:nvPr/>
          </p:nvSpPr>
          <p:spPr>
            <a:xfrm flipH="1">
              <a:off x="1647641" y="4134437"/>
              <a:ext cx="37686" cy="21835"/>
            </a:xfrm>
            <a:custGeom>
              <a:rect b="b" l="l" r="r" t="t"/>
              <a:pathLst>
                <a:path extrusionOk="0" h="967" w="1669">
                  <a:moveTo>
                    <a:pt x="1624" y="0"/>
                  </a:moveTo>
                  <a:lnTo>
                    <a:pt x="1" y="884"/>
                  </a:lnTo>
                  <a:lnTo>
                    <a:pt x="47" y="966"/>
                  </a:lnTo>
                  <a:lnTo>
                    <a:pt x="1669" y="77"/>
                  </a:lnTo>
                  <a:lnTo>
                    <a:pt x="16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48"/>
            <p:cNvSpPr/>
            <p:nvPr/>
          </p:nvSpPr>
          <p:spPr>
            <a:xfrm flipH="1">
              <a:off x="1633009" y="4167357"/>
              <a:ext cx="50037" cy="19374"/>
            </a:xfrm>
            <a:custGeom>
              <a:rect b="b" l="l" r="r" t="t"/>
              <a:pathLst>
                <a:path extrusionOk="0" h="858" w="2216">
                  <a:moveTo>
                    <a:pt x="32" y="1"/>
                  </a:moveTo>
                  <a:lnTo>
                    <a:pt x="0" y="87"/>
                  </a:lnTo>
                  <a:lnTo>
                    <a:pt x="2188" y="857"/>
                  </a:lnTo>
                  <a:lnTo>
                    <a:pt x="2215" y="766"/>
                  </a:lnTo>
                  <a:lnTo>
                    <a:pt x="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48"/>
            <p:cNvSpPr/>
            <p:nvPr/>
          </p:nvSpPr>
          <p:spPr>
            <a:xfrm flipH="1">
              <a:off x="1641364" y="4167447"/>
              <a:ext cx="35518" cy="24838"/>
            </a:xfrm>
            <a:custGeom>
              <a:rect b="b" l="l" r="r" t="t"/>
              <a:pathLst>
                <a:path extrusionOk="0" h="1100" w="1573">
                  <a:moveTo>
                    <a:pt x="1523" y="1"/>
                  </a:moveTo>
                  <a:lnTo>
                    <a:pt x="1" y="1022"/>
                  </a:lnTo>
                  <a:lnTo>
                    <a:pt x="51" y="1099"/>
                  </a:lnTo>
                  <a:lnTo>
                    <a:pt x="1573" y="79"/>
                  </a:lnTo>
                  <a:lnTo>
                    <a:pt x="15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48"/>
            <p:cNvSpPr/>
            <p:nvPr/>
          </p:nvSpPr>
          <p:spPr>
            <a:xfrm flipH="1">
              <a:off x="1262930" y="2136760"/>
              <a:ext cx="773094" cy="701493"/>
            </a:xfrm>
            <a:custGeom>
              <a:rect b="b" l="l" r="r" t="t"/>
              <a:pathLst>
                <a:path extrusionOk="0" h="31067" w="34238">
                  <a:moveTo>
                    <a:pt x="22470" y="1"/>
                  </a:moveTo>
                  <a:lnTo>
                    <a:pt x="7634" y="649"/>
                  </a:lnTo>
                  <a:cubicBezTo>
                    <a:pt x="3351" y="1337"/>
                    <a:pt x="0" y="1970"/>
                    <a:pt x="69" y="4951"/>
                  </a:cubicBezTo>
                  <a:cubicBezTo>
                    <a:pt x="137" y="7750"/>
                    <a:pt x="6382" y="27744"/>
                    <a:pt x="8054" y="31066"/>
                  </a:cubicBezTo>
                  <a:lnTo>
                    <a:pt x="27857" y="31066"/>
                  </a:lnTo>
                  <a:cubicBezTo>
                    <a:pt x="28103" y="30975"/>
                    <a:pt x="28295" y="30879"/>
                    <a:pt x="28417" y="30780"/>
                  </a:cubicBezTo>
                  <a:cubicBezTo>
                    <a:pt x="30218" y="29253"/>
                    <a:pt x="34237" y="4048"/>
                    <a:pt x="32989" y="2594"/>
                  </a:cubicBezTo>
                  <a:cubicBezTo>
                    <a:pt x="31740" y="1141"/>
                    <a:pt x="22470" y="1"/>
                    <a:pt x="22470"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48"/>
            <p:cNvSpPr/>
            <p:nvPr/>
          </p:nvSpPr>
          <p:spPr>
            <a:xfrm flipH="1">
              <a:off x="1528661" y="2109214"/>
              <a:ext cx="291553" cy="125251"/>
            </a:xfrm>
            <a:custGeom>
              <a:rect b="b" l="l" r="r" t="t"/>
              <a:pathLst>
                <a:path extrusionOk="0" h="5547" w="12912">
                  <a:moveTo>
                    <a:pt x="6216" y="0"/>
                  </a:moveTo>
                  <a:lnTo>
                    <a:pt x="0" y="1786"/>
                  </a:lnTo>
                  <a:lnTo>
                    <a:pt x="8856" y="5546"/>
                  </a:lnTo>
                  <a:lnTo>
                    <a:pt x="12912" y="1221"/>
                  </a:lnTo>
                  <a:lnTo>
                    <a:pt x="6216"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48"/>
            <p:cNvSpPr/>
            <p:nvPr/>
          </p:nvSpPr>
          <p:spPr>
            <a:xfrm flipH="1">
              <a:off x="1528661" y="2136760"/>
              <a:ext cx="291553" cy="701493"/>
            </a:xfrm>
            <a:custGeom>
              <a:rect b="b" l="l" r="r" t="t"/>
              <a:pathLst>
                <a:path extrusionOk="0" h="31067" w="12912">
                  <a:moveTo>
                    <a:pt x="12912" y="1"/>
                  </a:moveTo>
                  <a:lnTo>
                    <a:pt x="8856" y="4326"/>
                  </a:lnTo>
                  <a:lnTo>
                    <a:pt x="0" y="566"/>
                  </a:lnTo>
                  <a:lnTo>
                    <a:pt x="4375" y="31066"/>
                  </a:lnTo>
                  <a:lnTo>
                    <a:pt x="12401" y="31066"/>
                  </a:lnTo>
                  <a:lnTo>
                    <a:pt x="12912"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48"/>
            <p:cNvSpPr/>
            <p:nvPr/>
          </p:nvSpPr>
          <p:spPr>
            <a:xfrm flipH="1">
              <a:off x="1616957" y="2234437"/>
              <a:ext cx="6616" cy="603812"/>
            </a:xfrm>
            <a:custGeom>
              <a:rect b="b" l="l" r="r" t="t"/>
              <a:pathLst>
                <a:path extrusionOk="0" h="26741" w="293">
                  <a:moveTo>
                    <a:pt x="0" y="0"/>
                  </a:moveTo>
                  <a:lnTo>
                    <a:pt x="0" y="26740"/>
                  </a:lnTo>
                  <a:lnTo>
                    <a:pt x="292" y="26740"/>
                  </a:lnTo>
                  <a:lnTo>
                    <a:pt x="292" y="0"/>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48"/>
            <p:cNvSpPr/>
            <p:nvPr/>
          </p:nvSpPr>
          <p:spPr>
            <a:xfrm flipH="1">
              <a:off x="1620132" y="2149540"/>
              <a:ext cx="200081" cy="134441"/>
            </a:xfrm>
            <a:custGeom>
              <a:rect b="b" l="l" r="r" t="t"/>
              <a:pathLst>
                <a:path extrusionOk="0" h="5954" w="8861">
                  <a:moveTo>
                    <a:pt x="0" y="0"/>
                  </a:moveTo>
                  <a:lnTo>
                    <a:pt x="5191" y="5953"/>
                  </a:lnTo>
                  <a:lnTo>
                    <a:pt x="8860" y="3705"/>
                  </a:lnTo>
                  <a:lnTo>
                    <a:pt x="0" y="0"/>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48"/>
            <p:cNvSpPr/>
            <p:nvPr/>
          </p:nvSpPr>
          <p:spPr>
            <a:xfrm flipH="1">
              <a:off x="1528669" y="2136760"/>
              <a:ext cx="96349" cy="141757"/>
            </a:xfrm>
            <a:custGeom>
              <a:rect b="b" l="l" r="r" t="t"/>
              <a:pathLst>
                <a:path extrusionOk="0" h="6278" w="4267">
                  <a:moveTo>
                    <a:pt x="4267" y="1"/>
                  </a:moveTo>
                  <a:lnTo>
                    <a:pt x="1" y="4271"/>
                  </a:lnTo>
                  <a:lnTo>
                    <a:pt x="2845" y="6277"/>
                  </a:lnTo>
                  <a:lnTo>
                    <a:pt x="4267" y="1"/>
                  </a:ln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48"/>
            <p:cNvSpPr/>
            <p:nvPr/>
          </p:nvSpPr>
          <p:spPr>
            <a:xfrm flipH="1">
              <a:off x="1614784" y="3310236"/>
              <a:ext cx="633121" cy="391402"/>
            </a:xfrm>
            <a:custGeom>
              <a:rect b="b" l="l" r="r" t="t"/>
              <a:pathLst>
                <a:path extrusionOk="0" h="17334" w="28039">
                  <a:moveTo>
                    <a:pt x="219" y="1"/>
                  </a:moveTo>
                  <a:cubicBezTo>
                    <a:pt x="101" y="1"/>
                    <a:pt x="0" y="100"/>
                    <a:pt x="0" y="220"/>
                  </a:cubicBezTo>
                  <a:lnTo>
                    <a:pt x="0" y="17115"/>
                  </a:lnTo>
                  <a:cubicBezTo>
                    <a:pt x="0" y="17238"/>
                    <a:pt x="101" y="17334"/>
                    <a:pt x="219" y="17334"/>
                  </a:cubicBezTo>
                  <a:lnTo>
                    <a:pt x="27820" y="17334"/>
                  </a:lnTo>
                  <a:cubicBezTo>
                    <a:pt x="27939" y="17334"/>
                    <a:pt x="28039" y="17238"/>
                    <a:pt x="28039" y="17115"/>
                  </a:cubicBezTo>
                  <a:lnTo>
                    <a:pt x="28039" y="220"/>
                  </a:lnTo>
                  <a:cubicBezTo>
                    <a:pt x="28039" y="100"/>
                    <a:pt x="27939" y="1"/>
                    <a:pt x="27820"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48"/>
            <p:cNvSpPr/>
            <p:nvPr/>
          </p:nvSpPr>
          <p:spPr>
            <a:xfrm flipH="1">
              <a:off x="1592859" y="3334531"/>
              <a:ext cx="655046" cy="203581"/>
            </a:xfrm>
            <a:custGeom>
              <a:rect b="b" l="l" r="r" t="t"/>
              <a:pathLst>
                <a:path extrusionOk="0" h="9016" w="29010">
                  <a:moveTo>
                    <a:pt x="26982" y="0"/>
                  </a:moveTo>
                  <a:cubicBezTo>
                    <a:pt x="26982" y="0"/>
                    <a:pt x="24927" y="114"/>
                    <a:pt x="24927" y="1992"/>
                  </a:cubicBezTo>
                  <a:lnTo>
                    <a:pt x="24927" y="7967"/>
                  </a:lnTo>
                  <a:lnTo>
                    <a:pt x="0" y="7967"/>
                  </a:lnTo>
                  <a:lnTo>
                    <a:pt x="0" y="9016"/>
                  </a:lnTo>
                  <a:lnTo>
                    <a:pt x="28039" y="9016"/>
                  </a:lnTo>
                  <a:cubicBezTo>
                    <a:pt x="28039" y="9016"/>
                    <a:pt x="29010" y="1035"/>
                    <a:pt x="2698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48"/>
            <p:cNvSpPr/>
            <p:nvPr/>
          </p:nvSpPr>
          <p:spPr>
            <a:xfrm flipH="1">
              <a:off x="1916214" y="3462644"/>
              <a:ext cx="127848" cy="20616"/>
            </a:xfrm>
            <a:custGeom>
              <a:rect b="b" l="l" r="r" t="t"/>
              <a:pathLst>
                <a:path extrusionOk="0" h="913" w="5662">
                  <a:moveTo>
                    <a:pt x="1" y="1"/>
                  </a:moveTo>
                  <a:lnTo>
                    <a:pt x="1" y="912"/>
                  </a:lnTo>
                  <a:lnTo>
                    <a:pt x="5661" y="912"/>
                  </a:lnTo>
                  <a:lnTo>
                    <a:pt x="5661"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48"/>
            <p:cNvSpPr/>
            <p:nvPr/>
          </p:nvSpPr>
          <p:spPr>
            <a:xfrm flipH="1">
              <a:off x="1836232" y="2191334"/>
              <a:ext cx="282024" cy="617247"/>
            </a:xfrm>
            <a:custGeom>
              <a:rect b="b" l="l" r="r" t="t"/>
              <a:pathLst>
                <a:path extrusionOk="0" h="27336" w="12490">
                  <a:moveTo>
                    <a:pt x="5338" y="0"/>
                  </a:moveTo>
                  <a:cubicBezTo>
                    <a:pt x="5338" y="0"/>
                    <a:pt x="352" y="1362"/>
                    <a:pt x="174" y="7725"/>
                  </a:cubicBezTo>
                  <a:cubicBezTo>
                    <a:pt x="1" y="14092"/>
                    <a:pt x="2006" y="26735"/>
                    <a:pt x="4363" y="27259"/>
                  </a:cubicBezTo>
                  <a:cubicBezTo>
                    <a:pt x="4592" y="27310"/>
                    <a:pt x="4807" y="27335"/>
                    <a:pt x="5011" y="27335"/>
                  </a:cubicBezTo>
                  <a:cubicBezTo>
                    <a:pt x="6902" y="27335"/>
                    <a:pt x="7769" y="25130"/>
                    <a:pt x="8633" y="20637"/>
                  </a:cubicBezTo>
                  <a:cubicBezTo>
                    <a:pt x="9595" y="15660"/>
                    <a:pt x="12489" y="729"/>
                    <a:pt x="5338"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48"/>
            <p:cNvSpPr/>
            <p:nvPr/>
          </p:nvSpPr>
          <p:spPr>
            <a:xfrm flipH="1">
              <a:off x="1920638" y="2624580"/>
              <a:ext cx="159663" cy="521237"/>
            </a:xfrm>
            <a:custGeom>
              <a:rect b="b" l="l" r="r" t="t"/>
              <a:pathLst>
                <a:path extrusionOk="0" h="23084" w="7071">
                  <a:moveTo>
                    <a:pt x="97" y="1"/>
                  </a:moveTo>
                  <a:cubicBezTo>
                    <a:pt x="34" y="1"/>
                    <a:pt x="0" y="7"/>
                    <a:pt x="2" y="18"/>
                  </a:cubicBezTo>
                  <a:cubicBezTo>
                    <a:pt x="15" y="86"/>
                    <a:pt x="1492" y="14989"/>
                    <a:pt x="2294" y="23084"/>
                  </a:cubicBezTo>
                  <a:lnTo>
                    <a:pt x="6086" y="23084"/>
                  </a:lnTo>
                  <a:cubicBezTo>
                    <a:pt x="6323" y="18622"/>
                    <a:pt x="6651" y="12364"/>
                    <a:pt x="6806" y="9175"/>
                  </a:cubicBezTo>
                  <a:cubicBezTo>
                    <a:pt x="7070" y="3883"/>
                    <a:pt x="4801" y="2429"/>
                    <a:pt x="4801" y="2429"/>
                  </a:cubicBezTo>
                  <a:cubicBezTo>
                    <a:pt x="3019" y="416"/>
                    <a:pt x="604" y="1"/>
                    <a:pt x="97"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48"/>
            <p:cNvSpPr/>
            <p:nvPr/>
          </p:nvSpPr>
          <p:spPr>
            <a:xfrm flipH="1">
              <a:off x="1942881" y="3145770"/>
              <a:ext cx="85646" cy="115000"/>
            </a:xfrm>
            <a:custGeom>
              <a:rect b="b" l="l" r="r" t="t"/>
              <a:pathLst>
                <a:path extrusionOk="0" h="5093" w="3793">
                  <a:moveTo>
                    <a:pt x="1" y="1"/>
                  </a:moveTo>
                  <a:cubicBezTo>
                    <a:pt x="297" y="3019"/>
                    <a:pt x="503" y="5093"/>
                    <a:pt x="503" y="5093"/>
                  </a:cubicBezTo>
                  <a:lnTo>
                    <a:pt x="3524" y="5093"/>
                  </a:lnTo>
                  <a:cubicBezTo>
                    <a:pt x="3524" y="5093"/>
                    <a:pt x="3638" y="2932"/>
                    <a:pt x="3793" y="1"/>
                  </a:cubicBezTo>
                  <a:close/>
                </a:path>
              </a:pathLst>
            </a:custGeom>
            <a:solidFill>
              <a:srgbClr val="5283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48"/>
            <p:cNvSpPr/>
            <p:nvPr/>
          </p:nvSpPr>
          <p:spPr>
            <a:xfrm flipH="1">
              <a:off x="1896367" y="3260291"/>
              <a:ext cx="120826" cy="161221"/>
            </a:xfrm>
            <a:custGeom>
              <a:rect b="b" l="l" r="r" t="t"/>
              <a:pathLst>
                <a:path extrusionOk="0" h="7140" w="5351">
                  <a:moveTo>
                    <a:pt x="3423" y="0"/>
                  </a:moveTo>
                  <a:cubicBezTo>
                    <a:pt x="3184" y="0"/>
                    <a:pt x="3022" y="21"/>
                    <a:pt x="3022" y="21"/>
                  </a:cubicBezTo>
                  <a:lnTo>
                    <a:pt x="1" y="21"/>
                  </a:lnTo>
                  <a:cubicBezTo>
                    <a:pt x="1" y="21"/>
                    <a:pt x="916" y="4072"/>
                    <a:pt x="1395" y="5234"/>
                  </a:cubicBezTo>
                  <a:cubicBezTo>
                    <a:pt x="1855" y="6351"/>
                    <a:pt x="2807" y="7139"/>
                    <a:pt x="3240" y="7139"/>
                  </a:cubicBezTo>
                  <a:cubicBezTo>
                    <a:pt x="3258" y="7139"/>
                    <a:pt x="3275" y="7138"/>
                    <a:pt x="3291" y="7135"/>
                  </a:cubicBezTo>
                  <a:cubicBezTo>
                    <a:pt x="3697" y="7062"/>
                    <a:pt x="3341" y="2386"/>
                    <a:pt x="3661" y="2245"/>
                  </a:cubicBezTo>
                  <a:cubicBezTo>
                    <a:pt x="3674" y="2238"/>
                    <a:pt x="3689" y="2235"/>
                    <a:pt x="3705" y="2235"/>
                  </a:cubicBezTo>
                  <a:cubicBezTo>
                    <a:pt x="3735" y="2235"/>
                    <a:pt x="3769" y="2247"/>
                    <a:pt x="3802" y="2268"/>
                  </a:cubicBezTo>
                  <a:lnTo>
                    <a:pt x="5338" y="2213"/>
                  </a:lnTo>
                  <a:cubicBezTo>
                    <a:pt x="5351" y="1889"/>
                    <a:pt x="5346" y="1538"/>
                    <a:pt x="5310" y="1191"/>
                  </a:cubicBezTo>
                  <a:cubicBezTo>
                    <a:pt x="5211" y="144"/>
                    <a:pt x="4052" y="0"/>
                    <a:pt x="342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0" name="Google Shape;3000;p48"/>
          <p:cNvGrpSpPr/>
          <p:nvPr/>
        </p:nvGrpSpPr>
        <p:grpSpPr>
          <a:xfrm>
            <a:off x="5570319" y="1746453"/>
            <a:ext cx="795037" cy="2561799"/>
            <a:chOff x="5570319" y="1722547"/>
            <a:chExt cx="795037" cy="2561799"/>
          </a:xfrm>
        </p:grpSpPr>
        <p:grpSp>
          <p:nvGrpSpPr>
            <p:cNvPr id="3001" name="Google Shape;3001;p48"/>
            <p:cNvGrpSpPr/>
            <p:nvPr/>
          </p:nvGrpSpPr>
          <p:grpSpPr>
            <a:xfrm flipH="1">
              <a:off x="5570319" y="1722547"/>
              <a:ext cx="795037" cy="1232953"/>
              <a:chOff x="1744650" y="1489149"/>
              <a:chExt cx="2063425" cy="3200814"/>
            </a:xfrm>
          </p:grpSpPr>
          <p:sp>
            <p:nvSpPr>
              <p:cNvPr id="3002" name="Google Shape;3002;p48"/>
              <p:cNvSpPr/>
              <p:nvPr/>
            </p:nvSpPr>
            <p:spPr>
              <a:xfrm>
                <a:off x="3210150" y="3476007"/>
                <a:ext cx="51" cy="51"/>
              </a:xfrm>
              <a:custGeom>
                <a:rect b="b" l="l" r="r" t="t"/>
                <a:pathLst>
                  <a:path extrusionOk="0" h="1" w="1">
                    <a:moveTo>
                      <a:pt x="0" y="1"/>
                    </a:moveTo>
                    <a:lnTo>
                      <a:pt x="0" y="1"/>
                    </a:lnTo>
                    <a:close/>
                  </a:path>
                </a:pathLst>
              </a:custGeom>
              <a:solidFill>
                <a:srgbClr val="E0C3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48"/>
              <p:cNvSpPr/>
              <p:nvPr/>
            </p:nvSpPr>
            <p:spPr>
              <a:xfrm>
                <a:off x="2668989" y="3393744"/>
                <a:ext cx="246432" cy="183549"/>
              </a:xfrm>
              <a:custGeom>
                <a:rect b="b" l="l" r="r" t="t"/>
                <a:pathLst>
                  <a:path extrusionOk="0" h="3599" w="4832">
                    <a:moveTo>
                      <a:pt x="4585" y="1"/>
                    </a:moveTo>
                    <a:cubicBezTo>
                      <a:pt x="4540" y="1"/>
                      <a:pt x="4494" y="15"/>
                      <a:pt x="4454" y="44"/>
                    </a:cubicBezTo>
                    <a:lnTo>
                      <a:pt x="121" y="3201"/>
                    </a:lnTo>
                    <a:cubicBezTo>
                      <a:pt x="20" y="3274"/>
                      <a:pt x="0" y="3412"/>
                      <a:pt x="71" y="3509"/>
                    </a:cubicBezTo>
                    <a:cubicBezTo>
                      <a:pt x="114" y="3569"/>
                      <a:pt x="181" y="3598"/>
                      <a:pt x="248" y="3598"/>
                    </a:cubicBezTo>
                    <a:cubicBezTo>
                      <a:pt x="295" y="3598"/>
                      <a:pt x="338" y="3586"/>
                      <a:pt x="378" y="3558"/>
                    </a:cubicBezTo>
                    <a:lnTo>
                      <a:pt x="4715" y="398"/>
                    </a:lnTo>
                    <a:cubicBezTo>
                      <a:pt x="4811" y="328"/>
                      <a:pt x="4831" y="191"/>
                      <a:pt x="4761" y="91"/>
                    </a:cubicBezTo>
                    <a:cubicBezTo>
                      <a:pt x="4719" y="32"/>
                      <a:pt x="4653" y="1"/>
                      <a:pt x="458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48"/>
              <p:cNvSpPr/>
              <p:nvPr/>
            </p:nvSpPr>
            <p:spPr>
              <a:xfrm>
                <a:off x="2841573" y="2429385"/>
                <a:ext cx="51" cy="51"/>
              </a:xfrm>
              <a:custGeom>
                <a:rect b="b" l="l" r="r" t="t"/>
                <a:pathLst>
                  <a:path extrusionOk="0" h="1" w="1">
                    <a:moveTo>
                      <a:pt x="1" y="0"/>
                    </a:moveTo>
                    <a:close/>
                  </a:path>
                </a:pathLst>
              </a:custGeom>
              <a:solidFill>
                <a:srgbClr val="E0C3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48"/>
              <p:cNvSpPr/>
              <p:nvPr/>
            </p:nvSpPr>
            <p:spPr>
              <a:xfrm>
                <a:off x="2609880" y="1894497"/>
                <a:ext cx="226134" cy="396933"/>
              </a:xfrm>
              <a:custGeom>
                <a:rect b="b" l="l" r="r" t="t"/>
                <a:pathLst>
                  <a:path extrusionOk="0" h="7783" w="4434">
                    <a:moveTo>
                      <a:pt x="1444" y="1"/>
                    </a:moveTo>
                    <a:cubicBezTo>
                      <a:pt x="1196" y="1"/>
                      <a:pt x="921" y="44"/>
                      <a:pt x="618" y="142"/>
                    </a:cubicBezTo>
                    <a:lnTo>
                      <a:pt x="1" y="7782"/>
                    </a:lnTo>
                    <a:lnTo>
                      <a:pt x="4434" y="7542"/>
                    </a:lnTo>
                    <a:lnTo>
                      <a:pt x="3645" y="2234"/>
                    </a:lnTo>
                    <a:cubicBezTo>
                      <a:pt x="3645" y="2234"/>
                      <a:pt x="3228" y="1"/>
                      <a:pt x="144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48"/>
              <p:cNvSpPr/>
              <p:nvPr/>
            </p:nvSpPr>
            <p:spPr>
              <a:xfrm>
                <a:off x="2652414" y="1884195"/>
                <a:ext cx="158406" cy="225267"/>
              </a:xfrm>
              <a:custGeom>
                <a:rect b="b" l="l" r="r" t="t"/>
                <a:pathLst>
                  <a:path extrusionOk="0" h="4417" w="3106">
                    <a:moveTo>
                      <a:pt x="1112" y="1"/>
                    </a:moveTo>
                    <a:cubicBezTo>
                      <a:pt x="0" y="1"/>
                      <a:pt x="135" y="842"/>
                      <a:pt x="135" y="842"/>
                    </a:cubicBezTo>
                    <a:cubicBezTo>
                      <a:pt x="135" y="842"/>
                      <a:pt x="1976" y="4253"/>
                      <a:pt x="3105" y="4416"/>
                    </a:cubicBezTo>
                    <a:lnTo>
                      <a:pt x="2805" y="1978"/>
                    </a:lnTo>
                    <a:cubicBezTo>
                      <a:pt x="2805" y="1978"/>
                      <a:pt x="2437" y="57"/>
                      <a:pt x="1215" y="3"/>
                    </a:cubicBezTo>
                    <a:cubicBezTo>
                      <a:pt x="1179" y="2"/>
                      <a:pt x="1145" y="1"/>
                      <a:pt x="1112"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48"/>
              <p:cNvSpPr/>
              <p:nvPr/>
            </p:nvSpPr>
            <p:spPr>
              <a:xfrm>
                <a:off x="2558574" y="1509549"/>
                <a:ext cx="496230" cy="519537"/>
              </a:xfrm>
              <a:custGeom>
                <a:rect b="b" l="l" r="r" t="t"/>
                <a:pathLst>
                  <a:path extrusionOk="0" h="10187" w="9730">
                    <a:moveTo>
                      <a:pt x="4716" y="0"/>
                    </a:moveTo>
                    <a:cubicBezTo>
                      <a:pt x="3102" y="0"/>
                      <a:pt x="1792" y="507"/>
                      <a:pt x="1695" y="2108"/>
                    </a:cubicBezTo>
                    <a:cubicBezTo>
                      <a:pt x="1561" y="4362"/>
                      <a:pt x="1551" y="5445"/>
                      <a:pt x="1551" y="5445"/>
                    </a:cubicBezTo>
                    <a:cubicBezTo>
                      <a:pt x="1551" y="5445"/>
                      <a:pt x="1328" y="5100"/>
                      <a:pt x="974" y="5100"/>
                    </a:cubicBezTo>
                    <a:cubicBezTo>
                      <a:pt x="859" y="5100"/>
                      <a:pt x="731" y="5136"/>
                      <a:pt x="592" y="5232"/>
                    </a:cubicBezTo>
                    <a:cubicBezTo>
                      <a:pt x="21" y="5625"/>
                      <a:pt x="1" y="7412"/>
                      <a:pt x="612" y="7780"/>
                    </a:cubicBezTo>
                    <a:cubicBezTo>
                      <a:pt x="787" y="7886"/>
                      <a:pt x="945" y="7923"/>
                      <a:pt x="1081" y="7923"/>
                    </a:cubicBezTo>
                    <a:cubicBezTo>
                      <a:pt x="1420" y="7923"/>
                      <a:pt x="1624" y="7690"/>
                      <a:pt x="1624" y="7690"/>
                    </a:cubicBezTo>
                    <a:cubicBezTo>
                      <a:pt x="1624" y="7690"/>
                      <a:pt x="2506" y="9250"/>
                      <a:pt x="4651" y="9782"/>
                    </a:cubicBezTo>
                    <a:cubicBezTo>
                      <a:pt x="4651" y="9782"/>
                      <a:pt x="6530" y="10186"/>
                      <a:pt x="7817" y="10186"/>
                    </a:cubicBezTo>
                    <a:cubicBezTo>
                      <a:pt x="8179" y="10186"/>
                      <a:pt x="8494" y="10154"/>
                      <a:pt x="8707" y="10072"/>
                    </a:cubicBezTo>
                    <a:cubicBezTo>
                      <a:pt x="9673" y="9694"/>
                      <a:pt x="9730" y="8405"/>
                      <a:pt x="9429" y="6567"/>
                    </a:cubicBezTo>
                    <a:cubicBezTo>
                      <a:pt x="9128" y="4730"/>
                      <a:pt x="9208" y="665"/>
                      <a:pt x="6796" y="216"/>
                    </a:cubicBezTo>
                    <a:cubicBezTo>
                      <a:pt x="6093" y="86"/>
                      <a:pt x="5379" y="0"/>
                      <a:pt x="4716"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48"/>
              <p:cNvSpPr/>
              <p:nvPr/>
            </p:nvSpPr>
            <p:spPr>
              <a:xfrm>
                <a:off x="2737839" y="1709265"/>
                <a:ext cx="102306" cy="56355"/>
              </a:xfrm>
              <a:custGeom>
                <a:rect b="b" l="l" r="r" t="t"/>
                <a:pathLst>
                  <a:path extrusionOk="0" h="1105" w="2006">
                    <a:moveTo>
                      <a:pt x="958" y="0"/>
                    </a:moveTo>
                    <a:cubicBezTo>
                      <a:pt x="926" y="0"/>
                      <a:pt x="893" y="2"/>
                      <a:pt x="859" y="5"/>
                    </a:cubicBezTo>
                    <a:cubicBezTo>
                      <a:pt x="1" y="96"/>
                      <a:pt x="24" y="787"/>
                      <a:pt x="24" y="787"/>
                    </a:cubicBezTo>
                    <a:cubicBezTo>
                      <a:pt x="24" y="787"/>
                      <a:pt x="595" y="1105"/>
                      <a:pt x="1299" y="1105"/>
                    </a:cubicBezTo>
                    <a:cubicBezTo>
                      <a:pt x="1525" y="1105"/>
                      <a:pt x="1766" y="1072"/>
                      <a:pt x="2005" y="984"/>
                    </a:cubicBezTo>
                    <a:cubicBezTo>
                      <a:pt x="2005" y="984"/>
                      <a:pt x="1743" y="0"/>
                      <a:pt x="9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48"/>
              <p:cNvSpPr/>
              <p:nvPr/>
            </p:nvSpPr>
            <p:spPr>
              <a:xfrm>
                <a:off x="2927151" y="1687998"/>
                <a:ext cx="71247" cy="63852"/>
              </a:xfrm>
              <a:custGeom>
                <a:rect b="b" l="l" r="r" t="t"/>
                <a:pathLst>
                  <a:path extrusionOk="0" h="1252" w="1397">
                    <a:moveTo>
                      <a:pt x="905" y="0"/>
                    </a:moveTo>
                    <a:cubicBezTo>
                      <a:pt x="834" y="0"/>
                      <a:pt x="753" y="16"/>
                      <a:pt x="662" y="52"/>
                    </a:cubicBezTo>
                    <a:cubicBezTo>
                      <a:pt x="0" y="313"/>
                      <a:pt x="278" y="1251"/>
                      <a:pt x="278" y="1251"/>
                    </a:cubicBezTo>
                    <a:cubicBezTo>
                      <a:pt x="278" y="1251"/>
                      <a:pt x="1253" y="1081"/>
                      <a:pt x="1397" y="600"/>
                    </a:cubicBezTo>
                    <a:cubicBezTo>
                      <a:pt x="1397" y="600"/>
                      <a:pt x="1342" y="0"/>
                      <a:pt x="9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48"/>
              <p:cNvSpPr/>
              <p:nvPr/>
            </p:nvSpPr>
            <p:spPr>
              <a:xfrm>
                <a:off x="2735748" y="1704879"/>
                <a:ext cx="104397" cy="54621"/>
              </a:xfrm>
              <a:custGeom>
                <a:rect b="b" l="l" r="r" t="t"/>
                <a:pathLst>
                  <a:path extrusionOk="0" h="1071" w="2047">
                    <a:moveTo>
                      <a:pt x="949" y="1"/>
                    </a:moveTo>
                    <a:cubicBezTo>
                      <a:pt x="311" y="1"/>
                      <a:pt x="0" y="594"/>
                      <a:pt x="28" y="884"/>
                    </a:cubicBezTo>
                    <a:lnTo>
                      <a:pt x="65" y="873"/>
                    </a:lnTo>
                    <a:cubicBezTo>
                      <a:pt x="65" y="873"/>
                      <a:pt x="212" y="215"/>
                      <a:pt x="933" y="145"/>
                    </a:cubicBezTo>
                    <a:cubicBezTo>
                      <a:pt x="957" y="143"/>
                      <a:pt x="980" y="142"/>
                      <a:pt x="1003" y="142"/>
                    </a:cubicBezTo>
                    <a:cubicBezTo>
                      <a:pt x="1683" y="142"/>
                      <a:pt x="2046" y="1070"/>
                      <a:pt x="2046" y="1070"/>
                    </a:cubicBezTo>
                    <a:cubicBezTo>
                      <a:pt x="2046" y="1070"/>
                      <a:pt x="1835" y="108"/>
                      <a:pt x="1097" y="11"/>
                    </a:cubicBezTo>
                    <a:cubicBezTo>
                      <a:pt x="1046" y="4"/>
                      <a:pt x="996" y="1"/>
                      <a:pt x="94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48"/>
              <p:cNvSpPr/>
              <p:nvPr/>
            </p:nvSpPr>
            <p:spPr>
              <a:xfrm>
                <a:off x="2930670" y="1684071"/>
                <a:ext cx="67728" cy="67779"/>
              </a:xfrm>
              <a:custGeom>
                <a:rect b="b" l="l" r="r" t="t"/>
                <a:pathLst>
                  <a:path extrusionOk="0" h="1329" w="1328">
                    <a:moveTo>
                      <a:pt x="802" y="1"/>
                    </a:moveTo>
                    <a:cubicBezTo>
                      <a:pt x="749" y="1"/>
                      <a:pt x="690" y="9"/>
                      <a:pt x="626" y="29"/>
                    </a:cubicBezTo>
                    <a:cubicBezTo>
                      <a:pt x="1" y="219"/>
                      <a:pt x="58" y="980"/>
                      <a:pt x="209" y="1328"/>
                    </a:cubicBezTo>
                    <a:cubicBezTo>
                      <a:pt x="209" y="1328"/>
                      <a:pt x="21" y="653"/>
                      <a:pt x="539" y="216"/>
                    </a:cubicBezTo>
                    <a:cubicBezTo>
                      <a:pt x="641" y="130"/>
                      <a:pt x="733" y="95"/>
                      <a:pt x="816" y="95"/>
                    </a:cubicBezTo>
                    <a:cubicBezTo>
                      <a:pt x="1155" y="95"/>
                      <a:pt x="1328" y="677"/>
                      <a:pt x="1328" y="677"/>
                    </a:cubicBezTo>
                    <a:cubicBezTo>
                      <a:pt x="1328" y="677"/>
                      <a:pt x="1268" y="1"/>
                      <a:pt x="80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48"/>
              <p:cNvSpPr/>
              <p:nvPr/>
            </p:nvSpPr>
            <p:spPr>
              <a:xfrm>
                <a:off x="2776548" y="1710591"/>
                <a:ext cx="32895" cy="44625"/>
              </a:xfrm>
              <a:custGeom>
                <a:rect b="b" l="l" r="r" t="t"/>
                <a:pathLst>
                  <a:path extrusionOk="0" h="875" w="645">
                    <a:moveTo>
                      <a:pt x="285" y="0"/>
                    </a:moveTo>
                    <a:cubicBezTo>
                      <a:pt x="275" y="0"/>
                      <a:pt x="264" y="1"/>
                      <a:pt x="254" y="3"/>
                    </a:cubicBezTo>
                    <a:cubicBezTo>
                      <a:pt x="96" y="27"/>
                      <a:pt x="0" y="240"/>
                      <a:pt x="36" y="481"/>
                    </a:cubicBezTo>
                    <a:cubicBezTo>
                      <a:pt x="71" y="705"/>
                      <a:pt x="210" y="874"/>
                      <a:pt x="359" y="874"/>
                    </a:cubicBezTo>
                    <a:cubicBezTo>
                      <a:pt x="369" y="874"/>
                      <a:pt x="380" y="874"/>
                      <a:pt x="391" y="872"/>
                    </a:cubicBezTo>
                    <a:cubicBezTo>
                      <a:pt x="548" y="849"/>
                      <a:pt x="645" y="634"/>
                      <a:pt x="608" y="394"/>
                    </a:cubicBezTo>
                    <a:cubicBezTo>
                      <a:pt x="573" y="169"/>
                      <a:pt x="434" y="0"/>
                      <a:pt x="28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48"/>
              <p:cNvSpPr/>
              <p:nvPr/>
            </p:nvSpPr>
            <p:spPr>
              <a:xfrm>
                <a:off x="2944848" y="1693914"/>
                <a:ext cx="32895" cy="44778"/>
              </a:xfrm>
              <a:custGeom>
                <a:rect b="b" l="l" r="r" t="t"/>
                <a:pathLst>
                  <a:path extrusionOk="0" h="878" w="645">
                    <a:moveTo>
                      <a:pt x="286" y="0"/>
                    </a:moveTo>
                    <a:cubicBezTo>
                      <a:pt x="276" y="0"/>
                      <a:pt x="267" y="1"/>
                      <a:pt x="258" y="3"/>
                    </a:cubicBezTo>
                    <a:cubicBezTo>
                      <a:pt x="97" y="29"/>
                      <a:pt x="0" y="243"/>
                      <a:pt x="37" y="484"/>
                    </a:cubicBezTo>
                    <a:cubicBezTo>
                      <a:pt x="72" y="708"/>
                      <a:pt x="211" y="877"/>
                      <a:pt x="360" y="877"/>
                    </a:cubicBezTo>
                    <a:cubicBezTo>
                      <a:pt x="370" y="877"/>
                      <a:pt x="381" y="877"/>
                      <a:pt x="392" y="875"/>
                    </a:cubicBezTo>
                    <a:cubicBezTo>
                      <a:pt x="549" y="851"/>
                      <a:pt x="645" y="638"/>
                      <a:pt x="609" y="397"/>
                    </a:cubicBezTo>
                    <a:cubicBezTo>
                      <a:pt x="574" y="171"/>
                      <a:pt x="433" y="0"/>
                      <a:pt x="28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48"/>
              <p:cNvSpPr/>
              <p:nvPr/>
            </p:nvSpPr>
            <p:spPr>
              <a:xfrm>
                <a:off x="2884056" y="1730328"/>
                <a:ext cx="63240" cy="114546"/>
              </a:xfrm>
              <a:custGeom>
                <a:rect b="b" l="l" r="r" t="t"/>
                <a:pathLst>
                  <a:path extrusionOk="0" h="2246" w="1240">
                    <a:moveTo>
                      <a:pt x="127" y="1"/>
                    </a:moveTo>
                    <a:cubicBezTo>
                      <a:pt x="127" y="1"/>
                      <a:pt x="0" y="1233"/>
                      <a:pt x="264" y="1347"/>
                    </a:cubicBezTo>
                    <a:cubicBezTo>
                      <a:pt x="444" y="1424"/>
                      <a:pt x="753" y="1436"/>
                      <a:pt x="933" y="1436"/>
                    </a:cubicBezTo>
                    <a:cubicBezTo>
                      <a:pt x="1017" y="1436"/>
                      <a:pt x="1072" y="1433"/>
                      <a:pt x="1072" y="1433"/>
                    </a:cubicBezTo>
                    <a:lnTo>
                      <a:pt x="1072" y="1433"/>
                    </a:lnTo>
                    <a:lnTo>
                      <a:pt x="264" y="2181"/>
                    </a:lnTo>
                    <a:cubicBezTo>
                      <a:pt x="264" y="2181"/>
                      <a:pt x="251" y="2246"/>
                      <a:pt x="311" y="2246"/>
                    </a:cubicBezTo>
                    <a:cubicBezTo>
                      <a:pt x="319" y="2246"/>
                      <a:pt x="329" y="2245"/>
                      <a:pt x="341" y="2242"/>
                    </a:cubicBezTo>
                    <a:cubicBezTo>
                      <a:pt x="438" y="2215"/>
                      <a:pt x="1240" y="1416"/>
                      <a:pt x="1232" y="1396"/>
                    </a:cubicBezTo>
                    <a:cubicBezTo>
                      <a:pt x="1226" y="1373"/>
                      <a:pt x="381" y="1344"/>
                      <a:pt x="301" y="1203"/>
                    </a:cubicBezTo>
                    <a:cubicBezTo>
                      <a:pt x="221" y="1063"/>
                      <a:pt x="190" y="30"/>
                      <a:pt x="127"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48"/>
              <p:cNvSpPr/>
              <p:nvPr/>
            </p:nvSpPr>
            <p:spPr>
              <a:xfrm>
                <a:off x="2852997" y="1875576"/>
                <a:ext cx="101082" cy="28560"/>
              </a:xfrm>
              <a:custGeom>
                <a:rect b="b" l="l" r="r" t="t"/>
                <a:pathLst>
                  <a:path extrusionOk="0" h="560" w="1982">
                    <a:moveTo>
                      <a:pt x="1174" y="0"/>
                    </a:moveTo>
                    <a:cubicBezTo>
                      <a:pt x="383" y="0"/>
                      <a:pt x="0" y="239"/>
                      <a:pt x="0" y="239"/>
                    </a:cubicBezTo>
                    <a:cubicBezTo>
                      <a:pt x="0" y="239"/>
                      <a:pt x="118" y="486"/>
                      <a:pt x="910" y="553"/>
                    </a:cubicBezTo>
                    <a:cubicBezTo>
                      <a:pt x="958" y="557"/>
                      <a:pt x="1004" y="559"/>
                      <a:pt x="1048" y="559"/>
                    </a:cubicBezTo>
                    <a:cubicBezTo>
                      <a:pt x="1734" y="559"/>
                      <a:pt x="1982" y="75"/>
                      <a:pt x="1982" y="75"/>
                    </a:cubicBezTo>
                    <a:cubicBezTo>
                      <a:pt x="1677" y="21"/>
                      <a:pt x="1408" y="0"/>
                      <a:pt x="1174"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48"/>
              <p:cNvSpPr/>
              <p:nvPr/>
            </p:nvSpPr>
            <p:spPr>
              <a:xfrm>
                <a:off x="2852844" y="1889601"/>
                <a:ext cx="92922" cy="32130"/>
              </a:xfrm>
              <a:custGeom>
                <a:rect b="b" l="l" r="r" t="t"/>
                <a:pathLst>
                  <a:path extrusionOk="0" h="630" w="1822">
                    <a:moveTo>
                      <a:pt x="1821" y="1"/>
                    </a:moveTo>
                    <a:lnTo>
                      <a:pt x="1821" y="1"/>
                    </a:lnTo>
                    <a:cubicBezTo>
                      <a:pt x="1821" y="1"/>
                      <a:pt x="1397" y="328"/>
                      <a:pt x="899" y="341"/>
                    </a:cubicBezTo>
                    <a:cubicBezTo>
                      <a:pt x="885" y="342"/>
                      <a:pt x="871" y="342"/>
                      <a:pt x="857" y="342"/>
                    </a:cubicBezTo>
                    <a:cubicBezTo>
                      <a:pt x="376" y="342"/>
                      <a:pt x="0" y="68"/>
                      <a:pt x="0" y="68"/>
                    </a:cubicBezTo>
                    <a:lnTo>
                      <a:pt x="0" y="68"/>
                    </a:lnTo>
                    <a:cubicBezTo>
                      <a:pt x="0" y="68"/>
                      <a:pt x="239" y="630"/>
                      <a:pt x="902" y="630"/>
                    </a:cubicBezTo>
                    <a:cubicBezTo>
                      <a:pt x="946" y="630"/>
                      <a:pt x="992" y="627"/>
                      <a:pt x="1039" y="622"/>
                    </a:cubicBezTo>
                    <a:cubicBezTo>
                      <a:pt x="1807" y="535"/>
                      <a:pt x="1821" y="1"/>
                      <a:pt x="182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48"/>
              <p:cNvSpPr/>
              <p:nvPr/>
            </p:nvSpPr>
            <p:spPr>
              <a:xfrm>
                <a:off x="2825253" y="1859307"/>
                <a:ext cx="147747" cy="47787"/>
              </a:xfrm>
              <a:custGeom>
                <a:rect b="b" l="l" r="r" t="t"/>
                <a:pathLst>
                  <a:path extrusionOk="0" h="937" w="2897">
                    <a:moveTo>
                      <a:pt x="2897" y="0"/>
                    </a:moveTo>
                    <a:cubicBezTo>
                      <a:pt x="2897" y="1"/>
                      <a:pt x="2325" y="819"/>
                      <a:pt x="1460" y="832"/>
                    </a:cubicBezTo>
                    <a:cubicBezTo>
                      <a:pt x="1451" y="832"/>
                      <a:pt x="1441" y="832"/>
                      <a:pt x="1432" y="832"/>
                    </a:cubicBezTo>
                    <a:cubicBezTo>
                      <a:pt x="579" y="832"/>
                      <a:pt x="0" y="77"/>
                      <a:pt x="0" y="77"/>
                    </a:cubicBezTo>
                    <a:lnTo>
                      <a:pt x="0" y="77"/>
                    </a:lnTo>
                    <a:cubicBezTo>
                      <a:pt x="23" y="190"/>
                      <a:pt x="478" y="902"/>
                      <a:pt x="1440" y="935"/>
                    </a:cubicBezTo>
                    <a:cubicBezTo>
                      <a:pt x="1458" y="936"/>
                      <a:pt x="1476" y="936"/>
                      <a:pt x="1493" y="936"/>
                    </a:cubicBezTo>
                    <a:cubicBezTo>
                      <a:pt x="2420" y="936"/>
                      <a:pt x="2897" y="1"/>
                      <a:pt x="289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48"/>
              <p:cNvSpPr/>
              <p:nvPr/>
            </p:nvSpPr>
            <p:spPr>
              <a:xfrm>
                <a:off x="2747223" y="1780716"/>
                <a:ext cx="50643" cy="49521"/>
              </a:xfrm>
              <a:custGeom>
                <a:rect b="b" l="l" r="r" t="t"/>
                <a:pathLst>
                  <a:path extrusionOk="0" h="971" w="993">
                    <a:moveTo>
                      <a:pt x="499" y="1"/>
                    </a:moveTo>
                    <a:cubicBezTo>
                      <a:pt x="240" y="1"/>
                      <a:pt x="23" y="205"/>
                      <a:pt x="14" y="465"/>
                    </a:cubicBezTo>
                    <a:cubicBezTo>
                      <a:pt x="0" y="732"/>
                      <a:pt x="207" y="960"/>
                      <a:pt x="478" y="970"/>
                    </a:cubicBezTo>
                    <a:cubicBezTo>
                      <a:pt x="486" y="970"/>
                      <a:pt x="495" y="970"/>
                      <a:pt x="503" y="970"/>
                    </a:cubicBezTo>
                    <a:cubicBezTo>
                      <a:pt x="759" y="970"/>
                      <a:pt x="972" y="768"/>
                      <a:pt x="982" y="505"/>
                    </a:cubicBezTo>
                    <a:cubicBezTo>
                      <a:pt x="992" y="238"/>
                      <a:pt x="785" y="11"/>
                      <a:pt x="518" y="1"/>
                    </a:cubicBezTo>
                    <a:cubicBezTo>
                      <a:pt x="512" y="1"/>
                      <a:pt x="505" y="1"/>
                      <a:pt x="499"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48"/>
              <p:cNvSpPr/>
              <p:nvPr/>
            </p:nvSpPr>
            <p:spPr>
              <a:xfrm>
                <a:off x="2957649" y="1763172"/>
                <a:ext cx="50643" cy="49674"/>
              </a:xfrm>
              <a:custGeom>
                <a:rect b="b" l="l" r="r" t="t"/>
                <a:pathLst>
                  <a:path extrusionOk="0" h="974" w="993">
                    <a:moveTo>
                      <a:pt x="499" y="1"/>
                    </a:moveTo>
                    <a:cubicBezTo>
                      <a:pt x="240" y="1"/>
                      <a:pt x="23" y="205"/>
                      <a:pt x="13" y="465"/>
                    </a:cubicBezTo>
                    <a:cubicBezTo>
                      <a:pt x="0" y="732"/>
                      <a:pt x="207" y="960"/>
                      <a:pt x="478" y="973"/>
                    </a:cubicBezTo>
                    <a:cubicBezTo>
                      <a:pt x="485" y="973"/>
                      <a:pt x="491" y="973"/>
                      <a:pt x="497" y="973"/>
                    </a:cubicBezTo>
                    <a:cubicBezTo>
                      <a:pt x="756" y="973"/>
                      <a:pt x="972" y="769"/>
                      <a:pt x="982" y="509"/>
                    </a:cubicBezTo>
                    <a:cubicBezTo>
                      <a:pt x="992" y="242"/>
                      <a:pt x="785" y="14"/>
                      <a:pt x="518" y="1"/>
                    </a:cubicBezTo>
                    <a:cubicBezTo>
                      <a:pt x="512" y="1"/>
                      <a:pt x="505" y="1"/>
                      <a:pt x="499"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48"/>
              <p:cNvSpPr/>
              <p:nvPr/>
            </p:nvSpPr>
            <p:spPr>
              <a:xfrm>
                <a:off x="2589786" y="1807185"/>
                <a:ext cx="47226" cy="91188"/>
              </a:xfrm>
              <a:custGeom>
                <a:rect b="b" l="l" r="r" t="t"/>
                <a:pathLst>
                  <a:path extrusionOk="0" h="1788" w="926">
                    <a:moveTo>
                      <a:pt x="406" y="0"/>
                    </a:moveTo>
                    <a:cubicBezTo>
                      <a:pt x="204" y="0"/>
                      <a:pt x="24" y="227"/>
                      <a:pt x="0" y="253"/>
                    </a:cubicBezTo>
                    <a:lnTo>
                      <a:pt x="121" y="347"/>
                    </a:lnTo>
                    <a:cubicBezTo>
                      <a:pt x="160" y="292"/>
                      <a:pt x="299" y="150"/>
                      <a:pt x="409" y="150"/>
                    </a:cubicBezTo>
                    <a:cubicBezTo>
                      <a:pt x="419" y="150"/>
                      <a:pt x="429" y="151"/>
                      <a:pt x="438" y="153"/>
                    </a:cubicBezTo>
                    <a:cubicBezTo>
                      <a:pt x="491" y="167"/>
                      <a:pt x="591" y="247"/>
                      <a:pt x="639" y="611"/>
                    </a:cubicBezTo>
                    <a:cubicBezTo>
                      <a:pt x="759" y="1493"/>
                      <a:pt x="424" y="1644"/>
                      <a:pt x="424" y="1647"/>
                    </a:cubicBezTo>
                    <a:lnTo>
                      <a:pt x="475" y="1787"/>
                    </a:lnTo>
                    <a:cubicBezTo>
                      <a:pt x="495" y="1781"/>
                      <a:pt x="926" y="1607"/>
                      <a:pt x="789" y="591"/>
                    </a:cubicBezTo>
                    <a:cubicBezTo>
                      <a:pt x="739" y="244"/>
                      <a:pt x="639" y="53"/>
                      <a:pt x="475" y="10"/>
                    </a:cubicBezTo>
                    <a:cubicBezTo>
                      <a:pt x="452" y="3"/>
                      <a:pt x="429" y="0"/>
                      <a:pt x="406"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48"/>
              <p:cNvSpPr/>
              <p:nvPr/>
            </p:nvSpPr>
            <p:spPr>
              <a:xfrm>
                <a:off x="2920317" y="1642404"/>
                <a:ext cx="80478" cy="48246"/>
              </a:xfrm>
              <a:custGeom>
                <a:rect b="b" l="l" r="r" t="t"/>
                <a:pathLst>
                  <a:path extrusionOk="0" h="946" w="1578">
                    <a:moveTo>
                      <a:pt x="958" y="0"/>
                    </a:moveTo>
                    <a:cubicBezTo>
                      <a:pt x="868" y="0"/>
                      <a:pt x="767" y="18"/>
                      <a:pt x="655" y="61"/>
                    </a:cubicBezTo>
                    <a:cubicBezTo>
                      <a:pt x="0" y="314"/>
                      <a:pt x="31" y="946"/>
                      <a:pt x="31" y="946"/>
                    </a:cubicBezTo>
                    <a:cubicBezTo>
                      <a:pt x="31" y="946"/>
                      <a:pt x="381" y="153"/>
                      <a:pt x="971" y="153"/>
                    </a:cubicBezTo>
                    <a:cubicBezTo>
                      <a:pt x="1152" y="153"/>
                      <a:pt x="1355" y="227"/>
                      <a:pt x="1577" y="422"/>
                    </a:cubicBezTo>
                    <a:cubicBezTo>
                      <a:pt x="1577" y="422"/>
                      <a:pt x="1396" y="0"/>
                      <a:pt x="95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48"/>
              <p:cNvSpPr/>
              <p:nvPr/>
            </p:nvSpPr>
            <p:spPr>
              <a:xfrm>
                <a:off x="2714991" y="1668516"/>
                <a:ext cx="124440" cy="33405"/>
              </a:xfrm>
              <a:custGeom>
                <a:rect b="b" l="l" r="r" t="t"/>
                <a:pathLst>
                  <a:path extrusionOk="0" h="655" w="2440">
                    <a:moveTo>
                      <a:pt x="1287" y="1"/>
                    </a:moveTo>
                    <a:cubicBezTo>
                      <a:pt x="1191" y="1"/>
                      <a:pt x="1089" y="11"/>
                      <a:pt x="983" y="33"/>
                    </a:cubicBezTo>
                    <a:cubicBezTo>
                      <a:pt x="71" y="220"/>
                      <a:pt x="0" y="654"/>
                      <a:pt x="0" y="654"/>
                    </a:cubicBezTo>
                    <a:cubicBezTo>
                      <a:pt x="0" y="654"/>
                      <a:pt x="464" y="212"/>
                      <a:pt x="1230" y="212"/>
                    </a:cubicBezTo>
                    <a:cubicBezTo>
                      <a:pt x="1576" y="212"/>
                      <a:pt x="1984" y="302"/>
                      <a:pt x="2439" y="564"/>
                    </a:cubicBezTo>
                    <a:cubicBezTo>
                      <a:pt x="2439" y="564"/>
                      <a:pt x="2015" y="1"/>
                      <a:pt x="128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48"/>
              <p:cNvSpPr/>
              <p:nvPr/>
            </p:nvSpPr>
            <p:spPr>
              <a:xfrm>
                <a:off x="2404401" y="1489149"/>
                <a:ext cx="527034" cy="297483"/>
              </a:xfrm>
              <a:custGeom>
                <a:rect b="b" l="l" r="r" t="t"/>
                <a:pathLst>
                  <a:path extrusionOk="0" h="5833" w="10334">
                    <a:moveTo>
                      <a:pt x="7086" y="1"/>
                    </a:moveTo>
                    <a:cubicBezTo>
                      <a:pt x="6999" y="1"/>
                      <a:pt x="6910" y="2"/>
                      <a:pt x="6819" y="5"/>
                    </a:cubicBezTo>
                    <a:cubicBezTo>
                      <a:pt x="4638" y="79"/>
                      <a:pt x="1637" y="540"/>
                      <a:pt x="612" y="3516"/>
                    </a:cubicBezTo>
                    <a:cubicBezTo>
                      <a:pt x="1" y="5298"/>
                      <a:pt x="1344" y="5656"/>
                      <a:pt x="2524" y="5656"/>
                    </a:cubicBezTo>
                    <a:cubicBezTo>
                      <a:pt x="3317" y="5656"/>
                      <a:pt x="4036" y="5494"/>
                      <a:pt x="4036" y="5494"/>
                    </a:cubicBezTo>
                    <a:cubicBezTo>
                      <a:pt x="4036" y="5494"/>
                      <a:pt x="4563" y="5833"/>
                      <a:pt x="5141" y="5833"/>
                    </a:cubicBezTo>
                    <a:cubicBezTo>
                      <a:pt x="5535" y="5833"/>
                      <a:pt x="5952" y="5676"/>
                      <a:pt x="6244" y="5150"/>
                    </a:cubicBezTo>
                    <a:cubicBezTo>
                      <a:pt x="6969" y="3851"/>
                      <a:pt x="6505" y="2454"/>
                      <a:pt x="7968" y="1502"/>
                    </a:cubicBezTo>
                    <a:cubicBezTo>
                      <a:pt x="8949" y="864"/>
                      <a:pt x="9678" y="758"/>
                      <a:pt x="10052" y="758"/>
                    </a:cubicBezTo>
                    <a:cubicBezTo>
                      <a:pt x="10236" y="758"/>
                      <a:pt x="10334" y="784"/>
                      <a:pt x="10334" y="784"/>
                    </a:cubicBezTo>
                    <a:cubicBezTo>
                      <a:pt x="10334" y="784"/>
                      <a:pt x="9109" y="1"/>
                      <a:pt x="708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48"/>
              <p:cNvSpPr/>
              <p:nvPr/>
            </p:nvSpPr>
            <p:spPr>
              <a:xfrm>
                <a:off x="2701068" y="1699473"/>
                <a:ext cx="175185" cy="76041"/>
              </a:xfrm>
              <a:custGeom>
                <a:rect b="b" l="l" r="r" t="t"/>
                <a:pathLst>
                  <a:path extrusionOk="0" h="1491" w="3435">
                    <a:moveTo>
                      <a:pt x="3077" y="151"/>
                    </a:moveTo>
                    <a:cubicBezTo>
                      <a:pt x="3190" y="151"/>
                      <a:pt x="3284" y="241"/>
                      <a:pt x="3284" y="358"/>
                    </a:cubicBezTo>
                    <a:lnTo>
                      <a:pt x="3284" y="1133"/>
                    </a:lnTo>
                    <a:cubicBezTo>
                      <a:pt x="3284" y="1247"/>
                      <a:pt x="3190" y="1340"/>
                      <a:pt x="3077" y="1340"/>
                    </a:cubicBezTo>
                    <a:lnTo>
                      <a:pt x="354" y="1340"/>
                    </a:lnTo>
                    <a:cubicBezTo>
                      <a:pt x="241" y="1340"/>
                      <a:pt x="147" y="1247"/>
                      <a:pt x="147" y="1133"/>
                    </a:cubicBezTo>
                    <a:lnTo>
                      <a:pt x="147" y="358"/>
                    </a:lnTo>
                    <a:cubicBezTo>
                      <a:pt x="147" y="241"/>
                      <a:pt x="241" y="151"/>
                      <a:pt x="354" y="151"/>
                    </a:cubicBezTo>
                    <a:close/>
                    <a:moveTo>
                      <a:pt x="354" y="0"/>
                    </a:moveTo>
                    <a:cubicBezTo>
                      <a:pt x="157" y="0"/>
                      <a:pt x="0" y="161"/>
                      <a:pt x="0" y="358"/>
                    </a:cubicBezTo>
                    <a:lnTo>
                      <a:pt x="0" y="1133"/>
                    </a:lnTo>
                    <a:cubicBezTo>
                      <a:pt x="0" y="1330"/>
                      <a:pt x="157" y="1491"/>
                      <a:pt x="354" y="1491"/>
                    </a:cubicBezTo>
                    <a:lnTo>
                      <a:pt x="3077" y="1491"/>
                    </a:lnTo>
                    <a:cubicBezTo>
                      <a:pt x="3274" y="1491"/>
                      <a:pt x="3434" y="1330"/>
                      <a:pt x="3434" y="1133"/>
                    </a:cubicBezTo>
                    <a:lnTo>
                      <a:pt x="3434" y="358"/>
                    </a:lnTo>
                    <a:cubicBezTo>
                      <a:pt x="3434" y="161"/>
                      <a:pt x="3274" y="0"/>
                      <a:pt x="3077"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48"/>
              <p:cNvSpPr/>
              <p:nvPr/>
            </p:nvSpPr>
            <p:spPr>
              <a:xfrm>
                <a:off x="2917920" y="1699473"/>
                <a:ext cx="147951" cy="76041"/>
              </a:xfrm>
              <a:custGeom>
                <a:rect b="b" l="l" r="r" t="t"/>
                <a:pathLst>
                  <a:path extrusionOk="0" h="1491" w="2901">
                    <a:moveTo>
                      <a:pt x="2543" y="151"/>
                    </a:moveTo>
                    <a:cubicBezTo>
                      <a:pt x="2660" y="151"/>
                      <a:pt x="2753" y="241"/>
                      <a:pt x="2753" y="358"/>
                    </a:cubicBezTo>
                    <a:lnTo>
                      <a:pt x="2753" y="1133"/>
                    </a:lnTo>
                    <a:cubicBezTo>
                      <a:pt x="2753" y="1247"/>
                      <a:pt x="2660" y="1340"/>
                      <a:pt x="2543" y="1340"/>
                    </a:cubicBezTo>
                    <a:lnTo>
                      <a:pt x="358" y="1340"/>
                    </a:lnTo>
                    <a:cubicBezTo>
                      <a:pt x="244" y="1340"/>
                      <a:pt x="151" y="1247"/>
                      <a:pt x="151" y="1133"/>
                    </a:cubicBezTo>
                    <a:lnTo>
                      <a:pt x="151" y="358"/>
                    </a:lnTo>
                    <a:cubicBezTo>
                      <a:pt x="151" y="241"/>
                      <a:pt x="244" y="151"/>
                      <a:pt x="358" y="151"/>
                    </a:cubicBezTo>
                    <a:close/>
                    <a:moveTo>
                      <a:pt x="358" y="0"/>
                    </a:moveTo>
                    <a:cubicBezTo>
                      <a:pt x="161" y="0"/>
                      <a:pt x="1" y="161"/>
                      <a:pt x="1" y="358"/>
                    </a:cubicBezTo>
                    <a:lnTo>
                      <a:pt x="1" y="1133"/>
                    </a:lnTo>
                    <a:cubicBezTo>
                      <a:pt x="1" y="1330"/>
                      <a:pt x="161" y="1491"/>
                      <a:pt x="358" y="1491"/>
                    </a:cubicBezTo>
                    <a:lnTo>
                      <a:pt x="2543" y="1491"/>
                    </a:lnTo>
                    <a:cubicBezTo>
                      <a:pt x="2740" y="1491"/>
                      <a:pt x="2901" y="1330"/>
                      <a:pt x="2901" y="1133"/>
                    </a:cubicBezTo>
                    <a:lnTo>
                      <a:pt x="2901" y="358"/>
                    </a:lnTo>
                    <a:cubicBezTo>
                      <a:pt x="2901" y="161"/>
                      <a:pt x="2740" y="0"/>
                      <a:pt x="2543"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48"/>
              <p:cNvSpPr/>
              <p:nvPr/>
            </p:nvSpPr>
            <p:spPr>
              <a:xfrm>
                <a:off x="2872428" y="1728288"/>
                <a:ext cx="49470" cy="7701"/>
              </a:xfrm>
              <a:custGeom>
                <a:rect b="b" l="l" r="r" t="t"/>
                <a:pathLst>
                  <a:path extrusionOk="0" h="151" w="970">
                    <a:moveTo>
                      <a:pt x="0" y="0"/>
                    </a:moveTo>
                    <a:lnTo>
                      <a:pt x="0" y="150"/>
                    </a:lnTo>
                    <a:lnTo>
                      <a:pt x="970" y="150"/>
                    </a:lnTo>
                    <a:lnTo>
                      <a:pt x="970"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48"/>
              <p:cNvSpPr/>
              <p:nvPr/>
            </p:nvSpPr>
            <p:spPr>
              <a:xfrm>
                <a:off x="2388081" y="1709367"/>
                <a:ext cx="291567" cy="363783"/>
              </a:xfrm>
              <a:custGeom>
                <a:rect b="b" l="l" r="r" t="t"/>
                <a:pathLst>
                  <a:path extrusionOk="0" h="7133" w="5717">
                    <a:moveTo>
                      <a:pt x="782" y="0"/>
                    </a:moveTo>
                    <a:cubicBezTo>
                      <a:pt x="782" y="0"/>
                      <a:pt x="0" y="3124"/>
                      <a:pt x="1363" y="5078"/>
                    </a:cubicBezTo>
                    <a:cubicBezTo>
                      <a:pt x="2726" y="7033"/>
                      <a:pt x="4694" y="7133"/>
                      <a:pt x="4694" y="7133"/>
                    </a:cubicBezTo>
                    <a:lnTo>
                      <a:pt x="5716" y="552"/>
                    </a:lnTo>
                    <a:lnTo>
                      <a:pt x="782"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28" name="Google Shape;3028;p48"/>
              <p:cNvGrpSpPr/>
              <p:nvPr/>
            </p:nvGrpSpPr>
            <p:grpSpPr>
              <a:xfrm>
                <a:off x="1744650" y="2279088"/>
                <a:ext cx="2063425" cy="2410875"/>
                <a:chOff x="2006917" y="4293350"/>
                <a:chExt cx="1011483" cy="1181801"/>
              </a:xfrm>
            </p:grpSpPr>
            <p:sp>
              <p:nvSpPr>
                <p:cNvPr id="3029" name="Google Shape;3029;p48"/>
                <p:cNvSpPr/>
                <p:nvPr/>
              </p:nvSpPr>
              <p:spPr>
                <a:xfrm>
                  <a:off x="2587225" y="4367025"/>
                  <a:ext cx="218350" cy="484525"/>
                </a:xfrm>
                <a:custGeom>
                  <a:rect b="b" l="l" r="r" t="t"/>
                  <a:pathLst>
                    <a:path extrusionOk="0" h="19381" w="8734">
                      <a:moveTo>
                        <a:pt x="2339" y="0"/>
                      </a:moveTo>
                      <a:cubicBezTo>
                        <a:pt x="1" y="1120"/>
                        <a:pt x="358" y="2757"/>
                        <a:pt x="472" y="4461"/>
                      </a:cubicBezTo>
                      <a:cubicBezTo>
                        <a:pt x="585" y="6168"/>
                        <a:pt x="4765" y="19380"/>
                        <a:pt x="4765" y="19380"/>
                      </a:cubicBezTo>
                      <a:lnTo>
                        <a:pt x="8734" y="18361"/>
                      </a:lnTo>
                      <a:cubicBezTo>
                        <a:pt x="8734" y="18361"/>
                        <a:pt x="7137" y="4327"/>
                        <a:pt x="6191" y="2205"/>
                      </a:cubicBezTo>
                      <a:cubicBezTo>
                        <a:pt x="5243" y="88"/>
                        <a:pt x="2339" y="0"/>
                        <a:pt x="2339" y="0"/>
                      </a:cubicBezTo>
                      <a:close/>
                    </a:path>
                  </a:pathLst>
                </a:custGeom>
                <a:solidFill>
                  <a:srgbClr val="E0C3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48"/>
                <p:cNvSpPr/>
                <p:nvPr/>
              </p:nvSpPr>
              <p:spPr>
                <a:xfrm>
                  <a:off x="2696725" y="4791700"/>
                  <a:ext cx="228050" cy="380575"/>
                </a:xfrm>
                <a:custGeom>
                  <a:rect b="b" l="l" r="r" t="t"/>
                  <a:pathLst>
                    <a:path extrusionOk="0" h="15223" w="9122">
                      <a:moveTo>
                        <a:pt x="1995" y="1"/>
                      </a:moveTo>
                      <a:cubicBezTo>
                        <a:pt x="1287" y="1"/>
                        <a:pt x="662" y="459"/>
                        <a:pt x="411" y="1699"/>
                      </a:cubicBezTo>
                      <a:cubicBezTo>
                        <a:pt x="1" y="3733"/>
                        <a:pt x="4437" y="11133"/>
                        <a:pt x="7203" y="15222"/>
                      </a:cubicBezTo>
                      <a:lnTo>
                        <a:pt x="9121" y="13198"/>
                      </a:lnTo>
                      <a:cubicBezTo>
                        <a:pt x="7494" y="8748"/>
                        <a:pt x="5059" y="2267"/>
                        <a:pt x="4354" y="1374"/>
                      </a:cubicBezTo>
                      <a:cubicBezTo>
                        <a:pt x="3768" y="632"/>
                        <a:pt x="2824" y="1"/>
                        <a:pt x="1995" y="1"/>
                      </a:cubicBezTo>
                      <a:close/>
                    </a:path>
                  </a:pathLst>
                </a:custGeom>
                <a:solidFill>
                  <a:srgbClr val="E0C3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48"/>
                <p:cNvSpPr/>
                <p:nvPr/>
              </p:nvSpPr>
              <p:spPr>
                <a:xfrm>
                  <a:off x="2876800" y="5121625"/>
                  <a:ext cx="90875" cy="133775"/>
                </a:xfrm>
                <a:custGeom>
                  <a:rect b="b" l="l" r="r" t="t"/>
                  <a:pathLst>
                    <a:path extrusionOk="0" h="5351" w="3635">
                      <a:moveTo>
                        <a:pt x="1918" y="1"/>
                      </a:moveTo>
                      <a:lnTo>
                        <a:pt x="0" y="2025"/>
                      </a:lnTo>
                      <a:cubicBezTo>
                        <a:pt x="889" y="3345"/>
                        <a:pt x="1607" y="4321"/>
                        <a:pt x="1931" y="4658"/>
                      </a:cubicBezTo>
                      <a:cubicBezTo>
                        <a:pt x="2409" y="5159"/>
                        <a:pt x="2779" y="5350"/>
                        <a:pt x="3041" y="5350"/>
                      </a:cubicBezTo>
                      <a:cubicBezTo>
                        <a:pt x="3504" y="5350"/>
                        <a:pt x="3635" y="4756"/>
                        <a:pt x="3445" y="4227"/>
                      </a:cubicBezTo>
                      <a:cubicBezTo>
                        <a:pt x="3445" y="4227"/>
                        <a:pt x="2800" y="2409"/>
                        <a:pt x="1918"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48"/>
                <p:cNvSpPr/>
                <p:nvPr/>
              </p:nvSpPr>
              <p:spPr>
                <a:xfrm>
                  <a:off x="2906200" y="5189500"/>
                  <a:ext cx="112200" cy="212375"/>
                </a:xfrm>
                <a:custGeom>
                  <a:rect b="b" l="l" r="r" t="t"/>
                  <a:pathLst>
                    <a:path extrusionOk="0" h="8495" w="4488">
                      <a:moveTo>
                        <a:pt x="957" y="0"/>
                      </a:moveTo>
                      <a:cubicBezTo>
                        <a:pt x="935" y="0"/>
                        <a:pt x="913" y="2"/>
                        <a:pt x="892" y="5"/>
                      </a:cubicBezTo>
                      <a:cubicBezTo>
                        <a:pt x="1" y="152"/>
                        <a:pt x="883" y="2812"/>
                        <a:pt x="949" y="3811"/>
                      </a:cubicBezTo>
                      <a:cubicBezTo>
                        <a:pt x="1013" y="4763"/>
                        <a:pt x="1993" y="7014"/>
                        <a:pt x="2429" y="7014"/>
                      </a:cubicBezTo>
                      <a:cubicBezTo>
                        <a:pt x="2451" y="7014"/>
                        <a:pt x="2471" y="7009"/>
                        <a:pt x="2489" y="6998"/>
                      </a:cubicBezTo>
                      <a:cubicBezTo>
                        <a:pt x="2887" y="6757"/>
                        <a:pt x="1991" y="5297"/>
                        <a:pt x="2011" y="4853"/>
                      </a:cubicBezTo>
                      <a:cubicBezTo>
                        <a:pt x="2024" y="4532"/>
                        <a:pt x="2144" y="4386"/>
                        <a:pt x="2259" y="4386"/>
                      </a:cubicBezTo>
                      <a:cubicBezTo>
                        <a:pt x="2302" y="4386"/>
                        <a:pt x="2343" y="4406"/>
                        <a:pt x="2379" y="4445"/>
                      </a:cubicBezTo>
                      <a:cubicBezTo>
                        <a:pt x="2379" y="4445"/>
                        <a:pt x="2964" y="5023"/>
                        <a:pt x="3154" y="5735"/>
                      </a:cubicBezTo>
                      <a:cubicBezTo>
                        <a:pt x="3335" y="6405"/>
                        <a:pt x="3751" y="8494"/>
                        <a:pt x="4087" y="8494"/>
                      </a:cubicBezTo>
                      <a:cubicBezTo>
                        <a:pt x="4106" y="8494"/>
                        <a:pt x="4124" y="8488"/>
                        <a:pt x="4143" y="8474"/>
                      </a:cubicBezTo>
                      <a:cubicBezTo>
                        <a:pt x="4487" y="8210"/>
                        <a:pt x="4280" y="5765"/>
                        <a:pt x="3936" y="4292"/>
                      </a:cubicBezTo>
                      <a:cubicBezTo>
                        <a:pt x="3603" y="2853"/>
                        <a:pt x="1869" y="0"/>
                        <a:pt x="957"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48"/>
                <p:cNvSpPr/>
                <p:nvPr/>
              </p:nvSpPr>
              <p:spPr>
                <a:xfrm>
                  <a:off x="2239865" y="4369487"/>
                  <a:ext cx="536936" cy="593815"/>
                </a:xfrm>
                <a:custGeom>
                  <a:rect b="b" l="l" r="r" t="t"/>
                  <a:pathLst>
                    <a:path extrusionOk="0" h="25374" w="22946">
                      <a:moveTo>
                        <a:pt x="16129" y="1"/>
                      </a:moveTo>
                      <a:cubicBezTo>
                        <a:pt x="14697" y="1"/>
                        <a:pt x="13448" y="100"/>
                        <a:pt x="13448" y="100"/>
                      </a:cubicBezTo>
                      <a:lnTo>
                        <a:pt x="10348" y="60"/>
                      </a:lnTo>
                      <a:cubicBezTo>
                        <a:pt x="10348" y="60"/>
                        <a:pt x="4825" y="652"/>
                        <a:pt x="2927" y="909"/>
                      </a:cubicBezTo>
                      <a:cubicBezTo>
                        <a:pt x="1027" y="1163"/>
                        <a:pt x="1" y="3378"/>
                        <a:pt x="225" y="6024"/>
                      </a:cubicBezTo>
                      <a:cubicBezTo>
                        <a:pt x="446" y="8666"/>
                        <a:pt x="3012" y="13517"/>
                        <a:pt x="3813" y="15241"/>
                      </a:cubicBezTo>
                      <a:cubicBezTo>
                        <a:pt x="4615" y="16965"/>
                        <a:pt x="5958" y="24922"/>
                        <a:pt x="5958" y="24922"/>
                      </a:cubicBezTo>
                      <a:lnTo>
                        <a:pt x="16337" y="25374"/>
                      </a:lnTo>
                      <a:cubicBezTo>
                        <a:pt x="16337" y="25374"/>
                        <a:pt x="16625" y="25050"/>
                        <a:pt x="16745" y="23366"/>
                      </a:cubicBezTo>
                      <a:cubicBezTo>
                        <a:pt x="16869" y="21682"/>
                        <a:pt x="18161" y="17620"/>
                        <a:pt x="20554" y="12321"/>
                      </a:cubicBezTo>
                      <a:cubicBezTo>
                        <a:pt x="22946" y="7022"/>
                        <a:pt x="21268" y="1584"/>
                        <a:pt x="20099" y="622"/>
                      </a:cubicBezTo>
                      <a:cubicBezTo>
                        <a:pt x="19488" y="120"/>
                        <a:pt x="17699" y="1"/>
                        <a:pt x="16129" y="1"/>
                      </a:cubicBezTo>
                      <a:close/>
                    </a:path>
                  </a:pathLst>
                </a:custGeom>
                <a:solidFill>
                  <a:srgbClr val="E0C3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48"/>
                <p:cNvSpPr/>
                <p:nvPr/>
              </p:nvSpPr>
              <p:spPr>
                <a:xfrm>
                  <a:off x="2625459" y="4555266"/>
                  <a:ext cx="123699" cy="377849"/>
                </a:xfrm>
                <a:custGeom>
                  <a:rect b="b" l="l" r="r" t="t"/>
                  <a:pathLst>
                    <a:path extrusionOk="0" h="15667" w="5129">
                      <a:moveTo>
                        <a:pt x="4978" y="1"/>
                      </a:moveTo>
                      <a:cubicBezTo>
                        <a:pt x="4978" y="28"/>
                        <a:pt x="4962" y="2507"/>
                        <a:pt x="3579" y="5116"/>
                      </a:cubicBezTo>
                      <a:cubicBezTo>
                        <a:pt x="2186" y="7742"/>
                        <a:pt x="101" y="13639"/>
                        <a:pt x="1" y="15660"/>
                      </a:cubicBezTo>
                      <a:lnTo>
                        <a:pt x="151" y="15666"/>
                      </a:lnTo>
                      <a:cubicBezTo>
                        <a:pt x="248" y="13662"/>
                        <a:pt x="2323" y="7798"/>
                        <a:pt x="3709" y="5183"/>
                      </a:cubicBezTo>
                      <a:cubicBezTo>
                        <a:pt x="5109" y="2543"/>
                        <a:pt x="5129" y="28"/>
                        <a:pt x="512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48"/>
                <p:cNvSpPr/>
                <p:nvPr/>
              </p:nvSpPr>
              <p:spPr>
                <a:xfrm>
                  <a:off x="2424275" y="4293350"/>
                  <a:ext cx="131825" cy="118700"/>
                </a:xfrm>
                <a:custGeom>
                  <a:rect b="b" l="l" r="r" t="t"/>
                  <a:pathLst>
                    <a:path extrusionOk="0" h="4748" w="5273">
                      <a:moveTo>
                        <a:pt x="4705" y="1"/>
                      </a:moveTo>
                      <a:lnTo>
                        <a:pt x="272" y="241"/>
                      </a:lnTo>
                      <a:lnTo>
                        <a:pt x="1" y="3589"/>
                      </a:lnTo>
                      <a:cubicBezTo>
                        <a:pt x="1" y="3589"/>
                        <a:pt x="1114" y="4595"/>
                        <a:pt x="2640" y="4735"/>
                      </a:cubicBezTo>
                      <a:cubicBezTo>
                        <a:pt x="2735" y="4744"/>
                        <a:pt x="2829" y="4748"/>
                        <a:pt x="2920" y="4748"/>
                      </a:cubicBezTo>
                      <a:cubicBezTo>
                        <a:pt x="4303" y="4748"/>
                        <a:pt x="5273" y="3816"/>
                        <a:pt x="5273" y="3816"/>
                      </a:cubicBezTo>
                      <a:lnTo>
                        <a:pt x="4705" y="1"/>
                      </a:lnTo>
                      <a:close/>
                    </a:path>
                  </a:pathLst>
                </a:custGeom>
                <a:solidFill>
                  <a:srgbClr val="E0C3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48"/>
                <p:cNvSpPr/>
                <p:nvPr/>
              </p:nvSpPr>
              <p:spPr>
                <a:xfrm>
                  <a:off x="2289475" y="4592700"/>
                  <a:ext cx="84800" cy="84875"/>
                </a:xfrm>
                <a:custGeom>
                  <a:rect b="b" l="l" r="r" t="t"/>
                  <a:pathLst>
                    <a:path extrusionOk="0" h="3395" w="3392">
                      <a:moveTo>
                        <a:pt x="1879" y="1"/>
                      </a:moveTo>
                      <a:lnTo>
                        <a:pt x="1621" y="207"/>
                      </a:lnTo>
                      <a:lnTo>
                        <a:pt x="1" y="1514"/>
                      </a:lnTo>
                      <a:lnTo>
                        <a:pt x="696" y="2376"/>
                      </a:lnTo>
                      <a:lnTo>
                        <a:pt x="1515" y="3395"/>
                      </a:lnTo>
                      <a:lnTo>
                        <a:pt x="3392" y="1882"/>
                      </a:lnTo>
                      <a:lnTo>
                        <a:pt x="1879"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48"/>
                <p:cNvSpPr/>
                <p:nvPr/>
              </p:nvSpPr>
              <p:spPr>
                <a:xfrm>
                  <a:off x="2371575" y="4694750"/>
                  <a:ext cx="84875" cy="84825"/>
                </a:xfrm>
                <a:custGeom>
                  <a:rect b="b" l="l" r="r" t="t"/>
                  <a:pathLst>
                    <a:path extrusionOk="0" h="3393" w="3395">
                      <a:moveTo>
                        <a:pt x="1882" y="1"/>
                      </a:moveTo>
                      <a:lnTo>
                        <a:pt x="1" y="1514"/>
                      </a:lnTo>
                      <a:lnTo>
                        <a:pt x="1514" y="3392"/>
                      </a:lnTo>
                      <a:lnTo>
                        <a:pt x="3395" y="1878"/>
                      </a:lnTo>
                      <a:lnTo>
                        <a:pt x="1882"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48"/>
                <p:cNvSpPr/>
                <p:nvPr/>
              </p:nvSpPr>
              <p:spPr>
                <a:xfrm>
                  <a:off x="2533175" y="4685000"/>
                  <a:ext cx="84825" cy="84875"/>
                </a:xfrm>
                <a:custGeom>
                  <a:rect b="b" l="l" r="r" t="t"/>
                  <a:pathLst>
                    <a:path extrusionOk="0" h="3395" w="3393">
                      <a:moveTo>
                        <a:pt x="1879" y="0"/>
                      </a:moveTo>
                      <a:lnTo>
                        <a:pt x="1" y="1513"/>
                      </a:lnTo>
                      <a:lnTo>
                        <a:pt x="1515" y="3394"/>
                      </a:lnTo>
                      <a:lnTo>
                        <a:pt x="3393" y="1881"/>
                      </a:lnTo>
                      <a:lnTo>
                        <a:pt x="1879"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48"/>
                <p:cNvSpPr/>
                <p:nvPr/>
              </p:nvSpPr>
              <p:spPr>
                <a:xfrm>
                  <a:off x="2458950" y="4613675"/>
                  <a:ext cx="84875" cy="84800"/>
                </a:xfrm>
                <a:custGeom>
                  <a:rect b="b" l="l" r="r" t="t"/>
                  <a:pathLst>
                    <a:path extrusionOk="0" h="3392" w="3395">
                      <a:moveTo>
                        <a:pt x="1881" y="0"/>
                      </a:moveTo>
                      <a:lnTo>
                        <a:pt x="0" y="1513"/>
                      </a:lnTo>
                      <a:lnTo>
                        <a:pt x="1514" y="3391"/>
                      </a:lnTo>
                      <a:lnTo>
                        <a:pt x="3395" y="1881"/>
                      </a:lnTo>
                      <a:lnTo>
                        <a:pt x="1881"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48"/>
                <p:cNvSpPr/>
                <p:nvPr/>
              </p:nvSpPr>
              <p:spPr>
                <a:xfrm>
                  <a:off x="2597175" y="4592700"/>
                  <a:ext cx="84875" cy="84875"/>
                </a:xfrm>
                <a:custGeom>
                  <a:rect b="b" l="l" r="r" t="t"/>
                  <a:pathLst>
                    <a:path extrusionOk="0" h="3395" w="3395">
                      <a:moveTo>
                        <a:pt x="1881" y="1"/>
                      </a:moveTo>
                      <a:lnTo>
                        <a:pt x="1036" y="682"/>
                      </a:lnTo>
                      <a:lnTo>
                        <a:pt x="736" y="923"/>
                      </a:lnTo>
                      <a:lnTo>
                        <a:pt x="0" y="1514"/>
                      </a:lnTo>
                      <a:lnTo>
                        <a:pt x="1374" y="3221"/>
                      </a:lnTo>
                      <a:lnTo>
                        <a:pt x="1514" y="3395"/>
                      </a:lnTo>
                      <a:lnTo>
                        <a:pt x="1638" y="3294"/>
                      </a:lnTo>
                      <a:lnTo>
                        <a:pt x="1701" y="3245"/>
                      </a:lnTo>
                      <a:lnTo>
                        <a:pt x="3394" y="1882"/>
                      </a:lnTo>
                      <a:lnTo>
                        <a:pt x="2456" y="712"/>
                      </a:lnTo>
                      <a:lnTo>
                        <a:pt x="1881"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48"/>
                <p:cNvSpPr/>
                <p:nvPr/>
              </p:nvSpPr>
              <p:spPr>
                <a:xfrm>
                  <a:off x="2098625" y="4383625"/>
                  <a:ext cx="279150" cy="471500"/>
                </a:xfrm>
                <a:custGeom>
                  <a:rect b="b" l="l" r="r" t="t"/>
                  <a:pathLst>
                    <a:path extrusionOk="0" h="18860" w="11166">
                      <a:moveTo>
                        <a:pt x="8071" y="1"/>
                      </a:moveTo>
                      <a:cubicBezTo>
                        <a:pt x="6108" y="1"/>
                        <a:pt x="5533" y="1390"/>
                        <a:pt x="4765" y="2717"/>
                      </a:cubicBezTo>
                      <a:cubicBezTo>
                        <a:pt x="3910" y="4197"/>
                        <a:pt x="1" y="17494"/>
                        <a:pt x="1" y="17494"/>
                      </a:cubicBezTo>
                      <a:lnTo>
                        <a:pt x="3863" y="18860"/>
                      </a:lnTo>
                      <a:cubicBezTo>
                        <a:pt x="3863" y="18860"/>
                        <a:pt x="10371" y="6325"/>
                        <a:pt x="10768" y="4037"/>
                      </a:cubicBezTo>
                      <a:cubicBezTo>
                        <a:pt x="11166" y="1752"/>
                        <a:pt x="8804" y="58"/>
                        <a:pt x="8804" y="58"/>
                      </a:cubicBezTo>
                      <a:cubicBezTo>
                        <a:pt x="8540" y="19"/>
                        <a:pt x="8296" y="1"/>
                        <a:pt x="8071" y="1"/>
                      </a:cubicBezTo>
                      <a:close/>
                    </a:path>
                  </a:pathLst>
                </a:custGeom>
                <a:solidFill>
                  <a:srgbClr val="E0C3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48"/>
                <p:cNvSpPr/>
                <p:nvPr/>
              </p:nvSpPr>
              <p:spPr>
                <a:xfrm>
                  <a:off x="2060800" y="4787700"/>
                  <a:ext cx="136575" cy="394500"/>
                </a:xfrm>
                <a:custGeom>
                  <a:rect b="b" l="l" r="r" t="t"/>
                  <a:pathLst>
                    <a:path extrusionOk="0" h="15780" w="5463">
                      <a:moveTo>
                        <a:pt x="3423" y="0"/>
                      </a:moveTo>
                      <a:cubicBezTo>
                        <a:pt x="2980" y="0"/>
                        <a:pt x="2476" y="223"/>
                        <a:pt x="1925" y="766"/>
                      </a:cubicBezTo>
                      <a:cubicBezTo>
                        <a:pt x="448" y="2226"/>
                        <a:pt x="1" y="10842"/>
                        <a:pt x="14" y="15780"/>
                      </a:cubicBezTo>
                      <a:lnTo>
                        <a:pt x="2737" y="15169"/>
                      </a:lnTo>
                      <a:cubicBezTo>
                        <a:pt x="3870" y="10571"/>
                        <a:pt x="5463" y="3830"/>
                        <a:pt x="5376" y="2697"/>
                      </a:cubicBezTo>
                      <a:cubicBezTo>
                        <a:pt x="5280" y="1442"/>
                        <a:pt x="4550" y="0"/>
                        <a:pt x="3423" y="0"/>
                      </a:cubicBezTo>
                      <a:close/>
                    </a:path>
                  </a:pathLst>
                </a:custGeom>
                <a:solidFill>
                  <a:srgbClr val="E0C3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48"/>
                <p:cNvSpPr/>
                <p:nvPr/>
              </p:nvSpPr>
              <p:spPr>
                <a:xfrm>
                  <a:off x="2061125" y="5166900"/>
                  <a:ext cx="68100" cy="128675"/>
                </a:xfrm>
                <a:custGeom>
                  <a:rect b="b" l="l" r="r" t="t"/>
                  <a:pathLst>
                    <a:path extrusionOk="0" h="5147" w="2724">
                      <a:moveTo>
                        <a:pt x="2724" y="1"/>
                      </a:moveTo>
                      <a:lnTo>
                        <a:pt x="1" y="612"/>
                      </a:lnTo>
                      <a:cubicBezTo>
                        <a:pt x="5" y="2202"/>
                        <a:pt x="54" y="3415"/>
                        <a:pt x="135" y="3876"/>
                      </a:cubicBezTo>
                      <a:cubicBezTo>
                        <a:pt x="295" y="4809"/>
                        <a:pt x="609" y="5147"/>
                        <a:pt x="912" y="5147"/>
                      </a:cubicBezTo>
                      <a:cubicBezTo>
                        <a:pt x="1223" y="5147"/>
                        <a:pt x="1522" y="4793"/>
                        <a:pt x="1632" y="4360"/>
                      </a:cubicBezTo>
                      <a:cubicBezTo>
                        <a:pt x="1632" y="4360"/>
                        <a:pt x="2109" y="2496"/>
                        <a:pt x="272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48"/>
                <p:cNvSpPr/>
                <p:nvPr/>
              </p:nvSpPr>
              <p:spPr>
                <a:xfrm flipH="1" rot="-2014062">
                  <a:off x="2056273" y="5249475"/>
                  <a:ext cx="112196" cy="212367"/>
                </a:xfrm>
                <a:custGeom>
                  <a:rect b="b" l="l" r="r" t="t"/>
                  <a:pathLst>
                    <a:path extrusionOk="0" h="8495" w="4488">
                      <a:moveTo>
                        <a:pt x="957" y="0"/>
                      </a:moveTo>
                      <a:cubicBezTo>
                        <a:pt x="935" y="0"/>
                        <a:pt x="913" y="2"/>
                        <a:pt x="892" y="5"/>
                      </a:cubicBezTo>
                      <a:cubicBezTo>
                        <a:pt x="1" y="152"/>
                        <a:pt x="883" y="2812"/>
                        <a:pt x="949" y="3811"/>
                      </a:cubicBezTo>
                      <a:cubicBezTo>
                        <a:pt x="1013" y="4763"/>
                        <a:pt x="1993" y="7014"/>
                        <a:pt x="2429" y="7014"/>
                      </a:cubicBezTo>
                      <a:cubicBezTo>
                        <a:pt x="2451" y="7014"/>
                        <a:pt x="2471" y="7009"/>
                        <a:pt x="2489" y="6998"/>
                      </a:cubicBezTo>
                      <a:cubicBezTo>
                        <a:pt x="2887" y="6757"/>
                        <a:pt x="1991" y="5297"/>
                        <a:pt x="2011" y="4853"/>
                      </a:cubicBezTo>
                      <a:cubicBezTo>
                        <a:pt x="2024" y="4532"/>
                        <a:pt x="2144" y="4386"/>
                        <a:pt x="2259" y="4386"/>
                      </a:cubicBezTo>
                      <a:cubicBezTo>
                        <a:pt x="2302" y="4386"/>
                        <a:pt x="2343" y="4406"/>
                        <a:pt x="2379" y="4445"/>
                      </a:cubicBezTo>
                      <a:cubicBezTo>
                        <a:pt x="2379" y="4445"/>
                        <a:pt x="2964" y="5023"/>
                        <a:pt x="3154" y="5735"/>
                      </a:cubicBezTo>
                      <a:cubicBezTo>
                        <a:pt x="3335" y="6405"/>
                        <a:pt x="3751" y="8494"/>
                        <a:pt x="4087" y="8494"/>
                      </a:cubicBezTo>
                      <a:cubicBezTo>
                        <a:pt x="4106" y="8494"/>
                        <a:pt x="4124" y="8488"/>
                        <a:pt x="4143" y="8474"/>
                      </a:cubicBezTo>
                      <a:cubicBezTo>
                        <a:pt x="4487" y="8210"/>
                        <a:pt x="4280" y="5765"/>
                        <a:pt x="3936" y="4292"/>
                      </a:cubicBezTo>
                      <a:cubicBezTo>
                        <a:pt x="3603" y="2853"/>
                        <a:pt x="1869" y="0"/>
                        <a:pt x="957"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5" name="Google Shape;3045;p48"/>
              <p:cNvSpPr/>
              <p:nvPr/>
            </p:nvSpPr>
            <p:spPr>
              <a:xfrm>
                <a:off x="2795724" y="2008380"/>
                <a:ext cx="587877" cy="840531"/>
              </a:xfrm>
              <a:custGeom>
                <a:rect b="b" l="l" r="r" t="t"/>
                <a:pathLst>
                  <a:path extrusionOk="0" h="16481" w="11527">
                    <a:moveTo>
                      <a:pt x="1" y="1"/>
                    </a:moveTo>
                    <a:lnTo>
                      <a:pt x="1208" y="8108"/>
                    </a:lnTo>
                    <a:cubicBezTo>
                      <a:pt x="1208" y="8108"/>
                      <a:pt x="1532" y="13557"/>
                      <a:pt x="3476" y="15325"/>
                    </a:cubicBezTo>
                    <a:cubicBezTo>
                      <a:pt x="4285" y="16059"/>
                      <a:pt x="5341" y="16481"/>
                      <a:pt x="6396" y="16481"/>
                    </a:cubicBezTo>
                    <a:cubicBezTo>
                      <a:pt x="7882" y="16481"/>
                      <a:pt x="9367" y="15645"/>
                      <a:pt x="10164" y="13664"/>
                    </a:cubicBezTo>
                    <a:cubicBezTo>
                      <a:pt x="11527" y="10277"/>
                      <a:pt x="6282" y="5309"/>
                      <a:pt x="4375" y="4240"/>
                    </a:cubicBezTo>
                    <a:cubicBezTo>
                      <a:pt x="2467" y="3174"/>
                      <a:pt x="2030" y="331"/>
                      <a:pt x="2030" y="331"/>
                    </a:cubicBezTo>
                    <a:lnTo>
                      <a:pt x="1"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6" name="Google Shape;3046;p48"/>
            <p:cNvGrpSpPr/>
            <p:nvPr/>
          </p:nvGrpSpPr>
          <p:grpSpPr>
            <a:xfrm>
              <a:off x="5613916" y="2546483"/>
              <a:ext cx="592455" cy="1737862"/>
              <a:chOff x="9828857" y="2471504"/>
              <a:chExt cx="614070" cy="1801641"/>
            </a:xfrm>
          </p:grpSpPr>
          <p:sp>
            <p:nvSpPr>
              <p:cNvPr id="3047" name="Google Shape;3047;p48"/>
              <p:cNvSpPr/>
              <p:nvPr/>
            </p:nvSpPr>
            <p:spPr>
              <a:xfrm>
                <a:off x="9961756" y="2601337"/>
                <a:ext cx="294862" cy="708636"/>
              </a:xfrm>
              <a:custGeom>
                <a:rect b="b" l="l" r="r" t="t"/>
                <a:pathLst>
                  <a:path extrusionOk="0" h="29135" w="12123">
                    <a:moveTo>
                      <a:pt x="8132" y="0"/>
                    </a:moveTo>
                    <a:cubicBezTo>
                      <a:pt x="6515" y="0"/>
                      <a:pt x="5160" y="1385"/>
                      <a:pt x="4362" y="2370"/>
                    </a:cubicBezTo>
                    <a:cubicBezTo>
                      <a:pt x="2994" y="4055"/>
                      <a:pt x="374" y="19457"/>
                      <a:pt x="183" y="22901"/>
                    </a:cubicBezTo>
                    <a:cubicBezTo>
                      <a:pt x="1" y="26155"/>
                      <a:pt x="468" y="29134"/>
                      <a:pt x="2459" y="29134"/>
                    </a:cubicBezTo>
                    <a:cubicBezTo>
                      <a:pt x="2575" y="29134"/>
                      <a:pt x="2697" y="29124"/>
                      <a:pt x="2824" y="29103"/>
                    </a:cubicBezTo>
                    <a:cubicBezTo>
                      <a:pt x="5123" y="28721"/>
                      <a:pt x="5890" y="22901"/>
                      <a:pt x="9005" y="15322"/>
                    </a:cubicBezTo>
                    <a:cubicBezTo>
                      <a:pt x="12123" y="7744"/>
                      <a:pt x="11855" y="2718"/>
                      <a:pt x="11855" y="2718"/>
                    </a:cubicBezTo>
                    <a:cubicBezTo>
                      <a:pt x="10553" y="695"/>
                      <a:pt x="9277" y="0"/>
                      <a:pt x="813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48"/>
              <p:cNvSpPr/>
              <p:nvPr/>
            </p:nvSpPr>
            <p:spPr>
              <a:xfrm>
                <a:off x="9913281" y="2626584"/>
                <a:ext cx="358197" cy="849609"/>
              </a:xfrm>
              <a:custGeom>
                <a:rect b="b" l="l" r="r" t="t"/>
                <a:pathLst>
                  <a:path extrusionOk="0" h="34931" w="14727">
                    <a:moveTo>
                      <a:pt x="8822" y="0"/>
                    </a:moveTo>
                    <a:cubicBezTo>
                      <a:pt x="7071" y="0"/>
                      <a:pt x="5586" y="951"/>
                      <a:pt x="5508" y="1425"/>
                    </a:cubicBezTo>
                    <a:cubicBezTo>
                      <a:pt x="5352" y="2353"/>
                      <a:pt x="691" y="20946"/>
                      <a:pt x="700" y="25031"/>
                    </a:cubicBezTo>
                    <a:cubicBezTo>
                      <a:pt x="705" y="29117"/>
                      <a:pt x="1" y="33893"/>
                      <a:pt x="4087" y="34820"/>
                    </a:cubicBezTo>
                    <a:cubicBezTo>
                      <a:pt x="4419" y="34895"/>
                      <a:pt x="4735" y="34930"/>
                      <a:pt x="5035" y="34930"/>
                    </a:cubicBezTo>
                    <a:cubicBezTo>
                      <a:pt x="8424" y="34930"/>
                      <a:pt x="9776" y="30433"/>
                      <a:pt x="9563" y="27883"/>
                    </a:cubicBezTo>
                    <a:cubicBezTo>
                      <a:pt x="9330" y="25107"/>
                      <a:pt x="10101" y="23721"/>
                      <a:pt x="12414" y="17198"/>
                    </a:cubicBezTo>
                    <a:cubicBezTo>
                      <a:pt x="14726" y="10675"/>
                      <a:pt x="13541" y="3751"/>
                      <a:pt x="13541" y="3751"/>
                    </a:cubicBezTo>
                    <a:cubicBezTo>
                      <a:pt x="12371" y="849"/>
                      <a:pt x="10477" y="0"/>
                      <a:pt x="8822"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48"/>
              <p:cNvSpPr/>
              <p:nvPr/>
            </p:nvSpPr>
            <p:spPr>
              <a:xfrm>
                <a:off x="9953364" y="3189528"/>
                <a:ext cx="244976" cy="995715"/>
              </a:xfrm>
              <a:custGeom>
                <a:rect b="b" l="l" r="r" t="t"/>
                <a:pathLst>
                  <a:path extrusionOk="0" h="40938" w="10072">
                    <a:moveTo>
                      <a:pt x="2518" y="0"/>
                    </a:moveTo>
                    <a:cubicBezTo>
                      <a:pt x="1217" y="0"/>
                      <a:pt x="0" y="1091"/>
                      <a:pt x="117" y="2461"/>
                    </a:cubicBezTo>
                    <a:cubicBezTo>
                      <a:pt x="322" y="4853"/>
                      <a:pt x="6574" y="37767"/>
                      <a:pt x="7121" y="39807"/>
                    </a:cubicBezTo>
                    <a:cubicBezTo>
                      <a:pt x="7346" y="40637"/>
                      <a:pt x="7680" y="40937"/>
                      <a:pt x="8017" y="40937"/>
                    </a:cubicBezTo>
                    <a:cubicBezTo>
                      <a:pt x="8508" y="40937"/>
                      <a:pt x="9002" y="40298"/>
                      <a:pt x="9167" y="39727"/>
                    </a:cubicBezTo>
                    <a:cubicBezTo>
                      <a:pt x="9759" y="37691"/>
                      <a:pt x="10071" y="20438"/>
                      <a:pt x="8560" y="13849"/>
                    </a:cubicBezTo>
                    <a:cubicBezTo>
                      <a:pt x="7051" y="7264"/>
                      <a:pt x="5063" y="2180"/>
                      <a:pt x="5063" y="2180"/>
                    </a:cubicBezTo>
                    <a:cubicBezTo>
                      <a:pt x="4517" y="613"/>
                      <a:pt x="3494" y="0"/>
                      <a:pt x="2518"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48"/>
              <p:cNvSpPr/>
              <p:nvPr/>
            </p:nvSpPr>
            <p:spPr>
              <a:xfrm>
                <a:off x="9921088" y="3178170"/>
                <a:ext cx="309115" cy="833265"/>
              </a:xfrm>
              <a:custGeom>
                <a:rect b="b" l="l" r="r" t="t"/>
                <a:pathLst>
                  <a:path extrusionOk="0" h="34259" w="12709">
                    <a:moveTo>
                      <a:pt x="4311" y="0"/>
                    </a:moveTo>
                    <a:cubicBezTo>
                      <a:pt x="1842" y="0"/>
                      <a:pt x="1" y="1980"/>
                      <a:pt x="339" y="4972"/>
                    </a:cubicBezTo>
                    <a:cubicBezTo>
                      <a:pt x="339" y="4972"/>
                      <a:pt x="527" y="15301"/>
                      <a:pt x="990" y="19618"/>
                    </a:cubicBezTo>
                    <a:cubicBezTo>
                      <a:pt x="1454" y="23931"/>
                      <a:pt x="3146" y="34259"/>
                      <a:pt x="3146" y="34259"/>
                    </a:cubicBezTo>
                    <a:lnTo>
                      <a:pt x="12708" y="34259"/>
                    </a:lnTo>
                    <a:cubicBezTo>
                      <a:pt x="12708" y="34259"/>
                      <a:pt x="9780" y="12525"/>
                      <a:pt x="9780" y="11371"/>
                    </a:cubicBezTo>
                    <a:cubicBezTo>
                      <a:pt x="9780" y="10212"/>
                      <a:pt x="9201" y="4283"/>
                      <a:pt x="9201" y="4283"/>
                    </a:cubicBezTo>
                    <a:cubicBezTo>
                      <a:pt x="9201" y="4283"/>
                      <a:pt x="9474" y="1583"/>
                      <a:pt x="6153" y="348"/>
                    </a:cubicBezTo>
                    <a:cubicBezTo>
                      <a:pt x="5518" y="112"/>
                      <a:pt x="4897" y="0"/>
                      <a:pt x="4311"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48"/>
              <p:cNvSpPr/>
              <p:nvPr/>
            </p:nvSpPr>
            <p:spPr>
              <a:xfrm>
                <a:off x="9983500" y="3914655"/>
                <a:ext cx="234007" cy="2821"/>
              </a:xfrm>
              <a:custGeom>
                <a:rect b="b" l="l" r="r" t="t"/>
                <a:pathLst>
                  <a:path extrusionOk="0" h="116" w="9621">
                    <a:moveTo>
                      <a:pt x="1" y="0"/>
                    </a:moveTo>
                    <a:lnTo>
                      <a:pt x="1" y="111"/>
                    </a:lnTo>
                    <a:cubicBezTo>
                      <a:pt x="255" y="111"/>
                      <a:pt x="4251" y="116"/>
                      <a:pt x="7015" y="116"/>
                    </a:cubicBezTo>
                    <a:cubicBezTo>
                      <a:pt x="8444" y="116"/>
                      <a:pt x="9549" y="116"/>
                      <a:pt x="9620" y="111"/>
                    </a:cubicBezTo>
                    <a:lnTo>
                      <a:pt x="9616" y="0"/>
                    </a:lnTo>
                    <a:cubicBezTo>
                      <a:pt x="9545" y="3"/>
                      <a:pt x="8464" y="4"/>
                      <a:pt x="7050" y="4"/>
                    </a:cubicBezTo>
                    <a:cubicBezTo>
                      <a:pt x="4223" y="4"/>
                      <a:pt x="66" y="0"/>
                      <a:pt x="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48"/>
              <p:cNvSpPr/>
              <p:nvPr/>
            </p:nvSpPr>
            <p:spPr>
              <a:xfrm>
                <a:off x="10183115" y="4045778"/>
                <a:ext cx="24" cy="24"/>
              </a:xfrm>
              <a:custGeom>
                <a:rect b="b" l="l" r="r" t="t"/>
                <a:pathLst>
                  <a:path extrusionOk="0" h="1" w="1">
                    <a:moveTo>
                      <a:pt x="1"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48"/>
              <p:cNvSpPr/>
              <p:nvPr/>
            </p:nvSpPr>
            <p:spPr>
              <a:xfrm>
                <a:off x="9828857" y="4215792"/>
                <a:ext cx="362332" cy="46432"/>
              </a:xfrm>
              <a:custGeom>
                <a:rect b="b" l="l" r="r" t="t"/>
                <a:pathLst>
                  <a:path extrusionOk="0" h="1909" w="14897">
                    <a:moveTo>
                      <a:pt x="348" y="1"/>
                    </a:moveTo>
                    <a:cubicBezTo>
                      <a:pt x="54" y="1712"/>
                      <a:pt x="1" y="1908"/>
                      <a:pt x="1" y="1908"/>
                    </a:cubicBezTo>
                    <a:lnTo>
                      <a:pt x="14896" y="1908"/>
                    </a:lnTo>
                    <a:lnTo>
                      <a:pt x="14896"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48"/>
              <p:cNvSpPr/>
              <p:nvPr/>
            </p:nvSpPr>
            <p:spPr>
              <a:xfrm>
                <a:off x="9837322" y="4048137"/>
                <a:ext cx="353868" cy="167679"/>
              </a:xfrm>
              <a:custGeom>
                <a:rect b="b" l="l" r="r" t="t"/>
                <a:pathLst>
                  <a:path extrusionOk="0" h="6894" w="14549">
                    <a:moveTo>
                      <a:pt x="10881" y="1"/>
                    </a:moveTo>
                    <a:cubicBezTo>
                      <a:pt x="10881" y="1"/>
                      <a:pt x="11304" y="3998"/>
                      <a:pt x="8287" y="4288"/>
                    </a:cubicBezTo>
                    <a:cubicBezTo>
                      <a:pt x="5272" y="4578"/>
                      <a:pt x="335" y="4979"/>
                      <a:pt x="23" y="6787"/>
                    </a:cubicBezTo>
                    <a:cubicBezTo>
                      <a:pt x="14" y="6827"/>
                      <a:pt x="10" y="6863"/>
                      <a:pt x="0" y="6894"/>
                    </a:cubicBezTo>
                    <a:lnTo>
                      <a:pt x="14548" y="6894"/>
                    </a:lnTo>
                    <a:lnTo>
                      <a:pt x="14548" y="1"/>
                    </a:lnTo>
                    <a:close/>
                  </a:path>
                </a:pathLst>
              </a:custGeom>
              <a:solidFill>
                <a:srgbClr val="4A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48"/>
              <p:cNvSpPr/>
              <p:nvPr/>
            </p:nvSpPr>
            <p:spPr>
              <a:xfrm>
                <a:off x="9864611" y="4178214"/>
                <a:ext cx="161939" cy="38040"/>
              </a:xfrm>
              <a:custGeom>
                <a:rect b="b" l="l" r="r" t="t"/>
                <a:pathLst>
                  <a:path extrusionOk="0" h="1564" w="6658">
                    <a:moveTo>
                      <a:pt x="2394" y="1"/>
                    </a:moveTo>
                    <a:cubicBezTo>
                      <a:pt x="1134" y="1"/>
                      <a:pt x="19" y="40"/>
                      <a:pt x="1" y="40"/>
                    </a:cubicBezTo>
                    <a:lnTo>
                      <a:pt x="6" y="133"/>
                    </a:lnTo>
                    <a:cubicBezTo>
                      <a:pt x="24" y="133"/>
                      <a:pt x="1137" y="96"/>
                      <a:pt x="2394" y="96"/>
                    </a:cubicBezTo>
                    <a:cubicBezTo>
                      <a:pt x="3023" y="96"/>
                      <a:pt x="3688" y="105"/>
                      <a:pt x="4270" y="133"/>
                    </a:cubicBezTo>
                    <a:cubicBezTo>
                      <a:pt x="5989" y="223"/>
                      <a:pt x="6564" y="1550"/>
                      <a:pt x="6569" y="1564"/>
                    </a:cubicBezTo>
                    <a:lnTo>
                      <a:pt x="6657" y="1529"/>
                    </a:lnTo>
                    <a:cubicBezTo>
                      <a:pt x="6653" y="1515"/>
                      <a:pt x="6057" y="129"/>
                      <a:pt x="4274" y="40"/>
                    </a:cubicBezTo>
                    <a:cubicBezTo>
                      <a:pt x="3690" y="10"/>
                      <a:pt x="3024" y="1"/>
                      <a:pt x="2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48"/>
              <p:cNvSpPr/>
              <p:nvPr/>
            </p:nvSpPr>
            <p:spPr>
              <a:xfrm>
                <a:off x="10025018" y="4048137"/>
                <a:ext cx="122804" cy="117405"/>
              </a:xfrm>
              <a:custGeom>
                <a:rect b="b" l="l" r="r" t="t"/>
                <a:pathLst>
                  <a:path extrusionOk="0" h="4827" w="5049">
                    <a:moveTo>
                      <a:pt x="4928" y="1"/>
                    </a:moveTo>
                    <a:cubicBezTo>
                      <a:pt x="4928" y="41"/>
                      <a:pt x="4950" y="4038"/>
                      <a:pt x="3502" y="4551"/>
                    </a:cubicBezTo>
                    <a:cubicBezTo>
                      <a:pt x="3132" y="4681"/>
                      <a:pt x="2729" y="4730"/>
                      <a:pt x="2332" y="4730"/>
                    </a:cubicBezTo>
                    <a:cubicBezTo>
                      <a:pt x="1160" y="4730"/>
                      <a:pt x="49" y="4303"/>
                      <a:pt x="36" y="4296"/>
                    </a:cubicBezTo>
                    <a:lnTo>
                      <a:pt x="0" y="4385"/>
                    </a:lnTo>
                    <a:cubicBezTo>
                      <a:pt x="14" y="4390"/>
                      <a:pt x="1141" y="4827"/>
                      <a:pt x="2331" y="4827"/>
                    </a:cubicBezTo>
                    <a:cubicBezTo>
                      <a:pt x="2736" y="4827"/>
                      <a:pt x="3151" y="4773"/>
                      <a:pt x="3534" y="4640"/>
                    </a:cubicBezTo>
                    <a:cubicBezTo>
                      <a:pt x="5049" y="4105"/>
                      <a:pt x="5022" y="167"/>
                      <a:pt x="50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48"/>
              <p:cNvSpPr/>
              <p:nvPr/>
            </p:nvSpPr>
            <p:spPr>
              <a:xfrm>
                <a:off x="10098691" y="4059860"/>
                <a:ext cx="47940" cy="32860"/>
              </a:xfrm>
              <a:custGeom>
                <a:rect b="b" l="l" r="r" t="t"/>
                <a:pathLst>
                  <a:path extrusionOk="0" h="1351" w="1971">
                    <a:moveTo>
                      <a:pt x="1917" y="0"/>
                    </a:moveTo>
                    <a:lnTo>
                      <a:pt x="1" y="1270"/>
                    </a:lnTo>
                    <a:lnTo>
                      <a:pt x="54" y="1351"/>
                    </a:lnTo>
                    <a:lnTo>
                      <a:pt x="1971" y="80"/>
                    </a:lnTo>
                    <a:lnTo>
                      <a:pt x="19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48"/>
              <p:cNvSpPr/>
              <p:nvPr/>
            </p:nvSpPr>
            <p:spPr>
              <a:xfrm>
                <a:off x="10101634" y="4068422"/>
                <a:ext cx="41956" cy="24395"/>
              </a:xfrm>
              <a:custGeom>
                <a:rect b="b" l="l" r="r" t="t"/>
                <a:pathLst>
                  <a:path extrusionOk="0" h="1003" w="1725">
                    <a:moveTo>
                      <a:pt x="46" y="1"/>
                    </a:moveTo>
                    <a:lnTo>
                      <a:pt x="1" y="85"/>
                    </a:lnTo>
                    <a:lnTo>
                      <a:pt x="1681" y="1003"/>
                    </a:lnTo>
                    <a:lnTo>
                      <a:pt x="1724" y="918"/>
                    </a:lnTo>
                    <a:lnTo>
                      <a:pt x="4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48"/>
              <p:cNvSpPr/>
              <p:nvPr/>
            </p:nvSpPr>
            <p:spPr>
              <a:xfrm>
                <a:off x="10085387" y="4105149"/>
                <a:ext cx="55723" cy="21598"/>
              </a:xfrm>
              <a:custGeom>
                <a:rect b="b" l="l" r="r" t="t"/>
                <a:pathLst>
                  <a:path extrusionOk="0" h="888" w="2291">
                    <a:moveTo>
                      <a:pt x="2259" y="1"/>
                    </a:moveTo>
                    <a:lnTo>
                      <a:pt x="0" y="794"/>
                    </a:lnTo>
                    <a:lnTo>
                      <a:pt x="31" y="887"/>
                    </a:lnTo>
                    <a:lnTo>
                      <a:pt x="2291" y="90"/>
                    </a:lnTo>
                    <a:lnTo>
                      <a:pt x="22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48"/>
              <p:cNvSpPr/>
              <p:nvPr/>
            </p:nvSpPr>
            <p:spPr>
              <a:xfrm>
                <a:off x="10094702" y="4105271"/>
                <a:ext cx="39573" cy="27655"/>
              </a:xfrm>
              <a:custGeom>
                <a:rect b="b" l="l" r="r" t="t"/>
                <a:pathLst>
                  <a:path extrusionOk="0" h="1137" w="1627">
                    <a:moveTo>
                      <a:pt x="54" y="0"/>
                    </a:moveTo>
                    <a:lnTo>
                      <a:pt x="0" y="80"/>
                    </a:lnTo>
                    <a:lnTo>
                      <a:pt x="1573" y="1137"/>
                    </a:lnTo>
                    <a:lnTo>
                      <a:pt x="1627" y="1061"/>
                    </a:ln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48"/>
              <p:cNvSpPr/>
              <p:nvPr/>
            </p:nvSpPr>
            <p:spPr>
              <a:xfrm>
                <a:off x="10002058" y="2471504"/>
                <a:ext cx="421776" cy="379139"/>
              </a:xfrm>
              <a:custGeom>
                <a:rect b="b" l="l" r="r" t="t"/>
                <a:pathLst>
                  <a:path extrusionOk="0" h="15588" w="17341">
                    <a:moveTo>
                      <a:pt x="4424" y="1"/>
                    </a:moveTo>
                    <a:cubicBezTo>
                      <a:pt x="4424" y="1"/>
                      <a:pt x="3097" y="1560"/>
                      <a:pt x="2370" y="4416"/>
                    </a:cubicBezTo>
                    <a:cubicBezTo>
                      <a:pt x="1578" y="7539"/>
                      <a:pt x="0" y="10395"/>
                      <a:pt x="4375" y="14129"/>
                    </a:cubicBezTo>
                    <a:cubicBezTo>
                      <a:pt x="5560" y="15139"/>
                      <a:pt x="7288" y="15588"/>
                      <a:pt x="9082" y="15588"/>
                    </a:cubicBezTo>
                    <a:cubicBezTo>
                      <a:pt x="13049" y="15588"/>
                      <a:pt x="17341" y="13393"/>
                      <a:pt x="16820" y="10213"/>
                    </a:cubicBezTo>
                    <a:cubicBezTo>
                      <a:pt x="16062" y="5592"/>
                      <a:pt x="12284" y="1"/>
                      <a:pt x="1228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48"/>
              <p:cNvSpPr/>
              <p:nvPr/>
            </p:nvSpPr>
            <p:spPr>
              <a:xfrm>
                <a:off x="10246937" y="2493929"/>
                <a:ext cx="98336" cy="57036"/>
              </a:xfrm>
              <a:custGeom>
                <a:rect b="b" l="l" r="r" t="t"/>
                <a:pathLst>
                  <a:path extrusionOk="0" h="2345" w="4043">
                    <a:moveTo>
                      <a:pt x="113" y="1"/>
                    </a:moveTo>
                    <a:lnTo>
                      <a:pt x="1" y="5"/>
                    </a:lnTo>
                    <a:cubicBezTo>
                      <a:pt x="1" y="36"/>
                      <a:pt x="60" y="780"/>
                      <a:pt x="1333" y="1769"/>
                    </a:cubicBezTo>
                    <a:cubicBezTo>
                      <a:pt x="1917" y="2219"/>
                      <a:pt x="2532" y="2344"/>
                      <a:pt x="3027" y="2344"/>
                    </a:cubicBezTo>
                    <a:cubicBezTo>
                      <a:pt x="3615" y="2344"/>
                      <a:pt x="4038" y="2170"/>
                      <a:pt x="4043" y="2166"/>
                    </a:cubicBezTo>
                    <a:lnTo>
                      <a:pt x="3998" y="2063"/>
                    </a:lnTo>
                    <a:cubicBezTo>
                      <a:pt x="3991" y="2066"/>
                      <a:pt x="3588" y="2232"/>
                      <a:pt x="3025" y="2232"/>
                    </a:cubicBezTo>
                    <a:cubicBezTo>
                      <a:pt x="2551" y="2232"/>
                      <a:pt x="1963" y="2114"/>
                      <a:pt x="1401" y="1680"/>
                    </a:cubicBezTo>
                    <a:cubicBezTo>
                      <a:pt x="175" y="727"/>
                      <a:pt x="113" y="9"/>
                      <a:pt x="113"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48"/>
              <p:cNvSpPr/>
              <p:nvPr/>
            </p:nvSpPr>
            <p:spPr>
              <a:xfrm>
                <a:off x="10089935" y="2492640"/>
                <a:ext cx="225299" cy="2724"/>
              </a:xfrm>
              <a:custGeom>
                <a:rect b="b" l="l" r="r" t="t"/>
                <a:pathLst>
                  <a:path extrusionOk="0" h="112" w="9263">
                    <a:moveTo>
                      <a:pt x="0" y="0"/>
                    </a:moveTo>
                    <a:lnTo>
                      <a:pt x="0" y="111"/>
                    </a:lnTo>
                    <a:lnTo>
                      <a:pt x="9263" y="111"/>
                    </a:lnTo>
                    <a:lnTo>
                      <a:pt x="9263"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48"/>
              <p:cNvSpPr/>
              <p:nvPr/>
            </p:nvSpPr>
            <p:spPr>
              <a:xfrm>
                <a:off x="10119657" y="2655212"/>
                <a:ext cx="294862" cy="690954"/>
              </a:xfrm>
              <a:custGeom>
                <a:rect b="b" l="l" r="r" t="t"/>
                <a:pathLst>
                  <a:path extrusionOk="0" h="28408" w="12123">
                    <a:moveTo>
                      <a:pt x="7749" y="1"/>
                    </a:moveTo>
                    <a:cubicBezTo>
                      <a:pt x="6329" y="1"/>
                      <a:pt x="5062" y="781"/>
                      <a:pt x="4361" y="1644"/>
                    </a:cubicBezTo>
                    <a:cubicBezTo>
                      <a:pt x="2998" y="3328"/>
                      <a:pt x="374" y="18731"/>
                      <a:pt x="181" y="22175"/>
                    </a:cubicBezTo>
                    <a:cubicBezTo>
                      <a:pt x="1" y="25428"/>
                      <a:pt x="472" y="28408"/>
                      <a:pt x="2459" y="28408"/>
                    </a:cubicBezTo>
                    <a:cubicBezTo>
                      <a:pt x="2576" y="28408"/>
                      <a:pt x="2697" y="28398"/>
                      <a:pt x="2824" y="28377"/>
                    </a:cubicBezTo>
                    <a:cubicBezTo>
                      <a:pt x="5123" y="27993"/>
                      <a:pt x="5889" y="22175"/>
                      <a:pt x="9009" y="14595"/>
                    </a:cubicBezTo>
                    <a:cubicBezTo>
                      <a:pt x="12123" y="7017"/>
                      <a:pt x="11859" y="2722"/>
                      <a:pt x="11859" y="2722"/>
                    </a:cubicBezTo>
                    <a:cubicBezTo>
                      <a:pt x="10589" y="707"/>
                      <a:pt x="9100" y="1"/>
                      <a:pt x="7749"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48"/>
              <p:cNvSpPr/>
              <p:nvPr/>
            </p:nvSpPr>
            <p:spPr>
              <a:xfrm>
                <a:off x="10084633" y="2637529"/>
                <a:ext cx="358295" cy="849609"/>
              </a:xfrm>
              <a:custGeom>
                <a:rect b="b" l="l" r="r" t="t"/>
                <a:pathLst>
                  <a:path extrusionOk="0" h="34931" w="14731">
                    <a:moveTo>
                      <a:pt x="8823" y="0"/>
                    </a:moveTo>
                    <a:cubicBezTo>
                      <a:pt x="7072" y="0"/>
                      <a:pt x="5588" y="952"/>
                      <a:pt x="5507" y="1426"/>
                    </a:cubicBezTo>
                    <a:cubicBezTo>
                      <a:pt x="5355" y="2353"/>
                      <a:pt x="695" y="20950"/>
                      <a:pt x="700" y="25031"/>
                    </a:cubicBezTo>
                    <a:cubicBezTo>
                      <a:pt x="704" y="29117"/>
                      <a:pt x="0" y="33898"/>
                      <a:pt x="4086" y="34819"/>
                    </a:cubicBezTo>
                    <a:cubicBezTo>
                      <a:pt x="4420" y="34895"/>
                      <a:pt x="4738" y="34931"/>
                      <a:pt x="5039" y="34931"/>
                    </a:cubicBezTo>
                    <a:cubicBezTo>
                      <a:pt x="8428" y="34931"/>
                      <a:pt x="9774" y="30432"/>
                      <a:pt x="9561" y="27883"/>
                    </a:cubicBezTo>
                    <a:cubicBezTo>
                      <a:pt x="9330" y="25111"/>
                      <a:pt x="10101" y="23721"/>
                      <a:pt x="12417" y="17198"/>
                    </a:cubicBezTo>
                    <a:cubicBezTo>
                      <a:pt x="14730" y="10675"/>
                      <a:pt x="13540" y="3751"/>
                      <a:pt x="13540" y="3751"/>
                    </a:cubicBezTo>
                    <a:cubicBezTo>
                      <a:pt x="12369" y="849"/>
                      <a:pt x="10477" y="0"/>
                      <a:pt x="882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48"/>
              <p:cNvSpPr/>
              <p:nvPr/>
            </p:nvSpPr>
            <p:spPr>
              <a:xfrm>
                <a:off x="10111144" y="3217986"/>
                <a:ext cx="244952" cy="995666"/>
              </a:xfrm>
              <a:custGeom>
                <a:rect b="b" l="l" r="r" t="t"/>
                <a:pathLst>
                  <a:path extrusionOk="0" h="40936" w="10071">
                    <a:moveTo>
                      <a:pt x="2517" y="1"/>
                    </a:moveTo>
                    <a:cubicBezTo>
                      <a:pt x="1215" y="1"/>
                      <a:pt x="0" y="1091"/>
                      <a:pt x="118" y="2459"/>
                    </a:cubicBezTo>
                    <a:cubicBezTo>
                      <a:pt x="323" y="4851"/>
                      <a:pt x="6569" y="37763"/>
                      <a:pt x="7122" y="39805"/>
                    </a:cubicBezTo>
                    <a:cubicBezTo>
                      <a:pt x="7347" y="40634"/>
                      <a:pt x="7680" y="40935"/>
                      <a:pt x="8016" y="40935"/>
                    </a:cubicBezTo>
                    <a:cubicBezTo>
                      <a:pt x="8506" y="40935"/>
                      <a:pt x="9000" y="40295"/>
                      <a:pt x="9166" y="39724"/>
                    </a:cubicBezTo>
                    <a:cubicBezTo>
                      <a:pt x="9754" y="37687"/>
                      <a:pt x="10071" y="20436"/>
                      <a:pt x="8561" y="13847"/>
                    </a:cubicBezTo>
                    <a:cubicBezTo>
                      <a:pt x="7046" y="7261"/>
                      <a:pt x="5063" y="2177"/>
                      <a:pt x="5063" y="2177"/>
                    </a:cubicBezTo>
                    <a:cubicBezTo>
                      <a:pt x="4515" y="612"/>
                      <a:pt x="3492" y="1"/>
                      <a:pt x="251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48"/>
              <p:cNvSpPr/>
              <p:nvPr/>
            </p:nvSpPr>
            <p:spPr>
              <a:xfrm>
                <a:off x="10092440" y="3189188"/>
                <a:ext cx="309188" cy="833216"/>
              </a:xfrm>
              <a:custGeom>
                <a:rect b="b" l="l" r="r" t="t"/>
                <a:pathLst>
                  <a:path extrusionOk="0" h="34257" w="12712">
                    <a:moveTo>
                      <a:pt x="4312" y="0"/>
                    </a:moveTo>
                    <a:cubicBezTo>
                      <a:pt x="1843" y="0"/>
                      <a:pt x="0" y="1982"/>
                      <a:pt x="338" y="4970"/>
                    </a:cubicBezTo>
                    <a:cubicBezTo>
                      <a:pt x="338" y="4970"/>
                      <a:pt x="531" y="15298"/>
                      <a:pt x="989" y="19615"/>
                    </a:cubicBezTo>
                    <a:cubicBezTo>
                      <a:pt x="1452" y="23933"/>
                      <a:pt x="3150" y="34256"/>
                      <a:pt x="3150" y="34256"/>
                    </a:cubicBezTo>
                    <a:lnTo>
                      <a:pt x="12711" y="34256"/>
                    </a:lnTo>
                    <a:cubicBezTo>
                      <a:pt x="12711" y="34256"/>
                      <a:pt x="9780" y="12527"/>
                      <a:pt x="9780" y="11368"/>
                    </a:cubicBezTo>
                    <a:cubicBezTo>
                      <a:pt x="9780" y="10214"/>
                      <a:pt x="9205" y="4279"/>
                      <a:pt x="9205" y="4279"/>
                    </a:cubicBezTo>
                    <a:cubicBezTo>
                      <a:pt x="9205" y="4279"/>
                      <a:pt x="9472" y="1579"/>
                      <a:pt x="6157" y="349"/>
                    </a:cubicBezTo>
                    <a:cubicBezTo>
                      <a:pt x="5521" y="112"/>
                      <a:pt x="4899" y="0"/>
                      <a:pt x="431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48"/>
              <p:cNvSpPr/>
              <p:nvPr/>
            </p:nvSpPr>
            <p:spPr>
              <a:xfrm>
                <a:off x="10154949" y="3925600"/>
                <a:ext cx="234007" cy="2821"/>
              </a:xfrm>
              <a:custGeom>
                <a:rect b="b" l="l" r="r" t="t"/>
                <a:pathLst>
                  <a:path extrusionOk="0" h="116" w="9621">
                    <a:moveTo>
                      <a:pt x="1" y="0"/>
                    </a:moveTo>
                    <a:lnTo>
                      <a:pt x="1" y="111"/>
                    </a:lnTo>
                    <a:cubicBezTo>
                      <a:pt x="254" y="111"/>
                      <a:pt x="4247" y="116"/>
                      <a:pt x="7009" y="116"/>
                    </a:cubicBezTo>
                    <a:cubicBezTo>
                      <a:pt x="8444" y="116"/>
                      <a:pt x="9544" y="116"/>
                      <a:pt x="9620" y="111"/>
                    </a:cubicBezTo>
                    <a:lnTo>
                      <a:pt x="9611" y="0"/>
                    </a:lnTo>
                    <a:cubicBezTo>
                      <a:pt x="9541" y="3"/>
                      <a:pt x="8461" y="4"/>
                      <a:pt x="7047" y="4"/>
                    </a:cubicBezTo>
                    <a:cubicBezTo>
                      <a:pt x="4221" y="4"/>
                      <a:pt x="63" y="0"/>
                      <a:pt x="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48"/>
              <p:cNvSpPr/>
              <p:nvPr/>
            </p:nvSpPr>
            <p:spPr>
              <a:xfrm>
                <a:off x="10336565" y="4056723"/>
                <a:ext cx="24" cy="24"/>
              </a:xfrm>
              <a:custGeom>
                <a:rect b="b" l="l" r="r" t="t"/>
                <a:pathLst>
                  <a:path extrusionOk="0" h="1" w="1">
                    <a:moveTo>
                      <a:pt x="1"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48"/>
              <p:cNvSpPr/>
              <p:nvPr/>
            </p:nvSpPr>
            <p:spPr>
              <a:xfrm>
                <a:off x="9982308" y="4226859"/>
                <a:ext cx="362186" cy="46286"/>
              </a:xfrm>
              <a:custGeom>
                <a:rect b="b" l="l" r="r" t="t"/>
                <a:pathLst>
                  <a:path extrusionOk="0" h="1903" w="14891">
                    <a:moveTo>
                      <a:pt x="348" y="0"/>
                    </a:moveTo>
                    <a:cubicBezTo>
                      <a:pt x="54" y="1707"/>
                      <a:pt x="1" y="1902"/>
                      <a:pt x="1" y="1902"/>
                    </a:cubicBezTo>
                    <a:lnTo>
                      <a:pt x="14891" y="1902"/>
                    </a:lnTo>
                    <a:lnTo>
                      <a:pt x="14891"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48"/>
              <p:cNvSpPr/>
              <p:nvPr/>
            </p:nvSpPr>
            <p:spPr>
              <a:xfrm>
                <a:off x="9990772" y="4059106"/>
                <a:ext cx="353722" cy="167777"/>
              </a:xfrm>
              <a:custGeom>
                <a:rect b="b" l="l" r="r" t="t"/>
                <a:pathLst>
                  <a:path extrusionOk="0" h="6898" w="14543">
                    <a:moveTo>
                      <a:pt x="10880" y="0"/>
                    </a:moveTo>
                    <a:cubicBezTo>
                      <a:pt x="10880" y="0"/>
                      <a:pt x="11304" y="3997"/>
                      <a:pt x="8287" y="4287"/>
                    </a:cubicBezTo>
                    <a:cubicBezTo>
                      <a:pt x="5272" y="4576"/>
                      <a:pt x="335" y="4982"/>
                      <a:pt x="18" y="6790"/>
                    </a:cubicBezTo>
                    <a:cubicBezTo>
                      <a:pt x="14" y="6827"/>
                      <a:pt x="10" y="6862"/>
                      <a:pt x="0" y="6897"/>
                    </a:cubicBezTo>
                    <a:lnTo>
                      <a:pt x="14543" y="6897"/>
                    </a:lnTo>
                    <a:lnTo>
                      <a:pt x="14543" y="0"/>
                    </a:lnTo>
                    <a:close/>
                  </a:path>
                </a:pathLst>
              </a:custGeom>
              <a:solidFill>
                <a:srgbClr val="4A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48"/>
              <p:cNvSpPr/>
              <p:nvPr/>
            </p:nvSpPr>
            <p:spPr>
              <a:xfrm>
                <a:off x="10018062" y="4189207"/>
                <a:ext cx="161939" cy="38113"/>
              </a:xfrm>
              <a:custGeom>
                <a:rect b="b" l="l" r="r" t="t"/>
                <a:pathLst>
                  <a:path extrusionOk="0" h="1567" w="6658">
                    <a:moveTo>
                      <a:pt x="2392" y="1"/>
                    </a:moveTo>
                    <a:cubicBezTo>
                      <a:pt x="1132" y="1"/>
                      <a:pt x="19" y="38"/>
                      <a:pt x="1" y="38"/>
                    </a:cubicBezTo>
                    <a:lnTo>
                      <a:pt x="6" y="136"/>
                    </a:lnTo>
                    <a:cubicBezTo>
                      <a:pt x="20" y="133"/>
                      <a:pt x="1108" y="95"/>
                      <a:pt x="2347" y="95"/>
                    </a:cubicBezTo>
                    <a:cubicBezTo>
                      <a:pt x="2990" y="95"/>
                      <a:pt x="3673" y="105"/>
                      <a:pt x="4270" y="136"/>
                    </a:cubicBezTo>
                    <a:cubicBezTo>
                      <a:pt x="5989" y="221"/>
                      <a:pt x="6564" y="1552"/>
                      <a:pt x="6569" y="1566"/>
                    </a:cubicBezTo>
                    <a:lnTo>
                      <a:pt x="6657" y="1531"/>
                    </a:lnTo>
                    <a:cubicBezTo>
                      <a:pt x="6649" y="1513"/>
                      <a:pt x="6057" y="127"/>
                      <a:pt x="4274" y="38"/>
                    </a:cubicBezTo>
                    <a:cubicBezTo>
                      <a:pt x="3689" y="10"/>
                      <a:pt x="3022" y="1"/>
                      <a:pt x="23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48"/>
              <p:cNvSpPr/>
              <p:nvPr/>
            </p:nvSpPr>
            <p:spPr>
              <a:xfrm>
                <a:off x="10178469" y="4059106"/>
                <a:ext cx="122804" cy="117380"/>
              </a:xfrm>
              <a:custGeom>
                <a:rect b="b" l="l" r="r" t="t"/>
                <a:pathLst>
                  <a:path extrusionOk="0" h="4826" w="5049">
                    <a:moveTo>
                      <a:pt x="4924" y="0"/>
                    </a:moveTo>
                    <a:cubicBezTo>
                      <a:pt x="4924" y="41"/>
                      <a:pt x="4950" y="4037"/>
                      <a:pt x="3502" y="4549"/>
                    </a:cubicBezTo>
                    <a:cubicBezTo>
                      <a:pt x="3130" y="4681"/>
                      <a:pt x="2724" y="4731"/>
                      <a:pt x="2326" y="4731"/>
                    </a:cubicBezTo>
                    <a:cubicBezTo>
                      <a:pt x="1155" y="4731"/>
                      <a:pt x="49" y="4302"/>
                      <a:pt x="36" y="4295"/>
                    </a:cubicBezTo>
                    <a:lnTo>
                      <a:pt x="0" y="4384"/>
                    </a:lnTo>
                    <a:cubicBezTo>
                      <a:pt x="14" y="4388"/>
                      <a:pt x="1137" y="4826"/>
                      <a:pt x="2330" y="4826"/>
                    </a:cubicBezTo>
                    <a:cubicBezTo>
                      <a:pt x="2736" y="4826"/>
                      <a:pt x="3151" y="4777"/>
                      <a:pt x="3533" y="4639"/>
                    </a:cubicBezTo>
                    <a:cubicBezTo>
                      <a:pt x="5049" y="4104"/>
                      <a:pt x="5022" y="165"/>
                      <a:pt x="50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48"/>
              <p:cNvSpPr/>
              <p:nvPr/>
            </p:nvSpPr>
            <p:spPr>
              <a:xfrm>
                <a:off x="10252142" y="4070806"/>
                <a:ext cx="47940" cy="32860"/>
              </a:xfrm>
              <a:custGeom>
                <a:rect b="b" l="l" r="r" t="t"/>
                <a:pathLst>
                  <a:path extrusionOk="0" h="1351" w="1971">
                    <a:moveTo>
                      <a:pt x="1917" y="0"/>
                    </a:moveTo>
                    <a:lnTo>
                      <a:pt x="1" y="1275"/>
                    </a:lnTo>
                    <a:lnTo>
                      <a:pt x="50" y="1351"/>
                    </a:lnTo>
                    <a:lnTo>
                      <a:pt x="1971" y="80"/>
                    </a:lnTo>
                    <a:lnTo>
                      <a:pt x="191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48"/>
              <p:cNvSpPr/>
              <p:nvPr/>
            </p:nvSpPr>
            <p:spPr>
              <a:xfrm>
                <a:off x="10255085" y="4079367"/>
                <a:ext cx="41956" cy="24420"/>
              </a:xfrm>
              <a:custGeom>
                <a:rect b="b" l="l" r="r" t="t"/>
                <a:pathLst>
                  <a:path extrusionOk="0" h="1004" w="1725">
                    <a:moveTo>
                      <a:pt x="46" y="0"/>
                    </a:moveTo>
                    <a:lnTo>
                      <a:pt x="1" y="86"/>
                    </a:lnTo>
                    <a:lnTo>
                      <a:pt x="1681" y="1003"/>
                    </a:lnTo>
                    <a:lnTo>
                      <a:pt x="1724" y="919"/>
                    </a:lnTo>
                    <a:lnTo>
                      <a:pt x="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48"/>
              <p:cNvSpPr/>
              <p:nvPr/>
            </p:nvSpPr>
            <p:spPr>
              <a:xfrm>
                <a:off x="10238740" y="4116094"/>
                <a:ext cx="55820" cy="21598"/>
              </a:xfrm>
              <a:custGeom>
                <a:rect b="b" l="l" r="r" t="t"/>
                <a:pathLst>
                  <a:path extrusionOk="0" h="888" w="2295">
                    <a:moveTo>
                      <a:pt x="2263" y="1"/>
                    </a:moveTo>
                    <a:lnTo>
                      <a:pt x="0" y="799"/>
                    </a:lnTo>
                    <a:lnTo>
                      <a:pt x="35" y="887"/>
                    </a:lnTo>
                    <a:lnTo>
                      <a:pt x="2295" y="90"/>
                    </a:lnTo>
                    <a:lnTo>
                      <a:pt x="226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48"/>
              <p:cNvSpPr/>
              <p:nvPr/>
            </p:nvSpPr>
            <p:spPr>
              <a:xfrm>
                <a:off x="10248153" y="4116216"/>
                <a:ext cx="39475" cy="27776"/>
              </a:xfrm>
              <a:custGeom>
                <a:rect b="b" l="l" r="r" t="t"/>
                <a:pathLst>
                  <a:path extrusionOk="0" h="1142" w="1623">
                    <a:moveTo>
                      <a:pt x="54" y="0"/>
                    </a:moveTo>
                    <a:lnTo>
                      <a:pt x="0" y="80"/>
                    </a:lnTo>
                    <a:lnTo>
                      <a:pt x="1573" y="1141"/>
                    </a:lnTo>
                    <a:lnTo>
                      <a:pt x="1622" y="1061"/>
                    </a:ln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081" name="Shape 3081"/>
        <p:cNvGrpSpPr/>
        <p:nvPr/>
      </p:nvGrpSpPr>
      <p:grpSpPr>
        <a:xfrm>
          <a:off x="0" y="0"/>
          <a:ext cx="0" cy="0"/>
          <a:chOff x="0" y="0"/>
          <a:chExt cx="0" cy="0"/>
        </a:xfrm>
      </p:grpSpPr>
      <p:sp>
        <p:nvSpPr>
          <p:cNvPr id="3082" name="Google Shape;3082;p49"/>
          <p:cNvSpPr txBox="1"/>
          <p:nvPr>
            <p:ph type="ctrTitle"/>
          </p:nvPr>
        </p:nvSpPr>
        <p:spPr>
          <a:xfrm>
            <a:off x="6572250" y="1951175"/>
            <a:ext cx="15981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solidFill>
                  <a:srgbClr val="21204D"/>
                </a:solidFill>
              </a:rPr>
              <a:t>ALTERNATIVE RESOURCES</a:t>
            </a:r>
            <a:endParaRPr>
              <a:solidFill>
                <a:srgbClr val="21204D"/>
              </a:solidFill>
            </a:endParaRPr>
          </a:p>
        </p:txBody>
      </p:sp>
      <p:grpSp>
        <p:nvGrpSpPr>
          <p:cNvPr id="3083" name="Google Shape;3083;p49"/>
          <p:cNvGrpSpPr/>
          <p:nvPr/>
        </p:nvGrpSpPr>
        <p:grpSpPr>
          <a:xfrm>
            <a:off x="834478" y="624408"/>
            <a:ext cx="1925607" cy="1669369"/>
            <a:chOff x="834500" y="1391650"/>
            <a:chExt cx="2722475" cy="2360200"/>
          </a:xfrm>
        </p:grpSpPr>
        <p:sp>
          <p:nvSpPr>
            <p:cNvPr id="3084" name="Google Shape;3084;p49"/>
            <p:cNvSpPr/>
            <p:nvPr/>
          </p:nvSpPr>
          <p:spPr>
            <a:xfrm>
              <a:off x="875875" y="2334300"/>
              <a:ext cx="103525" cy="112925"/>
            </a:xfrm>
            <a:custGeom>
              <a:rect b="b" l="l" r="r" t="t"/>
              <a:pathLst>
                <a:path extrusionOk="0" h="4517" w="4141">
                  <a:moveTo>
                    <a:pt x="2676" y="0"/>
                  </a:moveTo>
                  <a:cubicBezTo>
                    <a:pt x="2574" y="0"/>
                    <a:pt x="2467" y="9"/>
                    <a:pt x="2352" y="27"/>
                  </a:cubicBezTo>
                  <a:cubicBezTo>
                    <a:pt x="1031" y="242"/>
                    <a:pt x="848" y="1654"/>
                    <a:pt x="848" y="1654"/>
                  </a:cubicBezTo>
                  <a:lnTo>
                    <a:pt x="1" y="4516"/>
                  </a:lnTo>
                  <a:lnTo>
                    <a:pt x="3419" y="3404"/>
                  </a:lnTo>
                  <a:cubicBezTo>
                    <a:pt x="3419" y="3404"/>
                    <a:pt x="3861" y="2429"/>
                    <a:pt x="4006" y="1673"/>
                  </a:cubicBezTo>
                  <a:cubicBezTo>
                    <a:pt x="4140" y="977"/>
                    <a:pt x="3752" y="0"/>
                    <a:pt x="2676"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49"/>
            <p:cNvSpPr/>
            <p:nvPr/>
          </p:nvSpPr>
          <p:spPr>
            <a:xfrm>
              <a:off x="834500" y="2498525"/>
              <a:ext cx="84800" cy="308650"/>
            </a:xfrm>
            <a:custGeom>
              <a:rect b="b" l="l" r="r" t="t"/>
              <a:pathLst>
                <a:path extrusionOk="0" h="12346" w="3392">
                  <a:moveTo>
                    <a:pt x="2059" y="0"/>
                  </a:moveTo>
                  <a:cubicBezTo>
                    <a:pt x="1783" y="0"/>
                    <a:pt x="1473" y="144"/>
                    <a:pt x="1140" y="499"/>
                  </a:cubicBezTo>
                  <a:cubicBezTo>
                    <a:pt x="1" y="1707"/>
                    <a:pt x="238" y="10458"/>
                    <a:pt x="480" y="11593"/>
                  </a:cubicBezTo>
                  <a:cubicBezTo>
                    <a:pt x="595" y="12145"/>
                    <a:pt x="788" y="12346"/>
                    <a:pt x="969" y="12346"/>
                  </a:cubicBezTo>
                  <a:cubicBezTo>
                    <a:pt x="1160" y="12346"/>
                    <a:pt x="1337" y="12122"/>
                    <a:pt x="1395" y="11852"/>
                  </a:cubicBezTo>
                  <a:cubicBezTo>
                    <a:pt x="1395" y="11852"/>
                    <a:pt x="3392" y="2642"/>
                    <a:pt x="3269" y="1589"/>
                  </a:cubicBezTo>
                  <a:cubicBezTo>
                    <a:pt x="3186" y="841"/>
                    <a:pt x="2724" y="0"/>
                    <a:pt x="205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49"/>
            <p:cNvSpPr/>
            <p:nvPr/>
          </p:nvSpPr>
          <p:spPr>
            <a:xfrm>
              <a:off x="839875" y="2764175"/>
              <a:ext cx="59175" cy="134150"/>
            </a:xfrm>
            <a:custGeom>
              <a:rect b="b" l="l" r="r" t="t"/>
              <a:pathLst>
                <a:path extrusionOk="0" h="5366" w="2367">
                  <a:moveTo>
                    <a:pt x="590" y="1"/>
                  </a:moveTo>
                  <a:cubicBezTo>
                    <a:pt x="557" y="1"/>
                    <a:pt x="525" y="8"/>
                    <a:pt x="492" y="23"/>
                  </a:cubicBezTo>
                  <a:cubicBezTo>
                    <a:pt x="0" y="256"/>
                    <a:pt x="105" y="2353"/>
                    <a:pt x="438" y="3205"/>
                  </a:cubicBezTo>
                  <a:cubicBezTo>
                    <a:pt x="770" y="4062"/>
                    <a:pt x="1500" y="5351"/>
                    <a:pt x="1764" y="5366"/>
                  </a:cubicBezTo>
                  <a:cubicBezTo>
                    <a:pt x="1766" y="5366"/>
                    <a:pt x="1767" y="5366"/>
                    <a:pt x="1768" y="5366"/>
                  </a:cubicBezTo>
                  <a:cubicBezTo>
                    <a:pt x="2018" y="5366"/>
                    <a:pt x="1467" y="4078"/>
                    <a:pt x="1323" y="3660"/>
                  </a:cubicBezTo>
                  <a:cubicBezTo>
                    <a:pt x="1172" y="3241"/>
                    <a:pt x="1268" y="2753"/>
                    <a:pt x="1268" y="2753"/>
                  </a:cubicBezTo>
                  <a:cubicBezTo>
                    <a:pt x="1276" y="2700"/>
                    <a:pt x="1310" y="2667"/>
                    <a:pt x="1361" y="2667"/>
                  </a:cubicBezTo>
                  <a:cubicBezTo>
                    <a:pt x="1421" y="2667"/>
                    <a:pt x="1504" y="2714"/>
                    <a:pt x="1591" y="2831"/>
                  </a:cubicBezTo>
                  <a:cubicBezTo>
                    <a:pt x="1749" y="3044"/>
                    <a:pt x="1804" y="4066"/>
                    <a:pt x="2077" y="4066"/>
                  </a:cubicBezTo>
                  <a:cubicBezTo>
                    <a:pt x="2079" y="4066"/>
                    <a:pt x="2081" y="4066"/>
                    <a:pt x="2083" y="4066"/>
                  </a:cubicBezTo>
                  <a:cubicBezTo>
                    <a:pt x="2366" y="4049"/>
                    <a:pt x="2074" y="2467"/>
                    <a:pt x="1764" y="1947"/>
                  </a:cubicBezTo>
                  <a:cubicBezTo>
                    <a:pt x="1479" y="1458"/>
                    <a:pt x="1050" y="1"/>
                    <a:pt x="59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7" name="Google Shape;3087;p49"/>
            <p:cNvGrpSpPr/>
            <p:nvPr/>
          </p:nvGrpSpPr>
          <p:grpSpPr>
            <a:xfrm>
              <a:off x="853050" y="1391650"/>
              <a:ext cx="2703925" cy="2360200"/>
              <a:chOff x="853050" y="1391650"/>
              <a:chExt cx="2703925" cy="2360200"/>
            </a:xfrm>
          </p:grpSpPr>
          <p:sp>
            <p:nvSpPr>
              <p:cNvPr id="3088" name="Google Shape;3088;p49"/>
              <p:cNvSpPr/>
              <p:nvPr/>
            </p:nvSpPr>
            <p:spPr>
              <a:xfrm>
                <a:off x="1030500" y="3300325"/>
                <a:ext cx="298550" cy="159500"/>
              </a:xfrm>
              <a:custGeom>
                <a:rect b="b" l="l" r="r" t="t"/>
                <a:pathLst>
                  <a:path extrusionOk="0" h="6380" w="11942">
                    <a:moveTo>
                      <a:pt x="6233" y="189"/>
                    </a:moveTo>
                    <a:cubicBezTo>
                      <a:pt x="6747" y="189"/>
                      <a:pt x="7234" y="427"/>
                      <a:pt x="7557" y="847"/>
                    </a:cubicBezTo>
                    <a:lnTo>
                      <a:pt x="11654" y="6192"/>
                    </a:lnTo>
                    <a:lnTo>
                      <a:pt x="228" y="6192"/>
                    </a:lnTo>
                    <a:cubicBezTo>
                      <a:pt x="228" y="4501"/>
                      <a:pt x="1404" y="3937"/>
                      <a:pt x="2543" y="3394"/>
                    </a:cubicBezTo>
                    <a:cubicBezTo>
                      <a:pt x="3478" y="2948"/>
                      <a:pt x="4362" y="2524"/>
                      <a:pt x="4590" y="1530"/>
                    </a:cubicBezTo>
                    <a:lnTo>
                      <a:pt x="4609" y="1439"/>
                    </a:lnTo>
                    <a:cubicBezTo>
                      <a:pt x="4767" y="810"/>
                      <a:pt x="5242" y="359"/>
                      <a:pt x="5880" y="227"/>
                    </a:cubicBezTo>
                    <a:cubicBezTo>
                      <a:pt x="5998" y="201"/>
                      <a:pt x="6116" y="189"/>
                      <a:pt x="6233" y="189"/>
                    </a:cubicBezTo>
                    <a:close/>
                    <a:moveTo>
                      <a:pt x="6227" y="0"/>
                    </a:moveTo>
                    <a:cubicBezTo>
                      <a:pt x="6100" y="0"/>
                      <a:pt x="5972" y="13"/>
                      <a:pt x="5844" y="40"/>
                    </a:cubicBezTo>
                    <a:cubicBezTo>
                      <a:pt x="5141" y="186"/>
                      <a:pt x="4599" y="706"/>
                      <a:pt x="4430" y="1394"/>
                    </a:cubicBezTo>
                    <a:lnTo>
                      <a:pt x="4407" y="1489"/>
                    </a:lnTo>
                    <a:cubicBezTo>
                      <a:pt x="4203" y="2396"/>
                      <a:pt x="3355" y="2797"/>
                      <a:pt x="2461" y="3226"/>
                    </a:cubicBezTo>
                    <a:cubicBezTo>
                      <a:pt x="1308" y="3777"/>
                      <a:pt x="0" y="4406"/>
                      <a:pt x="42" y="6284"/>
                    </a:cubicBezTo>
                    <a:cubicBezTo>
                      <a:pt x="42" y="6339"/>
                      <a:pt x="82" y="6379"/>
                      <a:pt x="133" y="6379"/>
                    </a:cubicBezTo>
                    <a:lnTo>
                      <a:pt x="11841" y="6379"/>
                    </a:lnTo>
                    <a:cubicBezTo>
                      <a:pt x="11877" y="6379"/>
                      <a:pt x="11910" y="6356"/>
                      <a:pt x="11928" y="6325"/>
                    </a:cubicBezTo>
                    <a:cubicBezTo>
                      <a:pt x="11942" y="6293"/>
                      <a:pt x="11937" y="6257"/>
                      <a:pt x="11919" y="6230"/>
                    </a:cubicBezTo>
                    <a:lnTo>
                      <a:pt x="7703" y="733"/>
                    </a:lnTo>
                    <a:cubicBezTo>
                      <a:pt x="7345" y="263"/>
                      <a:pt x="6801" y="0"/>
                      <a:pt x="6227"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49"/>
              <p:cNvSpPr/>
              <p:nvPr/>
            </p:nvSpPr>
            <p:spPr>
              <a:xfrm>
                <a:off x="1185475" y="3300350"/>
                <a:ext cx="65075" cy="159475"/>
              </a:xfrm>
              <a:custGeom>
                <a:rect b="b" l="l" r="r" t="t"/>
                <a:pathLst>
                  <a:path extrusionOk="0" h="6379" w="2603">
                    <a:moveTo>
                      <a:pt x="105" y="0"/>
                    </a:moveTo>
                    <a:cubicBezTo>
                      <a:pt x="94" y="0"/>
                      <a:pt x="83" y="2"/>
                      <a:pt x="72" y="7"/>
                    </a:cubicBezTo>
                    <a:cubicBezTo>
                      <a:pt x="23" y="25"/>
                      <a:pt x="0" y="80"/>
                      <a:pt x="18" y="130"/>
                    </a:cubicBezTo>
                    <a:lnTo>
                      <a:pt x="2411" y="6315"/>
                    </a:lnTo>
                    <a:cubicBezTo>
                      <a:pt x="2424" y="6355"/>
                      <a:pt x="2461" y="6378"/>
                      <a:pt x="2497" y="6378"/>
                    </a:cubicBezTo>
                    <a:cubicBezTo>
                      <a:pt x="2512" y="6378"/>
                      <a:pt x="2520" y="6374"/>
                      <a:pt x="2529" y="6370"/>
                    </a:cubicBezTo>
                    <a:cubicBezTo>
                      <a:pt x="2579" y="6351"/>
                      <a:pt x="2602" y="6296"/>
                      <a:pt x="2584" y="6250"/>
                    </a:cubicBezTo>
                    <a:lnTo>
                      <a:pt x="191" y="62"/>
                    </a:lnTo>
                    <a:cubicBezTo>
                      <a:pt x="177" y="23"/>
                      <a:pt x="142" y="0"/>
                      <a:pt x="105"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49"/>
              <p:cNvSpPr/>
              <p:nvPr/>
            </p:nvSpPr>
            <p:spPr>
              <a:xfrm>
                <a:off x="1128025" y="3357550"/>
                <a:ext cx="99750" cy="43150"/>
              </a:xfrm>
              <a:custGeom>
                <a:rect b="b" l="l" r="r" t="t"/>
                <a:pathLst>
                  <a:path extrusionOk="0" h="1726" w="3990">
                    <a:moveTo>
                      <a:pt x="109" y="1"/>
                    </a:moveTo>
                    <a:cubicBezTo>
                      <a:pt x="72" y="1"/>
                      <a:pt x="36" y="23"/>
                      <a:pt x="18" y="62"/>
                    </a:cubicBezTo>
                    <a:cubicBezTo>
                      <a:pt x="1" y="107"/>
                      <a:pt x="24" y="161"/>
                      <a:pt x="73" y="180"/>
                    </a:cubicBezTo>
                    <a:lnTo>
                      <a:pt x="3847" y="1716"/>
                    </a:lnTo>
                    <a:cubicBezTo>
                      <a:pt x="3857" y="1720"/>
                      <a:pt x="3870" y="1726"/>
                      <a:pt x="3880" y="1726"/>
                    </a:cubicBezTo>
                    <a:cubicBezTo>
                      <a:pt x="3920" y="1726"/>
                      <a:pt x="3952" y="1703"/>
                      <a:pt x="3966" y="1665"/>
                    </a:cubicBezTo>
                    <a:cubicBezTo>
                      <a:pt x="3989" y="1616"/>
                      <a:pt x="3966" y="1566"/>
                      <a:pt x="3916" y="1543"/>
                    </a:cubicBezTo>
                    <a:lnTo>
                      <a:pt x="142" y="7"/>
                    </a:lnTo>
                    <a:cubicBezTo>
                      <a:pt x="131" y="3"/>
                      <a:pt x="120" y="1"/>
                      <a:pt x="109"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49"/>
              <p:cNvSpPr/>
              <p:nvPr/>
            </p:nvSpPr>
            <p:spPr>
              <a:xfrm>
                <a:off x="1215425" y="3349950"/>
                <a:ext cx="32850" cy="32500"/>
              </a:xfrm>
              <a:custGeom>
                <a:rect b="b" l="l" r="r" t="t"/>
                <a:pathLst>
                  <a:path extrusionOk="0" h="1300" w="1314">
                    <a:moveTo>
                      <a:pt x="1211" y="1"/>
                    </a:moveTo>
                    <a:cubicBezTo>
                      <a:pt x="1187" y="1"/>
                      <a:pt x="1163" y="10"/>
                      <a:pt x="1144" y="28"/>
                    </a:cubicBezTo>
                    <a:lnTo>
                      <a:pt x="37" y="1140"/>
                    </a:lnTo>
                    <a:cubicBezTo>
                      <a:pt x="1" y="1176"/>
                      <a:pt x="1" y="1237"/>
                      <a:pt x="37" y="1273"/>
                    </a:cubicBezTo>
                    <a:cubicBezTo>
                      <a:pt x="56" y="1291"/>
                      <a:pt x="77" y="1300"/>
                      <a:pt x="100" y="1300"/>
                    </a:cubicBezTo>
                    <a:cubicBezTo>
                      <a:pt x="128" y="1300"/>
                      <a:pt x="151" y="1291"/>
                      <a:pt x="169" y="1273"/>
                    </a:cubicBezTo>
                    <a:lnTo>
                      <a:pt x="1276" y="160"/>
                    </a:lnTo>
                    <a:cubicBezTo>
                      <a:pt x="1314" y="124"/>
                      <a:pt x="1314" y="65"/>
                      <a:pt x="1276" y="28"/>
                    </a:cubicBezTo>
                    <a:cubicBezTo>
                      <a:pt x="1258" y="10"/>
                      <a:pt x="1234" y="1"/>
                      <a:pt x="121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49"/>
              <p:cNvSpPr/>
              <p:nvPr/>
            </p:nvSpPr>
            <p:spPr>
              <a:xfrm>
                <a:off x="1100325" y="3377725"/>
                <a:ext cx="142125" cy="61025"/>
              </a:xfrm>
              <a:custGeom>
                <a:rect b="b" l="l" r="r" t="t"/>
                <a:pathLst>
                  <a:path extrusionOk="0" h="2441" w="5685">
                    <a:moveTo>
                      <a:pt x="110" y="0"/>
                    </a:moveTo>
                    <a:cubicBezTo>
                      <a:pt x="73" y="0"/>
                      <a:pt x="37" y="21"/>
                      <a:pt x="20" y="57"/>
                    </a:cubicBezTo>
                    <a:cubicBezTo>
                      <a:pt x="1" y="107"/>
                      <a:pt x="24" y="162"/>
                      <a:pt x="70" y="180"/>
                    </a:cubicBezTo>
                    <a:lnTo>
                      <a:pt x="5543" y="2431"/>
                    </a:lnTo>
                    <a:cubicBezTo>
                      <a:pt x="5552" y="2436"/>
                      <a:pt x="5566" y="2440"/>
                      <a:pt x="5580" y="2440"/>
                    </a:cubicBezTo>
                    <a:cubicBezTo>
                      <a:pt x="5617" y="2440"/>
                      <a:pt x="5648" y="2417"/>
                      <a:pt x="5662" y="2381"/>
                    </a:cubicBezTo>
                    <a:cubicBezTo>
                      <a:pt x="5685" y="2331"/>
                      <a:pt x="5662" y="2276"/>
                      <a:pt x="5611" y="2259"/>
                    </a:cubicBezTo>
                    <a:lnTo>
                      <a:pt x="142" y="6"/>
                    </a:lnTo>
                    <a:cubicBezTo>
                      <a:pt x="132" y="2"/>
                      <a:pt x="121" y="0"/>
                      <a:pt x="11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49"/>
              <p:cNvSpPr/>
              <p:nvPr/>
            </p:nvSpPr>
            <p:spPr>
              <a:xfrm>
                <a:off x="1334825" y="3214725"/>
                <a:ext cx="198175" cy="246575"/>
              </a:xfrm>
              <a:custGeom>
                <a:rect b="b" l="l" r="r" t="t"/>
                <a:pathLst>
                  <a:path extrusionOk="0" h="9863" w="7927">
                    <a:moveTo>
                      <a:pt x="7630" y="0"/>
                    </a:moveTo>
                    <a:cubicBezTo>
                      <a:pt x="7630" y="1"/>
                      <a:pt x="2211" y="2494"/>
                      <a:pt x="1" y="9863"/>
                    </a:cubicBezTo>
                    <a:lnTo>
                      <a:pt x="4508" y="9863"/>
                    </a:lnTo>
                    <a:cubicBezTo>
                      <a:pt x="4508" y="9863"/>
                      <a:pt x="7927" y="4923"/>
                      <a:pt x="763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49"/>
              <p:cNvSpPr/>
              <p:nvPr/>
            </p:nvSpPr>
            <p:spPr>
              <a:xfrm>
                <a:off x="1087450" y="2817750"/>
                <a:ext cx="253800" cy="644800"/>
              </a:xfrm>
              <a:custGeom>
                <a:rect b="b" l="l" r="r" t="t"/>
                <a:pathLst>
                  <a:path extrusionOk="0" h="25792" w="10152">
                    <a:moveTo>
                      <a:pt x="1" y="0"/>
                    </a:moveTo>
                    <a:cubicBezTo>
                      <a:pt x="215" y="19981"/>
                      <a:pt x="10152" y="25792"/>
                      <a:pt x="10152" y="25792"/>
                    </a:cubicBezTo>
                    <a:cubicBezTo>
                      <a:pt x="9723" y="9134"/>
                      <a:pt x="1" y="1"/>
                      <a:pt x="1"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49"/>
              <p:cNvSpPr/>
              <p:nvPr/>
            </p:nvSpPr>
            <p:spPr>
              <a:xfrm>
                <a:off x="1085975" y="2817175"/>
                <a:ext cx="256750" cy="645950"/>
              </a:xfrm>
              <a:custGeom>
                <a:rect b="b" l="l" r="r" t="t"/>
                <a:pathLst>
                  <a:path extrusionOk="0" h="25838" w="10270">
                    <a:moveTo>
                      <a:pt x="120" y="0"/>
                    </a:moveTo>
                    <a:lnTo>
                      <a:pt x="1" y="46"/>
                    </a:lnTo>
                    <a:lnTo>
                      <a:pt x="10150" y="25838"/>
                    </a:lnTo>
                    <a:lnTo>
                      <a:pt x="10270" y="25792"/>
                    </a:lnTo>
                    <a:lnTo>
                      <a:pt x="12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49"/>
              <p:cNvSpPr/>
              <p:nvPr/>
            </p:nvSpPr>
            <p:spPr>
              <a:xfrm>
                <a:off x="1246525" y="3159775"/>
                <a:ext cx="43775" cy="66450"/>
              </a:xfrm>
              <a:custGeom>
                <a:rect b="b" l="l" r="r" t="t"/>
                <a:pathLst>
                  <a:path extrusionOk="0" h="2658" w="1751">
                    <a:moveTo>
                      <a:pt x="1641" y="1"/>
                    </a:moveTo>
                    <a:lnTo>
                      <a:pt x="1" y="2590"/>
                    </a:lnTo>
                    <a:lnTo>
                      <a:pt x="110" y="2658"/>
                    </a:lnTo>
                    <a:lnTo>
                      <a:pt x="1751" y="70"/>
                    </a:lnTo>
                    <a:lnTo>
                      <a:pt x="16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49"/>
              <p:cNvSpPr/>
              <p:nvPr/>
            </p:nvSpPr>
            <p:spPr>
              <a:xfrm>
                <a:off x="1117200" y="3081950"/>
                <a:ext cx="79800" cy="14975"/>
              </a:xfrm>
              <a:custGeom>
                <a:rect b="b" l="l" r="r" t="t"/>
                <a:pathLst>
                  <a:path extrusionOk="0" h="599" w="3192">
                    <a:moveTo>
                      <a:pt x="24" y="1"/>
                    </a:moveTo>
                    <a:lnTo>
                      <a:pt x="1" y="124"/>
                    </a:lnTo>
                    <a:lnTo>
                      <a:pt x="3169" y="598"/>
                    </a:lnTo>
                    <a:lnTo>
                      <a:pt x="3192" y="471"/>
                    </a:lnTo>
                    <a:lnTo>
                      <a:pt x="2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49"/>
              <p:cNvSpPr/>
              <p:nvPr/>
            </p:nvSpPr>
            <p:spPr>
              <a:xfrm>
                <a:off x="1171800" y="2960400"/>
                <a:ext cx="26425" cy="76025"/>
              </a:xfrm>
              <a:custGeom>
                <a:rect b="b" l="l" r="r" t="t"/>
                <a:pathLst>
                  <a:path extrusionOk="0" h="3041" w="1057">
                    <a:moveTo>
                      <a:pt x="934" y="1"/>
                    </a:moveTo>
                    <a:lnTo>
                      <a:pt x="0" y="2999"/>
                    </a:lnTo>
                    <a:lnTo>
                      <a:pt x="123" y="3040"/>
                    </a:lnTo>
                    <a:lnTo>
                      <a:pt x="1057" y="37"/>
                    </a:lnTo>
                    <a:lnTo>
                      <a:pt x="9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49"/>
              <p:cNvSpPr/>
              <p:nvPr/>
            </p:nvSpPr>
            <p:spPr>
              <a:xfrm>
                <a:off x="1220450" y="3332750"/>
                <a:ext cx="77850" cy="21100"/>
              </a:xfrm>
              <a:custGeom>
                <a:rect b="b" l="l" r="r" t="t"/>
                <a:pathLst>
                  <a:path extrusionOk="0" h="844" w="3114">
                    <a:moveTo>
                      <a:pt x="27" y="0"/>
                    </a:moveTo>
                    <a:lnTo>
                      <a:pt x="0" y="124"/>
                    </a:lnTo>
                    <a:lnTo>
                      <a:pt x="3081" y="844"/>
                    </a:lnTo>
                    <a:lnTo>
                      <a:pt x="3113" y="721"/>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49"/>
              <p:cNvSpPr/>
              <p:nvPr/>
            </p:nvSpPr>
            <p:spPr>
              <a:xfrm>
                <a:off x="1298275" y="2789025"/>
                <a:ext cx="213650" cy="672275"/>
              </a:xfrm>
              <a:custGeom>
                <a:rect b="b" l="l" r="r" t="t"/>
                <a:pathLst>
                  <a:path extrusionOk="0" h="26891" w="8546">
                    <a:moveTo>
                      <a:pt x="6203" y="1"/>
                    </a:moveTo>
                    <a:cubicBezTo>
                      <a:pt x="6203" y="1"/>
                      <a:pt x="0" y="11194"/>
                      <a:pt x="1723" y="26891"/>
                    </a:cubicBezTo>
                    <a:cubicBezTo>
                      <a:pt x="1723" y="26891"/>
                      <a:pt x="7333" y="19763"/>
                      <a:pt x="7461" y="15784"/>
                    </a:cubicBezTo>
                    <a:lnTo>
                      <a:pt x="5154" y="15784"/>
                    </a:lnTo>
                    <a:lnTo>
                      <a:pt x="7461" y="14818"/>
                    </a:lnTo>
                    <a:cubicBezTo>
                      <a:pt x="7461" y="14818"/>
                      <a:pt x="8545" y="4818"/>
                      <a:pt x="620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49"/>
              <p:cNvSpPr/>
              <p:nvPr/>
            </p:nvSpPr>
            <p:spPr>
              <a:xfrm>
                <a:off x="1339050" y="2788675"/>
                <a:ext cx="116600" cy="673100"/>
              </a:xfrm>
              <a:custGeom>
                <a:rect b="b" l="l" r="r" t="t"/>
                <a:pathLst>
                  <a:path extrusionOk="0" h="26924" w="4664">
                    <a:moveTo>
                      <a:pt x="4480" y="0"/>
                    </a:moveTo>
                    <a:lnTo>
                      <a:pt x="0" y="26891"/>
                    </a:lnTo>
                    <a:lnTo>
                      <a:pt x="183" y="26923"/>
                    </a:lnTo>
                    <a:lnTo>
                      <a:pt x="4663" y="33"/>
                    </a:lnTo>
                    <a:lnTo>
                      <a:pt x="4480"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49"/>
              <p:cNvSpPr/>
              <p:nvPr/>
            </p:nvSpPr>
            <p:spPr>
              <a:xfrm>
                <a:off x="1344500" y="3101350"/>
                <a:ext cx="40250" cy="112925"/>
              </a:xfrm>
              <a:custGeom>
                <a:rect b="b" l="l" r="r" t="t"/>
                <a:pathLst>
                  <a:path extrusionOk="0" h="4517" w="1610">
                    <a:moveTo>
                      <a:pt x="252" y="0"/>
                    </a:moveTo>
                    <a:lnTo>
                      <a:pt x="252" y="0"/>
                    </a:lnTo>
                    <a:cubicBezTo>
                      <a:pt x="238" y="73"/>
                      <a:pt x="1" y="1833"/>
                      <a:pt x="1446" y="4517"/>
                    </a:cubicBezTo>
                    <a:lnTo>
                      <a:pt x="1610" y="4430"/>
                    </a:lnTo>
                    <a:cubicBezTo>
                      <a:pt x="198" y="1801"/>
                      <a:pt x="434" y="45"/>
                      <a:pt x="434" y="28"/>
                    </a:cubicBezTo>
                    <a:lnTo>
                      <a:pt x="252"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49"/>
              <p:cNvSpPr/>
              <p:nvPr/>
            </p:nvSpPr>
            <p:spPr>
              <a:xfrm>
                <a:off x="1340075" y="3169125"/>
                <a:ext cx="36600" cy="92650"/>
              </a:xfrm>
              <a:custGeom>
                <a:rect b="b" l="l" r="r" t="t"/>
                <a:pathLst>
                  <a:path extrusionOk="0" h="3706" w="1464">
                    <a:moveTo>
                      <a:pt x="28" y="1"/>
                    </a:moveTo>
                    <a:cubicBezTo>
                      <a:pt x="28" y="87"/>
                      <a:pt x="1" y="2111"/>
                      <a:pt x="1318" y="3706"/>
                    </a:cubicBezTo>
                    <a:lnTo>
                      <a:pt x="1463" y="3583"/>
                    </a:lnTo>
                    <a:cubicBezTo>
                      <a:pt x="192" y="2043"/>
                      <a:pt x="215" y="24"/>
                      <a:pt x="215" y="5"/>
                    </a:cubicBezTo>
                    <a:lnTo>
                      <a:pt x="28"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49"/>
              <p:cNvSpPr/>
              <p:nvPr/>
            </p:nvSpPr>
            <p:spPr>
              <a:xfrm>
                <a:off x="1401725" y="2996400"/>
                <a:ext cx="91150" cy="99825"/>
              </a:xfrm>
              <a:custGeom>
                <a:rect b="b" l="l" r="r" t="t"/>
                <a:pathLst>
                  <a:path extrusionOk="0" h="3993" w="3646">
                    <a:moveTo>
                      <a:pt x="3469" y="0"/>
                    </a:moveTo>
                    <a:cubicBezTo>
                      <a:pt x="2461" y="2840"/>
                      <a:pt x="23" y="3811"/>
                      <a:pt x="0" y="3820"/>
                    </a:cubicBezTo>
                    <a:lnTo>
                      <a:pt x="64" y="3993"/>
                    </a:lnTo>
                    <a:cubicBezTo>
                      <a:pt x="91" y="3984"/>
                      <a:pt x="2607" y="2985"/>
                      <a:pt x="3646" y="59"/>
                    </a:cubicBezTo>
                    <a:lnTo>
                      <a:pt x="3469"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49"/>
              <p:cNvSpPr/>
              <p:nvPr/>
            </p:nvSpPr>
            <p:spPr>
              <a:xfrm>
                <a:off x="1363225" y="3263800"/>
                <a:ext cx="101075" cy="66250"/>
              </a:xfrm>
              <a:custGeom>
                <a:rect b="b" l="l" r="r" t="t"/>
                <a:pathLst>
                  <a:path extrusionOk="0" h="2650" w="4043">
                    <a:moveTo>
                      <a:pt x="3906" y="1"/>
                    </a:moveTo>
                    <a:cubicBezTo>
                      <a:pt x="1887" y="2157"/>
                      <a:pt x="23" y="2462"/>
                      <a:pt x="0" y="2462"/>
                    </a:cubicBezTo>
                    <a:lnTo>
                      <a:pt x="32" y="2649"/>
                    </a:lnTo>
                    <a:cubicBezTo>
                      <a:pt x="109" y="2636"/>
                      <a:pt x="1978" y="2335"/>
                      <a:pt x="4043" y="129"/>
                    </a:cubicBezTo>
                    <a:lnTo>
                      <a:pt x="3906"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49"/>
              <p:cNvSpPr/>
              <p:nvPr/>
            </p:nvSpPr>
            <p:spPr>
              <a:xfrm>
                <a:off x="1428050" y="3121600"/>
                <a:ext cx="20875" cy="20900"/>
              </a:xfrm>
              <a:custGeom>
                <a:rect b="b" l="l" r="r" t="t"/>
                <a:pathLst>
                  <a:path extrusionOk="0" h="836" w="835">
                    <a:moveTo>
                      <a:pt x="419" y="188"/>
                    </a:moveTo>
                    <a:cubicBezTo>
                      <a:pt x="547" y="188"/>
                      <a:pt x="647" y="293"/>
                      <a:pt x="647" y="421"/>
                    </a:cubicBezTo>
                    <a:cubicBezTo>
                      <a:pt x="647" y="548"/>
                      <a:pt x="547" y="648"/>
                      <a:pt x="419" y="648"/>
                    </a:cubicBezTo>
                    <a:cubicBezTo>
                      <a:pt x="292" y="648"/>
                      <a:pt x="187" y="548"/>
                      <a:pt x="187" y="421"/>
                    </a:cubicBezTo>
                    <a:cubicBezTo>
                      <a:pt x="187" y="293"/>
                      <a:pt x="292" y="188"/>
                      <a:pt x="419" y="188"/>
                    </a:cubicBezTo>
                    <a:close/>
                    <a:moveTo>
                      <a:pt x="419" y="1"/>
                    </a:moveTo>
                    <a:cubicBezTo>
                      <a:pt x="187" y="1"/>
                      <a:pt x="1" y="188"/>
                      <a:pt x="1" y="421"/>
                    </a:cubicBezTo>
                    <a:cubicBezTo>
                      <a:pt x="1" y="648"/>
                      <a:pt x="187" y="835"/>
                      <a:pt x="419" y="835"/>
                    </a:cubicBezTo>
                    <a:cubicBezTo>
                      <a:pt x="647" y="835"/>
                      <a:pt x="834" y="648"/>
                      <a:pt x="834" y="421"/>
                    </a:cubicBezTo>
                    <a:cubicBezTo>
                      <a:pt x="834" y="188"/>
                      <a:pt x="647" y="1"/>
                      <a:pt x="419"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49"/>
              <p:cNvSpPr/>
              <p:nvPr/>
            </p:nvSpPr>
            <p:spPr>
              <a:xfrm>
                <a:off x="1464150" y="3158300"/>
                <a:ext cx="133800" cy="305400"/>
              </a:xfrm>
              <a:custGeom>
                <a:rect b="b" l="l" r="r" t="t"/>
                <a:pathLst>
                  <a:path extrusionOk="0" h="12216" w="5352">
                    <a:moveTo>
                      <a:pt x="5251" y="1"/>
                    </a:moveTo>
                    <a:cubicBezTo>
                      <a:pt x="5193" y="1"/>
                      <a:pt x="5164" y="39"/>
                      <a:pt x="5160" y="87"/>
                    </a:cubicBezTo>
                    <a:cubicBezTo>
                      <a:pt x="4887" y="5922"/>
                      <a:pt x="78" y="12001"/>
                      <a:pt x="33" y="12065"/>
                    </a:cubicBezTo>
                    <a:cubicBezTo>
                      <a:pt x="0" y="12102"/>
                      <a:pt x="6" y="12161"/>
                      <a:pt x="46" y="12193"/>
                    </a:cubicBezTo>
                    <a:cubicBezTo>
                      <a:pt x="65" y="12206"/>
                      <a:pt x="82" y="12216"/>
                      <a:pt x="105" y="12216"/>
                    </a:cubicBezTo>
                    <a:cubicBezTo>
                      <a:pt x="133" y="12216"/>
                      <a:pt x="160" y="12202"/>
                      <a:pt x="179" y="12179"/>
                    </a:cubicBezTo>
                    <a:cubicBezTo>
                      <a:pt x="225" y="12120"/>
                      <a:pt x="5069" y="5990"/>
                      <a:pt x="5347" y="97"/>
                    </a:cubicBezTo>
                    <a:cubicBezTo>
                      <a:pt x="5352" y="47"/>
                      <a:pt x="5311" y="1"/>
                      <a:pt x="5261" y="1"/>
                    </a:cubicBezTo>
                    <a:cubicBezTo>
                      <a:pt x="5258" y="1"/>
                      <a:pt x="5254" y="1"/>
                      <a:pt x="525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49"/>
              <p:cNvSpPr/>
              <p:nvPr/>
            </p:nvSpPr>
            <p:spPr>
              <a:xfrm>
                <a:off x="1582300" y="3192900"/>
                <a:ext cx="51425" cy="38250"/>
              </a:xfrm>
              <a:custGeom>
                <a:rect b="b" l="l" r="r" t="t"/>
                <a:pathLst>
                  <a:path extrusionOk="0" h="1530" w="2057">
                    <a:moveTo>
                      <a:pt x="1949" y="0"/>
                    </a:moveTo>
                    <a:cubicBezTo>
                      <a:pt x="1931" y="0"/>
                      <a:pt x="1913" y="5"/>
                      <a:pt x="1898" y="16"/>
                    </a:cubicBezTo>
                    <a:lnTo>
                      <a:pt x="51" y="1360"/>
                    </a:lnTo>
                    <a:cubicBezTo>
                      <a:pt x="11" y="1393"/>
                      <a:pt x="1" y="1448"/>
                      <a:pt x="33" y="1488"/>
                    </a:cubicBezTo>
                    <a:cubicBezTo>
                      <a:pt x="51" y="1516"/>
                      <a:pt x="79" y="1530"/>
                      <a:pt x="106" y="1530"/>
                    </a:cubicBezTo>
                    <a:cubicBezTo>
                      <a:pt x="129" y="1530"/>
                      <a:pt x="148" y="1524"/>
                      <a:pt x="161" y="1511"/>
                    </a:cubicBezTo>
                    <a:lnTo>
                      <a:pt x="2007" y="167"/>
                    </a:lnTo>
                    <a:cubicBezTo>
                      <a:pt x="2048" y="139"/>
                      <a:pt x="2056" y="80"/>
                      <a:pt x="2025" y="39"/>
                    </a:cubicBezTo>
                    <a:cubicBezTo>
                      <a:pt x="2008" y="14"/>
                      <a:pt x="1978" y="0"/>
                      <a:pt x="1949"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49"/>
              <p:cNvSpPr/>
              <p:nvPr/>
            </p:nvSpPr>
            <p:spPr>
              <a:xfrm>
                <a:off x="1555075" y="3226475"/>
                <a:ext cx="17700" cy="52400"/>
              </a:xfrm>
              <a:custGeom>
                <a:rect b="b" l="l" r="r" t="t"/>
                <a:pathLst>
                  <a:path extrusionOk="0" h="2096" w="708">
                    <a:moveTo>
                      <a:pt x="109" y="0"/>
                    </a:moveTo>
                    <a:cubicBezTo>
                      <a:pt x="100" y="0"/>
                      <a:pt x="91" y="2"/>
                      <a:pt x="82" y="4"/>
                    </a:cubicBezTo>
                    <a:cubicBezTo>
                      <a:pt x="33" y="13"/>
                      <a:pt x="0" y="68"/>
                      <a:pt x="15" y="118"/>
                    </a:cubicBezTo>
                    <a:lnTo>
                      <a:pt x="511" y="2028"/>
                    </a:lnTo>
                    <a:cubicBezTo>
                      <a:pt x="520" y="2068"/>
                      <a:pt x="562" y="2095"/>
                      <a:pt x="602" y="2095"/>
                    </a:cubicBezTo>
                    <a:lnTo>
                      <a:pt x="625" y="2095"/>
                    </a:lnTo>
                    <a:cubicBezTo>
                      <a:pt x="675" y="2082"/>
                      <a:pt x="707" y="2032"/>
                      <a:pt x="694" y="1982"/>
                    </a:cubicBezTo>
                    <a:lnTo>
                      <a:pt x="197" y="68"/>
                    </a:lnTo>
                    <a:cubicBezTo>
                      <a:pt x="186" y="26"/>
                      <a:pt x="150" y="0"/>
                      <a:pt x="109"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49"/>
              <p:cNvSpPr/>
              <p:nvPr/>
            </p:nvSpPr>
            <p:spPr>
              <a:xfrm>
                <a:off x="1528400" y="3325350"/>
                <a:ext cx="82325" cy="42300"/>
              </a:xfrm>
              <a:custGeom>
                <a:rect b="b" l="l" r="r" t="t"/>
                <a:pathLst>
                  <a:path extrusionOk="0" h="1692" w="3293">
                    <a:moveTo>
                      <a:pt x="3187" y="0"/>
                    </a:moveTo>
                    <a:cubicBezTo>
                      <a:pt x="3173" y="0"/>
                      <a:pt x="3159" y="3"/>
                      <a:pt x="3146" y="10"/>
                    </a:cubicBezTo>
                    <a:lnTo>
                      <a:pt x="70" y="1514"/>
                    </a:lnTo>
                    <a:cubicBezTo>
                      <a:pt x="24" y="1537"/>
                      <a:pt x="1" y="1592"/>
                      <a:pt x="24" y="1641"/>
                    </a:cubicBezTo>
                    <a:cubicBezTo>
                      <a:pt x="43" y="1674"/>
                      <a:pt x="74" y="1691"/>
                      <a:pt x="110" y="1691"/>
                    </a:cubicBezTo>
                    <a:cubicBezTo>
                      <a:pt x="125" y="1691"/>
                      <a:pt x="138" y="1687"/>
                      <a:pt x="152" y="1682"/>
                    </a:cubicBezTo>
                    <a:lnTo>
                      <a:pt x="3228" y="178"/>
                    </a:lnTo>
                    <a:cubicBezTo>
                      <a:pt x="3274" y="155"/>
                      <a:pt x="3292" y="101"/>
                      <a:pt x="3269" y="55"/>
                    </a:cubicBezTo>
                    <a:cubicBezTo>
                      <a:pt x="3253" y="20"/>
                      <a:pt x="3221" y="0"/>
                      <a:pt x="3187"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49"/>
              <p:cNvSpPr/>
              <p:nvPr/>
            </p:nvSpPr>
            <p:spPr>
              <a:xfrm>
                <a:off x="1506425" y="3065675"/>
                <a:ext cx="65550" cy="126375"/>
              </a:xfrm>
              <a:custGeom>
                <a:rect b="b" l="l" r="r" t="t"/>
                <a:pathLst>
                  <a:path extrusionOk="0" h="5055" w="2622">
                    <a:moveTo>
                      <a:pt x="2417" y="296"/>
                    </a:moveTo>
                    <a:lnTo>
                      <a:pt x="2417" y="296"/>
                    </a:lnTo>
                    <a:cubicBezTo>
                      <a:pt x="2188" y="2795"/>
                      <a:pt x="689" y="4312"/>
                      <a:pt x="196" y="4754"/>
                    </a:cubicBezTo>
                    <a:cubicBezTo>
                      <a:pt x="339" y="2170"/>
                      <a:pt x="1906" y="707"/>
                      <a:pt x="2417" y="296"/>
                    </a:cubicBezTo>
                    <a:close/>
                    <a:moveTo>
                      <a:pt x="2526" y="1"/>
                    </a:moveTo>
                    <a:cubicBezTo>
                      <a:pt x="2508" y="1"/>
                      <a:pt x="2490" y="6"/>
                      <a:pt x="2476" y="18"/>
                    </a:cubicBezTo>
                    <a:cubicBezTo>
                      <a:pt x="2453" y="33"/>
                      <a:pt x="83" y="1642"/>
                      <a:pt x="1" y="4959"/>
                    </a:cubicBezTo>
                    <a:cubicBezTo>
                      <a:pt x="1" y="4991"/>
                      <a:pt x="19" y="5027"/>
                      <a:pt x="51" y="5041"/>
                    </a:cubicBezTo>
                    <a:cubicBezTo>
                      <a:pt x="65" y="5050"/>
                      <a:pt x="78" y="5055"/>
                      <a:pt x="92" y="5055"/>
                    </a:cubicBezTo>
                    <a:cubicBezTo>
                      <a:pt x="114" y="5055"/>
                      <a:pt x="133" y="5046"/>
                      <a:pt x="151" y="5033"/>
                    </a:cubicBezTo>
                    <a:cubicBezTo>
                      <a:pt x="174" y="5018"/>
                      <a:pt x="2417" y="3304"/>
                      <a:pt x="2621" y="101"/>
                    </a:cubicBezTo>
                    <a:cubicBezTo>
                      <a:pt x="2621" y="64"/>
                      <a:pt x="2603" y="33"/>
                      <a:pt x="2571" y="14"/>
                    </a:cubicBezTo>
                    <a:cubicBezTo>
                      <a:pt x="2558" y="5"/>
                      <a:pt x="2542" y="1"/>
                      <a:pt x="2526"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49"/>
              <p:cNvSpPr/>
              <p:nvPr/>
            </p:nvSpPr>
            <p:spPr>
              <a:xfrm>
                <a:off x="1248250" y="2911450"/>
                <a:ext cx="66675" cy="174425"/>
              </a:xfrm>
              <a:custGeom>
                <a:rect b="b" l="l" r="r" t="t"/>
                <a:pathLst>
                  <a:path extrusionOk="0" h="6977" w="2667">
                    <a:moveTo>
                      <a:pt x="515" y="409"/>
                    </a:moveTo>
                    <a:cubicBezTo>
                      <a:pt x="980" y="1242"/>
                      <a:pt x="2311" y="3945"/>
                      <a:pt x="1928" y="6657"/>
                    </a:cubicBezTo>
                    <a:cubicBezTo>
                      <a:pt x="1522" y="6101"/>
                      <a:pt x="314" y="4114"/>
                      <a:pt x="515" y="409"/>
                    </a:cubicBezTo>
                    <a:close/>
                    <a:moveTo>
                      <a:pt x="440" y="1"/>
                    </a:moveTo>
                    <a:cubicBezTo>
                      <a:pt x="433" y="1"/>
                      <a:pt x="426" y="1"/>
                      <a:pt x="419" y="3"/>
                    </a:cubicBezTo>
                    <a:cubicBezTo>
                      <a:pt x="383" y="12"/>
                      <a:pt x="356" y="49"/>
                      <a:pt x="351" y="89"/>
                    </a:cubicBezTo>
                    <a:cubicBezTo>
                      <a:pt x="1" y="4807"/>
                      <a:pt x="1837" y="6862"/>
                      <a:pt x="1919" y="6944"/>
                    </a:cubicBezTo>
                    <a:cubicBezTo>
                      <a:pt x="1932" y="6967"/>
                      <a:pt x="1960" y="6976"/>
                      <a:pt x="1987" y="6976"/>
                    </a:cubicBezTo>
                    <a:cubicBezTo>
                      <a:pt x="1997" y="6976"/>
                      <a:pt x="2001" y="6976"/>
                      <a:pt x="2010" y="6972"/>
                    </a:cubicBezTo>
                    <a:cubicBezTo>
                      <a:pt x="2046" y="6963"/>
                      <a:pt x="2069" y="6936"/>
                      <a:pt x="2079" y="6898"/>
                    </a:cubicBezTo>
                    <a:cubicBezTo>
                      <a:pt x="2666" y="3508"/>
                      <a:pt x="542" y="81"/>
                      <a:pt x="524" y="44"/>
                    </a:cubicBezTo>
                    <a:cubicBezTo>
                      <a:pt x="505" y="17"/>
                      <a:pt x="474" y="1"/>
                      <a:pt x="44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49"/>
              <p:cNvSpPr/>
              <p:nvPr/>
            </p:nvSpPr>
            <p:spPr>
              <a:xfrm>
                <a:off x="1137500" y="2096375"/>
                <a:ext cx="872475" cy="793100"/>
              </a:xfrm>
              <a:custGeom>
                <a:rect b="b" l="l" r="r" t="t"/>
                <a:pathLst>
                  <a:path extrusionOk="0" h="31724" w="34899">
                    <a:moveTo>
                      <a:pt x="11584" y="0"/>
                    </a:moveTo>
                    <a:cubicBezTo>
                      <a:pt x="10271" y="0"/>
                      <a:pt x="8774" y="262"/>
                      <a:pt x="7110" y="953"/>
                    </a:cubicBezTo>
                    <a:cubicBezTo>
                      <a:pt x="1107" y="5329"/>
                      <a:pt x="2807" y="11080"/>
                      <a:pt x="2807" y="11080"/>
                    </a:cubicBezTo>
                    <a:cubicBezTo>
                      <a:pt x="3829" y="12898"/>
                      <a:pt x="7675" y="11764"/>
                      <a:pt x="9206" y="13040"/>
                    </a:cubicBezTo>
                    <a:cubicBezTo>
                      <a:pt x="10495" y="14114"/>
                      <a:pt x="9901" y="15669"/>
                      <a:pt x="8056" y="15669"/>
                    </a:cubicBezTo>
                    <a:cubicBezTo>
                      <a:pt x="7701" y="15669"/>
                      <a:pt x="7301" y="15612"/>
                      <a:pt x="6859" y="15483"/>
                    </a:cubicBezTo>
                    <a:cubicBezTo>
                      <a:pt x="4116" y="14676"/>
                      <a:pt x="1440" y="12816"/>
                      <a:pt x="1440" y="12816"/>
                    </a:cubicBezTo>
                    <a:lnTo>
                      <a:pt x="1440" y="12816"/>
                    </a:lnTo>
                    <a:cubicBezTo>
                      <a:pt x="0" y="15155"/>
                      <a:pt x="1518" y="18582"/>
                      <a:pt x="1518" y="18582"/>
                    </a:cubicBezTo>
                    <a:cubicBezTo>
                      <a:pt x="1924" y="18939"/>
                      <a:pt x="2470" y="19067"/>
                      <a:pt x="3085" y="19067"/>
                    </a:cubicBezTo>
                    <a:cubicBezTo>
                      <a:pt x="4292" y="19067"/>
                      <a:pt x="5768" y="18576"/>
                      <a:pt x="6996" y="18359"/>
                    </a:cubicBezTo>
                    <a:cubicBezTo>
                      <a:pt x="7157" y="18330"/>
                      <a:pt x="7326" y="18317"/>
                      <a:pt x="7498" y="18317"/>
                    </a:cubicBezTo>
                    <a:cubicBezTo>
                      <a:pt x="9314" y="18317"/>
                      <a:pt x="11567" y="19811"/>
                      <a:pt x="10031" y="21135"/>
                    </a:cubicBezTo>
                    <a:cubicBezTo>
                      <a:pt x="9570" y="21534"/>
                      <a:pt x="8754" y="21679"/>
                      <a:pt x="7813" y="21679"/>
                    </a:cubicBezTo>
                    <a:cubicBezTo>
                      <a:pt x="5330" y="21679"/>
                      <a:pt x="1974" y="20670"/>
                      <a:pt x="1974" y="20670"/>
                    </a:cubicBezTo>
                    <a:lnTo>
                      <a:pt x="1974" y="20670"/>
                    </a:lnTo>
                    <a:cubicBezTo>
                      <a:pt x="2466" y="22633"/>
                      <a:pt x="3815" y="25035"/>
                      <a:pt x="3815" y="25035"/>
                    </a:cubicBezTo>
                    <a:cubicBezTo>
                      <a:pt x="3815" y="25035"/>
                      <a:pt x="4715" y="26695"/>
                      <a:pt x="6194" y="26695"/>
                    </a:cubicBezTo>
                    <a:cubicBezTo>
                      <a:pt x="6273" y="26695"/>
                      <a:pt x="6353" y="26691"/>
                      <a:pt x="6436" y="26681"/>
                    </a:cubicBezTo>
                    <a:cubicBezTo>
                      <a:pt x="7169" y="26590"/>
                      <a:pt x="8108" y="26467"/>
                      <a:pt x="8926" y="26467"/>
                    </a:cubicBezTo>
                    <a:cubicBezTo>
                      <a:pt x="9919" y="26467"/>
                      <a:pt x="10735" y="26648"/>
                      <a:pt x="10792" y="27288"/>
                    </a:cubicBezTo>
                    <a:cubicBezTo>
                      <a:pt x="10879" y="28263"/>
                      <a:pt x="10210" y="28579"/>
                      <a:pt x="9308" y="28579"/>
                    </a:cubicBezTo>
                    <a:cubicBezTo>
                      <a:pt x="7652" y="28579"/>
                      <a:pt x="5210" y="27515"/>
                      <a:pt x="5209" y="27515"/>
                    </a:cubicBezTo>
                    <a:lnTo>
                      <a:pt x="5209" y="27515"/>
                    </a:lnTo>
                    <a:cubicBezTo>
                      <a:pt x="7681" y="30831"/>
                      <a:pt x="11812" y="31723"/>
                      <a:pt x="15543" y="31723"/>
                    </a:cubicBezTo>
                    <a:cubicBezTo>
                      <a:pt x="19895" y="31723"/>
                      <a:pt x="23704" y="30509"/>
                      <a:pt x="23704" y="30509"/>
                    </a:cubicBezTo>
                    <a:cubicBezTo>
                      <a:pt x="23704" y="30509"/>
                      <a:pt x="34898" y="20506"/>
                      <a:pt x="30063" y="11892"/>
                    </a:cubicBezTo>
                    <a:lnTo>
                      <a:pt x="30063" y="11892"/>
                    </a:lnTo>
                    <a:cubicBezTo>
                      <a:pt x="30062" y="11892"/>
                      <a:pt x="28928" y="17342"/>
                      <a:pt x="27373" y="17342"/>
                    </a:cubicBezTo>
                    <a:cubicBezTo>
                      <a:pt x="27152" y="17342"/>
                      <a:pt x="26921" y="17231"/>
                      <a:pt x="26685" y="16978"/>
                    </a:cubicBezTo>
                    <a:cubicBezTo>
                      <a:pt x="25382" y="15588"/>
                      <a:pt x="27114" y="14808"/>
                      <a:pt x="28125" y="13527"/>
                    </a:cubicBezTo>
                    <a:cubicBezTo>
                      <a:pt x="29142" y="12242"/>
                      <a:pt x="29383" y="10679"/>
                      <a:pt x="29383" y="10679"/>
                    </a:cubicBezTo>
                    <a:cubicBezTo>
                      <a:pt x="29383" y="10679"/>
                      <a:pt x="28035" y="8277"/>
                      <a:pt x="26613" y="6837"/>
                    </a:cubicBezTo>
                    <a:cubicBezTo>
                      <a:pt x="26613" y="6837"/>
                      <a:pt x="24935" y="13281"/>
                      <a:pt x="22816" y="13960"/>
                    </a:cubicBezTo>
                    <a:cubicBezTo>
                      <a:pt x="22623" y="14022"/>
                      <a:pt x="22448" y="14051"/>
                      <a:pt x="22291" y="14051"/>
                    </a:cubicBezTo>
                    <a:cubicBezTo>
                      <a:pt x="20726" y="14051"/>
                      <a:pt x="20897" y="11202"/>
                      <a:pt x="22027" y="9917"/>
                    </a:cubicBezTo>
                    <a:cubicBezTo>
                      <a:pt x="23272" y="8510"/>
                      <a:pt x="25345" y="6937"/>
                      <a:pt x="25071" y="5360"/>
                    </a:cubicBezTo>
                    <a:cubicBezTo>
                      <a:pt x="25071" y="5360"/>
                      <a:pt x="22940" y="2288"/>
                      <a:pt x="20202" y="2288"/>
                    </a:cubicBezTo>
                    <a:cubicBezTo>
                      <a:pt x="20198" y="2288"/>
                      <a:pt x="20195" y="2288"/>
                      <a:pt x="20191" y="2288"/>
                    </a:cubicBezTo>
                    <a:cubicBezTo>
                      <a:pt x="20191" y="2288"/>
                      <a:pt x="20386" y="5542"/>
                      <a:pt x="19644" y="8304"/>
                    </a:cubicBezTo>
                    <a:cubicBezTo>
                      <a:pt x="19246" y="9785"/>
                      <a:pt x="18408" y="10456"/>
                      <a:pt x="17672" y="10456"/>
                    </a:cubicBezTo>
                    <a:cubicBezTo>
                      <a:pt x="17034" y="10456"/>
                      <a:pt x="16472" y="9953"/>
                      <a:pt x="16335" y="9038"/>
                    </a:cubicBezTo>
                    <a:cubicBezTo>
                      <a:pt x="16043" y="7065"/>
                      <a:pt x="19015" y="4376"/>
                      <a:pt x="17994" y="2553"/>
                    </a:cubicBezTo>
                    <a:cubicBezTo>
                      <a:pt x="17994" y="2553"/>
                      <a:pt x="15685" y="0"/>
                      <a:pt x="11584"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49"/>
              <p:cNvSpPr/>
              <p:nvPr/>
            </p:nvSpPr>
            <p:spPr>
              <a:xfrm>
                <a:off x="1311825" y="2117250"/>
                <a:ext cx="421700" cy="744850"/>
              </a:xfrm>
              <a:custGeom>
                <a:rect b="b" l="l" r="r" t="t"/>
                <a:pathLst>
                  <a:path extrusionOk="0" h="29794" w="16868">
                    <a:moveTo>
                      <a:pt x="139" y="0"/>
                    </a:moveTo>
                    <a:cubicBezTo>
                      <a:pt x="118" y="0"/>
                      <a:pt x="97" y="6"/>
                      <a:pt x="77" y="18"/>
                    </a:cubicBezTo>
                    <a:cubicBezTo>
                      <a:pt x="18" y="49"/>
                      <a:pt x="1" y="123"/>
                      <a:pt x="32" y="177"/>
                    </a:cubicBezTo>
                    <a:lnTo>
                      <a:pt x="16627" y="29734"/>
                    </a:lnTo>
                    <a:cubicBezTo>
                      <a:pt x="16649" y="29775"/>
                      <a:pt x="16691" y="29793"/>
                      <a:pt x="16731" y="29793"/>
                    </a:cubicBezTo>
                    <a:cubicBezTo>
                      <a:pt x="16750" y="29793"/>
                      <a:pt x="16768" y="29789"/>
                      <a:pt x="16786" y="29779"/>
                    </a:cubicBezTo>
                    <a:cubicBezTo>
                      <a:pt x="16846" y="29747"/>
                      <a:pt x="16868" y="29674"/>
                      <a:pt x="16832" y="29615"/>
                    </a:cubicBezTo>
                    <a:lnTo>
                      <a:pt x="241" y="64"/>
                    </a:lnTo>
                    <a:cubicBezTo>
                      <a:pt x="220" y="23"/>
                      <a:pt x="181" y="0"/>
                      <a:pt x="1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49"/>
              <p:cNvSpPr/>
              <p:nvPr/>
            </p:nvSpPr>
            <p:spPr>
              <a:xfrm>
                <a:off x="1437475" y="2106850"/>
                <a:ext cx="72500" cy="240100"/>
              </a:xfrm>
              <a:custGeom>
                <a:rect b="b" l="l" r="r" t="t"/>
                <a:pathLst>
                  <a:path extrusionOk="0" h="9604" w="2900">
                    <a:moveTo>
                      <a:pt x="2767" y="0"/>
                    </a:moveTo>
                    <a:cubicBezTo>
                      <a:pt x="2714" y="0"/>
                      <a:pt x="2665" y="34"/>
                      <a:pt x="2649" y="87"/>
                    </a:cubicBezTo>
                    <a:lnTo>
                      <a:pt x="20" y="9454"/>
                    </a:lnTo>
                    <a:cubicBezTo>
                      <a:pt x="1" y="9517"/>
                      <a:pt x="38" y="9580"/>
                      <a:pt x="102" y="9599"/>
                    </a:cubicBezTo>
                    <a:cubicBezTo>
                      <a:pt x="116" y="9603"/>
                      <a:pt x="125" y="9603"/>
                      <a:pt x="133" y="9603"/>
                    </a:cubicBezTo>
                    <a:cubicBezTo>
                      <a:pt x="188" y="9603"/>
                      <a:pt x="234" y="9572"/>
                      <a:pt x="253" y="9517"/>
                    </a:cubicBezTo>
                    <a:lnTo>
                      <a:pt x="2882" y="151"/>
                    </a:lnTo>
                    <a:cubicBezTo>
                      <a:pt x="2900" y="91"/>
                      <a:pt x="2859" y="23"/>
                      <a:pt x="2800" y="5"/>
                    </a:cubicBezTo>
                    <a:cubicBezTo>
                      <a:pt x="2789" y="2"/>
                      <a:pt x="2778" y="0"/>
                      <a:pt x="27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49"/>
              <p:cNvSpPr/>
              <p:nvPr/>
            </p:nvSpPr>
            <p:spPr>
              <a:xfrm>
                <a:off x="1397625" y="2600100"/>
                <a:ext cx="219350" cy="65675"/>
              </a:xfrm>
              <a:custGeom>
                <a:rect b="b" l="l" r="r" t="t"/>
                <a:pathLst>
                  <a:path extrusionOk="0" h="2627" w="8774">
                    <a:moveTo>
                      <a:pt x="135" y="1"/>
                    </a:moveTo>
                    <a:cubicBezTo>
                      <a:pt x="82" y="1"/>
                      <a:pt x="33" y="35"/>
                      <a:pt x="19" y="88"/>
                    </a:cubicBezTo>
                    <a:cubicBezTo>
                      <a:pt x="0" y="151"/>
                      <a:pt x="42" y="215"/>
                      <a:pt x="105" y="233"/>
                    </a:cubicBezTo>
                    <a:lnTo>
                      <a:pt x="8605" y="2621"/>
                    </a:lnTo>
                    <a:cubicBezTo>
                      <a:pt x="8619" y="2627"/>
                      <a:pt x="8628" y="2627"/>
                      <a:pt x="8637" y="2627"/>
                    </a:cubicBezTo>
                    <a:cubicBezTo>
                      <a:pt x="8692" y="2627"/>
                      <a:pt x="8738" y="2589"/>
                      <a:pt x="8755" y="2539"/>
                    </a:cubicBezTo>
                    <a:cubicBezTo>
                      <a:pt x="8774" y="2476"/>
                      <a:pt x="8732" y="2412"/>
                      <a:pt x="8669" y="2394"/>
                    </a:cubicBezTo>
                    <a:lnTo>
                      <a:pt x="169" y="6"/>
                    </a:lnTo>
                    <a:cubicBezTo>
                      <a:pt x="157" y="2"/>
                      <a:pt x="146" y="1"/>
                      <a:pt x="1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49"/>
              <p:cNvSpPr/>
              <p:nvPr/>
            </p:nvSpPr>
            <p:spPr>
              <a:xfrm>
                <a:off x="1542225" y="2349325"/>
                <a:ext cx="56625" cy="184050"/>
              </a:xfrm>
              <a:custGeom>
                <a:rect b="b" l="l" r="r" t="t"/>
                <a:pathLst>
                  <a:path extrusionOk="0" h="7362" w="2265">
                    <a:moveTo>
                      <a:pt x="2134" y="1"/>
                    </a:moveTo>
                    <a:cubicBezTo>
                      <a:pt x="2081" y="1"/>
                      <a:pt x="2034" y="38"/>
                      <a:pt x="2018" y="87"/>
                    </a:cubicBezTo>
                    <a:lnTo>
                      <a:pt x="18" y="7210"/>
                    </a:lnTo>
                    <a:cubicBezTo>
                      <a:pt x="0" y="7275"/>
                      <a:pt x="36" y="7343"/>
                      <a:pt x="100" y="7361"/>
                    </a:cubicBezTo>
                    <a:lnTo>
                      <a:pt x="132" y="7361"/>
                    </a:lnTo>
                    <a:cubicBezTo>
                      <a:pt x="182" y="7361"/>
                      <a:pt x="232" y="7329"/>
                      <a:pt x="246" y="7275"/>
                    </a:cubicBezTo>
                    <a:lnTo>
                      <a:pt x="2247" y="155"/>
                    </a:lnTo>
                    <a:cubicBezTo>
                      <a:pt x="2265" y="91"/>
                      <a:pt x="2229" y="24"/>
                      <a:pt x="2165" y="5"/>
                    </a:cubicBezTo>
                    <a:cubicBezTo>
                      <a:pt x="2154" y="2"/>
                      <a:pt x="2144"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49"/>
              <p:cNvSpPr/>
              <p:nvPr/>
            </p:nvSpPr>
            <p:spPr>
              <a:xfrm>
                <a:off x="1107625" y="1391650"/>
                <a:ext cx="794550" cy="186300"/>
              </a:xfrm>
              <a:custGeom>
                <a:rect b="b" l="l" r="r" t="t"/>
                <a:pathLst>
                  <a:path extrusionOk="0" h="7452" w="31782">
                    <a:moveTo>
                      <a:pt x="7330" y="0"/>
                    </a:moveTo>
                    <a:cubicBezTo>
                      <a:pt x="3283" y="0"/>
                      <a:pt x="1" y="3282"/>
                      <a:pt x="1" y="7329"/>
                    </a:cubicBezTo>
                    <a:lnTo>
                      <a:pt x="1" y="7451"/>
                    </a:lnTo>
                    <a:lnTo>
                      <a:pt x="31782" y="7451"/>
                    </a:lnTo>
                    <a:cubicBezTo>
                      <a:pt x="31130" y="6723"/>
                      <a:pt x="30182" y="6262"/>
                      <a:pt x="29129" y="6262"/>
                    </a:cubicBezTo>
                    <a:cubicBezTo>
                      <a:pt x="28660" y="6262"/>
                      <a:pt x="28208" y="6353"/>
                      <a:pt x="27798" y="6522"/>
                    </a:cubicBezTo>
                    <a:cubicBezTo>
                      <a:pt x="27608" y="6599"/>
                      <a:pt x="27408" y="6636"/>
                      <a:pt x="27210" y="6636"/>
                    </a:cubicBezTo>
                    <a:cubicBezTo>
                      <a:pt x="26810" y="6636"/>
                      <a:pt x="26416" y="6483"/>
                      <a:pt x="26121" y="6193"/>
                    </a:cubicBezTo>
                    <a:cubicBezTo>
                      <a:pt x="25360" y="5451"/>
                      <a:pt x="24320" y="4990"/>
                      <a:pt x="23176" y="4990"/>
                    </a:cubicBezTo>
                    <a:cubicBezTo>
                      <a:pt x="23072" y="4990"/>
                      <a:pt x="22967" y="4996"/>
                      <a:pt x="22867" y="5000"/>
                    </a:cubicBezTo>
                    <a:cubicBezTo>
                      <a:pt x="22713" y="5012"/>
                      <a:pt x="22560" y="5017"/>
                      <a:pt x="22407" y="5017"/>
                    </a:cubicBezTo>
                    <a:cubicBezTo>
                      <a:pt x="21168" y="5017"/>
                      <a:pt x="19953" y="4641"/>
                      <a:pt x="18943" y="3915"/>
                    </a:cubicBezTo>
                    <a:cubicBezTo>
                      <a:pt x="18013" y="3246"/>
                      <a:pt x="16874" y="2853"/>
                      <a:pt x="15643" y="2853"/>
                    </a:cubicBezTo>
                    <a:lnTo>
                      <a:pt x="15611" y="2853"/>
                    </a:lnTo>
                    <a:cubicBezTo>
                      <a:pt x="15597" y="2853"/>
                      <a:pt x="15583" y="2853"/>
                      <a:pt x="15569" y="2853"/>
                    </a:cubicBezTo>
                    <a:cubicBezTo>
                      <a:pt x="14221" y="2853"/>
                      <a:pt x="12916" y="2389"/>
                      <a:pt x="11851" y="1559"/>
                    </a:cubicBezTo>
                    <a:cubicBezTo>
                      <a:pt x="10607" y="579"/>
                      <a:pt x="9038" y="0"/>
                      <a:pt x="7330" y="0"/>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49"/>
              <p:cNvSpPr/>
              <p:nvPr/>
            </p:nvSpPr>
            <p:spPr>
              <a:xfrm>
                <a:off x="1924600" y="1565300"/>
                <a:ext cx="72375" cy="12325"/>
              </a:xfrm>
              <a:custGeom>
                <a:rect b="b" l="l" r="r" t="t"/>
                <a:pathLst>
                  <a:path extrusionOk="0" h="493" w="2895">
                    <a:moveTo>
                      <a:pt x="1450" y="0"/>
                    </a:moveTo>
                    <a:cubicBezTo>
                      <a:pt x="903" y="0"/>
                      <a:pt x="402" y="183"/>
                      <a:pt x="1" y="492"/>
                    </a:cubicBezTo>
                    <a:lnTo>
                      <a:pt x="2895" y="492"/>
                    </a:lnTo>
                    <a:cubicBezTo>
                      <a:pt x="2493" y="183"/>
                      <a:pt x="1992" y="0"/>
                      <a:pt x="1450" y="0"/>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49"/>
              <p:cNvSpPr/>
              <p:nvPr/>
            </p:nvSpPr>
            <p:spPr>
              <a:xfrm>
                <a:off x="1548375" y="1752600"/>
                <a:ext cx="1118025" cy="1745400"/>
              </a:xfrm>
              <a:custGeom>
                <a:rect b="b" l="l" r="r" t="t"/>
                <a:pathLst>
                  <a:path extrusionOk="0" h="69816" w="44721">
                    <a:moveTo>
                      <a:pt x="169" y="1"/>
                    </a:moveTo>
                    <a:cubicBezTo>
                      <a:pt x="73" y="1"/>
                      <a:pt x="0" y="79"/>
                      <a:pt x="0" y="169"/>
                    </a:cubicBezTo>
                    <a:lnTo>
                      <a:pt x="0" y="69651"/>
                    </a:lnTo>
                    <a:cubicBezTo>
                      <a:pt x="0" y="69742"/>
                      <a:pt x="73" y="69815"/>
                      <a:pt x="169" y="69815"/>
                    </a:cubicBezTo>
                    <a:lnTo>
                      <a:pt x="44720" y="69815"/>
                    </a:lnTo>
                    <a:lnTo>
                      <a:pt x="44720" y="1"/>
                    </a:ln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49"/>
              <p:cNvSpPr/>
              <p:nvPr/>
            </p:nvSpPr>
            <p:spPr>
              <a:xfrm>
                <a:off x="1597250" y="1793400"/>
                <a:ext cx="1069150" cy="53900"/>
              </a:xfrm>
              <a:custGeom>
                <a:rect b="b" l="l" r="r" t="t"/>
                <a:pathLst>
                  <a:path extrusionOk="0" h="2156" w="42766">
                    <a:moveTo>
                      <a:pt x="0" y="1"/>
                    </a:moveTo>
                    <a:lnTo>
                      <a:pt x="0" y="2156"/>
                    </a:lnTo>
                    <a:lnTo>
                      <a:pt x="42765" y="2156"/>
                    </a:lnTo>
                    <a:lnTo>
                      <a:pt x="42765" y="1"/>
                    </a:lnTo>
                    <a:close/>
                  </a:path>
                </a:pathLst>
              </a:custGeom>
              <a:solidFill>
                <a:srgbClr val="C9C9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49"/>
              <p:cNvSpPr/>
              <p:nvPr/>
            </p:nvSpPr>
            <p:spPr>
              <a:xfrm>
                <a:off x="1539600" y="1743825"/>
                <a:ext cx="1135575" cy="1762950"/>
              </a:xfrm>
              <a:custGeom>
                <a:rect b="b" l="l" r="r" t="t"/>
                <a:pathLst>
                  <a:path extrusionOk="0" h="70518" w="45423">
                    <a:moveTo>
                      <a:pt x="701" y="5297"/>
                    </a:moveTo>
                    <a:cubicBezTo>
                      <a:pt x="1299" y="6053"/>
                      <a:pt x="2229" y="6545"/>
                      <a:pt x="3268" y="6545"/>
                    </a:cubicBezTo>
                    <a:lnTo>
                      <a:pt x="44720" y="6545"/>
                    </a:lnTo>
                    <a:lnTo>
                      <a:pt x="44720" y="69815"/>
                    </a:lnTo>
                    <a:lnTo>
                      <a:pt x="3268" y="69815"/>
                    </a:lnTo>
                    <a:cubicBezTo>
                      <a:pt x="1856" y="69815"/>
                      <a:pt x="701" y="68667"/>
                      <a:pt x="701" y="67249"/>
                    </a:cubicBezTo>
                    <a:lnTo>
                      <a:pt x="701" y="5297"/>
                    </a:lnTo>
                    <a:close/>
                    <a:moveTo>
                      <a:pt x="3268" y="1"/>
                    </a:moveTo>
                    <a:cubicBezTo>
                      <a:pt x="1467" y="1"/>
                      <a:pt x="0" y="1469"/>
                      <a:pt x="0" y="3274"/>
                    </a:cubicBezTo>
                    <a:cubicBezTo>
                      <a:pt x="0" y="3533"/>
                      <a:pt x="28" y="3783"/>
                      <a:pt x="87" y="4025"/>
                    </a:cubicBezTo>
                    <a:lnTo>
                      <a:pt x="0" y="4025"/>
                    </a:lnTo>
                    <a:lnTo>
                      <a:pt x="0" y="67249"/>
                    </a:lnTo>
                    <a:cubicBezTo>
                      <a:pt x="0" y="69050"/>
                      <a:pt x="1467" y="70518"/>
                      <a:pt x="3268" y="70518"/>
                    </a:cubicBezTo>
                    <a:lnTo>
                      <a:pt x="45422" y="70518"/>
                    </a:lnTo>
                    <a:lnTo>
                      <a:pt x="45422" y="5844"/>
                    </a:lnTo>
                    <a:lnTo>
                      <a:pt x="3268" y="5844"/>
                    </a:lnTo>
                    <a:cubicBezTo>
                      <a:pt x="1856" y="5844"/>
                      <a:pt x="701" y="4691"/>
                      <a:pt x="701" y="3274"/>
                    </a:cubicBezTo>
                    <a:cubicBezTo>
                      <a:pt x="701" y="1856"/>
                      <a:pt x="1856" y="703"/>
                      <a:pt x="3268" y="703"/>
                    </a:cubicBezTo>
                    <a:lnTo>
                      <a:pt x="45071" y="703"/>
                    </a:lnTo>
                    <a:lnTo>
                      <a:pt x="45071" y="1"/>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49"/>
              <p:cNvSpPr/>
              <p:nvPr/>
            </p:nvSpPr>
            <p:spPr>
              <a:xfrm>
                <a:off x="1588475" y="1784625"/>
                <a:ext cx="1077925" cy="71450"/>
              </a:xfrm>
              <a:custGeom>
                <a:rect b="b" l="l" r="r" t="t"/>
                <a:pathLst>
                  <a:path extrusionOk="0" h="2858" w="43117">
                    <a:moveTo>
                      <a:pt x="1432" y="1"/>
                    </a:moveTo>
                    <a:cubicBezTo>
                      <a:pt x="643" y="1"/>
                      <a:pt x="0" y="643"/>
                      <a:pt x="0" y="1431"/>
                    </a:cubicBezTo>
                    <a:cubicBezTo>
                      <a:pt x="0" y="2220"/>
                      <a:pt x="643" y="2858"/>
                      <a:pt x="1432" y="2858"/>
                    </a:cubicBezTo>
                    <a:lnTo>
                      <a:pt x="43116" y="2858"/>
                    </a:lnTo>
                    <a:lnTo>
                      <a:pt x="43116" y="2157"/>
                    </a:lnTo>
                    <a:lnTo>
                      <a:pt x="1432" y="2157"/>
                    </a:lnTo>
                    <a:cubicBezTo>
                      <a:pt x="1030" y="2157"/>
                      <a:pt x="702" y="1833"/>
                      <a:pt x="702" y="1431"/>
                    </a:cubicBezTo>
                    <a:cubicBezTo>
                      <a:pt x="702" y="1030"/>
                      <a:pt x="1030" y="702"/>
                      <a:pt x="1432" y="702"/>
                    </a:cubicBezTo>
                    <a:lnTo>
                      <a:pt x="43116" y="702"/>
                    </a:lnTo>
                    <a:lnTo>
                      <a:pt x="43116" y="1"/>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49"/>
              <p:cNvSpPr/>
              <p:nvPr/>
            </p:nvSpPr>
            <p:spPr>
              <a:xfrm>
                <a:off x="2184275" y="2000775"/>
                <a:ext cx="421950" cy="738600"/>
              </a:xfrm>
              <a:custGeom>
                <a:rect b="b" l="l" r="r" t="t"/>
                <a:pathLst>
                  <a:path extrusionOk="0" h="29544" w="16878">
                    <a:moveTo>
                      <a:pt x="46" y="0"/>
                    </a:moveTo>
                    <a:cubicBezTo>
                      <a:pt x="24" y="0"/>
                      <a:pt x="1" y="19"/>
                      <a:pt x="1" y="46"/>
                    </a:cubicBezTo>
                    <a:lnTo>
                      <a:pt x="1" y="29498"/>
                    </a:lnTo>
                    <a:cubicBezTo>
                      <a:pt x="1" y="29526"/>
                      <a:pt x="24" y="29543"/>
                      <a:pt x="46" y="29543"/>
                    </a:cubicBezTo>
                    <a:lnTo>
                      <a:pt x="16832" y="29543"/>
                    </a:lnTo>
                    <a:cubicBezTo>
                      <a:pt x="16855" y="29543"/>
                      <a:pt x="16878" y="29526"/>
                      <a:pt x="16878" y="29498"/>
                    </a:cubicBezTo>
                    <a:lnTo>
                      <a:pt x="16878" y="46"/>
                    </a:lnTo>
                    <a:cubicBezTo>
                      <a:pt x="16878" y="19"/>
                      <a:pt x="16855" y="0"/>
                      <a:pt x="16832" y="0"/>
                    </a:cubicBezTo>
                    <a:close/>
                  </a:path>
                </a:pathLst>
              </a:custGeom>
              <a:solidFill>
                <a:srgbClr val="D6D6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49"/>
              <p:cNvSpPr/>
              <p:nvPr/>
            </p:nvSpPr>
            <p:spPr>
              <a:xfrm>
                <a:off x="1645000" y="2097050"/>
                <a:ext cx="67350" cy="89600"/>
              </a:xfrm>
              <a:custGeom>
                <a:rect b="b" l="l" r="r" t="t"/>
                <a:pathLst>
                  <a:path extrusionOk="0" h="3584" w="2694">
                    <a:moveTo>
                      <a:pt x="0" y="1"/>
                    </a:moveTo>
                    <a:lnTo>
                      <a:pt x="0" y="3583"/>
                    </a:lnTo>
                    <a:lnTo>
                      <a:pt x="438" y="3583"/>
                    </a:lnTo>
                    <a:lnTo>
                      <a:pt x="438" y="2052"/>
                    </a:lnTo>
                    <a:cubicBezTo>
                      <a:pt x="438" y="1455"/>
                      <a:pt x="429" y="1026"/>
                      <a:pt x="401" y="575"/>
                    </a:cubicBezTo>
                    <a:lnTo>
                      <a:pt x="415" y="571"/>
                    </a:lnTo>
                    <a:cubicBezTo>
                      <a:pt x="597" y="958"/>
                      <a:pt x="834" y="1368"/>
                      <a:pt x="1085" y="1764"/>
                    </a:cubicBezTo>
                    <a:lnTo>
                      <a:pt x="2224" y="3583"/>
                    </a:lnTo>
                    <a:lnTo>
                      <a:pt x="2693" y="3583"/>
                    </a:lnTo>
                    <a:lnTo>
                      <a:pt x="2693" y="1"/>
                    </a:lnTo>
                    <a:lnTo>
                      <a:pt x="2256" y="1"/>
                    </a:lnTo>
                    <a:lnTo>
                      <a:pt x="2256" y="1501"/>
                    </a:lnTo>
                    <a:cubicBezTo>
                      <a:pt x="2256" y="2056"/>
                      <a:pt x="2265" y="2494"/>
                      <a:pt x="2310" y="2972"/>
                    </a:cubicBezTo>
                    <a:lnTo>
                      <a:pt x="2297" y="2977"/>
                    </a:lnTo>
                    <a:cubicBezTo>
                      <a:pt x="2129" y="2608"/>
                      <a:pt x="1923" y="2233"/>
                      <a:pt x="1654" y="1810"/>
                    </a:cubicBezTo>
                    <a:lnTo>
                      <a:pt x="505" y="1"/>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49"/>
              <p:cNvSpPr/>
              <p:nvPr/>
            </p:nvSpPr>
            <p:spPr>
              <a:xfrm>
                <a:off x="1732600" y="2097050"/>
                <a:ext cx="50400" cy="89600"/>
              </a:xfrm>
              <a:custGeom>
                <a:rect b="b" l="l" r="r" t="t"/>
                <a:pathLst>
                  <a:path extrusionOk="0" h="3584" w="2016">
                    <a:moveTo>
                      <a:pt x="1" y="1"/>
                    </a:moveTo>
                    <a:lnTo>
                      <a:pt x="1" y="3583"/>
                    </a:lnTo>
                    <a:lnTo>
                      <a:pt x="2016" y="3583"/>
                    </a:lnTo>
                    <a:lnTo>
                      <a:pt x="2016" y="3196"/>
                    </a:lnTo>
                    <a:lnTo>
                      <a:pt x="461" y="3196"/>
                    </a:lnTo>
                    <a:lnTo>
                      <a:pt x="461" y="1901"/>
                    </a:lnTo>
                    <a:lnTo>
                      <a:pt x="1856" y="1901"/>
                    </a:lnTo>
                    <a:lnTo>
                      <a:pt x="1856" y="1518"/>
                    </a:lnTo>
                    <a:lnTo>
                      <a:pt x="461" y="1518"/>
                    </a:lnTo>
                    <a:lnTo>
                      <a:pt x="461" y="388"/>
                    </a:lnTo>
                    <a:lnTo>
                      <a:pt x="1938" y="388"/>
                    </a:lnTo>
                    <a:lnTo>
                      <a:pt x="1938" y="1"/>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49"/>
              <p:cNvSpPr/>
              <p:nvPr/>
            </p:nvSpPr>
            <p:spPr>
              <a:xfrm>
                <a:off x="1791075" y="2097050"/>
                <a:ext cx="109525" cy="89600"/>
              </a:xfrm>
              <a:custGeom>
                <a:rect b="b" l="l" r="r" t="t"/>
                <a:pathLst>
                  <a:path extrusionOk="0" h="3584" w="4381">
                    <a:moveTo>
                      <a:pt x="0" y="1"/>
                    </a:moveTo>
                    <a:lnTo>
                      <a:pt x="912" y="3583"/>
                    </a:lnTo>
                    <a:lnTo>
                      <a:pt x="1395" y="3583"/>
                    </a:lnTo>
                    <a:lnTo>
                      <a:pt x="1905" y="1719"/>
                    </a:lnTo>
                    <a:cubicBezTo>
                      <a:pt x="2041" y="1254"/>
                      <a:pt x="2119" y="903"/>
                      <a:pt x="2183" y="548"/>
                    </a:cubicBezTo>
                    <a:lnTo>
                      <a:pt x="2192" y="548"/>
                    </a:lnTo>
                    <a:cubicBezTo>
                      <a:pt x="2243" y="908"/>
                      <a:pt x="2315" y="1259"/>
                      <a:pt x="2429" y="1719"/>
                    </a:cubicBezTo>
                    <a:lnTo>
                      <a:pt x="2880" y="3583"/>
                    </a:lnTo>
                    <a:lnTo>
                      <a:pt x="3364" y="3583"/>
                    </a:lnTo>
                    <a:lnTo>
                      <a:pt x="4380" y="1"/>
                    </a:lnTo>
                    <a:lnTo>
                      <a:pt x="3905" y="1"/>
                    </a:lnTo>
                    <a:lnTo>
                      <a:pt x="3436" y="1806"/>
                    </a:lnTo>
                    <a:cubicBezTo>
                      <a:pt x="3322" y="2252"/>
                      <a:pt x="3222" y="2653"/>
                      <a:pt x="3145" y="3045"/>
                    </a:cubicBezTo>
                    <a:lnTo>
                      <a:pt x="3135" y="3045"/>
                    </a:lnTo>
                    <a:cubicBezTo>
                      <a:pt x="3081" y="2667"/>
                      <a:pt x="2985" y="2243"/>
                      <a:pt x="2885" y="1819"/>
                    </a:cubicBezTo>
                    <a:lnTo>
                      <a:pt x="2452" y="1"/>
                    </a:lnTo>
                    <a:lnTo>
                      <a:pt x="1964" y="1"/>
                    </a:lnTo>
                    <a:lnTo>
                      <a:pt x="1486" y="1806"/>
                    </a:lnTo>
                    <a:cubicBezTo>
                      <a:pt x="1362" y="2271"/>
                      <a:pt x="1253" y="2694"/>
                      <a:pt x="1194" y="3049"/>
                    </a:cubicBezTo>
                    <a:lnTo>
                      <a:pt x="1185" y="3049"/>
                    </a:lnTo>
                    <a:cubicBezTo>
                      <a:pt x="1122" y="2704"/>
                      <a:pt x="1025" y="2256"/>
                      <a:pt x="916" y="1810"/>
                    </a:cubicBezTo>
                    <a:lnTo>
                      <a:pt x="493" y="1"/>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49"/>
              <p:cNvSpPr/>
              <p:nvPr/>
            </p:nvSpPr>
            <p:spPr>
              <a:xfrm>
                <a:off x="1907300" y="2095575"/>
                <a:ext cx="54250" cy="92425"/>
              </a:xfrm>
              <a:custGeom>
                <a:rect b="b" l="l" r="r" t="t"/>
                <a:pathLst>
                  <a:path extrusionOk="0" h="3697" w="2170">
                    <a:moveTo>
                      <a:pt x="1235" y="1"/>
                    </a:moveTo>
                    <a:cubicBezTo>
                      <a:pt x="537" y="1"/>
                      <a:pt x="72" y="415"/>
                      <a:pt x="72" y="971"/>
                    </a:cubicBezTo>
                    <a:cubicBezTo>
                      <a:pt x="72" y="1478"/>
                      <a:pt x="438" y="1783"/>
                      <a:pt x="1021" y="1987"/>
                    </a:cubicBezTo>
                    <a:cubicBezTo>
                      <a:pt x="1504" y="2174"/>
                      <a:pt x="1700" y="2366"/>
                      <a:pt x="1700" y="2698"/>
                    </a:cubicBezTo>
                    <a:cubicBezTo>
                      <a:pt x="1700" y="3064"/>
                      <a:pt x="1422" y="3314"/>
                      <a:pt x="947" y="3314"/>
                    </a:cubicBezTo>
                    <a:cubicBezTo>
                      <a:pt x="629" y="3314"/>
                      <a:pt x="323" y="3205"/>
                      <a:pt x="118" y="3077"/>
                    </a:cubicBezTo>
                    <a:lnTo>
                      <a:pt x="0" y="3464"/>
                    </a:lnTo>
                    <a:cubicBezTo>
                      <a:pt x="192" y="3592"/>
                      <a:pt x="569" y="3697"/>
                      <a:pt x="916" y="3697"/>
                    </a:cubicBezTo>
                    <a:cubicBezTo>
                      <a:pt x="1763" y="3697"/>
                      <a:pt x="2169" y="3218"/>
                      <a:pt x="2169" y="2662"/>
                    </a:cubicBezTo>
                    <a:cubicBezTo>
                      <a:pt x="2169" y="2138"/>
                      <a:pt x="1864" y="1846"/>
                      <a:pt x="1258" y="1609"/>
                    </a:cubicBezTo>
                    <a:cubicBezTo>
                      <a:pt x="760" y="1417"/>
                      <a:pt x="542" y="1253"/>
                      <a:pt x="542" y="921"/>
                    </a:cubicBezTo>
                    <a:cubicBezTo>
                      <a:pt x="542" y="675"/>
                      <a:pt x="729" y="384"/>
                      <a:pt x="1217" y="384"/>
                    </a:cubicBezTo>
                    <a:cubicBezTo>
                      <a:pt x="1545" y="384"/>
                      <a:pt x="1782" y="488"/>
                      <a:pt x="1900" y="552"/>
                    </a:cubicBezTo>
                    <a:lnTo>
                      <a:pt x="2028" y="174"/>
                    </a:lnTo>
                    <a:cubicBezTo>
                      <a:pt x="1868" y="87"/>
                      <a:pt x="1599" y="1"/>
                      <a:pt x="1235" y="1"/>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49"/>
              <p:cNvSpPr/>
              <p:nvPr/>
            </p:nvSpPr>
            <p:spPr>
              <a:xfrm>
                <a:off x="1649425" y="2013400"/>
                <a:ext cx="25775" cy="34800"/>
              </a:xfrm>
              <a:custGeom>
                <a:rect b="b" l="l" r="r" t="t"/>
                <a:pathLst>
                  <a:path extrusionOk="0" h="1392" w="1031">
                    <a:moveTo>
                      <a:pt x="515" y="526"/>
                    </a:moveTo>
                    <a:cubicBezTo>
                      <a:pt x="429" y="526"/>
                      <a:pt x="356" y="589"/>
                      <a:pt x="356" y="690"/>
                    </a:cubicBezTo>
                    <a:cubicBezTo>
                      <a:pt x="356" y="785"/>
                      <a:pt x="429" y="849"/>
                      <a:pt x="515" y="849"/>
                    </a:cubicBezTo>
                    <a:cubicBezTo>
                      <a:pt x="607" y="849"/>
                      <a:pt x="675" y="785"/>
                      <a:pt x="675" y="690"/>
                    </a:cubicBezTo>
                    <a:cubicBezTo>
                      <a:pt x="675" y="589"/>
                      <a:pt x="607" y="526"/>
                      <a:pt x="515" y="526"/>
                    </a:cubicBezTo>
                    <a:close/>
                    <a:moveTo>
                      <a:pt x="515" y="243"/>
                    </a:moveTo>
                    <a:cubicBezTo>
                      <a:pt x="648" y="243"/>
                      <a:pt x="753" y="343"/>
                      <a:pt x="753" y="694"/>
                    </a:cubicBezTo>
                    <a:cubicBezTo>
                      <a:pt x="753" y="1040"/>
                      <a:pt x="648" y="1155"/>
                      <a:pt x="515" y="1155"/>
                    </a:cubicBezTo>
                    <a:cubicBezTo>
                      <a:pt x="383" y="1155"/>
                      <a:pt x="279" y="1040"/>
                      <a:pt x="279" y="694"/>
                    </a:cubicBezTo>
                    <a:cubicBezTo>
                      <a:pt x="279" y="343"/>
                      <a:pt x="383" y="243"/>
                      <a:pt x="515" y="243"/>
                    </a:cubicBezTo>
                    <a:close/>
                    <a:moveTo>
                      <a:pt x="515" y="1"/>
                    </a:moveTo>
                    <a:cubicBezTo>
                      <a:pt x="206" y="1"/>
                      <a:pt x="0" y="238"/>
                      <a:pt x="0" y="694"/>
                    </a:cubicBezTo>
                    <a:cubicBezTo>
                      <a:pt x="0" y="1145"/>
                      <a:pt x="206" y="1391"/>
                      <a:pt x="515" y="1391"/>
                    </a:cubicBezTo>
                    <a:cubicBezTo>
                      <a:pt x="826" y="1391"/>
                      <a:pt x="1031" y="1145"/>
                      <a:pt x="1031" y="694"/>
                    </a:cubicBezTo>
                    <a:cubicBezTo>
                      <a:pt x="1031" y="238"/>
                      <a:pt x="826" y="1"/>
                      <a:pt x="515"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49"/>
              <p:cNvSpPr/>
              <p:nvPr/>
            </p:nvSpPr>
            <p:spPr>
              <a:xfrm>
                <a:off x="1682375" y="2014100"/>
                <a:ext cx="24375" cy="33525"/>
              </a:xfrm>
              <a:custGeom>
                <a:rect b="b" l="l" r="r" t="t"/>
                <a:pathLst>
                  <a:path extrusionOk="0" h="1341" w="975">
                    <a:moveTo>
                      <a:pt x="442" y="0"/>
                    </a:moveTo>
                    <a:cubicBezTo>
                      <a:pt x="337" y="60"/>
                      <a:pt x="241" y="96"/>
                      <a:pt x="64" y="124"/>
                    </a:cubicBezTo>
                    <a:lnTo>
                      <a:pt x="64" y="315"/>
                    </a:lnTo>
                    <a:lnTo>
                      <a:pt x="360" y="315"/>
                    </a:lnTo>
                    <a:lnTo>
                      <a:pt x="360" y="1090"/>
                    </a:lnTo>
                    <a:lnTo>
                      <a:pt x="0" y="1090"/>
                    </a:lnTo>
                    <a:lnTo>
                      <a:pt x="0" y="1340"/>
                    </a:lnTo>
                    <a:lnTo>
                      <a:pt x="975" y="1340"/>
                    </a:lnTo>
                    <a:lnTo>
                      <a:pt x="975" y="1090"/>
                    </a:lnTo>
                    <a:lnTo>
                      <a:pt x="670" y="1090"/>
                    </a:lnTo>
                    <a:lnTo>
                      <a:pt x="670"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49"/>
              <p:cNvSpPr/>
              <p:nvPr/>
            </p:nvSpPr>
            <p:spPr>
              <a:xfrm>
                <a:off x="1713675" y="2010125"/>
                <a:ext cx="23850" cy="45950"/>
              </a:xfrm>
              <a:custGeom>
                <a:rect b="b" l="l" r="r" t="t"/>
                <a:pathLst>
                  <a:path extrusionOk="0" h="1838" w="954">
                    <a:moveTo>
                      <a:pt x="699" y="1"/>
                    </a:moveTo>
                    <a:lnTo>
                      <a:pt x="1" y="1837"/>
                    </a:lnTo>
                    <a:lnTo>
                      <a:pt x="261" y="1837"/>
                    </a:lnTo>
                    <a:lnTo>
                      <a:pt x="953"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49"/>
              <p:cNvSpPr/>
              <p:nvPr/>
            </p:nvSpPr>
            <p:spPr>
              <a:xfrm>
                <a:off x="1745600" y="2014100"/>
                <a:ext cx="24400" cy="33525"/>
              </a:xfrm>
              <a:custGeom>
                <a:rect b="b" l="l" r="r" t="t"/>
                <a:pathLst>
                  <a:path extrusionOk="0" h="1341" w="976">
                    <a:moveTo>
                      <a:pt x="447" y="0"/>
                    </a:moveTo>
                    <a:cubicBezTo>
                      <a:pt x="343" y="60"/>
                      <a:pt x="246" y="96"/>
                      <a:pt x="64" y="124"/>
                    </a:cubicBezTo>
                    <a:lnTo>
                      <a:pt x="64" y="315"/>
                    </a:lnTo>
                    <a:lnTo>
                      <a:pt x="360" y="315"/>
                    </a:lnTo>
                    <a:lnTo>
                      <a:pt x="360" y="1090"/>
                    </a:lnTo>
                    <a:lnTo>
                      <a:pt x="0" y="1090"/>
                    </a:lnTo>
                    <a:lnTo>
                      <a:pt x="0" y="1340"/>
                    </a:lnTo>
                    <a:lnTo>
                      <a:pt x="976" y="1340"/>
                    </a:lnTo>
                    <a:lnTo>
                      <a:pt x="976" y="1090"/>
                    </a:lnTo>
                    <a:lnTo>
                      <a:pt x="675" y="1090"/>
                    </a:lnTo>
                    <a:lnTo>
                      <a:pt x="675"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49"/>
              <p:cNvSpPr/>
              <p:nvPr/>
            </p:nvSpPr>
            <p:spPr>
              <a:xfrm>
                <a:off x="1775900" y="2013400"/>
                <a:ext cx="25675" cy="34800"/>
              </a:xfrm>
              <a:custGeom>
                <a:rect b="b" l="l" r="r" t="t"/>
                <a:pathLst>
                  <a:path extrusionOk="0" h="1392" w="1027">
                    <a:moveTo>
                      <a:pt x="488" y="238"/>
                    </a:moveTo>
                    <a:cubicBezTo>
                      <a:pt x="593" y="238"/>
                      <a:pt x="698" y="303"/>
                      <a:pt x="733" y="511"/>
                    </a:cubicBezTo>
                    <a:lnTo>
                      <a:pt x="733" y="511"/>
                    </a:lnTo>
                    <a:cubicBezTo>
                      <a:pt x="652" y="610"/>
                      <a:pt x="564" y="648"/>
                      <a:pt x="484" y="648"/>
                    </a:cubicBezTo>
                    <a:cubicBezTo>
                      <a:pt x="366" y="648"/>
                      <a:pt x="284" y="589"/>
                      <a:pt x="284" y="453"/>
                    </a:cubicBezTo>
                    <a:cubicBezTo>
                      <a:pt x="284" y="302"/>
                      <a:pt x="383" y="238"/>
                      <a:pt x="488" y="238"/>
                    </a:cubicBezTo>
                    <a:close/>
                    <a:moveTo>
                      <a:pt x="484" y="1"/>
                    </a:moveTo>
                    <a:cubicBezTo>
                      <a:pt x="224" y="1"/>
                      <a:pt x="0" y="175"/>
                      <a:pt x="0" y="453"/>
                    </a:cubicBezTo>
                    <a:cubicBezTo>
                      <a:pt x="0" y="735"/>
                      <a:pt x="183" y="867"/>
                      <a:pt x="416" y="867"/>
                    </a:cubicBezTo>
                    <a:cubicBezTo>
                      <a:pt x="516" y="867"/>
                      <a:pt x="648" y="812"/>
                      <a:pt x="743" y="713"/>
                    </a:cubicBezTo>
                    <a:lnTo>
                      <a:pt x="743" y="713"/>
                    </a:lnTo>
                    <a:cubicBezTo>
                      <a:pt x="731" y="1033"/>
                      <a:pt x="585" y="1141"/>
                      <a:pt x="420" y="1141"/>
                    </a:cubicBezTo>
                    <a:cubicBezTo>
                      <a:pt x="334" y="1141"/>
                      <a:pt x="242" y="1095"/>
                      <a:pt x="183" y="1045"/>
                    </a:cubicBezTo>
                    <a:lnTo>
                      <a:pt x="23" y="1231"/>
                    </a:lnTo>
                    <a:cubicBezTo>
                      <a:pt x="115" y="1319"/>
                      <a:pt x="256" y="1391"/>
                      <a:pt x="448" y="1391"/>
                    </a:cubicBezTo>
                    <a:cubicBezTo>
                      <a:pt x="744" y="1391"/>
                      <a:pt x="1026" y="1168"/>
                      <a:pt x="1026" y="667"/>
                    </a:cubicBezTo>
                    <a:cubicBezTo>
                      <a:pt x="1026" y="198"/>
                      <a:pt x="757" y="1"/>
                      <a:pt x="48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49"/>
              <p:cNvSpPr/>
              <p:nvPr/>
            </p:nvSpPr>
            <p:spPr>
              <a:xfrm>
                <a:off x="1646475" y="2238225"/>
                <a:ext cx="485300" cy="10950"/>
              </a:xfrm>
              <a:custGeom>
                <a:rect b="b" l="l" r="r" t="t"/>
                <a:pathLst>
                  <a:path extrusionOk="0" h="438" w="19412">
                    <a:moveTo>
                      <a:pt x="0" y="0"/>
                    </a:moveTo>
                    <a:lnTo>
                      <a:pt x="0" y="438"/>
                    </a:lnTo>
                    <a:lnTo>
                      <a:pt x="19411" y="438"/>
                    </a:lnTo>
                    <a:lnTo>
                      <a:pt x="1941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49"/>
              <p:cNvSpPr/>
              <p:nvPr/>
            </p:nvSpPr>
            <p:spPr>
              <a:xfrm>
                <a:off x="1646475" y="2299750"/>
                <a:ext cx="485300" cy="10975"/>
              </a:xfrm>
              <a:custGeom>
                <a:rect b="b" l="l" r="r" t="t"/>
                <a:pathLst>
                  <a:path extrusionOk="0" h="439" w="19412">
                    <a:moveTo>
                      <a:pt x="0" y="0"/>
                    </a:moveTo>
                    <a:lnTo>
                      <a:pt x="0" y="438"/>
                    </a:lnTo>
                    <a:lnTo>
                      <a:pt x="19411" y="438"/>
                    </a:lnTo>
                    <a:lnTo>
                      <a:pt x="1941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49"/>
              <p:cNvSpPr/>
              <p:nvPr/>
            </p:nvSpPr>
            <p:spPr>
              <a:xfrm>
                <a:off x="1646475" y="2361175"/>
                <a:ext cx="485300" cy="11075"/>
              </a:xfrm>
              <a:custGeom>
                <a:rect b="b" l="l" r="r" t="t"/>
                <a:pathLst>
                  <a:path extrusionOk="0" h="443" w="19412">
                    <a:moveTo>
                      <a:pt x="0" y="0"/>
                    </a:moveTo>
                    <a:lnTo>
                      <a:pt x="0" y="442"/>
                    </a:lnTo>
                    <a:lnTo>
                      <a:pt x="19411" y="442"/>
                    </a:lnTo>
                    <a:lnTo>
                      <a:pt x="1941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49"/>
              <p:cNvSpPr/>
              <p:nvPr/>
            </p:nvSpPr>
            <p:spPr>
              <a:xfrm>
                <a:off x="1646475" y="2422700"/>
                <a:ext cx="485300" cy="10950"/>
              </a:xfrm>
              <a:custGeom>
                <a:rect b="b" l="l" r="r" t="t"/>
                <a:pathLst>
                  <a:path extrusionOk="0" h="438" w="19412">
                    <a:moveTo>
                      <a:pt x="0" y="0"/>
                    </a:moveTo>
                    <a:lnTo>
                      <a:pt x="0" y="438"/>
                    </a:lnTo>
                    <a:lnTo>
                      <a:pt x="19411" y="438"/>
                    </a:lnTo>
                    <a:lnTo>
                      <a:pt x="1941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49"/>
              <p:cNvSpPr/>
              <p:nvPr/>
            </p:nvSpPr>
            <p:spPr>
              <a:xfrm>
                <a:off x="1646475" y="2484225"/>
                <a:ext cx="485300" cy="10975"/>
              </a:xfrm>
              <a:custGeom>
                <a:rect b="b" l="l" r="r" t="t"/>
                <a:pathLst>
                  <a:path extrusionOk="0" h="439" w="19412">
                    <a:moveTo>
                      <a:pt x="0" y="1"/>
                    </a:moveTo>
                    <a:lnTo>
                      <a:pt x="0" y="438"/>
                    </a:lnTo>
                    <a:lnTo>
                      <a:pt x="19411" y="438"/>
                    </a:lnTo>
                    <a:lnTo>
                      <a:pt x="19411" y="1"/>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49"/>
              <p:cNvSpPr/>
              <p:nvPr/>
            </p:nvSpPr>
            <p:spPr>
              <a:xfrm>
                <a:off x="1646475" y="2545650"/>
                <a:ext cx="485300" cy="11075"/>
              </a:xfrm>
              <a:custGeom>
                <a:rect b="b" l="l" r="r" t="t"/>
                <a:pathLst>
                  <a:path extrusionOk="0" h="443" w="19412">
                    <a:moveTo>
                      <a:pt x="0" y="0"/>
                    </a:moveTo>
                    <a:lnTo>
                      <a:pt x="0" y="442"/>
                    </a:lnTo>
                    <a:lnTo>
                      <a:pt x="19411" y="442"/>
                    </a:lnTo>
                    <a:lnTo>
                      <a:pt x="1941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49"/>
              <p:cNvSpPr/>
              <p:nvPr/>
            </p:nvSpPr>
            <p:spPr>
              <a:xfrm>
                <a:off x="1646475" y="2607175"/>
                <a:ext cx="485300" cy="10975"/>
              </a:xfrm>
              <a:custGeom>
                <a:rect b="b" l="l" r="r" t="t"/>
                <a:pathLst>
                  <a:path extrusionOk="0" h="439" w="19412">
                    <a:moveTo>
                      <a:pt x="0" y="0"/>
                    </a:moveTo>
                    <a:lnTo>
                      <a:pt x="0" y="438"/>
                    </a:lnTo>
                    <a:lnTo>
                      <a:pt x="19411" y="438"/>
                    </a:lnTo>
                    <a:lnTo>
                      <a:pt x="1941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49"/>
              <p:cNvSpPr/>
              <p:nvPr/>
            </p:nvSpPr>
            <p:spPr>
              <a:xfrm>
                <a:off x="1646475" y="2668700"/>
                <a:ext cx="485300" cy="10975"/>
              </a:xfrm>
              <a:custGeom>
                <a:rect b="b" l="l" r="r" t="t"/>
                <a:pathLst>
                  <a:path extrusionOk="0" h="439" w="19412">
                    <a:moveTo>
                      <a:pt x="0" y="1"/>
                    </a:moveTo>
                    <a:lnTo>
                      <a:pt x="0" y="438"/>
                    </a:lnTo>
                    <a:lnTo>
                      <a:pt x="19411" y="438"/>
                    </a:lnTo>
                    <a:lnTo>
                      <a:pt x="19411" y="1"/>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49"/>
              <p:cNvSpPr/>
              <p:nvPr/>
            </p:nvSpPr>
            <p:spPr>
              <a:xfrm>
                <a:off x="1646475" y="2730125"/>
                <a:ext cx="485300" cy="11075"/>
              </a:xfrm>
              <a:custGeom>
                <a:rect b="b" l="l" r="r" t="t"/>
                <a:pathLst>
                  <a:path extrusionOk="0" h="443" w="19412">
                    <a:moveTo>
                      <a:pt x="0" y="0"/>
                    </a:moveTo>
                    <a:lnTo>
                      <a:pt x="0" y="442"/>
                    </a:lnTo>
                    <a:lnTo>
                      <a:pt x="19411" y="442"/>
                    </a:lnTo>
                    <a:lnTo>
                      <a:pt x="1941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49"/>
              <p:cNvSpPr/>
              <p:nvPr/>
            </p:nvSpPr>
            <p:spPr>
              <a:xfrm>
                <a:off x="1646475" y="2811575"/>
                <a:ext cx="959750" cy="112725"/>
              </a:xfrm>
              <a:custGeom>
                <a:rect b="b" l="l" r="r" t="t"/>
                <a:pathLst>
                  <a:path extrusionOk="0" h="4509" w="38390">
                    <a:moveTo>
                      <a:pt x="46" y="1"/>
                    </a:moveTo>
                    <a:cubicBezTo>
                      <a:pt x="23" y="1"/>
                      <a:pt x="0" y="24"/>
                      <a:pt x="0" y="47"/>
                    </a:cubicBezTo>
                    <a:lnTo>
                      <a:pt x="0" y="4463"/>
                    </a:lnTo>
                    <a:cubicBezTo>
                      <a:pt x="0" y="4490"/>
                      <a:pt x="23" y="4509"/>
                      <a:pt x="46" y="4509"/>
                    </a:cubicBezTo>
                    <a:lnTo>
                      <a:pt x="38344" y="4509"/>
                    </a:lnTo>
                    <a:cubicBezTo>
                      <a:pt x="38367" y="4509"/>
                      <a:pt x="38390" y="4490"/>
                      <a:pt x="38390" y="4463"/>
                    </a:cubicBezTo>
                    <a:lnTo>
                      <a:pt x="38390" y="47"/>
                    </a:lnTo>
                    <a:cubicBezTo>
                      <a:pt x="38390" y="24"/>
                      <a:pt x="38367" y="1"/>
                      <a:pt x="38344" y="1"/>
                    </a:cubicBezTo>
                    <a:close/>
                  </a:path>
                </a:pathLst>
              </a:custGeom>
              <a:solidFill>
                <a:srgbClr val="E0E0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49"/>
              <p:cNvSpPr/>
              <p:nvPr/>
            </p:nvSpPr>
            <p:spPr>
              <a:xfrm>
                <a:off x="1911725" y="2856700"/>
                <a:ext cx="959650" cy="112725"/>
              </a:xfrm>
              <a:custGeom>
                <a:rect b="b" l="l" r="r" t="t"/>
                <a:pathLst>
                  <a:path extrusionOk="0" h="4509" w="38386">
                    <a:moveTo>
                      <a:pt x="46" y="1"/>
                    </a:moveTo>
                    <a:cubicBezTo>
                      <a:pt x="23" y="1"/>
                      <a:pt x="0" y="19"/>
                      <a:pt x="0" y="47"/>
                    </a:cubicBezTo>
                    <a:lnTo>
                      <a:pt x="0" y="4463"/>
                    </a:lnTo>
                    <a:cubicBezTo>
                      <a:pt x="0" y="4486"/>
                      <a:pt x="23" y="4509"/>
                      <a:pt x="46" y="4509"/>
                    </a:cubicBezTo>
                    <a:lnTo>
                      <a:pt x="38340" y="4509"/>
                    </a:lnTo>
                    <a:cubicBezTo>
                      <a:pt x="38367" y="4509"/>
                      <a:pt x="38386" y="4486"/>
                      <a:pt x="38386" y="4463"/>
                    </a:cubicBezTo>
                    <a:lnTo>
                      <a:pt x="38386" y="47"/>
                    </a:lnTo>
                    <a:cubicBezTo>
                      <a:pt x="38386" y="19"/>
                      <a:pt x="38367" y="1"/>
                      <a:pt x="38340"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49"/>
              <p:cNvSpPr/>
              <p:nvPr/>
            </p:nvSpPr>
            <p:spPr>
              <a:xfrm>
                <a:off x="1889150" y="2989675"/>
                <a:ext cx="318050" cy="11100"/>
              </a:xfrm>
              <a:custGeom>
                <a:rect b="b" l="l" r="r" t="t"/>
                <a:pathLst>
                  <a:path extrusionOk="0" h="444" w="12722">
                    <a:moveTo>
                      <a:pt x="1" y="0"/>
                    </a:moveTo>
                    <a:lnTo>
                      <a:pt x="1" y="443"/>
                    </a:lnTo>
                    <a:lnTo>
                      <a:pt x="12721" y="443"/>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49"/>
              <p:cNvSpPr/>
              <p:nvPr/>
            </p:nvSpPr>
            <p:spPr>
              <a:xfrm>
                <a:off x="1889150" y="3043925"/>
                <a:ext cx="318050" cy="11075"/>
              </a:xfrm>
              <a:custGeom>
                <a:rect b="b" l="l" r="r" t="t"/>
                <a:pathLst>
                  <a:path extrusionOk="0" h="443" w="12722">
                    <a:moveTo>
                      <a:pt x="1" y="0"/>
                    </a:moveTo>
                    <a:lnTo>
                      <a:pt x="1" y="442"/>
                    </a:lnTo>
                    <a:lnTo>
                      <a:pt x="12721" y="442"/>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49"/>
              <p:cNvSpPr/>
              <p:nvPr/>
            </p:nvSpPr>
            <p:spPr>
              <a:xfrm>
                <a:off x="1889150" y="3098150"/>
                <a:ext cx="318050" cy="11075"/>
              </a:xfrm>
              <a:custGeom>
                <a:rect b="b" l="l" r="r" t="t"/>
                <a:pathLst>
                  <a:path extrusionOk="0" h="443" w="12722">
                    <a:moveTo>
                      <a:pt x="1" y="0"/>
                    </a:moveTo>
                    <a:lnTo>
                      <a:pt x="1" y="442"/>
                    </a:lnTo>
                    <a:lnTo>
                      <a:pt x="12721" y="442"/>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49"/>
              <p:cNvSpPr/>
              <p:nvPr/>
            </p:nvSpPr>
            <p:spPr>
              <a:xfrm>
                <a:off x="1889150" y="3152375"/>
                <a:ext cx="318050" cy="11100"/>
              </a:xfrm>
              <a:custGeom>
                <a:rect b="b" l="l" r="r" t="t"/>
                <a:pathLst>
                  <a:path extrusionOk="0" h="444" w="12722">
                    <a:moveTo>
                      <a:pt x="1" y="0"/>
                    </a:moveTo>
                    <a:lnTo>
                      <a:pt x="1" y="443"/>
                    </a:lnTo>
                    <a:lnTo>
                      <a:pt x="12721" y="443"/>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49"/>
              <p:cNvSpPr/>
              <p:nvPr/>
            </p:nvSpPr>
            <p:spPr>
              <a:xfrm>
                <a:off x="1889150" y="3206750"/>
                <a:ext cx="318050" cy="10950"/>
              </a:xfrm>
              <a:custGeom>
                <a:rect b="b" l="l" r="r" t="t"/>
                <a:pathLst>
                  <a:path extrusionOk="0" h="438" w="12722">
                    <a:moveTo>
                      <a:pt x="1" y="0"/>
                    </a:moveTo>
                    <a:lnTo>
                      <a:pt x="1" y="438"/>
                    </a:lnTo>
                    <a:lnTo>
                      <a:pt x="12721" y="438"/>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49"/>
              <p:cNvSpPr/>
              <p:nvPr/>
            </p:nvSpPr>
            <p:spPr>
              <a:xfrm>
                <a:off x="1889150" y="3260975"/>
                <a:ext cx="318050" cy="10950"/>
              </a:xfrm>
              <a:custGeom>
                <a:rect b="b" l="l" r="r" t="t"/>
                <a:pathLst>
                  <a:path extrusionOk="0" h="438" w="12722">
                    <a:moveTo>
                      <a:pt x="1" y="0"/>
                    </a:moveTo>
                    <a:lnTo>
                      <a:pt x="1" y="438"/>
                    </a:lnTo>
                    <a:lnTo>
                      <a:pt x="12721" y="438"/>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49"/>
              <p:cNvSpPr/>
              <p:nvPr/>
            </p:nvSpPr>
            <p:spPr>
              <a:xfrm>
                <a:off x="1889150" y="3315225"/>
                <a:ext cx="318050" cy="10950"/>
              </a:xfrm>
              <a:custGeom>
                <a:rect b="b" l="l" r="r" t="t"/>
                <a:pathLst>
                  <a:path extrusionOk="0" h="438" w="12722">
                    <a:moveTo>
                      <a:pt x="1" y="0"/>
                    </a:moveTo>
                    <a:lnTo>
                      <a:pt x="1" y="438"/>
                    </a:lnTo>
                    <a:lnTo>
                      <a:pt x="12721" y="438"/>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49"/>
              <p:cNvSpPr/>
              <p:nvPr/>
            </p:nvSpPr>
            <p:spPr>
              <a:xfrm>
                <a:off x="2267900" y="2989675"/>
                <a:ext cx="318025" cy="11100"/>
              </a:xfrm>
              <a:custGeom>
                <a:rect b="b" l="l" r="r" t="t"/>
                <a:pathLst>
                  <a:path extrusionOk="0" h="444" w="12721">
                    <a:moveTo>
                      <a:pt x="1" y="0"/>
                    </a:moveTo>
                    <a:lnTo>
                      <a:pt x="1" y="443"/>
                    </a:lnTo>
                    <a:lnTo>
                      <a:pt x="12721" y="443"/>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49"/>
              <p:cNvSpPr/>
              <p:nvPr/>
            </p:nvSpPr>
            <p:spPr>
              <a:xfrm>
                <a:off x="2267900" y="3043925"/>
                <a:ext cx="318025" cy="11075"/>
              </a:xfrm>
              <a:custGeom>
                <a:rect b="b" l="l" r="r" t="t"/>
                <a:pathLst>
                  <a:path extrusionOk="0" h="443" w="12721">
                    <a:moveTo>
                      <a:pt x="1" y="0"/>
                    </a:moveTo>
                    <a:lnTo>
                      <a:pt x="1" y="442"/>
                    </a:lnTo>
                    <a:lnTo>
                      <a:pt x="12721" y="442"/>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49"/>
              <p:cNvSpPr/>
              <p:nvPr/>
            </p:nvSpPr>
            <p:spPr>
              <a:xfrm>
                <a:off x="2267900" y="3098150"/>
                <a:ext cx="318025" cy="11075"/>
              </a:xfrm>
              <a:custGeom>
                <a:rect b="b" l="l" r="r" t="t"/>
                <a:pathLst>
                  <a:path extrusionOk="0" h="443" w="12721">
                    <a:moveTo>
                      <a:pt x="1" y="0"/>
                    </a:moveTo>
                    <a:lnTo>
                      <a:pt x="1" y="442"/>
                    </a:lnTo>
                    <a:lnTo>
                      <a:pt x="12721" y="442"/>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49"/>
              <p:cNvSpPr/>
              <p:nvPr/>
            </p:nvSpPr>
            <p:spPr>
              <a:xfrm>
                <a:off x="2267900" y="3152375"/>
                <a:ext cx="318025" cy="11100"/>
              </a:xfrm>
              <a:custGeom>
                <a:rect b="b" l="l" r="r" t="t"/>
                <a:pathLst>
                  <a:path extrusionOk="0" h="444" w="12721">
                    <a:moveTo>
                      <a:pt x="1" y="0"/>
                    </a:moveTo>
                    <a:lnTo>
                      <a:pt x="1" y="443"/>
                    </a:lnTo>
                    <a:lnTo>
                      <a:pt x="12721" y="443"/>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49"/>
              <p:cNvSpPr/>
              <p:nvPr/>
            </p:nvSpPr>
            <p:spPr>
              <a:xfrm>
                <a:off x="2267900" y="3206750"/>
                <a:ext cx="318025" cy="10950"/>
              </a:xfrm>
              <a:custGeom>
                <a:rect b="b" l="l" r="r" t="t"/>
                <a:pathLst>
                  <a:path extrusionOk="0" h="438" w="12721">
                    <a:moveTo>
                      <a:pt x="1" y="0"/>
                    </a:moveTo>
                    <a:lnTo>
                      <a:pt x="1" y="438"/>
                    </a:lnTo>
                    <a:lnTo>
                      <a:pt x="12721" y="438"/>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49"/>
              <p:cNvSpPr/>
              <p:nvPr/>
            </p:nvSpPr>
            <p:spPr>
              <a:xfrm>
                <a:off x="2267900" y="3260975"/>
                <a:ext cx="318025" cy="10950"/>
              </a:xfrm>
              <a:custGeom>
                <a:rect b="b" l="l" r="r" t="t"/>
                <a:pathLst>
                  <a:path extrusionOk="0" h="438" w="12721">
                    <a:moveTo>
                      <a:pt x="1" y="0"/>
                    </a:moveTo>
                    <a:lnTo>
                      <a:pt x="1" y="438"/>
                    </a:lnTo>
                    <a:lnTo>
                      <a:pt x="12721" y="438"/>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49"/>
              <p:cNvSpPr/>
              <p:nvPr/>
            </p:nvSpPr>
            <p:spPr>
              <a:xfrm>
                <a:off x="2267900" y="3315225"/>
                <a:ext cx="318025" cy="10950"/>
              </a:xfrm>
              <a:custGeom>
                <a:rect b="b" l="l" r="r" t="t"/>
                <a:pathLst>
                  <a:path extrusionOk="0" h="438" w="12721">
                    <a:moveTo>
                      <a:pt x="1" y="0"/>
                    </a:moveTo>
                    <a:lnTo>
                      <a:pt x="1" y="438"/>
                    </a:lnTo>
                    <a:lnTo>
                      <a:pt x="12721" y="438"/>
                    </a:lnTo>
                    <a:lnTo>
                      <a:pt x="12721" y="0"/>
                    </a:ln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49"/>
              <p:cNvSpPr/>
              <p:nvPr/>
            </p:nvSpPr>
            <p:spPr>
              <a:xfrm>
                <a:off x="1646475" y="2976000"/>
                <a:ext cx="197250" cy="344725"/>
              </a:xfrm>
              <a:custGeom>
                <a:rect b="b" l="l" r="r" t="t"/>
                <a:pathLst>
                  <a:path extrusionOk="0" h="13789" w="7890">
                    <a:moveTo>
                      <a:pt x="46" y="0"/>
                    </a:moveTo>
                    <a:cubicBezTo>
                      <a:pt x="23" y="0"/>
                      <a:pt x="0" y="19"/>
                      <a:pt x="0" y="46"/>
                    </a:cubicBezTo>
                    <a:lnTo>
                      <a:pt x="0" y="13742"/>
                    </a:lnTo>
                    <a:cubicBezTo>
                      <a:pt x="0" y="13765"/>
                      <a:pt x="23" y="13788"/>
                      <a:pt x="46" y="13788"/>
                    </a:cubicBezTo>
                    <a:lnTo>
                      <a:pt x="7844" y="13788"/>
                    </a:lnTo>
                    <a:cubicBezTo>
                      <a:pt x="7867" y="13788"/>
                      <a:pt x="7890" y="13765"/>
                      <a:pt x="7890" y="13742"/>
                    </a:cubicBezTo>
                    <a:lnTo>
                      <a:pt x="7890" y="46"/>
                    </a:lnTo>
                    <a:cubicBezTo>
                      <a:pt x="7890" y="19"/>
                      <a:pt x="7867" y="0"/>
                      <a:pt x="7844"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49"/>
              <p:cNvSpPr/>
              <p:nvPr/>
            </p:nvSpPr>
            <p:spPr>
              <a:xfrm>
                <a:off x="2477000" y="2000775"/>
                <a:ext cx="108925" cy="108950"/>
              </a:xfrm>
              <a:custGeom>
                <a:rect b="b" l="l" r="r" t="t"/>
                <a:pathLst>
                  <a:path extrusionOk="0" h="4358" w="4357">
                    <a:moveTo>
                      <a:pt x="2179" y="0"/>
                    </a:moveTo>
                    <a:cubicBezTo>
                      <a:pt x="976" y="0"/>
                      <a:pt x="0" y="976"/>
                      <a:pt x="0" y="2179"/>
                    </a:cubicBezTo>
                    <a:cubicBezTo>
                      <a:pt x="0" y="3383"/>
                      <a:pt x="976" y="4357"/>
                      <a:pt x="2179" y="4357"/>
                    </a:cubicBezTo>
                    <a:cubicBezTo>
                      <a:pt x="3382" y="4357"/>
                      <a:pt x="4357" y="3383"/>
                      <a:pt x="4357" y="2179"/>
                    </a:cubicBezTo>
                    <a:cubicBezTo>
                      <a:pt x="4357" y="976"/>
                      <a:pt x="3382" y="0"/>
                      <a:pt x="2179" y="0"/>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49"/>
              <p:cNvSpPr/>
              <p:nvPr/>
            </p:nvSpPr>
            <p:spPr>
              <a:xfrm>
                <a:off x="2107350" y="2887125"/>
                <a:ext cx="498425" cy="51875"/>
              </a:xfrm>
              <a:custGeom>
                <a:rect b="b" l="l" r="r" t="t"/>
                <a:pathLst>
                  <a:path extrusionOk="0" h="2075" w="19937">
                    <a:moveTo>
                      <a:pt x="1036" y="0"/>
                    </a:moveTo>
                    <a:cubicBezTo>
                      <a:pt x="461" y="0"/>
                      <a:pt x="1" y="465"/>
                      <a:pt x="1" y="1035"/>
                    </a:cubicBezTo>
                    <a:cubicBezTo>
                      <a:pt x="1" y="1609"/>
                      <a:pt x="461" y="2074"/>
                      <a:pt x="1036" y="2074"/>
                    </a:cubicBezTo>
                    <a:lnTo>
                      <a:pt x="18901" y="2074"/>
                    </a:lnTo>
                    <a:cubicBezTo>
                      <a:pt x="19471" y="2074"/>
                      <a:pt x="19936" y="1609"/>
                      <a:pt x="19936" y="1035"/>
                    </a:cubicBezTo>
                    <a:cubicBezTo>
                      <a:pt x="19936" y="465"/>
                      <a:pt x="19471" y="0"/>
                      <a:pt x="18901"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49"/>
              <p:cNvSpPr/>
              <p:nvPr/>
            </p:nvSpPr>
            <p:spPr>
              <a:xfrm>
                <a:off x="2471850" y="3404775"/>
                <a:ext cx="217775" cy="183350"/>
              </a:xfrm>
              <a:custGeom>
                <a:rect b="b" l="l" r="r" t="t"/>
                <a:pathLst>
                  <a:path extrusionOk="0" h="7334" w="8711">
                    <a:moveTo>
                      <a:pt x="1" y="1"/>
                    </a:moveTo>
                    <a:lnTo>
                      <a:pt x="1" y="7096"/>
                    </a:lnTo>
                    <a:cubicBezTo>
                      <a:pt x="1" y="7229"/>
                      <a:pt x="110" y="7334"/>
                      <a:pt x="242" y="7334"/>
                    </a:cubicBezTo>
                    <a:lnTo>
                      <a:pt x="8711" y="7334"/>
                    </a:lnTo>
                    <a:lnTo>
                      <a:pt x="8711" y="1"/>
                    </a:ln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49"/>
              <p:cNvSpPr/>
              <p:nvPr/>
            </p:nvSpPr>
            <p:spPr>
              <a:xfrm>
                <a:off x="2471850" y="3467325"/>
                <a:ext cx="217775" cy="58350"/>
              </a:xfrm>
              <a:custGeom>
                <a:rect b="b" l="l" r="r" t="t"/>
                <a:pathLst>
                  <a:path extrusionOk="0" h="2334" w="8711">
                    <a:moveTo>
                      <a:pt x="1" y="0"/>
                    </a:moveTo>
                    <a:lnTo>
                      <a:pt x="1" y="2333"/>
                    </a:lnTo>
                    <a:lnTo>
                      <a:pt x="8711" y="2333"/>
                    </a:lnTo>
                    <a:lnTo>
                      <a:pt x="8711"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49"/>
              <p:cNvSpPr/>
              <p:nvPr/>
            </p:nvSpPr>
            <p:spPr>
              <a:xfrm>
                <a:off x="2689600" y="3404775"/>
                <a:ext cx="252200" cy="183350"/>
              </a:xfrm>
              <a:custGeom>
                <a:rect b="b" l="l" r="r" t="t"/>
                <a:pathLst>
                  <a:path extrusionOk="0" h="7334" w="10088">
                    <a:moveTo>
                      <a:pt x="1" y="1"/>
                    </a:moveTo>
                    <a:lnTo>
                      <a:pt x="1" y="7334"/>
                    </a:lnTo>
                    <a:lnTo>
                      <a:pt x="9845" y="7334"/>
                    </a:lnTo>
                    <a:cubicBezTo>
                      <a:pt x="9978" y="7334"/>
                      <a:pt x="10087" y="7229"/>
                      <a:pt x="10087" y="7096"/>
                    </a:cubicBezTo>
                    <a:lnTo>
                      <a:pt x="10087"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49"/>
              <p:cNvSpPr/>
              <p:nvPr/>
            </p:nvSpPr>
            <p:spPr>
              <a:xfrm>
                <a:off x="2689600" y="3467325"/>
                <a:ext cx="252200" cy="58350"/>
              </a:xfrm>
              <a:custGeom>
                <a:rect b="b" l="l" r="r" t="t"/>
                <a:pathLst>
                  <a:path extrusionOk="0" h="2334" w="10088">
                    <a:moveTo>
                      <a:pt x="1" y="0"/>
                    </a:moveTo>
                    <a:lnTo>
                      <a:pt x="1" y="2333"/>
                    </a:lnTo>
                    <a:lnTo>
                      <a:pt x="10087" y="2333"/>
                    </a:lnTo>
                    <a:lnTo>
                      <a:pt x="10087" y="0"/>
                    </a:ln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49"/>
              <p:cNvSpPr/>
              <p:nvPr/>
            </p:nvSpPr>
            <p:spPr>
              <a:xfrm>
                <a:off x="2471850" y="3354625"/>
                <a:ext cx="469950" cy="50175"/>
              </a:xfrm>
              <a:custGeom>
                <a:rect b="b" l="l" r="r" t="t"/>
                <a:pathLst>
                  <a:path extrusionOk="0" h="2007" w="18798">
                    <a:moveTo>
                      <a:pt x="1" y="1"/>
                    </a:moveTo>
                    <a:lnTo>
                      <a:pt x="1" y="2007"/>
                    </a:lnTo>
                    <a:lnTo>
                      <a:pt x="18797" y="2007"/>
                    </a:lnTo>
                    <a:lnTo>
                      <a:pt x="1879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49"/>
              <p:cNvSpPr/>
              <p:nvPr/>
            </p:nvSpPr>
            <p:spPr>
              <a:xfrm>
                <a:off x="2471850" y="3375825"/>
                <a:ext cx="469950" cy="7775"/>
              </a:xfrm>
              <a:custGeom>
                <a:rect b="b" l="l" r="r" t="t"/>
                <a:pathLst>
                  <a:path extrusionOk="0" h="311" w="18798">
                    <a:moveTo>
                      <a:pt x="1" y="0"/>
                    </a:moveTo>
                    <a:lnTo>
                      <a:pt x="1" y="311"/>
                    </a:lnTo>
                    <a:lnTo>
                      <a:pt x="18797" y="311"/>
                    </a:lnTo>
                    <a:lnTo>
                      <a:pt x="18797"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49"/>
              <p:cNvSpPr/>
              <p:nvPr/>
            </p:nvSpPr>
            <p:spPr>
              <a:xfrm>
                <a:off x="2471850" y="3390275"/>
                <a:ext cx="469950" cy="7800"/>
              </a:xfrm>
              <a:custGeom>
                <a:rect b="b" l="l" r="r" t="t"/>
                <a:pathLst>
                  <a:path extrusionOk="0" h="312" w="18798">
                    <a:moveTo>
                      <a:pt x="1" y="1"/>
                    </a:moveTo>
                    <a:lnTo>
                      <a:pt x="1" y="312"/>
                    </a:lnTo>
                    <a:lnTo>
                      <a:pt x="18797" y="312"/>
                    </a:lnTo>
                    <a:lnTo>
                      <a:pt x="18797"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49"/>
              <p:cNvSpPr/>
              <p:nvPr/>
            </p:nvSpPr>
            <p:spPr>
              <a:xfrm>
                <a:off x="2503975" y="2635775"/>
                <a:ext cx="415150" cy="718875"/>
              </a:xfrm>
              <a:custGeom>
                <a:rect b="b" l="l" r="r" t="t"/>
                <a:pathLst>
                  <a:path extrusionOk="0" h="28755" w="16606">
                    <a:moveTo>
                      <a:pt x="10174" y="0"/>
                    </a:moveTo>
                    <a:cubicBezTo>
                      <a:pt x="9652" y="0"/>
                      <a:pt x="9141" y="172"/>
                      <a:pt x="8688" y="548"/>
                    </a:cubicBezTo>
                    <a:cubicBezTo>
                      <a:pt x="6181" y="2630"/>
                      <a:pt x="8993" y="6372"/>
                      <a:pt x="6738" y="8095"/>
                    </a:cubicBezTo>
                    <a:cubicBezTo>
                      <a:pt x="4477" y="9822"/>
                      <a:pt x="3761" y="11071"/>
                      <a:pt x="3702" y="14753"/>
                    </a:cubicBezTo>
                    <a:cubicBezTo>
                      <a:pt x="3643" y="18441"/>
                      <a:pt x="6141" y="19986"/>
                      <a:pt x="3069" y="21882"/>
                    </a:cubicBezTo>
                    <a:cubicBezTo>
                      <a:pt x="1" y="23778"/>
                      <a:pt x="909" y="28755"/>
                      <a:pt x="909" y="28755"/>
                    </a:cubicBezTo>
                    <a:lnTo>
                      <a:pt x="15594" y="28755"/>
                    </a:lnTo>
                    <a:cubicBezTo>
                      <a:pt x="15594" y="28755"/>
                      <a:pt x="14463" y="27237"/>
                      <a:pt x="15533" y="24444"/>
                    </a:cubicBezTo>
                    <a:cubicBezTo>
                      <a:pt x="16605" y="21649"/>
                      <a:pt x="15297" y="19507"/>
                      <a:pt x="13570" y="17252"/>
                    </a:cubicBezTo>
                    <a:cubicBezTo>
                      <a:pt x="11847" y="14991"/>
                      <a:pt x="11787" y="12616"/>
                      <a:pt x="13629" y="7620"/>
                    </a:cubicBezTo>
                    <a:cubicBezTo>
                      <a:pt x="15141" y="3532"/>
                      <a:pt x="12542" y="0"/>
                      <a:pt x="10174"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49"/>
              <p:cNvSpPr/>
              <p:nvPr/>
            </p:nvSpPr>
            <p:spPr>
              <a:xfrm>
                <a:off x="2607350" y="2677375"/>
                <a:ext cx="209100" cy="413175"/>
              </a:xfrm>
              <a:custGeom>
                <a:rect b="b" l="l" r="r" t="t"/>
                <a:pathLst>
                  <a:path extrusionOk="0" h="16527" w="8364">
                    <a:moveTo>
                      <a:pt x="3760" y="0"/>
                    </a:moveTo>
                    <a:lnTo>
                      <a:pt x="3659" y="22"/>
                    </a:lnTo>
                    <a:cubicBezTo>
                      <a:pt x="3669" y="64"/>
                      <a:pt x="4535" y="3751"/>
                      <a:pt x="6595" y="5050"/>
                    </a:cubicBezTo>
                    <a:cubicBezTo>
                      <a:pt x="7757" y="5788"/>
                      <a:pt x="8254" y="6968"/>
                      <a:pt x="7999" y="8381"/>
                    </a:cubicBezTo>
                    <a:cubicBezTo>
                      <a:pt x="7652" y="10319"/>
                      <a:pt x="6021" y="12064"/>
                      <a:pt x="4206" y="12443"/>
                    </a:cubicBezTo>
                    <a:cubicBezTo>
                      <a:pt x="2607" y="12780"/>
                      <a:pt x="1276" y="13613"/>
                      <a:pt x="556" y="14730"/>
                    </a:cubicBezTo>
                    <a:cubicBezTo>
                      <a:pt x="159" y="15350"/>
                      <a:pt x="1" y="16002"/>
                      <a:pt x="119" y="16526"/>
                    </a:cubicBezTo>
                    <a:lnTo>
                      <a:pt x="219" y="16503"/>
                    </a:lnTo>
                    <a:cubicBezTo>
                      <a:pt x="105" y="16007"/>
                      <a:pt x="260" y="15382"/>
                      <a:pt x="643" y="14785"/>
                    </a:cubicBezTo>
                    <a:cubicBezTo>
                      <a:pt x="1349" y="13691"/>
                      <a:pt x="2653" y="12875"/>
                      <a:pt x="4229" y="12542"/>
                    </a:cubicBezTo>
                    <a:cubicBezTo>
                      <a:pt x="6080" y="12155"/>
                      <a:pt x="7744" y="10373"/>
                      <a:pt x="8104" y="8400"/>
                    </a:cubicBezTo>
                    <a:cubicBezTo>
                      <a:pt x="8363" y="6941"/>
                      <a:pt x="7849" y="5724"/>
                      <a:pt x="6650" y="4963"/>
                    </a:cubicBezTo>
                    <a:cubicBezTo>
                      <a:pt x="4626" y="3687"/>
                      <a:pt x="3769" y="36"/>
                      <a:pt x="3760"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49"/>
              <p:cNvSpPr/>
              <p:nvPr/>
            </p:nvSpPr>
            <p:spPr>
              <a:xfrm>
                <a:off x="2595375" y="2748325"/>
                <a:ext cx="180875" cy="256750"/>
              </a:xfrm>
              <a:custGeom>
                <a:rect b="b" l="l" r="r" t="t"/>
                <a:pathLst>
                  <a:path extrusionOk="0" h="10270" w="7235">
                    <a:moveTo>
                      <a:pt x="4020" y="1"/>
                    </a:moveTo>
                    <a:lnTo>
                      <a:pt x="3915" y="11"/>
                    </a:lnTo>
                    <a:cubicBezTo>
                      <a:pt x="3915" y="38"/>
                      <a:pt x="4193" y="3055"/>
                      <a:pt x="6008" y="4382"/>
                    </a:cubicBezTo>
                    <a:cubicBezTo>
                      <a:pt x="6805" y="4965"/>
                      <a:pt x="7119" y="5945"/>
                      <a:pt x="6810" y="6875"/>
                    </a:cubicBezTo>
                    <a:cubicBezTo>
                      <a:pt x="6518" y="7750"/>
                      <a:pt x="5588" y="8675"/>
                      <a:pt x="3848" y="8675"/>
                    </a:cubicBezTo>
                    <a:lnTo>
                      <a:pt x="3779" y="8675"/>
                    </a:lnTo>
                    <a:cubicBezTo>
                      <a:pt x="3734" y="8670"/>
                      <a:pt x="3688" y="8670"/>
                      <a:pt x="3642" y="8670"/>
                    </a:cubicBezTo>
                    <a:cubicBezTo>
                      <a:pt x="529" y="8670"/>
                      <a:pt x="19" y="10174"/>
                      <a:pt x="0" y="10238"/>
                    </a:cubicBezTo>
                    <a:lnTo>
                      <a:pt x="97" y="10270"/>
                    </a:lnTo>
                    <a:cubicBezTo>
                      <a:pt x="101" y="10251"/>
                      <a:pt x="611" y="8775"/>
                      <a:pt x="3646" y="8775"/>
                    </a:cubicBezTo>
                    <a:lnTo>
                      <a:pt x="3848" y="8775"/>
                    </a:lnTo>
                    <a:cubicBezTo>
                      <a:pt x="5643" y="8775"/>
                      <a:pt x="6605" y="7818"/>
                      <a:pt x="6910" y="6911"/>
                    </a:cubicBezTo>
                    <a:cubicBezTo>
                      <a:pt x="7234" y="5935"/>
                      <a:pt x="6906" y="4910"/>
                      <a:pt x="6067" y="4300"/>
                    </a:cubicBezTo>
                    <a:cubicBezTo>
                      <a:pt x="4294" y="3000"/>
                      <a:pt x="4020" y="28"/>
                      <a:pt x="4020" y="1"/>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49"/>
              <p:cNvSpPr/>
              <p:nvPr/>
            </p:nvSpPr>
            <p:spPr>
              <a:xfrm>
                <a:off x="2580000" y="3003350"/>
                <a:ext cx="230750" cy="352350"/>
              </a:xfrm>
              <a:custGeom>
                <a:rect b="b" l="l" r="r" t="t"/>
                <a:pathLst>
                  <a:path extrusionOk="0" h="14094" w="9230">
                    <a:moveTo>
                      <a:pt x="9193" y="0"/>
                    </a:moveTo>
                    <a:cubicBezTo>
                      <a:pt x="9152" y="19"/>
                      <a:pt x="5123" y="1514"/>
                      <a:pt x="4080" y="4413"/>
                    </a:cubicBezTo>
                    <a:cubicBezTo>
                      <a:pt x="3775" y="5256"/>
                      <a:pt x="3592" y="6226"/>
                      <a:pt x="3396" y="7252"/>
                    </a:cubicBezTo>
                    <a:cubicBezTo>
                      <a:pt x="2927" y="9699"/>
                      <a:pt x="2397" y="12475"/>
                      <a:pt x="1" y="14007"/>
                    </a:cubicBezTo>
                    <a:lnTo>
                      <a:pt x="60" y="14093"/>
                    </a:lnTo>
                    <a:cubicBezTo>
                      <a:pt x="2494" y="12539"/>
                      <a:pt x="3026" y="9741"/>
                      <a:pt x="3496" y="7270"/>
                    </a:cubicBezTo>
                    <a:cubicBezTo>
                      <a:pt x="3692" y="6249"/>
                      <a:pt x="3874" y="5283"/>
                      <a:pt x="4175" y="4444"/>
                    </a:cubicBezTo>
                    <a:cubicBezTo>
                      <a:pt x="5205" y="1596"/>
                      <a:pt x="9189" y="115"/>
                      <a:pt x="9230" y="101"/>
                    </a:cubicBezTo>
                    <a:lnTo>
                      <a:pt x="9193" y="0"/>
                    </a:ln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49"/>
              <p:cNvSpPr/>
              <p:nvPr/>
            </p:nvSpPr>
            <p:spPr>
              <a:xfrm>
                <a:off x="2661575" y="3145550"/>
                <a:ext cx="231325" cy="57575"/>
              </a:xfrm>
              <a:custGeom>
                <a:rect b="b" l="l" r="r" t="t"/>
                <a:pathLst>
                  <a:path extrusionOk="0" h="2303" w="9253">
                    <a:moveTo>
                      <a:pt x="9175" y="0"/>
                    </a:moveTo>
                    <a:cubicBezTo>
                      <a:pt x="8877" y="334"/>
                      <a:pt x="8466" y="642"/>
                      <a:pt x="7314" y="642"/>
                    </a:cubicBezTo>
                    <a:cubicBezTo>
                      <a:pt x="6691" y="642"/>
                      <a:pt x="5851" y="552"/>
                      <a:pt x="4695" y="328"/>
                    </a:cubicBezTo>
                    <a:cubicBezTo>
                      <a:pt x="4331" y="258"/>
                      <a:pt x="3990" y="227"/>
                      <a:pt x="3672" y="227"/>
                    </a:cubicBezTo>
                    <a:cubicBezTo>
                      <a:pt x="1120" y="227"/>
                      <a:pt x="12" y="2232"/>
                      <a:pt x="1" y="2257"/>
                    </a:cubicBezTo>
                    <a:lnTo>
                      <a:pt x="91" y="2303"/>
                    </a:lnTo>
                    <a:cubicBezTo>
                      <a:pt x="104" y="2282"/>
                      <a:pt x="1182" y="329"/>
                      <a:pt x="3669" y="329"/>
                    </a:cubicBezTo>
                    <a:cubicBezTo>
                      <a:pt x="3981" y="329"/>
                      <a:pt x="4315" y="360"/>
                      <a:pt x="4672" y="429"/>
                    </a:cubicBezTo>
                    <a:cubicBezTo>
                      <a:pt x="5832" y="654"/>
                      <a:pt x="6680" y="745"/>
                      <a:pt x="7313" y="745"/>
                    </a:cubicBezTo>
                    <a:cubicBezTo>
                      <a:pt x="8510" y="745"/>
                      <a:pt x="8940" y="421"/>
                      <a:pt x="9252" y="69"/>
                    </a:cubicBezTo>
                    <a:lnTo>
                      <a:pt x="9175" y="0"/>
                    </a:ln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49"/>
              <p:cNvSpPr/>
              <p:nvPr/>
            </p:nvSpPr>
            <p:spPr>
              <a:xfrm>
                <a:off x="2658950" y="3007675"/>
                <a:ext cx="25900" cy="139500"/>
              </a:xfrm>
              <a:custGeom>
                <a:rect b="b" l="l" r="r" t="t"/>
                <a:pathLst>
                  <a:path extrusionOk="0" h="5580" w="1036">
                    <a:moveTo>
                      <a:pt x="183" y="1"/>
                    </a:moveTo>
                    <a:lnTo>
                      <a:pt x="119" y="83"/>
                    </a:lnTo>
                    <a:cubicBezTo>
                      <a:pt x="129" y="87"/>
                      <a:pt x="922" y="757"/>
                      <a:pt x="666" y="2239"/>
                    </a:cubicBezTo>
                    <a:cubicBezTo>
                      <a:pt x="594" y="2658"/>
                      <a:pt x="493" y="3027"/>
                      <a:pt x="406" y="3355"/>
                    </a:cubicBezTo>
                    <a:cubicBezTo>
                      <a:pt x="173" y="4225"/>
                      <a:pt x="1" y="4850"/>
                      <a:pt x="562" y="5580"/>
                    </a:cubicBezTo>
                    <a:lnTo>
                      <a:pt x="644" y="5520"/>
                    </a:lnTo>
                    <a:cubicBezTo>
                      <a:pt x="114" y="4831"/>
                      <a:pt x="270" y="4253"/>
                      <a:pt x="507" y="3382"/>
                    </a:cubicBezTo>
                    <a:cubicBezTo>
                      <a:pt x="594" y="3054"/>
                      <a:pt x="693" y="2681"/>
                      <a:pt x="766" y="2256"/>
                    </a:cubicBezTo>
                    <a:cubicBezTo>
                      <a:pt x="1035" y="712"/>
                      <a:pt x="219" y="28"/>
                      <a:pt x="183" y="1"/>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49"/>
              <p:cNvSpPr/>
              <p:nvPr/>
            </p:nvSpPr>
            <p:spPr>
              <a:xfrm>
                <a:off x="2636400" y="3227750"/>
                <a:ext cx="262550" cy="60700"/>
              </a:xfrm>
              <a:custGeom>
                <a:rect b="b" l="l" r="r" t="t"/>
                <a:pathLst>
                  <a:path extrusionOk="0" h="2428" w="10502">
                    <a:moveTo>
                      <a:pt x="3843" y="0"/>
                    </a:moveTo>
                    <a:cubicBezTo>
                      <a:pt x="1270" y="0"/>
                      <a:pt x="17" y="2353"/>
                      <a:pt x="0" y="2378"/>
                    </a:cubicBezTo>
                    <a:lnTo>
                      <a:pt x="97" y="2427"/>
                    </a:lnTo>
                    <a:cubicBezTo>
                      <a:pt x="108" y="2403"/>
                      <a:pt x="1333" y="103"/>
                      <a:pt x="3852" y="103"/>
                    </a:cubicBezTo>
                    <a:cubicBezTo>
                      <a:pt x="4117" y="103"/>
                      <a:pt x="4397" y="129"/>
                      <a:pt x="4691" y="185"/>
                    </a:cubicBezTo>
                    <a:cubicBezTo>
                      <a:pt x="5292" y="304"/>
                      <a:pt x="5839" y="422"/>
                      <a:pt x="6322" y="532"/>
                    </a:cubicBezTo>
                    <a:cubicBezTo>
                      <a:pt x="7297" y="748"/>
                      <a:pt x="8066" y="919"/>
                      <a:pt x="8707" y="919"/>
                    </a:cubicBezTo>
                    <a:cubicBezTo>
                      <a:pt x="9432" y="919"/>
                      <a:pt x="9993" y="700"/>
                      <a:pt x="10501" y="81"/>
                    </a:cubicBezTo>
                    <a:lnTo>
                      <a:pt x="10423" y="17"/>
                    </a:lnTo>
                    <a:cubicBezTo>
                      <a:pt x="9939" y="605"/>
                      <a:pt x="9399" y="814"/>
                      <a:pt x="8698" y="814"/>
                    </a:cubicBezTo>
                    <a:cubicBezTo>
                      <a:pt x="8068" y="814"/>
                      <a:pt x="7309" y="645"/>
                      <a:pt x="6345" y="431"/>
                    </a:cubicBezTo>
                    <a:cubicBezTo>
                      <a:pt x="5861" y="322"/>
                      <a:pt x="5314" y="199"/>
                      <a:pt x="4708" y="85"/>
                    </a:cubicBezTo>
                    <a:cubicBezTo>
                      <a:pt x="4405" y="27"/>
                      <a:pt x="4117" y="0"/>
                      <a:pt x="3843"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49"/>
              <p:cNvSpPr/>
              <p:nvPr/>
            </p:nvSpPr>
            <p:spPr>
              <a:xfrm>
                <a:off x="2746000" y="2657400"/>
                <a:ext cx="67950" cy="148850"/>
              </a:xfrm>
              <a:custGeom>
                <a:rect b="b" l="l" r="r" t="t"/>
                <a:pathLst>
                  <a:path extrusionOk="0" h="5954" w="2718">
                    <a:moveTo>
                      <a:pt x="2621" y="1"/>
                    </a:moveTo>
                    <a:lnTo>
                      <a:pt x="2516" y="19"/>
                    </a:lnTo>
                    <a:cubicBezTo>
                      <a:pt x="2608" y="503"/>
                      <a:pt x="2480" y="667"/>
                      <a:pt x="1783" y="1569"/>
                    </a:cubicBezTo>
                    <a:cubicBezTo>
                      <a:pt x="1624" y="1774"/>
                      <a:pt x="1432" y="2020"/>
                      <a:pt x="1213" y="2312"/>
                    </a:cubicBezTo>
                    <a:cubicBezTo>
                      <a:pt x="0" y="3911"/>
                      <a:pt x="1195" y="5931"/>
                      <a:pt x="1209" y="5954"/>
                    </a:cubicBezTo>
                    <a:lnTo>
                      <a:pt x="1300" y="5899"/>
                    </a:lnTo>
                    <a:cubicBezTo>
                      <a:pt x="1286" y="5880"/>
                      <a:pt x="128" y="3921"/>
                      <a:pt x="1295" y="2376"/>
                    </a:cubicBezTo>
                    <a:cubicBezTo>
                      <a:pt x="1519" y="2079"/>
                      <a:pt x="1706" y="1839"/>
                      <a:pt x="1865" y="1633"/>
                    </a:cubicBezTo>
                    <a:cubicBezTo>
                      <a:pt x="2571" y="722"/>
                      <a:pt x="2717" y="530"/>
                      <a:pt x="2621" y="1"/>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49"/>
              <p:cNvSpPr/>
              <p:nvPr/>
            </p:nvSpPr>
            <p:spPr>
              <a:xfrm>
                <a:off x="962625" y="2100425"/>
                <a:ext cx="121800" cy="95300"/>
              </a:xfrm>
              <a:custGeom>
                <a:rect b="b" l="l" r="r" t="t"/>
                <a:pathLst>
                  <a:path extrusionOk="0" h="3812" w="4872">
                    <a:moveTo>
                      <a:pt x="3400" y="1"/>
                    </a:moveTo>
                    <a:cubicBezTo>
                      <a:pt x="2775" y="1"/>
                      <a:pt x="2168" y="130"/>
                      <a:pt x="2168" y="130"/>
                    </a:cubicBezTo>
                    <a:cubicBezTo>
                      <a:pt x="2168" y="130"/>
                      <a:pt x="58" y="567"/>
                      <a:pt x="31" y="1502"/>
                    </a:cubicBezTo>
                    <a:cubicBezTo>
                      <a:pt x="0" y="2410"/>
                      <a:pt x="1401" y="3812"/>
                      <a:pt x="2397" y="3812"/>
                    </a:cubicBezTo>
                    <a:cubicBezTo>
                      <a:pt x="2426" y="3812"/>
                      <a:pt x="2455" y="3811"/>
                      <a:pt x="2483" y="3808"/>
                    </a:cubicBezTo>
                    <a:cubicBezTo>
                      <a:pt x="2902" y="3772"/>
                      <a:pt x="3485" y="3753"/>
                      <a:pt x="4037" y="3712"/>
                    </a:cubicBezTo>
                    <a:lnTo>
                      <a:pt x="4169" y="682"/>
                    </a:lnTo>
                    <a:lnTo>
                      <a:pt x="4871" y="709"/>
                    </a:lnTo>
                    <a:cubicBezTo>
                      <a:pt x="4716" y="458"/>
                      <a:pt x="4547" y="262"/>
                      <a:pt x="4379" y="175"/>
                    </a:cubicBezTo>
                    <a:cubicBezTo>
                      <a:pt x="4120" y="43"/>
                      <a:pt x="3757" y="1"/>
                      <a:pt x="3400"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49"/>
              <p:cNvSpPr/>
              <p:nvPr/>
            </p:nvSpPr>
            <p:spPr>
              <a:xfrm>
                <a:off x="993100" y="2106050"/>
                <a:ext cx="41975" cy="68975"/>
              </a:xfrm>
              <a:custGeom>
                <a:rect b="b" l="l" r="r" t="t"/>
                <a:pathLst>
                  <a:path extrusionOk="0" h="2759" w="1679">
                    <a:moveTo>
                      <a:pt x="526" y="1"/>
                    </a:moveTo>
                    <a:cubicBezTo>
                      <a:pt x="521" y="5"/>
                      <a:pt x="1" y="479"/>
                      <a:pt x="93" y="1141"/>
                    </a:cubicBezTo>
                    <a:cubicBezTo>
                      <a:pt x="175" y="1728"/>
                      <a:pt x="703" y="2275"/>
                      <a:pt x="1665" y="2758"/>
                    </a:cubicBezTo>
                    <a:lnTo>
                      <a:pt x="1679" y="2731"/>
                    </a:lnTo>
                    <a:cubicBezTo>
                      <a:pt x="726" y="2252"/>
                      <a:pt x="207" y="1715"/>
                      <a:pt x="125" y="1135"/>
                    </a:cubicBezTo>
                    <a:cubicBezTo>
                      <a:pt x="38" y="493"/>
                      <a:pt x="544" y="28"/>
                      <a:pt x="548" y="24"/>
                    </a:cubicBezTo>
                    <a:lnTo>
                      <a:pt x="526"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49"/>
              <p:cNvSpPr/>
              <p:nvPr/>
            </p:nvSpPr>
            <p:spPr>
              <a:xfrm>
                <a:off x="975000" y="2113800"/>
                <a:ext cx="51525" cy="82050"/>
              </a:xfrm>
              <a:custGeom>
                <a:rect b="b" l="l" r="r" t="t"/>
                <a:pathLst>
                  <a:path extrusionOk="0" h="3282" w="2061">
                    <a:moveTo>
                      <a:pt x="420" y="0"/>
                    </a:moveTo>
                    <a:cubicBezTo>
                      <a:pt x="415" y="5"/>
                      <a:pt x="1" y="543"/>
                      <a:pt x="156" y="1281"/>
                    </a:cubicBezTo>
                    <a:cubicBezTo>
                      <a:pt x="306" y="2015"/>
                      <a:pt x="939" y="2690"/>
                      <a:pt x="2043" y="3282"/>
                    </a:cubicBezTo>
                    <a:lnTo>
                      <a:pt x="2061" y="3255"/>
                    </a:lnTo>
                    <a:cubicBezTo>
                      <a:pt x="967" y="2663"/>
                      <a:pt x="338" y="2001"/>
                      <a:pt x="188" y="1277"/>
                    </a:cubicBezTo>
                    <a:cubicBezTo>
                      <a:pt x="37" y="552"/>
                      <a:pt x="443" y="28"/>
                      <a:pt x="447" y="23"/>
                    </a:cubicBezTo>
                    <a:lnTo>
                      <a:pt x="420"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49"/>
              <p:cNvSpPr/>
              <p:nvPr/>
            </p:nvSpPr>
            <p:spPr>
              <a:xfrm>
                <a:off x="980475" y="2110625"/>
                <a:ext cx="53825" cy="75100"/>
              </a:xfrm>
              <a:custGeom>
                <a:rect b="b" l="l" r="r" t="t"/>
                <a:pathLst>
                  <a:path extrusionOk="0" h="3004" w="2153">
                    <a:moveTo>
                      <a:pt x="497" y="0"/>
                    </a:moveTo>
                    <a:cubicBezTo>
                      <a:pt x="488" y="5"/>
                      <a:pt x="1" y="483"/>
                      <a:pt x="315" y="1422"/>
                    </a:cubicBezTo>
                    <a:cubicBezTo>
                      <a:pt x="630" y="2352"/>
                      <a:pt x="2125" y="2999"/>
                      <a:pt x="2138" y="3003"/>
                    </a:cubicBezTo>
                    <a:lnTo>
                      <a:pt x="2152" y="2976"/>
                    </a:lnTo>
                    <a:cubicBezTo>
                      <a:pt x="2134" y="2971"/>
                      <a:pt x="657" y="2329"/>
                      <a:pt x="347" y="1408"/>
                    </a:cubicBezTo>
                    <a:cubicBezTo>
                      <a:pt x="37" y="497"/>
                      <a:pt x="511" y="28"/>
                      <a:pt x="516" y="22"/>
                    </a:cubicBezTo>
                    <a:lnTo>
                      <a:pt x="49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49"/>
              <p:cNvSpPr/>
              <p:nvPr/>
            </p:nvSpPr>
            <p:spPr>
              <a:xfrm>
                <a:off x="1031975" y="2574425"/>
                <a:ext cx="174875" cy="420175"/>
              </a:xfrm>
              <a:custGeom>
                <a:rect b="b" l="l" r="r" t="t"/>
                <a:pathLst>
                  <a:path extrusionOk="0" h="16807" w="6995">
                    <a:moveTo>
                      <a:pt x="2300" y="1"/>
                    </a:moveTo>
                    <a:cubicBezTo>
                      <a:pt x="1640" y="1"/>
                      <a:pt x="905" y="401"/>
                      <a:pt x="156" y="1565"/>
                    </a:cubicBezTo>
                    <a:cubicBezTo>
                      <a:pt x="156" y="1565"/>
                      <a:pt x="0" y="4468"/>
                      <a:pt x="1801" y="8839"/>
                    </a:cubicBezTo>
                    <a:cubicBezTo>
                      <a:pt x="3597" y="13210"/>
                      <a:pt x="4039" y="16565"/>
                      <a:pt x="5365" y="16788"/>
                    </a:cubicBezTo>
                    <a:cubicBezTo>
                      <a:pt x="5438" y="16800"/>
                      <a:pt x="5508" y="16806"/>
                      <a:pt x="5576" y="16806"/>
                    </a:cubicBezTo>
                    <a:cubicBezTo>
                      <a:pt x="6724" y="16806"/>
                      <a:pt x="6995" y="15088"/>
                      <a:pt x="6887" y="13210"/>
                    </a:cubicBezTo>
                    <a:cubicBezTo>
                      <a:pt x="6778" y="11223"/>
                      <a:pt x="5265" y="2341"/>
                      <a:pt x="4476" y="1370"/>
                    </a:cubicBezTo>
                    <a:cubicBezTo>
                      <a:pt x="4017" y="801"/>
                      <a:pt x="3234" y="1"/>
                      <a:pt x="230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49"/>
              <p:cNvSpPr/>
              <p:nvPr/>
            </p:nvSpPr>
            <p:spPr>
              <a:xfrm>
                <a:off x="1023200" y="2589450"/>
                <a:ext cx="212425" cy="503700"/>
              </a:xfrm>
              <a:custGeom>
                <a:rect b="b" l="l" r="r" t="t"/>
                <a:pathLst>
                  <a:path extrusionOk="0" h="20148" w="8497">
                    <a:moveTo>
                      <a:pt x="3405" y="0"/>
                    </a:moveTo>
                    <a:cubicBezTo>
                      <a:pt x="2450" y="0"/>
                      <a:pt x="1359" y="490"/>
                      <a:pt x="684" y="2163"/>
                    </a:cubicBezTo>
                    <a:cubicBezTo>
                      <a:pt x="684" y="2163"/>
                      <a:pt x="0" y="6156"/>
                      <a:pt x="1331" y="9921"/>
                    </a:cubicBezTo>
                    <a:cubicBezTo>
                      <a:pt x="2667" y="13680"/>
                      <a:pt x="3113" y="14483"/>
                      <a:pt x="2977" y="16082"/>
                    </a:cubicBezTo>
                    <a:cubicBezTo>
                      <a:pt x="2855" y="17552"/>
                      <a:pt x="3634" y="20148"/>
                      <a:pt x="5587" y="20148"/>
                    </a:cubicBezTo>
                    <a:cubicBezTo>
                      <a:pt x="5761" y="20148"/>
                      <a:pt x="5943" y="20127"/>
                      <a:pt x="6136" y="20084"/>
                    </a:cubicBezTo>
                    <a:cubicBezTo>
                      <a:pt x="8496" y="19551"/>
                      <a:pt x="8086" y="16793"/>
                      <a:pt x="8090" y="14437"/>
                    </a:cubicBezTo>
                    <a:cubicBezTo>
                      <a:pt x="8095" y="12081"/>
                      <a:pt x="5406" y="1357"/>
                      <a:pt x="5320" y="823"/>
                    </a:cubicBezTo>
                    <a:cubicBezTo>
                      <a:pt x="5273" y="549"/>
                      <a:pt x="4416" y="0"/>
                      <a:pt x="3405"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49"/>
              <p:cNvSpPr/>
              <p:nvPr/>
            </p:nvSpPr>
            <p:spPr>
              <a:xfrm>
                <a:off x="1066500" y="2923175"/>
                <a:ext cx="145300" cy="590375"/>
              </a:xfrm>
              <a:custGeom>
                <a:rect b="b" l="l" r="r" t="t"/>
                <a:pathLst>
                  <a:path extrusionOk="0" h="23615" w="5812">
                    <a:moveTo>
                      <a:pt x="4356" y="1"/>
                    </a:moveTo>
                    <a:cubicBezTo>
                      <a:pt x="3793" y="1"/>
                      <a:pt x="3204" y="354"/>
                      <a:pt x="2890" y="1257"/>
                    </a:cubicBezTo>
                    <a:cubicBezTo>
                      <a:pt x="2890" y="1257"/>
                      <a:pt x="1747" y="4191"/>
                      <a:pt x="872" y="7988"/>
                    </a:cubicBezTo>
                    <a:cubicBezTo>
                      <a:pt x="1" y="11789"/>
                      <a:pt x="182" y="21743"/>
                      <a:pt x="525" y="22915"/>
                    </a:cubicBezTo>
                    <a:cubicBezTo>
                      <a:pt x="620" y="23245"/>
                      <a:pt x="905" y="23615"/>
                      <a:pt x="1187" y="23615"/>
                    </a:cubicBezTo>
                    <a:cubicBezTo>
                      <a:pt x="1381" y="23615"/>
                      <a:pt x="1573" y="23441"/>
                      <a:pt x="1701" y="22961"/>
                    </a:cubicBezTo>
                    <a:cubicBezTo>
                      <a:pt x="2020" y="21785"/>
                      <a:pt x="5624" y="2802"/>
                      <a:pt x="5744" y="1421"/>
                    </a:cubicBezTo>
                    <a:cubicBezTo>
                      <a:pt x="5811" y="631"/>
                      <a:pt x="5108" y="1"/>
                      <a:pt x="4356"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49"/>
              <p:cNvSpPr/>
              <p:nvPr/>
            </p:nvSpPr>
            <p:spPr>
              <a:xfrm>
                <a:off x="1047575" y="2916525"/>
                <a:ext cx="183350" cy="493975"/>
              </a:xfrm>
              <a:custGeom>
                <a:rect b="b" l="l" r="r" t="t"/>
                <a:pathLst>
                  <a:path extrusionOk="0" h="19759" w="7334">
                    <a:moveTo>
                      <a:pt x="4848" y="0"/>
                    </a:moveTo>
                    <a:cubicBezTo>
                      <a:pt x="4509" y="0"/>
                      <a:pt x="4151" y="65"/>
                      <a:pt x="3783" y="201"/>
                    </a:cubicBezTo>
                    <a:cubicBezTo>
                      <a:pt x="1869" y="912"/>
                      <a:pt x="2025" y="2467"/>
                      <a:pt x="2025" y="2467"/>
                    </a:cubicBezTo>
                    <a:cubicBezTo>
                      <a:pt x="2025" y="2467"/>
                      <a:pt x="1692" y="5889"/>
                      <a:pt x="1692" y="6554"/>
                    </a:cubicBezTo>
                    <a:cubicBezTo>
                      <a:pt x="1692" y="7225"/>
                      <a:pt x="1" y="19758"/>
                      <a:pt x="1" y="19758"/>
                    </a:cubicBezTo>
                    <a:lnTo>
                      <a:pt x="5516" y="19758"/>
                    </a:lnTo>
                    <a:cubicBezTo>
                      <a:pt x="5516" y="19758"/>
                      <a:pt x="6496" y="13801"/>
                      <a:pt x="6764" y="11313"/>
                    </a:cubicBezTo>
                    <a:cubicBezTo>
                      <a:pt x="7029" y="8824"/>
                      <a:pt x="7138" y="2867"/>
                      <a:pt x="7138" y="2867"/>
                    </a:cubicBezTo>
                    <a:cubicBezTo>
                      <a:pt x="7333" y="1141"/>
                      <a:pt x="6271" y="0"/>
                      <a:pt x="4848"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49"/>
              <p:cNvSpPr/>
              <p:nvPr/>
            </p:nvSpPr>
            <p:spPr>
              <a:xfrm>
                <a:off x="1055225" y="3353050"/>
                <a:ext cx="138675" cy="1700"/>
              </a:xfrm>
              <a:custGeom>
                <a:rect b="b" l="l" r="r" t="t"/>
                <a:pathLst>
                  <a:path extrusionOk="0" h="68" w="5547">
                    <a:moveTo>
                      <a:pt x="0" y="0"/>
                    </a:moveTo>
                    <a:lnTo>
                      <a:pt x="0" y="68"/>
                    </a:lnTo>
                    <a:lnTo>
                      <a:pt x="5547" y="68"/>
                    </a:lnTo>
                    <a:lnTo>
                      <a:pt x="5547" y="0"/>
                    </a:lnTo>
                    <a:cubicBezTo>
                      <a:pt x="5511" y="0"/>
                      <a:pt x="3112" y="4"/>
                      <a:pt x="1481" y="4"/>
                    </a:cubicBezTo>
                    <a:cubicBezTo>
                      <a:pt x="665" y="4"/>
                      <a:pt x="41" y="3"/>
                      <a:pt x="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49"/>
              <p:cNvSpPr/>
              <p:nvPr/>
            </p:nvSpPr>
            <p:spPr>
              <a:xfrm>
                <a:off x="1070825" y="3531700"/>
                <a:ext cx="214800" cy="27475"/>
              </a:xfrm>
              <a:custGeom>
                <a:rect b="b" l="l" r="r" t="t"/>
                <a:pathLst>
                  <a:path extrusionOk="0" h="1099" w="8592">
                    <a:moveTo>
                      <a:pt x="1" y="0"/>
                    </a:moveTo>
                    <a:lnTo>
                      <a:pt x="1" y="1098"/>
                    </a:lnTo>
                    <a:lnTo>
                      <a:pt x="8592" y="1098"/>
                    </a:lnTo>
                    <a:cubicBezTo>
                      <a:pt x="8592" y="1098"/>
                      <a:pt x="8560" y="985"/>
                      <a:pt x="8387"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49"/>
              <p:cNvSpPr/>
              <p:nvPr/>
            </p:nvSpPr>
            <p:spPr>
              <a:xfrm>
                <a:off x="1070825" y="3432225"/>
                <a:ext cx="209700" cy="99500"/>
              </a:xfrm>
              <a:custGeom>
                <a:rect b="b" l="l" r="r" t="t"/>
                <a:pathLst>
                  <a:path extrusionOk="0" h="3980" w="8388">
                    <a:moveTo>
                      <a:pt x="1" y="1"/>
                    </a:moveTo>
                    <a:lnTo>
                      <a:pt x="1" y="3979"/>
                    </a:lnTo>
                    <a:lnTo>
                      <a:pt x="8387" y="3979"/>
                    </a:lnTo>
                    <a:cubicBezTo>
                      <a:pt x="8387" y="3956"/>
                      <a:pt x="8383" y="3939"/>
                      <a:pt x="8377" y="3916"/>
                    </a:cubicBezTo>
                    <a:cubicBezTo>
                      <a:pt x="8196" y="2872"/>
                      <a:pt x="5347" y="2644"/>
                      <a:pt x="3610" y="2475"/>
                    </a:cubicBezTo>
                    <a:cubicBezTo>
                      <a:pt x="1869" y="2307"/>
                      <a:pt x="2115" y="1"/>
                      <a:pt x="211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49"/>
              <p:cNvSpPr/>
              <p:nvPr/>
            </p:nvSpPr>
            <p:spPr>
              <a:xfrm>
                <a:off x="1168375" y="3509375"/>
                <a:ext cx="95950" cy="22600"/>
              </a:xfrm>
              <a:custGeom>
                <a:rect b="b" l="l" r="r" t="t"/>
                <a:pathLst>
                  <a:path extrusionOk="0" h="904" w="3838">
                    <a:moveTo>
                      <a:pt x="2461" y="1"/>
                    </a:moveTo>
                    <a:cubicBezTo>
                      <a:pt x="2098" y="1"/>
                      <a:pt x="1714" y="6"/>
                      <a:pt x="1376" y="22"/>
                    </a:cubicBezTo>
                    <a:cubicBezTo>
                      <a:pt x="346" y="73"/>
                      <a:pt x="5" y="876"/>
                      <a:pt x="0" y="884"/>
                    </a:cubicBezTo>
                    <a:lnTo>
                      <a:pt x="51" y="903"/>
                    </a:lnTo>
                    <a:cubicBezTo>
                      <a:pt x="55" y="898"/>
                      <a:pt x="383" y="127"/>
                      <a:pt x="1376" y="77"/>
                    </a:cubicBezTo>
                    <a:cubicBezTo>
                      <a:pt x="1714" y="61"/>
                      <a:pt x="2098" y="55"/>
                      <a:pt x="2461" y="55"/>
                    </a:cubicBezTo>
                    <a:cubicBezTo>
                      <a:pt x="3188" y="55"/>
                      <a:pt x="3829" y="77"/>
                      <a:pt x="3838" y="77"/>
                    </a:cubicBezTo>
                    <a:lnTo>
                      <a:pt x="3838" y="22"/>
                    </a:lnTo>
                    <a:cubicBezTo>
                      <a:pt x="3829" y="22"/>
                      <a:pt x="3188" y="1"/>
                      <a:pt x="24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49"/>
              <p:cNvSpPr/>
              <p:nvPr/>
            </p:nvSpPr>
            <p:spPr>
              <a:xfrm>
                <a:off x="1096475" y="3432225"/>
                <a:ext cx="72825" cy="69650"/>
              </a:xfrm>
              <a:custGeom>
                <a:rect b="b" l="l" r="r" t="t"/>
                <a:pathLst>
                  <a:path extrusionOk="0" h="2786" w="2913">
                    <a:moveTo>
                      <a:pt x="14" y="1"/>
                    </a:moveTo>
                    <a:cubicBezTo>
                      <a:pt x="14" y="96"/>
                      <a:pt x="1" y="2366"/>
                      <a:pt x="876" y="2676"/>
                    </a:cubicBezTo>
                    <a:cubicBezTo>
                      <a:pt x="1095" y="2753"/>
                      <a:pt x="1335" y="2786"/>
                      <a:pt x="1568" y="2786"/>
                    </a:cubicBezTo>
                    <a:cubicBezTo>
                      <a:pt x="2256" y="2786"/>
                      <a:pt x="2904" y="2534"/>
                      <a:pt x="2913" y="2530"/>
                    </a:cubicBezTo>
                    <a:lnTo>
                      <a:pt x="2894" y="2480"/>
                    </a:lnTo>
                    <a:cubicBezTo>
                      <a:pt x="2884" y="2484"/>
                      <a:pt x="2244" y="2731"/>
                      <a:pt x="1569" y="2731"/>
                    </a:cubicBezTo>
                    <a:cubicBezTo>
                      <a:pt x="1340" y="2731"/>
                      <a:pt x="1107" y="2702"/>
                      <a:pt x="893" y="2626"/>
                    </a:cubicBezTo>
                    <a:cubicBezTo>
                      <a:pt x="55" y="2330"/>
                      <a:pt x="69" y="24"/>
                      <a:pt x="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49"/>
              <p:cNvSpPr/>
              <p:nvPr/>
            </p:nvSpPr>
            <p:spPr>
              <a:xfrm>
                <a:off x="1097175" y="3439175"/>
                <a:ext cx="28475" cy="19500"/>
              </a:xfrm>
              <a:custGeom>
                <a:rect b="b" l="l" r="r" t="t"/>
                <a:pathLst>
                  <a:path extrusionOk="0" h="780" w="1139">
                    <a:moveTo>
                      <a:pt x="32" y="1"/>
                    </a:moveTo>
                    <a:lnTo>
                      <a:pt x="0" y="47"/>
                    </a:lnTo>
                    <a:lnTo>
                      <a:pt x="1107" y="780"/>
                    </a:lnTo>
                    <a:lnTo>
                      <a:pt x="1139" y="735"/>
                    </a:lnTo>
                    <a:lnTo>
                      <a:pt x="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49"/>
              <p:cNvSpPr/>
              <p:nvPr/>
            </p:nvSpPr>
            <p:spPr>
              <a:xfrm>
                <a:off x="1098975" y="3444300"/>
                <a:ext cx="24875" cy="14375"/>
              </a:xfrm>
              <a:custGeom>
                <a:rect b="b" l="l" r="r" t="t"/>
                <a:pathLst>
                  <a:path extrusionOk="0" h="575" w="995">
                    <a:moveTo>
                      <a:pt x="967" y="0"/>
                    </a:moveTo>
                    <a:lnTo>
                      <a:pt x="0" y="530"/>
                    </a:lnTo>
                    <a:lnTo>
                      <a:pt x="28" y="575"/>
                    </a:lnTo>
                    <a:lnTo>
                      <a:pt x="995" y="51"/>
                    </a:lnTo>
                    <a:lnTo>
                      <a:pt x="9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49"/>
              <p:cNvSpPr/>
              <p:nvPr/>
            </p:nvSpPr>
            <p:spPr>
              <a:xfrm>
                <a:off x="1100450" y="3466050"/>
                <a:ext cx="33075" cy="12800"/>
              </a:xfrm>
              <a:custGeom>
                <a:rect b="b" l="l" r="r" t="t"/>
                <a:pathLst>
                  <a:path extrusionOk="0" h="512" w="1323">
                    <a:moveTo>
                      <a:pt x="19" y="1"/>
                    </a:moveTo>
                    <a:lnTo>
                      <a:pt x="0" y="51"/>
                    </a:lnTo>
                    <a:lnTo>
                      <a:pt x="1304" y="512"/>
                    </a:lnTo>
                    <a:lnTo>
                      <a:pt x="1323" y="461"/>
                    </a:lnTo>
                    <a:lnTo>
                      <a:pt x="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49"/>
              <p:cNvSpPr/>
              <p:nvPr/>
            </p:nvSpPr>
            <p:spPr>
              <a:xfrm>
                <a:off x="1104550" y="3466175"/>
                <a:ext cx="23500" cy="16425"/>
              </a:xfrm>
              <a:custGeom>
                <a:rect b="b" l="l" r="r" t="t"/>
                <a:pathLst>
                  <a:path extrusionOk="0" h="657" w="940">
                    <a:moveTo>
                      <a:pt x="908" y="0"/>
                    </a:moveTo>
                    <a:lnTo>
                      <a:pt x="0" y="607"/>
                    </a:lnTo>
                    <a:lnTo>
                      <a:pt x="28" y="657"/>
                    </a:lnTo>
                    <a:lnTo>
                      <a:pt x="940" y="46"/>
                    </a:lnTo>
                    <a:lnTo>
                      <a:pt x="9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49"/>
              <p:cNvSpPr/>
              <p:nvPr/>
            </p:nvSpPr>
            <p:spPr>
              <a:xfrm>
                <a:off x="1108425" y="2240950"/>
                <a:ext cx="323975" cy="85825"/>
              </a:xfrm>
              <a:custGeom>
                <a:rect b="b" l="l" r="r" t="t"/>
                <a:pathLst>
                  <a:path extrusionOk="0" h="3433" w="12959">
                    <a:moveTo>
                      <a:pt x="9952" y="1"/>
                    </a:moveTo>
                    <a:cubicBezTo>
                      <a:pt x="7094" y="1"/>
                      <a:pt x="1851" y="562"/>
                      <a:pt x="1851" y="562"/>
                    </a:cubicBezTo>
                    <a:cubicBezTo>
                      <a:pt x="1454" y="602"/>
                      <a:pt x="1" y="1236"/>
                      <a:pt x="443" y="2293"/>
                    </a:cubicBezTo>
                    <a:cubicBezTo>
                      <a:pt x="885" y="3351"/>
                      <a:pt x="2033" y="3324"/>
                      <a:pt x="2525" y="3423"/>
                    </a:cubicBezTo>
                    <a:cubicBezTo>
                      <a:pt x="2555" y="3429"/>
                      <a:pt x="2609" y="3432"/>
                      <a:pt x="2684" y="3432"/>
                    </a:cubicBezTo>
                    <a:cubicBezTo>
                      <a:pt x="3844" y="3432"/>
                      <a:pt x="10075" y="2740"/>
                      <a:pt x="11085" y="2453"/>
                    </a:cubicBezTo>
                    <a:cubicBezTo>
                      <a:pt x="12157" y="2144"/>
                      <a:pt x="12958" y="594"/>
                      <a:pt x="11559" y="133"/>
                    </a:cubicBezTo>
                    <a:cubicBezTo>
                      <a:pt x="11272" y="38"/>
                      <a:pt x="10692" y="1"/>
                      <a:pt x="995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49"/>
              <p:cNvSpPr/>
              <p:nvPr/>
            </p:nvSpPr>
            <p:spPr>
              <a:xfrm>
                <a:off x="1158450" y="2246675"/>
                <a:ext cx="143950" cy="77700"/>
              </a:xfrm>
              <a:custGeom>
                <a:rect b="b" l="l" r="r" t="t"/>
                <a:pathLst>
                  <a:path extrusionOk="0" h="3108" w="5758">
                    <a:moveTo>
                      <a:pt x="3134" y="1"/>
                    </a:moveTo>
                    <a:cubicBezTo>
                      <a:pt x="2765" y="1"/>
                      <a:pt x="2103" y="18"/>
                      <a:pt x="1586" y="127"/>
                    </a:cubicBezTo>
                    <a:cubicBezTo>
                      <a:pt x="831" y="287"/>
                      <a:pt x="0" y="1153"/>
                      <a:pt x="707" y="2288"/>
                    </a:cubicBezTo>
                    <a:cubicBezTo>
                      <a:pt x="1136" y="2972"/>
                      <a:pt x="1804" y="3108"/>
                      <a:pt x="2268" y="3108"/>
                    </a:cubicBezTo>
                    <a:cubicBezTo>
                      <a:pt x="2573" y="3108"/>
                      <a:pt x="2790" y="3049"/>
                      <a:pt x="2790" y="3049"/>
                    </a:cubicBezTo>
                    <a:lnTo>
                      <a:pt x="5757" y="2725"/>
                    </a:lnTo>
                    <a:lnTo>
                      <a:pt x="3414" y="5"/>
                    </a:lnTo>
                    <a:cubicBezTo>
                      <a:pt x="3414" y="5"/>
                      <a:pt x="3306" y="1"/>
                      <a:pt x="3134"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49"/>
              <p:cNvSpPr/>
              <p:nvPr/>
            </p:nvSpPr>
            <p:spPr>
              <a:xfrm>
                <a:off x="1081075" y="2222500"/>
                <a:ext cx="188825" cy="110575"/>
              </a:xfrm>
              <a:custGeom>
                <a:rect b="b" l="l" r="r" t="t"/>
                <a:pathLst>
                  <a:path extrusionOk="0" h="4423" w="7553">
                    <a:moveTo>
                      <a:pt x="6162" y="0"/>
                    </a:moveTo>
                    <a:cubicBezTo>
                      <a:pt x="6162" y="0"/>
                      <a:pt x="3045" y="415"/>
                      <a:pt x="1688" y="776"/>
                    </a:cubicBezTo>
                    <a:cubicBezTo>
                      <a:pt x="329" y="1140"/>
                      <a:pt x="1" y="2867"/>
                      <a:pt x="1" y="2867"/>
                    </a:cubicBezTo>
                    <a:cubicBezTo>
                      <a:pt x="447" y="4376"/>
                      <a:pt x="1459" y="4317"/>
                      <a:pt x="2489" y="4413"/>
                    </a:cubicBezTo>
                    <a:cubicBezTo>
                      <a:pt x="2562" y="4419"/>
                      <a:pt x="2649" y="4422"/>
                      <a:pt x="2748" y="4422"/>
                    </a:cubicBezTo>
                    <a:cubicBezTo>
                      <a:pt x="4066" y="4422"/>
                      <a:pt x="7553" y="3902"/>
                      <a:pt x="7553" y="3902"/>
                    </a:cubicBezTo>
                    <a:lnTo>
                      <a:pt x="6162" y="0"/>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49"/>
              <p:cNvSpPr/>
              <p:nvPr/>
            </p:nvSpPr>
            <p:spPr>
              <a:xfrm>
                <a:off x="1350625" y="2056200"/>
                <a:ext cx="211200" cy="249450"/>
              </a:xfrm>
              <a:custGeom>
                <a:rect b="b" l="l" r="r" t="t"/>
                <a:pathLst>
                  <a:path extrusionOk="0" h="9978" w="8448">
                    <a:moveTo>
                      <a:pt x="8022" y="0"/>
                    </a:moveTo>
                    <a:cubicBezTo>
                      <a:pt x="7873" y="0"/>
                      <a:pt x="7697" y="87"/>
                      <a:pt x="7559" y="226"/>
                    </a:cubicBezTo>
                    <a:cubicBezTo>
                      <a:pt x="7559" y="226"/>
                      <a:pt x="891" y="6890"/>
                      <a:pt x="422" y="7842"/>
                    </a:cubicBezTo>
                    <a:cubicBezTo>
                      <a:pt x="1" y="8688"/>
                      <a:pt x="1" y="9977"/>
                      <a:pt x="1132" y="9977"/>
                    </a:cubicBezTo>
                    <a:cubicBezTo>
                      <a:pt x="1276" y="9977"/>
                      <a:pt x="1439" y="9956"/>
                      <a:pt x="1621" y="9911"/>
                    </a:cubicBezTo>
                    <a:cubicBezTo>
                      <a:pt x="3234" y="9511"/>
                      <a:pt x="7774" y="2027"/>
                      <a:pt x="8188" y="941"/>
                    </a:cubicBezTo>
                    <a:cubicBezTo>
                      <a:pt x="8448" y="256"/>
                      <a:pt x="8277" y="0"/>
                      <a:pt x="802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49"/>
              <p:cNvSpPr/>
              <p:nvPr/>
            </p:nvSpPr>
            <p:spPr>
              <a:xfrm>
                <a:off x="1520100" y="1990675"/>
                <a:ext cx="108275" cy="102350"/>
              </a:xfrm>
              <a:custGeom>
                <a:rect b="b" l="l" r="r" t="t"/>
                <a:pathLst>
                  <a:path extrusionOk="0" h="4094" w="4331">
                    <a:moveTo>
                      <a:pt x="4032" y="0"/>
                    </a:moveTo>
                    <a:cubicBezTo>
                      <a:pt x="3684" y="0"/>
                      <a:pt x="2529" y="683"/>
                      <a:pt x="1864" y="1211"/>
                    </a:cubicBezTo>
                    <a:cubicBezTo>
                      <a:pt x="1149" y="1785"/>
                      <a:pt x="0" y="3541"/>
                      <a:pt x="315" y="3991"/>
                    </a:cubicBezTo>
                    <a:cubicBezTo>
                      <a:pt x="364" y="4063"/>
                      <a:pt x="436" y="4093"/>
                      <a:pt x="524" y="4093"/>
                    </a:cubicBezTo>
                    <a:cubicBezTo>
                      <a:pt x="995" y="4093"/>
                      <a:pt x="1935" y="3220"/>
                      <a:pt x="2380" y="2971"/>
                    </a:cubicBezTo>
                    <a:cubicBezTo>
                      <a:pt x="2909" y="2674"/>
                      <a:pt x="3957" y="1457"/>
                      <a:pt x="3720" y="1303"/>
                    </a:cubicBezTo>
                    <a:cubicBezTo>
                      <a:pt x="3700" y="1290"/>
                      <a:pt x="3679" y="1284"/>
                      <a:pt x="3655" y="1284"/>
                    </a:cubicBezTo>
                    <a:cubicBezTo>
                      <a:pt x="3393" y="1284"/>
                      <a:pt x="2898" y="2022"/>
                      <a:pt x="2672" y="2119"/>
                    </a:cubicBezTo>
                    <a:cubicBezTo>
                      <a:pt x="2595" y="2151"/>
                      <a:pt x="2531" y="2164"/>
                      <a:pt x="2480" y="2164"/>
                    </a:cubicBezTo>
                    <a:cubicBezTo>
                      <a:pt x="2368" y="2164"/>
                      <a:pt x="2321" y="2098"/>
                      <a:pt x="2352" y="2022"/>
                    </a:cubicBezTo>
                    <a:cubicBezTo>
                      <a:pt x="2352" y="2022"/>
                      <a:pt x="2516" y="1553"/>
                      <a:pt x="2859" y="1265"/>
                    </a:cubicBezTo>
                    <a:cubicBezTo>
                      <a:pt x="3196" y="979"/>
                      <a:pt x="4331" y="131"/>
                      <a:pt x="4098" y="13"/>
                    </a:cubicBezTo>
                    <a:cubicBezTo>
                      <a:pt x="4081" y="4"/>
                      <a:pt x="4059" y="0"/>
                      <a:pt x="403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49"/>
              <p:cNvSpPr/>
              <p:nvPr/>
            </p:nvSpPr>
            <p:spPr>
              <a:xfrm>
                <a:off x="938200" y="2237700"/>
                <a:ext cx="250350" cy="276850"/>
              </a:xfrm>
              <a:custGeom>
                <a:rect b="b" l="l" r="r" t="t"/>
                <a:pathLst>
                  <a:path extrusionOk="0" h="11074" w="10014">
                    <a:moveTo>
                      <a:pt x="7041" y="1"/>
                    </a:moveTo>
                    <a:cubicBezTo>
                      <a:pt x="6416" y="1"/>
                      <a:pt x="5871" y="44"/>
                      <a:pt x="5871" y="44"/>
                    </a:cubicBezTo>
                    <a:lnTo>
                      <a:pt x="4517" y="26"/>
                    </a:lnTo>
                    <a:cubicBezTo>
                      <a:pt x="4517" y="26"/>
                      <a:pt x="2106" y="286"/>
                      <a:pt x="1277" y="395"/>
                    </a:cubicBezTo>
                    <a:cubicBezTo>
                      <a:pt x="447" y="505"/>
                      <a:pt x="1" y="1475"/>
                      <a:pt x="97" y="2629"/>
                    </a:cubicBezTo>
                    <a:cubicBezTo>
                      <a:pt x="192" y="3782"/>
                      <a:pt x="1313" y="5901"/>
                      <a:pt x="1664" y="6653"/>
                    </a:cubicBezTo>
                    <a:cubicBezTo>
                      <a:pt x="2015" y="7405"/>
                      <a:pt x="2598" y="10878"/>
                      <a:pt x="2598" y="10878"/>
                    </a:cubicBezTo>
                    <a:lnTo>
                      <a:pt x="7129" y="11074"/>
                    </a:lnTo>
                    <a:cubicBezTo>
                      <a:pt x="7129" y="11074"/>
                      <a:pt x="7256" y="10932"/>
                      <a:pt x="7306" y="10198"/>
                    </a:cubicBezTo>
                    <a:cubicBezTo>
                      <a:pt x="7361" y="9466"/>
                      <a:pt x="7927" y="7692"/>
                      <a:pt x="8970" y="5377"/>
                    </a:cubicBezTo>
                    <a:cubicBezTo>
                      <a:pt x="10014" y="3067"/>
                      <a:pt x="9285" y="692"/>
                      <a:pt x="8774" y="272"/>
                    </a:cubicBezTo>
                    <a:cubicBezTo>
                      <a:pt x="8505" y="53"/>
                      <a:pt x="7725" y="1"/>
                      <a:pt x="7041"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49"/>
              <p:cNvSpPr/>
              <p:nvPr/>
            </p:nvSpPr>
            <p:spPr>
              <a:xfrm>
                <a:off x="993675" y="2237775"/>
                <a:ext cx="135500" cy="45150"/>
              </a:xfrm>
              <a:custGeom>
                <a:rect b="b" l="l" r="r" t="t"/>
                <a:pathLst>
                  <a:path extrusionOk="0" h="1806" w="5420">
                    <a:moveTo>
                      <a:pt x="5033" y="1"/>
                    </a:moveTo>
                    <a:cubicBezTo>
                      <a:pt x="5033" y="1"/>
                      <a:pt x="4709" y="1413"/>
                      <a:pt x="2845" y="1491"/>
                    </a:cubicBezTo>
                    <a:cubicBezTo>
                      <a:pt x="2792" y="1493"/>
                      <a:pt x="2740" y="1494"/>
                      <a:pt x="2689" y="1494"/>
                    </a:cubicBezTo>
                    <a:cubicBezTo>
                      <a:pt x="945" y="1494"/>
                      <a:pt x="333" y="237"/>
                      <a:pt x="333" y="237"/>
                    </a:cubicBezTo>
                    <a:lnTo>
                      <a:pt x="1" y="279"/>
                    </a:lnTo>
                    <a:cubicBezTo>
                      <a:pt x="1" y="279"/>
                      <a:pt x="1" y="279"/>
                      <a:pt x="1" y="279"/>
                    </a:cubicBezTo>
                    <a:cubicBezTo>
                      <a:pt x="44" y="279"/>
                      <a:pt x="692" y="1800"/>
                      <a:pt x="2804" y="1806"/>
                    </a:cubicBezTo>
                    <a:cubicBezTo>
                      <a:pt x="2807" y="1806"/>
                      <a:pt x="2810" y="1806"/>
                      <a:pt x="2812" y="1806"/>
                    </a:cubicBezTo>
                    <a:cubicBezTo>
                      <a:pt x="4916" y="1806"/>
                      <a:pt x="5420" y="14"/>
                      <a:pt x="5420" y="14"/>
                    </a:cubicBezTo>
                    <a:lnTo>
                      <a:pt x="5033"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49"/>
              <p:cNvSpPr/>
              <p:nvPr/>
            </p:nvSpPr>
            <p:spPr>
              <a:xfrm>
                <a:off x="1120050" y="2321725"/>
                <a:ext cx="55975" cy="170950"/>
              </a:xfrm>
              <a:custGeom>
                <a:rect b="b" l="l" r="r" t="t"/>
                <a:pathLst>
                  <a:path extrusionOk="0" h="6838" w="2239">
                    <a:moveTo>
                      <a:pt x="2175" y="1"/>
                    </a:moveTo>
                    <a:cubicBezTo>
                      <a:pt x="2175" y="11"/>
                      <a:pt x="2165" y="1095"/>
                      <a:pt x="1564" y="2235"/>
                    </a:cubicBezTo>
                    <a:cubicBezTo>
                      <a:pt x="958" y="3379"/>
                      <a:pt x="47" y="5954"/>
                      <a:pt x="1" y="6837"/>
                    </a:cubicBezTo>
                    <a:lnTo>
                      <a:pt x="69" y="6837"/>
                    </a:lnTo>
                    <a:cubicBezTo>
                      <a:pt x="110" y="5962"/>
                      <a:pt x="1017" y="3406"/>
                      <a:pt x="1623" y="2262"/>
                    </a:cubicBezTo>
                    <a:cubicBezTo>
                      <a:pt x="2234" y="1113"/>
                      <a:pt x="2239" y="11"/>
                      <a:pt x="223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49"/>
              <p:cNvSpPr/>
              <p:nvPr/>
            </p:nvSpPr>
            <p:spPr>
              <a:xfrm>
                <a:off x="1029025" y="2125925"/>
                <a:ext cx="57550" cy="134125"/>
              </a:xfrm>
              <a:custGeom>
                <a:rect b="b" l="l" r="r" t="t"/>
                <a:pathLst>
                  <a:path extrusionOk="0" h="5365" w="2302">
                    <a:moveTo>
                      <a:pt x="748" y="1"/>
                    </a:moveTo>
                    <a:cubicBezTo>
                      <a:pt x="640" y="1"/>
                      <a:pt x="520" y="19"/>
                      <a:pt x="387" y="62"/>
                    </a:cubicBezTo>
                    <a:lnTo>
                      <a:pt x="0" y="4858"/>
                    </a:lnTo>
                    <a:cubicBezTo>
                      <a:pt x="0" y="4858"/>
                      <a:pt x="488" y="5295"/>
                      <a:pt x="1153" y="5359"/>
                    </a:cubicBezTo>
                    <a:cubicBezTo>
                      <a:pt x="1196" y="5363"/>
                      <a:pt x="1238" y="5365"/>
                      <a:pt x="1279" y="5365"/>
                    </a:cubicBezTo>
                    <a:cubicBezTo>
                      <a:pt x="1883" y="5365"/>
                      <a:pt x="2302" y="4957"/>
                      <a:pt x="2302" y="4957"/>
                    </a:cubicBezTo>
                    <a:lnTo>
                      <a:pt x="1709" y="975"/>
                    </a:lnTo>
                    <a:cubicBezTo>
                      <a:pt x="1709" y="975"/>
                      <a:pt x="1527" y="1"/>
                      <a:pt x="748"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49"/>
              <p:cNvSpPr/>
              <p:nvPr/>
            </p:nvSpPr>
            <p:spPr>
              <a:xfrm>
                <a:off x="1041050" y="2123700"/>
                <a:ext cx="33900" cy="48225"/>
              </a:xfrm>
              <a:custGeom>
                <a:rect b="b" l="l" r="r" t="t"/>
                <a:pathLst>
                  <a:path extrusionOk="0" h="1929" w="1356">
                    <a:moveTo>
                      <a:pt x="486" y="0"/>
                    </a:moveTo>
                    <a:cubicBezTo>
                      <a:pt x="1" y="0"/>
                      <a:pt x="62" y="366"/>
                      <a:pt x="62" y="366"/>
                    </a:cubicBezTo>
                    <a:cubicBezTo>
                      <a:pt x="62" y="366"/>
                      <a:pt x="864" y="1857"/>
                      <a:pt x="1356" y="1929"/>
                    </a:cubicBezTo>
                    <a:lnTo>
                      <a:pt x="1228" y="862"/>
                    </a:lnTo>
                    <a:cubicBezTo>
                      <a:pt x="1228" y="862"/>
                      <a:pt x="1064" y="24"/>
                      <a:pt x="531" y="1"/>
                    </a:cubicBezTo>
                    <a:cubicBezTo>
                      <a:pt x="516" y="1"/>
                      <a:pt x="501" y="0"/>
                      <a:pt x="486"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49"/>
              <p:cNvSpPr/>
              <p:nvPr/>
            </p:nvSpPr>
            <p:spPr>
              <a:xfrm>
                <a:off x="1021025" y="2043525"/>
                <a:ext cx="106250" cy="111200"/>
              </a:xfrm>
              <a:custGeom>
                <a:rect b="b" l="l" r="r" t="t"/>
                <a:pathLst>
                  <a:path extrusionOk="0" h="4448" w="4250">
                    <a:moveTo>
                      <a:pt x="2060" y="1"/>
                    </a:moveTo>
                    <a:cubicBezTo>
                      <a:pt x="1354" y="1"/>
                      <a:pt x="781" y="222"/>
                      <a:pt x="739" y="920"/>
                    </a:cubicBezTo>
                    <a:cubicBezTo>
                      <a:pt x="680" y="1905"/>
                      <a:pt x="676" y="2378"/>
                      <a:pt x="676" y="2378"/>
                    </a:cubicBezTo>
                    <a:cubicBezTo>
                      <a:pt x="676" y="2378"/>
                      <a:pt x="579" y="2227"/>
                      <a:pt x="423" y="2227"/>
                    </a:cubicBezTo>
                    <a:cubicBezTo>
                      <a:pt x="373" y="2227"/>
                      <a:pt x="317" y="2242"/>
                      <a:pt x="257" y="2283"/>
                    </a:cubicBezTo>
                    <a:cubicBezTo>
                      <a:pt x="11" y="2456"/>
                      <a:pt x="1" y="3236"/>
                      <a:pt x="270" y="3395"/>
                    </a:cubicBezTo>
                    <a:cubicBezTo>
                      <a:pt x="347" y="3443"/>
                      <a:pt x="415" y="3460"/>
                      <a:pt x="475" y="3460"/>
                    </a:cubicBezTo>
                    <a:cubicBezTo>
                      <a:pt x="620" y="3460"/>
                      <a:pt x="707" y="3358"/>
                      <a:pt x="707" y="3358"/>
                    </a:cubicBezTo>
                    <a:cubicBezTo>
                      <a:pt x="707" y="3358"/>
                      <a:pt x="1095" y="4038"/>
                      <a:pt x="2029" y="4271"/>
                    </a:cubicBezTo>
                    <a:cubicBezTo>
                      <a:pt x="2029" y="4271"/>
                      <a:pt x="2850" y="4448"/>
                      <a:pt x="3412" y="4448"/>
                    </a:cubicBezTo>
                    <a:cubicBezTo>
                      <a:pt x="3571" y="4448"/>
                      <a:pt x="3709" y="4434"/>
                      <a:pt x="3802" y="4397"/>
                    </a:cubicBezTo>
                    <a:cubicBezTo>
                      <a:pt x="4222" y="4233"/>
                      <a:pt x="4249" y="3669"/>
                      <a:pt x="4117" y="2866"/>
                    </a:cubicBezTo>
                    <a:cubicBezTo>
                      <a:pt x="3985" y="2064"/>
                      <a:pt x="4021" y="291"/>
                      <a:pt x="2968" y="95"/>
                    </a:cubicBezTo>
                    <a:cubicBezTo>
                      <a:pt x="2662" y="38"/>
                      <a:pt x="2350" y="1"/>
                      <a:pt x="206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49"/>
              <p:cNvSpPr/>
              <p:nvPr/>
            </p:nvSpPr>
            <p:spPr>
              <a:xfrm>
                <a:off x="1059325" y="2086300"/>
                <a:ext cx="22000" cy="12025"/>
              </a:xfrm>
              <a:custGeom>
                <a:rect b="b" l="l" r="r" t="t"/>
                <a:pathLst>
                  <a:path extrusionOk="0" h="481" w="880">
                    <a:moveTo>
                      <a:pt x="420" y="0"/>
                    </a:moveTo>
                    <a:cubicBezTo>
                      <a:pt x="406" y="0"/>
                      <a:pt x="393" y="1"/>
                      <a:pt x="379" y="2"/>
                    </a:cubicBezTo>
                    <a:cubicBezTo>
                      <a:pt x="0" y="38"/>
                      <a:pt x="14" y="344"/>
                      <a:pt x="14" y="344"/>
                    </a:cubicBezTo>
                    <a:cubicBezTo>
                      <a:pt x="14" y="344"/>
                      <a:pt x="259" y="481"/>
                      <a:pt x="565" y="481"/>
                    </a:cubicBezTo>
                    <a:cubicBezTo>
                      <a:pt x="665" y="481"/>
                      <a:pt x="773" y="466"/>
                      <a:pt x="880" y="427"/>
                    </a:cubicBezTo>
                    <a:cubicBezTo>
                      <a:pt x="880" y="427"/>
                      <a:pt x="762" y="0"/>
                      <a:pt x="4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49"/>
              <p:cNvSpPr/>
              <p:nvPr/>
            </p:nvSpPr>
            <p:spPr>
              <a:xfrm>
                <a:off x="1099900" y="2081675"/>
                <a:ext cx="15275" cy="13675"/>
              </a:xfrm>
              <a:custGeom>
                <a:rect b="b" l="l" r="r" t="t"/>
                <a:pathLst>
                  <a:path extrusionOk="0" h="547" w="611">
                    <a:moveTo>
                      <a:pt x="394" y="1"/>
                    </a:moveTo>
                    <a:cubicBezTo>
                      <a:pt x="363" y="1"/>
                      <a:pt x="327" y="7"/>
                      <a:pt x="287" y="23"/>
                    </a:cubicBezTo>
                    <a:cubicBezTo>
                      <a:pt x="0" y="137"/>
                      <a:pt x="119" y="547"/>
                      <a:pt x="119" y="547"/>
                    </a:cubicBezTo>
                    <a:cubicBezTo>
                      <a:pt x="119" y="547"/>
                      <a:pt x="547" y="475"/>
                      <a:pt x="611" y="265"/>
                    </a:cubicBezTo>
                    <a:cubicBezTo>
                      <a:pt x="611" y="265"/>
                      <a:pt x="587" y="1"/>
                      <a:pt x="3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49"/>
              <p:cNvSpPr/>
              <p:nvPr/>
            </p:nvSpPr>
            <p:spPr>
              <a:xfrm>
                <a:off x="1058900" y="2085325"/>
                <a:ext cx="22425" cy="11650"/>
              </a:xfrm>
              <a:custGeom>
                <a:rect b="b" l="l" r="r" t="t"/>
                <a:pathLst>
                  <a:path extrusionOk="0" h="466" w="897">
                    <a:moveTo>
                      <a:pt x="420" y="1"/>
                    </a:moveTo>
                    <a:cubicBezTo>
                      <a:pt x="138" y="1"/>
                      <a:pt x="1" y="260"/>
                      <a:pt x="13" y="388"/>
                    </a:cubicBezTo>
                    <a:lnTo>
                      <a:pt x="31" y="383"/>
                    </a:lnTo>
                    <a:cubicBezTo>
                      <a:pt x="31" y="383"/>
                      <a:pt x="95" y="96"/>
                      <a:pt x="410" y="64"/>
                    </a:cubicBezTo>
                    <a:cubicBezTo>
                      <a:pt x="421" y="63"/>
                      <a:pt x="432" y="62"/>
                      <a:pt x="443" y="62"/>
                    </a:cubicBezTo>
                    <a:cubicBezTo>
                      <a:pt x="736" y="62"/>
                      <a:pt x="897" y="466"/>
                      <a:pt x="897" y="466"/>
                    </a:cubicBezTo>
                    <a:cubicBezTo>
                      <a:pt x="897" y="466"/>
                      <a:pt x="801" y="50"/>
                      <a:pt x="482" y="5"/>
                    </a:cubicBezTo>
                    <a:cubicBezTo>
                      <a:pt x="461" y="2"/>
                      <a:pt x="440" y="1"/>
                      <a:pt x="42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49"/>
              <p:cNvSpPr/>
              <p:nvPr/>
            </p:nvSpPr>
            <p:spPr>
              <a:xfrm>
                <a:off x="1100700" y="2080925"/>
                <a:ext cx="14475" cy="14425"/>
              </a:xfrm>
              <a:custGeom>
                <a:rect b="b" l="l" r="r" t="t"/>
                <a:pathLst>
                  <a:path extrusionOk="0" h="577" w="579">
                    <a:moveTo>
                      <a:pt x="349" y="1"/>
                    </a:moveTo>
                    <a:cubicBezTo>
                      <a:pt x="326" y="1"/>
                      <a:pt x="301" y="4"/>
                      <a:pt x="274" y="13"/>
                    </a:cubicBezTo>
                    <a:cubicBezTo>
                      <a:pt x="0" y="95"/>
                      <a:pt x="23" y="427"/>
                      <a:pt x="87" y="577"/>
                    </a:cubicBezTo>
                    <a:cubicBezTo>
                      <a:pt x="87" y="577"/>
                      <a:pt x="9" y="286"/>
                      <a:pt x="232" y="95"/>
                    </a:cubicBezTo>
                    <a:cubicBezTo>
                      <a:pt x="277" y="57"/>
                      <a:pt x="318" y="42"/>
                      <a:pt x="354" y="42"/>
                    </a:cubicBezTo>
                    <a:cubicBezTo>
                      <a:pt x="503" y="42"/>
                      <a:pt x="579" y="295"/>
                      <a:pt x="579" y="295"/>
                    </a:cubicBezTo>
                    <a:cubicBezTo>
                      <a:pt x="579" y="295"/>
                      <a:pt x="553" y="1"/>
                      <a:pt x="34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49"/>
              <p:cNvSpPr/>
              <p:nvPr/>
            </p:nvSpPr>
            <p:spPr>
              <a:xfrm>
                <a:off x="1067625" y="2086550"/>
                <a:ext cx="7100" cy="9550"/>
              </a:xfrm>
              <a:custGeom>
                <a:rect b="b" l="l" r="r" t="t"/>
                <a:pathLst>
                  <a:path extrusionOk="0" h="382" w="284">
                    <a:moveTo>
                      <a:pt x="127" y="0"/>
                    </a:moveTo>
                    <a:cubicBezTo>
                      <a:pt x="123" y="0"/>
                      <a:pt x="119" y="0"/>
                      <a:pt x="116" y="1"/>
                    </a:cubicBezTo>
                    <a:cubicBezTo>
                      <a:pt x="42" y="11"/>
                      <a:pt x="1" y="106"/>
                      <a:pt x="19" y="211"/>
                    </a:cubicBezTo>
                    <a:cubicBezTo>
                      <a:pt x="32" y="308"/>
                      <a:pt x="91" y="381"/>
                      <a:pt x="154" y="381"/>
                    </a:cubicBezTo>
                    <a:cubicBezTo>
                      <a:pt x="159" y="381"/>
                      <a:pt x="165" y="380"/>
                      <a:pt x="170" y="379"/>
                    </a:cubicBezTo>
                    <a:cubicBezTo>
                      <a:pt x="242" y="371"/>
                      <a:pt x="284" y="280"/>
                      <a:pt x="265" y="170"/>
                    </a:cubicBezTo>
                    <a:cubicBezTo>
                      <a:pt x="253" y="71"/>
                      <a:pt x="191" y="0"/>
                      <a:pt x="12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49"/>
              <p:cNvSpPr/>
              <p:nvPr/>
            </p:nvSpPr>
            <p:spPr>
              <a:xfrm>
                <a:off x="1103650" y="2083025"/>
                <a:ext cx="7075" cy="9525"/>
              </a:xfrm>
              <a:custGeom>
                <a:rect b="b" l="l" r="r" t="t"/>
                <a:pathLst>
                  <a:path extrusionOk="0" h="381" w="283">
                    <a:moveTo>
                      <a:pt x="125" y="0"/>
                    </a:moveTo>
                    <a:cubicBezTo>
                      <a:pt x="122" y="0"/>
                      <a:pt x="118" y="0"/>
                      <a:pt x="114" y="1"/>
                    </a:cubicBezTo>
                    <a:cubicBezTo>
                      <a:pt x="46" y="11"/>
                      <a:pt x="0" y="106"/>
                      <a:pt x="19" y="211"/>
                    </a:cubicBezTo>
                    <a:cubicBezTo>
                      <a:pt x="31" y="307"/>
                      <a:pt x="90" y="381"/>
                      <a:pt x="156" y="381"/>
                    </a:cubicBezTo>
                    <a:cubicBezTo>
                      <a:pt x="162" y="381"/>
                      <a:pt x="167" y="380"/>
                      <a:pt x="173" y="379"/>
                    </a:cubicBezTo>
                    <a:cubicBezTo>
                      <a:pt x="242" y="370"/>
                      <a:pt x="282" y="274"/>
                      <a:pt x="269" y="169"/>
                    </a:cubicBezTo>
                    <a:cubicBezTo>
                      <a:pt x="252" y="71"/>
                      <a:pt x="190" y="0"/>
                      <a:pt x="12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49"/>
              <p:cNvSpPr/>
              <p:nvPr/>
            </p:nvSpPr>
            <p:spPr>
              <a:xfrm>
                <a:off x="1090650" y="2090800"/>
                <a:ext cx="13600" cy="24550"/>
              </a:xfrm>
              <a:custGeom>
                <a:rect b="b" l="l" r="r" t="t"/>
                <a:pathLst>
                  <a:path extrusionOk="0" h="982" w="544">
                    <a:moveTo>
                      <a:pt x="55" y="0"/>
                    </a:moveTo>
                    <a:cubicBezTo>
                      <a:pt x="55" y="0"/>
                      <a:pt x="1" y="538"/>
                      <a:pt x="114" y="588"/>
                    </a:cubicBezTo>
                    <a:cubicBezTo>
                      <a:pt x="191" y="620"/>
                      <a:pt x="315" y="626"/>
                      <a:pt x="394" y="626"/>
                    </a:cubicBezTo>
                    <a:cubicBezTo>
                      <a:pt x="439" y="626"/>
                      <a:pt x="470" y="624"/>
                      <a:pt x="470" y="624"/>
                    </a:cubicBezTo>
                    <a:lnTo>
                      <a:pt x="470" y="624"/>
                    </a:lnTo>
                    <a:lnTo>
                      <a:pt x="114" y="952"/>
                    </a:lnTo>
                    <a:cubicBezTo>
                      <a:pt x="114" y="952"/>
                      <a:pt x="111" y="981"/>
                      <a:pt x="139" y="981"/>
                    </a:cubicBezTo>
                    <a:cubicBezTo>
                      <a:pt x="143" y="981"/>
                      <a:pt x="147" y="981"/>
                      <a:pt x="152" y="979"/>
                    </a:cubicBezTo>
                    <a:cubicBezTo>
                      <a:pt x="192" y="966"/>
                      <a:pt x="543" y="620"/>
                      <a:pt x="539" y="611"/>
                    </a:cubicBezTo>
                    <a:cubicBezTo>
                      <a:pt x="539" y="597"/>
                      <a:pt x="165" y="588"/>
                      <a:pt x="133" y="524"/>
                    </a:cubicBezTo>
                    <a:cubicBezTo>
                      <a:pt x="97" y="465"/>
                      <a:pt x="83" y="14"/>
                      <a:pt x="55"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49"/>
              <p:cNvSpPr/>
              <p:nvPr/>
            </p:nvSpPr>
            <p:spPr>
              <a:xfrm>
                <a:off x="1084025" y="2121850"/>
                <a:ext cx="21700" cy="6175"/>
              </a:xfrm>
              <a:custGeom>
                <a:rect b="b" l="l" r="r" t="t"/>
                <a:pathLst>
                  <a:path extrusionOk="0" h="247" w="868">
                    <a:moveTo>
                      <a:pt x="508" y="0"/>
                    </a:moveTo>
                    <a:cubicBezTo>
                      <a:pt x="166" y="0"/>
                      <a:pt x="1" y="103"/>
                      <a:pt x="1" y="103"/>
                    </a:cubicBezTo>
                    <a:cubicBezTo>
                      <a:pt x="1" y="103"/>
                      <a:pt x="51" y="212"/>
                      <a:pt x="398" y="244"/>
                    </a:cubicBezTo>
                    <a:cubicBezTo>
                      <a:pt x="417" y="245"/>
                      <a:pt x="435" y="246"/>
                      <a:pt x="453" y="246"/>
                    </a:cubicBezTo>
                    <a:cubicBezTo>
                      <a:pt x="758" y="246"/>
                      <a:pt x="867" y="34"/>
                      <a:pt x="867" y="34"/>
                    </a:cubicBezTo>
                    <a:cubicBezTo>
                      <a:pt x="731" y="9"/>
                      <a:pt x="611" y="0"/>
                      <a:pt x="508"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49"/>
              <p:cNvSpPr/>
              <p:nvPr/>
            </p:nvSpPr>
            <p:spPr>
              <a:xfrm>
                <a:off x="1083925" y="2124850"/>
                <a:ext cx="19975" cy="6850"/>
              </a:xfrm>
              <a:custGeom>
                <a:rect b="b" l="l" r="r" t="t"/>
                <a:pathLst>
                  <a:path extrusionOk="0" h="274" w="799">
                    <a:moveTo>
                      <a:pt x="798" y="0"/>
                    </a:moveTo>
                    <a:cubicBezTo>
                      <a:pt x="798" y="0"/>
                      <a:pt x="612" y="147"/>
                      <a:pt x="393" y="151"/>
                    </a:cubicBezTo>
                    <a:cubicBezTo>
                      <a:pt x="390" y="151"/>
                      <a:pt x="386" y="151"/>
                      <a:pt x="383" y="151"/>
                    </a:cubicBezTo>
                    <a:cubicBezTo>
                      <a:pt x="173" y="151"/>
                      <a:pt x="1" y="28"/>
                      <a:pt x="1" y="28"/>
                    </a:cubicBezTo>
                    <a:lnTo>
                      <a:pt x="1" y="28"/>
                    </a:lnTo>
                    <a:cubicBezTo>
                      <a:pt x="1" y="28"/>
                      <a:pt x="104" y="274"/>
                      <a:pt x="391" y="274"/>
                    </a:cubicBezTo>
                    <a:cubicBezTo>
                      <a:pt x="412" y="274"/>
                      <a:pt x="434" y="272"/>
                      <a:pt x="457" y="269"/>
                    </a:cubicBezTo>
                    <a:cubicBezTo>
                      <a:pt x="794" y="233"/>
                      <a:pt x="798" y="0"/>
                      <a:pt x="798"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49"/>
              <p:cNvSpPr/>
              <p:nvPr/>
            </p:nvSpPr>
            <p:spPr>
              <a:xfrm>
                <a:off x="1078125" y="2118375"/>
                <a:ext cx="31600" cy="10275"/>
              </a:xfrm>
              <a:custGeom>
                <a:rect b="b" l="l" r="r" t="t"/>
                <a:pathLst>
                  <a:path extrusionOk="0" h="411" w="1264">
                    <a:moveTo>
                      <a:pt x="1263" y="0"/>
                    </a:moveTo>
                    <a:cubicBezTo>
                      <a:pt x="1263" y="0"/>
                      <a:pt x="1012" y="360"/>
                      <a:pt x="634" y="364"/>
                    </a:cubicBezTo>
                    <a:cubicBezTo>
                      <a:pt x="632" y="364"/>
                      <a:pt x="629" y="364"/>
                      <a:pt x="627" y="364"/>
                    </a:cubicBezTo>
                    <a:cubicBezTo>
                      <a:pt x="252" y="364"/>
                      <a:pt x="1" y="32"/>
                      <a:pt x="1" y="32"/>
                    </a:cubicBezTo>
                    <a:lnTo>
                      <a:pt x="1" y="32"/>
                    </a:lnTo>
                    <a:cubicBezTo>
                      <a:pt x="9" y="82"/>
                      <a:pt x="205" y="396"/>
                      <a:pt x="625" y="410"/>
                    </a:cubicBezTo>
                    <a:cubicBezTo>
                      <a:pt x="632" y="410"/>
                      <a:pt x="638" y="411"/>
                      <a:pt x="645" y="411"/>
                    </a:cubicBezTo>
                    <a:cubicBezTo>
                      <a:pt x="1055" y="411"/>
                      <a:pt x="1263" y="0"/>
                      <a:pt x="126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49"/>
              <p:cNvSpPr/>
              <p:nvPr/>
            </p:nvSpPr>
            <p:spPr>
              <a:xfrm>
                <a:off x="976600" y="2041675"/>
                <a:ext cx="142825" cy="78400"/>
              </a:xfrm>
              <a:custGeom>
                <a:rect b="b" l="l" r="r" t="t"/>
                <a:pathLst>
                  <a:path extrusionOk="0" h="3136" w="5713">
                    <a:moveTo>
                      <a:pt x="3802" y="0"/>
                    </a:moveTo>
                    <a:cubicBezTo>
                      <a:pt x="3717" y="0"/>
                      <a:pt x="3629" y="2"/>
                      <a:pt x="3538" y="5"/>
                    </a:cubicBezTo>
                    <a:cubicBezTo>
                      <a:pt x="1832" y="73"/>
                      <a:pt x="1085" y="739"/>
                      <a:pt x="1085" y="739"/>
                    </a:cubicBezTo>
                    <a:cubicBezTo>
                      <a:pt x="0" y="1450"/>
                      <a:pt x="1864" y="3136"/>
                      <a:pt x="1864" y="3136"/>
                    </a:cubicBezTo>
                    <a:cubicBezTo>
                      <a:pt x="1782" y="2900"/>
                      <a:pt x="1874" y="2430"/>
                      <a:pt x="2102" y="2343"/>
                    </a:cubicBezTo>
                    <a:cubicBezTo>
                      <a:pt x="2134" y="2330"/>
                      <a:pt x="2165" y="2325"/>
                      <a:pt x="2193" y="2325"/>
                    </a:cubicBezTo>
                    <a:cubicBezTo>
                      <a:pt x="2367" y="2325"/>
                      <a:pt x="2471" y="2517"/>
                      <a:pt x="2471" y="2517"/>
                    </a:cubicBezTo>
                    <a:cubicBezTo>
                      <a:pt x="2471" y="2517"/>
                      <a:pt x="2516" y="2535"/>
                      <a:pt x="2595" y="2535"/>
                    </a:cubicBezTo>
                    <a:cubicBezTo>
                      <a:pt x="2693" y="2535"/>
                      <a:pt x="2842" y="2507"/>
                      <a:pt x="3023" y="2384"/>
                    </a:cubicBezTo>
                    <a:cubicBezTo>
                      <a:pt x="3351" y="2161"/>
                      <a:pt x="2722" y="1705"/>
                      <a:pt x="2722" y="1705"/>
                    </a:cubicBezTo>
                    <a:cubicBezTo>
                      <a:pt x="2722" y="1705"/>
                      <a:pt x="4905" y="1190"/>
                      <a:pt x="5320" y="839"/>
                    </a:cubicBezTo>
                    <a:cubicBezTo>
                      <a:pt x="5712" y="512"/>
                      <a:pt x="5296" y="0"/>
                      <a:pt x="3802"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49"/>
              <p:cNvSpPr/>
              <p:nvPr/>
            </p:nvSpPr>
            <p:spPr>
              <a:xfrm>
                <a:off x="1061375" y="2101600"/>
                <a:ext cx="10850" cy="10650"/>
              </a:xfrm>
              <a:custGeom>
                <a:rect b="b" l="l" r="r" t="t"/>
                <a:pathLst>
                  <a:path extrusionOk="0" h="426" w="434">
                    <a:moveTo>
                      <a:pt x="220" y="0"/>
                    </a:moveTo>
                    <a:cubicBezTo>
                      <a:pt x="105" y="0"/>
                      <a:pt x="10" y="85"/>
                      <a:pt x="5" y="202"/>
                    </a:cubicBezTo>
                    <a:cubicBezTo>
                      <a:pt x="0" y="320"/>
                      <a:pt x="92" y="416"/>
                      <a:pt x="210" y="425"/>
                    </a:cubicBezTo>
                    <a:cubicBezTo>
                      <a:pt x="213" y="425"/>
                      <a:pt x="215" y="425"/>
                      <a:pt x="218" y="425"/>
                    </a:cubicBezTo>
                    <a:cubicBezTo>
                      <a:pt x="329" y="425"/>
                      <a:pt x="425" y="336"/>
                      <a:pt x="429" y="219"/>
                    </a:cubicBezTo>
                    <a:cubicBezTo>
                      <a:pt x="433" y="101"/>
                      <a:pt x="343" y="6"/>
                      <a:pt x="229" y="0"/>
                    </a:cubicBezTo>
                    <a:cubicBezTo>
                      <a:pt x="226" y="0"/>
                      <a:pt x="223" y="0"/>
                      <a:pt x="22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49"/>
              <p:cNvSpPr/>
              <p:nvPr/>
            </p:nvSpPr>
            <p:spPr>
              <a:xfrm>
                <a:off x="1106375" y="2097850"/>
                <a:ext cx="10850" cy="10625"/>
              </a:xfrm>
              <a:custGeom>
                <a:rect b="b" l="l" r="r" t="t"/>
                <a:pathLst>
                  <a:path extrusionOk="0" h="425" w="434">
                    <a:moveTo>
                      <a:pt x="220" y="0"/>
                    </a:moveTo>
                    <a:cubicBezTo>
                      <a:pt x="106" y="0"/>
                      <a:pt x="15" y="90"/>
                      <a:pt x="5" y="201"/>
                    </a:cubicBezTo>
                    <a:cubicBezTo>
                      <a:pt x="1" y="320"/>
                      <a:pt x="91" y="420"/>
                      <a:pt x="211" y="424"/>
                    </a:cubicBezTo>
                    <a:cubicBezTo>
                      <a:pt x="214" y="424"/>
                      <a:pt x="217" y="424"/>
                      <a:pt x="221" y="424"/>
                    </a:cubicBezTo>
                    <a:cubicBezTo>
                      <a:pt x="334" y="424"/>
                      <a:pt x="425" y="334"/>
                      <a:pt x="429" y="219"/>
                    </a:cubicBezTo>
                    <a:cubicBezTo>
                      <a:pt x="434" y="106"/>
                      <a:pt x="347" y="5"/>
                      <a:pt x="228" y="1"/>
                    </a:cubicBezTo>
                    <a:cubicBezTo>
                      <a:pt x="225" y="1"/>
                      <a:pt x="223" y="0"/>
                      <a:pt x="22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49"/>
              <p:cNvSpPr/>
              <p:nvPr/>
            </p:nvSpPr>
            <p:spPr>
              <a:xfrm>
                <a:off x="1027750" y="2107225"/>
                <a:ext cx="10075" cy="19475"/>
              </a:xfrm>
              <a:custGeom>
                <a:rect b="b" l="l" r="r" t="t"/>
                <a:pathLst>
                  <a:path extrusionOk="0" h="779" w="403">
                    <a:moveTo>
                      <a:pt x="177" y="0"/>
                    </a:moveTo>
                    <a:cubicBezTo>
                      <a:pt x="88" y="0"/>
                      <a:pt x="9" y="101"/>
                      <a:pt x="1" y="113"/>
                    </a:cubicBezTo>
                    <a:lnTo>
                      <a:pt x="51" y="150"/>
                    </a:lnTo>
                    <a:cubicBezTo>
                      <a:pt x="68" y="129"/>
                      <a:pt x="130" y="66"/>
                      <a:pt x="176" y="66"/>
                    </a:cubicBezTo>
                    <a:cubicBezTo>
                      <a:pt x="180" y="66"/>
                      <a:pt x="184" y="66"/>
                      <a:pt x="188" y="68"/>
                    </a:cubicBezTo>
                    <a:cubicBezTo>
                      <a:pt x="215" y="72"/>
                      <a:pt x="256" y="109"/>
                      <a:pt x="279" y="268"/>
                    </a:cubicBezTo>
                    <a:cubicBezTo>
                      <a:pt x="329" y="651"/>
                      <a:pt x="184" y="719"/>
                      <a:pt x="184" y="719"/>
                    </a:cubicBezTo>
                    <a:lnTo>
                      <a:pt x="207" y="779"/>
                    </a:lnTo>
                    <a:cubicBezTo>
                      <a:pt x="215" y="779"/>
                      <a:pt x="402" y="701"/>
                      <a:pt x="343" y="259"/>
                    </a:cubicBezTo>
                    <a:cubicBezTo>
                      <a:pt x="320" y="109"/>
                      <a:pt x="279" y="22"/>
                      <a:pt x="207" y="4"/>
                    </a:cubicBezTo>
                    <a:cubicBezTo>
                      <a:pt x="196" y="1"/>
                      <a:pt x="186" y="0"/>
                      <a:pt x="177"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49"/>
              <p:cNvSpPr/>
              <p:nvPr/>
            </p:nvSpPr>
            <p:spPr>
              <a:xfrm>
                <a:off x="1098400" y="2071975"/>
                <a:ext cx="17250" cy="10300"/>
              </a:xfrm>
              <a:custGeom>
                <a:rect b="b" l="l" r="r" t="t"/>
                <a:pathLst>
                  <a:path extrusionOk="0" h="412" w="690">
                    <a:moveTo>
                      <a:pt x="423" y="0"/>
                    </a:moveTo>
                    <a:cubicBezTo>
                      <a:pt x="383" y="0"/>
                      <a:pt x="338" y="8"/>
                      <a:pt x="288" y="28"/>
                    </a:cubicBezTo>
                    <a:cubicBezTo>
                      <a:pt x="0" y="138"/>
                      <a:pt x="14" y="411"/>
                      <a:pt x="14" y="411"/>
                    </a:cubicBezTo>
                    <a:cubicBezTo>
                      <a:pt x="14" y="411"/>
                      <a:pt x="166" y="67"/>
                      <a:pt x="424" y="67"/>
                    </a:cubicBezTo>
                    <a:cubicBezTo>
                      <a:pt x="503" y="67"/>
                      <a:pt x="592" y="99"/>
                      <a:pt x="689" y="184"/>
                    </a:cubicBezTo>
                    <a:cubicBezTo>
                      <a:pt x="689" y="184"/>
                      <a:pt x="611" y="0"/>
                      <a:pt x="42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49"/>
              <p:cNvSpPr/>
              <p:nvPr/>
            </p:nvSpPr>
            <p:spPr>
              <a:xfrm>
                <a:off x="1054525" y="2077575"/>
                <a:ext cx="26575" cy="7100"/>
              </a:xfrm>
              <a:custGeom>
                <a:rect b="b" l="l" r="r" t="t"/>
                <a:pathLst>
                  <a:path extrusionOk="0" h="284" w="1063">
                    <a:moveTo>
                      <a:pt x="560" y="1"/>
                    </a:moveTo>
                    <a:cubicBezTo>
                      <a:pt x="519" y="1"/>
                      <a:pt x="475" y="5"/>
                      <a:pt x="430" y="14"/>
                    </a:cubicBezTo>
                    <a:cubicBezTo>
                      <a:pt x="28" y="96"/>
                      <a:pt x="1" y="283"/>
                      <a:pt x="1" y="283"/>
                    </a:cubicBezTo>
                    <a:cubicBezTo>
                      <a:pt x="1" y="283"/>
                      <a:pt x="201" y="91"/>
                      <a:pt x="534" y="91"/>
                    </a:cubicBezTo>
                    <a:cubicBezTo>
                      <a:pt x="685" y="91"/>
                      <a:pt x="864" y="131"/>
                      <a:pt x="1063" y="246"/>
                    </a:cubicBezTo>
                    <a:cubicBezTo>
                      <a:pt x="1063" y="246"/>
                      <a:pt x="877" y="1"/>
                      <a:pt x="56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49"/>
              <p:cNvSpPr/>
              <p:nvPr/>
            </p:nvSpPr>
            <p:spPr>
              <a:xfrm>
                <a:off x="1003600" y="2042950"/>
                <a:ext cx="88125" cy="18350"/>
              </a:xfrm>
              <a:custGeom>
                <a:rect b="b" l="l" r="r" t="t"/>
                <a:pathLst>
                  <a:path extrusionOk="0" h="734" w="3525">
                    <a:moveTo>
                      <a:pt x="3501" y="0"/>
                    </a:moveTo>
                    <a:cubicBezTo>
                      <a:pt x="2941" y="599"/>
                      <a:pt x="1582" y="699"/>
                      <a:pt x="733" y="699"/>
                    </a:cubicBezTo>
                    <a:cubicBezTo>
                      <a:pt x="311" y="699"/>
                      <a:pt x="14" y="674"/>
                      <a:pt x="5" y="674"/>
                    </a:cubicBezTo>
                    <a:lnTo>
                      <a:pt x="1" y="706"/>
                    </a:lnTo>
                    <a:cubicBezTo>
                      <a:pt x="10" y="706"/>
                      <a:pt x="306" y="733"/>
                      <a:pt x="729" y="733"/>
                    </a:cubicBezTo>
                    <a:cubicBezTo>
                      <a:pt x="1587" y="733"/>
                      <a:pt x="2959" y="629"/>
                      <a:pt x="3524" y="18"/>
                    </a:cubicBezTo>
                    <a:lnTo>
                      <a:pt x="3501"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49"/>
              <p:cNvSpPr/>
              <p:nvPr/>
            </p:nvSpPr>
            <p:spPr>
              <a:xfrm>
                <a:off x="995300" y="2049200"/>
                <a:ext cx="113625" cy="27275"/>
              </a:xfrm>
              <a:custGeom>
                <a:rect b="b" l="l" r="r" t="t"/>
                <a:pathLst>
                  <a:path extrusionOk="0" h="1091" w="4545">
                    <a:moveTo>
                      <a:pt x="4513" y="1"/>
                    </a:moveTo>
                    <a:cubicBezTo>
                      <a:pt x="4475" y="196"/>
                      <a:pt x="3933" y="693"/>
                      <a:pt x="2502" y="953"/>
                    </a:cubicBezTo>
                    <a:cubicBezTo>
                      <a:pt x="2076" y="1029"/>
                      <a:pt x="1680" y="1056"/>
                      <a:pt x="1335" y="1056"/>
                    </a:cubicBezTo>
                    <a:cubicBezTo>
                      <a:pt x="541" y="1056"/>
                      <a:pt x="15" y="915"/>
                      <a:pt x="9" y="912"/>
                    </a:cubicBezTo>
                    <a:lnTo>
                      <a:pt x="0" y="944"/>
                    </a:lnTo>
                    <a:cubicBezTo>
                      <a:pt x="9" y="948"/>
                      <a:pt x="533" y="1090"/>
                      <a:pt x="1331" y="1090"/>
                    </a:cubicBezTo>
                    <a:cubicBezTo>
                      <a:pt x="1677" y="1090"/>
                      <a:pt x="2079" y="1063"/>
                      <a:pt x="2506" y="985"/>
                    </a:cubicBezTo>
                    <a:cubicBezTo>
                      <a:pt x="3905" y="735"/>
                      <a:pt x="4498" y="251"/>
                      <a:pt x="4544" y="5"/>
                    </a:cubicBezTo>
                    <a:lnTo>
                      <a:pt x="4513"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49"/>
              <p:cNvSpPr/>
              <p:nvPr/>
            </p:nvSpPr>
            <p:spPr>
              <a:xfrm>
                <a:off x="998250" y="2045900"/>
                <a:ext cx="104150" cy="22800"/>
              </a:xfrm>
              <a:custGeom>
                <a:rect b="b" l="l" r="r" t="t"/>
                <a:pathLst>
                  <a:path extrusionOk="0" h="912" w="4166">
                    <a:moveTo>
                      <a:pt x="4134" y="0"/>
                    </a:moveTo>
                    <a:cubicBezTo>
                      <a:pt x="4134" y="5"/>
                      <a:pt x="4071" y="474"/>
                      <a:pt x="2621" y="752"/>
                    </a:cubicBezTo>
                    <a:cubicBezTo>
                      <a:pt x="2130" y="847"/>
                      <a:pt x="1675" y="879"/>
                      <a:pt x="1287" y="879"/>
                    </a:cubicBezTo>
                    <a:cubicBezTo>
                      <a:pt x="521" y="879"/>
                      <a:pt x="16" y="755"/>
                      <a:pt x="9" y="752"/>
                    </a:cubicBezTo>
                    <a:lnTo>
                      <a:pt x="1" y="785"/>
                    </a:lnTo>
                    <a:cubicBezTo>
                      <a:pt x="9" y="785"/>
                      <a:pt x="520" y="912"/>
                      <a:pt x="1290" y="912"/>
                    </a:cubicBezTo>
                    <a:cubicBezTo>
                      <a:pt x="1682" y="912"/>
                      <a:pt x="2138" y="880"/>
                      <a:pt x="2630" y="785"/>
                    </a:cubicBezTo>
                    <a:cubicBezTo>
                      <a:pt x="4107" y="497"/>
                      <a:pt x="4166" y="23"/>
                      <a:pt x="416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49"/>
              <p:cNvSpPr/>
              <p:nvPr/>
            </p:nvSpPr>
            <p:spPr>
              <a:xfrm>
                <a:off x="1051000" y="2069350"/>
                <a:ext cx="38425" cy="38425"/>
              </a:xfrm>
              <a:custGeom>
                <a:rect b="b" l="l" r="r" t="t"/>
                <a:pathLst>
                  <a:path extrusionOk="0" h="1537" w="1537">
                    <a:moveTo>
                      <a:pt x="771" y="33"/>
                    </a:moveTo>
                    <a:cubicBezTo>
                      <a:pt x="1177" y="33"/>
                      <a:pt x="1505" y="361"/>
                      <a:pt x="1505" y="767"/>
                    </a:cubicBezTo>
                    <a:cubicBezTo>
                      <a:pt x="1505" y="1172"/>
                      <a:pt x="1177" y="1501"/>
                      <a:pt x="771" y="1501"/>
                    </a:cubicBezTo>
                    <a:cubicBezTo>
                      <a:pt x="365" y="1501"/>
                      <a:pt x="37" y="1172"/>
                      <a:pt x="37" y="767"/>
                    </a:cubicBezTo>
                    <a:cubicBezTo>
                      <a:pt x="37" y="361"/>
                      <a:pt x="365" y="33"/>
                      <a:pt x="771" y="33"/>
                    </a:cubicBezTo>
                    <a:close/>
                    <a:moveTo>
                      <a:pt x="771" y="1"/>
                    </a:moveTo>
                    <a:cubicBezTo>
                      <a:pt x="347" y="1"/>
                      <a:pt x="1" y="343"/>
                      <a:pt x="1" y="767"/>
                    </a:cubicBezTo>
                    <a:cubicBezTo>
                      <a:pt x="1" y="1191"/>
                      <a:pt x="347" y="1537"/>
                      <a:pt x="771" y="1537"/>
                    </a:cubicBezTo>
                    <a:cubicBezTo>
                      <a:pt x="1195" y="1537"/>
                      <a:pt x="1536" y="1191"/>
                      <a:pt x="1536" y="767"/>
                    </a:cubicBezTo>
                    <a:cubicBezTo>
                      <a:pt x="1536" y="343"/>
                      <a:pt x="1195" y="1"/>
                      <a:pt x="771" y="1"/>
                    </a:cubicBezTo>
                    <a:close/>
                  </a:path>
                </a:pathLst>
              </a:custGeom>
              <a:solidFill>
                <a:srgbClr val="4A7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49"/>
              <p:cNvSpPr/>
              <p:nvPr/>
            </p:nvSpPr>
            <p:spPr>
              <a:xfrm>
                <a:off x="1096475" y="2069350"/>
                <a:ext cx="38425" cy="38425"/>
              </a:xfrm>
              <a:custGeom>
                <a:rect b="b" l="l" r="r" t="t"/>
                <a:pathLst>
                  <a:path extrusionOk="0" h="1537" w="1537">
                    <a:moveTo>
                      <a:pt x="766" y="33"/>
                    </a:moveTo>
                    <a:cubicBezTo>
                      <a:pt x="1171" y="33"/>
                      <a:pt x="1499" y="361"/>
                      <a:pt x="1499" y="767"/>
                    </a:cubicBezTo>
                    <a:cubicBezTo>
                      <a:pt x="1499" y="1172"/>
                      <a:pt x="1171" y="1501"/>
                      <a:pt x="766" y="1501"/>
                    </a:cubicBezTo>
                    <a:cubicBezTo>
                      <a:pt x="361" y="1501"/>
                      <a:pt x="32" y="1172"/>
                      <a:pt x="32" y="767"/>
                    </a:cubicBezTo>
                    <a:cubicBezTo>
                      <a:pt x="32" y="361"/>
                      <a:pt x="361" y="33"/>
                      <a:pt x="766" y="33"/>
                    </a:cubicBezTo>
                    <a:close/>
                    <a:moveTo>
                      <a:pt x="766" y="1"/>
                    </a:moveTo>
                    <a:cubicBezTo>
                      <a:pt x="342" y="1"/>
                      <a:pt x="1" y="343"/>
                      <a:pt x="1" y="767"/>
                    </a:cubicBezTo>
                    <a:cubicBezTo>
                      <a:pt x="1" y="1191"/>
                      <a:pt x="342" y="1537"/>
                      <a:pt x="766" y="1537"/>
                    </a:cubicBezTo>
                    <a:cubicBezTo>
                      <a:pt x="1190" y="1537"/>
                      <a:pt x="1536" y="1191"/>
                      <a:pt x="1536" y="767"/>
                    </a:cubicBezTo>
                    <a:cubicBezTo>
                      <a:pt x="1536" y="343"/>
                      <a:pt x="1190" y="1"/>
                      <a:pt x="766" y="1"/>
                    </a:cubicBezTo>
                    <a:close/>
                  </a:path>
                </a:pathLst>
              </a:custGeom>
              <a:solidFill>
                <a:srgbClr val="4A7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49"/>
              <p:cNvSpPr/>
              <p:nvPr/>
            </p:nvSpPr>
            <p:spPr>
              <a:xfrm>
                <a:off x="1088950" y="2089425"/>
                <a:ext cx="7875" cy="825"/>
              </a:xfrm>
              <a:custGeom>
                <a:rect b="b" l="l" r="r" t="t"/>
                <a:pathLst>
                  <a:path extrusionOk="0" h="33" w="315">
                    <a:moveTo>
                      <a:pt x="1" y="1"/>
                    </a:moveTo>
                    <a:lnTo>
                      <a:pt x="1" y="32"/>
                    </a:lnTo>
                    <a:lnTo>
                      <a:pt x="315" y="32"/>
                    </a:lnTo>
                    <a:lnTo>
                      <a:pt x="315" y="1"/>
                    </a:lnTo>
                    <a:close/>
                  </a:path>
                </a:pathLst>
              </a:custGeom>
              <a:solidFill>
                <a:srgbClr val="4A7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49"/>
              <p:cNvSpPr/>
              <p:nvPr/>
            </p:nvSpPr>
            <p:spPr>
              <a:xfrm>
                <a:off x="932825" y="2497425"/>
                <a:ext cx="250150" cy="224875"/>
              </a:xfrm>
              <a:custGeom>
                <a:rect b="b" l="l" r="r" t="t"/>
                <a:pathLst>
                  <a:path extrusionOk="0" h="8995" w="10006">
                    <a:moveTo>
                      <a:pt x="2918" y="1"/>
                    </a:moveTo>
                    <a:cubicBezTo>
                      <a:pt x="2918" y="1"/>
                      <a:pt x="739" y="3228"/>
                      <a:pt x="302" y="5895"/>
                    </a:cubicBezTo>
                    <a:cubicBezTo>
                      <a:pt x="1" y="7729"/>
                      <a:pt x="2473" y="8994"/>
                      <a:pt x="4761" y="8994"/>
                    </a:cubicBezTo>
                    <a:cubicBezTo>
                      <a:pt x="5797" y="8994"/>
                      <a:pt x="6796" y="8734"/>
                      <a:pt x="7481" y="8150"/>
                    </a:cubicBezTo>
                    <a:cubicBezTo>
                      <a:pt x="10005" y="6000"/>
                      <a:pt x="9094" y="4354"/>
                      <a:pt x="8638" y="2550"/>
                    </a:cubicBezTo>
                    <a:cubicBezTo>
                      <a:pt x="8219" y="899"/>
                      <a:pt x="7453" y="1"/>
                      <a:pt x="745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49"/>
              <p:cNvSpPr/>
              <p:nvPr/>
            </p:nvSpPr>
            <p:spPr>
              <a:xfrm>
                <a:off x="979325" y="2510775"/>
                <a:ext cx="58375" cy="33850"/>
              </a:xfrm>
              <a:custGeom>
                <a:rect b="b" l="l" r="r" t="t"/>
                <a:pathLst>
                  <a:path extrusionOk="0" h="1354" w="2335">
                    <a:moveTo>
                      <a:pt x="2270" y="1"/>
                    </a:moveTo>
                    <a:cubicBezTo>
                      <a:pt x="2270" y="5"/>
                      <a:pt x="2234" y="420"/>
                      <a:pt x="1528" y="967"/>
                    </a:cubicBezTo>
                    <a:cubicBezTo>
                      <a:pt x="1203" y="1220"/>
                      <a:pt x="863" y="1288"/>
                      <a:pt x="589" y="1288"/>
                    </a:cubicBezTo>
                    <a:cubicBezTo>
                      <a:pt x="265" y="1288"/>
                      <a:pt x="33" y="1193"/>
                      <a:pt x="28" y="1190"/>
                    </a:cubicBezTo>
                    <a:lnTo>
                      <a:pt x="1" y="1250"/>
                    </a:lnTo>
                    <a:cubicBezTo>
                      <a:pt x="5" y="1254"/>
                      <a:pt x="251" y="1354"/>
                      <a:pt x="589" y="1354"/>
                    </a:cubicBezTo>
                    <a:cubicBezTo>
                      <a:pt x="876" y="1354"/>
                      <a:pt x="1231" y="1282"/>
                      <a:pt x="1569" y="1021"/>
                    </a:cubicBezTo>
                    <a:cubicBezTo>
                      <a:pt x="2302" y="451"/>
                      <a:pt x="2335" y="24"/>
                      <a:pt x="2335" y="5"/>
                    </a:cubicBezTo>
                    <a:lnTo>
                      <a:pt x="2270"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49"/>
              <p:cNvSpPr/>
              <p:nvPr/>
            </p:nvSpPr>
            <p:spPr>
              <a:xfrm>
                <a:off x="997225" y="2509975"/>
                <a:ext cx="133575" cy="1625"/>
              </a:xfrm>
              <a:custGeom>
                <a:rect b="b" l="l" r="r" t="t"/>
                <a:pathLst>
                  <a:path extrusionOk="0" h="65" w="5343">
                    <a:moveTo>
                      <a:pt x="0" y="1"/>
                    </a:moveTo>
                    <a:lnTo>
                      <a:pt x="0" y="64"/>
                    </a:lnTo>
                    <a:lnTo>
                      <a:pt x="5342" y="64"/>
                    </a:lnTo>
                    <a:lnTo>
                      <a:pt x="5342"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49"/>
              <p:cNvSpPr/>
              <p:nvPr/>
            </p:nvSpPr>
            <p:spPr>
              <a:xfrm>
                <a:off x="938300" y="2606400"/>
                <a:ext cx="174900" cy="409625"/>
              </a:xfrm>
              <a:custGeom>
                <a:rect b="b" l="l" r="r" t="t"/>
                <a:pathLst>
                  <a:path extrusionOk="0" h="16385" w="6996">
                    <a:moveTo>
                      <a:pt x="2527" y="1"/>
                    </a:moveTo>
                    <a:cubicBezTo>
                      <a:pt x="1747" y="1"/>
                      <a:pt x="888" y="409"/>
                      <a:pt x="156" y="1572"/>
                    </a:cubicBezTo>
                    <a:cubicBezTo>
                      <a:pt x="156" y="1572"/>
                      <a:pt x="1" y="4047"/>
                      <a:pt x="1801" y="8418"/>
                    </a:cubicBezTo>
                    <a:cubicBezTo>
                      <a:pt x="3597" y="12788"/>
                      <a:pt x="4039" y="16147"/>
                      <a:pt x="5365" y="16366"/>
                    </a:cubicBezTo>
                    <a:cubicBezTo>
                      <a:pt x="5440" y="16378"/>
                      <a:pt x="5511" y="16385"/>
                      <a:pt x="5579" y="16385"/>
                    </a:cubicBezTo>
                    <a:cubicBezTo>
                      <a:pt x="6725" y="16385"/>
                      <a:pt x="6995" y="14664"/>
                      <a:pt x="6888" y="12788"/>
                    </a:cubicBezTo>
                    <a:cubicBezTo>
                      <a:pt x="6778" y="10806"/>
                      <a:pt x="5266" y="1918"/>
                      <a:pt x="4481" y="947"/>
                    </a:cubicBezTo>
                    <a:cubicBezTo>
                      <a:pt x="4077" y="450"/>
                      <a:pt x="3346" y="1"/>
                      <a:pt x="252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49"/>
              <p:cNvSpPr/>
              <p:nvPr/>
            </p:nvSpPr>
            <p:spPr>
              <a:xfrm>
                <a:off x="921575" y="2595950"/>
                <a:ext cx="212400" cy="503700"/>
              </a:xfrm>
              <a:custGeom>
                <a:rect b="b" l="l" r="r" t="t"/>
                <a:pathLst>
                  <a:path extrusionOk="0" h="20148" w="8496">
                    <a:moveTo>
                      <a:pt x="3405" y="0"/>
                    </a:moveTo>
                    <a:cubicBezTo>
                      <a:pt x="2451" y="0"/>
                      <a:pt x="1359" y="490"/>
                      <a:pt x="684" y="2164"/>
                    </a:cubicBezTo>
                    <a:cubicBezTo>
                      <a:pt x="684" y="2164"/>
                      <a:pt x="0" y="6156"/>
                      <a:pt x="1336" y="9920"/>
                    </a:cubicBezTo>
                    <a:cubicBezTo>
                      <a:pt x="2666" y="13681"/>
                      <a:pt x="3114" y="14482"/>
                      <a:pt x="2981" y="16083"/>
                    </a:cubicBezTo>
                    <a:cubicBezTo>
                      <a:pt x="2856" y="17552"/>
                      <a:pt x="3634" y="20148"/>
                      <a:pt x="5591" y="20148"/>
                    </a:cubicBezTo>
                    <a:cubicBezTo>
                      <a:pt x="5764" y="20148"/>
                      <a:pt x="5947" y="20127"/>
                      <a:pt x="6139" y="20084"/>
                    </a:cubicBezTo>
                    <a:cubicBezTo>
                      <a:pt x="8495" y="19550"/>
                      <a:pt x="8091" y="16794"/>
                      <a:pt x="8091" y="14436"/>
                    </a:cubicBezTo>
                    <a:cubicBezTo>
                      <a:pt x="8095" y="12080"/>
                      <a:pt x="5405" y="1356"/>
                      <a:pt x="5319" y="824"/>
                    </a:cubicBezTo>
                    <a:cubicBezTo>
                      <a:pt x="5272" y="549"/>
                      <a:pt x="4415" y="0"/>
                      <a:pt x="340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49"/>
              <p:cNvSpPr/>
              <p:nvPr/>
            </p:nvSpPr>
            <p:spPr>
              <a:xfrm>
                <a:off x="972950" y="2940050"/>
                <a:ext cx="145300" cy="590300"/>
              </a:xfrm>
              <a:custGeom>
                <a:rect b="b" l="l" r="r" t="t"/>
                <a:pathLst>
                  <a:path extrusionOk="0" h="23612" w="5812">
                    <a:moveTo>
                      <a:pt x="4359" y="0"/>
                    </a:moveTo>
                    <a:cubicBezTo>
                      <a:pt x="3797" y="0"/>
                      <a:pt x="3207" y="353"/>
                      <a:pt x="2891" y="1257"/>
                    </a:cubicBezTo>
                    <a:cubicBezTo>
                      <a:pt x="2891" y="1257"/>
                      <a:pt x="1747" y="4187"/>
                      <a:pt x="876" y="7988"/>
                    </a:cubicBezTo>
                    <a:cubicBezTo>
                      <a:pt x="1" y="11789"/>
                      <a:pt x="183" y="21743"/>
                      <a:pt x="525" y="22915"/>
                    </a:cubicBezTo>
                    <a:cubicBezTo>
                      <a:pt x="619" y="23244"/>
                      <a:pt x="905" y="23612"/>
                      <a:pt x="1188" y="23612"/>
                    </a:cubicBezTo>
                    <a:cubicBezTo>
                      <a:pt x="1382" y="23612"/>
                      <a:pt x="1575" y="23438"/>
                      <a:pt x="1705" y="22960"/>
                    </a:cubicBezTo>
                    <a:cubicBezTo>
                      <a:pt x="2020" y="21784"/>
                      <a:pt x="5625" y="2801"/>
                      <a:pt x="5743" y="1421"/>
                    </a:cubicBezTo>
                    <a:cubicBezTo>
                      <a:pt x="5811" y="631"/>
                      <a:pt x="5110" y="0"/>
                      <a:pt x="435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49"/>
              <p:cNvSpPr/>
              <p:nvPr/>
            </p:nvSpPr>
            <p:spPr>
              <a:xfrm>
                <a:off x="945950" y="2923000"/>
                <a:ext cx="183325" cy="493975"/>
              </a:xfrm>
              <a:custGeom>
                <a:rect b="b" l="l" r="r" t="t"/>
                <a:pathLst>
                  <a:path extrusionOk="0" h="19759" w="7333">
                    <a:moveTo>
                      <a:pt x="4849" y="0"/>
                    </a:moveTo>
                    <a:cubicBezTo>
                      <a:pt x="4511" y="0"/>
                      <a:pt x="4152" y="65"/>
                      <a:pt x="3784" y="202"/>
                    </a:cubicBezTo>
                    <a:cubicBezTo>
                      <a:pt x="1869" y="913"/>
                      <a:pt x="2029" y="2467"/>
                      <a:pt x="2029" y="2467"/>
                    </a:cubicBezTo>
                    <a:cubicBezTo>
                      <a:pt x="2029" y="2467"/>
                      <a:pt x="1691" y="5890"/>
                      <a:pt x="1691" y="6556"/>
                    </a:cubicBezTo>
                    <a:cubicBezTo>
                      <a:pt x="1691" y="7225"/>
                      <a:pt x="0" y="19758"/>
                      <a:pt x="0" y="19758"/>
                    </a:cubicBezTo>
                    <a:lnTo>
                      <a:pt x="5520" y="19758"/>
                    </a:lnTo>
                    <a:cubicBezTo>
                      <a:pt x="5520" y="19758"/>
                      <a:pt x="6495" y="13802"/>
                      <a:pt x="6764" y="11314"/>
                    </a:cubicBezTo>
                    <a:cubicBezTo>
                      <a:pt x="7028" y="8825"/>
                      <a:pt x="7137" y="2868"/>
                      <a:pt x="7137" y="2868"/>
                    </a:cubicBezTo>
                    <a:cubicBezTo>
                      <a:pt x="7333" y="1142"/>
                      <a:pt x="6273" y="0"/>
                      <a:pt x="484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49"/>
              <p:cNvSpPr/>
              <p:nvPr/>
            </p:nvSpPr>
            <p:spPr>
              <a:xfrm>
                <a:off x="953600" y="3359525"/>
                <a:ext cx="138675" cy="1750"/>
              </a:xfrm>
              <a:custGeom>
                <a:rect b="b" l="l" r="r" t="t"/>
                <a:pathLst>
                  <a:path extrusionOk="0" h="70" w="5547">
                    <a:moveTo>
                      <a:pt x="0" y="0"/>
                    </a:moveTo>
                    <a:lnTo>
                      <a:pt x="0" y="69"/>
                    </a:lnTo>
                    <a:lnTo>
                      <a:pt x="5546" y="69"/>
                    </a:lnTo>
                    <a:lnTo>
                      <a:pt x="5546" y="0"/>
                    </a:lnTo>
                    <a:cubicBezTo>
                      <a:pt x="5510" y="0"/>
                      <a:pt x="3111" y="5"/>
                      <a:pt x="1480" y="5"/>
                    </a:cubicBezTo>
                    <a:cubicBezTo>
                      <a:pt x="665" y="5"/>
                      <a:pt x="41" y="4"/>
                      <a:pt x="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49"/>
              <p:cNvSpPr/>
              <p:nvPr/>
            </p:nvSpPr>
            <p:spPr>
              <a:xfrm>
                <a:off x="979800" y="3538200"/>
                <a:ext cx="214800" cy="27475"/>
              </a:xfrm>
              <a:custGeom>
                <a:rect b="b" l="l" r="r" t="t"/>
                <a:pathLst>
                  <a:path extrusionOk="0" h="1099" w="8592">
                    <a:moveTo>
                      <a:pt x="0" y="1"/>
                    </a:moveTo>
                    <a:lnTo>
                      <a:pt x="0" y="1099"/>
                    </a:lnTo>
                    <a:lnTo>
                      <a:pt x="8591" y="1099"/>
                    </a:lnTo>
                    <a:cubicBezTo>
                      <a:pt x="8591" y="1099"/>
                      <a:pt x="8564" y="985"/>
                      <a:pt x="8391"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49"/>
              <p:cNvSpPr/>
              <p:nvPr/>
            </p:nvSpPr>
            <p:spPr>
              <a:xfrm>
                <a:off x="979800" y="3438725"/>
                <a:ext cx="209800" cy="99500"/>
              </a:xfrm>
              <a:custGeom>
                <a:rect b="b" l="l" r="r" t="t"/>
                <a:pathLst>
                  <a:path extrusionOk="0" h="3980" w="8392">
                    <a:moveTo>
                      <a:pt x="0" y="0"/>
                    </a:moveTo>
                    <a:lnTo>
                      <a:pt x="0" y="3980"/>
                    </a:lnTo>
                    <a:lnTo>
                      <a:pt x="8391" y="3980"/>
                    </a:lnTo>
                    <a:cubicBezTo>
                      <a:pt x="8387" y="3961"/>
                      <a:pt x="8387" y="3938"/>
                      <a:pt x="8381" y="3915"/>
                    </a:cubicBezTo>
                    <a:cubicBezTo>
                      <a:pt x="8200" y="2876"/>
                      <a:pt x="5351" y="2644"/>
                      <a:pt x="3610" y="2475"/>
                    </a:cubicBezTo>
                    <a:cubicBezTo>
                      <a:pt x="1869" y="2307"/>
                      <a:pt x="2115" y="0"/>
                      <a:pt x="2115"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49"/>
              <p:cNvSpPr/>
              <p:nvPr/>
            </p:nvSpPr>
            <p:spPr>
              <a:xfrm>
                <a:off x="1077450" y="3515875"/>
                <a:ext cx="95950" cy="22575"/>
              </a:xfrm>
              <a:custGeom>
                <a:rect b="b" l="l" r="r" t="t"/>
                <a:pathLst>
                  <a:path extrusionOk="0" h="903" w="3838">
                    <a:moveTo>
                      <a:pt x="2458" y="0"/>
                    </a:moveTo>
                    <a:cubicBezTo>
                      <a:pt x="2094" y="0"/>
                      <a:pt x="1709" y="6"/>
                      <a:pt x="1372" y="23"/>
                    </a:cubicBezTo>
                    <a:cubicBezTo>
                      <a:pt x="346" y="73"/>
                      <a:pt x="5" y="875"/>
                      <a:pt x="0" y="884"/>
                    </a:cubicBezTo>
                    <a:lnTo>
                      <a:pt x="51" y="902"/>
                    </a:lnTo>
                    <a:cubicBezTo>
                      <a:pt x="55" y="898"/>
                      <a:pt x="383" y="128"/>
                      <a:pt x="1376" y="78"/>
                    </a:cubicBezTo>
                    <a:cubicBezTo>
                      <a:pt x="1712" y="61"/>
                      <a:pt x="2096" y="55"/>
                      <a:pt x="2458" y="55"/>
                    </a:cubicBezTo>
                    <a:cubicBezTo>
                      <a:pt x="3183" y="55"/>
                      <a:pt x="3825" y="78"/>
                      <a:pt x="3838" y="78"/>
                    </a:cubicBezTo>
                    <a:lnTo>
                      <a:pt x="3838" y="23"/>
                    </a:lnTo>
                    <a:cubicBezTo>
                      <a:pt x="3829" y="23"/>
                      <a:pt x="3186" y="0"/>
                      <a:pt x="24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49"/>
              <p:cNvSpPr/>
              <p:nvPr/>
            </p:nvSpPr>
            <p:spPr>
              <a:xfrm>
                <a:off x="1005550" y="3438725"/>
                <a:ext cx="72825" cy="69650"/>
              </a:xfrm>
              <a:custGeom>
                <a:rect b="b" l="l" r="r" t="t"/>
                <a:pathLst>
                  <a:path extrusionOk="0" h="2786" w="2913">
                    <a:moveTo>
                      <a:pt x="14" y="0"/>
                    </a:moveTo>
                    <a:cubicBezTo>
                      <a:pt x="14" y="96"/>
                      <a:pt x="1" y="2366"/>
                      <a:pt x="876" y="2676"/>
                    </a:cubicBezTo>
                    <a:cubicBezTo>
                      <a:pt x="1095" y="2753"/>
                      <a:pt x="1331" y="2785"/>
                      <a:pt x="1568" y="2785"/>
                    </a:cubicBezTo>
                    <a:cubicBezTo>
                      <a:pt x="2256" y="2785"/>
                      <a:pt x="2904" y="2535"/>
                      <a:pt x="2912" y="2530"/>
                    </a:cubicBezTo>
                    <a:lnTo>
                      <a:pt x="2890" y="2480"/>
                    </a:lnTo>
                    <a:cubicBezTo>
                      <a:pt x="2883" y="2483"/>
                      <a:pt x="2244" y="2730"/>
                      <a:pt x="1569" y="2730"/>
                    </a:cubicBezTo>
                    <a:cubicBezTo>
                      <a:pt x="1340" y="2730"/>
                      <a:pt x="1107" y="2702"/>
                      <a:pt x="893" y="2625"/>
                    </a:cubicBezTo>
                    <a:cubicBezTo>
                      <a:pt x="55" y="2329"/>
                      <a:pt x="68" y="23"/>
                      <a:pt x="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49"/>
              <p:cNvSpPr/>
              <p:nvPr/>
            </p:nvSpPr>
            <p:spPr>
              <a:xfrm>
                <a:off x="1006250" y="3445650"/>
                <a:ext cx="28375" cy="19525"/>
              </a:xfrm>
              <a:custGeom>
                <a:rect b="b" l="l" r="r" t="t"/>
                <a:pathLst>
                  <a:path extrusionOk="0" h="781" w="1135">
                    <a:moveTo>
                      <a:pt x="27" y="1"/>
                    </a:moveTo>
                    <a:lnTo>
                      <a:pt x="0" y="47"/>
                    </a:lnTo>
                    <a:lnTo>
                      <a:pt x="1107" y="781"/>
                    </a:lnTo>
                    <a:lnTo>
                      <a:pt x="1134" y="735"/>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49"/>
              <p:cNvSpPr/>
              <p:nvPr/>
            </p:nvSpPr>
            <p:spPr>
              <a:xfrm>
                <a:off x="1008050" y="3450800"/>
                <a:ext cx="24875" cy="14500"/>
              </a:xfrm>
              <a:custGeom>
                <a:rect b="b" l="l" r="r" t="t"/>
                <a:pathLst>
                  <a:path extrusionOk="0" h="580" w="995">
                    <a:moveTo>
                      <a:pt x="967" y="1"/>
                    </a:moveTo>
                    <a:lnTo>
                      <a:pt x="0" y="529"/>
                    </a:lnTo>
                    <a:lnTo>
                      <a:pt x="23" y="579"/>
                    </a:lnTo>
                    <a:lnTo>
                      <a:pt x="995" y="51"/>
                    </a:lnTo>
                    <a:lnTo>
                      <a:pt x="9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49"/>
              <p:cNvSpPr/>
              <p:nvPr/>
            </p:nvSpPr>
            <p:spPr>
              <a:xfrm>
                <a:off x="1009525" y="3472575"/>
                <a:ext cx="33075" cy="12775"/>
              </a:xfrm>
              <a:custGeom>
                <a:rect b="b" l="l" r="r" t="t"/>
                <a:pathLst>
                  <a:path extrusionOk="0" h="511" w="1323">
                    <a:moveTo>
                      <a:pt x="19" y="0"/>
                    </a:moveTo>
                    <a:lnTo>
                      <a:pt x="0" y="51"/>
                    </a:lnTo>
                    <a:lnTo>
                      <a:pt x="1304" y="510"/>
                    </a:lnTo>
                    <a:lnTo>
                      <a:pt x="1323" y="461"/>
                    </a:lnTo>
                    <a:lnTo>
                      <a:pt x="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49"/>
              <p:cNvSpPr/>
              <p:nvPr/>
            </p:nvSpPr>
            <p:spPr>
              <a:xfrm>
                <a:off x="1013500" y="3472675"/>
                <a:ext cx="23525" cy="16425"/>
              </a:xfrm>
              <a:custGeom>
                <a:rect b="b" l="l" r="r" t="t"/>
                <a:pathLst>
                  <a:path extrusionOk="0" h="657" w="941">
                    <a:moveTo>
                      <a:pt x="908" y="1"/>
                    </a:moveTo>
                    <a:lnTo>
                      <a:pt x="1" y="611"/>
                    </a:lnTo>
                    <a:lnTo>
                      <a:pt x="33" y="657"/>
                    </a:lnTo>
                    <a:lnTo>
                      <a:pt x="941" y="47"/>
                    </a:lnTo>
                    <a:lnTo>
                      <a:pt x="9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49"/>
              <p:cNvSpPr/>
              <p:nvPr/>
            </p:nvSpPr>
            <p:spPr>
              <a:xfrm>
                <a:off x="853050" y="2284825"/>
                <a:ext cx="137925" cy="287725"/>
              </a:xfrm>
              <a:custGeom>
                <a:rect b="b" l="l" r="r" t="t"/>
                <a:pathLst>
                  <a:path extrusionOk="0" h="11509" w="5517">
                    <a:moveTo>
                      <a:pt x="4345" y="0"/>
                    </a:moveTo>
                    <a:cubicBezTo>
                      <a:pt x="3202" y="0"/>
                      <a:pt x="2782" y="1072"/>
                      <a:pt x="2500" y="1487"/>
                    </a:cubicBezTo>
                    <a:cubicBezTo>
                      <a:pt x="2218" y="1901"/>
                      <a:pt x="226" y="8651"/>
                      <a:pt x="98" y="9758"/>
                    </a:cubicBezTo>
                    <a:cubicBezTo>
                      <a:pt x="0" y="10572"/>
                      <a:pt x="579" y="11508"/>
                      <a:pt x="1276" y="11508"/>
                    </a:cubicBezTo>
                    <a:cubicBezTo>
                      <a:pt x="1528" y="11508"/>
                      <a:pt x="1796" y="11385"/>
                      <a:pt x="2053" y="11090"/>
                    </a:cubicBezTo>
                    <a:cubicBezTo>
                      <a:pt x="3019" y="9977"/>
                      <a:pt x="5403" y="1969"/>
                      <a:pt x="5403" y="1969"/>
                    </a:cubicBezTo>
                    <a:cubicBezTo>
                      <a:pt x="5517" y="1592"/>
                      <a:pt x="5494" y="0"/>
                      <a:pt x="4345"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49"/>
              <p:cNvSpPr/>
              <p:nvPr/>
            </p:nvSpPr>
            <p:spPr>
              <a:xfrm>
                <a:off x="883625" y="2250500"/>
                <a:ext cx="133325" cy="170275"/>
              </a:xfrm>
              <a:custGeom>
                <a:rect b="b" l="l" r="r" t="t"/>
                <a:pathLst>
                  <a:path extrusionOk="0" h="6811" w="5333">
                    <a:moveTo>
                      <a:pt x="3523" y="1"/>
                    </a:moveTo>
                    <a:cubicBezTo>
                      <a:pt x="2253" y="1"/>
                      <a:pt x="1931" y="880"/>
                      <a:pt x="1481" y="1720"/>
                    </a:cubicBezTo>
                    <a:cubicBezTo>
                      <a:pt x="999" y="2637"/>
                      <a:pt x="0" y="6588"/>
                      <a:pt x="0" y="6588"/>
                    </a:cubicBezTo>
                    <a:lnTo>
                      <a:pt x="4134" y="6811"/>
                    </a:lnTo>
                    <a:cubicBezTo>
                      <a:pt x="4134" y="6811"/>
                      <a:pt x="4960" y="3775"/>
                      <a:pt x="5146" y="2385"/>
                    </a:cubicBezTo>
                    <a:cubicBezTo>
                      <a:pt x="5333" y="990"/>
                      <a:pt x="3866" y="20"/>
                      <a:pt x="3866" y="20"/>
                    </a:cubicBezTo>
                    <a:cubicBezTo>
                      <a:pt x="3744" y="7"/>
                      <a:pt x="3630" y="1"/>
                      <a:pt x="3523"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49"/>
              <p:cNvSpPr/>
              <p:nvPr/>
            </p:nvSpPr>
            <p:spPr>
              <a:xfrm>
                <a:off x="1466875" y="3323050"/>
                <a:ext cx="442900" cy="272650"/>
              </a:xfrm>
              <a:custGeom>
                <a:rect b="b" l="l" r="r" t="t"/>
                <a:pathLst>
                  <a:path extrusionOk="0" h="10906" w="17716">
                    <a:moveTo>
                      <a:pt x="13837" y="1"/>
                    </a:moveTo>
                    <a:cubicBezTo>
                      <a:pt x="13771" y="1"/>
                      <a:pt x="13707" y="3"/>
                      <a:pt x="13647" y="6"/>
                    </a:cubicBezTo>
                    <a:cubicBezTo>
                      <a:pt x="12321" y="75"/>
                      <a:pt x="3812" y="5904"/>
                      <a:pt x="2161" y="7229"/>
                    </a:cubicBezTo>
                    <a:cubicBezTo>
                      <a:pt x="516" y="8552"/>
                      <a:pt x="1" y="9800"/>
                      <a:pt x="1118" y="10689"/>
                    </a:cubicBezTo>
                    <a:cubicBezTo>
                      <a:pt x="1304" y="10838"/>
                      <a:pt x="1543" y="10905"/>
                      <a:pt x="1833" y="10905"/>
                    </a:cubicBezTo>
                    <a:cubicBezTo>
                      <a:pt x="3274" y="10905"/>
                      <a:pt x="5985" y="9262"/>
                      <a:pt x="9919" y="7858"/>
                    </a:cubicBezTo>
                    <a:cubicBezTo>
                      <a:pt x="14645" y="6173"/>
                      <a:pt x="16824" y="3994"/>
                      <a:pt x="16824" y="3994"/>
                    </a:cubicBezTo>
                    <a:cubicBezTo>
                      <a:pt x="17716" y="719"/>
                      <a:pt x="15221" y="1"/>
                      <a:pt x="13837" y="1"/>
                    </a:cubicBezTo>
                    <a:close/>
                  </a:path>
                </a:pathLst>
              </a:custGeom>
              <a:solidFill>
                <a:srgbClr val="581D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49"/>
              <p:cNvSpPr/>
              <p:nvPr/>
            </p:nvSpPr>
            <p:spPr>
              <a:xfrm>
                <a:off x="1467925" y="3499100"/>
                <a:ext cx="508300" cy="97425"/>
              </a:xfrm>
              <a:custGeom>
                <a:rect b="b" l="l" r="r" t="t"/>
                <a:pathLst>
                  <a:path extrusionOk="0" h="3897" w="20332">
                    <a:moveTo>
                      <a:pt x="10269" y="0"/>
                    </a:moveTo>
                    <a:cubicBezTo>
                      <a:pt x="10092" y="0"/>
                      <a:pt x="9923" y="4"/>
                      <a:pt x="9763" y="10"/>
                    </a:cubicBezTo>
                    <a:cubicBezTo>
                      <a:pt x="5629" y="179"/>
                      <a:pt x="2343" y="803"/>
                      <a:pt x="2343" y="803"/>
                    </a:cubicBezTo>
                    <a:cubicBezTo>
                      <a:pt x="0" y="1163"/>
                      <a:pt x="497" y="3666"/>
                      <a:pt x="1961" y="3811"/>
                    </a:cubicBezTo>
                    <a:cubicBezTo>
                      <a:pt x="2559" y="3873"/>
                      <a:pt x="6354" y="3897"/>
                      <a:pt x="10715" y="3897"/>
                    </a:cubicBezTo>
                    <a:cubicBezTo>
                      <a:pt x="13787" y="3897"/>
                      <a:pt x="17139" y="3885"/>
                      <a:pt x="19854" y="3866"/>
                    </a:cubicBezTo>
                    <a:lnTo>
                      <a:pt x="20332" y="1300"/>
                    </a:lnTo>
                    <a:cubicBezTo>
                      <a:pt x="16977" y="644"/>
                      <a:pt x="12784" y="0"/>
                      <a:pt x="10269" y="0"/>
                    </a:cubicBezTo>
                    <a:close/>
                  </a:path>
                </a:pathLst>
              </a:custGeom>
              <a:solidFill>
                <a:srgbClr val="581D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49"/>
              <p:cNvSpPr/>
              <p:nvPr/>
            </p:nvSpPr>
            <p:spPr>
              <a:xfrm>
                <a:off x="1964250" y="3531575"/>
                <a:ext cx="166625" cy="64175"/>
              </a:xfrm>
              <a:custGeom>
                <a:rect b="b" l="l" r="r" t="t"/>
                <a:pathLst>
                  <a:path extrusionOk="0" h="2567" w="6665">
                    <a:moveTo>
                      <a:pt x="479" y="1"/>
                    </a:moveTo>
                    <a:lnTo>
                      <a:pt x="1" y="2567"/>
                    </a:lnTo>
                    <a:cubicBezTo>
                      <a:pt x="2845" y="2548"/>
                      <a:pt x="4986" y="2521"/>
                      <a:pt x="5374" y="2489"/>
                    </a:cubicBezTo>
                    <a:cubicBezTo>
                      <a:pt x="6664" y="2384"/>
                      <a:pt x="6103" y="1523"/>
                      <a:pt x="5556" y="1250"/>
                    </a:cubicBezTo>
                    <a:cubicBezTo>
                      <a:pt x="5073" y="1008"/>
                      <a:pt x="3017" y="502"/>
                      <a:pt x="479"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49"/>
              <p:cNvSpPr/>
              <p:nvPr/>
            </p:nvSpPr>
            <p:spPr>
              <a:xfrm>
                <a:off x="2122175" y="3492400"/>
                <a:ext cx="174000" cy="185175"/>
              </a:xfrm>
              <a:custGeom>
                <a:rect b="b" l="l" r="r" t="t"/>
                <a:pathLst>
                  <a:path extrusionOk="0" h="7407" w="6960">
                    <a:moveTo>
                      <a:pt x="871" y="0"/>
                    </a:moveTo>
                    <a:lnTo>
                      <a:pt x="1" y="775"/>
                    </a:lnTo>
                    <a:lnTo>
                      <a:pt x="5948" y="7407"/>
                    </a:lnTo>
                    <a:cubicBezTo>
                      <a:pt x="6846" y="6841"/>
                      <a:pt x="6960" y="6787"/>
                      <a:pt x="6960" y="6787"/>
                    </a:cubicBezTo>
                    <a:lnTo>
                      <a:pt x="871" y="0"/>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49"/>
              <p:cNvSpPr/>
              <p:nvPr/>
            </p:nvSpPr>
            <p:spPr>
              <a:xfrm>
                <a:off x="2043675" y="3511750"/>
                <a:ext cx="227200" cy="169250"/>
              </a:xfrm>
              <a:custGeom>
                <a:rect b="b" l="l" r="r" t="t"/>
                <a:pathLst>
                  <a:path extrusionOk="0" h="6770" w="9088">
                    <a:moveTo>
                      <a:pt x="3141" y="1"/>
                    </a:moveTo>
                    <a:lnTo>
                      <a:pt x="0" y="2822"/>
                    </a:lnTo>
                    <a:lnTo>
                      <a:pt x="1495" y="4490"/>
                    </a:lnTo>
                    <a:cubicBezTo>
                      <a:pt x="1495" y="4490"/>
                      <a:pt x="2409" y="3478"/>
                      <a:pt x="3439" y="3478"/>
                    </a:cubicBezTo>
                    <a:cubicBezTo>
                      <a:pt x="3794" y="3478"/>
                      <a:pt x="4162" y="3598"/>
                      <a:pt x="4512" y="3920"/>
                    </a:cubicBezTo>
                    <a:cubicBezTo>
                      <a:pt x="5710" y="5026"/>
                      <a:pt x="7560" y="6770"/>
                      <a:pt x="8636" y="6770"/>
                    </a:cubicBezTo>
                    <a:cubicBezTo>
                      <a:pt x="8785" y="6770"/>
                      <a:pt x="8918" y="6737"/>
                      <a:pt x="9033" y="6664"/>
                    </a:cubicBezTo>
                    <a:cubicBezTo>
                      <a:pt x="9052" y="6655"/>
                      <a:pt x="9070" y="6642"/>
                      <a:pt x="9088" y="6633"/>
                    </a:cubicBezTo>
                    <a:lnTo>
                      <a:pt x="3141"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49"/>
              <p:cNvSpPr/>
              <p:nvPr/>
            </p:nvSpPr>
            <p:spPr>
              <a:xfrm>
                <a:off x="2181300" y="3589125"/>
                <a:ext cx="62025" cy="91050"/>
              </a:xfrm>
              <a:custGeom>
                <a:rect b="b" l="l" r="r" t="t"/>
                <a:pathLst>
                  <a:path extrusionOk="0" h="3642" w="2481">
                    <a:moveTo>
                      <a:pt x="393" y="0"/>
                    </a:moveTo>
                    <a:cubicBezTo>
                      <a:pt x="393" y="10"/>
                      <a:pt x="0" y="844"/>
                      <a:pt x="690" y="1696"/>
                    </a:cubicBezTo>
                    <a:cubicBezTo>
                      <a:pt x="1368" y="2530"/>
                      <a:pt x="2426" y="3629"/>
                      <a:pt x="2434" y="3642"/>
                    </a:cubicBezTo>
                    <a:lnTo>
                      <a:pt x="2480" y="3601"/>
                    </a:lnTo>
                    <a:cubicBezTo>
                      <a:pt x="2467" y="3587"/>
                      <a:pt x="1409" y="2489"/>
                      <a:pt x="734" y="1660"/>
                    </a:cubicBezTo>
                    <a:cubicBezTo>
                      <a:pt x="69" y="839"/>
                      <a:pt x="444" y="32"/>
                      <a:pt x="448" y="23"/>
                    </a:cubicBezTo>
                    <a:lnTo>
                      <a:pt x="39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49"/>
              <p:cNvSpPr/>
              <p:nvPr/>
            </p:nvSpPr>
            <p:spPr>
              <a:xfrm>
                <a:off x="2062125" y="3570250"/>
                <a:ext cx="101325" cy="45550"/>
              </a:xfrm>
              <a:custGeom>
                <a:rect b="b" l="l" r="r" t="t"/>
                <a:pathLst>
                  <a:path extrusionOk="0" h="1822" w="4053">
                    <a:moveTo>
                      <a:pt x="2356" y="1"/>
                    </a:moveTo>
                    <a:cubicBezTo>
                      <a:pt x="1434" y="1"/>
                      <a:pt x="65" y="1247"/>
                      <a:pt x="1" y="1307"/>
                    </a:cubicBezTo>
                    <a:lnTo>
                      <a:pt x="37" y="1348"/>
                    </a:lnTo>
                    <a:cubicBezTo>
                      <a:pt x="53" y="1332"/>
                      <a:pt x="1456" y="62"/>
                      <a:pt x="2357" y="62"/>
                    </a:cubicBezTo>
                    <a:cubicBezTo>
                      <a:pt x="2480" y="62"/>
                      <a:pt x="2595" y="86"/>
                      <a:pt x="2695" y="141"/>
                    </a:cubicBezTo>
                    <a:cubicBezTo>
                      <a:pt x="3533" y="596"/>
                      <a:pt x="3993" y="1809"/>
                      <a:pt x="3997" y="1822"/>
                    </a:cubicBezTo>
                    <a:lnTo>
                      <a:pt x="4052" y="1799"/>
                    </a:lnTo>
                    <a:cubicBezTo>
                      <a:pt x="4048" y="1790"/>
                      <a:pt x="3578" y="555"/>
                      <a:pt x="2722" y="86"/>
                    </a:cubicBezTo>
                    <a:cubicBezTo>
                      <a:pt x="2613" y="27"/>
                      <a:pt x="2489" y="1"/>
                      <a:pt x="23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49"/>
              <p:cNvSpPr/>
              <p:nvPr/>
            </p:nvSpPr>
            <p:spPr>
              <a:xfrm>
                <a:off x="2068400" y="3597325"/>
                <a:ext cx="34450" cy="10375"/>
              </a:xfrm>
              <a:custGeom>
                <a:rect b="b" l="l" r="r" t="t"/>
                <a:pathLst>
                  <a:path extrusionOk="0" h="415" w="1378">
                    <a:moveTo>
                      <a:pt x="14" y="0"/>
                    </a:moveTo>
                    <a:lnTo>
                      <a:pt x="0" y="59"/>
                    </a:lnTo>
                    <a:lnTo>
                      <a:pt x="1363" y="415"/>
                    </a:lnTo>
                    <a:lnTo>
                      <a:pt x="1377" y="356"/>
                    </a:lnTo>
                    <a:lnTo>
                      <a:pt x="1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49"/>
              <p:cNvSpPr/>
              <p:nvPr/>
            </p:nvSpPr>
            <p:spPr>
              <a:xfrm>
                <a:off x="2083525" y="3586275"/>
                <a:ext cx="8125" cy="28850"/>
              </a:xfrm>
              <a:custGeom>
                <a:rect b="b" l="l" r="r" t="t"/>
                <a:pathLst>
                  <a:path extrusionOk="0" h="1154" w="325">
                    <a:moveTo>
                      <a:pt x="56" y="1"/>
                    </a:moveTo>
                    <a:lnTo>
                      <a:pt x="1" y="15"/>
                    </a:lnTo>
                    <a:lnTo>
                      <a:pt x="270" y="1153"/>
                    </a:lnTo>
                    <a:lnTo>
                      <a:pt x="325" y="1140"/>
                    </a:lnTo>
                    <a:lnTo>
                      <a:pt x="5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49"/>
              <p:cNvSpPr/>
              <p:nvPr/>
            </p:nvSpPr>
            <p:spPr>
              <a:xfrm>
                <a:off x="2091625" y="3580800"/>
                <a:ext cx="32950" cy="18950"/>
              </a:xfrm>
              <a:custGeom>
                <a:rect b="b" l="l" r="r" t="t"/>
                <a:pathLst>
                  <a:path extrusionOk="0" h="758" w="1318">
                    <a:moveTo>
                      <a:pt x="32" y="1"/>
                    </a:moveTo>
                    <a:lnTo>
                      <a:pt x="1" y="51"/>
                    </a:lnTo>
                    <a:lnTo>
                      <a:pt x="1290" y="758"/>
                    </a:lnTo>
                    <a:lnTo>
                      <a:pt x="1318" y="707"/>
                    </a:lnTo>
                    <a:lnTo>
                      <a:pt x="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49"/>
              <p:cNvSpPr/>
              <p:nvPr/>
            </p:nvSpPr>
            <p:spPr>
              <a:xfrm>
                <a:off x="2106350" y="3573850"/>
                <a:ext cx="5500" cy="28975"/>
              </a:xfrm>
              <a:custGeom>
                <a:rect b="b" l="l" r="r" t="t"/>
                <a:pathLst>
                  <a:path extrusionOk="0" h="1159" w="220">
                    <a:moveTo>
                      <a:pt x="59" y="1"/>
                    </a:moveTo>
                    <a:lnTo>
                      <a:pt x="0" y="10"/>
                    </a:lnTo>
                    <a:lnTo>
                      <a:pt x="160" y="1158"/>
                    </a:lnTo>
                    <a:lnTo>
                      <a:pt x="219" y="1154"/>
                    </a:lnTo>
                    <a:lnTo>
                      <a:pt x="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49"/>
              <p:cNvSpPr/>
              <p:nvPr/>
            </p:nvSpPr>
            <p:spPr>
              <a:xfrm>
                <a:off x="1614550" y="3081975"/>
                <a:ext cx="164450" cy="298925"/>
              </a:xfrm>
              <a:custGeom>
                <a:rect b="b" l="l" r="r" t="t"/>
                <a:pathLst>
                  <a:path extrusionOk="0" h="11957" w="6578">
                    <a:moveTo>
                      <a:pt x="5000" y="0"/>
                    </a:moveTo>
                    <a:cubicBezTo>
                      <a:pt x="4258" y="0"/>
                      <a:pt x="3570" y="843"/>
                      <a:pt x="3446" y="1144"/>
                    </a:cubicBezTo>
                    <a:cubicBezTo>
                      <a:pt x="3446" y="1144"/>
                      <a:pt x="1" y="9320"/>
                      <a:pt x="42" y="10884"/>
                    </a:cubicBezTo>
                    <a:cubicBezTo>
                      <a:pt x="62" y="11648"/>
                      <a:pt x="506" y="11957"/>
                      <a:pt x="1030" y="11957"/>
                    </a:cubicBezTo>
                    <a:cubicBezTo>
                      <a:pt x="1579" y="11957"/>
                      <a:pt x="2215" y="11618"/>
                      <a:pt x="2544" y="11108"/>
                    </a:cubicBezTo>
                    <a:cubicBezTo>
                      <a:pt x="3187" y="10114"/>
                      <a:pt x="6099" y="3237"/>
                      <a:pt x="6149" y="2703"/>
                    </a:cubicBezTo>
                    <a:cubicBezTo>
                      <a:pt x="6195" y="2174"/>
                      <a:pt x="6578" y="1017"/>
                      <a:pt x="5639" y="242"/>
                    </a:cubicBezTo>
                    <a:cubicBezTo>
                      <a:pt x="5430" y="70"/>
                      <a:pt x="5212" y="0"/>
                      <a:pt x="500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49"/>
              <p:cNvSpPr/>
              <p:nvPr/>
            </p:nvSpPr>
            <p:spPr>
              <a:xfrm>
                <a:off x="1674500" y="3106500"/>
                <a:ext cx="102250" cy="146400"/>
              </a:xfrm>
              <a:custGeom>
                <a:rect b="b" l="l" r="r" t="t"/>
                <a:pathLst>
                  <a:path extrusionOk="0" h="5856" w="4090">
                    <a:moveTo>
                      <a:pt x="2001" y="1"/>
                    </a:moveTo>
                    <a:cubicBezTo>
                      <a:pt x="1429" y="1"/>
                      <a:pt x="921" y="384"/>
                      <a:pt x="684" y="819"/>
                    </a:cubicBezTo>
                    <a:cubicBezTo>
                      <a:pt x="288" y="1540"/>
                      <a:pt x="0" y="2638"/>
                      <a:pt x="0" y="2638"/>
                    </a:cubicBezTo>
                    <a:lnTo>
                      <a:pt x="2047" y="5855"/>
                    </a:lnTo>
                    <a:lnTo>
                      <a:pt x="3286" y="2935"/>
                    </a:lnTo>
                    <a:cubicBezTo>
                      <a:pt x="3286" y="2935"/>
                      <a:pt x="4089" y="1654"/>
                      <a:pt x="3149" y="587"/>
                    </a:cubicBezTo>
                    <a:cubicBezTo>
                      <a:pt x="2778" y="165"/>
                      <a:pt x="2376" y="1"/>
                      <a:pt x="200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49"/>
              <p:cNvSpPr/>
              <p:nvPr/>
            </p:nvSpPr>
            <p:spPr>
              <a:xfrm>
                <a:off x="1677350" y="3047525"/>
                <a:ext cx="120575" cy="200050"/>
              </a:xfrm>
              <a:custGeom>
                <a:rect b="b" l="l" r="r" t="t"/>
                <a:pathLst>
                  <a:path extrusionOk="0" h="8002" w="4823">
                    <a:moveTo>
                      <a:pt x="3165" y="0"/>
                    </a:moveTo>
                    <a:cubicBezTo>
                      <a:pt x="2625" y="0"/>
                      <a:pt x="1390" y="113"/>
                      <a:pt x="784" y="1087"/>
                    </a:cubicBezTo>
                    <a:lnTo>
                      <a:pt x="0" y="2354"/>
                    </a:lnTo>
                    <a:lnTo>
                      <a:pt x="2170" y="8001"/>
                    </a:lnTo>
                    <a:cubicBezTo>
                      <a:pt x="2170" y="8001"/>
                      <a:pt x="4016" y="4091"/>
                      <a:pt x="4234" y="3014"/>
                    </a:cubicBezTo>
                    <a:cubicBezTo>
                      <a:pt x="4453" y="1935"/>
                      <a:pt x="4823" y="923"/>
                      <a:pt x="3428" y="11"/>
                    </a:cubicBezTo>
                    <a:cubicBezTo>
                      <a:pt x="3428" y="11"/>
                      <a:pt x="3328" y="0"/>
                      <a:pt x="3165"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49"/>
              <p:cNvSpPr/>
              <p:nvPr/>
            </p:nvSpPr>
            <p:spPr>
              <a:xfrm>
                <a:off x="1483025" y="3309400"/>
                <a:ext cx="203900" cy="277975"/>
              </a:xfrm>
              <a:custGeom>
                <a:rect b="b" l="l" r="r" t="t"/>
                <a:pathLst>
                  <a:path extrusionOk="0" h="11119" w="8156">
                    <a:moveTo>
                      <a:pt x="7023" y="1"/>
                    </a:moveTo>
                    <a:cubicBezTo>
                      <a:pt x="6526" y="1"/>
                      <a:pt x="5952" y="299"/>
                      <a:pt x="5558" y="680"/>
                    </a:cubicBezTo>
                    <a:cubicBezTo>
                      <a:pt x="4747" y="1464"/>
                      <a:pt x="175" y="10365"/>
                      <a:pt x="175" y="10365"/>
                    </a:cubicBezTo>
                    <a:cubicBezTo>
                      <a:pt x="0" y="10702"/>
                      <a:pt x="45" y="11119"/>
                      <a:pt x="387" y="11119"/>
                    </a:cubicBezTo>
                    <a:cubicBezTo>
                      <a:pt x="552" y="11119"/>
                      <a:pt x="787" y="11021"/>
                      <a:pt x="1101" y="10770"/>
                    </a:cubicBezTo>
                    <a:cubicBezTo>
                      <a:pt x="2062" y="10000"/>
                      <a:pt x="8156" y="2985"/>
                      <a:pt x="8038" y="1227"/>
                    </a:cubicBezTo>
                    <a:cubicBezTo>
                      <a:pt x="7980" y="327"/>
                      <a:pt x="7543" y="1"/>
                      <a:pt x="7023"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49"/>
              <p:cNvSpPr/>
              <p:nvPr/>
            </p:nvSpPr>
            <p:spPr>
              <a:xfrm>
                <a:off x="1437725" y="3547250"/>
                <a:ext cx="88650" cy="128600"/>
              </a:xfrm>
              <a:custGeom>
                <a:rect b="b" l="l" r="r" t="t"/>
                <a:pathLst>
                  <a:path extrusionOk="0" h="5144" w="3546">
                    <a:moveTo>
                      <a:pt x="2908" y="0"/>
                    </a:moveTo>
                    <a:cubicBezTo>
                      <a:pt x="2308" y="0"/>
                      <a:pt x="1014" y="1612"/>
                      <a:pt x="684" y="2478"/>
                    </a:cubicBezTo>
                    <a:cubicBezTo>
                      <a:pt x="342" y="3389"/>
                      <a:pt x="1" y="4929"/>
                      <a:pt x="197" y="5125"/>
                    </a:cubicBezTo>
                    <a:cubicBezTo>
                      <a:pt x="209" y="5138"/>
                      <a:pt x="223" y="5144"/>
                      <a:pt x="238" y="5144"/>
                    </a:cubicBezTo>
                    <a:cubicBezTo>
                      <a:pt x="454" y="5144"/>
                      <a:pt x="892" y="3872"/>
                      <a:pt x="1063" y="3467"/>
                    </a:cubicBezTo>
                    <a:cubicBezTo>
                      <a:pt x="1240" y="3029"/>
                      <a:pt x="1665" y="2710"/>
                      <a:pt x="1665" y="2710"/>
                    </a:cubicBezTo>
                    <a:cubicBezTo>
                      <a:pt x="1687" y="2691"/>
                      <a:pt x="1711" y="2681"/>
                      <a:pt x="1734" y="2681"/>
                    </a:cubicBezTo>
                    <a:cubicBezTo>
                      <a:pt x="1811" y="2681"/>
                      <a:pt x="1882" y="2785"/>
                      <a:pt x="1865" y="3002"/>
                    </a:cubicBezTo>
                    <a:cubicBezTo>
                      <a:pt x="1837" y="3284"/>
                      <a:pt x="1139" y="4136"/>
                      <a:pt x="1377" y="4328"/>
                    </a:cubicBezTo>
                    <a:cubicBezTo>
                      <a:pt x="1391" y="4339"/>
                      <a:pt x="1407" y="4344"/>
                      <a:pt x="1425" y="4344"/>
                    </a:cubicBezTo>
                    <a:cubicBezTo>
                      <a:pt x="1714" y="4344"/>
                      <a:pt x="2510" y="3023"/>
                      <a:pt x="2630" y="2428"/>
                    </a:cubicBezTo>
                    <a:cubicBezTo>
                      <a:pt x="2758" y="1799"/>
                      <a:pt x="3546" y="181"/>
                      <a:pt x="2990" y="12"/>
                    </a:cubicBezTo>
                    <a:cubicBezTo>
                      <a:pt x="2965" y="4"/>
                      <a:pt x="2937" y="0"/>
                      <a:pt x="2908"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49"/>
              <p:cNvSpPr/>
              <p:nvPr/>
            </p:nvSpPr>
            <p:spPr>
              <a:xfrm>
                <a:off x="1763725" y="3035600"/>
                <a:ext cx="152700" cy="61800"/>
              </a:xfrm>
              <a:custGeom>
                <a:rect b="b" l="l" r="r" t="t"/>
                <a:pathLst>
                  <a:path extrusionOk="0" h="2472" w="6108">
                    <a:moveTo>
                      <a:pt x="3619" y="1"/>
                    </a:moveTo>
                    <a:lnTo>
                      <a:pt x="2188" y="123"/>
                    </a:lnTo>
                    <a:cubicBezTo>
                      <a:pt x="2188" y="123"/>
                      <a:pt x="2176" y="123"/>
                      <a:pt x="2154" y="123"/>
                    </a:cubicBezTo>
                    <a:cubicBezTo>
                      <a:pt x="1948" y="123"/>
                      <a:pt x="836" y="130"/>
                      <a:pt x="0" y="279"/>
                    </a:cubicBezTo>
                    <a:cubicBezTo>
                      <a:pt x="597" y="1290"/>
                      <a:pt x="1591" y="2101"/>
                      <a:pt x="2657" y="2389"/>
                    </a:cubicBezTo>
                    <a:cubicBezTo>
                      <a:pt x="2858" y="2445"/>
                      <a:pt x="3055" y="2471"/>
                      <a:pt x="3247" y="2471"/>
                    </a:cubicBezTo>
                    <a:cubicBezTo>
                      <a:pt x="4527" y="2471"/>
                      <a:pt x="5584" y="1302"/>
                      <a:pt x="6107" y="100"/>
                    </a:cubicBezTo>
                    <a:cubicBezTo>
                      <a:pt x="5018" y="50"/>
                      <a:pt x="3619" y="1"/>
                      <a:pt x="3619"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49"/>
              <p:cNvSpPr/>
              <p:nvPr/>
            </p:nvSpPr>
            <p:spPr>
              <a:xfrm>
                <a:off x="1714375" y="3038100"/>
                <a:ext cx="262100" cy="295025"/>
              </a:xfrm>
              <a:custGeom>
                <a:rect b="b" l="l" r="r" t="t"/>
                <a:pathLst>
                  <a:path extrusionOk="0" h="11801" w="10484">
                    <a:moveTo>
                      <a:pt x="8081" y="0"/>
                    </a:moveTo>
                    <a:cubicBezTo>
                      <a:pt x="7558" y="1202"/>
                      <a:pt x="6501" y="2371"/>
                      <a:pt x="5221" y="2371"/>
                    </a:cubicBezTo>
                    <a:cubicBezTo>
                      <a:pt x="5029" y="2371"/>
                      <a:pt x="4832" y="2345"/>
                      <a:pt x="4631" y="2289"/>
                    </a:cubicBezTo>
                    <a:cubicBezTo>
                      <a:pt x="3565" y="2001"/>
                      <a:pt x="2571" y="1190"/>
                      <a:pt x="1974" y="179"/>
                    </a:cubicBezTo>
                    <a:cubicBezTo>
                      <a:pt x="1586" y="246"/>
                      <a:pt x="1254" y="343"/>
                      <a:pt x="1104" y="488"/>
                    </a:cubicBezTo>
                    <a:cubicBezTo>
                      <a:pt x="593" y="972"/>
                      <a:pt x="0" y="3542"/>
                      <a:pt x="1285" y="5907"/>
                    </a:cubicBezTo>
                    <a:cubicBezTo>
                      <a:pt x="2566" y="8277"/>
                      <a:pt x="3296" y="10114"/>
                      <a:pt x="3410" y="10888"/>
                    </a:cubicBezTo>
                    <a:cubicBezTo>
                      <a:pt x="3523" y="11664"/>
                      <a:pt x="3664" y="11801"/>
                      <a:pt x="3664" y="11801"/>
                    </a:cubicBezTo>
                    <a:lnTo>
                      <a:pt x="8450" y="11249"/>
                    </a:lnTo>
                    <a:cubicBezTo>
                      <a:pt x="8450" y="11249"/>
                      <a:pt x="8806" y="7525"/>
                      <a:pt x="9116" y="6700"/>
                    </a:cubicBezTo>
                    <a:cubicBezTo>
                      <a:pt x="9430" y="5880"/>
                      <a:pt x="10456" y="3551"/>
                      <a:pt x="10469" y="2320"/>
                    </a:cubicBezTo>
                    <a:cubicBezTo>
                      <a:pt x="10484" y="1090"/>
                      <a:pt x="9937" y="101"/>
                      <a:pt x="9052" y="46"/>
                    </a:cubicBezTo>
                    <a:cubicBezTo>
                      <a:pt x="8820" y="32"/>
                      <a:pt x="8469" y="15"/>
                      <a:pt x="808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49"/>
              <p:cNvSpPr/>
              <p:nvPr/>
            </p:nvSpPr>
            <p:spPr>
              <a:xfrm>
                <a:off x="1728175" y="3133375"/>
                <a:ext cx="72350" cy="177075"/>
              </a:xfrm>
              <a:custGeom>
                <a:rect b="b" l="l" r="r" t="t"/>
                <a:pathLst>
                  <a:path extrusionOk="0" h="7083" w="2894">
                    <a:moveTo>
                      <a:pt x="73" y="0"/>
                    </a:moveTo>
                    <a:lnTo>
                      <a:pt x="0" y="9"/>
                    </a:lnTo>
                    <a:cubicBezTo>
                      <a:pt x="5" y="18"/>
                      <a:pt x="96" y="1181"/>
                      <a:pt x="830" y="2356"/>
                    </a:cubicBezTo>
                    <a:cubicBezTo>
                      <a:pt x="1559" y="3518"/>
                      <a:pt x="2712" y="6157"/>
                      <a:pt x="2826" y="7083"/>
                    </a:cubicBezTo>
                    <a:lnTo>
                      <a:pt x="2894" y="7073"/>
                    </a:lnTo>
                    <a:cubicBezTo>
                      <a:pt x="2780" y="6143"/>
                      <a:pt x="1618" y="3486"/>
                      <a:pt x="889" y="2319"/>
                    </a:cubicBezTo>
                    <a:cubicBezTo>
                      <a:pt x="165" y="1162"/>
                      <a:pt x="73" y="13"/>
                      <a:pt x="7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49"/>
              <p:cNvSpPr/>
              <p:nvPr/>
            </p:nvSpPr>
            <p:spPr>
              <a:xfrm>
                <a:off x="1885525" y="3115375"/>
                <a:ext cx="37925" cy="13000"/>
              </a:xfrm>
              <a:custGeom>
                <a:rect b="b" l="l" r="r" t="t"/>
                <a:pathLst>
                  <a:path extrusionOk="0" h="520" w="1517">
                    <a:moveTo>
                      <a:pt x="128" y="1"/>
                    </a:moveTo>
                    <a:cubicBezTo>
                      <a:pt x="76" y="1"/>
                      <a:pt x="23" y="34"/>
                      <a:pt x="18" y="100"/>
                    </a:cubicBezTo>
                    <a:cubicBezTo>
                      <a:pt x="0" y="332"/>
                      <a:pt x="205" y="479"/>
                      <a:pt x="419" y="510"/>
                    </a:cubicBezTo>
                    <a:cubicBezTo>
                      <a:pt x="454" y="516"/>
                      <a:pt x="488" y="519"/>
                      <a:pt x="522" y="519"/>
                    </a:cubicBezTo>
                    <a:cubicBezTo>
                      <a:pt x="595" y="519"/>
                      <a:pt x="666" y="505"/>
                      <a:pt x="734" y="474"/>
                    </a:cubicBezTo>
                    <a:cubicBezTo>
                      <a:pt x="870" y="412"/>
                      <a:pt x="959" y="309"/>
                      <a:pt x="1062" y="309"/>
                    </a:cubicBezTo>
                    <a:cubicBezTo>
                      <a:pt x="1126" y="309"/>
                      <a:pt x="1194" y="348"/>
                      <a:pt x="1281" y="460"/>
                    </a:cubicBezTo>
                    <a:cubicBezTo>
                      <a:pt x="1304" y="489"/>
                      <a:pt x="1335" y="501"/>
                      <a:pt x="1366" y="501"/>
                    </a:cubicBezTo>
                    <a:cubicBezTo>
                      <a:pt x="1442" y="501"/>
                      <a:pt x="1517" y="429"/>
                      <a:pt x="1459" y="355"/>
                    </a:cubicBezTo>
                    <a:cubicBezTo>
                      <a:pt x="1355" y="216"/>
                      <a:pt x="1221" y="81"/>
                      <a:pt x="1039" y="81"/>
                    </a:cubicBezTo>
                    <a:cubicBezTo>
                      <a:pt x="1036" y="81"/>
                      <a:pt x="1033" y="81"/>
                      <a:pt x="1030" y="81"/>
                    </a:cubicBezTo>
                    <a:cubicBezTo>
                      <a:pt x="958" y="81"/>
                      <a:pt x="893" y="100"/>
                      <a:pt x="834" y="136"/>
                    </a:cubicBezTo>
                    <a:cubicBezTo>
                      <a:pt x="771" y="173"/>
                      <a:pt x="729" y="246"/>
                      <a:pt x="666" y="277"/>
                    </a:cubicBezTo>
                    <a:cubicBezTo>
                      <a:pt x="625" y="299"/>
                      <a:pt x="565" y="312"/>
                      <a:pt x="501" y="312"/>
                    </a:cubicBezTo>
                    <a:cubicBezTo>
                      <a:pt x="364" y="312"/>
                      <a:pt x="214" y="253"/>
                      <a:pt x="224" y="100"/>
                    </a:cubicBezTo>
                    <a:cubicBezTo>
                      <a:pt x="228" y="34"/>
                      <a:pt x="179" y="1"/>
                      <a:pt x="128"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49"/>
              <p:cNvSpPr/>
              <p:nvPr/>
            </p:nvSpPr>
            <p:spPr>
              <a:xfrm>
                <a:off x="1806325" y="3113825"/>
                <a:ext cx="37100" cy="12600"/>
              </a:xfrm>
              <a:custGeom>
                <a:rect b="b" l="l" r="r" t="t"/>
                <a:pathLst>
                  <a:path extrusionOk="0" h="504" w="1484">
                    <a:moveTo>
                      <a:pt x="1046" y="1"/>
                    </a:moveTo>
                    <a:cubicBezTo>
                      <a:pt x="1035" y="1"/>
                      <a:pt x="1024" y="1"/>
                      <a:pt x="1013" y="2"/>
                    </a:cubicBezTo>
                    <a:cubicBezTo>
                      <a:pt x="916" y="11"/>
                      <a:pt x="848" y="61"/>
                      <a:pt x="771" y="112"/>
                    </a:cubicBezTo>
                    <a:cubicBezTo>
                      <a:pt x="716" y="153"/>
                      <a:pt x="661" y="203"/>
                      <a:pt x="602" y="240"/>
                    </a:cubicBezTo>
                    <a:cubicBezTo>
                      <a:pt x="559" y="263"/>
                      <a:pt x="420" y="301"/>
                      <a:pt x="321" y="301"/>
                    </a:cubicBezTo>
                    <a:cubicBezTo>
                      <a:pt x="264" y="301"/>
                      <a:pt x="220" y="288"/>
                      <a:pt x="215" y="253"/>
                    </a:cubicBezTo>
                    <a:cubicBezTo>
                      <a:pt x="208" y="187"/>
                      <a:pt x="152" y="154"/>
                      <a:pt x="100" y="154"/>
                    </a:cubicBezTo>
                    <a:cubicBezTo>
                      <a:pt x="49" y="154"/>
                      <a:pt x="1" y="187"/>
                      <a:pt x="9" y="253"/>
                    </a:cubicBezTo>
                    <a:cubicBezTo>
                      <a:pt x="28" y="431"/>
                      <a:pt x="233" y="503"/>
                      <a:pt x="392" y="503"/>
                    </a:cubicBezTo>
                    <a:cubicBezTo>
                      <a:pt x="502" y="503"/>
                      <a:pt x="611" y="472"/>
                      <a:pt x="707" y="417"/>
                    </a:cubicBezTo>
                    <a:cubicBezTo>
                      <a:pt x="826" y="348"/>
                      <a:pt x="940" y="233"/>
                      <a:pt x="1054" y="233"/>
                    </a:cubicBezTo>
                    <a:cubicBezTo>
                      <a:pt x="1121" y="233"/>
                      <a:pt x="1187" y="272"/>
                      <a:pt x="1254" y="381"/>
                    </a:cubicBezTo>
                    <a:cubicBezTo>
                      <a:pt x="1276" y="415"/>
                      <a:pt x="1308" y="430"/>
                      <a:pt x="1340" y="430"/>
                    </a:cubicBezTo>
                    <a:cubicBezTo>
                      <a:pt x="1412" y="430"/>
                      <a:pt x="1484" y="355"/>
                      <a:pt x="1436" y="276"/>
                    </a:cubicBezTo>
                    <a:cubicBezTo>
                      <a:pt x="1346" y="135"/>
                      <a:pt x="1220" y="1"/>
                      <a:pt x="1046"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49"/>
              <p:cNvSpPr/>
              <p:nvPr/>
            </p:nvSpPr>
            <p:spPr>
              <a:xfrm>
                <a:off x="1746625" y="3066525"/>
                <a:ext cx="31225" cy="32825"/>
              </a:xfrm>
              <a:custGeom>
                <a:rect b="b" l="l" r="r" t="t"/>
                <a:pathLst>
                  <a:path extrusionOk="0" h="1313" w="1249">
                    <a:moveTo>
                      <a:pt x="126" y="0"/>
                    </a:moveTo>
                    <a:cubicBezTo>
                      <a:pt x="67" y="0"/>
                      <a:pt x="0" y="52"/>
                      <a:pt x="14" y="131"/>
                    </a:cubicBezTo>
                    <a:cubicBezTo>
                      <a:pt x="46" y="350"/>
                      <a:pt x="46" y="673"/>
                      <a:pt x="302" y="764"/>
                    </a:cubicBezTo>
                    <a:cubicBezTo>
                      <a:pt x="333" y="775"/>
                      <a:pt x="363" y="780"/>
                      <a:pt x="392" y="780"/>
                    </a:cubicBezTo>
                    <a:cubicBezTo>
                      <a:pt x="472" y="780"/>
                      <a:pt x="544" y="747"/>
                      <a:pt x="624" y="727"/>
                    </a:cubicBezTo>
                    <a:cubicBezTo>
                      <a:pt x="657" y="719"/>
                      <a:pt x="688" y="715"/>
                      <a:pt x="717" y="715"/>
                    </a:cubicBezTo>
                    <a:cubicBezTo>
                      <a:pt x="949" y="715"/>
                      <a:pt x="1034" y="973"/>
                      <a:pt x="948" y="1188"/>
                    </a:cubicBezTo>
                    <a:cubicBezTo>
                      <a:pt x="921" y="1263"/>
                      <a:pt x="982" y="1312"/>
                      <a:pt x="1046" y="1312"/>
                    </a:cubicBezTo>
                    <a:cubicBezTo>
                      <a:pt x="1087" y="1312"/>
                      <a:pt x="1130" y="1291"/>
                      <a:pt x="1149" y="1242"/>
                    </a:cubicBezTo>
                    <a:cubicBezTo>
                      <a:pt x="1249" y="988"/>
                      <a:pt x="1185" y="687"/>
                      <a:pt x="925" y="554"/>
                    </a:cubicBezTo>
                    <a:cubicBezTo>
                      <a:pt x="859" y="520"/>
                      <a:pt x="792" y="506"/>
                      <a:pt x="724" y="506"/>
                    </a:cubicBezTo>
                    <a:cubicBezTo>
                      <a:pt x="673" y="506"/>
                      <a:pt x="622" y="514"/>
                      <a:pt x="570" y="527"/>
                    </a:cubicBezTo>
                    <a:cubicBezTo>
                      <a:pt x="529" y="541"/>
                      <a:pt x="493" y="554"/>
                      <a:pt x="447" y="569"/>
                    </a:cubicBezTo>
                    <a:cubicBezTo>
                      <a:pt x="329" y="541"/>
                      <a:pt x="264" y="472"/>
                      <a:pt x="256" y="367"/>
                    </a:cubicBezTo>
                    <a:cubicBezTo>
                      <a:pt x="224" y="281"/>
                      <a:pt x="224" y="167"/>
                      <a:pt x="210" y="76"/>
                    </a:cubicBezTo>
                    <a:cubicBezTo>
                      <a:pt x="203" y="23"/>
                      <a:pt x="166" y="0"/>
                      <a:pt x="126"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49"/>
              <p:cNvSpPr/>
              <p:nvPr/>
            </p:nvSpPr>
            <p:spPr>
              <a:xfrm>
                <a:off x="1909775" y="3062025"/>
                <a:ext cx="37575" cy="27375"/>
              </a:xfrm>
              <a:custGeom>
                <a:rect b="b" l="l" r="r" t="t"/>
                <a:pathLst>
                  <a:path extrusionOk="0" h="1095" w="1503">
                    <a:moveTo>
                      <a:pt x="1019" y="0"/>
                    </a:moveTo>
                    <a:cubicBezTo>
                      <a:pt x="901" y="0"/>
                      <a:pt x="791" y="42"/>
                      <a:pt x="712" y="160"/>
                    </a:cubicBezTo>
                    <a:cubicBezTo>
                      <a:pt x="644" y="265"/>
                      <a:pt x="640" y="397"/>
                      <a:pt x="648" y="516"/>
                    </a:cubicBezTo>
                    <a:cubicBezTo>
                      <a:pt x="661" y="671"/>
                      <a:pt x="707" y="743"/>
                      <a:pt x="507" y="844"/>
                    </a:cubicBezTo>
                    <a:cubicBezTo>
                      <a:pt x="407" y="898"/>
                      <a:pt x="247" y="885"/>
                      <a:pt x="137" y="890"/>
                    </a:cubicBezTo>
                    <a:cubicBezTo>
                      <a:pt x="6" y="890"/>
                      <a:pt x="1" y="1094"/>
                      <a:pt x="133" y="1094"/>
                    </a:cubicBezTo>
                    <a:cubicBezTo>
                      <a:pt x="135" y="1094"/>
                      <a:pt x="136" y="1094"/>
                      <a:pt x="137" y="1094"/>
                    </a:cubicBezTo>
                    <a:cubicBezTo>
                      <a:pt x="352" y="1090"/>
                      <a:pt x="694" y="1090"/>
                      <a:pt x="821" y="880"/>
                    </a:cubicBezTo>
                    <a:cubicBezTo>
                      <a:pt x="880" y="785"/>
                      <a:pt x="876" y="684"/>
                      <a:pt x="867" y="579"/>
                    </a:cubicBezTo>
                    <a:cubicBezTo>
                      <a:pt x="853" y="457"/>
                      <a:pt x="844" y="425"/>
                      <a:pt x="917" y="311"/>
                    </a:cubicBezTo>
                    <a:cubicBezTo>
                      <a:pt x="937" y="234"/>
                      <a:pt x="976" y="195"/>
                      <a:pt x="1038" y="195"/>
                    </a:cubicBezTo>
                    <a:cubicBezTo>
                      <a:pt x="1064" y="195"/>
                      <a:pt x="1093" y="201"/>
                      <a:pt x="1126" y="215"/>
                    </a:cubicBezTo>
                    <a:cubicBezTo>
                      <a:pt x="1181" y="233"/>
                      <a:pt x="1236" y="256"/>
                      <a:pt x="1290" y="278"/>
                    </a:cubicBezTo>
                    <a:cubicBezTo>
                      <a:pt x="1306" y="285"/>
                      <a:pt x="1321" y="289"/>
                      <a:pt x="1336" y="289"/>
                    </a:cubicBezTo>
                    <a:cubicBezTo>
                      <a:pt x="1434" y="289"/>
                      <a:pt x="1503" y="149"/>
                      <a:pt x="1395" y="101"/>
                    </a:cubicBezTo>
                    <a:cubicBezTo>
                      <a:pt x="1282" y="49"/>
                      <a:pt x="1146" y="0"/>
                      <a:pt x="1019"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49"/>
              <p:cNvSpPr/>
              <p:nvPr/>
            </p:nvSpPr>
            <p:spPr>
              <a:xfrm>
                <a:off x="1747050" y="3145300"/>
                <a:ext cx="38600" cy="21975"/>
              </a:xfrm>
              <a:custGeom>
                <a:rect b="b" l="l" r="r" t="t"/>
                <a:pathLst>
                  <a:path extrusionOk="0" h="879" w="1544">
                    <a:moveTo>
                      <a:pt x="318" y="1"/>
                    </a:moveTo>
                    <a:cubicBezTo>
                      <a:pt x="242" y="1"/>
                      <a:pt x="168" y="16"/>
                      <a:pt x="102" y="52"/>
                    </a:cubicBezTo>
                    <a:cubicBezTo>
                      <a:pt x="0" y="106"/>
                      <a:pt x="63" y="246"/>
                      <a:pt x="159" y="246"/>
                    </a:cubicBezTo>
                    <a:cubicBezTo>
                      <a:pt x="174" y="246"/>
                      <a:pt x="190" y="242"/>
                      <a:pt x="207" y="234"/>
                    </a:cubicBezTo>
                    <a:cubicBezTo>
                      <a:pt x="235" y="220"/>
                      <a:pt x="271" y="213"/>
                      <a:pt x="312" y="213"/>
                    </a:cubicBezTo>
                    <a:cubicBezTo>
                      <a:pt x="397" y="213"/>
                      <a:pt x="499" y="242"/>
                      <a:pt x="558" y="279"/>
                    </a:cubicBezTo>
                    <a:cubicBezTo>
                      <a:pt x="676" y="352"/>
                      <a:pt x="658" y="439"/>
                      <a:pt x="685" y="562"/>
                    </a:cubicBezTo>
                    <a:cubicBezTo>
                      <a:pt x="704" y="658"/>
                      <a:pt x="727" y="735"/>
                      <a:pt x="809" y="799"/>
                    </a:cubicBezTo>
                    <a:cubicBezTo>
                      <a:pt x="884" y="857"/>
                      <a:pt x="965" y="879"/>
                      <a:pt x="1049" y="879"/>
                    </a:cubicBezTo>
                    <a:cubicBezTo>
                      <a:pt x="1183" y="879"/>
                      <a:pt x="1321" y="821"/>
                      <a:pt x="1442" y="763"/>
                    </a:cubicBezTo>
                    <a:cubicBezTo>
                      <a:pt x="1544" y="715"/>
                      <a:pt x="1480" y="573"/>
                      <a:pt x="1384" y="573"/>
                    </a:cubicBezTo>
                    <a:cubicBezTo>
                      <a:pt x="1369" y="573"/>
                      <a:pt x="1353" y="576"/>
                      <a:pt x="1337" y="584"/>
                    </a:cubicBezTo>
                    <a:cubicBezTo>
                      <a:pt x="1269" y="621"/>
                      <a:pt x="1200" y="649"/>
                      <a:pt x="1127" y="666"/>
                    </a:cubicBezTo>
                    <a:cubicBezTo>
                      <a:pt x="1050" y="607"/>
                      <a:pt x="968" y="553"/>
                      <a:pt x="886" y="493"/>
                    </a:cubicBezTo>
                    <a:cubicBezTo>
                      <a:pt x="881" y="489"/>
                      <a:pt x="872" y="348"/>
                      <a:pt x="872" y="334"/>
                    </a:cubicBezTo>
                    <a:cubicBezTo>
                      <a:pt x="845" y="252"/>
                      <a:pt x="786" y="184"/>
                      <a:pt x="717" y="134"/>
                    </a:cubicBezTo>
                    <a:cubicBezTo>
                      <a:pt x="605" y="54"/>
                      <a:pt x="458" y="1"/>
                      <a:pt x="318"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49"/>
              <p:cNvSpPr/>
              <p:nvPr/>
            </p:nvSpPr>
            <p:spPr>
              <a:xfrm>
                <a:off x="1879625" y="3167450"/>
                <a:ext cx="41175" cy="23900"/>
              </a:xfrm>
              <a:custGeom>
                <a:rect b="b" l="l" r="r" t="t"/>
                <a:pathLst>
                  <a:path extrusionOk="0" h="956" w="1647">
                    <a:moveTo>
                      <a:pt x="1201" y="1"/>
                    </a:moveTo>
                    <a:cubicBezTo>
                      <a:pt x="1141" y="1"/>
                      <a:pt x="1083" y="19"/>
                      <a:pt x="1034" y="64"/>
                    </a:cubicBezTo>
                    <a:cubicBezTo>
                      <a:pt x="952" y="136"/>
                      <a:pt x="938" y="310"/>
                      <a:pt x="906" y="405"/>
                    </a:cubicBezTo>
                    <a:cubicBezTo>
                      <a:pt x="837" y="594"/>
                      <a:pt x="672" y="743"/>
                      <a:pt x="509" y="743"/>
                    </a:cubicBezTo>
                    <a:cubicBezTo>
                      <a:pt x="405" y="743"/>
                      <a:pt x="301" y="682"/>
                      <a:pt x="222" y="533"/>
                    </a:cubicBezTo>
                    <a:cubicBezTo>
                      <a:pt x="203" y="498"/>
                      <a:pt x="172" y="483"/>
                      <a:pt x="141" y="483"/>
                    </a:cubicBezTo>
                    <a:cubicBezTo>
                      <a:pt x="72" y="483"/>
                      <a:pt x="1" y="556"/>
                      <a:pt x="45" y="638"/>
                    </a:cubicBezTo>
                    <a:cubicBezTo>
                      <a:pt x="146" y="833"/>
                      <a:pt x="331" y="956"/>
                      <a:pt x="535" y="956"/>
                    </a:cubicBezTo>
                    <a:cubicBezTo>
                      <a:pt x="607" y="956"/>
                      <a:pt x="682" y="940"/>
                      <a:pt x="756" y="907"/>
                    </a:cubicBezTo>
                    <a:cubicBezTo>
                      <a:pt x="879" y="852"/>
                      <a:pt x="965" y="752"/>
                      <a:pt x="1034" y="634"/>
                    </a:cubicBezTo>
                    <a:cubicBezTo>
                      <a:pt x="1099" y="513"/>
                      <a:pt x="1151" y="241"/>
                      <a:pt x="1281" y="241"/>
                    </a:cubicBezTo>
                    <a:cubicBezTo>
                      <a:pt x="1323" y="241"/>
                      <a:pt x="1374" y="270"/>
                      <a:pt x="1435" y="341"/>
                    </a:cubicBezTo>
                    <a:cubicBezTo>
                      <a:pt x="1456" y="365"/>
                      <a:pt x="1480" y="375"/>
                      <a:pt x="1503" y="375"/>
                    </a:cubicBezTo>
                    <a:cubicBezTo>
                      <a:pt x="1578" y="375"/>
                      <a:pt x="1647" y="272"/>
                      <a:pt x="1581" y="196"/>
                    </a:cubicBezTo>
                    <a:cubicBezTo>
                      <a:pt x="1501" y="103"/>
                      <a:pt x="1344" y="1"/>
                      <a:pt x="1201"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49"/>
              <p:cNvSpPr/>
              <p:nvPr/>
            </p:nvSpPr>
            <p:spPr>
              <a:xfrm>
                <a:off x="1771925" y="3191000"/>
                <a:ext cx="45250" cy="14275"/>
              </a:xfrm>
              <a:custGeom>
                <a:rect b="b" l="l" r="r" t="t"/>
                <a:pathLst>
                  <a:path extrusionOk="0" h="571" w="1810">
                    <a:moveTo>
                      <a:pt x="1375" y="1"/>
                    </a:moveTo>
                    <a:cubicBezTo>
                      <a:pt x="1340" y="1"/>
                      <a:pt x="1304" y="5"/>
                      <a:pt x="1267" y="14"/>
                    </a:cubicBezTo>
                    <a:cubicBezTo>
                      <a:pt x="1167" y="42"/>
                      <a:pt x="1085" y="106"/>
                      <a:pt x="1003" y="165"/>
                    </a:cubicBezTo>
                    <a:cubicBezTo>
                      <a:pt x="920" y="229"/>
                      <a:pt x="644" y="375"/>
                      <a:pt x="443" y="375"/>
                    </a:cubicBezTo>
                    <a:cubicBezTo>
                      <a:pt x="311" y="375"/>
                      <a:pt x="212" y="313"/>
                      <a:pt x="219" y="124"/>
                    </a:cubicBezTo>
                    <a:cubicBezTo>
                      <a:pt x="219" y="58"/>
                      <a:pt x="168" y="25"/>
                      <a:pt x="116" y="25"/>
                    </a:cubicBezTo>
                    <a:cubicBezTo>
                      <a:pt x="64" y="25"/>
                      <a:pt x="12" y="58"/>
                      <a:pt x="9" y="124"/>
                    </a:cubicBezTo>
                    <a:cubicBezTo>
                      <a:pt x="1" y="388"/>
                      <a:pt x="192" y="539"/>
                      <a:pt x="443" y="567"/>
                    </a:cubicBezTo>
                    <a:cubicBezTo>
                      <a:pt x="468" y="569"/>
                      <a:pt x="494" y="570"/>
                      <a:pt x="521" y="570"/>
                    </a:cubicBezTo>
                    <a:cubicBezTo>
                      <a:pt x="641" y="570"/>
                      <a:pt x="776" y="547"/>
                      <a:pt x="880" y="502"/>
                    </a:cubicBezTo>
                    <a:cubicBezTo>
                      <a:pt x="1014" y="445"/>
                      <a:pt x="1214" y="214"/>
                      <a:pt x="1388" y="214"/>
                    </a:cubicBezTo>
                    <a:cubicBezTo>
                      <a:pt x="1463" y="214"/>
                      <a:pt x="1533" y="257"/>
                      <a:pt x="1591" y="375"/>
                    </a:cubicBezTo>
                    <a:cubicBezTo>
                      <a:pt x="1609" y="412"/>
                      <a:pt x="1639" y="427"/>
                      <a:pt x="1669" y="427"/>
                    </a:cubicBezTo>
                    <a:cubicBezTo>
                      <a:pt x="1737" y="427"/>
                      <a:pt x="1809" y="352"/>
                      <a:pt x="1768" y="270"/>
                    </a:cubicBezTo>
                    <a:cubicBezTo>
                      <a:pt x="1689" y="107"/>
                      <a:pt x="1547" y="1"/>
                      <a:pt x="1375"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49"/>
              <p:cNvSpPr/>
              <p:nvPr/>
            </p:nvSpPr>
            <p:spPr>
              <a:xfrm>
                <a:off x="1803375" y="3162375"/>
                <a:ext cx="47000" cy="20225"/>
              </a:xfrm>
              <a:custGeom>
                <a:rect b="b" l="l" r="r" t="t"/>
                <a:pathLst>
                  <a:path extrusionOk="0" h="809" w="1880">
                    <a:moveTo>
                      <a:pt x="99" y="1"/>
                    </a:moveTo>
                    <a:cubicBezTo>
                      <a:pt x="48" y="1"/>
                      <a:pt x="0" y="33"/>
                      <a:pt x="5" y="98"/>
                    </a:cubicBezTo>
                    <a:cubicBezTo>
                      <a:pt x="28" y="353"/>
                      <a:pt x="96" y="622"/>
                      <a:pt x="392" y="654"/>
                    </a:cubicBezTo>
                    <a:cubicBezTo>
                      <a:pt x="407" y="655"/>
                      <a:pt x="423" y="656"/>
                      <a:pt x="438" y="656"/>
                    </a:cubicBezTo>
                    <a:cubicBezTo>
                      <a:pt x="550" y="656"/>
                      <a:pt x="660" y="616"/>
                      <a:pt x="756" y="567"/>
                    </a:cubicBezTo>
                    <a:cubicBezTo>
                      <a:pt x="917" y="488"/>
                      <a:pt x="1078" y="426"/>
                      <a:pt x="1225" y="426"/>
                    </a:cubicBezTo>
                    <a:cubicBezTo>
                      <a:pt x="1399" y="426"/>
                      <a:pt x="1552" y="512"/>
                      <a:pt x="1663" y="754"/>
                    </a:cubicBezTo>
                    <a:cubicBezTo>
                      <a:pt x="1680" y="793"/>
                      <a:pt x="1709" y="808"/>
                      <a:pt x="1739" y="808"/>
                    </a:cubicBezTo>
                    <a:cubicBezTo>
                      <a:pt x="1806" y="808"/>
                      <a:pt x="1879" y="731"/>
                      <a:pt x="1842" y="649"/>
                    </a:cubicBezTo>
                    <a:cubicBezTo>
                      <a:pt x="1728" y="403"/>
                      <a:pt x="1522" y="229"/>
                      <a:pt x="1244" y="202"/>
                    </a:cubicBezTo>
                    <a:cubicBezTo>
                      <a:pt x="1226" y="201"/>
                      <a:pt x="1207" y="200"/>
                      <a:pt x="1188" y="200"/>
                    </a:cubicBezTo>
                    <a:cubicBezTo>
                      <a:pt x="1092" y="200"/>
                      <a:pt x="995" y="219"/>
                      <a:pt x="903" y="252"/>
                    </a:cubicBezTo>
                    <a:cubicBezTo>
                      <a:pt x="825" y="284"/>
                      <a:pt x="766" y="334"/>
                      <a:pt x="693" y="366"/>
                    </a:cubicBezTo>
                    <a:cubicBezTo>
                      <a:pt x="634" y="396"/>
                      <a:pt x="575" y="410"/>
                      <a:pt x="520" y="410"/>
                    </a:cubicBezTo>
                    <a:cubicBezTo>
                      <a:pt x="361" y="410"/>
                      <a:pt x="231" y="294"/>
                      <a:pt x="214" y="98"/>
                    </a:cubicBezTo>
                    <a:cubicBezTo>
                      <a:pt x="207" y="34"/>
                      <a:pt x="152" y="1"/>
                      <a:pt x="99"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49"/>
              <p:cNvSpPr/>
              <p:nvPr/>
            </p:nvSpPr>
            <p:spPr>
              <a:xfrm>
                <a:off x="1870900" y="3230800"/>
                <a:ext cx="47575" cy="23250"/>
              </a:xfrm>
              <a:custGeom>
                <a:rect b="b" l="l" r="r" t="t"/>
                <a:pathLst>
                  <a:path extrusionOk="0" h="930" w="1903">
                    <a:moveTo>
                      <a:pt x="1312" y="0"/>
                    </a:moveTo>
                    <a:cubicBezTo>
                      <a:pt x="1246" y="0"/>
                      <a:pt x="1183" y="20"/>
                      <a:pt x="1128" y="68"/>
                    </a:cubicBezTo>
                    <a:cubicBezTo>
                      <a:pt x="1041" y="145"/>
                      <a:pt x="1036" y="260"/>
                      <a:pt x="996" y="359"/>
                    </a:cubicBezTo>
                    <a:cubicBezTo>
                      <a:pt x="902" y="588"/>
                      <a:pt x="704" y="717"/>
                      <a:pt x="486" y="717"/>
                    </a:cubicBezTo>
                    <a:cubicBezTo>
                      <a:pt x="394" y="717"/>
                      <a:pt x="299" y="694"/>
                      <a:pt x="207" y="647"/>
                    </a:cubicBezTo>
                    <a:cubicBezTo>
                      <a:pt x="191" y="639"/>
                      <a:pt x="174" y="635"/>
                      <a:pt x="159" y="635"/>
                    </a:cubicBezTo>
                    <a:cubicBezTo>
                      <a:pt x="64" y="635"/>
                      <a:pt x="0" y="774"/>
                      <a:pt x="102" y="829"/>
                    </a:cubicBezTo>
                    <a:cubicBezTo>
                      <a:pt x="231" y="893"/>
                      <a:pt x="368" y="929"/>
                      <a:pt x="503" y="929"/>
                    </a:cubicBezTo>
                    <a:cubicBezTo>
                      <a:pt x="647" y="929"/>
                      <a:pt x="789" y="889"/>
                      <a:pt x="918" y="797"/>
                    </a:cubicBezTo>
                    <a:cubicBezTo>
                      <a:pt x="1023" y="719"/>
                      <a:pt x="1105" y="620"/>
                      <a:pt x="1160" y="506"/>
                    </a:cubicBezTo>
                    <a:cubicBezTo>
                      <a:pt x="1205" y="405"/>
                      <a:pt x="1196" y="342"/>
                      <a:pt x="1292" y="273"/>
                    </a:cubicBezTo>
                    <a:cubicBezTo>
                      <a:pt x="1326" y="249"/>
                      <a:pt x="1360" y="239"/>
                      <a:pt x="1394" y="239"/>
                    </a:cubicBezTo>
                    <a:cubicBezTo>
                      <a:pt x="1503" y="239"/>
                      <a:pt x="1613" y="340"/>
                      <a:pt x="1707" y="405"/>
                    </a:cubicBezTo>
                    <a:cubicBezTo>
                      <a:pt x="1726" y="419"/>
                      <a:pt x="1744" y="425"/>
                      <a:pt x="1762" y="425"/>
                    </a:cubicBezTo>
                    <a:cubicBezTo>
                      <a:pt x="1846" y="425"/>
                      <a:pt x="1902" y="291"/>
                      <a:pt x="1812" y="227"/>
                    </a:cubicBezTo>
                    <a:cubicBezTo>
                      <a:pt x="1688" y="138"/>
                      <a:pt x="1489" y="0"/>
                      <a:pt x="1312"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49"/>
              <p:cNvSpPr/>
              <p:nvPr/>
            </p:nvSpPr>
            <p:spPr>
              <a:xfrm>
                <a:off x="1806275" y="3225750"/>
                <a:ext cx="46400" cy="16025"/>
              </a:xfrm>
              <a:custGeom>
                <a:rect b="b" l="l" r="r" t="t"/>
                <a:pathLst>
                  <a:path extrusionOk="0" h="641" w="1856">
                    <a:moveTo>
                      <a:pt x="1339" y="0"/>
                    </a:moveTo>
                    <a:cubicBezTo>
                      <a:pt x="1309" y="0"/>
                      <a:pt x="1278" y="3"/>
                      <a:pt x="1246" y="10"/>
                    </a:cubicBezTo>
                    <a:cubicBezTo>
                      <a:pt x="1137" y="33"/>
                      <a:pt x="1078" y="88"/>
                      <a:pt x="1006" y="165"/>
                    </a:cubicBezTo>
                    <a:cubicBezTo>
                      <a:pt x="905" y="270"/>
                      <a:pt x="842" y="393"/>
                      <a:pt x="682" y="425"/>
                    </a:cubicBezTo>
                    <a:cubicBezTo>
                      <a:pt x="654" y="431"/>
                      <a:pt x="627" y="434"/>
                      <a:pt x="600" y="434"/>
                    </a:cubicBezTo>
                    <a:cubicBezTo>
                      <a:pt x="446" y="434"/>
                      <a:pt x="312" y="337"/>
                      <a:pt x="226" y="202"/>
                    </a:cubicBezTo>
                    <a:cubicBezTo>
                      <a:pt x="205" y="168"/>
                      <a:pt x="174" y="154"/>
                      <a:pt x="144" y="154"/>
                    </a:cubicBezTo>
                    <a:cubicBezTo>
                      <a:pt x="73" y="154"/>
                      <a:pt x="1" y="227"/>
                      <a:pt x="49" y="307"/>
                    </a:cubicBezTo>
                    <a:cubicBezTo>
                      <a:pt x="172" y="504"/>
                      <a:pt x="361" y="641"/>
                      <a:pt x="596" y="641"/>
                    </a:cubicBezTo>
                    <a:cubicBezTo>
                      <a:pt x="610" y="641"/>
                      <a:pt x="625" y="640"/>
                      <a:pt x="640" y="639"/>
                    </a:cubicBezTo>
                    <a:cubicBezTo>
                      <a:pt x="768" y="630"/>
                      <a:pt x="891" y="580"/>
                      <a:pt x="987" y="502"/>
                    </a:cubicBezTo>
                    <a:cubicBezTo>
                      <a:pt x="1023" y="471"/>
                      <a:pt x="1051" y="435"/>
                      <a:pt x="1088" y="402"/>
                    </a:cubicBezTo>
                    <a:cubicBezTo>
                      <a:pt x="1163" y="335"/>
                      <a:pt x="1266" y="295"/>
                      <a:pt x="1365" y="295"/>
                    </a:cubicBezTo>
                    <a:cubicBezTo>
                      <a:pt x="1470" y="295"/>
                      <a:pt x="1571" y="340"/>
                      <a:pt x="1629" y="448"/>
                    </a:cubicBezTo>
                    <a:cubicBezTo>
                      <a:pt x="1651" y="483"/>
                      <a:pt x="1682" y="498"/>
                      <a:pt x="1714" y="498"/>
                    </a:cubicBezTo>
                    <a:cubicBezTo>
                      <a:pt x="1785" y="498"/>
                      <a:pt x="1856" y="425"/>
                      <a:pt x="1812" y="343"/>
                    </a:cubicBezTo>
                    <a:cubicBezTo>
                      <a:pt x="1708" y="160"/>
                      <a:pt x="1549" y="0"/>
                      <a:pt x="1339"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49"/>
              <p:cNvSpPr/>
              <p:nvPr/>
            </p:nvSpPr>
            <p:spPr>
              <a:xfrm>
                <a:off x="1805225" y="3274975"/>
                <a:ext cx="41750" cy="19650"/>
              </a:xfrm>
              <a:custGeom>
                <a:rect b="b" l="l" r="r" t="t"/>
                <a:pathLst>
                  <a:path extrusionOk="0" h="786" w="1670">
                    <a:moveTo>
                      <a:pt x="101" y="0"/>
                    </a:moveTo>
                    <a:cubicBezTo>
                      <a:pt x="50" y="0"/>
                      <a:pt x="1" y="33"/>
                      <a:pt x="3" y="101"/>
                    </a:cubicBezTo>
                    <a:cubicBezTo>
                      <a:pt x="13" y="320"/>
                      <a:pt x="154" y="493"/>
                      <a:pt x="377" y="534"/>
                    </a:cubicBezTo>
                    <a:cubicBezTo>
                      <a:pt x="413" y="541"/>
                      <a:pt x="450" y="544"/>
                      <a:pt x="487" y="544"/>
                    </a:cubicBezTo>
                    <a:cubicBezTo>
                      <a:pt x="593" y="544"/>
                      <a:pt x="699" y="518"/>
                      <a:pt x="796" y="484"/>
                    </a:cubicBezTo>
                    <a:cubicBezTo>
                      <a:pt x="899" y="447"/>
                      <a:pt x="1009" y="378"/>
                      <a:pt x="1122" y="378"/>
                    </a:cubicBezTo>
                    <a:cubicBezTo>
                      <a:pt x="1176" y="378"/>
                      <a:pt x="1230" y="393"/>
                      <a:pt x="1284" y="434"/>
                    </a:cubicBezTo>
                    <a:cubicBezTo>
                      <a:pt x="1370" y="498"/>
                      <a:pt x="1416" y="635"/>
                      <a:pt x="1458" y="730"/>
                    </a:cubicBezTo>
                    <a:cubicBezTo>
                      <a:pt x="1474" y="769"/>
                      <a:pt x="1502" y="785"/>
                      <a:pt x="1532" y="785"/>
                    </a:cubicBezTo>
                    <a:cubicBezTo>
                      <a:pt x="1597" y="785"/>
                      <a:pt x="1670" y="710"/>
                      <a:pt x="1635" y="626"/>
                    </a:cubicBezTo>
                    <a:cubicBezTo>
                      <a:pt x="1553" y="434"/>
                      <a:pt x="1444" y="220"/>
                      <a:pt x="1221" y="174"/>
                    </a:cubicBezTo>
                    <a:cubicBezTo>
                      <a:pt x="1207" y="171"/>
                      <a:pt x="1192" y="170"/>
                      <a:pt x="1176" y="170"/>
                    </a:cubicBezTo>
                    <a:cubicBezTo>
                      <a:pt x="1002" y="170"/>
                      <a:pt x="670" y="327"/>
                      <a:pt x="444" y="327"/>
                    </a:cubicBezTo>
                    <a:cubicBezTo>
                      <a:pt x="312" y="327"/>
                      <a:pt x="215" y="273"/>
                      <a:pt x="209" y="101"/>
                    </a:cubicBezTo>
                    <a:cubicBezTo>
                      <a:pt x="207" y="35"/>
                      <a:pt x="153" y="0"/>
                      <a:pt x="101"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49"/>
              <p:cNvSpPr/>
              <p:nvPr/>
            </p:nvSpPr>
            <p:spPr>
              <a:xfrm>
                <a:off x="1852250" y="3281250"/>
                <a:ext cx="45600" cy="31475"/>
              </a:xfrm>
              <a:custGeom>
                <a:rect b="b" l="l" r="r" t="t"/>
                <a:pathLst>
                  <a:path extrusionOk="0" h="1259" w="1824">
                    <a:moveTo>
                      <a:pt x="1696" y="1"/>
                    </a:moveTo>
                    <a:cubicBezTo>
                      <a:pt x="1694" y="1"/>
                      <a:pt x="1693" y="1"/>
                      <a:pt x="1691" y="1"/>
                    </a:cubicBezTo>
                    <a:cubicBezTo>
                      <a:pt x="1427" y="10"/>
                      <a:pt x="1231" y="129"/>
                      <a:pt x="1108" y="361"/>
                    </a:cubicBezTo>
                    <a:cubicBezTo>
                      <a:pt x="1035" y="497"/>
                      <a:pt x="1008" y="661"/>
                      <a:pt x="921" y="794"/>
                    </a:cubicBezTo>
                    <a:cubicBezTo>
                      <a:pt x="782" y="1005"/>
                      <a:pt x="556" y="1053"/>
                      <a:pt x="326" y="1053"/>
                    </a:cubicBezTo>
                    <a:cubicBezTo>
                      <a:pt x="263" y="1053"/>
                      <a:pt x="199" y="1049"/>
                      <a:pt x="137" y="1044"/>
                    </a:cubicBezTo>
                    <a:cubicBezTo>
                      <a:pt x="133" y="1044"/>
                      <a:pt x="129" y="1044"/>
                      <a:pt x="125" y="1044"/>
                    </a:cubicBezTo>
                    <a:cubicBezTo>
                      <a:pt x="1" y="1044"/>
                      <a:pt x="9" y="1240"/>
                      <a:pt x="137" y="1250"/>
                    </a:cubicBezTo>
                    <a:cubicBezTo>
                      <a:pt x="201" y="1255"/>
                      <a:pt x="267" y="1258"/>
                      <a:pt x="333" y="1258"/>
                    </a:cubicBezTo>
                    <a:cubicBezTo>
                      <a:pt x="562" y="1258"/>
                      <a:pt x="794" y="1217"/>
                      <a:pt x="972" y="1059"/>
                    </a:cubicBezTo>
                    <a:cubicBezTo>
                      <a:pt x="1263" y="794"/>
                      <a:pt x="1203" y="224"/>
                      <a:pt x="1691" y="205"/>
                    </a:cubicBezTo>
                    <a:cubicBezTo>
                      <a:pt x="1822" y="201"/>
                      <a:pt x="1824" y="1"/>
                      <a:pt x="1696"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49"/>
              <p:cNvSpPr/>
              <p:nvPr/>
            </p:nvSpPr>
            <p:spPr>
              <a:xfrm>
                <a:off x="1817475" y="2916325"/>
                <a:ext cx="60775" cy="143150"/>
              </a:xfrm>
              <a:custGeom>
                <a:rect b="b" l="l" r="r" t="t"/>
                <a:pathLst>
                  <a:path extrusionOk="0" h="5726" w="2431">
                    <a:moveTo>
                      <a:pt x="1340" y="1"/>
                    </a:moveTo>
                    <a:cubicBezTo>
                      <a:pt x="448" y="1"/>
                      <a:pt x="325" y="1107"/>
                      <a:pt x="325" y="1107"/>
                    </a:cubicBezTo>
                    <a:lnTo>
                      <a:pt x="1" y="5373"/>
                    </a:lnTo>
                    <a:cubicBezTo>
                      <a:pt x="1" y="5373"/>
                      <a:pt x="425" y="5726"/>
                      <a:pt x="1009" y="5726"/>
                    </a:cubicBezTo>
                    <a:cubicBezTo>
                      <a:pt x="1085" y="5726"/>
                      <a:pt x="1164" y="5720"/>
                      <a:pt x="1246" y="5706"/>
                    </a:cubicBezTo>
                    <a:cubicBezTo>
                      <a:pt x="1947" y="5592"/>
                      <a:pt x="2430" y="5090"/>
                      <a:pt x="2430" y="5090"/>
                    </a:cubicBezTo>
                    <a:lnTo>
                      <a:pt x="1652" y="41"/>
                    </a:lnTo>
                    <a:cubicBezTo>
                      <a:pt x="1539" y="13"/>
                      <a:pt x="1435" y="1"/>
                      <a:pt x="134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49"/>
              <p:cNvSpPr/>
              <p:nvPr/>
            </p:nvSpPr>
            <p:spPr>
              <a:xfrm>
                <a:off x="1823750" y="2914425"/>
                <a:ext cx="32175" cy="52700"/>
              </a:xfrm>
              <a:custGeom>
                <a:rect b="b" l="l" r="r" t="t"/>
                <a:pathLst>
                  <a:path extrusionOk="0" h="2108" w="1287">
                    <a:moveTo>
                      <a:pt x="843" y="1"/>
                    </a:moveTo>
                    <a:cubicBezTo>
                      <a:pt x="808" y="1"/>
                      <a:pt x="771" y="3"/>
                      <a:pt x="730" y="7"/>
                    </a:cubicBezTo>
                    <a:cubicBezTo>
                      <a:pt x="165" y="71"/>
                      <a:pt x="61" y="973"/>
                      <a:pt x="61" y="973"/>
                    </a:cubicBezTo>
                    <a:lnTo>
                      <a:pt x="0" y="2108"/>
                    </a:lnTo>
                    <a:cubicBezTo>
                      <a:pt x="516" y="1998"/>
                      <a:pt x="1254" y="358"/>
                      <a:pt x="1254" y="358"/>
                    </a:cubicBezTo>
                    <a:cubicBezTo>
                      <a:pt x="1254" y="358"/>
                      <a:pt x="1286" y="1"/>
                      <a:pt x="843"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49"/>
              <p:cNvSpPr/>
              <p:nvPr/>
            </p:nvSpPr>
            <p:spPr>
              <a:xfrm>
                <a:off x="1799700" y="2933950"/>
                <a:ext cx="25575" cy="38100"/>
              </a:xfrm>
              <a:custGeom>
                <a:rect b="b" l="l" r="r" t="t"/>
                <a:pathLst>
                  <a:path extrusionOk="0" h="1524" w="1023">
                    <a:moveTo>
                      <a:pt x="156" y="1"/>
                    </a:moveTo>
                    <a:lnTo>
                      <a:pt x="1" y="1524"/>
                    </a:lnTo>
                    <a:lnTo>
                      <a:pt x="1" y="1524"/>
                    </a:lnTo>
                    <a:lnTo>
                      <a:pt x="954" y="1455"/>
                    </a:lnTo>
                    <a:lnTo>
                      <a:pt x="1023" y="142"/>
                    </a:lnTo>
                    <a:lnTo>
                      <a:pt x="156" y="1"/>
                    </a:lnTo>
                    <a:close/>
                  </a:path>
                </a:pathLst>
              </a:custGeom>
              <a:solidFill>
                <a:srgbClr val="4918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49"/>
              <p:cNvSpPr/>
              <p:nvPr/>
            </p:nvSpPr>
            <p:spPr>
              <a:xfrm>
                <a:off x="1765300" y="2830850"/>
                <a:ext cx="112050" cy="120625"/>
              </a:xfrm>
              <a:custGeom>
                <a:rect b="b" l="l" r="r" t="t"/>
                <a:pathLst>
                  <a:path extrusionOk="0" h="4825" w="4482">
                    <a:moveTo>
                      <a:pt x="2282" y="1"/>
                    </a:moveTo>
                    <a:cubicBezTo>
                      <a:pt x="1913" y="1"/>
                      <a:pt x="1501" y="73"/>
                      <a:pt x="1099" y="178"/>
                    </a:cubicBezTo>
                    <a:cubicBezTo>
                      <a:pt x="1" y="465"/>
                      <a:pt x="174" y="2343"/>
                      <a:pt x="96" y="3200"/>
                    </a:cubicBezTo>
                    <a:cubicBezTo>
                      <a:pt x="20" y="4061"/>
                      <a:pt x="87" y="4653"/>
                      <a:pt x="543" y="4794"/>
                    </a:cubicBezTo>
                    <a:cubicBezTo>
                      <a:pt x="612" y="4815"/>
                      <a:pt x="700" y="4824"/>
                      <a:pt x="802" y="4824"/>
                    </a:cubicBezTo>
                    <a:cubicBezTo>
                      <a:pt x="1389" y="4824"/>
                      <a:pt x="2412" y="4526"/>
                      <a:pt x="2412" y="4526"/>
                    </a:cubicBezTo>
                    <a:cubicBezTo>
                      <a:pt x="3383" y="4211"/>
                      <a:pt x="3739" y="3460"/>
                      <a:pt x="3739" y="3460"/>
                    </a:cubicBezTo>
                    <a:cubicBezTo>
                      <a:pt x="3739" y="3460"/>
                      <a:pt x="3830" y="3551"/>
                      <a:pt x="3973" y="3551"/>
                    </a:cubicBezTo>
                    <a:cubicBezTo>
                      <a:pt x="4041" y="3551"/>
                      <a:pt x="4121" y="3531"/>
                      <a:pt x="4208" y="3469"/>
                    </a:cubicBezTo>
                    <a:cubicBezTo>
                      <a:pt x="4481" y="3277"/>
                      <a:pt x="4412" y="2452"/>
                      <a:pt x="4135" y="2288"/>
                    </a:cubicBezTo>
                    <a:cubicBezTo>
                      <a:pt x="4076" y="2254"/>
                      <a:pt x="4022" y="2241"/>
                      <a:pt x="3974" y="2241"/>
                    </a:cubicBezTo>
                    <a:cubicBezTo>
                      <a:pt x="3798" y="2241"/>
                      <a:pt x="3697" y="2421"/>
                      <a:pt x="3697" y="2421"/>
                    </a:cubicBezTo>
                    <a:cubicBezTo>
                      <a:pt x="3697" y="2421"/>
                      <a:pt x="3657" y="1919"/>
                      <a:pt x="3520" y="879"/>
                    </a:cubicBezTo>
                    <a:cubicBezTo>
                      <a:pt x="3433" y="222"/>
                      <a:pt x="2924" y="1"/>
                      <a:pt x="228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49"/>
              <p:cNvSpPr/>
              <p:nvPr/>
            </p:nvSpPr>
            <p:spPr>
              <a:xfrm>
                <a:off x="1811450" y="2876075"/>
                <a:ext cx="22725" cy="13125"/>
              </a:xfrm>
              <a:custGeom>
                <a:rect b="b" l="l" r="r" t="t"/>
                <a:pathLst>
                  <a:path extrusionOk="0" h="525" w="909">
                    <a:moveTo>
                      <a:pt x="488" y="0"/>
                    </a:moveTo>
                    <a:cubicBezTo>
                      <a:pt x="95" y="0"/>
                      <a:pt x="0" y="488"/>
                      <a:pt x="0" y="488"/>
                    </a:cubicBezTo>
                    <a:cubicBezTo>
                      <a:pt x="88" y="514"/>
                      <a:pt x="176" y="525"/>
                      <a:pt x="260" y="525"/>
                    </a:cubicBezTo>
                    <a:cubicBezTo>
                      <a:pt x="617" y="525"/>
                      <a:pt x="908" y="333"/>
                      <a:pt x="908" y="333"/>
                    </a:cubicBezTo>
                    <a:cubicBezTo>
                      <a:pt x="908" y="333"/>
                      <a:pt x="898" y="14"/>
                      <a:pt x="498" y="0"/>
                    </a:cubicBezTo>
                    <a:cubicBezTo>
                      <a:pt x="494" y="0"/>
                      <a:pt x="491" y="0"/>
                      <a:pt x="4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49"/>
              <p:cNvSpPr/>
              <p:nvPr/>
            </p:nvSpPr>
            <p:spPr>
              <a:xfrm>
                <a:off x="1774875" y="2874275"/>
                <a:ext cx="15975" cy="14025"/>
              </a:xfrm>
              <a:custGeom>
                <a:rect b="b" l="l" r="r" t="t"/>
                <a:pathLst>
                  <a:path extrusionOk="0" h="561" w="639">
                    <a:moveTo>
                      <a:pt x="226" y="1"/>
                    </a:moveTo>
                    <a:cubicBezTo>
                      <a:pt x="8" y="1"/>
                      <a:pt x="1" y="295"/>
                      <a:pt x="1" y="295"/>
                    </a:cubicBezTo>
                    <a:cubicBezTo>
                      <a:pt x="83" y="514"/>
                      <a:pt x="539" y="560"/>
                      <a:pt x="539" y="560"/>
                    </a:cubicBezTo>
                    <a:cubicBezTo>
                      <a:pt x="539" y="560"/>
                      <a:pt x="638" y="118"/>
                      <a:pt x="325" y="18"/>
                    </a:cubicBezTo>
                    <a:cubicBezTo>
                      <a:pt x="288" y="6"/>
                      <a:pt x="255" y="1"/>
                      <a:pt x="2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49"/>
              <p:cNvSpPr/>
              <p:nvPr/>
            </p:nvSpPr>
            <p:spPr>
              <a:xfrm>
                <a:off x="1811450" y="2875025"/>
                <a:ext cx="23250" cy="13275"/>
              </a:xfrm>
              <a:custGeom>
                <a:rect b="b" l="l" r="r" t="t"/>
                <a:pathLst>
                  <a:path extrusionOk="0" h="531" w="930">
                    <a:moveTo>
                      <a:pt x="500" y="0"/>
                    </a:moveTo>
                    <a:cubicBezTo>
                      <a:pt x="469" y="0"/>
                      <a:pt x="436" y="4"/>
                      <a:pt x="402" y="11"/>
                    </a:cubicBezTo>
                    <a:cubicBezTo>
                      <a:pt x="65" y="84"/>
                      <a:pt x="0" y="530"/>
                      <a:pt x="0" y="530"/>
                    </a:cubicBezTo>
                    <a:cubicBezTo>
                      <a:pt x="0" y="530"/>
                      <a:pt x="144" y="69"/>
                      <a:pt x="474" y="69"/>
                    </a:cubicBezTo>
                    <a:cubicBezTo>
                      <a:pt x="478" y="69"/>
                      <a:pt x="481" y="70"/>
                      <a:pt x="484" y="70"/>
                    </a:cubicBezTo>
                    <a:cubicBezTo>
                      <a:pt x="816" y="79"/>
                      <a:pt x="908" y="375"/>
                      <a:pt x="908" y="375"/>
                    </a:cubicBezTo>
                    <a:lnTo>
                      <a:pt x="926" y="380"/>
                    </a:lnTo>
                    <a:cubicBezTo>
                      <a:pt x="930" y="249"/>
                      <a:pt x="776" y="0"/>
                      <a:pt x="50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49"/>
              <p:cNvSpPr/>
              <p:nvPr/>
            </p:nvSpPr>
            <p:spPr>
              <a:xfrm>
                <a:off x="1774875" y="2873400"/>
                <a:ext cx="15075" cy="14900"/>
              </a:xfrm>
              <a:custGeom>
                <a:rect b="b" l="l" r="r" t="t"/>
                <a:pathLst>
                  <a:path extrusionOk="0" h="596" w="603">
                    <a:moveTo>
                      <a:pt x="238" y="0"/>
                    </a:moveTo>
                    <a:cubicBezTo>
                      <a:pt x="5" y="0"/>
                      <a:pt x="1" y="330"/>
                      <a:pt x="1" y="330"/>
                    </a:cubicBezTo>
                    <a:cubicBezTo>
                      <a:pt x="1" y="330"/>
                      <a:pt x="65" y="44"/>
                      <a:pt x="230" y="44"/>
                    </a:cubicBezTo>
                    <a:cubicBezTo>
                      <a:pt x="266" y="44"/>
                      <a:pt x="306" y="57"/>
                      <a:pt x="352" y="90"/>
                    </a:cubicBezTo>
                    <a:cubicBezTo>
                      <a:pt x="602" y="276"/>
                      <a:pt x="539" y="595"/>
                      <a:pt x="539" y="595"/>
                    </a:cubicBezTo>
                    <a:cubicBezTo>
                      <a:pt x="598" y="427"/>
                      <a:pt x="598" y="76"/>
                      <a:pt x="302" y="8"/>
                    </a:cubicBezTo>
                    <a:cubicBezTo>
                      <a:pt x="279" y="3"/>
                      <a:pt x="258" y="0"/>
                      <a:pt x="23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49"/>
              <p:cNvSpPr/>
              <p:nvPr/>
            </p:nvSpPr>
            <p:spPr>
              <a:xfrm>
                <a:off x="1818050" y="2876425"/>
                <a:ext cx="7225" cy="10275"/>
              </a:xfrm>
              <a:custGeom>
                <a:rect b="b" l="l" r="r" t="t"/>
                <a:pathLst>
                  <a:path extrusionOk="0" h="411" w="289">
                    <a:moveTo>
                      <a:pt x="155" y="0"/>
                    </a:moveTo>
                    <a:cubicBezTo>
                      <a:pt x="84" y="0"/>
                      <a:pt x="19" y="85"/>
                      <a:pt x="10" y="196"/>
                    </a:cubicBezTo>
                    <a:cubicBezTo>
                      <a:pt x="1" y="306"/>
                      <a:pt x="56" y="401"/>
                      <a:pt x="129" y="411"/>
                    </a:cubicBezTo>
                    <a:cubicBezTo>
                      <a:pt x="131" y="411"/>
                      <a:pt x="132" y="411"/>
                      <a:pt x="134" y="411"/>
                    </a:cubicBezTo>
                    <a:cubicBezTo>
                      <a:pt x="204" y="411"/>
                      <a:pt x="270" y="326"/>
                      <a:pt x="279" y="215"/>
                    </a:cubicBezTo>
                    <a:cubicBezTo>
                      <a:pt x="289" y="105"/>
                      <a:pt x="234" y="9"/>
                      <a:pt x="161" y="0"/>
                    </a:cubicBezTo>
                    <a:cubicBezTo>
                      <a:pt x="159" y="0"/>
                      <a:pt x="157" y="0"/>
                      <a:pt x="15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49"/>
              <p:cNvSpPr/>
              <p:nvPr/>
            </p:nvSpPr>
            <p:spPr>
              <a:xfrm>
                <a:off x="1779675" y="2875475"/>
                <a:ext cx="7175" cy="10200"/>
              </a:xfrm>
              <a:custGeom>
                <a:rect b="b" l="l" r="r" t="t"/>
                <a:pathLst>
                  <a:path extrusionOk="0" h="408" w="287">
                    <a:moveTo>
                      <a:pt x="150" y="1"/>
                    </a:moveTo>
                    <a:cubicBezTo>
                      <a:pt x="80" y="1"/>
                      <a:pt x="18" y="84"/>
                      <a:pt x="9" y="193"/>
                    </a:cubicBezTo>
                    <a:cubicBezTo>
                      <a:pt x="0" y="308"/>
                      <a:pt x="55" y="403"/>
                      <a:pt x="128" y="407"/>
                    </a:cubicBezTo>
                    <a:cubicBezTo>
                      <a:pt x="130" y="407"/>
                      <a:pt x="132" y="407"/>
                      <a:pt x="133" y="407"/>
                    </a:cubicBezTo>
                    <a:cubicBezTo>
                      <a:pt x="204" y="407"/>
                      <a:pt x="270" y="322"/>
                      <a:pt x="278" y="216"/>
                    </a:cubicBezTo>
                    <a:cubicBezTo>
                      <a:pt x="287" y="102"/>
                      <a:pt x="232" y="7"/>
                      <a:pt x="160" y="1"/>
                    </a:cubicBezTo>
                    <a:cubicBezTo>
                      <a:pt x="156" y="1"/>
                      <a:pt x="153" y="1"/>
                      <a:pt x="15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49"/>
              <p:cNvSpPr/>
              <p:nvPr/>
            </p:nvSpPr>
            <p:spPr>
              <a:xfrm>
                <a:off x="1787875" y="2882575"/>
                <a:ext cx="14150" cy="26150"/>
              </a:xfrm>
              <a:custGeom>
                <a:rect b="b" l="l" r="r" t="t"/>
                <a:pathLst>
                  <a:path extrusionOk="0" h="1046" w="566">
                    <a:moveTo>
                      <a:pt x="465" y="1"/>
                    </a:moveTo>
                    <a:lnTo>
                      <a:pt x="465" y="1"/>
                    </a:lnTo>
                    <a:cubicBezTo>
                      <a:pt x="438" y="18"/>
                      <a:pt x="461" y="493"/>
                      <a:pt x="429" y="561"/>
                    </a:cubicBezTo>
                    <a:cubicBezTo>
                      <a:pt x="392" y="630"/>
                      <a:pt x="5" y="670"/>
                      <a:pt x="0" y="684"/>
                    </a:cubicBezTo>
                    <a:cubicBezTo>
                      <a:pt x="0" y="693"/>
                      <a:pt x="396" y="1035"/>
                      <a:pt x="442" y="1044"/>
                    </a:cubicBezTo>
                    <a:cubicBezTo>
                      <a:pt x="447" y="1045"/>
                      <a:pt x="451" y="1045"/>
                      <a:pt x="454" y="1045"/>
                    </a:cubicBezTo>
                    <a:cubicBezTo>
                      <a:pt x="486" y="1045"/>
                      <a:pt x="474" y="1012"/>
                      <a:pt x="474" y="1012"/>
                    </a:cubicBezTo>
                    <a:lnTo>
                      <a:pt x="78" y="693"/>
                    </a:lnTo>
                    <a:cubicBezTo>
                      <a:pt x="78" y="693"/>
                      <a:pt x="329" y="689"/>
                      <a:pt x="447" y="625"/>
                    </a:cubicBezTo>
                    <a:cubicBezTo>
                      <a:pt x="566" y="565"/>
                      <a:pt x="465" y="1"/>
                      <a:pt x="465"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49"/>
              <p:cNvSpPr/>
              <p:nvPr/>
            </p:nvSpPr>
            <p:spPr>
              <a:xfrm>
                <a:off x="1787525" y="2915700"/>
                <a:ext cx="23050" cy="6550"/>
              </a:xfrm>
              <a:custGeom>
                <a:rect b="b" l="l" r="r" t="t"/>
                <a:pathLst>
                  <a:path extrusionOk="0" h="262" w="922">
                    <a:moveTo>
                      <a:pt x="497" y="1"/>
                    </a:moveTo>
                    <a:cubicBezTo>
                      <a:pt x="363" y="1"/>
                      <a:pt x="198" y="17"/>
                      <a:pt x="0" y="66"/>
                    </a:cubicBezTo>
                    <a:cubicBezTo>
                      <a:pt x="0" y="66"/>
                      <a:pt x="120" y="261"/>
                      <a:pt x="404" y="261"/>
                    </a:cubicBezTo>
                    <a:cubicBezTo>
                      <a:pt x="439" y="261"/>
                      <a:pt x="476" y="258"/>
                      <a:pt x="515" y="252"/>
                    </a:cubicBezTo>
                    <a:cubicBezTo>
                      <a:pt x="875" y="193"/>
                      <a:pt x="921" y="75"/>
                      <a:pt x="921" y="75"/>
                    </a:cubicBezTo>
                    <a:cubicBezTo>
                      <a:pt x="921" y="75"/>
                      <a:pt x="780" y="1"/>
                      <a:pt x="497"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49"/>
              <p:cNvSpPr/>
              <p:nvPr/>
            </p:nvSpPr>
            <p:spPr>
              <a:xfrm>
                <a:off x="1789575" y="2918800"/>
                <a:ext cx="21200" cy="7325"/>
              </a:xfrm>
              <a:custGeom>
                <a:rect b="b" l="l" r="r" t="t"/>
                <a:pathLst>
                  <a:path extrusionOk="0" h="293" w="848">
                    <a:moveTo>
                      <a:pt x="848" y="1"/>
                    </a:moveTo>
                    <a:cubicBezTo>
                      <a:pt x="848" y="1"/>
                      <a:pt x="671" y="146"/>
                      <a:pt x="438" y="161"/>
                    </a:cubicBezTo>
                    <a:cubicBezTo>
                      <a:pt x="431" y="161"/>
                      <a:pt x="424" y="161"/>
                      <a:pt x="417" y="161"/>
                    </a:cubicBezTo>
                    <a:cubicBezTo>
                      <a:pt x="197" y="161"/>
                      <a:pt x="0" y="33"/>
                      <a:pt x="0" y="33"/>
                    </a:cubicBezTo>
                    <a:lnTo>
                      <a:pt x="0" y="33"/>
                    </a:lnTo>
                    <a:cubicBezTo>
                      <a:pt x="0" y="33"/>
                      <a:pt x="28" y="279"/>
                      <a:pt x="383" y="292"/>
                    </a:cubicBezTo>
                    <a:cubicBezTo>
                      <a:pt x="391" y="292"/>
                      <a:pt x="399" y="292"/>
                      <a:pt x="407" y="292"/>
                    </a:cubicBezTo>
                    <a:cubicBezTo>
                      <a:pt x="749" y="292"/>
                      <a:pt x="848" y="1"/>
                      <a:pt x="84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49"/>
              <p:cNvSpPr/>
              <p:nvPr/>
            </p:nvSpPr>
            <p:spPr>
              <a:xfrm>
                <a:off x="1782975" y="2911625"/>
                <a:ext cx="33525" cy="11275"/>
              </a:xfrm>
              <a:custGeom>
                <a:rect b="b" l="l" r="r" t="t"/>
                <a:pathLst>
                  <a:path extrusionOk="0" h="451" w="1341">
                    <a:moveTo>
                      <a:pt x="1341" y="0"/>
                    </a:moveTo>
                    <a:cubicBezTo>
                      <a:pt x="1340" y="0"/>
                      <a:pt x="1094" y="374"/>
                      <a:pt x="693" y="397"/>
                    </a:cubicBezTo>
                    <a:cubicBezTo>
                      <a:pt x="681" y="398"/>
                      <a:pt x="668" y="398"/>
                      <a:pt x="656" y="398"/>
                    </a:cubicBezTo>
                    <a:cubicBezTo>
                      <a:pt x="274" y="398"/>
                      <a:pt x="1" y="60"/>
                      <a:pt x="1" y="59"/>
                    </a:cubicBezTo>
                    <a:lnTo>
                      <a:pt x="1" y="59"/>
                    </a:lnTo>
                    <a:cubicBezTo>
                      <a:pt x="1" y="60"/>
                      <a:pt x="235" y="451"/>
                      <a:pt x="638" y="451"/>
                    </a:cubicBezTo>
                    <a:cubicBezTo>
                      <a:pt x="659" y="451"/>
                      <a:pt x="680" y="450"/>
                      <a:pt x="702" y="448"/>
                    </a:cubicBezTo>
                    <a:cubicBezTo>
                      <a:pt x="1149" y="397"/>
                      <a:pt x="1331" y="51"/>
                      <a:pt x="134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49"/>
              <p:cNvSpPr/>
              <p:nvPr/>
            </p:nvSpPr>
            <p:spPr>
              <a:xfrm>
                <a:off x="1821475" y="2892000"/>
                <a:ext cx="12000" cy="11375"/>
              </a:xfrm>
              <a:custGeom>
                <a:rect b="b" l="l" r="r" t="t"/>
                <a:pathLst>
                  <a:path extrusionOk="0" h="455" w="480">
                    <a:moveTo>
                      <a:pt x="240" y="1"/>
                    </a:moveTo>
                    <a:cubicBezTo>
                      <a:pt x="232" y="1"/>
                      <a:pt x="224" y="1"/>
                      <a:pt x="215" y="2"/>
                    </a:cubicBezTo>
                    <a:cubicBezTo>
                      <a:pt x="91" y="20"/>
                      <a:pt x="1" y="129"/>
                      <a:pt x="19" y="253"/>
                    </a:cubicBezTo>
                    <a:cubicBezTo>
                      <a:pt x="32" y="367"/>
                      <a:pt x="127" y="454"/>
                      <a:pt x="240" y="454"/>
                    </a:cubicBezTo>
                    <a:cubicBezTo>
                      <a:pt x="248" y="454"/>
                      <a:pt x="257" y="454"/>
                      <a:pt x="265" y="453"/>
                    </a:cubicBezTo>
                    <a:cubicBezTo>
                      <a:pt x="388" y="434"/>
                      <a:pt x="480" y="325"/>
                      <a:pt x="466" y="202"/>
                    </a:cubicBezTo>
                    <a:cubicBezTo>
                      <a:pt x="448" y="87"/>
                      <a:pt x="352" y="1"/>
                      <a:pt x="24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49"/>
              <p:cNvSpPr/>
              <p:nvPr/>
            </p:nvSpPr>
            <p:spPr>
              <a:xfrm>
                <a:off x="1773525" y="2891525"/>
                <a:ext cx="11975" cy="11275"/>
              </a:xfrm>
              <a:custGeom>
                <a:rect b="b" l="l" r="r" t="t"/>
                <a:pathLst>
                  <a:path extrusionOk="0" h="451" w="479">
                    <a:moveTo>
                      <a:pt x="241" y="1"/>
                    </a:moveTo>
                    <a:cubicBezTo>
                      <a:pt x="232" y="1"/>
                      <a:pt x="223" y="1"/>
                      <a:pt x="214" y="2"/>
                    </a:cubicBezTo>
                    <a:cubicBezTo>
                      <a:pt x="91" y="16"/>
                      <a:pt x="0" y="125"/>
                      <a:pt x="19" y="253"/>
                    </a:cubicBezTo>
                    <a:cubicBezTo>
                      <a:pt x="31" y="368"/>
                      <a:pt x="126" y="450"/>
                      <a:pt x="238" y="450"/>
                    </a:cubicBezTo>
                    <a:cubicBezTo>
                      <a:pt x="247" y="450"/>
                      <a:pt x="256" y="450"/>
                      <a:pt x="265" y="449"/>
                    </a:cubicBezTo>
                    <a:cubicBezTo>
                      <a:pt x="387" y="436"/>
                      <a:pt x="478" y="322"/>
                      <a:pt x="465" y="198"/>
                    </a:cubicBezTo>
                    <a:cubicBezTo>
                      <a:pt x="452" y="85"/>
                      <a:pt x="353" y="1"/>
                      <a:pt x="24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49"/>
              <p:cNvSpPr/>
              <p:nvPr/>
            </p:nvSpPr>
            <p:spPr>
              <a:xfrm>
                <a:off x="1859550" y="2895400"/>
                <a:ext cx="9600" cy="20700"/>
              </a:xfrm>
              <a:custGeom>
                <a:rect b="b" l="l" r="r" t="t"/>
                <a:pathLst>
                  <a:path extrusionOk="0" h="828" w="384">
                    <a:moveTo>
                      <a:pt x="197" y="0"/>
                    </a:moveTo>
                    <a:cubicBezTo>
                      <a:pt x="183" y="0"/>
                      <a:pt x="169" y="2"/>
                      <a:pt x="155" y="7"/>
                    </a:cubicBezTo>
                    <a:cubicBezTo>
                      <a:pt x="82" y="35"/>
                      <a:pt x="41" y="125"/>
                      <a:pt x="32" y="285"/>
                    </a:cubicBezTo>
                    <a:cubicBezTo>
                      <a:pt x="0" y="759"/>
                      <a:pt x="205" y="828"/>
                      <a:pt x="215" y="828"/>
                    </a:cubicBezTo>
                    <a:lnTo>
                      <a:pt x="232" y="763"/>
                    </a:lnTo>
                    <a:cubicBezTo>
                      <a:pt x="232" y="763"/>
                      <a:pt x="73" y="704"/>
                      <a:pt x="100" y="289"/>
                    </a:cubicBezTo>
                    <a:cubicBezTo>
                      <a:pt x="110" y="121"/>
                      <a:pt x="155" y="79"/>
                      <a:pt x="178" y="71"/>
                    </a:cubicBezTo>
                    <a:cubicBezTo>
                      <a:pt x="183" y="69"/>
                      <a:pt x="189" y="68"/>
                      <a:pt x="195" y="68"/>
                    </a:cubicBezTo>
                    <a:cubicBezTo>
                      <a:pt x="245" y="68"/>
                      <a:pt x="312" y="128"/>
                      <a:pt x="333" y="153"/>
                    </a:cubicBezTo>
                    <a:lnTo>
                      <a:pt x="383" y="102"/>
                    </a:lnTo>
                    <a:cubicBezTo>
                      <a:pt x="371" y="91"/>
                      <a:pt x="287" y="0"/>
                      <a:pt x="197"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49"/>
              <p:cNvSpPr/>
              <p:nvPr/>
            </p:nvSpPr>
            <p:spPr>
              <a:xfrm>
                <a:off x="1773525" y="2863900"/>
                <a:ext cx="18250" cy="10150"/>
              </a:xfrm>
              <a:custGeom>
                <a:rect b="b" l="l" r="r" t="t"/>
                <a:pathLst>
                  <a:path extrusionOk="0" h="406" w="730">
                    <a:moveTo>
                      <a:pt x="296" y="0"/>
                    </a:moveTo>
                    <a:cubicBezTo>
                      <a:pt x="75" y="0"/>
                      <a:pt x="0" y="218"/>
                      <a:pt x="0" y="218"/>
                    </a:cubicBezTo>
                    <a:cubicBezTo>
                      <a:pt x="105" y="112"/>
                      <a:pt x="204" y="72"/>
                      <a:pt x="294" y="72"/>
                    </a:cubicBezTo>
                    <a:cubicBezTo>
                      <a:pt x="553" y="72"/>
                      <a:pt x="730" y="405"/>
                      <a:pt x="730" y="405"/>
                    </a:cubicBezTo>
                    <a:cubicBezTo>
                      <a:pt x="730" y="405"/>
                      <a:pt x="724" y="114"/>
                      <a:pt x="410" y="18"/>
                    </a:cubicBezTo>
                    <a:cubicBezTo>
                      <a:pt x="369" y="6"/>
                      <a:pt x="331" y="0"/>
                      <a:pt x="29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49"/>
              <p:cNvSpPr/>
              <p:nvPr/>
            </p:nvSpPr>
            <p:spPr>
              <a:xfrm>
                <a:off x="1810550" y="2866700"/>
                <a:ext cx="28275" cy="7600"/>
              </a:xfrm>
              <a:custGeom>
                <a:rect b="b" l="l" r="r" t="t"/>
                <a:pathLst>
                  <a:path extrusionOk="0" h="304" w="1131">
                    <a:moveTo>
                      <a:pt x="567" y="1"/>
                    </a:moveTo>
                    <a:cubicBezTo>
                      <a:pt x="196" y="1"/>
                      <a:pt x="0" y="303"/>
                      <a:pt x="0" y="303"/>
                    </a:cubicBezTo>
                    <a:cubicBezTo>
                      <a:pt x="231" y="147"/>
                      <a:pt x="440" y="97"/>
                      <a:pt x="614" y="97"/>
                    </a:cubicBezTo>
                    <a:cubicBezTo>
                      <a:pt x="930" y="97"/>
                      <a:pt x="1130" y="262"/>
                      <a:pt x="1130" y="262"/>
                    </a:cubicBezTo>
                    <a:cubicBezTo>
                      <a:pt x="1130" y="262"/>
                      <a:pt x="1085" y="66"/>
                      <a:pt x="656" y="7"/>
                    </a:cubicBezTo>
                    <a:cubicBezTo>
                      <a:pt x="625" y="3"/>
                      <a:pt x="596" y="1"/>
                      <a:pt x="5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49"/>
              <p:cNvSpPr/>
              <p:nvPr/>
            </p:nvSpPr>
            <p:spPr>
              <a:xfrm>
                <a:off x="1785925" y="2823825"/>
                <a:ext cx="116025" cy="140350"/>
              </a:xfrm>
              <a:custGeom>
                <a:rect b="b" l="l" r="r" t="t"/>
                <a:pathLst>
                  <a:path extrusionOk="0" h="5614" w="4641">
                    <a:moveTo>
                      <a:pt x="2049" y="0"/>
                    </a:moveTo>
                    <a:cubicBezTo>
                      <a:pt x="1055" y="0"/>
                      <a:pt x="42" y="277"/>
                      <a:pt x="1" y="577"/>
                    </a:cubicBezTo>
                    <a:cubicBezTo>
                      <a:pt x="1" y="577"/>
                      <a:pt x="302" y="2405"/>
                      <a:pt x="2872" y="2702"/>
                    </a:cubicBezTo>
                    <a:lnTo>
                      <a:pt x="2672" y="5540"/>
                    </a:lnTo>
                    <a:lnTo>
                      <a:pt x="2977" y="5518"/>
                    </a:lnTo>
                    <a:lnTo>
                      <a:pt x="2973" y="2797"/>
                    </a:lnTo>
                    <a:cubicBezTo>
                      <a:pt x="2973" y="2797"/>
                      <a:pt x="3026" y="2638"/>
                      <a:pt x="3201" y="2638"/>
                    </a:cubicBezTo>
                    <a:cubicBezTo>
                      <a:pt x="3242" y="2638"/>
                      <a:pt x="3290" y="2647"/>
                      <a:pt x="3346" y="2669"/>
                    </a:cubicBezTo>
                    <a:cubicBezTo>
                      <a:pt x="3638" y="2784"/>
                      <a:pt x="3602" y="3571"/>
                      <a:pt x="3383" y="3750"/>
                    </a:cubicBezTo>
                    <a:cubicBezTo>
                      <a:pt x="3306" y="3813"/>
                      <a:pt x="3240" y="3834"/>
                      <a:pt x="3188" y="3834"/>
                    </a:cubicBezTo>
                    <a:cubicBezTo>
                      <a:pt x="3093" y="3834"/>
                      <a:pt x="3041" y="3768"/>
                      <a:pt x="3040" y="3768"/>
                    </a:cubicBezTo>
                    <a:lnTo>
                      <a:pt x="3040" y="3768"/>
                    </a:lnTo>
                    <a:lnTo>
                      <a:pt x="3200" y="5614"/>
                    </a:lnTo>
                    <a:lnTo>
                      <a:pt x="4641" y="5272"/>
                    </a:lnTo>
                    <a:cubicBezTo>
                      <a:pt x="4641" y="5272"/>
                      <a:pt x="4595" y="1307"/>
                      <a:pt x="3743" y="468"/>
                    </a:cubicBezTo>
                    <a:cubicBezTo>
                      <a:pt x="3399" y="129"/>
                      <a:pt x="2728" y="0"/>
                      <a:pt x="2049"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49"/>
              <p:cNvSpPr/>
              <p:nvPr/>
            </p:nvSpPr>
            <p:spPr>
              <a:xfrm>
                <a:off x="1795850" y="2830050"/>
                <a:ext cx="96300" cy="31800"/>
              </a:xfrm>
              <a:custGeom>
                <a:rect b="b" l="l" r="r" t="t"/>
                <a:pathLst>
                  <a:path extrusionOk="0" h="1272" w="3852">
                    <a:moveTo>
                      <a:pt x="23" y="0"/>
                    </a:moveTo>
                    <a:lnTo>
                      <a:pt x="1" y="28"/>
                    </a:lnTo>
                    <a:cubicBezTo>
                      <a:pt x="962" y="926"/>
                      <a:pt x="3819" y="1267"/>
                      <a:pt x="3847" y="1271"/>
                    </a:cubicBezTo>
                    <a:lnTo>
                      <a:pt x="3851" y="1235"/>
                    </a:lnTo>
                    <a:cubicBezTo>
                      <a:pt x="3824" y="1231"/>
                      <a:pt x="980" y="894"/>
                      <a:pt x="2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49"/>
              <p:cNvSpPr/>
              <p:nvPr/>
            </p:nvSpPr>
            <p:spPr>
              <a:xfrm>
                <a:off x="1789350" y="2833350"/>
                <a:ext cx="106350" cy="48100"/>
              </a:xfrm>
              <a:custGeom>
                <a:rect b="b" l="l" r="r" t="t"/>
                <a:pathLst>
                  <a:path extrusionOk="0" h="1924" w="4254">
                    <a:moveTo>
                      <a:pt x="32" y="1"/>
                    </a:moveTo>
                    <a:lnTo>
                      <a:pt x="0" y="18"/>
                    </a:lnTo>
                    <a:cubicBezTo>
                      <a:pt x="5" y="24"/>
                      <a:pt x="306" y="561"/>
                      <a:pt x="981" y="1057"/>
                    </a:cubicBezTo>
                    <a:cubicBezTo>
                      <a:pt x="1532" y="1468"/>
                      <a:pt x="2443" y="1924"/>
                      <a:pt x="3756" y="1924"/>
                    </a:cubicBezTo>
                    <a:cubicBezTo>
                      <a:pt x="3915" y="1924"/>
                      <a:pt x="4079" y="1919"/>
                      <a:pt x="4253" y="1905"/>
                    </a:cubicBezTo>
                    <a:lnTo>
                      <a:pt x="4248" y="1869"/>
                    </a:lnTo>
                    <a:cubicBezTo>
                      <a:pt x="4078" y="1883"/>
                      <a:pt x="3913" y="1890"/>
                      <a:pt x="3755" y="1890"/>
                    </a:cubicBezTo>
                    <a:cubicBezTo>
                      <a:pt x="2455" y="1890"/>
                      <a:pt x="1551" y="1437"/>
                      <a:pt x="1003" y="1030"/>
                    </a:cubicBezTo>
                    <a:cubicBezTo>
                      <a:pt x="333" y="538"/>
                      <a:pt x="32" y="5"/>
                      <a:pt x="3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49"/>
              <p:cNvSpPr/>
              <p:nvPr/>
            </p:nvSpPr>
            <p:spPr>
              <a:xfrm>
                <a:off x="1873425" y="2895675"/>
                <a:ext cx="17250" cy="62825"/>
              </a:xfrm>
              <a:custGeom>
                <a:rect b="b" l="l" r="r" t="t"/>
                <a:pathLst>
                  <a:path extrusionOk="0" h="2513" w="690">
                    <a:moveTo>
                      <a:pt x="28" y="1"/>
                    </a:moveTo>
                    <a:lnTo>
                      <a:pt x="1" y="28"/>
                    </a:lnTo>
                    <a:cubicBezTo>
                      <a:pt x="5" y="28"/>
                      <a:pt x="402" y="406"/>
                      <a:pt x="516" y="1381"/>
                    </a:cubicBezTo>
                    <a:cubicBezTo>
                      <a:pt x="634" y="2361"/>
                      <a:pt x="657" y="2508"/>
                      <a:pt x="657" y="2512"/>
                    </a:cubicBezTo>
                    <a:lnTo>
                      <a:pt x="689" y="2502"/>
                    </a:lnTo>
                    <a:cubicBezTo>
                      <a:pt x="689" y="2502"/>
                      <a:pt x="666" y="2357"/>
                      <a:pt x="552" y="1377"/>
                    </a:cubicBezTo>
                    <a:cubicBezTo>
                      <a:pt x="434" y="388"/>
                      <a:pt x="43" y="14"/>
                      <a:pt x="2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49"/>
              <p:cNvSpPr/>
              <p:nvPr/>
            </p:nvSpPr>
            <p:spPr>
              <a:xfrm>
                <a:off x="1868750" y="2918450"/>
                <a:ext cx="6975" cy="43575"/>
              </a:xfrm>
              <a:custGeom>
                <a:rect b="b" l="l" r="r" t="t"/>
                <a:pathLst>
                  <a:path extrusionOk="0" h="1743" w="279">
                    <a:moveTo>
                      <a:pt x="33" y="1"/>
                    </a:moveTo>
                    <a:lnTo>
                      <a:pt x="1" y="5"/>
                    </a:lnTo>
                    <a:lnTo>
                      <a:pt x="247" y="1742"/>
                    </a:lnTo>
                    <a:lnTo>
                      <a:pt x="279" y="1738"/>
                    </a:lnTo>
                    <a:lnTo>
                      <a:pt x="33"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49"/>
              <p:cNvSpPr/>
              <p:nvPr/>
            </p:nvSpPr>
            <p:spPr>
              <a:xfrm>
                <a:off x="1745700" y="3306550"/>
                <a:ext cx="268925" cy="242025"/>
              </a:xfrm>
              <a:custGeom>
                <a:rect b="b" l="l" r="r" t="t"/>
                <a:pathLst>
                  <a:path extrusionOk="0" h="9681" w="10757">
                    <a:moveTo>
                      <a:pt x="7052" y="1"/>
                    </a:moveTo>
                    <a:lnTo>
                      <a:pt x="2247" y="347"/>
                    </a:lnTo>
                    <a:cubicBezTo>
                      <a:pt x="2247" y="347"/>
                      <a:pt x="1505" y="1359"/>
                      <a:pt x="1191" y="3137"/>
                    </a:cubicBezTo>
                    <a:cubicBezTo>
                      <a:pt x="840" y="5078"/>
                      <a:pt x="1" y="6892"/>
                      <a:pt x="2840" y="8979"/>
                    </a:cubicBezTo>
                    <a:cubicBezTo>
                      <a:pt x="3502" y="9466"/>
                      <a:pt x="4390" y="9680"/>
                      <a:pt x="5324" y="9680"/>
                    </a:cubicBezTo>
                    <a:cubicBezTo>
                      <a:pt x="7872" y="9680"/>
                      <a:pt x="10756" y="8081"/>
                      <a:pt x="10270" y="6040"/>
                    </a:cubicBezTo>
                    <a:cubicBezTo>
                      <a:pt x="9604" y="3250"/>
                      <a:pt x="7052" y="1"/>
                      <a:pt x="7052" y="1"/>
                    </a:cubicBezTo>
                    <a:close/>
                  </a:path>
                </a:pathLst>
              </a:custGeom>
              <a:solidFill>
                <a:srgbClr val="581D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49"/>
              <p:cNvSpPr/>
              <p:nvPr/>
            </p:nvSpPr>
            <p:spPr>
              <a:xfrm>
                <a:off x="1889150" y="3322950"/>
                <a:ext cx="64075" cy="32750"/>
              </a:xfrm>
              <a:custGeom>
                <a:rect b="b" l="l" r="r" t="t"/>
                <a:pathLst>
                  <a:path extrusionOk="0" h="1310" w="2563">
                    <a:moveTo>
                      <a:pt x="70" y="1"/>
                    </a:moveTo>
                    <a:lnTo>
                      <a:pt x="1" y="10"/>
                    </a:lnTo>
                    <a:cubicBezTo>
                      <a:pt x="1" y="28"/>
                      <a:pt x="70" y="479"/>
                      <a:pt x="890" y="1026"/>
                    </a:cubicBezTo>
                    <a:cubicBezTo>
                      <a:pt x="1218" y="1245"/>
                      <a:pt x="1541" y="1309"/>
                      <a:pt x="1820" y="1309"/>
                    </a:cubicBezTo>
                    <a:cubicBezTo>
                      <a:pt x="2248" y="1309"/>
                      <a:pt x="2558" y="1154"/>
                      <a:pt x="2563" y="1154"/>
                    </a:cubicBezTo>
                    <a:lnTo>
                      <a:pt x="2531" y="1090"/>
                    </a:lnTo>
                    <a:cubicBezTo>
                      <a:pt x="2528" y="1093"/>
                      <a:pt x="2231" y="1241"/>
                      <a:pt x="1821" y="1241"/>
                    </a:cubicBezTo>
                    <a:cubicBezTo>
                      <a:pt x="1554" y="1241"/>
                      <a:pt x="1239" y="1178"/>
                      <a:pt x="926" y="971"/>
                    </a:cubicBezTo>
                    <a:cubicBezTo>
                      <a:pt x="138" y="443"/>
                      <a:pt x="70" y="5"/>
                      <a:pt x="7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49"/>
              <p:cNvSpPr/>
              <p:nvPr/>
            </p:nvSpPr>
            <p:spPr>
              <a:xfrm>
                <a:off x="1790500" y="3319175"/>
                <a:ext cx="141525" cy="12025"/>
              </a:xfrm>
              <a:custGeom>
                <a:rect b="b" l="l" r="r" t="t"/>
                <a:pathLst>
                  <a:path extrusionOk="0" h="481" w="5661">
                    <a:moveTo>
                      <a:pt x="5657" y="1"/>
                    </a:moveTo>
                    <a:lnTo>
                      <a:pt x="0" y="407"/>
                    </a:lnTo>
                    <a:lnTo>
                      <a:pt x="5" y="480"/>
                    </a:lnTo>
                    <a:lnTo>
                      <a:pt x="5661" y="70"/>
                    </a:lnTo>
                    <a:lnTo>
                      <a:pt x="565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49"/>
              <p:cNvSpPr/>
              <p:nvPr/>
            </p:nvSpPr>
            <p:spPr>
              <a:xfrm>
                <a:off x="1836200" y="3324550"/>
                <a:ext cx="390700" cy="309075"/>
              </a:xfrm>
              <a:custGeom>
                <a:rect b="b" l="l" r="r" t="t"/>
                <a:pathLst>
                  <a:path extrusionOk="0" h="12363" w="15628">
                    <a:moveTo>
                      <a:pt x="3596" y="0"/>
                    </a:moveTo>
                    <a:cubicBezTo>
                      <a:pt x="642" y="465"/>
                      <a:pt x="0" y="2630"/>
                      <a:pt x="619" y="3801"/>
                    </a:cubicBezTo>
                    <a:cubicBezTo>
                      <a:pt x="1235" y="4977"/>
                      <a:pt x="10167" y="10848"/>
                      <a:pt x="12060" y="11786"/>
                    </a:cubicBezTo>
                    <a:cubicBezTo>
                      <a:pt x="12829" y="12170"/>
                      <a:pt x="13449" y="12363"/>
                      <a:pt x="13938" y="12363"/>
                    </a:cubicBezTo>
                    <a:cubicBezTo>
                      <a:pt x="14651" y="12363"/>
                      <a:pt x="15083" y="11953"/>
                      <a:pt x="15287" y="11130"/>
                    </a:cubicBezTo>
                    <a:cubicBezTo>
                      <a:pt x="15628" y="9745"/>
                      <a:pt x="12538" y="7908"/>
                      <a:pt x="9029" y="4321"/>
                    </a:cubicBezTo>
                    <a:cubicBezTo>
                      <a:pt x="5519" y="734"/>
                      <a:pt x="3596" y="0"/>
                      <a:pt x="3596" y="0"/>
                    </a:cubicBezTo>
                    <a:close/>
                  </a:path>
                </a:pathLst>
              </a:custGeom>
              <a:solidFill>
                <a:srgbClr val="581D5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49"/>
              <p:cNvSpPr/>
              <p:nvPr/>
            </p:nvSpPr>
            <p:spPr>
              <a:xfrm>
                <a:off x="1570925" y="3534325"/>
                <a:ext cx="183925" cy="68275"/>
              </a:xfrm>
              <a:custGeom>
                <a:rect b="b" l="l" r="r" t="t"/>
                <a:pathLst>
                  <a:path extrusionOk="0" h="2731" w="7357">
                    <a:moveTo>
                      <a:pt x="7051" y="0"/>
                    </a:moveTo>
                    <a:cubicBezTo>
                      <a:pt x="4166" y="328"/>
                      <a:pt x="1732" y="730"/>
                      <a:pt x="1190" y="953"/>
                    </a:cubicBezTo>
                    <a:cubicBezTo>
                      <a:pt x="620" y="1190"/>
                      <a:pt x="1" y="2005"/>
                      <a:pt x="1281" y="2202"/>
                    </a:cubicBezTo>
                    <a:cubicBezTo>
                      <a:pt x="1696" y="2270"/>
                      <a:pt x="4171" y="2480"/>
                      <a:pt x="7357" y="2730"/>
                    </a:cubicBezTo>
                    <a:lnTo>
                      <a:pt x="7051"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49"/>
              <p:cNvSpPr/>
              <p:nvPr/>
            </p:nvSpPr>
            <p:spPr>
              <a:xfrm>
                <a:off x="1747175" y="3520975"/>
                <a:ext cx="489425" cy="111600"/>
              </a:xfrm>
              <a:custGeom>
                <a:rect b="b" l="l" r="r" t="t"/>
                <a:pathLst>
                  <a:path extrusionOk="0" h="4464" w="19577">
                    <a:moveTo>
                      <a:pt x="7821" y="1"/>
                    </a:moveTo>
                    <a:cubicBezTo>
                      <a:pt x="5546" y="1"/>
                      <a:pt x="2593" y="237"/>
                      <a:pt x="1" y="534"/>
                    </a:cubicBezTo>
                    <a:lnTo>
                      <a:pt x="307" y="3264"/>
                    </a:lnTo>
                    <a:cubicBezTo>
                      <a:pt x="6755" y="3780"/>
                      <a:pt x="16138" y="4464"/>
                      <a:pt x="17380" y="4464"/>
                    </a:cubicBezTo>
                    <a:cubicBezTo>
                      <a:pt x="17400" y="4464"/>
                      <a:pt x="17418" y="4464"/>
                      <a:pt x="17434" y="4463"/>
                    </a:cubicBezTo>
                    <a:cubicBezTo>
                      <a:pt x="18902" y="4422"/>
                      <a:pt x="19576" y="1961"/>
                      <a:pt x="17266" y="1432"/>
                    </a:cubicBezTo>
                    <a:cubicBezTo>
                      <a:pt x="17266" y="1432"/>
                      <a:pt x="14039" y="570"/>
                      <a:pt x="9927" y="97"/>
                    </a:cubicBezTo>
                    <a:cubicBezTo>
                      <a:pt x="9340" y="30"/>
                      <a:pt x="8622" y="1"/>
                      <a:pt x="782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49"/>
              <p:cNvSpPr/>
              <p:nvPr/>
            </p:nvSpPr>
            <p:spPr>
              <a:xfrm>
                <a:off x="1501300" y="3526000"/>
                <a:ext cx="59725" cy="225850"/>
              </a:xfrm>
              <a:custGeom>
                <a:rect b="b" l="l" r="r" t="t"/>
                <a:pathLst>
                  <a:path extrusionOk="0" h="9034" w="2389">
                    <a:moveTo>
                      <a:pt x="1236" y="1"/>
                    </a:moveTo>
                    <a:lnTo>
                      <a:pt x="1" y="9034"/>
                    </a:lnTo>
                    <a:cubicBezTo>
                      <a:pt x="1" y="9034"/>
                      <a:pt x="123" y="9021"/>
                      <a:pt x="1186" y="8979"/>
                    </a:cubicBezTo>
                    <a:lnTo>
                      <a:pt x="2389" y="156"/>
                    </a:lnTo>
                    <a:lnTo>
                      <a:pt x="1236" y="1"/>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49"/>
              <p:cNvSpPr/>
              <p:nvPr/>
            </p:nvSpPr>
            <p:spPr>
              <a:xfrm>
                <a:off x="1530925" y="3529875"/>
                <a:ext cx="134700" cy="220600"/>
              </a:xfrm>
              <a:custGeom>
                <a:rect b="b" l="l" r="r" t="t"/>
                <a:pathLst>
                  <a:path extrusionOk="0" h="8824" w="5388">
                    <a:moveTo>
                      <a:pt x="1204" y="1"/>
                    </a:moveTo>
                    <a:lnTo>
                      <a:pt x="1" y="8824"/>
                    </a:lnTo>
                    <a:lnTo>
                      <a:pt x="64" y="8824"/>
                    </a:lnTo>
                    <a:cubicBezTo>
                      <a:pt x="1191" y="8783"/>
                      <a:pt x="1842" y="5820"/>
                      <a:pt x="2270" y="4015"/>
                    </a:cubicBezTo>
                    <a:cubicBezTo>
                      <a:pt x="2527" y="2919"/>
                      <a:pt x="3507" y="2703"/>
                      <a:pt x="4239" y="2703"/>
                    </a:cubicBezTo>
                    <a:cubicBezTo>
                      <a:pt x="4715" y="2703"/>
                      <a:pt x="5087" y="2795"/>
                      <a:pt x="5087" y="2795"/>
                    </a:cubicBezTo>
                    <a:lnTo>
                      <a:pt x="5388" y="575"/>
                    </a:lnTo>
                    <a:lnTo>
                      <a:pt x="1204"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49"/>
              <p:cNvSpPr/>
              <p:nvPr/>
            </p:nvSpPr>
            <p:spPr>
              <a:xfrm>
                <a:off x="1546550" y="3632550"/>
                <a:ext cx="20750" cy="104050"/>
              </a:xfrm>
              <a:custGeom>
                <a:rect b="b" l="l" r="r" t="t"/>
                <a:pathLst>
                  <a:path extrusionOk="0" h="4162" w="830">
                    <a:moveTo>
                      <a:pt x="32" y="0"/>
                    </a:moveTo>
                    <a:lnTo>
                      <a:pt x="0" y="51"/>
                    </a:lnTo>
                    <a:cubicBezTo>
                      <a:pt x="9" y="55"/>
                      <a:pt x="770" y="515"/>
                      <a:pt x="679" y="1563"/>
                    </a:cubicBezTo>
                    <a:cubicBezTo>
                      <a:pt x="588" y="2634"/>
                      <a:pt x="328" y="4138"/>
                      <a:pt x="324" y="4153"/>
                    </a:cubicBezTo>
                    <a:lnTo>
                      <a:pt x="383" y="4161"/>
                    </a:lnTo>
                    <a:cubicBezTo>
                      <a:pt x="387" y="4147"/>
                      <a:pt x="648" y="2639"/>
                      <a:pt x="739" y="1572"/>
                    </a:cubicBezTo>
                    <a:cubicBezTo>
                      <a:pt x="829" y="483"/>
                      <a:pt x="41" y="5"/>
                      <a:pt x="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49"/>
              <p:cNvSpPr/>
              <p:nvPr/>
            </p:nvSpPr>
            <p:spPr>
              <a:xfrm>
                <a:off x="1577300" y="3569650"/>
                <a:ext cx="84700" cy="69075"/>
              </a:xfrm>
              <a:custGeom>
                <a:rect b="b" l="l" r="r" t="t"/>
                <a:pathLst>
                  <a:path extrusionOk="0" h="2763" w="3388">
                    <a:moveTo>
                      <a:pt x="2266" y="1"/>
                    </a:moveTo>
                    <a:cubicBezTo>
                      <a:pt x="1545" y="1"/>
                      <a:pt x="698" y="112"/>
                      <a:pt x="447" y="598"/>
                    </a:cubicBezTo>
                    <a:cubicBezTo>
                      <a:pt x="1" y="1463"/>
                      <a:pt x="306" y="2748"/>
                      <a:pt x="306" y="2762"/>
                    </a:cubicBezTo>
                    <a:lnTo>
                      <a:pt x="365" y="2748"/>
                    </a:lnTo>
                    <a:cubicBezTo>
                      <a:pt x="361" y="2735"/>
                      <a:pt x="60" y="1473"/>
                      <a:pt x="497" y="625"/>
                    </a:cubicBezTo>
                    <a:cubicBezTo>
                      <a:pt x="734" y="167"/>
                      <a:pt x="1561" y="63"/>
                      <a:pt x="2269" y="63"/>
                    </a:cubicBezTo>
                    <a:cubicBezTo>
                      <a:pt x="2859" y="63"/>
                      <a:pt x="3365" y="135"/>
                      <a:pt x="3377" y="137"/>
                    </a:cubicBezTo>
                    <a:lnTo>
                      <a:pt x="3387" y="78"/>
                    </a:lnTo>
                    <a:cubicBezTo>
                      <a:pt x="3341" y="72"/>
                      <a:pt x="2844" y="1"/>
                      <a:pt x="2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49"/>
              <p:cNvSpPr/>
              <p:nvPr/>
            </p:nvSpPr>
            <p:spPr>
              <a:xfrm>
                <a:off x="1630050" y="3570775"/>
                <a:ext cx="24425" cy="27500"/>
              </a:xfrm>
              <a:custGeom>
                <a:rect b="b" l="l" r="r" t="t"/>
                <a:pathLst>
                  <a:path extrusionOk="0" h="1100" w="977">
                    <a:moveTo>
                      <a:pt x="931" y="0"/>
                    </a:moveTo>
                    <a:lnTo>
                      <a:pt x="1" y="1058"/>
                    </a:lnTo>
                    <a:lnTo>
                      <a:pt x="47" y="1100"/>
                    </a:lnTo>
                    <a:lnTo>
                      <a:pt x="976" y="37"/>
                    </a:lnTo>
                    <a:lnTo>
                      <a:pt x="93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49"/>
              <p:cNvSpPr/>
              <p:nvPr/>
            </p:nvSpPr>
            <p:spPr>
              <a:xfrm>
                <a:off x="1633700" y="3570225"/>
                <a:ext cx="11775" cy="27800"/>
              </a:xfrm>
              <a:custGeom>
                <a:rect b="b" l="l" r="r" t="t"/>
                <a:pathLst>
                  <a:path extrusionOk="0" h="1112" w="471">
                    <a:moveTo>
                      <a:pt x="55" y="0"/>
                    </a:moveTo>
                    <a:lnTo>
                      <a:pt x="0" y="18"/>
                    </a:lnTo>
                    <a:lnTo>
                      <a:pt x="416" y="1112"/>
                    </a:lnTo>
                    <a:lnTo>
                      <a:pt x="471" y="1094"/>
                    </a:lnTo>
                    <a:lnTo>
                      <a:pt x="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49"/>
              <p:cNvSpPr/>
              <p:nvPr/>
            </p:nvSpPr>
            <p:spPr>
              <a:xfrm>
                <a:off x="1607725" y="3570325"/>
                <a:ext cx="18025" cy="33275"/>
              </a:xfrm>
              <a:custGeom>
                <a:rect b="b" l="l" r="r" t="t"/>
                <a:pathLst>
                  <a:path extrusionOk="0" h="1331" w="721">
                    <a:moveTo>
                      <a:pt x="671" y="1"/>
                    </a:moveTo>
                    <a:lnTo>
                      <a:pt x="0" y="1309"/>
                    </a:lnTo>
                    <a:lnTo>
                      <a:pt x="50" y="1331"/>
                    </a:lnTo>
                    <a:lnTo>
                      <a:pt x="721" y="28"/>
                    </a:lnTo>
                    <a:lnTo>
                      <a:pt x="6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49"/>
              <p:cNvSpPr/>
              <p:nvPr/>
            </p:nvSpPr>
            <p:spPr>
              <a:xfrm>
                <a:off x="1607850" y="3572600"/>
                <a:ext cx="14025" cy="26700"/>
              </a:xfrm>
              <a:custGeom>
                <a:rect b="b" l="l" r="r" t="t"/>
                <a:pathLst>
                  <a:path extrusionOk="0" h="1068" w="561">
                    <a:moveTo>
                      <a:pt x="50" y="1"/>
                    </a:moveTo>
                    <a:lnTo>
                      <a:pt x="1" y="28"/>
                    </a:lnTo>
                    <a:lnTo>
                      <a:pt x="510" y="1067"/>
                    </a:lnTo>
                    <a:lnTo>
                      <a:pt x="561" y="1044"/>
                    </a:lnTo>
                    <a:lnTo>
                      <a:pt x="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49"/>
              <p:cNvSpPr/>
              <p:nvPr/>
            </p:nvSpPr>
            <p:spPr>
              <a:xfrm>
                <a:off x="1918350" y="3073625"/>
                <a:ext cx="230650" cy="265650"/>
              </a:xfrm>
              <a:custGeom>
                <a:rect b="b" l="l" r="r" t="t"/>
                <a:pathLst>
                  <a:path extrusionOk="0" h="10626" w="9226">
                    <a:moveTo>
                      <a:pt x="1711" y="1"/>
                    </a:moveTo>
                    <a:cubicBezTo>
                      <a:pt x="1535" y="1"/>
                      <a:pt x="1349" y="30"/>
                      <a:pt x="1153" y="98"/>
                    </a:cubicBezTo>
                    <a:cubicBezTo>
                      <a:pt x="0" y="498"/>
                      <a:pt x="528" y="2098"/>
                      <a:pt x="775" y="2439"/>
                    </a:cubicBezTo>
                    <a:cubicBezTo>
                      <a:pt x="775" y="2439"/>
                      <a:pt x="5947" y="9650"/>
                      <a:pt x="7301" y="10430"/>
                    </a:cubicBezTo>
                    <a:cubicBezTo>
                      <a:pt x="7538" y="10566"/>
                      <a:pt x="7753" y="10626"/>
                      <a:pt x="7945" y="10626"/>
                    </a:cubicBezTo>
                    <a:cubicBezTo>
                      <a:pt x="8850" y="10626"/>
                      <a:pt x="9225" y="9295"/>
                      <a:pt x="8801" y="8415"/>
                    </a:cubicBezTo>
                    <a:cubicBezTo>
                      <a:pt x="8286" y="7344"/>
                      <a:pt x="3947" y="1269"/>
                      <a:pt x="3518" y="950"/>
                    </a:cubicBezTo>
                    <a:cubicBezTo>
                      <a:pt x="3163" y="685"/>
                      <a:pt x="2561" y="1"/>
                      <a:pt x="1711"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49"/>
              <p:cNvSpPr/>
              <p:nvPr/>
            </p:nvSpPr>
            <p:spPr>
              <a:xfrm>
                <a:off x="1933500" y="3082375"/>
                <a:ext cx="108500" cy="94625"/>
              </a:xfrm>
              <a:custGeom>
                <a:rect b="b" l="l" r="r" t="t"/>
                <a:pathLst>
                  <a:path extrusionOk="0" h="3785" w="4340">
                    <a:moveTo>
                      <a:pt x="1829" y="1"/>
                    </a:moveTo>
                    <a:cubicBezTo>
                      <a:pt x="1724" y="1"/>
                      <a:pt x="1614" y="10"/>
                      <a:pt x="1500" y="30"/>
                    </a:cubicBezTo>
                    <a:cubicBezTo>
                      <a:pt x="101" y="271"/>
                      <a:pt x="0" y="1543"/>
                      <a:pt x="410" y="2254"/>
                    </a:cubicBezTo>
                    <a:cubicBezTo>
                      <a:pt x="816" y="2965"/>
                      <a:pt x="1605" y="3785"/>
                      <a:pt x="1605" y="3785"/>
                    </a:cubicBezTo>
                    <a:lnTo>
                      <a:pt x="4339" y="2418"/>
                    </a:lnTo>
                    <a:lnTo>
                      <a:pt x="3574" y="1142"/>
                    </a:lnTo>
                    <a:cubicBezTo>
                      <a:pt x="3574" y="1142"/>
                      <a:pt x="3005" y="1"/>
                      <a:pt x="1829"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49"/>
              <p:cNvSpPr/>
              <p:nvPr/>
            </p:nvSpPr>
            <p:spPr>
              <a:xfrm>
                <a:off x="1888375" y="3039575"/>
                <a:ext cx="131500" cy="181775"/>
              </a:xfrm>
              <a:custGeom>
                <a:rect b="b" l="l" r="r" t="t"/>
                <a:pathLst>
                  <a:path extrusionOk="0" h="7271" w="5260">
                    <a:moveTo>
                      <a:pt x="2493" y="0"/>
                    </a:moveTo>
                    <a:cubicBezTo>
                      <a:pt x="2115" y="0"/>
                      <a:pt x="1675" y="109"/>
                      <a:pt x="1135" y="366"/>
                    </a:cubicBezTo>
                    <a:cubicBezTo>
                      <a:pt x="1135" y="366"/>
                      <a:pt x="0" y="1847"/>
                      <a:pt x="675" y="3178"/>
                    </a:cubicBezTo>
                    <a:cubicBezTo>
                      <a:pt x="1345" y="4508"/>
                      <a:pt x="3223" y="7270"/>
                      <a:pt x="3223" y="7270"/>
                    </a:cubicBezTo>
                    <a:lnTo>
                      <a:pt x="5259" y="2116"/>
                    </a:lnTo>
                    <a:cubicBezTo>
                      <a:pt x="5259" y="2116"/>
                      <a:pt x="4973" y="1582"/>
                      <a:pt x="4170" y="831"/>
                    </a:cubicBezTo>
                    <a:cubicBezTo>
                      <a:pt x="3653" y="350"/>
                      <a:pt x="3171" y="0"/>
                      <a:pt x="2493"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49"/>
              <p:cNvSpPr/>
              <p:nvPr/>
            </p:nvSpPr>
            <p:spPr>
              <a:xfrm>
                <a:off x="2075750" y="3262975"/>
                <a:ext cx="163950" cy="301775"/>
              </a:xfrm>
              <a:custGeom>
                <a:rect b="b" l="l" r="r" t="t"/>
                <a:pathLst>
                  <a:path extrusionOk="0" h="12071" w="6558">
                    <a:moveTo>
                      <a:pt x="1166" y="1"/>
                    </a:moveTo>
                    <a:cubicBezTo>
                      <a:pt x="247" y="1"/>
                      <a:pt x="0" y="1179"/>
                      <a:pt x="198" y="2063"/>
                    </a:cubicBezTo>
                    <a:cubicBezTo>
                      <a:pt x="440" y="3161"/>
                      <a:pt x="5640" y="11711"/>
                      <a:pt x="5640" y="11711"/>
                    </a:cubicBezTo>
                    <a:cubicBezTo>
                      <a:pt x="5769" y="11921"/>
                      <a:pt x="5973" y="12071"/>
                      <a:pt x="6149" y="12071"/>
                    </a:cubicBezTo>
                    <a:cubicBezTo>
                      <a:pt x="6376" y="12071"/>
                      <a:pt x="6557" y="11821"/>
                      <a:pt x="6470" y="11132"/>
                    </a:cubicBezTo>
                    <a:cubicBezTo>
                      <a:pt x="6315" y="9911"/>
                      <a:pt x="3521" y="1051"/>
                      <a:pt x="1958" y="231"/>
                    </a:cubicBezTo>
                    <a:cubicBezTo>
                      <a:pt x="1652" y="70"/>
                      <a:pt x="1389" y="1"/>
                      <a:pt x="1166"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49"/>
              <p:cNvSpPr/>
              <p:nvPr/>
            </p:nvSpPr>
            <p:spPr>
              <a:xfrm>
                <a:off x="2205200" y="3519600"/>
                <a:ext cx="48375" cy="145125"/>
              </a:xfrm>
              <a:custGeom>
                <a:rect b="b" l="l" r="r" t="t"/>
                <a:pathLst>
                  <a:path extrusionOk="0" h="5805" w="1935">
                    <a:moveTo>
                      <a:pt x="706" y="0"/>
                    </a:moveTo>
                    <a:cubicBezTo>
                      <a:pt x="160" y="0"/>
                      <a:pt x="251" y="1749"/>
                      <a:pt x="125" y="2367"/>
                    </a:cubicBezTo>
                    <a:cubicBezTo>
                      <a:pt x="0" y="2985"/>
                      <a:pt x="241" y="4608"/>
                      <a:pt x="520" y="4608"/>
                    </a:cubicBezTo>
                    <a:cubicBezTo>
                      <a:pt x="526" y="4608"/>
                      <a:pt x="533" y="4607"/>
                      <a:pt x="540" y="4605"/>
                    </a:cubicBezTo>
                    <a:cubicBezTo>
                      <a:pt x="827" y="4523"/>
                      <a:pt x="521" y="3465"/>
                      <a:pt x="609" y="3196"/>
                    </a:cubicBezTo>
                    <a:cubicBezTo>
                      <a:pt x="665" y="3018"/>
                      <a:pt x="750" y="2943"/>
                      <a:pt x="817" y="2943"/>
                    </a:cubicBezTo>
                    <a:cubicBezTo>
                      <a:pt x="853" y="2943"/>
                      <a:pt x="885" y="2965"/>
                      <a:pt x="904" y="3004"/>
                    </a:cubicBezTo>
                    <a:cubicBezTo>
                      <a:pt x="904" y="3004"/>
                      <a:pt x="1169" y="3461"/>
                      <a:pt x="1164" y="3934"/>
                    </a:cubicBezTo>
                    <a:cubicBezTo>
                      <a:pt x="1164" y="4393"/>
                      <a:pt x="1066" y="5804"/>
                      <a:pt x="1290" y="5804"/>
                    </a:cubicBezTo>
                    <a:cubicBezTo>
                      <a:pt x="1298" y="5804"/>
                      <a:pt x="1306" y="5803"/>
                      <a:pt x="1314" y="5799"/>
                    </a:cubicBezTo>
                    <a:cubicBezTo>
                      <a:pt x="1575" y="5694"/>
                      <a:pt x="1857" y="4144"/>
                      <a:pt x="1898" y="3174"/>
                    </a:cubicBezTo>
                    <a:cubicBezTo>
                      <a:pt x="1934" y="2203"/>
                      <a:pt x="1310" y="61"/>
                      <a:pt x="736" y="2"/>
                    </a:cubicBezTo>
                    <a:cubicBezTo>
                      <a:pt x="725" y="1"/>
                      <a:pt x="715" y="0"/>
                      <a:pt x="706"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49"/>
              <p:cNvSpPr/>
              <p:nvPr/>
            </p:nvSpPr>
            <p:spPr>
              <a:xfrm>
                <a:off x="1936900" y="3061825"/>
                <a:ext cx="45725" cy="35075"/>
              </a:xfrm>
              <a:custGeom>
                <a:rect b="b" l="l" r="r" t="t"/>
                <a:pathLst>
                  <a:path extrusionOk="0" h="1403" w="1829">
                    <a:moveTo>
                      <a:pt x="1345" y="1"/>
                    </a:moveTo>
                    <a:cubicBezTo>
                      <a:pt x="1173" y="1"/>
                      <a:pt x="1005" y="45"/>
                      <a:pt x="922" y="195"/>
                    </a:cubicBezTo>
                    <a:cubicBezTo>
                      <a:pt x="830" y="374"/>
                      <a:pt x="903" y="614"/>
                      <a:pt x="840" y="801"/>
                    </a:cubicBezTo>
                    <a:cubicBezTo>
                      <a:pt x="721" y="1161"/>
                      <a:pt x="388" y="1089"/>
                      <a:pt x="110" y="1194"/>
                    </a:cubicBezTo>
                    <a:cubicBezTo>
                      <a:pt x="0" y="1238"/>
                      <a:pt x="28" y="1402"/>
                      <a:pt x="126" y="1402"/>
                    </a:cubicBezTo>
                    <a:cubicBezTo>
                      <a:pt x="138" y="1402"/>
                      <a:pt x="151" y="1400"/>
                      <a:pt x="165" y="1394"/>
                    </a:cubicBezTo>
                    <a:cubicBezTo>
                      <a:pt x="457" y="1281"/>
                      <a:pt x="771" y="1335"/>
                      <a:pt x="962" y="1034"/>
                    </a:cubicBezTo>
                    <a:cubicBezTo>
                      <a:pt x="1036" y="915"/>
                      <a:pt x="1067" y="770"/>
                      <a:pt x="1080" y="629"/>
                    </a:cubicBezTo>
                    <a:cubicBezTo>
                      <a:pt x="1095" y="501"/>
                      <a:pt x="1076" y="428"/>
                      <a:pt x="1158" y="319"/>
                    </a:cubicBezTo>
                    <a:cubicBezTo>
                      <a:pt x="1225" y="233"/>
                      <a:pt x="1305" y="206"/>
                      <a:pt x="1393" y="206"/>
                    </a:cubicBezTo>
                    <a:cubicBezTo>
                      <a:pt x="1474" y="206"/>
                      <a:pt x="1562" y="228"/>
                      <a:pt x="1655" y="250"/>
                    </a:cubicBezTo>
                    <a:cubicBezTo>
                      <a:pt x="1664" y="252"/>
                      <a:pt x="1673" y="254"/>
                      <a:pt x="1682" y="254"/>
                    </a:cubicBezTo>
                    <a:cubicBezTo>
                      <a:pt x="1790" y="254"/>
                      <a:pt x="1828" y="79"/>
                      <a:pt x="1709" y="50"/>
                    </a:cubicBezTo>
                    <a:cubicBezTo>
                      <a:pt x="1609" y="26"/>
                      <a:pt x="1476" y="1"/>
                      <a:pt x="1345"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49"/>
              <p:cNvSpPr/>
              <p:nvPr/>
            </p:nvSpPr>
            <p:spPr>
              <a:xfrm>
                <a:off x="1928075" y="3125075"/>
                <a:ext cx="33625" cy="27900"/>
              </a:xfrm>
              <a:custGeom>
                <a:rect b="b" l="l" r="r" t="t"/>
                <a:pathLst>
                  <a:path extrusionOk="0" h="1116" w="1345">
                    <a:moveTo>
                      <a:pt x="1041" y="0"/>
                    </a:moveTo>
                    <a:cubicBezTo>
                      <a:pt x="900" y="0"/>
                      <a:pt x="761" y="39"/>
                      <a:pt x="701" y="181"/>
                    </a:cubicBezTo>
                    <a:cubicBezTo>
                      <a:pt x="650" y="305"/>
                      <a:pt x="705" y="432"/>
                      <a:pt x="686" y="555"/>
                    </a:cubicBezTo>
                    <a:cubicBezTo>
                      <a:pt x="651" y="774"/>
                      <a:pt x="475" y="910"/>
                      <a:pt x="271" y="910"/>
                    </a:cubicBezTo>
                    <a:cubicBezTo>
                      <a:pt x="241" y="910"/>
                      <a:pt x="211" y="907"/>
                      <a:pt x="181" y="901"/>
                    </a:cubicBezTo>
                    <a:cubicBezTo>
                      <a:pt x="174" y="900"/>
                      <a:pt x="168" y="899"/>
                      <a:pt x="161" y="899"/>
                    </a:cubicBezTo>
                    <a:cubicBezTo>
                      <a:pt x="43" y="899"/>
                      <a:pt x="1" y="1081"/>
                      <a:pt x="126" y="1102"/>
                    </a:cubicBezTo>
                    <a:cubicBezTo>
                      <a:pt x="173" y="1111"/>
                      <a:pt x="220" y="1115"/>
                      <a:pt x="267" y="1115"/>
                    </a:cubicBezTo>
                    <a:cubicBezTo>
                      <a:pt x="468" y="1115"/>
                      <a:pt x="656" y="1035"/>
                      <a:pt x="783" y="861"/>
                    </a:cubicBezTo>
                    <a:cubicBezTo>
                      <a:pt x="850" y="770"/>
                      <a:pt x="892" y="655"/>
                      <a:pt x="901" y="541"/>
                    </a:cubicBezTo>
                    <a:cubicBezTo>
                      <a:pt x="905" y="478"/>
                      <a:pt x="873" y="396"/>
                      <a:pt x="887" y="332"/>
                    </a:cubicBezTo>
                    <a:cubicBezTo>
                      <a:pt x="908" y="229"/>
                      <a:pt x="970" y="204"/>
                      <a:pt x="1043" y="204"/>
                    </a:cubicBezTo>
                    <a:cubicBezTo>
                      <a:pt x="1082" y="204"/>
                      <a:pt x="1125" y="211"/>
                      <a:pt x="1165" y="217"/>
                    </a:cubicBezTo>
                    <a:cubicBezTo>
                      <a:pt x="1173" y="219"/>
                      <a:pt x="1179" y="219"/>
                      <a:pt x="1186" y="219"/>
                    </a:cubicBezTo>
                    <a:cubicBezTo>
                      <a:pt x="1302" y="219"/>
                      <a:pt x="1344" y="39"/>
                      <a:pt x="1220" y="17"/>
                    </a:cubicBezTo>
                    <a:cubicBezTo>
                      <a:pt x="1164" y="8"/>
                      <a:pt x="1102" y="0"/>
                      <a:pt x="1041"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49"/>
              <p:cNvSpPr/>
              <p:nvPr/>
            </p:nvSpPr>
            <p:spPr>
              <a:xfrm>
                <a:off x="3124875" y="2599550"/>
                <a:ext cx="284075" cy="208425"/>
              </a:xfrm>
              <a:custGeom>
                <a:rect b="b" l="l" r="r" t="t"/>
                <a:pathLst>
                  <a:path extrusionOk="0" h="8337" w="11363">
                    <a:moveTo>
                      <a:pt x="5683" y="0"/>
                    </a:moveTo>
                    <a:cubicBezTo>
                      <a:pt x="2544" y="0"/>
                      <a:pt x="1" y="1864"/>
                      <a:pt x="1" y="4170"/>
                    </a:cubicBezTo>
                    <a:cubicBezTo>
                      <a:pt x="1" y="6471"/>
                      <a:pt x="2544" y="8336"/>
                      <a:pt x="5683" y="8336"/>
                    </a:cubicBezTo>
                    <a:cubicBezTo>
                      <a:pt x="8819" y="8336"/>
                      <a:pt x="11362" y="6471"/>
                      <a:pt x="11362" y="4170"/>
                    </a:cubicBezTo>
                    <a:cubicBezTo>
                      <a:pt x="11362" y="1864"/>
                      <a:pt x="8819" y="0"/>
                      <a:pt x="5683"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49"/>
              <p:cNvSpPr/>
              <p:nvPr/>
            </p:nvSpPr>
            <p:spPr>
              <a:xfrm>
                <a:off x="2833850" y="2284025"/>
                <a:ext cx="367275" cy="170975"/>
              </a:xfrm>
              <a:custGeom>
                <a:rect b="b" l="l" r="r" t="t"/>
                <a:pathLst>
                  <a:path extrusionOk="0" h="6839" w="14691">
                    <a:moveTo>
                      <a:pt x="2809" y="1"/>
                    </a:moveTo>
                    <a:cubicBezTo>
                      <a:pt x="1675" y="1"/>
                      <a:pt x="852" y="149"/>
                      <a:pt x="648" y="507"/>
                    </a:cubicBezTo>
                    <a:cubicBezTo>
                      <a:pt x="1" y="1641"/>
                      <a:pt x="971" y="2485"/>
                      <a:pt x="3392" y="3770"/>
                    </a:cubicBezTo>
                    <a:cubicBezTo>
                      <a:pt x="5086" y="4671"/>
                      <a:pt x="9144" y="6839"/>
                      <a:pt x="11953" y="6839"/>
                    </a:cubicBezTo>
                    <a:cubicBezTo>
                      <a:pt x="13164" y="6839"/>
                      <a:pt x="14142" y="6436"/>
                      <a:pt x="14599" y="5356"/>
                    </a:cubicBezTo>
                    <a:cubicBezTo>
                      <a:pt x="14599" y="5356"/>
                      <a:pt x="14690" y="2558"/>
                      <a:pt x="11423" y="1454"/>
                    </a:cubicBezTo>
                    <a:cubicBezTo>
                      <a:pt x="9186" y="697"/>
                      <a:pt x="5267" y="1"/>
                      <a:pt x="2809"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49"/>
              <p:cNvSpPr/>
              <p:nvPr/>
            </p:nvSpPr>
            <p:spPr>
              <a:xfrm>
                <a:off x="2816425" y="2047150"/>
                <a:ext cx="97725" cy="311125"/>
              </a:xfrm>
              <a:custGeom>
                <a:rect b="b" l="l" r="r" t="t"/>
                <a:pathLst>
                  <a:path extrusionOk="0" h="12445" w="3909">
                    <a:moveTo>
                      <a:pt x="2175" y="1"/>
                    </a:moveTo>
                    <a:lnTo>
                      <a:pt x="124" y="83"/>
                    </a:lnTo>
                    <a:cubicBezTo>
                      <a:pt x="92" y="2502"/>
                      <a:pt x="46" y="5893"/>
                      <a:pt x="27" y="7626"/>
                    </a:cubicBezTo>
                    <a:cubicBezTo>
                      <a:pt x="0" y="10492"/>
                      <a:pt x="1258" y="11230"/>
                      <a:pt x="1258" y="11230"/>
                    </a:cubicBezTo>
                    <a:cubicBezTo>
                      <a:pt x="2242" y="12254"/>
                      <a:pt x="3520" y="12445"/>
                      <a:pt x="3834" y="12445"/>
                    </a:cubicBezTo>
                    <a:cubicBezTo>
                      <a:pt x="3882" y="12445"/>
                      <a:pt x="3908" y="12440"/>
                      <a:pt x="3906" y="12433"/>
                    </a:cubicBezTo>
                    <a:cubicBezTo>
                      <a:pt x="3897" y="12397"/>
                      <a:pt x="2781" y="4362"/>
                      <a:pt x="2175"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49"/>
              <p:cNvSpPr/>
              <p:nvPr/>
            </p:nvSpPr>
            <p:spPr>
              <a:xfrm>
                <a:off x="2819500" y="1978550"/>
                <a:ext cx="51300" cy="70675"/>
              </a:xfrm>
              <a:custGeom>
                <a:rect b="b" l="l" r="r" t="t"/>
                <a:pathLst>
                  <a:path extrusionOk="0" h="2827" w="2052">
                    <a:moveTo>
                      <a:pt x="1673" y="0"/>
                    </a:moveTo>
                    <a:lnTo>
                      <a:pt x="37" y="65"/>
                    </a:lnTo>
                    <a:cubicBezTo>
                      <a:pt x="37" y="65"/>
                      <a:pt x="24" y="1236"/>
                      <a:pt x="1" y="2827"/>
                    </a:cubicBezTo>
                    <a:lnTo>
                      <a:pt x="2052" y="2745"/>
                    </a:lnTo>
                    <a:cubicBezTo>
                      <a:pt x="1828" y="1117"/>
                      <a:pt x="1673" y="0"/>
                      <a:pt x="1673" y="0"/>
                    </a:cubicBezTo>
                    <a:close/>
                  </a:path>
                </a:pathLst>
              </a:custGeom>
              <a:solidFill>
                <a:srgbClr val="B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49"/>
              <p:cNvSpPr/>
              <p:nvPr/>
            </p:nvSpPr>
            <p:spPr>
              <a:xfrm>
                <a:off x="2786350" y="1884000"/>
                <a:ext cx="75000" cy="96725"/>
              </a:xfrm>
              <a:custGeom>
                <a:rect b="b" l="l" r="r" t="t"/>
                <a:pathLst>
                  <a:path extrusionOk="0" h="3869" w="3000">
                    <a:moveTo>
                      <a:pt x="1101" y="1"/>
                    </a:moveTo>
                    <a:cubicBezTo>
                      <a:pt x="1089" y="1"/>
                      <a:pt x="1077" y="2"/>
                      <a:pt x="1066" y="4"/>
                    </a:cubicBezTo>
                    <a:cubicBezTo>
                      <a:pt x="848" y="50"/>
                      <a:pt x="1140" y="2575"/>
                      <a:pt x="971" y="2657"/>
                    </a:cubicBezTo>
                    <a:cubicBezTo>
                      <a:pt x="962" y="2661"/>
                      <a:pt x="953" y="2663"/>
                      <a:pt x="943" y="2663"/>
                    </a:cubicBezTo>
                    <a:cubicBezTo>
                      <a:pt x="764" y="2663"/>
                      <a:pt x="425" y="2006"/>
                      <a:pt x="292" y="1864"/>
                    </a:cubicBezTo>
                    <a:cubicBezTo>
                      <a:pt x="280" y="1852"/>
                      <a:pt x="268" y="1846"/>
                      <a:pt x="257" y="1846"/>
                    </a:cubicBezTo>
                    <a:cubicBezTo>
                      <a:pt x="126" y="1846"/>
                      <a:pt x="0" y="2552"/>
                      <a:pt x="100" y="3263"/>
                    </a:cubicBezTo>
                    <a:cubicBezTo>
                      <a:pt x="170" y="3782"/>
                      <a:pt x="707" y="3869"/>
                      <a:pt x="1057" y="3869"/>
                    </a:cubicBezTo>
                    <a:cubicBezTo>
                      <a:pt x="1233" y="3869"/>
                      <a:pt x="1363" y="3847"/>
                      <a:pt x="1363" y="3847"/>
                    </a:cubicBezTo>
                    <a:lnTo>
                      <a:pt x="2999" y="3782"/>
                    </a:lnTo>
                    <a:cubicBezTo>
                      <a:pt x="2999" y="3782"/>
                      <a:pt x="2416" y="1609"/>
                      <a:pt x="2133" y="993"/>
                    </a:cubicBezTo>
                    <a:cubicBezTo>
                      <a:pt x="1865" y="404"/>
                      <a:pt x="1340" y="1"/>
                      <a:pt x="1101"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49"/>
              <p:cNvSpPr/>
              <p:nvPr/>
            </p:nvSpPr>
            <p:spPr>
              <a:xfrm>
                <a:off x="3198825" y="2163375"/>
                <a:ext cx="200775" cy="193425"/>
              </a:xfrm>
              <a:custGeom>
                <a:rect b="b" l="l" r="r" t="t"/>
                <a:pathLst>
                  <a:path extrusionOk="0" h="7737" w="8031">
                    <a:moveTo>
                      <a:pt x="5118" y="0"/>
                    </a:moveTo>
                    <a:lnTo>
                      <a:pt x="3278" y="1427"/>
                    </a:lnTo>
                    <a:cubicBezTo>
                      <a:pt x="3278" y="1427"/>
                      <a:pt x="3227" y="4909"/>
                      <a:pt x="0" y="6112"/>
                    </a:cubicBezTo>
                    <a:cubicBezTo>
                      <a:pt x="0" y="6112"/>
                      <a:pt x="1708" y="7737"/>
                      <a:pt x="3908" y="7737"/>
                    </a:cubicBezTo>
                    <a:cubicBezTo>
                      <a:pt x="4119" y="7737"/>
                      <a:pt x="4334" y="7722"/>
                      <a:pt x="4553" y="7689"/>
                    </a:cubicBezTo>
                    <a:cubicBezTo>
                      <a:pt x="7056" y="7311"/>
                      <a:pt x="8030" y="6463"/>
                      <a:pt x="8030" y="6463"/>
                    </a:cubicBezTo>
                    <a:cubicBezTo>
                      <a:pt x="8030" y="6463"/>
                      <a:pt x="6690" y="6436"/>
                      <a:pt x="5962" y="4685"/>
                    </a:cubicBezTo>
                    <a:cubicBezTo>
                      <a:pt x="5228" y="2931"/>
                      <a:pt x="5118" y="0"/>
                      <a:pt x="5118"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49"/>
              <p:cNvSpPr/>
              <p:nvPr/>
            </p:nvSpPr>
            <p:spPr>
              <a:xfrm>
                <a:off x="3275150" y="2173275"/>
                <a:ext cx="37875" cy="58250"/>
              </a:xfrm>
              <a:custGeom>
                <a:rect b="b" l="l" r="r" t="t"/>
                <a:pathLst>
                  <a:path extrusionOk="0" h="2330" w="1515">
                    <a:moveTo>
                      <a:pt x="1514" y="0"/>
                    </a:moveTo>
                    <a:lnTo>
                      <a:pt x="225" y="1031"/>
                    </a:lnTo>
                    <a:lnTo>
                      <a:pt x="215" y="1086"/>
                    </a:lnTo>
                    <a:lnTo>
                      <a:pt x="0" y="2329"/>
                    </a:lnTo>
                    <a:cubicBezTo>
                      <a:pt x="0" y="2329"/>
                      <a:pt x="885" y="1673"/>
                      <a:pt x="1172" y="1031"/>
                    </a:cubicBezTo>
                    <a:cubicBezTo>
                      <a:pt x="1459" y="383"/>
                      <a:pt x="1514" y="1"/>
                      <a:pt x="1514"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49"/>
              <p:cNvSpPr/>
              <p:nvPr/>
            </p:nvSpPr>
            <p:spPr>
              <a:xfrm>
                <a:off x="3231175" y="2078400"/>
                <a:ext cx="119875" cy="125525"/>
              </a:xfrm>
              <a:custGeom>
                <a:rect b="b" l="l" r="r" t="t"/>
                <a:pathLst>
                  <a:path extrusionOk="0" h="5021" w="4795">
                    <a:moveTo>
                      <a:pt x="2134" y="0"/>
                    </a:moveTo>
                    <a:cubicBezTo>
                      <a:pt x="1729" y="0"/>
                      <a:pt x="1353" y="86"/>
                      <a:pt x="1126" y="268"/>
                    </a:cubicBezTo>
                    <a:cubicBezTo>
                      <a:pt x="457" y="806"/>
                      <a:pt x="0" y="4424"/>
                      <a:pt x="128" y="4830"/>
                    </a:cubicBezTo>
                    <a:cubicBezTo>
                      <a:pt x="171" y="4962"/>
                      <a:pt x="406" y="5021"/>
                      <a:pt x="729" y="5021"/>
                    </a:cubicBezTo>
                    <a:cubicBezTo>
                      <a:pt x="1398" y="5021"/>
                      <a:pt x="2445" y="4769"/>
                      <a:pt x="2949" y="4397"/>
                    </a:cubicBezTo>
                    <a:cubicBezTo>
                      <a:pt x="3696" y="3846"/>
                      <a:pt x="3824" y="3399"/>
                      <a:pt x="3824" y="3399"/>
                    </a:cubicBezTo>
                    <a:cubicBezTo>
                      <a:pt x="3824" y="3399"/>
                      <a:pt x="3949" y="3476"/>
                      <a:pt x="4117" y="3476"/>
                    </a:cubicBezTo>
                    <a:cubicBezTo>
                      <a:pt x="4227" y="3476"/>
                      <a:pt x="4356" y="3443"/>
                      <a:pt x="4481" y="3335"/>
                    </a:cubicBezTo>
                    <a:cubicBezTo>
                      <a:pt x="4795" y="3061"/>
                      <a:pt x="4663" y="2405"/>
                      <a:pt x="4417" y="2260"/>
                    </a:cubicBezTo>
                    <a:cubicBezTo>
                      <a:pt x="4347" y="2220"/>
                      <a:pt x="4286" y="2206"/>
                      <a:pt x="4235" y="2206"/>
                    </a:cubicBezTo>
                    <a:cubicBezTo>
                      <a:pt x="4103" y="2206"/>
                      <a:pt x="4034" y="2301"/>
                      <a:pt x="4034" y="2301"/>
                    </a:cubicBezTo>
                    <a:cubicBezTo>
                      <a:pt x="4034" y="2301"/>
                      <a:pt x="4117" y="1790"/>
                      <a:pt x="3943" y="911"/>
                    </a:cubicBezTo>
                    <a:cubicBezTo>
                      <a:pt x="3831" y="329"/>
                      <a:pt x="2927" y="0"/>
                      <a:pt x="213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49"/>
              <p:cNvSpPr/>
              <p:nvPr/>
            </p:nvSpPr>
            <p:spPr>
              <a:xfrm>
                <a:off x="3285525" y="2121750"/>
                <a:ext cx="21900" cy="8875"/>
              </a:xfrm>
              <a:custGeom>
                <a:rect b="b" l="l" r="r" t="t"/>
                <a:pathLst>
                  <a:path extrusionOk="0" h="355" w="876">
                    <a:moveTo>
                      <a:pt x="423" y="0"/>
                    </a:moveTo>
                    <a:cubicBezTo>
                      <a:pt x="323" y="0"/>
                      <a:pt x="235" y="6"/>
                      <a:pt x="197" y="25"/>
                    </a:cubicBezTo>
                    <a:cubicBezTo>
                      <a:pt x="83" y="75"/>
                      <a:pt x="1" y="311"/>
                      <a:pt x="1" y="311"/>
                    </a:cubicBezTo>
                    <a:cubicBezTo>
                      <a:pt x="1" y="311"/>
                      <a:pt x="213" y="354"/>
                      <a:pt x="398" y="354"/>
                    </a:cubicBezTo>
                    <a:cubicBezTo>
                      <a:pt x="490" y="354"/>
                      <a:pt x="576" y="343"/>
                      <a:pt x="624" y="311"/>
                    </a:cubicBezTo>
                    <a:cubicBezTo>
                      <a:pt x="767" y="221"/>
                      <a:pt x="876" y="25"/>
                      <a:pt x="876" y="25"/>
                    </a:cubicBezTo>
                    <a:cubicBezTo>
                      <a:pt x="876" y="25"/>
                      <a:pt x="625" y="0"/>
                      <a:pt x="4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49"/>
              <p:cNvSpPr/>
              <p:nvPr/>
            </p:nvSpPr>
            <p:spPr>
              <a:xfrm>
                <a:off x="3249625" y="2114050"/>
                <a:ext cx="14375" cy="14125"/>
              </a:xfrm>
              <a:custGeom>
                <a:rect b="b" l="l" r="r" t="t"/>
                <a:pathLst>
                  <a:path extrusionOk="0" h="565" w="575">
                    <a:moveTo>
                      <a:pt x="32" y="0"/>
                    </a:moveTo>
                    <a:cubicBezTo>
                      <a:pt x="32" y="0"/>
                      <a:pt x="1" y="49"/>
                      <a:pt x="106" y="232"/>
                    </a:cubicBezTo>
                    <a:cubicBezTo>
                      <a:pt x="211" y="415"/>
                      <a:pt x="552" y="565"/>
                      <a:pt x="552" y="565"/>
                    </a:cubicBezTo>
                    <a:cubicBezTo>
                      <a:pt x="552" y="565"/>
                      <a:pt x="575" y="301"/>
                      <a:pt x="466" y="182"/>
                    </a:cubicBezTo>
                    <a:cubicBezTo>
                      <a:pt x="356" y="64"/>
                      <a:pt x="33" y="0"/>
                      <a:pt x="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49"/>
              <p:cNvSpPr/>
              <p:nvPr/>
            </p:nvSpPr>
            <p:spPr>
              <a:xfrm>
                <a:off x="3250425" y="2114000"/>
                <a:ext cx="14725" cy="14175"/>
              </a:xfrm>
              <a:custGeom>
                <a:rect b="b" l="l" r="r" t="t"/>
                <a:pathLst>
                  <a:path extrusionOk="0" h="567" w="589">
                    <a:moveTo>
                      <a:pt x="51" y="1"/>
                    </a:moveTo>
                    <a:cubicBezTo>
                      <a:pt x="20" y="1"/>
                      <a:pt x="0" y="2"/>
                      <a:pt x="0" y="2"/>
                    </a:cubicBezTo>
                    <a:cubicBezTo>
                      <a:pt x="0" y="2"/>
                      <a:pt x="347" y="74"/>
                      <a:pt x="434" y="211"/>
                    </a:cubicBezTo>
                    <a:cubicBezTo>
                      <a:pt x="520" y="352"/>
                      <a:pt x="520" y="567"/>
                      <a:pt x="520" y="567"/>
                    </a:cubicBezTo>
                    <a:cubicBezTo>
                      <a:pt x="520" y="567"/>
                      <a:pt x="589" y="316"/>
                      <a:pt x="457" y="143"/>
                    </a:cubicBezTo>
                    <a:cubicBezTo>
                      <a:pt x="357" y="16"/>
                      <a:pt x="148" y="1"/>
                      <a:pt x="5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49"/>
              <p:cNvSpPr/>
              <p:nvPr/>
            </p:nvSpPr>
            <p:spPr>
              <a:xfrm>
                <a:off x="3252025" y="2103850"/>
                <a:ext cx="15300" cy="8500"/>
              </a:xfrm>
              <a:custGeom>
                <a:rect b="b" l="l" r="r" t="t"/>
                <a:pathLst>
                  <a:path extrusionOk="0" h="340" w="612">
                    <a:moveTo>
                      <a:pt x="246" y="1"/>
                    </a:moveTo>
                    <a:cubicBezTo>
                      <a:pt x="114" y="1"/>
                      <a:pt x="1" y="57"/>
                      <a:pt x="1" y="57"/>
                    </a:cubicBezTo>
                    <a:cubicBezTo>
                      <a:pt x="1" y="57"/>
                      <a:pt x="37" y="52"/>
                      <a:pt x="93" y="52"/>
                    </a:cubicBezTo>
                    <a:cubicBezTo>
                      <a:pt x="155" y="52"/>
                      <a:pt x="240" y="58"/>
                      <a:pt x="329" y="84"/>
                    </a:cubicBezTo>
                    <a:cubicBezTo>
                      <a:pt x="502" y="129"/>
                      <a:pt x="611" y="339"/>
                      <a:pt x="611" y="339"/>
                    </a:cubicBezTo>
                    <a:cubicBezTo>
                      <a:pt x="611" y="339"/>
                      <a:pt x="607" y="135"/>
                      <a:pt x="416" y="38"/>
                    </a:cubicBezTo>
                    <a:cubicBezTo>
                      <a:pt x="360" y="10"/>
                      <a:pt x="302" y="1"/>
                      <a:pt x="24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49"/>
              <p:cNvSpPr/>
              <p:nvPr/>
            </p:nvSpPr>
            <p:spPr>
              <a:xfrm>
                <a:off x="3285525" y="2120925"/>
                <a:ext cx="21900" cy="8625"/>
              </a:xfrm>
              <a:custGeom>
                <a:rect b="b" l="l" r="r" t="t"/>
                <a:pathLst>
                  <a:path extrusionOk="0" h="345" w="876">
                    <a:moveTo>
                      <a:pt x="438" y="1"/>
                    </a:moveTo>
                    <a:cubicBezTo>
                      <a:pt x="337" y="1"/>
                      <a:pt x="246" y="9"/>
                      <a:pt x="197" y="30"/>
                    </a:cubicBezTo>
                    <a:cubicBezTo>
                      <a:pt x="60" y="94"/>
                      <a:pt x="1" y="344"/>
                      <a:pt x="1" y="344"/>
                    </a:cubicBezTo>
                    <a:cubicBezTo>
                      <a:pt x="1" y="344"/>
                      <a:pt x="119" y="121"/>
                      <a:pt x="269" y="81"/>
                    </a:cubicBezTo>
                    <a:cubicBezTo>
                      <a:pt x="349" y="59"/>
                      <a:pt x="513" y="54"/>
                      <a:pt x="651" y="54"/>
                    </a:cubicBezTo>
                    <a:cubicBezTo>
                      <a:pt x="774" y="54"/>
                      <a:pt x="876" y="58"/>
                      <a:pt x="876" y="58"/>
                    </a:cubicBezTo>
                    <a:cubicBezTo>
                      <a:pt x="832" y="28"/>
                      <a:pt x="620" y="1"/>
                      <a:pt x="43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49"/>
              <p:cNvSpPr/>
              <p:nvPr/>
            </p:nvSpPr>
            <p:spPr>
              <a:xfrm>
                <a:off x="3286450" y="2110600"/>
                <a:ext cx="23575" cy="5725"/>
              </a:xfrm>
              <a:custGeom>
                <a:rect b="b" l="l" r="r" t="t"/>
                <a:pathLst>
                  <a:path extrusionOk="0" h="229" w="943">
                    <a:moveTo>
                      <a:pt x="451" y="1"/>
                    </a:moveTo>
                    <a:cubicBezTo>
                      <a:pt x="406" y="1"/>
                      <a:pt x="361" y="4"/>
                      <a:pt x="319" y="10"/>
                    </a:cubicBezTo>
                    <a:cubicBezTo>
                      <a:pt x="82" y="46"/>
                      <a:pt x="0" y="229"/>
                      <a:pt x="0" y="229"/>
                    </a:cubicBezTo>
                    <a:cubicBezTo>
                      <a:pt x="0" y="229"/>
                      <a:pt x="105" y="88"/>
                      <a:pt x="401" y="69"/>
                    </a:cubicBezTo>
                    <a:cubicBezTo>
                      <a:pt x="419" y="68"/>
                      <a:pt x="437" y="68"/>
                      <a:pt x="455" y="68"/>
                    </a:cubicBezTo>
                    <a:cubicBezTo>
                      <a:pt x="730" y="68"/>
                      <a:pt x="943" y="197"/>
                      <a:pt x="943" y="197"/>
                    </a:cubicBezTo>
                    <a:cubicBezTo>
                      <a:pt x="894" y="69"/>
                      <a:pt x="663" y="1"/>
                      <a:pt x="45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49"/>
              <p:cNvSpPr/>
              <p:nvPr/>
            </p:nvSpPr>
            <p:spPr>
              <a:xfrm>
                <a:off x="3291900" y="2122575"/>
                <a:ext cx="5600" cy="7225"/>
              </a:xfrm>
              <a:custGeom>
                <a:rect b="b" l="l" r="r" t="t"/>
                <a:pathLst>
                  <a:path extrusionOk="0" h="289" w="224">
                    <a:moveTo>
                      <a:pt x="110" y="0"/>
                    </a:moveTo>
                    <a:cubicBezTo>
                      <a:pt x="51" y="0"/>
                      <a:pt x="1" y="64"/>
                      <a:pt x="1" y="142"/>
                    </a:cubicBezTo>
                    <a:cubicBezTo>
                      <a:pt x="1" y="224"/>
                      <a:pt x="51" y="288"/>
                      <a:pt x="110" y="288"/>
                    </a:cubicBezTo>
                    <a:cubicBezTo>
                      <a:pt x="174" y="288"/>
                      <a:pt x="224" y="224"/>
                      <a:pt x="224" y="142"/>
                    </a:cubicBezTo>
                    <a:cubicBezTo>
                      <a:pt x="224" y="64"/>
                      <a:pt x="174" y="0"/>
                      <a:pt x="11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49"/>
              <p:cNvSpPr/>
              <p:nvPr/>
            </p:nvSpPr>
            <p:spPr>
              <a:xfrm>
                <a:off x="3255450" y="2117300"/>
                <a:ext cx="6175" cy="7250"/>
              </a:xfrm>
              <a:custGeom>
                <a:rect b="b" l="l" r="r" t="t"/>
                <a:pathLst>
                  <a:path extrusionOk="0" h="290" w="247">
                    <a:moveTo>
                      <a:pt x="129" y="1"/>
                    </a:moveTo>
                    <a:cubicBezTo>
                      <a:pt x="70" y="1"/>
                      <a:pt x="22" y="57"/>
                      <a:pt x="9" y="129"/>
                    </a:cubicBezTo>
                    <a:cubicBezTo>
                      <a:pt x="1" y="207"/>
                      <a:pt x="41" y="280"/>
                      <a:pt x="100" y="289"/>
                    </a:cubicBezTo>
                    <a:cubicBezTo>
                      <a:pt x="105" y="290"/>
                      <a:pt x="109" y="290"/>
                      <a:pt x="113" y="290"/>
                    </a:cubicBezTo>
                    <a:cubicBezTo>
                      <a:pt x="172" y="290"/>
                      <a:pt x="224" y="234"/>
                      <a:pt x="233" y="161"/>
                    </a:cubicBezTo>
                    <a:cubicBezTo>
                      <a:pt x="247" y="79"/>
                      <a:pt x="205" y="11"/>
                      <a:pt x="142" y="1"/>
                    </a:cubicBezTo>
                    <a:cubicBezTo>
                      <a:pt x="138" y="1"/>
                      <a:pt x="133" y="1"/>
                      <a:pt x="12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49"/>
              <p:cNvSpPr/>
              <p:nvPr/>
            </p:nvSpPr>
            <p:spPr>
              <a:xfrm>
                <a:off x="3262500" y="2118575"/>
                <a:ext cx="13825" cy="30900"/>
              </a:xfrm>
              <a:custGeom>
                <a:rect b="b" l="l" r="r" t="t"/>
                <a:pathLst>
                  <a:path extrusionOk="0" h="1236" w="553">
                    <a:moveTo>
                      <a:pt x="498" y="1"/>
                    </a:moveTo>
                    <a:lnTo>
                      <a:pt x="1" y="1236"/>
                    </a:lnTo>
                    <a:lnTo>
                      <a:pt x="534" y="1044"/>
                    </a:lnTo>
                    <a:lnTo>
                      <a:pt x="516" y="990"/>
                    </a:lnTo>
                    <a:lnTo>
                      <a:pt x="106" y="1136"/>
                    </a:lnTo>
                    <a:lnTo>
                      <a:pt x="552" y="24"/>
                    </a:lnTo>
                    <a:lnTo>
                      <a:pt x="498"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49"/>
              <p:cNvSpPr/>
              <p:nvPr/>
            </p:nvSpPr>
            <p:spPr>
              <a:xfrm>
                <a:off x="3328475" y="2142075"/>
                <a:ext cx="10275" cy="7750"/>
              </a:xfrm>
              <a:custGeom>
                <a:rect b="b" l="l" r="r" t="t"/>
                <a:pathLst>
                  <a:path extrusionOk="0" h="310" w="411">
                    <a:moveTo>
                      <a:pt x="410" y="0"/>
                    </a:moveTo>
                    <a:cubicBezTo>
                      <a:pt x="374" y="0"/>
                      <a:pt x="88" y="9"/>
                      <a:pt x="0" y="291"/>
                    </a:cubicBezTo>
                    <a:lnTo>
                      <a:pt x="55" y="310"/>
                    </a:lnTo>
                    <a:cubicBezTo>
                      <a:pt x="134" y="64"/>
                      <a:pt x="384" y="59"/>
                      <a:pt x="409" y="59"/>
                    </a:cubicBezTo>
                    <a:cubicBezTo>
                      <a:pt x="410" y="59"/>
                      <a:pt x="410" y="59"/>
                      <a:pt x="410" y="59"/>
                    </a:cubicBezTo>
                    <a:lnTo>
                      <a:pt x="410"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49"/>
              <p:cNvSpPr/>
              <p:nvPr/>
            </p:nvSpPr>
            <p:spPr>
              <a:xfrm>
                <a:off x="3259300" y="2077000"/>
                <a:ext cx="76600" cy="22375"/>
              </a:xfrm>
              <a:custGeom>
                <a:rect b="b" l="l" r="r" t="t"/>
                <a:pathLst>
                  <a:path extrusionOk="0" h="895" w="3064">
                    <a:moveTo>
                      <a:pt x="995" y="1"/>
                    </a:moveTo>
                    <a:cubicBezTo>
                      <a:pt x="396" y="1"/>
                      <a:pt x="33" y="182"/>
                      <a:pt x="1" y="324"/>
                    </a:cubicBezTo>
                    <a:cubicBezTo>
                      <a:pt x="1" y="324"/>
                      <a:pt x="461" y="894"/>
                      <a:pt x="1186" y="894"/>
                    </a:cubicBezTo>
                    <a:cubicBezTo>
                      <a:pt x="1225" y="894"/>
                      <a:pt x="1264" y="893"/>
                      <a:pt x="1305" y="889"/>
                    </a:cubicBezTo>
                    <a:cubicBezTo>
                      <a:pt x="2093" y="820"/>
                      <a:pt x="2795" y="807"/>
                      <a:pt x="2795" y="807"/>
                    </a:cubicBezTo>
                    <a:cubicBezTo>
                      <a:pt x="2795" y="807"/>
                      <a:pt x="3064" y="420"/>
                      <a:pt x="1925" y="128"/>
                    </a:cubicBezTo>
                    <a:cubicBezTo>
                      <a:pt x="1574" y="37"/>
                      <a:pt x="1261" y="1"/>
                      <a:pt x="99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49"/>
              <p:cNvSpPr/>
              <p:nvPr/>
            </p:nvSpPr>
            <p:spPr>
              <a:xfrm>
                <a:off x="3328475" y="2097175"/>
                <a:ext cx="9600" cy="38775"/>
              </a:xfrm>
              <a:custGeom>
                <a:rect b="b" l="l" r="r" t="t"/>
                <a:pathLst>
                  <a:path extrusionOk="0" h="1551" w="384">
                    <a:moveTo>
                      <a:pt x="0" y="0"/>
                    </a:moveTo>
                    <a:cubicBezTo>
                      <a:pt x="23" y="51"/>
                      <a:pt x="42" y="105"/>
                      <a:pt x="51" y="160"/>
                    </a:cubicBezTo>
                    <a:cubicBezTo>
                      <a:pt x="225" y="1039"/>
                      <a:pt x="142" y="1550"/>
                      <a:pt x="142" y="1550"/>
                    </a:cubicBezTo>
                    <a:cubicBezTo>
                      <a:pt x="142" y="1550"/>
                      <a:pt x="383" y="615"/>
                      <a:pt x="28" y="0"/>
                    </a:cubicBezTo>
                    <a:close/>
                  </a:path>
                </a:pathLst>
              </a:custGeom>
              <a:solidFill>
                <a:srgbClr val="6868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49"/>
              <p:cNvSpPr/>
              <p:nvPr/>
            </p:nvSpPr>
            <p:spPr>
              <a:xfrm>
                <a:off x="3311275" y="2097175"/>
                <a:ext cx="22825" cy="44000"/>
              </a:xfrm>
              <a:custGeom>
                <a:rect b="b" l="l" r="r" t="t"/>
                <a:pathLst>
                  <a:path extrusionOk="0" h="1760" w="913">
                    <a:moveTo>
                      <a:pt x="688" y="0"/>
                    </a:moveTo>
                    <a:lnTo>
                      <a:pt x="0" y="28"/>
                    </a:lnTo>
                    <a:lnTo>
                      <a:pt x="174" y="1016"/>
                    </a:lnTo>
                    <a:cubicBezTo>
                      <a:pt x="174" y="1016"/>
                      <a:pt x="402" y="1039"/>
                      <a:pt x="497" y="1304"/>
                    </a:cubicBezTo>
                    <a:cubicBezTo>
                      <a:pt x="589" y="1563"/>
                      <a:pt x="616" y="1759"/>
                      <a:pt x="616" y="1759"/>
                    </a:cubicBezTo>
                    <a:lnTo>
                      <a:pt x="830" y="1550"/>
                    </a:lnTo>
                    <a:cubicBezTo>
                      <a:pt x="830" y="1550"/>
                      <a:pt x="913" y="1039"/>
                      <a:pt x="739" y="160"/>
                    </a:cubicBezTo>
                    <a:cubicBezTo>
                      <a:pt x="730" y="105"/>
                      <a:pt x="711" y="51"/>
                      <a:pt x="688" y="0"/>
                    </a:cubicBezTo>
                    <a:close/>
                  </a:path>
                </a:pathLst>
              </a:custGeom>
              <a:solidFill>
                <a:srgbClr val="682C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49"/>
              <p:cNvSpPr/>
              <p:nvPr/>
            </p:nvSpPr>
            <p:spPr>
              <a:xfrm>
                <a:off x="3224125" y="2136525"/>
                <a:ext cx="105425" cy="76925"/>
              </a:xfrm>
              <a:custGeom>
                <a:rect b="b" l="l" r="r" t="t"/>
                <a:pathLst>
                  <a:path extrusionOk="0" h="3077" w="4217">
                    <a:moveTo>
                      <a:pt x="4122" y="1"/>
                    </a:moveTo>
                    <a:cubicBezTo>
                      <a:pt x="4107" y="1"/>
                      <a:pt x="4089" y="4"/>
                      <a:pt x="4065" y="12"/>
                    </a:cubicBezTo>
                    <a:cubicBezTo>
                      <a:pt x="4065" y="12"/>
                      <a:pt x="3696" y="1179"/>
                      <a:pt x="3486" y="1371"/>
                    </a:cubicBezTo>
                    <a:cubicBezTo>
                      <a:pt x="3282" y="1557"/>
                      <a:pt x="2287" y="1672"/>
                      <a:pt x="2119" y="1890"/>
                    </a:cubicBezTo>
                    <a:cubicBezTo>
                      <a:pt x="1950" y="2114"/>
                      <a:pt x="1814" y="2291"/>
                      <a:pt x="1591" y="2341"/>
                    </a:cubicBezTo>
                    <a:cubicBezTo>
                      <a:pt x="1577" y="2344"/>
                      <a:pt x="1565" y="2346"/>
                      <a:pt x="1553" y="2346"/>
                    </a:cubicBezTo>
                    <a:cubicBezTo>
                      <a:pt x="1362" y="2346"/>
                      <a:pt x="1310" y="1954"/>
                      <a:pt x="1048" y="1817"/>
                    </a:cubicBezTo>
                    <a:cubicBezTo>
                      <a:pt x="992" y="1788"/>
                      <a:pt x="945" y="1776"/>
                      <a:pt x="905" y="1776"/>
                    </a:cubicBezTo>
                    <a:cubicBezTo>
                      <a:pt x="757" y="1776"/>
                      <a:pt x="698" y="1933"/>
                      <a:pt x="581" y="1933"/>
                    </a:cubicBezTo>
                    <a:cubicBezTo>
                      <a:pt x="573" y="1933"/>
                      <a:pt x="565" y="1933"/>
                      <a:pt x="556" y="1931"/>
                    </a:cubicBezTo>
                    <a:cubicBezTo>
                      <a:pt x="387" y="1899"/>
                      <a:pt x="478" y="1649"/>
                      <a:pt x="428" y="1607"/>
                    </a:cubicBezTo>
                    <a:cubicBezTo>
                      <a:pt x="427" y="1606"/>
                      <a:pt x="426" y="1606"/>
                      <a:pt x="425" y="1606"/>
                    </a:cubicBezTo>
                    <a:cubicBezTo>
                      <a:pt x="360" y="1606"/>
                      <a:pt x="1" y="2692"/>
                      <a:pt x="287" y="2947"/>
                    </a:cubicBezTo>
                    <a:cubicBezTo>
                      <a:pt x="389" y="3038"/>
                      <a:pt x="672" y="3077"/>
                      <a:pt x="1018" y="3077"/>
                    </a:cubicBezTo>
                    <a:cubicBezTo>
                      <a:pt x="1680" y="3077"/>
                      <a:pt x="2574" y="2936"/>
                      <a:pt x="2894" y="2751"/>
                    </a:cubicBezTo>
                    <a:cubicBezTo>
                      <a:pt x="3387" y="2469"/>
                      <a:pt x="3696" y="1689"/>
                      <a:pt x="3783" y="1470"/>
                    </a:cubicBezTo>
                    <a:cubicBezTo>
                      <a:pt x="3865" y="1252"/>
                      <a:pt x="4152" y="140"/>
                      <a:pt x="4152" y="140"/>
                    </a:cubicBezTo>
                    <a:cubicBezTo>
                      <a:pt x="4152" y="140"/>
                      <a:pt x="4217" y="1"/>
                      <a:pt x="412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49"/>
              <p:cNvSpPr/>
              <p:nvPr/>
            </p:nvSpPr>
            <p:spPr>
              <a:xfrm>
                <a:off x="3236325" y="2150225"/>
                <a:ext cx="57300" cy="28350"/>
              </a:xfrm>
              <a:custGeom>
                <a:rect b="b" l="l" r="r" t="t"/>
                <a:pathLst>
                  <a:path extrusionOk="0" h="1134" w="2292">
                    <a:moveTo>
                      <a:pt x="1138" y="0"/>
                    </a:moveTo>
                    <a:cubicBezTo>
                      <a:pt x="685" y="0"/>
                      <a:pt x="287" y="312"/>
                      <a:pt x="287" y="312"/>
                    </a:cubicBezTo>
                    <a:cubicBezTo>
                      <a:pt x="118" y="512"/>
                      <a:pt x="0" y="872"/>
                      <a:pt x="109" y="922"/>
                    </a:cubicBezTo>
                    <a:cubicBezTo>
                      <a:pt x="116" y="926"/>
                      <a:pt x="124" y="927"/>
                      <a:pt x="134" y="927"/>
                    </a:cubicBezTo>
                    <a:cubicBezTo>
                      <a:pt x="279" y="927"/>
                      <a:pt x="725" y="566"/>
                      <a:pt x="918" y="566"/>
                    </a:cubicBezTo>
                    <a:cubicBezTo>
                      <a:pt x="924" y="566"/>
                      <a:pt x="929" y="566"/>
                      <a:pt x="934" y="567"/>
                    </a:cubicBezTo>
                    <a:cubicBezTo>
                      <a:pt x="1126" y="589"/>
                      <a:pt x="1839" y="1133"/>
                      <a:pt x="2065" y="1133"/>
                    </a:cubicBezTo>
                    <a:cubicBezTo>
                      <a:pt x="2070" y="1133"/>
                      <a:pt x="2074" y="1133"/>
                      <a:pt x="2078" y="1132"/>
                    </a:cubicBezTo>
                    <a:cubicBezTo>
                      <a:pt x="2292" y="1110"/>
                      <a:pt x="2146" y="426"/>
                      <a:pt x="1553" y="102"/>
                    </a:cubicBezTo>
                    <a:cubicBezTo>
                      <a:pt x="1416" y="28"/>
                      <a:pt x="1275" y="0"/>
                      <a:pt x="113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49"/>
              <p:cNvSpPr/>
              <p:nvPr/>
            </p:nvSpPr>
            <p:spPr>
              <a:xfrm>
                <a:off x="3171375" y="2730225"/>
                <a:ext cx="72225" cy="407700"/>
              </a:xfrm>
              <a:custGeom>
                <a:rect b="b" l="l" r="r" t="t"/>
                <a:pathLst>
                  <a:path extrusionOk="0" h="16308" w="2889">
                    <a:moveTo>
                      <a:pt x="72" y="1"/>
                    </a:moveTo>
                    <a:cubicBezTo>
                      <a:pt x="32" y="1"/>
                      <a:pt x="0" y="33"/>
                      <a:pt x="0" y="74"/>
                    </a:cubicBezTo>
                    <a:lnTo>
                      <a:pt x="0" y="16230"/>
                    </a:lnTo>
                    <a:cubicBezTo>
                      <a:pt x="0" y="16272"/>
                      <a:pt x="32" y="16308"/>
                      <a:pt x="72" y="16308"/>
                    </a:cubicBezTo>
                    <a:lnTo>
                      <a:pt x="2817" y="16308"/>
                    </a:lnTo>
                    <a:cubicBezTo>
                      <a:pt x="2857" y="16308"/>
                      <a:pt x="2889" y="16272"/>
                      <a:pt x="2889" y="16230"/>
                    </a:cubicBezTo>
                    <a:lnTo>
                      <a:pt x="2889" y="74"/>
                    </a:lnTo>
                    <a:cubicBezTo>
                      <a:pt x="2889" y="33"/>
                      <a:pt x="2857" y="1"/>
                      <a:pt x="2817"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49"/>
              <p:cNvSpPr/>
              <p:nvPr/>
            </p:nvSpPr>
            <p:spPr>
              <a:xfrm>
                <a:off x="3184100" y="3145550"/>
                <a:ext cx="33900" cy="367375"/>
              </a:xfrm>
              <a:custGeom>
                <a:rect b="b" l="l" r="r" t="t"/>
                <a:pathLst>
                  <a:path extrusionOk="0" h="14695" w="1356">
                    <a:moveTo>
                      <a:pt x="1" y="0"/>
                    </a:moveTo>
                    <a:lnTo>
                      <a:pt x="1" y="14695"/>
                    </a:lnTo>
                    <a:lnTo>
                      <a:pt x="1355" y="14695"/>
                    </a:lnTo>
                    <a:lnTo>
                      <a:pt x="1355"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49"/>
              <p:cNvSpPr/>
              <p:nvPr/>
            </p:nvSpPr>
            <p:spPr>
              <a:xfrm>
                <a:off x="3171375" y="3389050"/>
                <a:ext cx="72225" cy="48325"/>
              </a:xfrm>
              <a:custGeom>
                <a:rect b="b" l="l" r="r" t="t"/>
                <a:pathLst>
                  <a:path extrusionOk="0" h="1933" w="2889">
                    <a:moveTo>
                      <a:pt x="0" y="1"/>
                    </a:moveTo>
                    <a:lnTo>
                      <a:pt x="0" y="1932"/>
                    </a:lnTo>
                    <a:lnTo>
                      <a:pt x="2889" y="1932"/>
                    </a:lnTo>
                    <a:lnTo>
                      <a:pt x="2889"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49"/>
              <p:cNvSpPr/>
              <p:nvPr/>
            </p:nvSpPr>
            <p:spPr>
              <a:xfrm>
                <a:off x="3171375" y="3076150"/>
                <a:ext cx="72225" cy="312925"/>
              </a:xfrm>
              <a:custGeom>
                <a:rect b="b" l="l" r="r" t="t"/>
                <a:pathLst>
                  <a:path extrusionOk="0" h="12517" w="2889">
                    <a:moveTo>
                      <a:pt x="1180" y="1"/>
                    </a:moveTo>
                    <a:cubicBezTo>
                      <a:pt x="528" y="1"/>
                      <a:pt x="0" y="534"/>
                      <a:pt x="0" y="1181"/>
                    </a:cubicBezTo>
                    <a:lnTo>
                      <a:pt x="0" y="12517"/>
                    </a:lnTo>
                    <a:lnTo>
                      <a:pt x="2889" y="12517"/>
                    </a:lnTo>
                    <a:lnTo>
                      <a:pt x="2889" y="1181"/>
                    </a:lnTo>
                    <a:cubicBezTo>
                      <a:pt x="2889" y="534"/>
                      <a:pt x="2361" y="1"/>
                      <a:pt x="1709"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49"/>
              <p:cNvSpPr/>
              <p:nvPr/>
            </p:nvSpPr>
            <p:spPr>
              <a:xfrm>
                <a:off x="3023025" y="3588000"/>
                <a:ext cx="194975" cy="24850"/>
              </a:xfrm>
              <a:custGeom>
                <a:rect b="b" l="l" r="r" t="t"/>
                <a:pathLst>
                  <a:path extrusionOk="0" h="994" w="7799">
                    <a:moveTo>
                      <a:pt x="186" y="0"/>
                    </a:moveTo>
                    <a:cubicBezTo>
                      <a:pt x="32" y="893"/>
                      <a:pt x="0" y="994"/>
                      <a:pt x="0" y="994"/>
                    </a:cubicBezTo>
                    <a:lnTo>
                      <a:pt x="7798" y="994"/>
                    </a:lnTo>
                    <a:lnTo>
                      <a:pt x="7798"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49"/>
              <p:cNvSpPr/>
              <p:nvPr/>
            </p:nvSpPr>
            <p:spPr>
              <a:xfrm>
                <a:off x="3027650" y="3497750"/>
                <a:ext cx="190350" cy="90275"/>
              </a:xfrm>
              <a:custGeom>
                <a:rect b="b" l="l" r="r" t="t"/>
                <a:pathLst>
                  <a:path extrusionOk="0" h="3611" w="7614">
                    <a:moveTo>
                      <a:pt x="5694" y="1"/>
                    </a:moveTo>
                    <a:cubicBezTo>
                      <a:pt x="5694" y="1"/>
                      <a:pt x="5918" y="2092"/>
                      <a:pt x="4336" y="2243"/>
                    </a:cubicBezTo>
                    <a:cubicBezTo>
                      <a:pt x="2759" y="2393"/>
                      <a:pt x="175" y="2607"/>
                      <a:pt x="11" y="3550"/>
                    </a:cubicBezTo>
                    <a:cubicBezTo>
                      <a:pt x="6" y="3573"/>
                      <a:pt x="1" y="3592"/>
                      <a:pt x="1" y="3610"/>
                    </a:cubicBezTo>
                    <a:lnTo>
                      <a:pt x="7613" y="3610"/>
                    </a:lnTo>
                    <a:lnTo>
                      <a:pt x="7613"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49"/>
              <p:cNvSpPr/>
              <p:nvPr/>
            </p:nvSpPr>
            <p:spPr>
              <a:xfrm>
                <a:off x="3042375" y="3567650"/>
                <a:ext cx="87075" cy="20600"/>
              </a:xfrm>
              <a:custGeom>
                <a:rect b="b" l="l" r="r" t="t"/>
                <a:pathLst>
                  <a:path extrusionOk="0" h="824" w="3483">
                    <a:moveTo>
                      <a:pt x="1250" y="1"/>
                    </a:moveTo>
                    <a:cubicBezTo>
                      <a:pt x="590" y="1"/>
                      <a:pt x="6" y="21"/>
                      <a:pt x="0" y="21"/>
                    </a:cubicBezTo>
                    <a:lnTo>
                      <a:pt x="0" y="71"/>
                    </a:lnTo>
                    <a:cubicBezTo>
                      <a:pt x="9" y="71"/>
                      <a:pt x="592" y="51"/>
                      <a:pt x="1251" y="51"/>
                    </a:cubicBezTo>
                    <a:cubicBezTo>
                      <a:pt x="1580" y="51"/>
                      <a:pt x="1929" y="56"/>
                      <a:pt x="2234" y="71"/>
                    </a:cubicBezTo>
                    <a:cubicBezTo>
                      <a:pt x="3131" y="117"/>
                      <a:pt x="3432" y="814"/>
                      <a:pt x="3437" y="823"/>
                    </a:cubicBezTo>
                    <a:lnTo>
                      <a:pt x="3482" y="805"/>
                    </a:lnTo>
                    <a:cubicBezTo>
                      <a:pt x="3478" y="796"/>
                      <a:pt x="3168" y="71"/>
                      <a:pt x="2234" y="21"/>
                    </a:cubicBezTo>
                    <a:cubicBezTo>
                      <a:pt x="1929" y="6"/>
                      <a:pt x="1579" y="1"/>
                      <a:pt x="12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49"/>
              <p:cNvSpPr/>
              <p:nvPr/>
            </p:nvSpPr>
            <p:spPr>
              <a:xfrm>
                <a:off x="3128625" y="3497750"/>
                <a:ext cx="66125" cy="63150"/>
              </a:xfrm>
              <a:custGeom>
                <a:rect b="b" l="l" r="r" t="t"/>
                <a:pathLst>
                  <a:path extrusionOk="0" h="2526" w="2645">
                    <a:moveTo>
                      <a:pt x="2580" y="1"/>
                    </a:moveTo>
                    <a:cubicBezTo>
                      <a:pt x="2580" y="18"/>
                      <a:pt x="2594" y="2111"/>
                      <a:pt x="1833" y="2380"/>
                    </a:cubicBezTo>
                    <a:cubicBezTo>
                      <a:pt x="1638" y="2449"/>
                      <a:pt x="1427" y="2475"/>
                      <a:pt x="1218" y="2475"/>
                    </a:cubicBezTo>
                    <a:cubicBezTo>
                      <a:pt x="606" y="2475"/>
                      <a:pt x="26" y="2251"/>
                      <a:pt x="19" y="2247"/>
                    </a:cubicBezTo>
                    <a:lnTo>
                      <a:pt x="0" y="2292"/>
                    </a:lnTo>
                    <a:cubicBezTo>
                      <a:pt x="5" y="2298"/>
                      <a:pt x="593" y="2525"/>
                      <a:pt x="1218" y="2525"/>
                    </a:cubicBezTo>
                    <a:cubicBezTo>
                      <a:pt x="1431" y="2525"/>
                      <a:pt x="1650" y="2498"/>
                      <a:pt x="1851" y="2429"/>
                    </a:cubicBezTo>
                    <a:cubicBezTo>
                      <a:pt x="2644" y="2147"/>
                      <a:pt x="2630" y="87"/>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49"/>
              <p:cNvSpPr/>
              <p:nvPr/>
            </p:nvSpPr>
            <p:spPr>
              <a:xfrm>
                <a:off x="3168275" y="3504025"/>
                <a:ext cx="25775" cy="17675"/>
              </a:xfrm>
              <a:custGeom>
                <a:rect b="b" l="l" r="r" t="t"/>
                <a:pathLst>
                  <a:path extrusionOk="0" h="707" w="1031">
                    <a:moveTo>
                      <a:pt x="1004" y="0"/>
                    </a:moveTo>
                    <a:lnTo>
                      <a:pt x="1" y="665"/>
                    </a:lnTo>
                    <a:lnTo>
                      <a:pt x="28" y="707"/>
                    </a:lnTo>
                    <a:lnTo>
                      <a:pt x="1031" y="41"/>
                    </a:lnTo>
                    <a:lnTo>
                      <a:pt x="10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49"/>
              <p:cNvSpPr/>
              <p:nvPr/>
            </p:nvSpPr>
            <p:spPr>
              <a:xfrm>
                <a:off x="3169850" y="3508700"/>
                <a:ext cx="22600" cy="13000"/>
              </a:xfrm>
              <a:custGeom>
                <a:rect b="b" l="l" r="r" t="t"/>
                <a:pathLst>
                  <a:path extrusionOk="0" h="520" w="904">
                    <a:moveTo>
                      <a:pt x="24" y="0"/>
                    </a:moveTo>
                    <a:lnTo>
                      <a:pt x="1" y="41"/>
                    </a:lnTo>
                    <a:lnTo>
                      <a:pt x="882" y="520"/>
                    </a:lnTo>
                    <a:lnTo>
                      <a:pt x="903" y="478"/>
                    </a:lnTo>
                    <a:lnTo>
                      <a:pt x="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49"/>
              <p:cNvSpPr/>
              <p:nvPr/>
            </p:nvSpPr>
            <p:spPr>
              <a:xfrm>
                <a:off x="3161100" y="3528375"/>
                <a:ext cx="29975" cy="11650"/>
              </a:xfrm>
              <a:custGeom>
                <a:rect b="b" l="l" r="r" t="t"/>
                <a:pathLst>
                  <a:path extrusionOk="0" h="466" w="1199">
                    <a:moveTo>
                      <a:pt x="1181" y="1"/>
                    </a:moveTo>
                    <a:lnTo>
                      <a:pt x="1" y="416"/>
                    </a:lnTo>
                    <a:lnTo>
                      <a:pt x="14" y="466"/>
                    </a:lnTo>
                    <a:lnTo>
                      <a:pt x="1199" y="47"/>
                    </a:lnTo>
                    <a:lnTo>
                      <a:pt x="11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49"/>
              <p:cNvSpPr/>
              <p:nvPr/>
            </p:nvSpPr>
            <p:spPr>
              <a:xfrm>
                <a:off x="3166125" y="3528375"/>
                <a:ext cx="21200" cy="14975"/>
              </a:xfrm>
              <a:custGeom>
                <a:rect b="b" l="l" r="r" t="t"/>
                <a:pathLst>
                  <a:path extrusionOk="0" h="599" w="848">
                    <a:moveTo>
                      <a:pt x="27" y="1"/>
                    </a:moveTo>
                    <a:lnTo>
                      <a:pt x="0" y="47"/>
                    </a:lnTo>
                    <a:lnTo>
                      <a:pt x="820" y="598"/>
                    </a:lnTo>
                    <a:lnTo>
                      <a:pt x="848" y="558"/>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49"/>
              <p:cNvSpPr/>
              <p:nvPr/>
            </p:nvSpPr>
            <p:spPr>
              <a:xfrm>
                <a:off x="3272550" y="2730225"/>
                <a:ext cx="72250" cy="407700"/>
              </a:xfrm>
              <a:custGeom>
                <a:rect b="b" l="l" r="r" t="t"/>
                <a:pathLst>
                  <a:path extrusionOk="0" h="16308" w="2890">
                    <a:moveTo>
                      <a:pt x="73" y="1"/>
                    </a:moveTo>
                    <a:cubicBezTo>
                      <a:pt x="32" y="1"/>
                      <a:pt x="0" y="33"/>
                      <a:pt x="0" y="74"/>
                    </a:cubicBezTo>
                    <a:lnTo>
                      <a:pt x="0" y="16230"/>
                    </a:lnTo>
                    <a:cubicBezTo>
                      <a:pt x="0" y="16272"/>
                      <a:pt x="32" y="16308"/>
                      <a:pt x="73" y="16308"/>
                    </a:cubicBezTo>
                    <a:lnTo>
                      <a:pt x="2817" y="16308"/>
                    </a:lnTo>
                    <a:cubicBezTo>
                      <a:pt x="2857" y="16308"/>
                      <a:pt x="2889" y="16272"/>
                      <a:pt x="2889" y="16230"/>
                    </a:cubicBezTo>
                    <a:lnTo>
                      <a:pt x="2889" y="74"/>
                    </a:lnTo>
                    <a:cubicBezTo>
                      <a:pt x="2889" y="33"/>
                      <a:pt x="2857" y="1"/>
                      <a:pt x="2817"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49"/>
              <p:cNvSpPr/>
              <p:nvPr/>
            </p:nvSpPr>
            <p:spPr>
              <a:xfrm>
                <a:off x="3288375" y="3145550"/>
                <a:ext cx="33750" cy="367375"/>
              </a:xfrm>
              <a:custGeom>
                <a:rect b="b" l="l" r="r" t="t"/>
                <a:pathLst>
                  <a:path extrusionOk="0" h="14695" w="1350">
                    <a:moveTo>
                      <a:pt x="1" y="0"/>
                    </a:moveTo>
                    <a:lnTo>
                      <a:pt x="1" y="14695"/>
                    </a:lnTo>
                    <a:lnTo>
                      <a:pt x="1349" y="14695"/>
                    </a:lnTo>
                    <a:lnTo>
                      <a:pt x="1349"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49"/>
              <p:cNvSpPr/>
              <p:nvPr/>
            </p:nvSpPr>
            <p:spPr>
              <a:xfrm>
                <a:off x="3272550" y="3076150"/>
                <a:ext cx="72250" cy="312925"/>
              </a:xfrm>
              <a:custGeom>
                <a:rect b="b" l="l" r="r" t="t"/>
                <a:pathLst>
                  <a:path extrusionOk="0" h="12517" w="2890">
                    <a:moveTo>
                      <a:pt x="1181" y="1"/>
                    </a:moveTo>
                    <a:cubicBezTo>
                      <a:pt x="529" y="1"/>
                      <a:pt x="0" y="534"/>
                      <a:pt x="0" y="1181"/>
                    </a:cubicBezTo>
                    <a:lnTo>
                      <a:pt x="0" y="12517"/>
                    </a:lnTo>
                    <a:lnTo>
                      <a:pt x="2889" y="12517"/>
                    </a:lnTo>
                    <a:lnTo>
                      <a:pt x="2889" y="1181"/>
                    </a:lnTo>
                    <a:cubicBezTo>
                      <a:pt x="2889" y="534"/>
                      <a:pt x="2356" y="1"/>
                      <a:pt x="1709"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49"/>
              <p:cNvSpPr/>
              <p:nvPr/>
            </p:nvSpPr>
            <p:spPr>
              <a:xfrm>
                <a:off x="3272550" y="3389050"/>
                <a:ext cx="72250" cy="48325"/>
              </a:xfrm>
              <a:custGeom>
                <a:rect b="b" l="l" r="r" t="t"/>
                <a:pathLst>
                  <a:path extrusionOk="0" h="1933" w="2890">
                    <a:moveTo>
                      <a:pt x="0" y="1"/>
                    </a:moveTo>
                    <a:lnTo>
                      <a:pt x="0" y="1932"/>
                    </a:lnTo>
                    <a:lnTo>
                      <a:pt x="2889" y="1932"/>
                    </a:lnTo>
                    <a:lnTo>
                      <a:pt x="2889"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49"/>
              <p:cNvSpPr/>
              <p:nvPr/>
            </p:nvSpPr>
            <p:spPr>
              <a:xfrm>
                <a:off x="3133075" y="3588000"/>
                <a:ext cx="194975" cy="24850"/>
              </a:xfrm>
              <a:custGeom>
                <a:rect b="b" l="l" r="r" t="t"/>
                <a:pathLst>
                  <a:path extrusionOk="0" h="994" w="7799">
                    <a:moveTo>
                      <a:pt x="182" y="0"/>
                    </a:moveTo>
                    <a:cubicBezTo>
                      <a:pt x="28" y="893"/>
                      <a:pt x="1" y="994"/>
                      <a:pt x="1" y="994"/>
                    </a:cubicBezTo>
                    <a:lnTo>
                      <a:pt x="7799" y="994"/>
                    </a:lnTo>
                    <a:lnTo>
                      <a:pt x="7799"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49"/>
              <p:cNvSpPr/>
              <p:nvPr/>
            </p:nvSpPr>
            <p:spPr>
              <a:xfrm>
                <a:off x="3137625" y="3497750"/>
                <a:ext cx="190425" cy="90275"/>
              </a:xfrm>
              <a:custGeom>
                <a:rect b="b" l="l" r="r" t="t"/>
                <a:pathLst>
                  <a:path extrusionOk="0" h="3611" w="7617">
                    <a:moveTo>
                      <a:pt x="5698" y="1"/>
                    </a:moveTo>
                    <a:cubicBezTo>
                      <a:pt x="5698" y="1"/>
                      <a:pt x="5921" y="2092"/>
                      <a:pt x="4340" y="2243"/>
                    </a:cubicBezTo>
                    <a:cubicBezTo>
                      <a:pt x="2762" y="2393"/>
                      <a:pt x="174" y="2607"/>
                      <a:pt x="10" y="3550"/>
                    </a:cubicBezTo>
                    <a:cubicBezTo>
                      <a:pt x="10" y="3573"/>
                      <a:pt x="5" y="3592"/>
                      <a:pt x="0" y="3610"/>
                    </a:cubicBezTo>
                    <a:lnTo>
                      <a:pt x="7617" y="3610"/>
                    </a:lnTo>
                    <a:lnTo>
                      <a:pt x="761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49"/>
              <p:cNvSpPr/>
              <p:nvPr/>
            </p:nvSpPr>
            <p:spPr>
              <a:xfrm>
                <a:off x="3152325" y="3567650"/>
                <a:ext cx="87075" cy="20600"/>
              </a:xfrm>
              <a:custGeom>
                <a:rect b="b" l="l" r="r" t="t"/>
                <a:pathLst>
                  <a:path extrusionOk="0" h="824" w="3483">
                    <a:moveTo>
                      <a:pt x="1252" y="1"/>
                    </a:moveTo>
                    <a:cubicBezTo>
                      <a:pt x="592" y="1"/>
                      <a:pt x="10" y="21"/>
                      <a:pt x="1" y="21"/>
                    </a:cubicBezTo>
                    <a:lnTo>
                      <a:pt x="5" y="71"/>
                    </a:lnTo>
                    <a:cubicBezTo>
                      <a:pt x="11" y="71"/>
                      <a:pt x="592" y="51"/>
                      <a:pt x="1251" y="51"/>
                    </a:cubicBezTo>
                    <a:cubicBezTo>
                      <a:pt x="1580" y="51"/>
                      <a:pt x="1928" y="56"/>
                      <a:pt x="2233" y="71"/>
                    </a:cubicBezTo>
                    <a:cubicBezTo>
                      <a:pt x="3136" y="117"/>
                      <a:pt x="3437" y="814"/>
                      <a:pt x="3437" y="823"/>
                    </a:cubicBezTo>
                    <a:lnTo>
                      <a:pt x="3483" y="805"/>
                    </a:lnTo>
                    <a:cubicBezTo>
                      <a:pt x="3483" y="796"/>
                      <a:pt x="3169" y="71"/>
                      <a:pt x="2239" y="21"/>
                    </a:cubicBezTo>
                    <a:cubicBezTo>
                      <a:pt x="1932" y="6"/>
                      <a:pt x="1582" y="1"/>
                      <a:pt x="12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49"/>
              <p:cNvSpPr/>
              <p:nvPr/>
            </p:nvSpPr>
            <p:spPr>
              <a:xfrm>
                <a:off x="3238575" y="3497750"/>
                <a:ext cx="66125" cy="63150"/>
              </a:xfrm>
              <a:custGeom>
                <a:rect b="b" l="l" r="r" t="t"/>
                <a:pathLst>
                  <a:path extrusionOk="0" h="2526" w="2645">
                    <a:moveTo>
                      <a:pt x="2580" y="1"/>
                    </a:moveTo>
                    <a:cubicBezTo>
                      <a:pt x="2580" y="18"/>
                      <a:pt x="2594" y="2111"/>
                      <a:pt x="1833" y="2380"/>
                    </a:cubicBezTo>
                    <a:cubicBezTo>
                      <a:pt x="1639" y="2449"/>
                      <a:pt x="1427" y="2475"/>
                      <a:pt x="1219" y="2475"/>
                    </a:cubicBezTo>
                    <a:cubicBezTo>
                      <a:pt x="608" y="2475"/>
                      <a:pt x="29" y="2251"/>
                      <a:pt x="19" y="2247"/>
                    </a:cubicBezTo>
                    <a:lnTo>
                      <a:pt x="1" y="2292"/>
                    </a:lnTo>
                    <a:cubicBezTo>
                      <a:pt x="10" y="2298"/>
                      <a:pt x="598" y="2525"/>
                      <a:pt x="1223" y="2525"/>
                    </a:cubicBezTo>
                    <a:cubicBezTo>
                      <a:pt x="1436" y="2525"/>
                      <a:pt x="1650" y="2498"/>
                      <a:pt x="1852" y="2429"/>
                    </a:cubicBezTo>
                    <a:cubicBezTo>
                      <a:pt x="2645" y="2147"/>
                      <a:pt x="2630" y="87"/>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49"/>
              <p:cNvSpPr/>
              <p:nvPr/>
            </p:nvSpPr>
            <p:spPr>
              <a:xfrm>
                <a:off x="3278225" y="3504025"/>
                <a:ext cx="25900" cy="17675"/>
              </a:xfrm>
              <a:custGeom>
                <a:rect b="b" l="l" r="r" t="t"/>
                <a:pathLst>
                  <a:path extrusionOk="0" h="707" w="1036">
                    <a:moveTo>
                      <a:pt x="1008" y="0"/>
                    </a:moveTo>
                    <a:lnTo>
                      <a:pt x="1" y="665"/>
                    </a:lnTo>
                    <a:lnTo>
                      <a:pt x="28" y="707"/>
                    </a:lnTo>
                    <a:lnTo>
                      <a:pt x="1036" y="41"/>
                    </a:lnTo>
                    <a:lnTo>
                      <a:pt x="10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49"/>
              <p:cNvSpPr/>
              <p:nvPr/>
            </p:nvSpPr>
            <p:spPr>
              <a:xfrm>
                <a:off x="3279825" y="3508700"/>
                <a:ext cx="22575" cy="13000"/>
              </a:xfrm>
              <a:custGeom>
                <a:rect b="b" l="l" r="r" t="t"/>
                <a:pathLst>
                  <a:path extrusionOk="0" h="520" w="903">
                    <a:moveTo>
                      <a:pt x="23" y="0"/>
                    </a:moveTo>
                    <a:lnTo>
                      <a:pt x="0" y="41"/>
                    </a:lnTo>
                    <a:lnTo>
                      <a:pt x="880" y="520"/>
                    </a:lnTo>
                    <a:lnTo>
                      <a:pt x="903" y="478"/>
                    </a:lnTo>
                    <a:lnTo>
                      <a:pt x="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49"/>
              <p:cNvSpPr/>
              <p:nvPr/>
            </p:nvSpPr>
            <p:spPr>
              <a:xfrm>
                <a:off x="3271050" y="3528375"/>
                <a:ext cx="30000" cy="11650"/>
              </a:xfrm>
              <a:custGeom>
                <a:rect b="b" l="l" r="r" t="t"/>
                <a:pathLst>
                  <a:path extrusionOk="0" h="466" w="1200">
                    <a:moveTo>
                      <a:pt x="1186" y="1"/>
                    </a:moveTo>
                    <a:lnTo>
                      <a:pt x="0" y="416"/>
                    </a:lnTo>
                    <a:lnTo>
                      <a:pt x="19" y="466"/>
                    </a:lnTo>
                    <a:lnTo>
                      <a:pt x="1199" y="47"/>
                    </a:lnTo>
                    <a:lnTo>
                      <a:pt x="11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49"/>
              <p:cNvSpPr/>
              <p:nvPr/>
            </p:nvSpPr>
            <p:spPr>
              <a:xfrm>
                <a:off x="3276075" y="3528375"/>
                <a:ext cx="21325" cy="14975"/>
              </a:xfrm>
              <a:custGeom>
                <a:rect b="b" l="l" r="r" t="t"/>
                <a:pathLst>
                  <a:path extrusionOk="0" h="599" w="853">
                    <a:moveTo>
                      <a:pt x="28" y="1"/>
                    </a:moveTo>
                    <a:lnTo>
                      <a:pt x="0" y="47"/>
                    </a:lnTo>
                    <a:lnTo>
                      <a:pt x="825" y="598"/>
                    </a:lnTo>
                    <a:lnTo>
                      <a:pt x="853" y="558"/>
                    </a:lnTo>
                    <a:lnTo>
                      <a:pt x="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49"/>
              <p:cNvSpPr/>
              <p:nvPr/>
            </p:nvSpPr>
            <p:spPr>
              <a:xfrm>
                <a:off x="3049325" y="2311050"/>
                <a:ext cx="463425" cy="420575"/>
              </a:xfrm>
              <a:custGeom>
                <a:rect b="b" l="l" r="r" t="t"/>
                <a:pathLst>
                  <a:path extrusionOk="0" h="16823" w="18537">
                    <a:moveTo>
                      <a:pt x="6368" y="0"/>
                    </a:moveTo>
                    <a:cubicBezTo>
                      <a:pt x="6368" y="0"/>
                      <a:pt x="1349" y="615"/>
                      <a:pt x="675" y="1404"/>
                    </a:cubicBezTo>
                    <a:cubicBezTo>
                      <a:pt x="0" y="2192"/>
                      <a:pt x="2175" y="15838"/>
                      <a:pt x="3149" y="16663"/>
                    </a:cubicBezTo>
                    <a:cubicBezTo>
                      <a:pt x="3214" y="16722"/>
                      <a:pt x="3318" y="16772"/>
                      <a:pt x="3455" y="16822"/>
                    </a:cubicBezTo>
                    <a:lnTo>
                      <a:pt x="14174" y="16822"/>
                    </a:lnTo>
                    <a:cubicBezTo>
                      <a:pt x="15082" y="15022"/>
                      <a:pt x="18463" y="4197"/>
                      <a:pt x="18500" y="2680"/>
                    </a:cubicBezTo>
                    <a:cubicBezTo>
                      <a:pt x="18537" y="1067"/>
                      <a:pt x="16723" y="724"/>
                      <a:pt x="14403" y="351"/>
                    </a:cubicBezTo>
                    <a:lnTo>
                      <a:pt x="6368"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49"/>
              <p:cNvSpPr/>
              <p:nvPr/>
            </p:nvSpPr>
            <p:spPr>
              <a:xfrm>
                <a:off x="3062200" y="2425100"/>
                <a:ext cx="64400" cy="303425"/>
              </a:xfrm>
              <a:custGeom>
                <a:rect b="b" l="l" r="r" t="t"/>
                <a:pathLst>
                  <a:path extrusionOk="0" h="12137" w="2576">
                    <a:moveTo>
                      <a:pt x="60" y="1"/>
                    </a:moveTo>
                    <a:lnTo>
                      <a:pt x="1" y="9"/>
                    </a:lnTo>
                    <a:cubicBezTo>
                      <a:pt x="5" y="46"/>
                      <a:pt x="402" y="3952"/>
                      <a:pt x="839" y="6135"/>
                    </a:cubicBezTo>
                    <a:cubicBezTo>
                      <a:pt x="1107" y="7471"/>
                      <a:pt x="1901" y="10136"/>
                      <a:pt x="2516" y="12137"/>
                    </a:cubicBezTo>
                    <a:lnTo>
                      <a:pt x="2575" y="12124"/>
                    </a:lnTo>
                    <a:cubicBezTo>
                      <a:pt x="1955" y="10123"/>
                      <a:pt x="1168" y="7456"/>
                      <a:pt x="899" y="6121"/>
                    </a:cubicBezTo>
                    <a:cubicBezTo>
                      <a:pt x="461" y="3943"/>
                      <a:pt x="64" y="41"/>
                      <a:pt x="6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49"/>
              <p:cNvSpPr/>
              <p:nvPr/>
            </p:nvSpPr>
            <p:spPr>
              <a:xfrm>
                <a:off x="3208500" y="2294525"/>
                <a:ext cx="174925" cy="75100"/>
              </a:xfrm>
              <a:custGeom>
                <a:rect b="b" l="l" r="r" t="t"/>
                <a:pathLst>
                  <a:path extrusionOk="0" h="3004" w="6997">
                    <a:moveTo>
                      <a:pt x="3629" y="1"/>
                    </a:moveTo>
                    <a:lnTo>
                      <a:pt x="1" y="661"/>
                    </a:lnTo>
                    <a:lnTo>
                      <a:pt x="2197" y="3003"/>
                    </a:lnTo>
                    <a:lnTo>
                      <a:pt x="6997" y="966"/>
                    </a:lnTo>
                    <a:lnTo>
                      <a:pt x="3629"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49"/>
              <p:cNvSpPr/>
              <p:nvPr/>
            </p:nvSpPr>
            <p:spPr>
              <a:xfrm>
                <a:off x="3189475" y="2311050"/>
                <a:ext cx="219925" cy="78750"/>
              </a:xfrm>
              <a:custGeom>
                <a:rect b="b" l="l" r="r" t="t"/>
                <a:pathLst>
                  <a:path extrusionOk="0" h="3150" w="8797">
                    <a:moveTo>
                      <a:pt x="762" y="0"/>
                    </a:moveTo>
                    <a:lnTo>
                      <a:pt x="0" y="105"/>
                    </a:lnTo>
                    <a:lnTo>
                      <a:pt x="2798" y="3149"/>
                    </a:lnTo>
                    <a:lnTo>
                      <a:pt x="8560" y="342"/>
                    </a:lnTo>
                    <a:lnTo>
                      <a:pt x="8797" y="351"/>
                    </a:lnTo>
                    <a:lnTo>
                      <a:pt x="8797" y="351"/>
                    </a:lnTo>
                    <a:lnTo>
                      <a:pt x="7758" y="305"/>
                    </a:lnTo>
                    <a:lnTo>
                      <a:pt x="2958" y="2342"/>
                    </a:lnTo>
                    <a:lnTo>
                      <a:pt x="762" y="0"/>
                    </a:lnTo>
                    <a:close/>
                  </a:path>
                </a:pathLst>
              </a:custGeom>
              <a:solidFill>
                <a:srgbClr val="B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49"/>
              <p:cNvSpPr/>
              <p:nvPr/>
            </p:nvSpPr>
            <p:spPr>
              <a:xfrm>
                <a:off x="3387850" y="2338275"/>
                <a:ext cx="169125" cy="370000"/>
              </a:xfrm>
              <a:custGeom>
                <a:rect b="b" l="l" r="r" t="t"/>
                <a:pathLst>
                  <a:path extrusionOk="0" h="14800" w="6765">
                    <a:moveTo>
                      <a:pt x="3870" y="1"/>
                    </a:moveTo>
                    <a:cubicBezTo>
                      <a:pt x="0" y="392"/>
                      <a:pt x="1569" y="8478"/>
                      <a:pt x="2088" y="11171"/>
                    </a:cubicBezTo>
                    <a:cubicBezTo>
                      <a:pt x="2557" y="13607"/>
                      <a:pt x="3026" y="14799"/>
                      <a:pt x="4052" y="14799"/>
                    </a:cubicBezTo>
                    <a:cubicBezTo>
                      <a:pt x="4162" y="14799"/>
                      <a:pt x="4279" y="14785"/>
                      <a:pt x="4403" y="14758"/>
                    </a:cubicBezTo>
                    <a:cubicBezTo>
                      <a:pt x="5675" y="14476"/>
                      <a:pt x="6764" y="7630"/>
                      <a:pt x="6668" y="4179"/>
                    </a:cubicBezTo>
                    <a:cubicBezTo>
                      <a:pt x="6573" y="734"/>
                      <a:pt x="3870" y="1"/>
                      <a:pt x="3870"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49"/>
              <p:cNvSpPr/>
              <p:nvPr/>
            </p:nvSpPr>
            <p:spPr>
              <a:xfrm>
                <a:off x="3443575" y="2603500"/>
                <a:ext cx="95650" cy="312500"/>
              </a:xfrm>
              <a:custGeom>
                <a:rect b="b" l="l" r="r" t="t"/>
                <a:pathLst>
                  <a:path extrusionOk="0" h="12500" w="3826">
                    <a:moveTo>
                      <a:pt x="3771" y="1"/>
                    </a:moveTo>
                    <a:cubicBezTo>
                      <a:pt x="3495" y="1"/>
                      <a:pt x="2190" y="229"/>
                      <a:pt x="1226" y="1315"/>
                    </a:cubicBezTo>
                    <a:cubicBezTo>
                      <a:pt x="1226" y="1315"/>
                      <a:pt x="0" y="2102"/>
                      <a:pt x="141" y="4965"/>
                    </a:cubicBezTo>
                    <a:cubicBezTo>
                      <a:pt x="228" y="6696"/>
                      <a:pt x="406" y="10083"/>
                      <a:pt x="533" y="12499"/>
                    </a:cubicBezTo>
                    <a:lnTo>
                      <a:pt x="2584" y="12499"/>
                    </a:lnTo>
                    <a:cubicBezTo>
                      <a:pt x="3021" y="8114"/>
                      <a:pt x="3819" y="47"/>
                      <a:pt x="3824" y="11"/>
                    </a:cubicBezTo>
                    <a:cubicBezTo>
                      <a:pt x="3826" y="4"/>
                      <a:pt x="3807" y="1"/>
                      <a:pt x="377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49"/>
              <p:cNvSpPr/>
              <p:nvPr/>
            </p:nvSpPr>
            <p:spPr>
              <a:xfrm>
                <a:off x="3456875" y="2915975"/>
                <a:ext cx="51300" cy="68925"/>
              </a:xfrm>
              <a:custGeom>
                <a:rect b="b" l="l" r="r" t="t"/>
                <a:pathLst>
                  <a:path extrusionOk="0" h="2757" w="2052">
                    <a:moveTo>
                      <a:pt x="1" y="0"/>
                    </a:moveTo>
                    <a:cubicBezTo>
                      <a:pt x="83" y="1586"/>
                      <a:pt x="148" y="2757"/>
                      <a:pt x="148" y="2757"/>
                    </a:cubicBezTo>
                    <a:lnTo>
                      <a:pt x="1783" y="2757"/>
                    </a:lnTo>
                    <a:cubicBezTo>
                      <a:pt x="1783" y="2757"/>
                      <a:pt x="1892" y="1635"/>
                      <a:pt x="2052" y="0"/>
                    </a:cubicBezTo>
                    <a:close/>
                  </a:path>
                </a:pathLst>
              </a:custGeom>
              <a:solidFill>
                <a:srgbClr val="B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49"/>
              <p:cNvSpPr/>
              <p:nvPr/>
            </p:nvSpPr>
            <p:spPr>
              <a:xfrm>
                <a:off x="3427775" y="2984600"/>
                <a:ext cx="73675" cy="96650"/>
              </a:xfrm>
              <a:custGeom>
                <a:rect b="b" l="l" r="r" t="t"/>
                <a:pathLst>
                  <a:path extrusionOk="0" h="3866" w="2947">
                    <a:moveTo>
                      <a:pt x="1092" y="0"/>
                    </a:moveTo>
                    <a:cubicBezTo>
                      <a:pt x="750" y="0"/>
                      <a:pt x="124" y="79"/>
                      <a:pt x="71" y="646"/>
                    </a:cubicBezTo>
                    <a:cubicBezTo>
                      <a:pt x="0" y="1358"/>
                      <a:pt x="154" y="2055"/>
                      <a:pt x="282" y="2055"/>
                    </a:cubicBezTo>
                    <a:cubicBezTo>
                      <a:pt x="294" y="2055"/>
                      <a:pt x="306" y="2048"/>
                      <a:pt x="317" y="2035"/>
                    </a:cubicBezTo>
                    <a:cubicBezTo>
                      <a:pt x="443" y="1889"/>
                      <a:pt x="763" y="1209"/>
                      <a:pt x="939" y="1209"/>
                    </a:cubicBezTo>
                    <a:cubicBezTo>
                      <a:pt x="948" y="1209"/>
                      <a:pt x="957" y="1211"/>
                      <a:pt x="965" y="1215"/>
                    </a:cubicBezTo>
                    <a:cubicBezTo>
                      <a:pt x="1138" y="1293"/>
                      <a:pt x="946" y="3827"/>
                      <a:pt x="1165" y="3863"/>
                    </a:cubicBezTo>
                    <a:cubicBezTo>
                      <a:pt x="1174" y="3865"/>
                      <a:pt x="1183" y="3865"/>
                      <a:pt x="1192" y="3865"/>
                    </a:cubicBezTo>
                    <a:cubicBezTo>
                      <a:pt x="1427" y="3865"/>
                      <a:pt x="1941" y="3438"/>
                      <a:pt x="2191" y="2834"/>
                    </a:cubicBezTo>
                    <a:cubicBezTo>
                      <a:pt x="2450" y="2205"/>
                      <a:pt x="2947" y="12"/>
                      <a:pt x="2947" y="12"/>
                    </a:cubicBezTo>
                    <a:lnTo>
                      <a:pt x="1312" y="12"/>
                    </a:lnTo>
                    <a:cubicBezTo>
                      <a:pt x="1312" y="12"/>
                      <a:pt x="1222" y="0"/>
                      <a:pt x="109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49"/>
              <p:cNvSpPr/>
              <p:nvPr/>
            </p:nvSpPr>
            <p:spPr>
              <a:xfrm>
                <a:off x="2956800" y="1744975"/>
                <a:ext cx="425850" cy="96850"/>
              </a:xfrm>
              <a:custGeom>
                <a:rect b="b" l="l" r="r" t="t"/>
                <a:pathLst>
                  <a:path extrusionOk="0" h="3874" w="17034">
                    <a:moveTo>
                      <a:pt x="6112" y="1"/>
                    </a:moveTo>
                    <a:cubicBezTo>
                      <a:pt x="3415" y="1"/>
                      <a:pt x="1085" y="1587"/>
                      <a:pt x="1" y="3874"/>
                    </a:cubicBezTo>
                    <a:lnTo>
                      <a:pt x="17033" y="3874"/>
                    </a:lnTo>
                    <a:cubicBezTo>
                      <a:pt x="16436" y="2622"/>
                      <a:pt x="15159" y="1751"/>
                      <a:pt x="13678" y="1751"/>
                    </a:cubicBezTo>
                    <a:cubicBezTo>
                      <a:pt x="13341" y="1751"/>
                      <a:pt x="13013" y="1796"/>
                      <a:pt x="12698" y="1883"/>
                    </a:cubicBezTo>
                    <a:cubicBezTo>
                      <a:pt x="12456" y="1950"/>
                      <a:pt x="12209" y="1982"/>
                      <a:pt x="11964" y="1982"/>
                    </a:cubicBezTo>
                    <a:cubicBezTo>
                      <a:pt x="11336" y="1982"/>
                      <a:pt x="10716" y="1771"/>
                      <a:pt x="10205" y="1381"/>
                    </a:cubicBezTo>
                    <a:cubicBezTo>
                      <a:pt x="9070" y="516"/>
                      <a:pt x="7653" y="1"/>
                      <a:pt x="6112"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49"/>
              <p:cNvSpPr/>
              <p:nvPr/>
            </p:nvSpPr>
            <p:spPr>
              <a:xfrm>
                <a:off x="2727550" y="1972275"/>
                <a:ext cx="428450" cy="138800"/>
              </a:xfrm>
              <a:custGeom>
                <a:rect b="b" l="l" r="r" t="t"/>
                <a:pathLst>
                  <a:path extrusionOk="0" h="5552" w="17138">
                    <a:moveTo>
                      <a:pt x="5666" y="1"/>
                    </a:moveTo>
                    <a:cubicBezTo>
                      <a:pt x="2571" y="1"/>
                      <a:pt x="60" y="2476"/>
                      <a:pt x="0" y="5552"/>
                    </a:cubicBezTo>
                    <a:lnTo>
                      <a:pt x="17137" y="5552"/>
                    </a:lnTo>
                    <a:cubicBezTo>
                      <a:pt x="16718" y="3638"/>
                      <a:pt x="15009" y="2203"/>
                      <a:pt x="12968" y="2203"/>
                    </a:cubicBezTo>
                    <a:cubicBezTo>
                      <a:pt x="12534" y="2203"/>
                      <a:pt x="12114" y="2266"/>
                      <a:pt x="11718" y="2390"/>
                    </a:cubicBezTo>
                    <a:cubicBezTo>
                      <a:pt x="11546" y="2442"/>
                      <a:pt x="11371" y="2468"/>
                      <a:pt x="11196" y="2468"/>
                    </a:cubicBezTo>
                    <a:cubicBezTo>
                      <a:pt x="10705" y="2468"/>
                      <a:pt x="10226" y="2265"/>
                      <a:pt x="9886" y="1888"/>
                    </a:cubicBezTo>
                    <a:cubicBezTo>
                      <a:pt x="8851" y="730"/>
                      <a:pt x="7343" y="1"/>
                      <a:pt x="5666"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78" name="Google Shape;3378;p49"/>
          <p:cNvGrpSpPr/>
          <p:nvPr/>
        </p:nvGrpSpPr>
        <p:grpSpPr>
          <a:xfrm>
            <a:off x="775895" y="3196730"/>
            <a:ext cx="2042766" cy="1234061"/>
            <a:chOff x="3895675" y="2098725"/>
            <a:chExt cx="2511700" cy="1517350"/>
          </a:xfrm>
        </p:grpSpPr>
        <p:sp>
          <p:nvSpPr>
            <p:cNvPr id="3379" name="Google Shape;3379;p49"/>
            <p:cNvSpPr/>
            <p:nvPr/>
          </p:nvSpPr>
          <p:spPr>
            <a:xfrm>
              <a:off x="5514675" y="3001625"/>
              <a:ext cx="55175" cy="108525"/>
            </a:xfrm>
            <a:custGeom>
              <a:rect b="b" l="l" r="r" t="t"/>
              <a:pathLst>
                <a:path extrusionOk="0" h="4341" w="2207">
                  <a:moveTo>
                    <a:pt x="1" y="1"/>
                  </a:moveTo>
                  <a:lnTo>
                    <a:pt x="1" y="4340"/>
                  </a:lnTo>
                  <a:lnTo>
                    <a:pt x="2207" y="4340"/>
                  </a:lnTo>
                  <a:lnTo>
                    <a:pt x="2207" y="1"/>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49"/>
            <p:cNvSpPr/>
            <p:nvPr/>
          </p:nvSpPr>
          <p:spPr>
            <a:xfrm>
              <a:off x="5615025" y="3024700"/>
              <a:ext cx="22650" cy="108525"/>
            </a:xfrm>
            <a:custGeom>
              <a:rect b="b" l="l" r="r" t="t"/>
              <a:pathLst>
                <a:path extrusionOk="0" h="4341" w="906">
                  <a:moveTo>
                    <a:pt x="1" y="1"/>
                  </a:moveTo>
                  <a:lnTo>
                    <a:pt x="1" y="4340"/>
                  </a:lnTo>
                  <a:lnTo>
                    <a:pt x="905" y="4340"/>
                  </a:lnTo>
                  <a:lnTo>
                    <a:pt x="905" y="1"/>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49"/>
            <p:cNvSpPr/>
            <p:nvPr/>
          </p:nvSpPr>
          <p:spPr>
            <a:xfrm>
              <a:off x="5139650" y="2889575"/>
              <a:ext cx="329825" cy="704675"/>
            </a:xfrm>
            <a:custGeom>
              <a:rect b="b" l="l" r="r" t="t"/>
              <a:pathLst>
                <a:path extrusionOk="0" h="28187" w="13193">
                  <a:moveTo>
                    <a:pt x="0" y="0"/>
                  </a:moveTo>
                  <a:lnTo>
                    <a:pt x="0" y="28187"/>
                  </a:lnTo>
                  <a:lnTo>
                    <a:pt x="13192" y="28187"/>
                  </a:lnTo>
                  <a:lnTo>
                    <a:pt x="13192"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49"/>
            <p:cNvSpPr/>
            <p:nvPr/>
          </p:nvSpPr>
          <p:spPr>
            <a:xfrm>
              <a:off x="5029700" y="2889575"/>
              <a:ext cx="109975" cy="704675"/>
            </a:xfrm>
            <a:custGeom>
              <a:rect b="b" l="l" r="r" t="t"/>
              <a:pathLst>
                <a:path extrusionOk="0" h="28187" w="4399">
                  <a:moveTo>
                    <a:pt x="0" y="0"/>
                  </a:moveTo>
                  <a:lnTo>
                    <a:pt x="0" y="28187"/>
                  </a:lnTo>
                  <a:lnTo>
                    <a:pt x="4398" y="28187"/>
                  </a:lnTo>
                  <a:lnTo>
                    <a:pt x="4398" y="0"/>
                  </a:lnTo>
                  <a:close/>
                </a:path>
              </a:pathLst>
            </a:custGeom>
            <a:solidFill>
              <a:srgbClr val="302D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49"/>
            <p:cNvSpPr/>
            <p:nvPr/>
          </p:nvSpPr>
          <p:spPr>
            <a:xfrm>
              <a:off x="5193000" y="2968125"/>
              <a:ext cx="58600" cy="18375"/>
            </a:xfrm>
            <a:custGeom>
              <a:rect b="b" l="l" r="r" t="t"/>
              <a:pathLst>
                <a:path extrusionOk="0" h="735" w="2344">
                  <a:moveTo>
                    <a:pt x="370" y="0"/>
                  </a:moveTo>
                  <a:cubicBezTo>
                    <a:pt x="165" y="0"/>
                    <a:pt x="0" y="165"/>
                    <a:pt x="0" y="370"/>
                  </a:cubicBezTo>
                  <a:cubicBezTo>
                    <a:pt x="0" y="570"/>
                    <a:pt x="165" y="735"/>
                    <a:pt x="370" y="735"/>
                  </a:cubicBezTo>
                  <a:lnTo>
                    <a:pt x="1979" y="735"/>
                  </a:lnTo>
                  <a:cubicBezTo>
                    <a:pt x="2179" y="735"/>
                    <a:pt x="2343" y="570"/>
                    <a:pt x="2343" y="370"/>
                  </a:cubicBezTo>
                  <a:cubicBezTo>
                    <a:pt x="2343" y="165"/>
                    <a:pt x="2179" y="0"/>
                    <a:pt x="1979"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49"/>
            <p:cNvSpPr/>
            <p:nvPr/>
          </p:nvSpPr>
          <p:spPr>
            <a:xfrm>
              <a:off x="5283125" y="2968125"/>
              <a:ext cx="58575" cy="18375"/>
            </a:xfrm>
            <a:custGeom>
              <a:rect b="b" l="l" r="r" t="t"/>
              <a:pathLst>
                <a:path extrusionOk="0" h="735" w="2343">
                  <a:moveTo>
                    <a:pt x="365" y="0"/>
                  </a:moveTo>
                  <a:cubicBezTo>
                    <a:pt x="165" y="0"/>
                    <a:pt x="0" y="165"/>
                    <a:pt x="0" y="370"/>
                  </a:cubicBezTo>
                  <a:cubicBezTo>
                    <a:pt x="0" y="570"/>
                    <a:pt x="165" y="735"/>
                    <a:pt x="365" y="735"/>
                  </a:cubicBezTo>
                  <a:lnTo>
                    <a:pt x="1973" y="735"/>
                  </a:lnTo>
                  <a:cubicBezTo>
                    <a:pt x="2178" y="735"/>
                    <a:pt x="2343" y="570"/>
                    <a:pt x="2343" y="370"/>
                  </a:cubicBezTo>
                  <a:cubicBezTo>
                    <a:pt x="2343" y="165"/>
                    <a:pt x="2178" y="0"/>
                    <a:pt x="1973"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49"/>
            <p:cNvSpPr/>
            <p:nvPr/>
          </p:nvSpPr>
          <p:spPr>
            <a:xfrm>
              <a:off x="5373100" y="2968125"/>
              <a:ext cx="58625" cy="18375"/>
            </a:xfrm>
            <a:custGeom>
              <a:rect b="b" l="l" r="r" t="t"/>
              <a:pathLst>
                <a:path extrusionOk="0" h="735" w="2345">
                  <a:moveTo>
                    <a:pt x="370" y="0"/>
                  </a:moveTo>
                  <a:cubicBezTo>
                    <a:pt x="170" y="0"/>
                    <a:pt x="0" y="165"/>
                    <a:pt x="0" y="370"/>
                  </a:cubicBezTo>
                  <a:cubicBezTo>
                    <a:pt x="0" y="570"/>
                    <a:pt x="170" y="735"/>
                    <a:pt x="370" y="735"/>
                  </a:cubicBezTo>
                  <a:lnTo>
                    <a:pt x="1979" y="735"/>
                  </a:lnTo>
                  <a:cubicBezTo>
                    <a:pt x="2180" y="735"/>
                    <a:pt x="2344" y="570"/>
                    <a:pt x="2344" y="370"/>
                  </a:cubicBezTo>
                  <a:cubicBezTo>
                    <a:pt x="2344" y="165"/>
                    <a:pt x="2180" y="0"/>
                    <a:pt x="1979"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49"/>
            <p:cNvSpPr/>
            <p:nvPr/>
          </p:nvSpPr>
          <p:spPr>
            <a:xfrm>
              <a:off x="5193000" y="3015450"/>
              <a:ext cx="58600" cy="18400"/>
            </a:xfrm>
            <a:custGeom>
              <a:rect b="b" l="l" r="r" t="t"/>
              <a:pathLst>
                <a:path extrusionOk="0" h="736" w="2344">
                  <a:moveTo>
                    <a:pt x="370" y="1"/>
                  </a:moveTo>
                  <a:cubicBezTo>
                    <a:pt x="165" y="1"/>
                    <a:pt x="0" y="165"/>
                    <a:pt x="0" y="371"/>
                  </a:cubicBezTo>
                  <a:cubicBezTo>
                    <a:pt x="0" y="571"/>
                    <a:pt x="165" y="735"/>
                    <a:pt x="370" y="735"/>
                  </a:cubicBezTo>
                  <a:lnTo>
                    <a:pt x="1979" y="735"/>
                  </a:lnTo>
                  <a:cubicBezTo>
                    <a:pt x="2179" y="735"/>
                    <a:pt x="2343" y="571"/>
                    <a:pt x="2343" y="371"/>
                  </a:cubicBezTo>
                  <a:cubicBezTo>
                    <a:pt x="2343" y="165"/>
                    <a:pt x="2179" y="1"/>
                    <a:pt x="1979" y="1"/>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49"/>
            <p:cNvSpPr/>
            <p:nvPr/>
          </p:nvSpPr>
          <p:spPr>
            <a:xfrm>
              <a:off x="5283125" y="3015450"/>
              <a:ext cx="58575" cy="18400"/>
            </a:xfrm>
            <a:custGeom>
              <a:rect b="b" l="l" r="r" t="t"/>
              <a:pathLst>
                <a:path extrusionOk="0" h="736" w="2343">
                  <a:moveTo>
                    <a:pt x="365" y="1"/>
                  </a:moveTo>
                  <a:cubicBezTo>
                    <a:pt x="165" y="1"/>
                    <a:pt x="0" y="165"/>
                    <a:pt x="0" y="371"/>
                  </a:cubicBezTo>
                  <a:cubicBezTo>
                    <a:pt x="0" y="571"/>
                    <a:pt x="165" y="735"/>
                    <a:pt x="365" y="735"/>
                  </a:cubicBezTo>
                  <a:lnTo>
                    <a:pt x="1973" y="735"/>
                  </a:lnTo>
                  <a:cubicBezTo>
                    <a:pt x="2178" y="735"/>
                    <a:pt x="2343" y="571"/>
                    <a:pt x="2343" y="371"/>
                  </a:cubicBezTo>
                  <a:cubicBezTo>
                    <a:pt x="2343" y="165"/>
                    <a:pt x="2178" y="1"/>
                    <a:pt x="19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49"/>
            <p:cNvSpPr/>
            <p:nvPr/>
          </p:nvSpPr>
          <p:spPr>
            <a:xfrm>
              <a:off x="5373100" y="3015450"/>
              <a:ext cx="58625" cy="18400"/>
            </a:xfrm>
            <a:custGeom>
              <a:rect b="b" l="l" r="r" t="t"/>
              <a:pathLst>
                <a:path extrusionOk="0" h="736" w="2345">
                  <a:moveTo>
                    <a:pt x="370" y="1"/>
                  </a:moveTo>
                  <a:cubicBezTo>
                    <a:pt x="170" y="1"/>
                    <a:pt x="0" y="165"/>
                    <a:pt x="0" y="371"/>
                  </a:cubicBezTo>
                  <a:cubicBezTo>
                    <a:pt x="0" y="571"/>
                    <a:pt x="170" y="735"/>
                    <a:pt x="370" y="735"/>
                  </a:cubicBezTo>
                  <a:lnTo>
                    <a:pt x="1979" y="735"/>
                  </a:lnTo>
                  <a:cubicBezTo>
                    <a:pt x="2180" y="735"/>
                    <a:pt x="2344" y="571"/>
                    <a:pt x="2344" y="371"/>
                  </a:cubicBezTo>
                  <a:cubicBezTo>
                    <a:pt x="2344" y="165"/>
                    <a:pt x="2180" y="1"/>
                    <a:pt x="1979" y="1"/>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49"/>
            <p:cNvSpPr/>
            <p:nvPr/>
          </p:nvSpPr>
          <p:spPr>
            <a:xfrm>
              <a:off x="5193000" y="3062800"/>
              <a:ext cx="58600" cy="18400"/>
            </a:xfrm>
            <a:custGeom>
              <a:rect b="b" l="l" r="r" t="t"/>
              <a:pathLst>
                <a:path extrusionOk="0" h="736" w="2344">
                  <a:moveTo>
                    <a:pt x="370" y="1"/>
                  </a:moveTo>
                  <a:cubicBezTo>
                    <a:pt x="165" y="1"/>
                    <a:pt x="0" y="170"/>
                    <a:pt x="0" y="369"/>
                  </a:cubicBezTo>
                  <a:cubicBezTo>
                    <a:pt x="0" y="571"/>
                    <a:pt x="165" y="735"/>
                    <a:pt x="370" y="735"/>
                  </a:cubicBezTo>
                  <a:lnTo>
                    <a:pt x="1979" y="735"/>
                  </a:lnTo>
                  <a:cubicBezTo>
                    <a:pt x="2179" y="735"/>
                    <a:pt x="2343" y="571"/>
                    <a:pt x="2343" y="369"/>
                  </a:cubicBezTo>
                  <a:cubicBezTo>
                    <a:pt x="2343" y="170"/>
                    <a:pt x="2179" y="1"/>
                    <a:pt x="1979" y="1"/>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49"/>
            <p:cNvSpPr/>
            <p:nvPr/>
          </p:nvSpPr>
          <p:spPr>
            <a:xfrm>
              <a:off x="5283125" y="3062800"/>
              <a:ext cx="58575" cy="18400"/>
            </a:xfrm>
            <a:custGeom>
              <a:rect b="b" l="l" r="r" t="t"/>
              <a:pathLst>
                <a:path extrusionOk="0" h="736" w="2343">
                  <a:moveTo>
                    <a:pt x="365" y="1"/>
                  </a:moveTo>
                  <a:cubicBezTo>
                    <a:pt x="165" y="1"/>
                    <a:pt x="0" y="170"/>
                    <a:pt x="0" y="369"/>
                  </a:cubicBezTo>
                  <a:cubicBezTo>
                    <a:pt x="0" y="571"/>
                    <a:pt x="165" y="735"/>
                    <a:pt x="365" y="735"/>
                  </a:cubicBezTo>
                  <a:lnTo>
                    <a:pt x="1973" y="735"/>
                  </a:lnTo>
                  <a:cubicBezTo>
                    <a:pt x="2178" y="735"/>
                    <a:pt x="2343" y="571"/>
                    <a:pt x="2343" y="369"/>
                  </a:cubicBezTo>
                  <a:cubicBezTo>
                    <a:pt x="2343" y="170"/>
                    <a:pt x="2178" y="1"/>
                    <a:pt x="1973" y="1"/>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49"/>
            <p:cNvSpPr/>
            <p:nvPr/>
          </p:nvSpPr>
          <p:spPr>
            <a:xfrm>
              <a:off x="5373100" y="3062800"/>
              <a:ext cx="58625" cy="18400"/>
            </a:xfrm>
            <a:custGeom>
              <a:rect b="b" l="l" r="r" t="t"/>
              <a:pathLst>
                <a:path extrusionOk="0" h="736" w="2345">
                  <a:moveTo>
                    <a:pt x="370" y="1"/>
                  </a:moveTo>
                  <a:cubicBezTo>
                    <a:pt x="170" y="1"/>
                    <a:pt x="0" y="170"/>
                    <a:pt x="0" y="369"/>
                  </a:cubicBezTo>
                  <a:cubicBezTo>
                    <a:pt x="0" y="571"/>
                    <a:pt x="170" y="735"/>
                    <a:pt x="370" y="735"/>
                  </a:cubicBezTo>
                  <a:lnTo>
                    <a:pt x="1979" y="735"/>
                  </a:lnTo>
                  <a:cubicBezTo>
                    <a:pt x="2180" y="735"/>
                    <a:pt x="2344" y="571"/>
                    <a:pt x="2344" y="369"/>
                  </a:cubicBezTo>
                  <a:cubicBezTo>
                    <a:pt x="2344" y="170"/>
                    <a:pt x="2180" y="1"/>
                    <a:pt x="19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49"/>
            <p:cNvSpPr/>
            <p:nvPr/>
          </p:nvSpPr>
          <p:spPr>
            <a:xfrm>
              <a:off x="5193000" y="3110125"/>
              <a:ext cx="58600" cy="18400"/>
            </a:xfrm>
            <a:custGeom>
              <a:rect b="b" l="l" r="r" t="t"/>
              <a:pathLst>
                <a:path extrusionOk="0" h="736" w="2344">
                  <a:moveTo>
                    <a:pt x="370" y="0"/>
                  </a:moveTo>
                  <a:cubicBezTo>
                    <a:pt x="165" y="0"/>
                    <a:pt x="0" y="170"/>
                    <a:pt x="0" y="370"/>
                  </a:cubicBezTo>
                  <a:cubicBezTo>
                    <a:pt x="0" y="571"/>
                    <a:pt x="165" y="736"/>
                    <a:pt x="370" y="736"/>
                  </a:cubicBezTo>
                  <a:lnTo>
                    <a:pt x="1979" y="736"/>
                  </a:lnTo>
                  <a:cubicBezTo>
                    <a:pt x="2179" y="736"/>
                    <a:pt x="2343" y="571"/>
                    <a:pt x="2343" y="370"/>
                  </a:cubicBezTo>
                  <a:cubicBezTo>
                    <a:pt x="2343" y="170"/>
                    <a:pt x="2179" y="0"/>
                    <a:pt x="19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49"/>
            <p:cNvSpPr/>
            <p:nvPr/>
          </p:nvSpPr>
          <p:spPr>
            <a:xfrm>
              <a:off x="5283125" y="3110125"/>
              <a:ext cx="58575" cy="18400"/>
            </a:xfrm>
            <a:custGeom>
              <a:rect b="b" l="l" r="r" t="t"/>
              <a:pathLst>
                <a:path extrusionOk="0" h="736" w="2343">
                  <a:moveTo>
                    <a:pt x="365" y="0"/>
                  </a:moveTo>
                  <a:cubicBezTo>
                    <a:pt x="165" y="0"/>
                    <a:pt x="0" y="170"/>
                    <a:pt x="0" y="370"/>
                  </a:cubicBezTo>
                  <a:cubicBezTo>
                    <a:pt x="0" y="571"/>
                    <a:pt x="165" y="736"/>
                    <a:pt x="365" y="736"/>
                  </a:cubicBezTo>
                  <a:lnTo>
                    <a:pt x="1973" y="736"/>
                  </a:lnTo>
                  <a:cubicBezTo>
                    <a:pt x="2178" y="736"/>
                    <a:pt x="2343" y="571"/>
                    <a:pt x="2343" y="370"/>
                  </a:cubicBezTo>
                  <a:cubicBezTo>
                    <a:pt x="2343" y="170"/>
                    <a:pt x="2178" y="0"/>
                    <a:pt x="1973"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49"/>
            <p:cNvSpPr/>
            <p:nvPr/>
          </p:nvSpPr>
          <p:spPr>
            <a:xfrm>
              <a:off x="5373100" y="3110125"/>
              <a:ext cx="58625" cy="18400"/>
            </a:xfrm>
            <a:custGeom>
              <a:rect b="b" l="l" r="r" t="t"/>
              <a:pathLst>
                <a:path extrusionOk="0" h="736" w="2345">
                  <a:moveTo>
                    <a:pt x="370" y="0"/>
                  </a:moveTo>
                  <a:cubicBezTo>
                    <a:pt x="170" y="0"/>
                    <a:pt x="0" y="170"/>
                    <a:pt x="0" y="370"/>
                  </a:cubicBezTo>
                  <a:cubicBezTo>
                    <a:pt x="0" y="571"/>
                    <a:pt x="170" y="736"/>
                    <a:pt x="370" y="736"/>
                  </a:cubicBezTo>
                  <a:lnTo>
                    <a:pt x="1979" y="736"/>
                  </a:lnTo>
                  <a:cubicBezTo>
                    <a:pt x="2180" y="736"/>
                    <a:pt x="2344" y="571"/>
                    <a:pt x="2344" y="370"/>
                  </a:cubicBezTo>
                  <a:cubicBezTo>
                    <a:pt x="2344" y="170"/>
                    <a:pt x="2180" y="0"/>
                    <a:pt x="1979"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49"/>
            <p:cNvSpPr/>
            <p:nvPr/>
          </p:nvSpPr>
          <p:spPr>
            <a:xfrm>
              <a:off x="5193000" y="3157475"/>
              <a:ext cx="58600" cy="18400"/>
            </a:xfrm>
            <a:custGeom>
              <a:rect b="b" l="l" r="r" t="t"/>
              <a:pathLst>
                <a:path extrusionOk="0" h="736" w="2344">
                  <a:moveTo>
                    <a:pt x="370" y="0"/>
                  </a:moveTo>
                  <a:cubicBezTo>
                    <a:pt x="165" y="0"/>
                    <a:pt x="0" y="170"/>
                    <a:pt x="0" y="370"/>
                  </a:cubicBezTo>
                  <a:cubicBezTo>
                    <a:pt x="0" y="571"/>
                    <a:pt x="165" y="736"/>
                    <a:pt x="370" y="736"/>
                  </a:cubicBezTo>
                  <a:lnTo>
                    <a:pt x="1979" y="736"/>
                  </a:lnTo>
                  <a:cubicBezTo>
                    <a:pt x="2179" y="736"/>
                    <a:pt x="2343" y="571"/>
                    <a:pt x="2343" y="370"/>
                  </a:cubicBezTo>
                  <a:cubicBezTo>
                    <a:pt x="2343" y="170"/>
                    <a:pt x="2179" y="0"/>
                    <a:pt x="1979"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49"/>
            <p:cNvSpPr/>
            <p:nvPr/>
          </p:nvSpPr>
          <p:spPr>
            <a:xfrm>
              <a:off x="5283125" y="3157475"/>
              <a:ext cx="58575" cy="18400"/>
            </a:xfrm>
            <a:custGeom>
              <a:rect b="b" l="l" r="r" t="t"/>
              <a:pathLst>
                <a:path extrusionOk="0" h="736" w="2343">
                  <a:moveTo>
                    <a:pt x="365" y="0"/>
                  </a:moveTo>
                  <a:cubicBezTo>
                    <a:pt x="165" y="0"/>
                    <a:pt x="0" y="170"/>
                    <a:pt x="0" y="370"/>
                  </a:cubicBezTo>
                  <a:cubicBezTo>
                    <a:pt x="0" y="571"/>
                    <a:pt x="165" y="736"/>
                    <a:pt x="365" y="736"/>
                  </a:cubicBezTo>
                  <a:lnTo>
                    <a:pt x="1973" y="736"/>
                  </a:lnTo>
                  <a:cubicBezTo>
                    <a:pt x="2178" y="736"/>
                    <a:pt x="2343" y="571"/>
                    <a:pt x="2343" y="370"/>
                  </a:cubicBezTo>
                  <a:cubicBezTo>
                    <a:pt x="2343" y="170"/>
                    <a:pt x="2178" y="0"/>
                    <a:pt x="1973"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49"/>
            <p:cNvSpPr/>
            <p:nvPr/>
          </p:nvSpPr>
          <p:spPr>
            <a:xfrm>
              <a:off x="5373100" y="3157475"/>
              <a:ext cx="58625" cy="18400"/>
            </a:xfrm>
            <a:custGeom>
              <a:rect b="b" l="l" r="r" t="t"/>
              <a:pathLst>
                <a:path extrusionOk="0" h="736" w="2345">
                  <a:moveTo>
                    <a:pt x="370" y="0"/>
                  </a:moveTo>
                  <a:cubicBezTo>
                    <a:pt x="170" y="0"/>
                    <a:pt x="0" y="170"/>
                    <a:pt x="0" y="370"/>
                  </a:cubicBezTo>
                  <a:cubicBezTo>
                    <a:pt x="0" y="571"/>
                    <a:pt x="170" y="736"/>
                    <a:pt x="370" y="736"/>
                  </a:cubicBezTo>
                  <a:lnTo>
                    <a:pt x="1979" y="736"/>
                  </a:lnTo>
                  <a:cubicBezTo>
                    <a:pt x="2180" y="736"/>
                    <a:pt x="2344" y="571"/>
                    <a:pt x="2344" y="370"/>
                  </a:cubicBezTo>
                  <a:cubicBezTo>
                    <a:pt x="2344" y="170"/>
                    <a:pt x="2180" y="0"/>
                    <a:pt x="1979"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49"/>
            <p:cNvSpPr/>
            <p:nvPr/>
          </p:nvSpPr>
          <p:spPr>
            <a:xfrm>
              <a:off x="5193000" y="3204925"/>
              <a:ext cx="58600" cy="18300"/>
            </a:xfrm>
            <a:custGeom>
              <a:rect b="b" l="l" r="r" t="t"/>
              <a:pathLst>
                <a:path extrusionOk="0" h="732" w="2344">
                  <a:moveTo>
                    <a:pt x="370" y="0"/>
                  </a:moveTo>
                  <a:cubicBezTo>
                    <a:pt x="165" y="0"/>
                    <a:pt x="0" y="165"/>
                    <a:pt x="0" y="366"/>
                  </a:cubicBezTo>
                  <a:cubicBezTo>
                    <a:pt x="0" y="566"/>
                    <a:pt x="165" y="731"/>
                    <a:pt x="370" y="731"/>
                  </a:cubicBezTo>
                  <a:lnTo>
                    <a:pt x="1979" y="731"/>
                  </a:lnTo>
                  <a:cubicBezTo>
                    <a:pt x="2179" y="731"/>
                    <a:pt x="2343" y="566"/>
                    <a:pt x="2343" y="366"/>
                  </a:cubicBezTo>
                  <a:cubicBezTo>
                    <a:pt x="2343" y="165"/>
                    <a:pt x="2179" y="0"/>
                    <a:pt x="1979"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49"/>
            <p:cNvSpPr/>
            <p:nvPr/>
          </p:nvSpPr>
          <p:spPr>
            <a:xfrm>
              <a:off x="5283125" y="3204925"/>
              <a:ext cx="58575" cy="18300"/>
            </a:xfrm>
            <a:custGeom>
              <a:rect b="b" l="l" r="r" t="t"/>
              <a:pathLst>
                <a:path extrusionOk="0" h="732" w="2343">
                  <a:moveTo>
                    <a:pt x="365" y="0"/>
                  </a:moveTo>
                  <a:cubicBezTo>
                    <a:pt x="165" y="0"/>
                    <a:pt x="0" y="165"/>
                    <a:pt x="0" y="366"/>
                  </a:cubicBezTo>
                  <a:cubicBezTo>
                    <a:pt x="0" y="566"/>
                    <a:pt x="165" y="731"/>
                    <a:pt x="365" y="731"/>
                  </a:cubicBezTo>
                  <a:lnTo>
                    <a:pt x="1973" y="731"/>
                  </a:lnTo>
                  <a:cubicBezTo>
                    <a:pt x="2178" y="731"/>
                    <a:pt x="2343" y="566"/>
                    <a:pt x="2343" y="366"/>
                  </a:cubicBezTo>
                  <a:cubicBezTo>
                    <a:pt x="2343" y="165"/>
                    <a:pt x="2178" y="0"/>
                    <a:pt x="1973" y="0"/>
                  </a:cubicBezTo>
                  <a:close/>
                </a:path>
              </a:pathLst>
            </a:custGeom>
            <a:solidFill>
              <a:srgbClr val="0908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49"/>
            <p:cNvSpPr/>
            <p:nvPr/>
          </p:nvSpPr>
          <p:spPr>
            <a:xfrm>
              <a:off x="5373100" y="3204925"/>
              <a:ext cx="58625" cy="18300"/>
            </a:xfrm>
            <a:custGeom>
              <a:rect b="b" l="l" r="r" t="t"/>
              <a:pathLst>
                <a:path extrusionOk="0" h="732" w="2345">
                  <a:moveTo>
                    <a:pt x="370" y="0"/>
                  </a:moveTo>
                  <a:cubicBezTo>
                    <a:pt x="170" y="0"/>
                    <a:pt x="0" y="165"/>
                    <a:pt x="0" y="366"/>
                  </a:cubicBezTo>
                  <a:cubicBezTo>
                    <a:pt x="0" y="566"/>
                    <a:pt x="170" y="731"/>
                    <a:pt x="370" y="731"/>
                  </a:cubicBezTo>
                  <a:lnTo>
                    <a:pt x="1979" y="731"/>
                  </a:lnTo>
                  <a:cubicBezTo>
                    <a:pt x="2180" y="731"/>
                    <a:pt x="2344" y="566"/>
                    <a:pt x="2344" y="366"/>
                  </a:cubicBezTo>
                  <a:cubicBezTo>
                    <a:pt x="2344" y="165"/>
                    <a:pt x="2180" y="0"/>
                    <a:pt x="1979"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49"/>
            <p:cNvSpPr/>
            <p:nvPr/>
          </p:nvSpPr>
          <p:spPr>
            <a:xfrm>
              <a:off x="5193000" y="3252250"/>
              <a:ext cx="58600" cy="18300"/>
            </a:xfrm>
            <a:custGeom>
              <a:rect b="b" l="l" r="r" t="t"/>
              <a:pathLst>
                <a:path extrusionOk="0" h="732" w="2344">
                  <a:moveTo>
                    <a:pt x="370" y="1"/>
                  </a:moveTo>
                  <a:cubicBezTo>
                    <a:pt x="165" y="1"/>
                    <a:pt x="0" y="165"/>
                    <a:pt x="0" y="367"/>
                  </a:cubicBezTo>
                  <a:cubicBezTo>
                    <a:pt x="0" y="566"/>
                    <a:pt x="165" y="731"/>
                    <a:pt x="370" y="731"/>
                  </a:cubicBezTo>
                  <a:lnTo>
                    <a:pt x="1979" y="731"/>
                  </a:lnTo>
                  <a:cubicBezTo>
                    <a:pt x="2179" y="731"/>
                    <a:pt x="2343" y="566"/>
                    <a:pt x="2343" y="367"/>
                  </a:cubicBezTo>
                  <a:cubicBezTo>
                    <a:pt x="2343" y="165"/>
                    <a:pt x="2179" y="1"/>
                    <a:pt x="1979" y="1"/>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49"/>
            <p:cNvSpPr/>
            <p:nvPr/>
          </p:nvSpPr>
          <p:spPr>
            <a:xfrm>
              <a:off x="5283125" y="3252250"/>
              <a:ext cx="58575" cy="18300"/>
            </a:xfrm>
            <a:custGeom>
              <a:rect b="b" l="l" r="r" t="t"/>
              <a:pathLst>
                <a:path extrusionOk="0" h="732" w="2343">
                  <a:moveTo>
                    <a:pt x="365" y="1"/>
                  </a:moveTo>
                  <a:cubicBezTo>
                    <a:pt x="165" y="1"/>
                    <a:pt x="0" y="165"/>
                    <a:pt x="0" y="367"/>
                  </a:cubicBezTo>
                  <a:cubicBezTo>
                    <a:pt x="0" y="566"/>
                    <a:pt x="165" y="731"/>
                    <a:pt x="365" y="731"/>
                  </a:cubicBezTo>
                  <a:lnTo>
                    <a:pt x="1973" y="731"/>
                  </a:lnTo>
                  <a:cubicBezTo>
                    <a:pt x="2178" y="731"/>
                    <a:pt x="2343" y="566"/>
                    <a:pt x="2343" y="367"/>
                  </a:cubicBezTo>
                  <a:cubicBezTo>
                    <a:pt x="2343" y="165"/>
                    <a:pt x="2178" y="1"/>
                    <a:pt x="19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49"/>
            <p:cNvSpPr/>
            <p:nvPr/>
          </p:nvSpPr>
          <p:spPr>
            <a:xfrm>
              <a:off x="5373100" y="3252250"/>
              <a:ext cx="58625" cy="18300"/>
            </a:xfrm>
            <a:custGeom>
              <a:rect b="b" l="l" r="r" t="t"/>
              <a:pathLst>
                <a:path extrusionOk="0" h="732" w="2345">
                  <a:moveTo>
                    <a:pt x="370" y="1"/>
                  </a:moveTo>
                  <a:cubicBezTo>
                    <a:pt x="170" y="1"/>
                    <a:pt x="0" y="165"/>
                    <a:pt x="0" y="367"/>
                  </a:cubicBezTo>
                  <a:cubicBezTo>
                    <a:pt x="0" y="566"/>
                    <a:pt x="170" y="731"/>
                    <a:pt x="370" y="731"/>
                  </a:cubicBezTo>
                  <a:lnTo>
                    <a:pt x="1979" y="731"/>
                  </a:lnTo>
                  <a:cubicBezTo>
                    <a:pt x="2180" y="731"/>
                    <a:pt x="2344" y="566"/>
                    <a:pt x="2344" y="367"/>
                  </a:cubicBezTo>
                  <a:cubicBezTo>
                    <a:pt x="2344" y="165"/>
                    <a:pt x="2180" y="1"/>
                    <a:pt x="1979" y="1"/>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49"/>
            <p:cNvSpPr/>
            <p:nvPr/>
          </p:nvSpPr>
          <p:spPr>
            <a:xfrm>
              <a:off x="5193000" y="3299600"/>
              <a:ext cx="58600" cy="18275"/>
            </a:xfrm>
            <a:custGeom>
              <a:rect b="b" l="l" r="r" t="t"/>
              <a:pathLst>
                <a:path extrusionOk="0" h="731" w="2344">
                  <a:moveTo>
                    <a:pt x="370" y="1"/>
                  </a:moveTo>
                  <a:cubicBezTo>
                    <a:pt x="165" y="1"/>
                    <a:pt x="0" y="165"/>
                    <a:pt x="0" y="366"/>
                  </a:cubicBezTo>
                  <a:cubicBezTo>
                    <a:pt x="0" y="566"/>
                    <a:pt x="165" y="731"/>
                    <a:pt x="370" y="731"/>
                  </a:cubicBezTo>
                  <a:lnTo>
                    <a:pt x="1979" y="731"/>
                  </a:lnTo>
                  <a:cubicBezTo>
                    <a:pt x="2179" y="731"/>
                    <a:pt x="2343" y="566"/>
                    <a:pt x="2343" y="366"/>
                  </a:cubicBezTo>
                  <a:cubicBezTo>
                    <a:pt x="2343" y="165"/>
                    <a:pt x="2179" y="1"/>
                    <a:pt x="1979" y="1"/>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49"/>
            <p:cNvSpPr/>
            <p:nvPr/>
          </p:nvSpPr>
          <p:spPr>
            <a:xfrm>
              <a:off x="5283125" y="3299600"/>
              <a:ext cx="58575" cy="18275"/>
            </a:xfrm>
            <a:custGeom>
              <a:rect b="b" l="l" r="r" t="t"/>
              <a:pathLst>
                <a:path extrusionOk="0" h="731" w="2343">
                  <a:moveTo>
                    <a:pt x="365" y="1"/>
                  </a:moveTo>
                  <a:cubicBezTo>
                    <a:pt x="165" y="1"/>
                    <a:pt x="0" y="165"/>
                    <a:pt x="0" y="366"/>
                  </a:cubicBezTo>
                  <a:cubicBezTo>
                    <a:pt x="0" y="566"/>
                    <a:pt x="165" y="731"/>
                    <a:pt x="365" y="731"/>
                  </a:cubicBezTo>
                  <a:lnTo>
                    <a:pt x="1973" y="731"/>
                  </a:lnTo>
                  <a:cubicBezTo>
                    <a:pt x="2178" y="731"/>
                    <a:pt x="2343" y="566"/>
                    <a:pt x="2343" y="366"/>
                  </a:cubicBezTo>
                  <a:cubicBezTo>
                    <a:pt x="2343" y="165"/>
                    <a:pt x="2178" y="1"/>
                    <a:pt x="1973" y="1"/>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49"/>
            <p:cNvSpPr/>
            <p:nvPr/>
          </p:nvSpPr>
          <p:spPr>
            <a:xfrm>
              <a:off x="5373100" y="3299600"/>
              <a:ext cx="58625" cy="18275"/>
            </a:xfrm>
            <a:custGeom>
              <a:rect b="b" l="l" r="r" t="t"/>
              <a:pathLst>
                <a:path extrusionOk="0" h="731" w="2345">
                  <a:moveTo>
                    <a:pt x="370" y="1"/>
                  </a:moveTo>
                  <a:cubicBezTo>
                    <a:pt x="170" y="1"/>
                    <a:pt x="0" y="165"/>
                    <a:pt x="0" y="366"/>
                  </a:cubicBezTo>
                  <a:cubicBezTo>
                    <a:pt x="0" y="566"/>
                    <a:pt x="170" y="731"/>
                    <a:pt x="370" y="731"/>
                  </a:cubicBezTo>
                  <a:lnTo>
                    <a:pt x="1979" y="731"/>
                  </a:lnTo>
                  <a:cubicBezTo>
                    <a:pt x="2180" y="731"/>
                    <a:pt x="2344" y="566"/>
                    <a:pt x="2344" y="366"/>
                  </a:cubicBezTo>
                  <a:cubicBezTo>
                    <a:pt x="2344" y="165"/>
                    <a:pt x="2180" y="1"/>
                    <a:pt x="1979" y="1"/>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49"/>
            <p:cNvSpPr/>
            <p:nvPr/>
          </p:nvSpPr>
          <p:spPr>
            <a:xfrm>
              <a:off x="5193000" y="3346950"/>
              <a:ext cx="58600" cy="18375"/>
            </a:xfrm>
            <a:custGeom>
              <a:rect b="b" l="l" r="r" t="t"/>
              <a:pathLst>
                <a:path extrusionOk="0" h="735" w="2344">
                  <a:moveTo>
                    <a:pt x="370" y="0"/>
                  </a:moveTo>
                  <a:cubicBezTo>
                    <a:pt x="165" y="0"/>
                    <a:pt x="0" y="165"/>
                    <a:pt x="0" y="365"/>
                  </a:cubicBezTo>
                  <a:cubicBezTo>
                    <a:pt x="0" y="566"/>
                    <a:pt x="165" y="735"/>
                    <a:pt x="370" y="735"/>
                  </a:cubicBezTo>
                  <a:lnTo>
                    <a:pt x="1979" y="735"/>
                  </a:lnTo>
                  <a:cubicBezTo>
                    <a:pt x="2179" y="735"/>
                    <a:pt x="2343" y="566"/>
                    <a:pt x="2343" y="365"/>
                  </a:cubicBezTo>
                  <a:cubicBezTo>
                    <a:pt x="2343" y="165"/>
                    <a:pt x="2179" y="0"/>
                    <a:pt x="1979"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49"/>
            <p:cNvSpPr/>
            <p:nvPr/>
          </p:nvSpPr>
          <p:spPr>
            <a:xfrm>
              <a:off x="5283125" y="3346950"/>
              <a:ext cx="58575" cy="18375"/>
            </a:xfrm>
            <a:custGeom>
              <a:rect b="b" l="l" r="r" t="t"/>
              <a:pathLst>
                <a:path extrusionOk="0" h="735" w="2343">
                  <a:moveTo>
                    <a:pt x="365" y="0"/>
                  </a:moveTo>
                  <a:cubicBezTo>
                    <a:pt x="165" y="0"/>
                    <a:pt x="0" y="165"/>
                    <a:pt x="0" y="365"/>
                  </a:cubicBezTo>
                  <a:cubicBezTo>
                    <a:pt x="0" y="566"/>
                    <a:pt x="165" y="735"/>
                    <a:pt x="365" y="735"/>
                  </a:cubicBezTo>
                  <a:lnTo>
                    <a:pt x="1973" y="735"/>
                  </a:lnTo>
                  <a:cubicBezTo>
                    <a:pt x="2178" y="735"/>
                    <a:pt x="2343" y="566"/>
                    <a:pt x="2343" y="365"/>
                  </a:cubicBezTo>
                  <a:cubicBezTo>
                    <a:pt x="2343" y="165"/>
                    <a:pt x="2178" y="0"/>
                    <a:pt x="1973"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49"/>
            <p:cNvSpPr/>
            <p:nvPr/>
          </p:nvSpPr>
          <p:spPr>
            <a:xfrm>
              <a:off x="5373100" y="3346950"/>
              <a:ext cx="58625" cy="18375"/>
            </a:xfrm>
            <a:custGeom>
              <a:rect b="b" l="l" r="r" t="t"/>
              <a:pathLst>
                <a:path extrusionOk="0" h="735" w="2345">
                  <a:moveTo>
                    <a:pt x="370" y="0"/>
                  </a:moveTo>
                  <a:cubicBezTo>
                    <a:pt x="170" y="0"/>
                    <a:pt x="0" y="165"/>
                    <a:pt x="0" y="365"/>
                  </a:cubicBezTo>
                  <a:cubicBezTo>
                    <a:pt x="0" y="566"/>
                    <a:pt x="170" y="735"/>
                    <a:pt x="370" y="735"/>
                  </a:cubicBezTo>
                  <a:lnTo>
                    <a:pt x="1979" y="735"/>
                  </a:lnTo>
                  <a:cubicBezTo>
                    <a:pt x="2180" y="735"/>
                    <a:pt x="2344" y="566"/>
                    <a:pt x="2344" y="365"/>
                  </a:cubicBezTo>
                  <a:cubicBezTo>
                    <a:pt x="2344" y="165"/>
                    <a:pt x="2180" y="0"/>
                    <a:pt x="1979"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49"/>
            <p:cNvSpPr/>
            <p:nvPr/>
          </p:nvSpPr>
          <p:spPr>
            <a:xfrm>
              <a:off x="5193000" y="3394300"/>
              <a:ext cx="58600" cy="18375"/>
            </a:xfrm>
            <a:custGeom>
              <a:rect b="b" l="l" r="r" t="t"/>
              <a:pathLst>
                <a:path extrusionOk="0" h="735" w="2344">
                  <a:moveTo>
                    <a:pt x="370" y="0"/>
                  </a:moveTo>
                  <a:cubicBezTo>
                    <a:pt x="165" y="0"/>
                    <a:pt x="0" y="165"/>
                    <a:pt x="0" y="365"/>
                  </a:cubicBezTo>
                  <a:cubicBezTo>
                    <a:pt x="0" y="566"/>
                    <a:pt x="165" y="735"/>
                    <a:pt x="370" y="735"/>
                  </a:cubicBezTo>
                  <a:lnTo>
                    <a:pt x="1979" y="735"/>
                  </a:lnTo>
                  <a:cubicBezTo>
                    <a:pt x="2179" y="735"/>
                    <a:pt x="2343" y="566"/>
                    <a:pt x="2343" y="365"/>
                  </a:cubicBezTo>
                  <a:cubicBezTo>
                    <a:pt x="2343" y="165"/>
                    <a:pt x="2179" y="0"/>
                    <a:pt x="1979"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49"/>
            <p:cNvSpPr/>
            <p:nvPr/>
          </p:nvSpPr>
          <p:spPr>
            <a:xfrm>
              <a:off x="5283125" y="3394300"/>
              <a:ext cx="58575" cy="18375"/>
            </a:xfrm>
            <a:custGeom>
              <a:rect b="b" l="l" r="r" t="t"/>
              <a:pathLst>
                <a:path extrusionOk="0" h="735" w="2343">
                  <a:moveTo>
                    <a:pt x="365" y="0"/>
                  </a:moveTo>
                  <a:cubicBezTo>
                    <a:pt x="165" y="0"/>
                    <a:pt x="0" y="165"/>
                    <a:pt x="0" y="365"/>
                  </a:cubicBezTo>
                  <a:cubicBezTo>
                    <a:pt x="0" y="566"/>
                    <a:pt x="165" y="735"/>
                    <a:pt x="365" y="735"/>
                  </a:cubicBezTo>
                  <a:lnTo>
                    <a:pt x="1973" y="735"/>
                  </a:lnTo>
                  <a:cubicBezTo>
                    <a:pt x="2178" y="735"/>
                    <a:pt x="2343" y="566"/>
                    <a:pt x="2343" y="365"/>
                  </a:cubicBezTo>
                  <a:cubicBezTo>
                    <a:pt x="2343" y="165"/>
                    <a:pt x="2178" y="0"/>
                    <a:pt x="1973"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49"/>
            <p:cNvSpPr/>
            <p:nvPr/>
          </p:nvSpPr>
          <p:spPr>
            <a:xfrm>
              <a:off x="5373100" y="3394300"/>
              <a:ext cx="58625" cy="18375"/>
            </a:xfrm>
            <a:custGeom>
              <a:rect b="b" l="l" r="r" t="t"/>
              <a:pathLst>
                <a:path extrusionOk="0" h="735" w="2345">
                  <a:moveTo>
                    <a:pt x="370" y="0"/>
                  </a:moveTo>
                  <a:cubicBezTo>
                    <a:pt x="170" y="0"/>
                    <a:pt x="0" y="165"/>
                    <a:pt x="0" y="365"/>
                  </a:cubicBezTo>
                  <a:cubicBezTo>
                    <a:pt x="0" y="566"/>
                    <a:pt x="170" y="735"/>
                    <a:pt x="370" y="735"/>
                  </a:cubicBezTo>
                  <a:lnTo>
                    <a:pt x="1979" y="735"/>
                  </a:lnTo>
                  <a:cubicBezTo>
                    <a:pt x="2180" y="735"/>
                    <a:pt x="2344" y="566"/>
                    <a:pt x="2344" y="365"/>
                  </a:cubicBezTo>
                  <a:cubicBezTo>
                    <a:pt x="2344" y="165"/>
                    <a:pt x="2180" y="0"/>
                    <a:pt x="1979" y="0"/>
                  </a:cubicBezTo>
                  <a:close/>
                </a:path>
              </a:pathLst>
            </a:custGeom>
            <a:solidFill>
              <a:srgbClr val="FFC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49"/>
            <p:cNvSpPr/>
            <p:nvPr/>
          </p:nvSpPr>
          <p:spPr>
            <a:xfrm>
              <a:off x="5499400" y="3015450"/>
              <a:ext cx="253900" cy="578800"/>
            </a:xfrm>
            <a:custGeom>
              <a:rect b="b" l="l" r="r" t="t"/>
              <a:pathLst>
                <a:path extrusionOk="0" h="23152" w="10156">
                  <a:moveTo>
                    <a:pt x="10155" y="1"/>
                  </a:moveTo>
                  <a:lnTo>
                    <a:pt x="1" y="3787"/>
                  </a:lnTo>
                  <a:lnTo>
                    <a:pt x="1" y="23152"/>
                  </a:lnTo>
                  <a:lnTo>
                    <a:pt x="10155" y="23152"/>
                  </a:lnTo>
                  <a:lnTo>
                    <a:pt x="10155" y="1"/>
                  </a:lnTo>
                  <a:close/>
                </a:path>
              </a:pathLst>
            </a:custGeom>
            <a:solidFill>
              <a:srgbClr val="90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49"/>
            <p:cNvSpPr/>
            <p:nvPr/>
          </p:nvSpPr>
          <p:spPr>
            <a:xfrm>
              <a:off x="5529600" y="3150675"/>
              <a:ext cx="185375" cy="12150"/>
            </a:xfrm>
            <a:custGeom>
              <a:rect b="b" l="l" r="r" t="t"/>
              <a:pathLst>
                <a:path extrusionOk="0" h="486" w="7415">
                  <a:moveTo>
                    <a:pt x="241" y="0"/>
                  </a:moveTo>
                  <a:cubicBezTo>
                    <a:pt x="107" y="0"/>
                    <a:pt x="0" y="112"/>
                    <a:pt x="0" y="241"/>
                  </a:cubicBezTo>
                  <a:cubicBezTo>
                    <a:pt x="0" y="375"/>
                    <a:pt x="107" y="486"/>
                    <a:pt x="241" y="486"/>
                  </a:cubicBezTo>
                  <a:lnTo>
                    <a:pt x="7174" y="486"/>
                  </a:lnTo>
                  <a:cubicBezTo>
                    <a:pt x="7308" y="486"/>
                    <a:pt x="7415" y="375"/>
                    <a:pt x="7415" y="241"/>
                  </a:cubicBezTo>
                  <a:cubicBezTo>
                    <a:pt x="7415" y="112"/>
                    <a:pt x="7308" y="0"/>
                    <a:pt x="71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49"/>
            <p:cNvSpPr/>
            <p:nvPr/>
          </p:nvSpPr>
          <p:spPr>
            <a:xfrm>
              <a:off x="5529600" y="3188875"/>
              <a:ext cx="185375" cy="12050"/>
            </a:xfrm>
            <a:custGeom>
              <a:rect b="b" l="l" r="r" t="t"/>
              <a:pathLst>
                <a:path extrusionOk="0" h="482" w="7415">
                  <a:moveTo>
                    <a:pt x="241" y="0"/>
                  </a:moveTo>
                  <a:cubicBezTo>
                    <a:pt x="107" y="0"/>
                    <a:pt x="0" y="107"/>
                    <a:pt x="0" y="241"/>
                  </a:cubicBezTo>
                  <a:cubicBezTo>
                    <a:pt x="0" y="375"/>
                    <a:pt x="107" y="482"/>
                    <a:pt x="241" y="482"/>
                  </a:cubicBezTo>
                  <a:lnTo>
                    <a:pt x="7174" y="482"/>
                  </a:lnTo>
                  <a:cubicBezTo>
                    <a:pt x="7308" y="482"/>
                    <a:pt x="7415" y="375"/>
                    <a:pt x="7415" y="241"/>
                  </a:cubicBezTo>
                  <a:cubicBezTo>
                    <a:pt x="7415" y="107"/>
                    <a:pt x="7308" y="0"/>
                    <a:pt x="71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49"/>
            <p:cNvSpPr/>
            <p:nvPr/>
          </p:nvSpPr>
          <p:spPr>
            <a:xfrm>
              <a:off x="5529600" y="3227075"/>
              <a:ext cx="185375" cy="12050"/>
            </a:xfrm>
            <a:custGeom>
              <a:rect b="b" l="l" r="r" t="t"/>
              <a:pathLst>
                <a:path extrusionOk="0" h="482" w="7415">
                  <a:moveTo>
                    <a:pt x="241" y="1"/>
                  </a:moveTo>
                  <a:cubicBezTo>
                    <a:pt x="107" y="1"/>
                    <a:pt x="0" y="107"/>
                    <a:pt x="0" y="241"/>
                  </a:cubicBezTo>
                  <a:cubicBezTo>
                    <a:pt x="0" y="375"/>
                    <a:pt x="107" y="482"/>
                    <a:pt x="241" y="482"/>
                  </a:cubicBezTo>
                  <a:lnTo>
                    <a:pt x="7174" y="482"/>
                  </a:lnTo>
                  <a:cubicBezTo>
                    <a:pt x="7308" y="482"/>
                    <a:pt x="7415" y="375"/>
                    <a:pt x="7415" y="241"/>
                  </a:cubicBezTo>
                  <a:cubicBezTo>
                    <a:pt x="7415" y="107"/>
                    <a:pt x="7308" y="1"/>
                    <a:pt x="7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49"/>
            <p:cNvSpPr/>
            <p:nvPr/>
          </p:nvSpPr>
          <p:spPr>
            <a:xfrm>
              <a:off x="5529600" y="3265300"/>
              <a:ext cx="185375" cy="12050"/>
            </a:xfrm>
            <a:custGeom>
              <a:rect b="b" l="l" r="r" t="t"/>
              <a:pathLst>
                <a:path extrusionOk="0" h="482" w="7415">
                  <a:moveTo>
                    <a:pt x="241" y="1"/>
                  </a:moveTo>
                  <a:cubicBezTo>
                    <a:pt x="107" y="1"/>
                    <a:pt x="0" y="108"/>
                    <a:pt x="0" y="241"/>
                  </a:cubicBezTo>
                  <a:cubicBezTo>
                    <a:pt x="0" y="375"/>
                    <a:pt x="107" y="482"/>
                    <a:pt x="241" y="482"/>
                  </a:cubicBezTo>
                  <a:lnTo>
                    <a:pt x="7174" y="482"/>
                  </a:lnTo>
                  <a:cubicBezTo>
                    <a:pt x="7308" y="482"/>
                    <a:pt x="7415" y="375"/>
                    <a:pt x="7415" y="241"/>
                  </a:cubicBezTo>
                  <a:cubicBezTo>
                    <a:pt x="7415" y="108"/>
                    <a:pt x="7308" y="1"/>
                    <a:pt x="7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49"/>
            <p:cNvSpPr/>
            <p:nvPr/>
          </p:nvSpPr>
          <p:spPr>
            <a:xfrm>
              <a:off x="5529600" y="3303500"/>
              <a:ext cx="185375" cy="12050"/>
            </a:xfrm>
            <a:custGeom>
              <a:rect b="b" l="l" r="r" t="t"/>
              <a:pathLst>
                <a:path extrusionOk="0" h="482" w="7415">
                  <a:moveTo>
                    <a:pt x="241" y="1"/>
                  </a:moveTo>
                  <a:cubicBezTo>
                    <a:pt x="107" y="1"/>
                    <a:pt x="0" y="108"/>
                    <a:pt x="0" y="241"/>
                  </a:cubicBezTo>
                  <a:cubicBezTo>
                    <a:pt x="0" y="375"/>
                    <a:pt x="107" y="482"/>
                    <a:pt x="241" y="482"/>
                  </a:cubicBezTo>
                  <a:lnTo>
                    <a:pt x="7174" y="482"/>
                  </a:lnTo>
                  <a:cubicBezTo>
                    <a:pt x="7308" y="482"/>
                    <a:pt x="7415" y="375"/>
                    <a:pt x="7415" y="241"/>
                  </a:cubicBezTo>
                  <a:cubicBezTo>
                    <a:pt x="7415" y="108"/>
                    <a:pt x="7308" y="1"/>
                    <a:pt x="7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49"/>
            <p:cNvSpPr/>
            <p:nvPr/>
          </p:nvSpPr>
          <p:spPr>
            <a:xfrm>
              <a:off x="5529600" y="3341700"/>
              <a:ext cx="185375" cy="12050"/>
            </a:xfrm>
            <a:custGeom>
              <a:rect b="b" l="l" r="r" t="t"/>
              <a:pathLst>
                <a:path extrusionOk="0" h="482" w="7415">
                  <a:moveTo>
                    <a:pt x="241" y="1"/>
                  </a:moveTo>
                  <a:cubicBezTo>
                    <a:pt x="107" y="1"/>
                    <a:pt x="0" y="108"/>
                    <a:pt x="0" y="241"/>
                  </a:cubicBezTo>
                  <a:cubicBezTo>
                    <a:pt x="0" y="375"/>
                    <a:pt x="107" y="482"/>
                    <a:pt x="241" y="482"/>
                  </a:cubicBezTo>
                  <a:lnTo>
                    <a:pt x="7174" y="482"/>
                  </a:lnTo>
                  <a:cubicBezTo>
                    <a:pt x="7308" y="482"/>
                    <a:pt x="7415" y="375"/>
                    <a:pt x="7415" y="241"/>
                  </a:cubicBezTo>
                  <a:cubicBezTo>
                    <a:pt x="7415" y="108"/>
                    <a:pt x="7308" y="1"/>
                    <a:pt x="71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49"/>
            <p:cNvSpPr/>
            <p:nvPr/>
          </p:nvSpPr>
          <p:spPr>
            <a:xfrm>
              <a:off x="5753275" y="3015450"/>
              <a:ext cx="98825" cy="578800"/>
            </a:xfrm>
            <a:custGeom>
              <a:rect b="b" l="l" r="r" t="t"/>
              <a:pathLst>
                <a:path extrusionOk="0" h="23152" w="3953">
                  <a:moveTo>
                    <a:pt x="0" y="1"/>
                  </a:moveTo>
                  <a:lnTo>
                    <a:pt x="0" y="23152"/>
                  </a:lnTo>
                  <a:lnTo>
                    <a:pt x="3952" y="23152"/>
                  </a:lnTo>
                  <a:lnTo>
                    <a:pt x="3952" y="1"/>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49"/>
            <p:cNvSpPr/>
            <p:nvPr/>
          </p:nvSpPr>
          <p:spPr>
            <a:xfrm>
              <a:off x="5896850" y="2631500"/>
              <a:ext cx="207000" cy="962750"/>
            </a:xfrm>
            <a:custGeom>
              <a:rect b="b" l="l" r="r" t="t"/>
              <a:pathLst>
                <a:path extrusionOk="0" h="38510" w="8280">
                  <a:moveTo>
                    <a:pt x="1" y="0"/>
                  </a:moveTo>
                  <a:lnTo>
                    <a:pt x="1" y="38510"/>
                  </a:lnTo>
                  <a:lnTo>
                    <a:pt x="8279" y="38510"/>
                  </a:lnTo>
                  <a:lnTo>
                    <a:pt x="8279"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49"/>
            <p:cNvSpPr/>
            <p:nvPr/>
          </p:nvSpPr>
          <p:spPr>
            <a:xfrm>
              <a:off x="6103825" y="2631500"/>
              <a:ext cx="53025" cy="962750"/>
            </a:xfrm>
            <a:custGeom>
              <a:rect b="b" l="l" r="r" t="t"/>
              <a:pathLst>
                <a:path extrusionOk="0" h="38510" w="2121">
                  <a:moveTo>
                    <a:pt x="0" y="0"/>
                  </a:moveTo>
                  <a:lnTo>
                    <a:pt x="0" y="38510"/>
                  </a:lnTo>
                  <a:lnTo>
                    <a:pt x="2121" y="38510"/>
                  </a:lnTo>
                  <a:lnTo>
                    <a:pt x="2121" y="0"/>
                  </a:lnTo>
                  <a:close/>
                </a:path>
              </a:pathLst>
            </a:custGeom>
            <a:solidFill>
              <a:srgbClr val="302D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49"/>
            <p:cNvSpPr/>
            <p:nvPr/>
          </p:nvSpPr>
          <p:spPr>
            <a:xfrm>
              <a:off x="6325575" y="2742425"/>
              <a:ext cx="53150" cy="851825"/>
            </a:xfrm>
            <a:custGeom>
              <a:rect b="b" l="l" r="r" t="t"/>
              <a:pathLst>
                <a:path extrusionOk="0" h="34073" w="2126">
                  <a:moveTo>
                    <a:pt x="0" y="1"/>
                  </a:moveTo>
                  <a:lnTo>
                    <a:pt x="0" y="34073"/>
                  </a:lnTo>
                  <a:lnTo>
                    <a:pt x="2126" y="34073"/>
                  </a:lnTo>
                  <a:lnTo>
                    <a:pt x="2126" y="1"/>
                  </a:lnTo>
                  <a:close/>
                </a:path>
              </a:pathLst>
            </a:custGeom>
            <a:solidFill>
              <a:srgbClr val="302D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49"/>
            <p:cNvSpPr/>
            <p:nvPr/>
          </p:nvSpPr>
          <p:spPr>
            <a:xfrm>
              <a:off x="6128400" y="2742425"/>
              <a:ext cx="207000" cy="854925"/>
            </a:xfrm>
            <a:custGeom>
              <a:rect b="b" l="l" r="r" t="t"/>
              <a:pathLst>
                <a:path extrusionOk="0" h="34197" w="8280">
                  <a:moveTo>
                    <a:pt x="1" y="1"/>
                  </a:moveTo>
                  <a:lnTo>
                    <a:pt x="1" y="34197"/>
                  </a:lnTo>
                  <a:lnTo>
                    <a:pt x="8280" y="34197"/>
                  </a:lnTo>
                  <a:lnTo>
                    <a:pt x="8280"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49"/>
            <p:cNvSpPr/>
            <p:nvPr/>
          </p:nvSpPr>
          <p:spPr>
            <a:xfrm>
              <a:off x="5925700" y="2709125"/>
              <a:ext cx="45000" cy="71425"/>
            </a:xfrm>
            <a:custGeom>
              <a:rect b="b" l="l" r="r" t="t"/>
              <a:pathLst>
                <a:path extrusionOk="0" h="2857" w="1800">
                  <a:moveTo>
                    <a:pt x="1640" y="157"/>
                  </a:moveTo>
                  <a:lnTo>
                    <a:pt x="1640" y="2701"/>
                  </a:lnTo>
                  <a:lnTo>
                    <a:pt x="161" y="2701"/>
                  </a:lnTo>
                  <a:lnTo>
                    <a:pt x="161" y="157"/>
                  </a:lnTo>
                  <a:close/>
                  <a:moveTo>
                    <a:pt x="0" y="0"/>
                  </a:moveTo>
                  <a:lnTo>
                    <a:pt x="0" y="2857"/>
                  </a:lnTo>
                  <a:lnTo>
                    <a:pt x="1800" y="2857"/>
                  </a:lnTo>
                  <a:lnTo>
                    <a:pt x="18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49"/>
            <p:cNvSpPr/>
            <p:nvPr/>
          </p:nvSpPr>
          <p:spPr>
            <a:xfrm>
              <a:off x="6013800" y="2709125"/>
              <a:ext cx="44925" cy="71425"/>
            </a:xfrm>
            <a:custGeom>
              <a:rect b="b" l="l" r="r" t="t"/>
              <a:pathLst>
                <a:path extrusionOk="0" h="2857" w="1797">
                  <a:moveTo>
                    <a:pt x="1640" y="157"/>
                  </a:moveTo>
                  <a:lnTo>
                    <a:pt x="1640" y="2701"/>
                  </a:lnTo>
                  <a:lnTo>
                    <a:pt x="157" y="2701"/>
                  </a:lnTo>
                  <a:lnTo>
                    <a:pt x="157" y="157"/>
                  </a:lnTo>
                  <a:close/>
                  <a:moveTo>
                    <a:pt x="1" y="0"/>
                  </a:moveTo>
                  <a:lnTo>
                    <a:pt x="1" y="2857"/>
                  </a:lnTo>
                  <a:lnTo>
                    <a:pt x="1796" y="2857"/>
                  </a:lnTo>
                  <a:lnTo>
                    <a:pt x="179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49"/>
            <p:cNvSpPr/>
            <p:nvPr/>
          </p:nvSpPr>
          <p:spPr>
            <a:xfrm>
              <a:off x="5925700" y="2854950"/>
              <a:ext cx="45000" cy="71400"/>
            </a:xfrm>
            <a:custGeom>
              <a:rect b="b" l="l" r="r" t="t"/>
              <a:pathLst>
                <a:path extrusionOk="0" h="2856" w="1800">
                  <a:moveTo>
                    <a:pt x="1640" y="156"/>
                  </a:moveTo>
                  <a:lnTo>
                    <a:pt x="1640" y="2701"/>
                  </a:lnTo>
                  <a:lnTo>
                    <a:pt x="161" y="2701"/>
                  </a:lnTo>
                  <a:lnTo>
                    <a:pt x="161" y="156"/>
                  </a:lnTo>
                  <a:close/>
                  <a:moveTo>
                    <a:pt x="0" y="1"/>
                  </a:moveTo>
                  <a:lnTo>
                    <a:pt x="0" y="2856"/>
                  </a:lnTo>
                  <a:lnTo>
                    <a:pt x="1800" y="2856"/>
                  </a:lnTo>
                  <a:lnTo>
                    <a:pt x="18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49"/>
            <p:cNvSpPr/>
            <p:nvPr/>
          </p:nvSpPr>
          <p:spPr>
            <a:xfrm>
              <a:off x="6013800" y="2854950"/>
              <a:ext cx="44925" cy="71400"/>
            </a:xfrm>
            <a:custGeom>
              <a:rect b="b" l="l" r="r" t="t"/>
              <a:pathLst>
                <a:path extrusionOk="0" h="2856" w="1797">
                  <a:moveTo>
                    <a:pt x="1640" y="156"/>
                  </a:moveTo>
                  <a:lnTo>
                    <a:pt x="1640" y="2701"/>
                  </a:lnTo>
                  <a:lnTo>
                    <a:pt x="157" y="2701"/>
                  </a:lnTo>
                  <a:lnTo>
                    <a:pt x="157" y="156"/>
                  </a:lnTo>
                  <a:close/>
                  <a:moveTo>
                    <a:pt x="1" y="1"/>
                  </a:moveTo>
                  <a:lnTo>
                    <a:pt x="1" y="2856"/>
                  </a:lnTo>
                  <a:lnTo>
                    <a:pt x="1796" y="2856"/>
                  </a:lnTo>
                  <a:lnTo>
                    <a:pt x="17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49"/>
            <p:cNvSpPr/>
            <p:nvPr/>
          </p:nvSpPr>
          <p:spPr>
            <a:xfrm>
              <a:off x="5925700" y="3000750"/>
              <a:ext cx="45000" cy="71425"/>
            </a:xfrm>
            <a:custGeom>
              <a:rect b="b" l="l" r="r" t="t"/>
              <a:pathLst>
                <a:path extrusionOk="0" h="2857" w="1800">
                  <a:moveTo>
                    <a:pt x="1640" y="157"/>
                  </a:moveTo>
                  <a:lnTo>
                    <a:pt x="1640" y="2701"/>
                  </a:lnTo>
                  <a:lnTo>
                    <a:pt x="161" y="2701"/>
                  </a:lnTo>
                  <a:lnTo>
                    <a:pt x="161" y="157"/>
                  </a:lnTo>
                  <a:close/>
                  <a:moveTo>
                    <a:pt x="0" y="1"/>
                  </a:moveTo>
                  <a:lnTo>
                    <a:pt x="0" y="2857"/>
                  </a:lnTo>
                  <a:lnTo>
                    <a:pt x="1800" y="2857"/>
                  </a:lnTo>
                  <a:lnTo>
                    <a:pt x="18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49"/>
            <p:cNvSpPr/>
            <p:nvPr/>
          </p:nvSpPr>
          <p:spPr>
            <a:xfrm>
              <a:off x="6013800" y="3000750"/>
              <a:ext cx="44925" cy="71425"/>
            </a:xfrm>
            <a:custGeom>
              <a:rect b="b" l="l" r="r" t="t"/>
              <a:pathLst>
                <a:path extrusionOk="0" h="2857" w="1797">
                  <a:moveTo>
                    <a:pt x="1640" y="157"/>
                  </a:moveTo>
                  <a:lnTo>
                    <a:pt x="1640" y="2701"/>
                  </a:lnTo>
                  <a:lnTo>
                    <a:pt x="157" y="2701"/>
                  </a:lnTo>
                  <a:lnTo>
                    <a:pt x="157" y="157"/>
                  </a:lnTo>
                  <a:close/>
                  <a:moveTo>
                    <a:pt x="1" y="1"/>
                  </a:moveTo>
                  <a:lnTo>
                    <a:pt x="1" y="2857"/>
                  </a:lnTo>
                  <a:lnTo>
                    <a:pt x="1796" y="2857"/>
                  </a:lnTo>
                  <a:lnTo>
                    <a:pt x="17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49"/>
            <p:cNvSpPr/>
            <p:nvPr/>
          </p:nvSpPr>
          <p:spPr>
            <a:xfrm>
              <a:off x="5925700" y="3146550"/>
              <a:ext cx="45000" cy="71425"/>
            </a:xfrm>
            <a:custGeom>
              <a:rect b="b" l="l" r="r" t="t"/>
              <a:pathLst>
                <a:path extrusionOk="0" h="2857" w="1800">
                  <a:moveTo>
                    <a:pt x="1640" y="157"/>
                  </a:moveTo>
                  <a:lnTo>
                    <a:pt x="1640" y="2701"/>
                  </a:lnTo>
                  <a:lnTo>
                    <a:pt x="161" y="2701"/>
                  </a:lnTo>
                  <a:lnTo>
                    <a:pt x="161" y="157"/>
                  </a:lnTo>
                  <a:close/>
                  <a:moveTo>
                    <a:pt x="0" y="1"/>
                  </a:moveTo>
                  <a:lnTo>
                    <a:pt x="0" y="2857"/>
                  </a:lnTo>
                  <a:lnTo>
                    <a:pt x="1800" y="2857"/>
                  </a:lnTo>
                  <a:lnTo>
                    <a:pt x="18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49"/>
            <p:cNvSpPr/>
            <p:nvPr/>
          </p:nvSpPr>
          <p:spPr>
            <a:xfrm>
              <a:off x="6013800" y="3146550"/>
              <a:ext cx="44925" cy="71425"/>
            </a:xfrm>
            <a:custGeom>
              <a:rect b="b" l="l" r="r" t="t"/>
              <a:pathLst>
                <a:path extrusionOk="0" h="2857" w="1797">
                  <a:moveTo>
                    <a:pt x="1640" y="157"/>
                  </a:moveTo>
                  <a:lnTo>
                    <a:pt x="1640" y="2701"/>
                  </a:lnTo>
                  <a:lnTo>
                    <a:pt x="157" y="2701"/>
                  </a:lnTo>
                  <a:lnTo>
                    <a:pt x="157" y="157"/>
                  </a:lnTo>
                  <a:close/>
                  <a:moveTo>
                    <a:pt x="1" y="1"/>
                  </a:moveTo>
                  <a:lnTo>
                    <a:pt x="1" y="2857"/>
                  </a:lnTo>
                  <a:lnTo>
                    <a:pt x="1796" y="2857"/>
                  </a:lnTo>
                  <a:lnTo>
                    <a:pt x="17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49"/>
            <p:cNvSpPr/>
            <p:nvPr/>
          </p:nvSpPr>
          <p:spPr>
            <a:xfrm>
              <a:off x="5925700" y="3292350"/>
              <a:ext cx="45000" cy="71425"/>
            </a:xfrm>
            <a:custGeom>
              <a:rect b="b" l="l" r="r" t="t"/>
              <a:pathLst>
                <a:path extrusionOk="0" h="2857" w="1800">
                  <a:moveTo>
                    <a:pt x="1640" y="157"/>
                  </a:moveTo>
                  <a:lnTo>
                    <a:pt x="1640" y="2701"/>
                  </a:lnTo>
                  <a:lnTo>
                    <a:pt x="161" y="2701"/>
                  </a:lnTo>
                  <a:lnTo>
                    <a:pt x="161" y="157"/>
                  </a:lnTo>
                  <a:close/>
                  <a:moveTo>
                    <a:pt x="0" y="1"/>
                  </a:moveTo>
                  <a:lnTo>
                    <a:pt x="0" y="2857"/>
                  </a:lnTo>
                  <a:lnTo>
                    <a:pt x="1800" y="2857"/>
                  </a:lnTo>
                  <a:lnTo>
                    <a:pt x="18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49"/>
            <p:cNvSpPr/>
            <p:nvPr/>
          </p:nvSpPr>
          <p:spPr>
            <a:xfrm>
              <a:off x="6013800" y="3292350"/>
              <a:ext cx="44925" cy="71425"/>
            </a:xfrm>
            <a:custGeom>
              <a:rect b="b" l="l" r="r" t="t"/>
              <a:pathLst>
                <a:path extrusionOk="0" h="2857" w="1797">
                  <a:moveTo>
                    <a:pt x="1640" y="157"/>
                  </a:moveTo>
                  <a:lnTo>
                    <a:pt x="1640" y="2701"/>
                  </a:lnTo>
                  <a:lnTo>
                    <a:pt x="157" y="2701"/>
                  </a:lnTo>
                  <a:lnTo>
                    <a:pt x="157" y="157"/>
                  </a:lnTo>
                  <a:close/>
                  <a:moveTo>
                    <a:pt x="1" y="1"/>
                  </a:moveTo>
                  <a:lnTo>
                    <a:pt x="1" y="2857"/>
                  </a:lnTo>
                  <a:lnTo>
                    <a:pt x="1796" y="2857"/>
                  </a:lnTo>
                  <a:lnTo>
                    <a:pt x="17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49"/>
            <p:cNvSpPr/>
            <p:nvPr/>
          </p:nvSpPr>
          <p:spPr>
            <a:xfrm>
              <a:off x="5642325" y="3056125"/>
              <a:ext cx="479325" cy="541225"/>
            </a:xfrm>
            <a:custGeom>
              <a:rect b="b" l="l" r="r" t="t"/>
              <a:pathLst>
                <a:path extrusionOk="0" h="21649" w="19173">
                  <a:moveTo>
                    <a:pt x="1" y="0"/>
                  </a:moveTo>
                  <a:lnTo>
                    <a:pt x="1" y="21649"/>
                  </a:lnTo>
                  <a:lnTo>
                    <a:pt x="19172" y="21649"/>
                  </a:lnTo>
                  <a:lnTo>
                    <a:pt x="19172"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49"/>
            <p:cNvSpPr/>
            <p:nvPr/>
          </p:nvSpPr>
          <p:spPr>
            <a:xfrm>
              <a:off x="6120400" y="2879325"/>
              <a:ext cx="286975" cy="718025"/>
            </a:xfrm>
            <a:custGeom>
              <a:rect b="b" l="l" r="r" t="t"/>
              <a:pathLst>
                <a:path extrusionOk="0" h="28721" w="11479">
                  <a:moveTo>
                    <a:pt x="0" y="1"/>
                  </a:moveTo>
                  <a:lnTo>
                    <a:pt x="0" y="7072"/>
                  </a:lnTo>
                  <a:lnTo>
                    <a:pt x="0" y="28721"/>
                  </a:lnTo>
                  <a:lnTo>
                    <a:pt x="11478" y="28721"/>
                  </a:lnTo>
                  <a:lnTo>
                    <a:pt x="11478" y="7072"/>
                  </a:lnTo>
                  <a:lnTo>
                    <a:pt x="5815" y="1"/>
                  </a:lnTo>
                  <a:close/>
                </a:path>
              </a:pathLst>
            </a:custGeom>
            <a:solidFill>
              <a:srgbClr val="90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49"/>
            <p:cNvSpPr/>
            <p:nvPr/>
          </p:nvSpPr>
          <p:spPr>
            <a:xfrm>
              <a:off x="5642325" y="2879325"/>
              <a:ext cx="623475" cy="176825"/>
            </a:xfrm>
            <a:custGeom>
              <a:rect b="b" l="l" r="r" t="t"/>
              <a:pathLst>
                <a:path extrusionOk="0" h="7073" w="24939">
                  <a:moveTo>
                    <a:pt x="5771" y="1"/>
                  </a:moveTo>
                  <a:lnTo>
                    <a:pt x="1" y="7072"/>
                  </a:lnTo>
                  <a:lnTo>
                    <a:pt x="19168" y="7072"/>
                  </a:lnTo>
                  <a:lnTo>
                    <a:pt x="24938"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49"/>
            <p:cNvSpPr/>
            <p:nvPr/>
          </p:nvSpPr>
          <p:spPr>
            <a:xfrm>
              <a:off x="5730750" y="3150450"/>
              <a:ext cx="83350" cy="186250"/>
            </a:xfrm>
            <a:custGeom>
              <a:rect b="b" l="l" r="r" t="t"/>
              <a:pathLst>
                <a:path extrusionOk="0" h="7450" w="3334">
                  <a:moveTo>
                    <a:pt x="1" y="1"/>
                  </a:moveTo>
                  <a:lnTo>
                    <a:pt x="1" y="7450"/>
                  </a:lnTo>
                  <a:lnTo>
                    <a:pt x="3334" y="7450"/>
                  </a:lnTo>
                  <a:lnTo>
                    <a:pt x="3334"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49"/>
            <p:cNvSpPr/>
            <p:nvPr/>
          </p:nvSpPr>
          <p:spPr>
            <a:xfrm>
              <a:off x="6223975" y="3150450"/>
              <a:ext cx="83475" cy="186250"/>
            </a:xfrm>
            <a:custGeom>
              <a:rect b="b" l="l" r="r" t="t"/>
              <a:pathLst>
                <a:path extrusionOk="0" h="7450" w="3339">
                  <a:moveTo>
                    <a:pt x="1" y="1"/>
                  </a:moveTo>
                  <a:lnTo>
                    <a:pt x="1" y="7450"/>
                  </a:lnTo>
                  <a:lnTo>
                    <a:pt x="3338" y="7450"/>
                  </a:lnTo>
                  <a:lnTo>
                    <a:pt x="3338"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49"/>
            <p:cNvSpPr/>
            <p:nvPr/>
          </p:nvSpPr>
          <p:spPr>
            <a:xfrm>
              <a:off x="5915000" y="3411325"/>
              <a:ext cx="83350" cy="186375"/>
            </a:xfrm>
            <a:custGeom>
              <a:rect b="b" l="l" r="r" t="t"/>
              <a:pathLst>
                <a:path extrusionOk="0" h="7455" w="3334">
                  <a:moveTo>
                    <a:pt x="1" y="0"/>
                  </a:moveTo>
                  <a:lnTo>
                    <a:pt x="1" y="7454"/>
                  </a:lnTo>
                  <a:lnTo>
                    <a:pt x="3334" y="7454"/>
                  </a:lnTo>
                  <a:lnTo>
                    <a:pt x="333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49"/>
            <p:cNvSpPr/>
            <p:nvPr/>
          </p:nvSpPr>
          <p:spPr>
            <a:xfrm>
              <a:off x="5637200" y="2410850"/>
              <a:ext cx="595850" cy="152950"/>
            </a:xfrm>
            <a:custGeom>
              <a:rect b="b" l="l" r="r" t="t"/>
              <a:pathLst>
                <a:path extrusionOk="0" h="6118" w="23834">
                  <a:moveTo>
                    <a:pt x="17617" y="0"/>
                  </a:moveTo>
                  <a:cubicBezTo>
                    <a:pt x="15612" y="0"/>
                    <a:pt x="13831" y="944"/>
                    <a:pt x="12694" y="2415"/>
                  </a:cubicBezTo>
                  <a:cubicBezTo>
                    <a:pt x="12294" y="2934"/>
                    <a:pt x="11687" y="3216"/>
                    <a:pt x="11068" y="3216"/>
                  </a:cubicBezTo>
                  <a:cubicBezTo>
                    <a:pt x="10736" y="3216"/>
                    <a:pt x="10401" y="3135"/>
                    <a:pt x="10092" y="2967"/>
                  </a:cubicBezTo>
                  <a:cubicBezTo>
                    <a:pt x="9469" y="2628"/>
                    <a:pt x="8756" y="2437"/>
                    <a:pt x="7993" y="2437"/>
                  </a:cubicBezTo>
                  <a:cubicBezTo>
                    <a:pt x="6916" y="2437"/>
                    <a:pt x="5931" y="2821"/>
                    <a:pt x="5165" y="3462"/>
                  </a:cubicBezTo>
                  <a:cubicBezTo>
                    <a:pt x="4322" y="4166"/>
                    <a:pt x="3267" y="4563"/>
                    <a:pt x="2171" y="4563"/>
                  </a:cubicBezTo>
                  <a:lnTo>
                    <a:pt x="776" y="4563"/>
                  </a:lnTo>
                  <a:cubicBezTo>
                    <a:pt x="348" y="4563"/>
                    <a:pt x="0" y="4910"/>
                    <a:pt x="0" y="5342"/>
                  </a:cubicBezTo>
                  <a:cubicBezTo>
                    <a:pt x="0" y="5770"/>
                    <a:pt x="348" y="6118"/>
                    <a:pt x="776" y="6118"/>
                  </a:cubicBezTo>
                  <a:lnTo>
                    <a:pt x="23833" y="6118"/>
                  </a:lnTo>
                  <a:cubicBezTo>
                    <a:pt x="23780" y="2731"/>
                    <a:pt x="21018" y="0"/>
                    <a:pt x="17617" y="0"/>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49"/>
            <p:cNvSpPr/>
            <p:nvPr/>
          </p:nvSpPr>
          <p:spPr>
            <a:xfrm>
              <a:off x="4439025" y="2820425"/>
              <a:ext cx="52675" cy="296850"/>
            </a:xfrm>
            <a:custGeom>
              <a:rect b="b" l="l" r="r" t="t"/>
              <a:pathLst>
                <a:path extrusionOk="0" h="11874" w="2107">
                  <a:moveTo>
                    <a:pt x="62" y="0"/>
                  </a:moveTo>
                  <a:cubicBezTo>
                    <a:pt x="31" y="0"/>
                    <a:pt x="0" y="31"/>
                    <a:pt x="0" y="62"/>
                  </a:cubicBezTo>
                  <a:lnTo>
                    <a:pt x="0" y="11812"/>
                  </a:lnTo>
                  <a:cubicBezTo>
                    <a:pt x="0" y="11843"/>
                    <a:pt x="31" y="11874"/>
                    <a:pt x="62" y="11874"/>
                  </a:cubicBezTo>
                  <a:lnTo>
                    <a:pt x="2045" y="11874"/>
                  </a:lnTo>
                  <a:cubicBezTo>
                    <a:pt x="2080" y="11874"/>
                    <a:pt x="2107" y="11843"/>
                    <a:pt x="2107" y="11812"/>
                  </a:cubicBezTo>
                  <a:lnTo>
                    <a:pt x="2107" y="62"/>
                  </a:lnTo>
                  <a:cubicBezTo>
                    <a:pt x="2107" y="31"/>
                    <a:pt x="2080" y="0"/>
                    <a:pt x="2045"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49"/>
            <p:cNvSpPr/>
            <p:nvPr/>
          </p:nvSpPr>
          <p:spPr>
            <a:xfrm>
              <a:off x="4457725" y="3122825"/>
              <a:ext cx="24625" cy="267350"/>
            </a:xfrm>
            <a:custGeom>
              <a:rect b="b" l="l" r="r" t="t"/>
              <a:pathLst>
                <a:path extrusionOk="0" h="10694" w="985">
                  <a:moveTo>
                    <a:pt x="1" y="0"/>
                  </a:moveTo>
                  <a:lnTo>
                    <a:pt x="1" y="10693"/>
                  </a:lnTo>
                  <a:lnTo>
                    <a:pt x="985" y="10693"/>
                  </a:lnTo>
                  <a:lnTo>
                    <a:pt x="985"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49"/>
            <p:cNvSpPr/>
            <p:nvPr/>
          </p:nvSpPr>
          <p:spPr>
            <a:xfrm>
              <a:off x="4439025" y="3300050"/>
              <a:ext cx="52675" cy="35200"/>
            </a:xfrm>
            <a:custGeom>
              <a:rect b="b" l="l" r="r" t="t"/>
              <a:pathLst>
                <a:path extrusionOk="0" h="1408" w="2107">
                  <a:moveTo>
                    <a:pt x="0" y="1"/>
                  </a:moveTo>
                  <a:lnTo>
                    <a:pt x="0" y="1408"/>
                  </a:lnTo>
                  <a:lnTo>
                    <a:pt x="2107" y="1408"/>
                  </a:lnTo>
                  <a:lnTo>
                    <a:pt x="210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49"/>
            <p:cNvSpPr/>
            <p:nvPr/>
          </p:nvSpPr>
          <p:spPr>
            <a:xfrm>
              <a:off x="4439025" y="3072275"/>
              <a:ext cx="52675" cy="227800"/>
            </a:xfrm>
            <a:custGeom>
              <a:rect b="b" l="l" r="r" t="t"/>
              <a:pathLst>
                <a:path extrusionOk="0" h="9112" w="2107">
                  <a:moveTo>
                    <a:pt x="860" y="0"/>
                  </a:moveTo>
                  <a:cubicBezTo>
                    <a:pt x="388" y="0"/>
                    <a:pt x="0" y="387"/>
                    <a:pt x="0" y="860"/>
                  </a:cubicBezTo>
                  <a:lnTo>
                    <a:pt x="0" y="9112"/>
                  </a:lnTo>
                  <a:lnTo>
                    <a:pt x="2107" y="9112"/>
                  </a:lnTo>
                  <a:lnTo>
                    <a:pt x="2107" y="860"/>
                  </a:lnTo>
                  <a:cubicBezTo>
                    <a:pt x="2107" y="387"/>
                    <a:pt x="1720" y="0"/>
                    <a:pt x="1247"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49"/>
            <p:cNvSpPr/>
            <p:nvPr/>
          </p:nvSpPr>
          <p:spPr>
            <a:xfrm>
              <a:off x="4460825" y="3378250"/>
              <a:ext cx="25" cy="25"/>
            </a:xfrm>
            <a:custGeom>
              <a:rect b="b" l="l" r="r" t="t"/>
              <a:pathLst>
                <a:path extrusionOk="0" h="1" w="1">
                  <a:moveTo>
                    <a:pt x="1"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49"/>
            <p:cNvSpPr/>
            <p:nvPr/>
          </p:nvSpPr>
          <p:spPr>
            <a:xfrm>
              <a:off x="4457725" y="3444850"/>
              <a:ext cx="141925" cy="18175"/>
            </a:xfrm>
            <a:custGeom>
              <a:rect b="b" l="l" r="r" t="t"/>
              <a:pathLst>
                <a:path extrusionOk="0" h="727" w="5677">
                  <a:moveTo>
                    <a:pt x="1" y="0"/>
                  </a:moveTo>
                  <a:lnTo>
                    <a:pt x="1" y="726"/>
                  </a:lnTo>
                  <a:lnTo>
                    <a:pt x="5677" y="726"/>
                  </a:lnTo>
                  <a:cubicBezTo>
                    <a:pt x="5677" y="726"/>
                    <a:pt x="5654" y="651"/>
                    <a:pt x="5543" y="0"/>
                  </a:cubicBezTo>
                  <a:close/>
                </a:path>
              </a:pathLst>
            </a:custGeom>
            <a:solidFill>
              <a:srgbClr val="615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49"/>
            <p:cNvSpPr/>
            <p:nvPr/>
          </p:nvSpPr>
          <p:spPr>
            <a:xfrm>
              <a:off x="4457725" y="3379125"/>
              <a:ext cx="138600" cy="65750"/>
            </a:xfrm>
            <a:custGeom>
              <a:rect b="b" l="l" r="r" t="t"/>
              <a:pathLst>
                <a:path extrusionOk="0" h="2630" w="5544">
                  <a:moveTo>
                    <a:pt x="1" y="1"/>
                  </a:moveTo>
                  <a:lnTo>
                    <a:pt x="1" y="2629"/>
                  </a:lnTo>
                  <a:lnTo>
                    <a:pt x="5543" y="2629"/>
                  </a:lnTo>
                  <a:cubicBezTo>
                    <a:pt x="5539" y="2616"/>
                    <a:pt x="5539" y="2602"/>
                    <a:pt x="5535" y="2590"/>
                  </a:cubicBezTo>
                  <a:cubicBezTo>
                    <a:pt x="5418" y="1899"/>
                    <a:pt x="3534" y="1747"/>
                    <a:pt x="2384" y="1636"/>
                  </a:cubicBezTo>
                  <a:cubicBezTo>
                    <a:pt x="1235" y="1525"/>
                    <a:pt x="1395" y="1"/>
                    <a:pt x="1395"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49"/>
            <p:cNvSpPr/>
            <p:nvPr/>
          </p:nvSpPr>
          <p:spPr>
            <a:xfrm>
              <a:off x="4522225" y="3430150"/>
              <a:ext cx="63400" cy="14950"/>
            </a:xfrm>
            <a:custGeom>
              <a:rect b="b" l="l" r="r" t="t"/>
              <a:pathLst>
                <a:path extrusionOk="0" h="598" w="2536">
                  <a:moveTo>
                    <a:pt x="1626" y="0"/>
                  </a:moveTo>
                  <a:cubicBezTo>
                    <a:pt x="1386" y="0"/>
                    <a:pt x="1132" y="4"/>
                    <a:pt x="909" y="14"/>
                  </a:cubicBezTo>
                  <a:cubicBezTo>
                    <a:pt x="228" y="49"/>
                    <a:pt x="0" y="575"/>
                    <a:pt x="0" y="580"/>
                  </a:cubicBezTo>
                  <a:lnTo>
                    <a:pt x="31" y="598"/>
                  </a:lnTo>
                  <a:cubicBezTo>
                    <a:pt x="35" y="588"/>
                    <a:pt x="255" y="85"/>
                    <a:pt x="909" y="49"/>
                  </a:cubicBezTo>
                  <a:cubicBezTo>
                    <a:pt x="1132" y="39"/>
                    <a:pt x="1386" y="35"/>
                    <a:pt x="1626" y="35"/>
                  </a:cubicBezTo>
                  <a:cubicBezTo>
                    <a:pt x="2106" y="35"/>
                    <a:pt x="2530" y="49"/>
                    <a:pt x="2535" y="49"/>
                  </a:cubicBezTo>
                  <a:lnTo>
                    <a:pt x="2535" y="14"/>
                  </a:lnTo>
                  <a:cubicBezTo>
                    <a:pt x="2530" y="14"/>
                    <a:pt x="2106" y="0"/>
                    <a:pt x="16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49"/>
            <p:cNvSpPr/>
            <p:nvPr/>
          </p:nvSpPr>
          <p:spPr>
            <a:xfrm>
              <a:off x="4474650" y="3379125"/>
              <a:ext cx="48150" cy="46050"/>
            </a:xfrm>
            <a:custGeom>
              <a:rect b="b" l="l" r="r" t="t"/>
              <a:pathLst>
                <a:path extrusionOk="0" h="1842" w="1926">
                  <a:moveTo>
                    <a:pt x="14" y="1"/>
                  </a:moveTo>
                  <a:cubicBezTo>
                    <a:pt x="9" y="63"/>
                    <a:pt x="1" y="1564"/>
                    <a:pt x="580" y="1769"/>
                  </a:cubicBezTo>
                  <a:cubicBezTo>
                    <a:pt x="727" y="1823"/>
                    <a:pt x="883" y="1841"/>
                    <a:pt x="1039" y="1841"/>
                  </a:cubicBezTo>
                  <a:cubicBezTo>
                    <a:pt x="1494" y="1841"/>
                    <a:pt x="1921" y="1676"/>
                    <a:pt x="1926" y="1671"/>
                  </a:cubicBezTo>
                  <a:lnTo>
                    <a:pt x="1912" y="1640"/>
                  </a:lnTo>
                  <a:cubicBezTo>
                    <a:pt x="1905" y="1640"/>
                    <a:pt x="1484" y="1804"/>
                    <a:pt x="1040" y="1804"/>
                  </a:cubicBezTo>
                  <a:cubicBezTo>
                    <a:pt x="889" y="1804"/>
                    <a:pt x="735" y="1785"/>
                    <a:pt x="593" y="1734"/>
                  </a:cubicBezTo>
                  <a:cubicBezTo>
                    <a:pt x="40" y="1537"/>
                    <a:pt x="50" y="19"/>
                    <a:pt x="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49"/>
            <p:cNvSpPr/>
            <p:nvPr/>
          </p:nvSpPr>
          <p:spPr>
            <a:xfrm>
              <a:off x="4475125" y="3383800"/>
              <a:ext cx="18825" cy="12850"/>
            </a:xfrm>
            <a:custGeom>
              <a:rect b="b" l="l" r="r" t="t"/>
              <a:pathLst>
                <a:path extrusionOk="0" h="514" w="753">
                  <a:moveTo>
                    <a:pt x="21" y="1"/>
                  </a:moveTo>
                  <a:lnTo>
                    <a:pt x="0" y="28"/>
                  </a:lnTo>
                  <a:lnTo>
                    <a:pt x="735" y="513"/>
                  </a:lnTo>
                  <a:lnTo>
                    <a:pt x="753" y="482"/>
                  </a:lnTo>
                  <a:lnTo>
                    <a:pt x="2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49"/>
            <p:cNvSpPr/>
            <p:nvPr/>
          </p:nvSpPr>
          <p:spPr>
            <a:xfrm>
              <a:off x="4476325" y="3387150"/>
              <a:ext cx="16500" cy="9500"/>
            </a:xfrm>
            <a:custGeom>
              <a:rect b="b" l="l" r="r" t="t"/>
              <a:pathLst>
                <a:path extrusionOk="0" h="380" w="660">
                  <a:moveTo>
                    <a:pt x="642" y="1"/>
                  </a:moveTo>
                  <a:lnTo>
                    <a:pt x="0" y="348"/>
                  </a:lnTo>
                  <a:lnTo>
                    <a:pt x="18" y="379"/>
                  </a:lnTo>
                  <a:lnTo>
                    <a:pt x="660" y="32"/>
                  </a:lnTo>
                  <a:lnTo>
                    <a:pt x="64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49"/>
            <p:cNvSpPr/>
            <p:nvPr/>
          </p:nvSpPr>
          <p:spPr>
            <a:xfrm>
              <a:off x="4477325" y="3401500"/>
              <a:ext cx="21875" cy="8400"/>
            </a:xfrm>
            <a:custGeom>
              <a:rect b="b" l="l" r="r" t="t"/>
              <a:pathLst>
                <a:path extrusionOk="0" h="336" w="875">
                  <a:moveTo>
                    <a:pt x="14" y="1"/>
                  </a:moveTo>
                  <a:lnTo>
                    <a:pt x="1" y="33"/>
                  </a:lnTo>
                  <a:lnTo>
                    <a:pt x="860" y="336"/>
                  </a:lnTo>
                  <a:lnTo>
                    <a:pt x="874" y="305"/>
                  </a:lnTo>
                  <a:lnTo>
                    <a:pt x="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49"/>
            <p:cNvSpPr/>
            <p:nvPr/>
          </p:nvSpPr>
          <p:spPr>
            <a:xfrm>
              <a:off x="4480000" y="3401500"/>
              <a:ext cx="15500" cy="10850"/>
            </a:xfrm>
            <a:custGeom>
              <a:rect b="b" l="l" r="r" t="t"/>
              <a:pathLst>
                <a:path extrusionOk="0" h="434" w="620">
                  <a:moveTo>
                    <a:pt x="602" y="1"/>
                  </a:moveTo>
                  <a:lnTo>
                    <a:pt x="1" y="407"/>
                  </a:lnTo>
                  <a:lnTo>
                    <a:pt x="23" y="434"/>
                  </a:lnTo>
                  <a:lnTo>
                    <a:pt x="620" y="33"/>
                  </a:lnTo>
                  <a:lnTo>
                    <a:pt x="60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49"/>
            <p:cNvSpPr/>
            <p:nvPr/>
          </p:nvSpPr>
          <p:spPr>
            <a:xfrm>
              <a:off x="4149850" y="3137875"/>
              <a:ext cx="2475" cy="445450"/>
            </a:xfrm>
            <a:custGeom>
              <a:rect b="b" l="l" r="r" t="t"/>
              <a:pathLst>
                <a:path extrusionOk="0" h="17818" w="99">
                  <a:moveTo>
                    <a:pt x="1" y="0"/>
                  </a:moveTo>
                  <a:lnTo>
                    <a:pt x="1" y="17817"/>
                  </a:lnTo>
                  <a:lnTo>
                    <a:pt x="99" y="17817"/>
                  </a:lnTo>
                  <a:lnTo>
                    <a:pt x="9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49"/>
            <p:cNvSpPr/>
            <p:nvPr/>
          </p:nvSpPr>
          <p:spPr>
            <a:xfrm>
              <a:off x="4092275" y="3145225"/>
              <a:ext cx="117650" cy="430750"/>
            </a:xfrm>
            <a:custGeom>
              <a:rect b="b" l="l" r="r" t="t"/>
              <a:pathLst>
                <a:path extrusionOk="0" h="17230" w="4706">
                  <a:moveTo>
                    <a:pt x="93" y="0"/>
                  </a:moveTo>
                  <a:lnTo>
                    <a:pt x="0" y="23"/>
                  </a:lnTo>
                  <a:lnTo>
                    <a:pt x="4611" y="17229"/>
                  </a:lnTo>
                  <a:lnTo>
                    <a:pt x="4705" y="17208"/>
                  </a:lnTo>
                  <a:lnTo>
                    <a:pt x="93"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49"/>
            <p:cNvSpPr/>
            <p:nvPr/>
          </p:nvSpPr>
          <p:spPr>
            <a:xfrm>
              <a:off x="4038700" y="3167175"/>
              <a:ext cx="224800" cy="386875"/>
            </a:xfrm>
            <a:custGeom>
              <a:rect b="b" l="l" r="r" t="t"/>
              <a:pathLst>
                <a:path extrusionOk="0" h="15475" w="8992">
                  <a:moveTo>
                    <a:pt x="85" y="0"/>
                  </a:moveTo>
                  <a:lnTo>
                    <a:pt x="0" y="49"/>
                  </a:lnTo>
                  <a:lnTo>
                    <a:pt x="8907" y="15474"/>
                  </a:lnTo>
                  <a:lnTo>
                    <a:pt x="8991" y="15425"/>
                  </a:lnTo>
                  <a:lnTo>
                    <a:pt x="85"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49"/>
            <p:cNvSpPr/>
            <p:nvPr/>
          </p:nvSpPr>
          <p:spPr>
            <a:xfrm>
              <a:off x="3992800" y="3202250"/>
              <a:ext cx="316700" cy="316700"/>
            </a:xfrm>
            <a:custGeom>
              <a:rect b="b" l="l" r="r" t="t"/>
              <a:pathLst>
                <a:path extrusionOk="0" h="12668" w="12668">
                  <a:moveTo>
                    <a:pt x="67" y="0"/>
                  </a:moveTo>
                  <a:lnTo>
                    <a:pt x="0" y="72"/>
                  </a:lnTo>
                  <a:lnTo>
                    <a:pt x="12596" y="12667"/>
                  </a:lnTo>
                  <a:lnTo>
                    <a:pt x="12668" y="12596"/>
                  </a:lnTo>
                  <a:lnTo>
                    <a:pt x="6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49"/>
            <p:cNvSpPr/>
            <p:nvPr/>
          </p:nvSpPr>
          <p:spPr>
            <a:xfrm>
              <a:off x="3957600" y="3248150"/>
              <a:ext cx="386975" cy="224900"/>
            </a:xfrm>
            <a:custGeom>
              <a:rect b="b" l="l" r="r" t="t"/>
              <a:pathLst>
                <a:path extrusionOk="0" h="8996" w="15479">
                  <a:moveTo>
                    <a:pt x="49" y="0"/>
                  </a:moveTo>
                  <a:lnTo>
                    <a:pt x="0" y="85"/>
                  </a:lnTo>
                  <a:lnTo>
                    <a:pt x="15429" y="8995"/>
                  </a:lnTo>
                  <a:lnTo>
                    <a:pt x="15478" y="8911"/>
                  </a:lnTo>
                  <a:lnTo>
                    <a:pt x="4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49"/>
            <p:cNvSpPr/>
            <p:nvPr/>
          </p:nvSpPr>
          <p:spPr>
            <a:xfrm>
              <a:off x="3935650" y="3301725"/>
              <a:ext cx="430875" cy="117750"/>
            </a:xfrm>
            <a:custGeom>
              <a:rect b="b" l="l" r="r" t="t"/>
              <a:pathLst>
                <a:path extrusionOk="0" h="4710" w="17235">
                  <a:moveTo>
                    <a:pt x="27" y="0"/>
                  </a:moveTo>
                  <a:lnTo>
                    <a:pt x="0" y="98"/>
                  </a:lnTo>
                  <a:lnTo>
                    <a:pt x="17208" y="4709"/>
                  </a:lnTo>
                  <a:lnTo>
                    <a:pt x="17234" y="4612"/>
                  </a:lnTo>
                  <a:lnTo>
                    <a:pt x="2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49"/>
            <p:cNvSpPr/>
            <p:nvPr/>
          </p:nvSpPr>
          <p:spPr>
            <a:xfrm>
              <a:off x="3928425" y="3359400"/>
              <a:ext cx="445350" cy="2375"/>
            </a:xfrm>
            <a:custGeom>
              <a:rect b="b" l="l" r="r" t="t"/>
              <a:pathLst>
                <a:path extrusionOk="0" h="95" w="17814">
                  <a:moveTo>
                    <a:pt x="0" y="1"/>
                  </a:moveTo>
                  <a:lnTo>
                    <a:pt x="0" y="95"/>
                  </a:lnTo>
                  <a:lnTo>
                    <a:pt x="17813" y="95"/>
                  </a:lnTo>
                  <a:lnTo>
                    <a:pt x="17813"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49"/>
            <p:cNvSpPr/>
            <p:nvPr/>
          </p:nvSpPr>
          <p:spPr>
            <a:xfrm>
              <a:off x="3935650" y="3301725"/>
              <a:ext cx="430875" cy="117750"/>
            </a:xfrm>
            <a:custGeom>
              <a:rect b="b" l="l" r="r" t="t"/>
              <a:pathLst>
                <a:path extrusionOk="0" h="4710" w="17235">
                  <a:moveTo>
                    <a:pt x="17208" y="0"/>
                  </a:moveTo>
                  <a:lnTo>
                    <a:pt x="0" y="4612"/>
                  </a:lnTo>
                  <a:lnTo>
                    <a:pt x="27" y="4709"/>
                  </a:lnTo>
                  <a:lnTo>
                    <a:pt x="17234" y="98"/>
                  </a:lnTo>
                  <a:lnTo>
                    <a:pt x="17208"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49"/>
            <p:cNvSpPr/>
            <p:nvPr/>
          </p:nvSpPr>
          <p:spPr>
            <a:xfrm>
              <a:off x="3957600" y="3248150"/>
              <a:ext cx="386975" cy="224900"/>
            </a:xfrm>
            <a:custGeom>
              <a:rect b="b" l="l" r="r" t="t"/>
              <a:pathLst>
                <a:path extrusionOk="0" h="8996" w="15479">
                  <a:moveTo>
                    <a:pt x="15429" y="0"/>
                  </a:moveTo>
                  <a:lnTo>
                    <a:pt x="0" y="8911"/>
                  </a:lnTo>
                  <a:lnTo>
                    <a:pt x="49" y="8995"/>
                  </a:lnTo>
                  <a:lnTo>
                    <a:pt x="15478" y="85"/>
                  </a:lnTo>
                  <a:lnTo>
                    <a:pt x="1542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49"/>
            <p:cNvSpPr/>
            <p:nvPr/>
          </p:nvSpPr>
          <p:spPr>
            <a:xfrm>
              <a:off x="3992800" y="3202250"/>
              <a:ext cx="316700" cy="316700"/>
            </a:xfrm>
            <a:custGeom>
              <a:rect b="b" l="l" r="r" t="t"/>
              <a:pathLst>
                <a:path extrusionOk="0" h="12668" w="12668">
                  <a:moveTo>
                    <a:pt x="12596" y="0"/>
                  </a:moveTo>
                  <a:lnTo>
                    <a:pt x="0" y="12596"/>
                  </a:lnTo>
                  <a:lnTo>
                    <a:pt x="67" y="12667"/>
                  </a:lnTo>
                  <a:lnTo>
                    <a:pt x="12668" y="72"/>
                  </a:lnTo>
                  <a:lnTo>
                    <a:pt x="12596"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49"/>
            <p:cNvSpPr/>
            <p:nvPr/>
          </p:nvSpPr>
          <p:spPr>
            <a:xfrm>
              <a:off x="4038700" y="3167175"/>
              <a:ext cx="224800" cy="386875"/>
            </a:xfrm>
            <a:custGeom>
              <a:rect b="b" l="l" r="r" t="t"/>
              <a:pathLst>
                <a:path extrusionOk="0" h="15475" w="8992">
                  <a:moveTo>
                    <a:pt x="8907" y="0"/>
                  </a:moveTo>
                  <a:lnTo>
                    <a:pt x="0" y="15425"/>
                  </a:lnTo>
                  <a:lnTo>
                    <a:pt x="85" y="15474"/>
                  </a:lnTo>
                  <a:lnTo>
                    <a:pt x="8991" y="49"/>
                  </a:lnTo>
                  <a:lnTo>
                    <a:pt x="890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49"/>
            <p:cNvSpPr/>
            <p:nvPr/>
          </p:nvSpPr>
          <p:spPr>
            <a:xfrm>
              <a:off x="4092275" y="3145225"/>
              <a:ext cx="117650" cy="430750"/>
            </a:xfrm>
            <a:custGeom>
              <a:rect b="b" l="l" r="r" t="t"/>
              <a:pathLst>
                <a:path extrusionOk="0" h="17230" w="4706">
                  <a:moveTo>
                    <a:pt x="4611" y="0"/>
                  </a:moveTo>
                  <a:lnTo>
                    <a:pt x="0" y="17208"/>
                  </a:lnTo>
                  <a:lnTo>
                    <a:pt x="93" y="17229"/>
                  </a:lnTo>
                  <a:lnTo>
                    <a:pt x="4705" y="23"/>
                  </a:lnTo>
                  <a:lnTo>
                    <a:pt x="4611"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49"/>
            <p:cNvSpPr/>
            <p:nvPr/>
          </p:nvSpPr>
          <p:spPr>
            <a:xfrm>
              <a:off x="3895675" y="3105125"/>
              <a:ext cx="510950" cy="510950"/>
            </a:xfrm>
            <a:custGeom>
              <a:rect b="b" l="l" r="r" t="t"/>
              <a:pathLst>
                <a:path extrusionOk="0" h="20438" w="20438">
                  <a:moveTo>
                    <a:pt x="10217" y="2085"/>
                  </a:moveTo>
                  <a:cubicBezTo>
                    <a:pt x="14708" y="2085"/>
                    <a:pt x="18348" y="5725"/>
                    <a:pt x="18348" y="10217"/>
                  </a:cubicBezTo>
                  <a:cubicBezTo>
                    <a:pt x="18348" y="14712"/>
                    <a:pt x="14708" y="18352"/>
                    <a:pt x="10217" y="18352"/>
                  </a:cubicBezTo>
                  <a:cubicBezTo>
                    <a:pt x="5726" y="18352"/>
                    <a:pt x="2086" y="14712"/>
                    <a:pt x="2086" y="10217"/>
                  </a:cubicBezTo>
                  <a:cubicBezTo>
                    <a:pt x="2086" y="5725"/>
                    <a:pt x="5726" y="2085"/>
                    <a:pt x="10217" y="2085"/>
                  </a:cubicBezTo>
                  <a:close/>
                  <a:moveTo>
                    <a:pt x="10217" y="0"/>
                  </a:moveTo>
                  <a:cubicBezTo>
                    <a:pt x="4572" y="0"/>
                    <a:pt x="1" y="4576"/>
                    <a:pt x="1" y="10217"/>
                  </a:cubicBezTo>
                  <a:cubicBezTo>
                    <a:pt x="1" y="15861"/>
                    <a:pt x="4572" y="20437"/>
                    <a:pt x="10217" y="20437"/>
                  </a:cubicBezTo>
                  <a:cubicBezTo>
                    <a:pt x="15862" y="20437"/>
                    <a:pt x="20437" y="15861"/>
                    <a:pt x="20437" y="10217"/>
                  </a:cubicBezTo>
                  <a:cubicBezTo>
                    <a:pt x="20437" y="4576"/>
                    <a:pt x="15862" y="0"/>
                    <a:pt x="1021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49"/>
            <p:cNvSpPr/>
            <p:nvPr/>
          </p:nvSpPr>
          <p:spPr>
            <a:xfrm>
              <a:off x="3910475" y="3120025"/>
              <a:ext cx="481225" cy="481125"/>
            </a:xfrm>
            <a:custGeom>
              <a:rect b="b" l="l" r="r" t="t"/>
              <a:pathLst>
                <a:path extrusionOk="0" h="19245" w="19249">
                  <a:moveTo>
                    <a:pt x="9625" y="1623"/>
                  </a:moveTo>
                  <a:cubicBezTo>
                    <a:pt x="14044" y="1623"/>
                    <a:pt x="17622" y="5205"/>
                    <a:pt x="17622" y="9621"/>
                  </a:cubicBezTo>
                  <a:cubicBezTo>
                    <a:pt x="17622" y="14040"/>
                    <a:pt x="14044" y="17622"/>
                    <a:pt x="9625" y="17622"/>
                  </a:cubicBezTo>
                  <a:cubicBezTo>
                    <a:pt x="5210" y="17622"/>
                    <a:pt x="1627" y="14040"/>
                    <a:pt x="1627" y="9621"/>
                  </a:cubicBezTo>
                  <a:cubicBezTo>
                    <a:pt x="1627" y="5205"/>
                    <a:pt x="5210" y="1623"/>
                    <a:pt x="9625" y="1623"/>
                  </a:cubicBezTo>
                  <a:close/>
                  <a:moveTo>
                    <a:pt x="9625" y="1"/>
                  </a:moveTo>
                  <a:cubicBezTo>
                    <a:pt x="4309" y="1"/>
                    <a:pt x="1" y="4309"/>
                    <a:pt x="1" y="9621"/>
                  </a:cubicBezTo>
                  <a:cubicBezTo>
                    <a:pt x="1" y="14936"/>
                    <a:pt x="4309" y="19244"/>
                    <a:pt x="9625" y="19244"/>
                  </a:cubicBezTo>
                  <a:cubicBezTo>
                    <a:pt x="14940" y="19244"/>
                    <a:pt x="19249" y="14936"/>
                    <a:pt x="19249" y="9621"/>
                  </a:cubicBezTo>
                  <a:cubicBezTo>
                    <a:pt x="19249" y="4309"/>
                    <a:pt x="14940" y="1"/>
                    <a:pt x="962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49"/>
            <p:cNvSpPr/>
            <p:nvPr/>
          </p:nvSpPr>
          <p:spPr>
            <a:xfrm>
              <a:off x="4903925" y="3137875"/>
              <a:ext cx="2500" cy="445450"/>
            </a:xfrm>
            <a:custGeom>
              <a:rect b="b" l="l" r="r" t="t"/>
              <a:pathLst>
                <a:path extrusionOk="0" h="17818" w="100">
                  <a:moveTo>
                    <a:pt x="1" y="0"/>
                  </a:moveTo>
                  <a:lnTo>
                    <a:pt x="1" y="17817"/>
                  </a:lnTo>
                  <a:lnTo>
                    <a:pt x="99" y="17817"/>
                  </a:lnTo>
                  <a:lnTo>
                    <a:pt x="9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49"/>
            <p:cNvSpPr/>
            <p:nvPr/>
          </p:nvSpPr>
          <p:spPr>
            <a:xfrm>
              <a:off x="4846350" y="3145225"/>
              <a:ext cx="117650" cy="430750"/>
            </a:xfrm>
            <a:custGeom>
              <a:rect b="b" l="l" r="r" t="t"/>
              <a:pathLst>
                <a:path extrusionOk="0" h="17230" w="4706">
                  <a:moveTo>
                    <a:pt x="95" y="0"/>
                  </a:moveTo>
                  <a:lnTo>
                    <a:pt x="1" y="23"/>
                  </a:lnTo>
                  <a:lnTo>
                    <a:pt x="4613" y="17229"/>
                  </a:lnTo>
                  <a:lnTo>
                    <a:pt x="4706" y="17208"/>
                  </a:lnTo>
                  <a:lnTo>
                    <a:pt x="95"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49"/>
            <p:cNvSpPr/>
            <p:nvPr/>
          </p:nvSpPr>
          <p:spPr>
            <a:xfrm>
              <a:off x="4792775" y="3167175"/>
              <a:ext cx="224800" cy="386875"/>
            </a:xfrm>
            <a:custGeom>
              <a:rect b="b" l="l" r="r" t="t"/>
              <a:pathLst>
                <a:path extrusionOk="0" h="15475" w="8992">
                  <a:moveTo>
                    <a:pt x="85" y="0"/>
                  </a:moveTo>
                  <a:lnTo>
                    <a:pt x="1" y="49"/>
                  </a:lnTo>
                  <a:lnTo>
                    <a:pt x="8907" y="15474"/>
                  </a:lnTo>
                  <a:lnTo>
                    <a:pt x="8992" y="15425"/>
                  </a:lnTo>
                  <a:lnTo>
                    <a:pt x="85"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49"/>
            <p:cNvSpPr/>
            <p:nvPr/>
          </p:nvSpPr>
          <p:spPr>
            <a:xfrm>
              <a:off x="4746875" y="3202250"/>
              <a:ext cx="316700" cy="316700"/>
            </a:xfrm>
            <a:custGeom>
              <a:rect b="b" l="l" r="r" t="t"/>
              <a:pathLst>
                <a:path extrusionOk="0" h="12668" w="12668">
                  <a:moveTo>
                    <a:pt x="68" y="0"/>
                  </a:moveTo>
                  <a:lnTo>
                    <a:pt x="1" y="72"/>
                  </a:lnTo>
                  <a:lnTo>
                    <a:pt x="12596" y="12667"/>
                  </a:lnTo>
                  <a:lnTo>
                    <a:pt x="12668" y="12596"/>
                  </a:lnTo>
                  <a:lnTo>
                    <a:pt x="68"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49"/>
            <p:cNvSpPr/>
            <p:nvPr/>
          </p:nvSpPr>
          <p:spPr>
            <a:xfrm>
              <a:off x="4711700" y="3248150"/>
              <a:ext cx="386975" cy="224900"/>
            </a:xfrm>
            <a:custGeom>
              <a:rect b="b" l="l" r="r" t="t"/>
              <a:pathLst>
                <a:path extrusionOk="0" h="8996" w="15479">
                  <a:moveTo>
                    <a:pt x="49" y="0"/>
                  </a:moveTo>
                  <a:lnTo>
                    <a:pt x="0" y="85"/>
                  </a:lnTo>
                  <a:lnTo>
                    <a:pt x="15430" y="8995"/>
                  </a:lnTo>
                  <a:lnTo>
                    <a:pt x="15479" y="8911"/>
                  </a:lnTo>
                  <a:lnTo>
                    <a:pt x="4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49"/>
            <p:cNvSpPr/>
            <p:nvPr/>
          </p:nvSpPr>
          <p:spPr>
            <a:xfrm>
              <a:off x="4689750" y="3301725"/>
              <a:ext cx="430850" cy="117750"/>
            </a:xfrm>
            <a:custGeom>
              <a:rect b="b" l="l" r="r" t="t"/>
              <a:pathLst>
                <a:path extrusionOk="0" h="4710" w="17234">
                  <a:moveTo>
                    <a:pt x="27" y="0"/>
                  </a:moveTo>
                  <a:lnTo>
                    <a:pt x="1" y="98"/>
                  </a:lnTo>
                  <a:lnTo>
                    <a:pt x="17207" y="4709"/>
                  </a:lnTo>
                  <a:lnTo>
                    <a:pt x="17234" y="4612"/>
                  </a:lnTo>
                  <a:lnTo>
                    <a:pt x="2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49"/>
            <p:cNvSpPr/>
            <p:nvPr/>
          </p:nvSpPr>
          <p:spPr>
            <a:xfrm>
              <a:off x="4682500" y="3359400"/>
              <a:ext cx="445350" cy="2375"/>
            </a:xfrm>
            <a:custGeom>
              <a:rect b="b" l="l" r="r" t="t"/>
              <a:pathLst>
                <a:path extrusionOk="0" h="95" w="17814">
                  <a:moveTo>
                    <a:pt x="1" y="1"/>
                  </a:moveTo>
                  <a:lnTo>
                    <a:pt x="1" y="95"/>
                  </a:lnTo>
                  <a:lnTo>
                    <a:pt x="17813" y="95"/>
                  </a:lnTo>
                  <a:lnTo>
                    <a:pt x="17813"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49"/>
            <p:cNvSpPr/>
            <p:nvPr/>
          </p:nvSpPr>
          <p:spPr>
            <a:xfrm>
              <a:off x="4689750" y="3301725"/>
              <a:ext cx="430850" cy="117750"/>
            </a:xfrm>
            <a:custGeom>
              <a:rect b="b" l="l" r="r" t="t"/>
              <a:pathLst>
                <a:path extrusionOk="0" h="4710" w="17234">
                  <a:moveTo>
                    <a:pt x="17207" y="0"/>
                  </a:moveTo>
                  <a:lnTo>
                    <a:pt x="1" y="4612"/>
                  </a:lnTo>
                  <a:lnTo>
                    <a:pt x="27" y="4709"/>
                  </a:lnTo>
                  <a:lnTo>
                    <a:pt x="17234" y="98"/>
                  </a:lnTo>
                  <a:lnTo>
                    <a:pt x="1720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49"/>
            <p:cNvSpPr/>
            <p:nvPr/>
          </p:nvSpPr>
          <p:spPr>
            <a:xfrm>
              <a:off x="4711700" y="3248150"/>
              <a:ext cx="386975" cy="224900"/>
            </a:xfrm>
            <a:custGeom>
              <a:rect b="b" l="l" r="r" t="t"/>
              <a:pathLst>
                <a:path extrusionOk="0" h="8996" w="15479">
                  <a:moveTo>
                    <a:pt x="15430" y="0"/>
                  </a:moveTo>
                  <a:lnTo>
                    <a:pt x="0" y="8911"/>
                  </a:lnTo>
                  <a:lnTo>
                    <a:pt x="49" y="8995"/>
                  </a:lnTo>
                  <a:lnTo>
                    <a:pt x="15479" y="85"/>
                  </a:lnTo>
                  <a:lnTo>
                    <a:pt x="15430"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49"/>
            <p:cNvSpPr/>
            <p:nvPr/>
          </p:nvSpPr>
          <p:spPr>
            <a:xfrm>
              <a:off x="4746875" y="3202250"/>
              <a:ext cx="316700" cy="316700"/>
            </a:xfrm>
            <a:custGeom>
              <a:rect b="b" l="l" r="r" t="t"/>
              <a:pathLst>
                <a:path extrusionOk="0" h="12668" w="12668">
                  <a:moveTo>
                    <a:pt x="12596" y="0"/>
                  </a:moveTo>
                  <a:lnTo>
                    <a:pt x="1" y="12596"/>
                  </a:lnTo>
                  <a:lnTo>
                    <a:pt x="68" y="12667"/>
                  </a:lnTo>
                  <a:lnTo>
                    <a:pt x="12668" y="72"/>
                  </a:lnTo>
                  <a:lnTo>
                    <a:pt x="12596"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49"/>
            <p:cNvSpPr/>
            <p:nvPr/>
          </p:nvSpPr>
          <p:spPr>
            <a:xfrm>
              <a:off x="4792775" y="3167175"/>
              <a:ext cx="224800" cy="386875"/>
            </a:xfrm>
            <a:custGeom>
              <a:rect b="b" l="l" r="r" t="t"/>
              <a:pathLst>
                <a:path extrusionOk="0" h="15475" w="8992">
                  <a:moveTo>
                    <a:pt x="8907" y="0"/>
                  </a:moveTo>
                  <a:lnTo>
                    <a:pt x="1" y="15425"/>
                  </a:lnTo>
                  <a:lnTo>
                    <a:pt x="85" y="15474"/>
                  </a:lnTo>
                  <a:lnTo>
                    <a:pt x="8992" y="49"/>
                  </a:lnTo>
                  <a:lnTo>
                    <a:pt x="890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49"/>
            <p:cNvSpPr/>
            <p:nvPr/>
          </p:nvSpPr>
          <p:spPr>
            <a:xfrm>
              <a:off x="4846350" y="3145225"/>
              <a:ext cx="117650" cy="430750"/>
            </a:xfrm>
            <a:custGeom>
              <a:rect b="b" l="l" r="r" t="t"/>
              <a:pathLst>
                <a:path extrusionOk="0" h="17230" w="4706">
                  <a:moveTo>
                    <a:pt x="4613" y="0"/>
                  </a:moveTo>
                  <a:lnTo>
                    <a:pt x="1" y="17208"/>
                  </a:lnTo>
                  <a:lnTo>
                    <a:pt x="95" y="17229"/>
                  </a:lnTo>
                  <a:lnTo>
                    <a:pt x="4706" y="23"/>
                  </a:lnTo>
                  <a:lnTo>
                    <a:pt x="4613"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49"/>
            <p:cNvSpPr/>
            <p:nvPr/>
          </p:nvSpPr>
          <p:spPr>
            <a:xfrm>
              <a:off x="4649750" y="3105125"/>
              <a:ext cx="510950" cy="510950"/>
            </a:xfrm>
            <a:custGeom>
              <a:rect b="b" l="l" r="r" t="t"/>
              <a:pathLst>
                <a:path extrusionOk="0" h="20438" w="20438">
                  <a:moveTo>
                    <a:pt x="10217" y="2085"/>
                  </a:moveTo>
                  <a:cubicBezTo>
                    <a:pt x="14708" y="2085"/>
                    <a:pt x="18352" y="5725"/>
                    <a:pt x="18352" y="10217"/>
                  </a:cubicBezTo>
                  <a:cubicBezTo>
                    <a:pt x="18352" y="14712"/>
                    <a:pt x="14708" y="18352"/>
                    <a:pt x="10217" y="18352"/>
                  </a:cubicBezTo>
                  <a:cubicBezTo>
                    <a:pt x="5726" y="18352"/>
                    <a:pt x="2086" y="14712"/>
                    <a:pt x="2086" y="10217"/>
                  </a:cubicBezTo>
                  <a:cubicBezTo>
                    <a:pt x="2086" y="5725"/>
                    <a:pt x="5726" y="2085"/>
                    <a:pt x="10217" y="2085"/>
                  </a:cubicBezTo>
                  <a:close/>
                  <a:moveTo>
                    <a:pt x="10217" y="0"/>
                  </a:moveTo>
                  <a:cubicBezTo>
                    <a:pt x="4576" y="0"/>
                    <a:pt x="1" y="4576"/>
                    <a:pt x="1" y="10217"/>
                  </a:cubicBezTo>
                  <a:cubicBezTo>
                    <a:pt x="1" y="15861"/>
                    <a:pt x="4576" y="20437"/>
                    <a:pt x="10217" y="20437"/>
                  </a:cubicBezTo>
                  <a:cubicBezTo>
                    <a:pt x="15862" y="20437"/>
                    <a:pt x="20438" y="15861"/>
                    <a:pt x="20438" y="10217"/>
                  </a:cubicBezTo>
                  <a:cubicBezTo>
                    <a:pt x="20438" y="4576"/>
                    <a:pt x="15862" y="0"/>
                    <a:pt x="1021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49"/>
            <p:cNvSpPr/>
            <p:nvPr/>
          </p:nvSpPr>
          <p:spPr>
            <a:xfrm>
              <a:off x="4664575" y="3120025"/>
              <a:ext cx="481200" cy="481125"/>
            </a:xfrm>
            <a:custGeom>
              <a:rect b="b" l="l" r="r" t="t"/>
              <a:pathLst>
                <a:path extrusionOk="0" h="19245" w="19248">
                  <a:moveTo>
                    <a:pt x="9624" y="1623"/>
                  </a:moveTo>
                  <a:cubicBezTo>
                    <a:pt x="14044" y="1623"/>
                    <a:pt x="17626" y="5205"/>
                    <a:pt x="17626" y="9621"/>
                  </a:cubicBezTo>
                  <a:cubicBezTo>
                    <a:pt x="17626" y="14040"/>
                    <a:pt x="14044" y="17622"/>
                    <a:pt x="9624" y="17622"/>
                  </a:cubicBezTo>
                  <a:cubicBezTo>
                    <a:pt x="5209" y="17622"/>
                    <a:pt x="1627" y="14040"/>
                    <a:pt x="1627" y="9621"/>
                  </a:cubicBezTo>
                  <a:cubicBezTo>
                    <a:pt x="1627" y="5205"/>
                    <a:pt x="5209" y="1623"/>
                    <a:pt x="9624" y="1623"/>
                  </a:cubicBezTo>
                  <a:close/>
                  <a:moveTo>
                    <a:pt x="9624" y="1"/>
                  </a:moveTo>
                  <a:cubicBezTo>
                    <a:pt x="4309" y="1"/>
                    <a:pt x="0" y="4309"/>
                    <a:pt x="0" y="9621"/>
                  </a:cubicBezTo>
                  <a:cubicBezTo>
                    <a:pt x="0" y="14936"/>
                    <a:pt x="4309" y="19244"/>
                    <a:pt x="9624" y="19244"/>
                  </a:cubicBezTo>
                  <a:cubicBezTo>
                    <a:pt x="14940" y="19244"/>
                    <a:pt x="19248" y="14936"/>
                    <a:pt x="19248" y="9621"/>
                  </a:cubicBezTo>
                  <a:cubicBezTo>
                    <a:pt x="19248" y="4309"/>
                    <a:pt x="14940" y="1"/>
                    <a:pt x="9624"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49"/>
            <p:cNvSpPr/>
            <p:nvPr/>
          </p:nvSpPr>
          <p:spPr>
            <a:xfrm>
              <a:off x="4127225" y="3336675"/>
              <a:ext cx="47825" cy="47825"/>
            </a:xfrm>
            <a:custGeom>
              <a:rect b="b" l="l" r="r" t="t"/>
              <a:pathLst>
                <a:path extrusionOk="0" h="1913" w="1913">
                  <a:moveTo>
                    <a:pt x="955" y="1"/>
                  </a:moveTo>
                  <a:cubicBezTo>
                    <a:pt x="429" y="1"/>
                    <a:pt x="1" y="428"/>
                    <a:pt x="1" y="955"/>
                  </a:cubicBezTo>
                  <a:cubicBezTo>
                    <a:pt x="1" y="1485"/>
                    <a:pt x="429" y="1913"/>
                    <a:pt x="955" y="1913"/>
                  </a:cubicBezTo>
                  <a:cubicBezTo>
                    <a:pt x="1485" y="1913"/>
                    <a:pt x="1913" y="1485"/>
                    <a:pt x="1913" y="955"/>
                  </a:cubicBezTo>
                  <a:cubicBezTo>
                    <a:pt x="1913" y="428"/>
                    <a:pt x="1485" y="1"/>
                    <a:pt x="955" y="1"/>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49"/>
            <p:cNvSpPr/>
            <p:nvPr/>
          </p:nvSpPr>
          <p:spPr>
            <a:xfrm>
              <a:off x="4137150" y="3021800"/>
              <a:ext cx="781975" cy="351000"/>
            </a:xfrm>
            <a:custGeom>
              <a:rect b="b" l="l" r="r" t="t"/>
              <a:pathLst>
                <a:path extrusionOk="0" h="14040" w="31279">
                  <a:moveTo>
                    <a:pt x="8965" y="0"/>
                  </a:moveTo>
                  <a:cubicBezTo>
                    <a:pt x="8800" y="0"/>
                    <a:pt x="8648" y="85"/>
                    <a:pt x="8555" y="228"/>
                  </a:cubicBezTo>
                  <a:lnTo>
                    <a:pt x="147" y="13184"/>
                  </a:lnTo>
                  <a:cubicBezTo>
                    <a:pt x="1" y="13412"/>
                    <a:pt x="67" y="13714"/>
                    <a:pt x="290" y="13862"/>
                  </a:cubicBezTo>
                  <a:cubicBezTo>
                    <a:pt x="372" y="13915"/>
                    <a:pt x="464" y="13940"/>
                    <a:pt x="554" y="13940"/>
                  </a:cubicBezTo>
                  <a:cubicBezTo>
                    <a:pt x="715" y="13940"/>
                    <a:pt x="874" y="13860"/>
                    <a:pt x="967" y="13714"/>
                  </a:cubicBezTo>
                  <a:lnTo>
                    <a:pt x="9232" y="981"/>
                  </a:lnTo>
                  <a:lnTo>
                    <a:pt x="24336" y="981"/>
                  </a:lnTo>
                  <a:lnTo>
                    <a:pt x="30281" y="13759"/>
                  </a:lnTo>
                  <a:cubicBezTo>
                    <a:pt x="30361" y="13938"/>
                    <a:pt x="30538" y="14039"/>
                    <a:pt x="30721" y="14039"/>
                  </a:cubicBezTo>
                  <a:cubicBezTo>
                    <a:pt x="30793" y="14039"/>
                    <a:pt x="30859" y="14026"/>
                    <a:pt x="30926" y="13995"/>
                  </a:cubicBezTo>
                  <a:cubicBezTo>
                    <a:pt x="31171" y="13879"/>
                    <a:pt x="31278" y="13590"/>
                    <a:pt x="31167" y="13344"/>
                  </a:cubicBezTo>
                  <a:lnTo>
                    <a:pt x="25089" y="286"/>
                  </a:lnTo>
                  <a:cubicBezTo>
                    <a:pt x="25009" y="111"/>
                    <a:pt x="24840" y="0"/>
                    <a:pt x="24648"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49"/>
            <p:cNvSpPr/>
            <p:nvPr/>
          </p:nvSpPr>
          <p:spPr>
            <a:xfrm>
              <a:off x="4347675" y="3021800"/>
              <a:ext cx="431100" cy="375500"/>
            </a:xfrm>
            <a:custGeom>
              <a:rect b="b" l="l" r="r" t="t"/>
              <a:pathLst>
                <a:path extrusionOk="0" h="15020" w="17244">
                  <a:moveTo>
                    <a:pt x="544" y="1"/>
                  </a:moveTo>
                  <a:cubicBezTo>
                    <a:pt x="501" y="1"/>
                    <a:pt x="458" y="6"/>
                    <a:pt x="414" y="18"/>
                  </a:cubicBezTo>
                  <a:cubicBezTo>
                    <a:pt x="157" y="94"/>
                    <a:pt x="1" y="362"/>
                    <a:pt x="76" y="625"/>
                  </a:cubicBezTo>
                  <a:lnTo>
                    <a:pt x="3970" y="14660"/>
                  </a:lnTo>
                  <a:cubicBezTo>
                    <a:pt x="4019" y="14828"/>
                    <a:pt x="4153" y="14962"/>
                    <a:pt x="4327" y="15002"/>
                  </a:cubicBezTo>
                  <a:cubicBezTo>
                    <a:pt x="4362" y="15016"/>
                    <a:pt x="4403" y="15020"/>
                    <a:pt x="4443" y="15020"/>
                  </a:cubicBezTo>
                  <a:cubicBezTo>
                    <a:pt x="4576" y="15020"/>
                    <a:pt x="4706" y="14966"/>
                    <a:pt x="4799" y="14864"/>
                  </a:cubicBezTo>
                  <a:lnTo>
                    <a:pt x="17060" y="1903"/>
                  </a:lnTo>
                  <a:cubicBezTo>
                    <a:pt x="17243" y="1707"/>
                    <a:pt x="17235" y="1400"/>
                    <a:pt x="17038" y="1213"/>
                  </a:cubicBezTo>
                  <a:cubicBezTo>
                    <a:pt x="16943" y="1122"/>
                    <a:pt x="16823" y="1078"/>
                    <a:pt x="16702" y="1078"/>
                  </a:cubicBezTo>
                  <a:cubicBezTo>
                    <a:pt x="16573" y="1078"/>
                    <a:pt x="16444" y="1129"/>
                    <a:pt x="16347" y="1230"/>
                  </a:cubicBezTo>
                  <a:lnTo>
                    <a:pt x="4683" y="13563"/>
                  </a:lnTo>
                  <a:lnTo>
                    <a:pt x="1016" y="362"/>
                  </a:lnTo>
                  <a:cubicBezTo>
                    <a:pt x="957" y="143"/>
                    <a:pt x="758" y="1"/>
                    <a:pt x="544" y="1"/>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49"/>
            <p:cNvSpPr/>
            <p:nvPr/>
          </p:nvSpPr>
          <p:spPr>
            <a:xfrm>
              <a:off x="4145175" y="3334825"/>
              <a:ext cx="326475" cy="62475"/>
            </a:xfrm>
            <a:custGeom>
              <a:rect b="b" l="l" r="r" t="t"/>
              <a:pathLst>
                <a:path extrusionOk="0" h="2499" w="13059">
                  <a:moveTo>
                    <a:pt x="526" y="1"/>
                  </a:moveTo>
                  <a:cubicBezTo>
                    <a:pt x="279" y="1"/>
                    <a:pt x="69" y="180"/>
                    <a:pt x="36" y="432"/>
                  </a:cubicBezTo>
                  <a:cubicBezTo>
                    <a:pt x="0" y="699"/>
                    <a:pt x="192" y="944"/>
                    <a:pt x="459" y="975"/>
                  </a:cubicBezTo>
                  <a:lnTo>
                    <a:pt x="12480" y="2495"/>
                  </a:lnTo>
                  <a:cubicBezTo>
                    <a:pt x="12503" y="2495"/>
                    <a:pt x="12524" y="2499"/>
                    <a:pt x="12543" y="2499"/>
                  </a:cubicBezTo>
                  <a:cubicBezTo>
                    <a:pt x="12787" y="2499"/>
                    <a:pt x="12997" y="2316"/>
                    <a:pt x="13028" y="2071"/>
                  </a:cubicBezTo>
                  <a:cubicBezTo>
                    <a:pt x="13059" y="1800"/>
                    <a:pt x="12872" y="1559"/>
                    <a:pt x="12605" y="1524"/>
                  </a:cubicBezTo>
                  <a:lnTo>
                    <a:pt x="584" y="4"/>
                  </a:lnTo>
                  <a:cubicBezTo>
                    <a:pt x="565" y="2"/>
                    <a:pt x="545" y="1"/>
                    <a:pt x="526" y="1"/>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49"/>
            <p:cNvSpPr/>
            <p:nvPr/>
          </p:nvSpPr>
          <p:spPr>
            <a:xfrm>
              <a:off x="4396250" y="3337600"/>
              <a:ext cx="129550" cy="129550"/>
            </a:xfrm>
            <a:custGeom>
              <a:rect b="b" l="l" r="r" t="t"/>
              <a:pathLst>
                <a:path extrusionOk="0" h="5182" w="5182">
                  <a:moveTo>
                    <a:pt x="2588" y="0"/>
                  </a:moveTo>
                  <a:cubicBezTo>
                    <a:pt x="1159" y="0"/>
                    <a:pt x="1" y="1158"/>
                    <a:pt x="1" y="2589"/>
                  </a:cubicBezTo>
                  <a:cubicBezTo>
                    <a:pt x="1" y="4023"/>
                    <a:pt x="1159" y="5182"/>
                    <a:pt x="2588" y="5182"/>
                  </a:cubicBezTo>
                  <a:cubicBezTo>
                    <a:pt x="4023" y="5182"/>
                    <a:pt x="5181" y="4023"/>
                    <a:pt x="5181" y="2589"/>
                  </a:cubicBezTo>
                  <a:cubicBezTo>
                    <a:pt x="5181" y="1158"/>
                    <a:pt x="4023" y="0"/>
                    <a:pt x="258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49"/>
            <p:cNvSpPr/>
            <p:nvPr/>
          </p:nvSpPr>
          <p:spPr>
            <a:xfrm>
              <a:off x="4472550" y="3407650"/>
              <a:ext cx="41450" cy="34575"/>
            </a:xfrm>
            <a:custGeom>
              <a:rect b="b" l="l" r="r" t="t"/>
              <a:pathLst>
                <a:path extrusionOk="0" h="1383" w="1658">
                  <a:moveTo>
                    <a:pt x="601" y="1"/>
                  </a:moveTo>
                  <a:cubicBezTo>
                    <a:pt x="231" y="1"/>
                    <a:pt x="0" y="406"/>
                    <a:pt x="192" y="723"/>
                  </a:cubicBezTo>
                  <a:lnTo>
                    <a:pt x="445" y="1150"/>
                  </a:lnTo>
                  <a:cubicBezTo>
                    <a:pt x="537" y="1304"/>
                    <a:pt x="696" y="1382"/>
                    <a:pt x="855" y="1382"/>
                  </a:cubicBezTo>
                  <a:cubicBezTo>
                    <a:pt x="992" y="1382"/>
                    <a:pt x="1129" y="1325"/>
                    <a:pt x="1226" y="1208"/>
                  </a:cubicBezTo>
                  <a:cubicBezTo>
                    <a:pt x="1292" y="1124"/>
                    <a:pt x="1354" y="1034"/>
                    <a:pt x="1408" y="941"/>
                  </a:cubicBezTo>
                  <a:cubicBezTo>
                    <a:pt x="1466" y="842"/>
                    <a:pt x="1510" y="744"/>
                    <a:pt x="1547" y="642"/>
                  </a:cubicBezTo>
                  <a:cubicBezTo>
                    <a:pt x="1658" y="330"/>
                    <a:pt x="1430" y="1"/>
                    <a:pt x="109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49"/>
            <p:cNvSpPr/>
            <p:nvPr/>
          </p:nvSpPr>
          <p:spPr>
            <a:xfrm>
              <a:off x="4408050" y="3362250"/>
              <a:ext cx="41450" cy="34600"/>
            </a:xfrm>
            <a:custGeom>
              <a:rect b="b" l="l" r="r" t="t"/>
              <a:pathLst>
                <a:path extrusionOk="0" h="1384" w="1658">
                  <a:moveTo>
                    <a:pt x="801" y="1"/>
                  </a:moveTo>
                  <a:cubicBezTo>
                    <a:pt x="665" y="1"/>
                    <a:pt x="528" y="58"/>
                    <a:pt x="432" y="176"/>
                  </a:cubicBezTo>
                  <a:cubicBezTo>
                    <a:pt x="366" y="261"/>
                    <a:pt x="304" y="351"/>
                    <a:pt x="250" y="444"/>
                  </a:cubicBezTo>
                  <a:cubicBezTo>
                    <a:pt x="191" y="542"/>
                    <a:pt x="148" y="641"/>
                    <a:pt x="111" y="742"/>
                  </a:cubicBezTo>
                  <a:cubicBezTo>
                    <a:pt x="0" y="1054"/>
                    <a:pt x="228" y="1384"/>
                    <a:pt x="561" y="1384"/>
                  </a:cubicBezTo>
                  <a:lnTo>
                    <a:pt x="1057" y="1384"/>
                  </a:lnTo>
                  <a:cubicBezTo>
                    <a:pt x="1427" y="1384"/>
                    <a:pt x="1658" y="978"/>
                    <a:pt x="1466" y="662"/>
                  </a:cubicBezTo>
                  <a:lnTo>
                    <a:pt x="1213" y="234"/>
                  </a:lnTo>
                  <a:cubicBezTo>
                    <a:pt x="1121" y="80"/>
                    <a:pt x="961"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49"/>
            <p:cNvSpPr/>
            <p:nvPr/>
          </p:nvSpPr>
          <p:spPr>
            <a:xfrm>
              <a:off x="4466375" y="3354225"/>
              <a:ext cx="37250" cy="36325"/>
            </a:xfrm>
            <a:custGeom>
              <a:rect b="b" l="l" r="r" t="t"/>
              <a:pathLst>
                <a:path extrusionOk="0" h="1453" w="1490">
                  <a:moveTo>
                    <a:pt x="509" y="1"/>
                  </a:moveTo>
                  <a:cubicBezTo>
                    <a:pt x="267" y="1"/>
                    <a:pt x="47" y="193"/>
                    <a:pt x="33" y="458"/>
                  </a:cubicBezTo>
                  <a:lnTo>
                    <a:pt x="11" y="952"/>
                  </a:lnTo>
                  <a:cubicBezTo>
                    <a:pt x="0" y="1238"/>
                    <a:pt x="233" y="1452"/>
                    <a:pt x="489" y="1452"/>
                  </a:cubicBezTo>
                  <a:cubicBezTo>
                    <a:pt x="564" y="1452"/>
                    <a:pt x="641" y="1434"/>
                    <a:pt x="715" y="1394"/>
                  </a:cubicBezTo>
                  <a:lnTo>
                    <a:pt x="1152" y="1161"/>
                  </a:lnTo>
                  <a:cubicBezTo>
                    <a:pt x="1446" y="1001"/>
                    <a:pt x="1490" y="604"/>
                    <a:pt x="1245" y="382"/>
                  </a:cubicBezTo>
                  <a:cubicBezTo>
                    <a:pt x="1165" y="310"/>
                    <a:pt x="1076" y="244"/>
                    <a:pt x="986" y="186"/>
                  </a:cubicBezTo>
                  <a:cubicBezTo>
                    <a:pt x="893" y="127"/>
                    <a:pt x="795" y="79"/>
                    <a:pt x="692" y="39"/>
                  </a:cubicBezTo>
                  <a:cubicBezTo>
                    <a:pt x="632" y="13"/>
                    <a:pt x="570"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49"/>
            <p:cNvSpPr/>
            <p:nvPr/>
          </p:nvSpPr>
          <p:spPr>
            <a:xfrm>
              <a:off x="4418625" y="3416925"/>
              <a:ext cx="37350" cy="36300"/>
            </a:xfrm>
            <a:custGeom>
              <a:rect b="b" l="l" r="r" t="t"/>
              <a:pathLst>
                <a:path extrusionOk="0" h="1452" w="1494">
                  <a:moveTo>
                    <a:pt x="1003" y="0"/>
                  </a:moveTo>
                  <a:cubicBezTo>
                    <a:pt x="928" y="0"/>
                    <a:pt x="850" y="18"/>
                    <a:pt x="776" y="57"/>
                  </a:cubicBezTo>
                  <a:lnTo>
                    <a:pt x="340" y="293"/>
                  </a:lnTo>
                  <a:cubicBezTo>
                    <a:pt x="50" y="449"/>
                    <a:pt x="1" y="846"/>
                    <a:pt x="245" y="1068"/>
                  </a:cubicBezTo>
                  <a:cubicBezTo>
                    <a:pt x="326" y="1140"/>
                    <a:pt x="415" y="1207"/>
                    <a:pt x="508" y="1265"/>
                  </a:cubicBezTo>
                  <a:cubicBezTo>
                    <a:pt x="603" y="1322"/>
                    <a:pt x="700" y="1376"/>
                    <a:pt x="798" y="1416"/>
                  </a:cubicBezTo>
                  <a:cubicBezTo>
                    <a:pt x="859" y="1440"/>
                    <a:pt x="921" y="1452"/>
                    <a:pt x="981" y="1452"/>
                  </a:cubicBezTo>
                  <a:cubicBezTo>
                    <a:pt x="1226" y="1452"/>
                    <a:pt x="1447" y="1262"/>
                    <a:pt x="1458" y="997"/>
                  </a:cubicBezTo>
                  <a:lnTo>
                    <a:pt x="1479" y="498"/>
                  </a:lnTo>
                  <a:cubicBezTo>
                    <a:pt x="1493" y="212"/>
                    <a:pt x="1261" y="0"/>
                    <a:pt x="10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49"/>
            <p:cNvSpPr/>
            <p:nvPr/>
          </p:nvSpPr>
          <p:spPr>
            <a:xfrm>
              <a:off x="4450925" y="3390500"/>
              <a:ext cx="113325" cy="23075"/>
            </a:xfrm>
            <a:custGeom>
              <a:rect b="b" l="l" r="r" t="t"/>
              <a:pathLst>
                <a:path extrusionOk="0" h="923" w="4533">
                  <a:moveTo>
                    <a:pt x="464" y="0"/>
                  </a:moveTo>
                  <a:cubicBezTo>
                    <a:pt x="210" y="0"/>
                    <a:pt x="0" y="210"/>
                    <a:pt x="0" y="463"/>
                  </a:cubicBezTo>
                  <a:cubicBezTo>
                    <a:pt x="0" y="718"/>
                    <a:pt x="210" y="922"/>
                    <a:pt x="464" y="922"/>
                  </a:cubicBezTo>
                  <a:lnTo>
                    <a:pt x="4069" y="922"/>
                  </a:lnTo>
                  <a:cubicBezTo>
                    <a:pt x="4322" y="922"/>
                    <a:pt x="4532" y="718"/>
                    <a:pt x="4532" y="463"/>
                  </a:cubicBezTo>
                  <a:cubicBezTo>
                    <a:pt x="4532" y="210"/>
                    <a:pt x="4322" y="0"/>
                    <a:pt x="406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49"/>
            <p:cNvSpPr/>
            <p:nvPr/>
          </p:nvSpPr>
          <p:spPr>
            <a:xfrm>
              <a:off x="4454925" y="3396300"/>
              <a:ext cx="12200" cy="12150"/>
            </a:xfrm>
            <a:custGeom>
              <a:rect b="b" l="l" r="r" t="t"/>
              <a:pathLst>
                <a:path extrusionOk="0" h="486" w="488">
                  <a:moveTo>
                    <a:pt x="241" y="0"/>
                  </a:moveTo>
                  <a:cubicBezTo>
                    <a:pt x="108" y="0"/>
                    <a:pt x="1" y="107"/>
                    <a:pt x="1" y="241"/>
                  </a:cubicBezTo>
                  <a:cubicBezTo>
                    <a:pt x="1" y="379"/>
                    <a:pt x="108" y="486"/>
                    <a:pt x="241" y="486"/>
                  </a:cubicBezTo>
                  <a:cubicBezTo>
                    <a:pt x="380" y="486"/>
                    <a:pt x="487" y="379"/>
                    <a:pt x="487" y="241"/>
                  </a:cubicBezTo>
                  <a:cubicBezTo>
                    <a:pt x="487" y="107"/>
                    <a:pt x="380" y="0"/>
                    <a:pt x="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49"/>
            <p:cNvSpPr/>
            <p:nvPr/>
          </p:nvSpPr>
          <p:spPr>
            <a:xfrm>
              <a:off x="4538375" y="3413550"/>
              <a:ext cx="61275" cy="16500"/>
            </a:xfrm>
            <a:custGeom>
              <a:rect b="b" l="l" r="r" t="t"/>
              <a:pathLst>
                <a:path extrusionOk="0" h="660" w="2451">
                  <a:moveTo>
                    <a:pt x="330" y="0"/>
                  </a:moveTo>
                  <a:cubicBezTo>
                    <a:pt x="152" y="0"/>
                    <a:pt x="0" y="148"/>
                    <a:pt x="0" y="330"/>
                  </a:cubicBezTo>
                  <a:cubicBezTo>
                    <a:pt x="0" y="513"/>
                    <a:pt x="152" y="660"/>
                    <a:pt x="330" y="660"/>
                  </a:cubicBezTo>
                  <a:lnTo>
                    <a:pt x="2122" y="660"/>
                  </a:lnTo>
                  <a:cubicBezTo>
                    <a:pt x="2303" y="660"/>
                    <a:pt x="2451" y="513"/>
                    <a:pt x="2451" y="330"/>
                  </a:cubicBezTo>
                  <a:cubicBezTo>
                    <a:pt x="2451" y="148"/>
                    <a:pt x="2303" y="0"/>
                    <a:pt x="212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49"/>
            <p:cNvSpPr/>
            <p:nvPr/>
          </p:nvSpPr>
          <p:spPr>
            <a:xfrm>
              <a:off x="4546500" y="3390500"/>
              <a:ext cx="17750" cy="28550"/>
            </a:xfrm>
            <a:custGeom>
              <a:rect b="b" l="l" r="r" t="t"/>
              <a:pathLst>
                <a:path extrusionOk="0" h="1142" w="710">
                  <a:moveTo>
                    <a:pt x="0" y="0"/>
                  </a:moveTo>
                  <a:lnTo>
                    <a:pt x="0" y="1141"/>
                  </a:lnTo>
                  <a:lnTo>
                    <a:pt x="709" y="1141"/>
                  </a:lnTo>
                  <a:lnTo>
                    <a:pt x="709" y="40"/>
                  </a:lnTo>
                  <a:cubicBezTo>
                    <a:pt x="709" y="18"/>
                    <a:pt x="691" y="0"/>
                    <a:pt x="66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49"/>
            <p:cNvSpPr/>
            <p:nvPr/>
          </p:nvSpPr>
          <p:spPr>
            <a:xfrm>
              <a:off x="4733625" y="3021375"/>
              <a:ext cx="25425" cy="11375"/>
            </a:xfrm>
            <a:custGeom>
              <a:rect b="b" l="l" r="r" t="t"/>
              <a:pathLst>
                <a:path extrusionOk="0" h="455" w="1017">
                  <a:moveTo>
                    <a:pt x="0" y="0"/>
                  </a:moveTo>
                  <a:lnTo>
                    <a:pt x="86" y="178"/>
                  </a:lnTo>
                  <a:cubicBezTo>
                    <a:pt x="170" y="352"/>
                    <a:pt x="344" y="455"/>
                    <a:pt x="526" y="455"/>
                  </a:cubicBezTo>
                  <a:cubicBezTo>
                    <a:pt x="598" y="455"/>
                    <a:pt x="669" y="441"/>
                    <a:pt x="740" y="405"/>
                  </a:cubicBezTo>
                  <a:cubicBezTo>
                    <a:pt x="905" y="329"/>
                    <a:pt x="1003" y="169"/>
                    <a:pt x="1016"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49"/>
            <p:cNvSpPr/>
            <p:nvPr/>
          </p:nvSpPr>
          <p:spPr>
            <a:xfrm>
              <a:off x="4715575" y="2969900"/>
              <a:ext cx="101400" cy="51500"/>
            </a:xfrm>
            <a:custGeom>
              <a:rect b="b" l="l" r="r" t="t"/>
              <a:pathLst>
                <a:path extrusionOk="0" h="2060" w="4056">
                  <a:moveTo>
                    <a:pt x="514" y="1"/>
                  </a:moveTo>
                  <a:cubicBezTo>
                    <a:pt x="348" y="1"/>
                    <a:pt x="193" y="85"/>
                    <a:pt x="99" y="227"/>
                  </a:cubicBezTo>
                  <a:cubicBezTo>
                    <a:pt x="10" y="370"/>
                    <a:pt x="1" y="548"/>
                    <a:pt x="72" y="700"/>
                  </a:cubicBezTo>
                  <a:lnTo>
                    <a:pt x="722" y="2059"/>
                  </a:lnTo>
                  <a:lnTo>
                    <a:pt x="1738" y="2059"/>
                  </a:lnTo>
                  <a:cubicBezTo>
                    <a:pt x="1744" y="1979"/>
                    <a:pt x="1730" y="1893"/>
                    <a:pt x="1690" y="1813"/>
                  </a:cubicBezTo>
                  <a:lnTo>
                    <a:pt x="1289" y="976"/>
                  </a:lnTo>
                  <a:lnTo>
                    <a:pt x="3566" y="976"/>
                  </a:lnTo>
                  <a:cubicBezTo>
                    <a:pt x="3837" y="976"/>
                    <a:pt x="4055" y="758"/>
                    <a:pt x="4055" y="486"/>
                  </a:cubicBezTo>
                  <a:cubicBezTo>
                    <a:pt x="4055" y="219"/>
                    <a:pt x="3837" y="1"/>
                    <a:pt x="35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49"/>
            <p:cNvSpPr/>
            <p:nvPr/>
          </p:nvSpPr>
          <p:spPr>
            <a:xfrm>
              <a:off x="4734625" y="3021125"/>
              <a:ext cx="33675" cy="27425"/>
            </a:xfrm>
            <a:custGeom>
              <a:rect b="b" l="l" r="r" t="t"/>
              <a:pathLst>
                <a:path extrusionOk="0" h="1097" w="1347">
                  <a:moveTo>
                    <a:pt x="1" y="0"/>
                  </a:moveTo>
                  <a:cubicBezTo>
                    <a:pt x="1" y="64"/>
                    <a:pt x="19" y="126"/>
                    <a:pt x="46" y="188"/>
                  </a:cubicBezTo>
                  <a:lnTo>
                    <a:pt x="348" y="821"/>
                  </a:lnTo>
                  <a:cubicBezTo>
                    <a:pt x="433" y="994"/>
                    <a:pt x="607" y="1097"/>
                    <a:pt x="789" y="1097"/>
                  </a:cubicBezTo>
                  <a:cubicBezTo>
                    <a:pt x="861" y="1097"/>
                    <a:pt x="932" y="1084"/>
                    <a:pt x="999" y="1047"/>
                  </a:cubicBezTo>
                  <a:cubicBezTo>
                    <a:pt x="1243" y="932"/>
                    <a:pt x="1346" y="642"/>
                    <a:pt x="1231" y="397"/>
                  </a:cubicBezTo>
                  <a:lnTo>
                    <a:pt x="1044" y="0"/>
                  </a:ln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49"/>
            <p:cNvSpPr/>
            <p:nvPr/>
          </p:nvSpPr>
          <p:spPr>
            <a:xfrm>
              <a:off x="4734425" y="3008250"/>
              <a:ext cx="26300" cy="12900"/>
            </a:xfrm>
            <a:custGeom>
              <a:rect b="b" l="l" r="r" t="t"/>
              <a:pathLst>
                <a:path extrusionOk="0" h="516" w="1052">
                  <a:moveTo>
                    <a:pt x="496" y="0"/>
                  </a:moveTo>
                  <a:cubicBezTo>
                    <a:pt x="425" y="0"/>
                    <a:pt x="353" y="16"/>
                    <a:pt x="285" y="48"/>
                  </a:cubicBezTo>
                  <a:cubicBezTo>
                    <a:pt x="102" y="137"/>
                    <a:pt x="0" y="324"/>
                    <a:pt x="9" y="515"/>
                  </a:cubicBezTo>
                  <a:lnTo>
                    <a:pt x="1052" y="515"/>
                  </a:lnTo>
                  <a:lnTo>
                    <a:pt x="936" y="279"/>
                  </a:lnTo>
                  <a:cubicBezTo>
                    <a:pt x="852" y="103"/>
                    <a:pt x="678" y="0"/>
                    <a:pt x="49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49"/>
            <p:cNvSpPr/>
            <p:nvPr/>
          </p:nvSpPr>
          <p:spPr>
            <a:xfrm>
              <a:off x="4124775" y="3334925"/>
              <a:ext cx="333975" cy="129425"/>
            </a:xfrm>
            <a:custGeom>
              <a:rect b="b" l="l" r="r" t="t"/>
              <a:pathLst>
                <a:path extrusionOk="0" h="5177" w="13359">
                  <a:moveTo>
                    <a:pt x="1049" y="0"/>
                  </a:moveTo>
                  <a:cubicBezTo>
                    <a:pt x="1035" y="0"/>
                    <a:pt x="54" y="103"/>
                    <a:pt x="23" y="1020"/>
                  </a:cubicBezTo>
                  <a:cubicBezTo>
                    <a:pt x="19" y="1056"/>
                    <a:pt x="1" y="1230"/>
                    <a:pt x="103" y="1434"/>
                  </a:cubicBezTo>
                  <a:cubicBezTo>
                    <a:pt x="206" y="1635"/>
                    <a:pt x="446" y="1902"/>
                    <a:pt x="1035" y="2054"/>
                  </a:cubicBezTo>
                  <a:lnTo>
                    <a:pt x="13216" y="5177"/>
                  </a:lnTo>
                  <a:lnTo>
                    <a:pt x="13252" y="5034"/>
                  </a:lnTo>
                  <a:lnTo>
                    <a:pt x="1070" y="1911"/>
                  </a:lnTo>
                  <a:cubicBezTo>
                    <a:pt x="72" y="1658"/>
                    <a:pt x="166" y="1065"/>
                    <a:pt x="171" y="1043"/>
                  </a:cubicBezTo>
                  <a:lnTo>
                    <a:pt x="171" y="1029"/>
                  </a:lnTo>
                  <a:cubicBezTo>
                    <a:pt x="193" y="258"/>
                    <a:pt x="985" y="151"/>
                    <a:pt x="1057" y="142"/>
                  </a:cubicBezTo>
                  <a:lnTo>
                    <a:pt x="13359" y="298"/>
                  </a:lnTo>
                  <a:lnTo>
                    <a:pt x="13359" y="151"/>
                  </a:lnTo>
                  <a:lnTo>
                    <a:pt x="1053"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49"/>
            <p:cNvSpPr/>
            <p:nvPr/>
          </p:nvSpPr>
          <p:spPr>
            <a:xfrm>
              <a:off x="4780750" y="3002300"/>
              <a:ext cx="65625" cy="8925"/>
            </a:xfrm>
            <a:custGeom>
              <a:rect b="b" l="l" r="r" t="t"/>
              <a:pathLst>
                <a:path extrusionOk="0" h="357" w="2625">
                  <a:moveTo>
                    <a:pt x="179" y="1"/>
                  </a:moveTo>
                  <a:cubicBezTo>
                    <a:pt x="81" y="1"/>
                    <a:pt x="1" y="81"/>
                    <a:pt x="1" y="179"/>
                  </a:cubicBezTo>
                  <a:cubicBezTo>
                    <a:pt x="1" y="277"/>
                    <a:pt x="81" y="357"/>
                    <a:pt x="179" y="357"/>
                  </a:cubicBezTo>
                  <a:lnTo>
                    <a:pt x="2446" y="357"/>
                  </a:lnTo>
                  <a:cubicBezTo>
                    <a:pt x="2544" y="357"/>
                    <a:pt x="2625" y="277"/>
                    <a:pt x="2625" y="179"/>
                  </a:cubicBezTo>
                  <a:cubicBezTo>
                    <a:pt x="2625" y="81"/>
                    <a:pt x="2544" y="1"/>
                    <a:pt x="244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49"/>
            <p:cNvSpPr/>
            <p:nvPr/>
          </p:nvSpPr>
          <p:spPr>
            <a:xfrm>
              <a:off x="4780750" y="2994275"/>
              <a:ext cx="8150" cy="12525"/>
            </a:xfrm>
            <a:custGeom>
              <a:rect b="b" l="l" r="r" t="t"/>
              <a:pathLst>
                <a:path extrusionOk="0" h="501" w="326">
                  <a:moveTo>
                    <a:pt x="1" y="1"/>
                  </a:moveTo>
                  <a:lnTo>
                    <a:pt x="1" y="500"/>
                  </a:lnTo>
                  <a:lnTo>
                    <a:pt x="326" y="500"/>
                  </a:lnTo>
                  <a:lnTo>
                    <a:pt x="326"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49"/>
            <p:cNvSpPr/>
            <p:nvPr/>
          </p:nvSpPr>
          <p:spPr>
            <a:xfrm>
              <a:off x="4365050" y="2940375"/>
              <a:ext cx="19400" cy="81450"/>
            </a:xfrm>
            <a:custGeom>
              <a:rect b="b" l="l" r="r" t="t"/>
              <a:pathLst>
                <a:path extrusionOk="0" h="3258" w="776">
                  <a:moveTo>
                    <a:pt x="1" y="0"/>
                  </a:moveTo>
                  <a:lnTo>
                    <a:pt x="1" y="3257"/>
                  </a:lnTo>
                  <a:lnTo>
                    <a:pt x="776" y="3257"/>
                  </a:lnTo>
                  <a:lnTo>
                    <a:pt x="776"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49"/>
            <p:cNvSpPr/>
            <p:nvPr/>
          </p:nvSpPr>
          <p:spPr>
            <a:xfrm>
              <a:off x="4313475" y="2922225"/>
              <a:ext cx="122450" cy="41325"/>
            </a:xfrm>
            <a:custGeom>
              <a:rect b="b" l="l" r="r" t="t"/>
              <a:pathLst>
                <a:path extrusionOk="0" h="1653" w="4898">
                  <a:moveTo>
                    <a:pt x="548" y="0"/>
                  </a:moveTo>
                  <a:cubicBezTo>
                    <a:pt x="246" y="0"/>
                    <a:pt x="1" y="201"/>
                    <a:pt x="1" y="446"/>
                  </a:cubicBezTo>
                  <a:lnTo>
                    <a:pt x="1" y="1207"/>
                  </a:lnTo>
                  <a:cubicBezTo>
                    <a:pt x="1" y="1461"/>
                    <a:pt x="256" y="1653"/>
                    <a:pt x="552" y="1653"/>
                  </a:cubicBezTo>
                  <a:cubicBezTo>
                    <a:pt x="595" y="1653"/>
                    <a:pt x="638" y="1649"/>
                    <a:pt x="682" y="1640"/>
                  </a:cubicBezTo>
                  <a:lnTo>
                    <a:pt x="4482" y="878"/>
                  </a:lnTo>
                  <a:cubicBezTo>
                    <a:pt x="4728" y="829"/>
                    <a:pt x="4897" y="651"/>
                    <a:pt x="4897" y="446"/>
                  </a:cubicBezTo>
                  <a:cubicBezTo>
                    <a:pt x="4897" y="201"/>
                    <a:pt x="4652" y="0"/>
                    <a:pt x="4354"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49"/>
            <p:cNvSpPr/>
            <p:nvPr/>
          </p:nvSpPr>
          <p:spPr>
            <a:xfrm>
              <a:off x="4500150" y="2553650"/>
              <a:ext cx="132375" cy="268525"/>
            </a:xfrm>
            <a:custGeom>
              <a:rect b="b" l="l" r="r" t="t"/>
              <a:pathLst>
                <a:path extrusionOk="0" h="10741" w="5295">
                  <a:moveTo>
                    <a:pt x="2790" y="0"/>
                  </a:moveTo>
                  <a:cubicBezTo>
                    <a:pt x="1" y="494"/>
                    <a:pt x="1570" y="6283"/>
                    <a:pt x="2090" y="8212"/>
                  </a:cubicBezTo>
                  <a:cubicBezTo>
                    <a:pt x="2543" y="9896"/>
                    <a:pt x="2937" y="10741"/>
                    <a:pt x="3638" y="10741"/>
                  </a:cubicBezTo>
                  <a:cubicBezTo>
                    <a:pt x="3738" y="10741"/>
                    <a:pt x="3844" y="10724"/>
                    <a:pt x="3957" y="10689"/>
                  </a:cubicBezTo>
                  <a:cubicBezTo>
                    <a:pt x="4871" y="10417"/>
                    <a:pt x="5294" y="5386"/>
                    <a:pt x="5045" y="2892"/>
                  </a:cubicBezTo>
                  <a:cubicBezTo>
                    <a:pt x="4790" y="392"/>
                    <a:pt x="2790" y="0"/>
                    <a:pt x="279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49"/>
            <p:cNvSpPr/>
            <p:nvPr/>
          </p:nvSpPr>
          <p:spPr>
            <a:xfrm>
              <a:off x="4549400" y="2742775"/>
              <a:ext cx="192825" cy="172875"/>
            </a:xfrm>
            <a:custGeom>
              <a:rect b="b" l="l" r="r" t="t"/>
              <a:pathLst>
                <a:path extrusionOk="0" h="6915" w="7713">
                  <a:moveTo>
                    <a:pt x="538" y="0"/>
                  </a:moveTo>
                  <a:cubicBezTo>
                    <a:pt x="497" y="0"/>
                    <a:pt x="0" y="976"/>
                    <a:pt x="321" y="2108"/>
                  </a:cubicBezTo>
                  <a:cubicBezTo>
                    <a:pt x="321" y="2108"/>
                    <a:pt x="326" y="3168"/>
                    <a:pt x="2135" y="4206"/>
                  </a:cubicBezTo>
                  <a:cubicBezTo>
                    <a:pt x="3231" y="4830"/>
                    <a:pt x="5378" y="6047"/>
                    <a:pt x="6911" y="6915"/>
                  </a:cubicBezTo>
                  <a:lnTo>
                    <a:pt x="7713" y="5654"/>
                  </a:lnTo>
                  <a:cubicBezTo>
                    <a:pt x="5195" y="3672"/>
                    <a:pt x="558" y="23"/>
                    <a:pt x="540" y="1"/>
                  </a:cubicBezTo>
                  <a:cubicBezTo>
                    <a:pt x="539" y="0"/>
                    <a:pt x="539" y="0"/>
                    <a:pt x="538"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49"/>
            <p:cNvSpPr/>
            <p:nvPr/>
          </p:nvSpPr>
          <p:spPr>
            <a:xfrm>
              <a:off x="4722150" y="2884125"/>
              <a:ext cx="59750" cy="56400"/>
            </a:xfrm>
            <a:custGeom>
              <a:rect b="b" l="l" r="r" t="t"/>
              <a:pathLst>
                <a:path extrusionOk="0" h="2256" w="2390">
                  <a:moveTo>
                    <a:pt x="803" y="0"/>
                  </a:moveTo>
                  <a:lnTo>
                    <a:pt x="1" y="1261"/>
                  </a:lnTo>
                  <a:cubicBezTo>
                    <a:pt x="1008" y="1832"/>
                    <a:pt x="1748" y="2255"/>
                    <a:pt x="1748" y="2255"/>
                  </a:cubicBezTo>
                  <a:lnTo>
                    <a:pt x="2389" y="1248"/>
                  </a:lnTo>
                  <a:cubicBezTo>
                    <a:pt x="2389" y="1248"/>
                    <a:pt x="1742" y="744"/>
                    <a:pt x="80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49"/>
            <p:cNvSpPr/>
            <p:nvPr/>
          </p:nvSpPr>
          <p:spPr>
            <a:xfrm>
              <a:off x="4752225" y="2915325"/>
              <a:ext cx="74000" cy="65375"/>
            </a:xfrm>
            <a:custGeom>
              <a:rect b="b" l="l" r="r" t="t"/>
              <a:pathLst>
                <a:path extrusionOk="0" h="2615" w="2960">
                  <a:moveTo>
                    <a:pt x="1186" y="0"/>
                  </a:moveTo>
                  <a:lnTo>
                    <a:pt x="545" y="1007"/>
                  </a:lnTo>
                  <a:cubicBezTo>
                    <a:pt x="545" y="1007"/>
                    <a:pt x="1" y="1662"/>
                    <a:pt x="446" y="2014"/>
                  </a:cubicBezTo>
                  <a:cubicBezTo>
                    <a:pt x="792" y="2284"/>
                    <a:pt x="1193" y="2455"/>
                    <a:pt x="1342" y="2455"/>
                  </a:cubicBezTo>
                  <a:cubicBezTo>
                    <a:pt x="1387" y="2455"/>
                    <a:pt x="1409" y="2439"/>
                    <a:pt x="1400" y="2406"/>
                  </a:cubicBezTo>
                  <a:cubicBezTo>
                    <a:pt x="1355" y="2268"/>
                    <a:pt x="1035" y="1765"/>
                    <a:pt x="1150" y="1689"/>
                  </a:cubicBezTo>
                  <a:cubicBezTo>
                    <a:pt x="1154" y="1686"/>
                    <a:pt x="1159" y="1685"/>
                    <a:pt x="1166" y="1685"/>
                  </a:cubicBezTo>
                  <a:cubicBezTo>
                    <a:pt x="1348" y="1685"/>
                    <a:pt x="2605" y="2615"/>
                    <a:pt x="2826" y="2615"/>
                  </a:cubicBezTo>
                  <a:cubicBezTo>
                    <a:pt x="2838" y="2615"/>
                    <a:pt x="2847" y="2612"/>
                    <a:pt x="2852" y="2606"/>
                  </a:cubicBezTo>
                  <a:cubicBezTo>
                    <a:pt x="2959" y="2486"/>
                    <a:pt x="2906" y="1978"/>
                    <a:pt x="2625" y="1573"/>
                  </a:cubicBezTo>
                  <a:cubicBezTo>
                    <a:pt x="2340" y="1168"/>
                    <a:pt x="1186" y="0"/>
                    <a:pt x="1186"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49"/>
            <p:cNvSpPr/>
            <p:nvPr/>
          </p:nvSpPr>
          <p:spPr>
            <a:xfrm>
              <a:off x="4516975" y="2552950"/>
              <a:ext cx="117550" cy="154200"/>
            </a:xfrm>
            <a:custGeom>
              <a:rect b="b" l="l" r="r" t="t"/>
              <a:pathLst>
                <a:path extrusionOk="0" h="6168" w="4702">
                  <a:moveTo>
                    <a:pt x="1749" y="1"/>
                  </a:moveTo>
                  <a:cubicBezTo>
                    <a:pt x="1714" y="1"/>
                    <a:pt x="1694" y="2"/>
                    <a:pt x="1694" y="2"/>
                  </a:cubicBezTo>
                  <a:cubicBezTo>
                    <a:pt x="1150" y="121"/>
                    <a:pt x="192" y="446"/>
                    <a:pt x="95" y="1957"/>
                  </a:cubicBezTo>
                  <a:cubicBezTo>
                    <a:pt x="1" y="3467"/>
                    <a:pt x="580" y="6167"/>
                    <a:pt x="580" y="6167"/>
                  </a:cubicBezTo>
                  <a:lnTo>
                    <a:pt x="4590" y="5873"/>
                  </a:lnTo>
                  <a:lnTo>
                    <a:pt x="4701" y="3272"/>
                  </a:lnTo>
                  <a:cubicBezTo>
                    <a:pt x="4607" y="129"/>
                    <a:pt x="2149" y="1"/>
                    <a:pt x="1749"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49"/>
            <p:cNvSpPr/>
            <p:nvPr/>
          </p:nvSpPr>
          <p:spPr>
            <a:xfrm>
              <a:off x="4336100" y="2810200"/>
              <a:ext cx="204075" cy="279225"/>
            </a:xfrm>
            <a:custGeom>
              <a:rect b="b" l="l" r="r" t="t"/>
              <a:pathLst>
                <a:path extrusionOk="0" h="11169" w="8163">
                  <a:moveTo>
                    <a:pt x="1301" y="1"/>
                  </a:moveTo>
                  <a:cubicBezTo>
                    <a:pt x="1145" y="1"/>
                    <a:pt x="988" y="44"/>
                    <a:pt x="846" y="133"/>
                  </a:cubicBezTo>
                  <a:lnTo>
                    <a:pt x="521" y="337"/>
                  </a:lnTo>
                  <a:cubicBezTo>
                    <a:pt x="120" y="592"/>
                    <a:pt x="1" y="1122"/>
                    <a:pt x="254" y="1523"/>
                  </a:cubicBezTo>
                  <a:lnTo>
                    <a:pt x="6127" y="10768"/>
                  </a:lnTo>
                  <a:cubicBezTo>
                    <a:pt x="6290" y="11026"/>
                    <a:pt x="6571" y="11168"/>
                    <a:pt x="6856" y="11168"/>
                  </a:cubicBezTo>
                  <a:cubicBezTo>
                    <a:pt x="7012" y="11168"/>
                    <a:pt x="7171" y="11125"/>
                    <a:pt x="7311" y="11035"/>
                  </a:cubicBezTo>
                  <a:lnTo>
                    <a:pt x="7641" y="10831"/>
                  </a:lnTo>
                  <a:cubicBezTo>
                    <a:pt x="8038" y="10580"/>
                    <a:pt x="8163" y="10046"/>
                    <a:pt x="7908" y="9645"/>
                  </a:cubicBezTo>
                  <a:lnTo>
                    <a:pt x="2032" y="405"/>
                  </a:lnTo>
                  <a:cubicBezTo>
                    <a:pt x="1870" y="145"/>
                    <a:pt x="1589" y="1"/>
                    <a:pt x="1301"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49"/>
            <p:cNvSpPr/>
            <p:nvPr/>
          </p:nvSpPr>
          <p:spPr>
            <a:xfrm>
              <a:off x="4275050" y="3067250"/>
              <a:ext cx="224025" cy="186575"/>
            </a:xfrm>
            <a:custGeom>
              <a:rect b="b" l="l" r="r" t="t"/>
              <a:pathLst>
                <a:path extrusionOk="0" h="7463" w="8961">
                  <a:moveTo>
                    <a:pt x="8345" y="0"/>
                  </a:moveTo>
                  <a:lnTo>
                    <a:pt x="0" y="6693"/>
                  </a:lnTo>
                  <a:lnTo>
                    <a:pt x="619" y="7463"/>
                  </a:lnTo>
                  <a:lnTo>
                    <a:pt x="8960" y="771"/>
                  </a:lnTo>
                  <a:lnTo>
                    <a:pt x="8345"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49"/>
            <p:cNvSpPr/>
            <p:nvPr/>
          </p:nvSpPr>
          <p:spPr>
            <a:xfrm>
              <a:off x="4335075" y="3031600"/>
              <a:ext cx="204550" cy="174775"/>
            </a:xfrm>
            <a:custGeom>
              <a:rect b="b" l="l" r="r" t="t"/>
              <a:pathLst>
                <a:path extrusionOk="0" h="6991" w="8182">
                  <a:moveTo>
                    <a:pt x="6972" y="0"/>
                  </a:moveTo>
                  <a:cubicBezTo>
                    <a:pt x="6784" y="0"/>
                    <a:pt x="6593" y="62"/>
                    <a:pt x="6435" y="188"/>
                  </a:cubicBezTo>
                  <a:lnTo>
                    <a:pt x="1" y="5352"/>
                  </a:lnTo>
                  <a:lnTo>
                    <a:pt x="1315" y="6991"/>
                  </a:lnTo>
                  <a:lnTo>
                    <a:pt x="7753" y="1827"/>
                  </a:lnTo>
                  <a:cubicBezTo>
                    <a:pt x="8123" y="1533"/>
                    <a:pt x="8181" y="990"/>
                    <a:pt x="7887" y="620"/>
                  </a:cubicBezTo>
                  <a:lnTo>
                    <a:pt x="7642" y="321"/>
                  </a:lnTo>
                  <a:cubicBezTo>
                    <a:pt x="7474" y="110"/>
                    <a:pt x="7225" y="0"/>
                    <a:pt x="6972"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49"/>
            <p:cNvSpPr/>
            <p:nvPr/>
          </p:nvSpPr>
          <p:spPr>
            <a:xfrm>
              <a:off x="4307675" y="3165375"/>
              <a:ext cx="60300" cy="63050"/>
            </a:xfrm>
            <a:custGeom>
              <a:rect b="b" l="l" r="r" t="t"/>
              <a:pathLst>
                <a:path extrusionOk="0" h="2522" w="2412">
                  <a:moveTo>
                    <a:pt x="1097" y="1"/>
                  </a:moveTo>
                  <a:lnTo>
                    <a:pt x="1" y="878"/>
                  </a:lnTo>
                  <a:lnTo>
                    <a:pt x="1315" y="2522"/>
                  </a:lnTo>
                  <a:lnTo>
                    <a:pt x="2411" y="1640"/>
                  </a:lnTo>
                  <a:lnTo>
                    <a:pt x="109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49"/>
            <p:cNvSpPr/>
            <p:nvPr/>
          </p:nvSpPr>
          <p:spPr>
            <a:xfrm>
              <a:off x="4283625" y="3226200"/>
              <a:ext cx="25" cy="25"/>
            </a:xfrm>
            <a:custGeom>
              <a:rect b="b" l="l" r="r" t="t"/>
              <a:pathLst>
                <a:path extrusionOk="0" h="1" w="1">
                  <a:moveTo>
                    <a:pt x="0" y="0"/>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49"/>
            <p:cNvSpPr/>
            <p:nvPr/>
          </p:nvSpPr>
          <p:spPr>
            <a:xfrm>
              <a:off x="4215550" y="3265525"/>
              <a:ext cx="100950" cy="121975"/>
            </a:xfrm>
            <a:custGeom>
              <a:rect b="b" l="l" r="r" t="t"/>
              <a:pathLst>
                <a:path extrusionOk="0" h="4879" w="4038">
                  <a:moveTo>
                    <a:pt x="567" y="0"/>
                  </a:moveTo>
                  <a:lnTo>
                    <a:pt x="1" y="455"/>
                  </a:lnTo>
                  <a:lnTo>
                    <a:pt x="3556" y="4878"/>
                  </a:lnTo>
                  <a:cubicBezTo>
                    <a:pt x="3556" y="4878"/>
                    <a:pt x="3601" y="4816"/>
                    <a:pt x="4038" y="4322"/>
                  </a:cubicBezTo>
                  <a:lnTo>
                    <a:pt x="567" y="0"/>
                  </a:lnTo>
                  <a:close/>
                </a:path>
              </a:pathLst>
            </a:custGeom>
            <a:solidFill>
              <a:srgbClr val="615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49"/>
            <p:cNvSpPr/>
            <p:nvPr/>
          </p:nvSpPr>
          <p:spPr>
            <a:xfrm>
              <a:off x="4229700" y="3224400"/>
              <a:ext cx="99075" cy="149200"/>
            </a:xfrm>
            <a:custGeom>
              <a:rect b="b" l="l" r="r" t="t"/>
              <a:pathLst>
                <a:path extrusionOk="0" h="5968" w="3963">
                  <a:moveTo>
                    <a:pt x="2055" y="1"/>
                  </a:moveTo>
                  <a:lnTo>
                    <a:pt x="1" y="1645"/>
                  </a:lnTo>
                  <a:lnTo>
                    <a:pt x="3472" y="5967"/>
                  </a:lnTo>
                  <a:cubicBezTo>
                    <a:pt x="3481" y="5958"/>
                    <a:pt x="3490" y="5949"/>
                    <a:pt x="3498" y="5935"/>
                  </a:cubicBezTo>
                  <a:cubicBezTo>
                    <a:pt x="3962" y="5415"/>
                    <a:pt x="2902" y="3850"/>
                    <a:pt x="2269" y="2883"/>
                  </a:cubicBezTo>
                  <a:cubicBezTo>
                    <a:pt x="1637" y="1917"/>
                    <a:pt x="2928" y="1088"/>
                    <a:pt x="2928" y="1088"/>
                  </a:cubicBezTo>
                  <a:lnTo>
                    <a:pt x="2055" y="1"/>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49"/>
            <p:cNvSpPr/>
            <p:nvPr/>
          </p:nvSpPr>
          <p:spPr>
            <a:xfrm>
              <a:off x="4270250" y="3315100"/>
              <a:ext cx="50725" cy="41650"/>
            </a:xfrm>
            <a:custGeom>
              <a:rect b="b" l="l" r="r" t="t"/>
              <a:pathLst>
                <a:path extrusionOk="0" h="1666" w="2029">
                  <a:moveTo>
                    <a:pt x="203" y="1"/>
                  </a:moveTo>
                  <a:cubicBezTo>
                    <a:pt x="81" y="1"/>
                    <a:pt x="2" y="22"/>
                    <a:pt x="1" y="22"/>
                  </a:cubicBezTo>
                  <a:lnTo>
                    <a:pt x="9" y="57"/>
                  </a:lnTo>
                  <a:cubicBezTo>
                    <a:pt x="11" y="57"/>
                    <a:pt x="88" y="37"/>
                    <a:pt x="205" y="37"/>
                  </a:cubicBezTo>
                  <a:cubicBezTo>
                    <a:pt x="401" y="37"/>
                    <a:pt x="713" y="94"/>
                    <a:pt x="986" y="401"/>
                  </a:cubicBezTo>
                  <a:cubicBezTo>
                    <a:pt x="1426" y="900"/>
                    <a:pt x="1997" y="1661"/>
                    <a:pt x="2002" y="1666"/>
                  </a:cubicBezTo>
                  <a:lnTo>
                    <a:pt x="2028" y="1649"/>
                  </a:lnTo>
                  <a:cubicBezTo>
                    <a:pt x="2024" y="1639"/>
                    <a:pt x="1453" y="878"/>
                    <a:pt x="1012" y="378"/>
                  </a:cubicBezTo>
                  <a:cubicBezTo>
                    <a:pt x="731" y="60"/>
                    <a:pt x="407" y="1"/>
                    <a:pt x="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49"/>
            <p:cNvSpPr/>
            <p:nvPr/>
          </p:nvSpPr>
          <p:spPr>
            <a:xfrm>
              <a:off x="4261125" y="3237775"/>
              <a:ext cx="31200" cy="63500"/>
            </a:xfrm>
            <a:custGeom>
              <a:rect b="b" l="l" r="r" t="t"/>
              <a:pathLst>
                <a:path extrusionOk="0" h="2540" w="1248">
                  <a:moveTo>
                    <a:pt x="1226" y="0"/>
                  </a:moveTo>
                  <a:cubicBezTo>
                    <a:pt x="1176" y="41"/>
                    <a:pt x="0" y="972"/>
                    <a:pt x="201" y="1551"/>
                  </a:cubicBezTo>
                  <a:cubicBezTo>
                    <a:pt x="401" y="2122"/>
                    <a:pt x="1114" y="2536"/>
                    <a:pt x="1119" y="2540"/>
                  </a:cubicBezTo>
                  <a:lnTo>
                    <a:pt x="1137" y="2509"/>
                  </a:lnTo>
                  <a:cubicBezTo>
                    <a:pt x="1133" y="2505"/>
                    <a:pt x="433" y="2099"/>
                    <a:pt x="236" y="1538"/>
                  </a:cubicBezTo>
                  <a:cubicBezTo>
                    <a:pt x="45" y="985"/>
                    <a:pt x="1239" y="41"/>
                    <a:pt x="1248" y="32"/>
                  </a:cubicBezTo>
                  <a:lnTo>
                    <a:pt x="122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49"/>
            <p:cNvSpPr/>
            <p:nvPr/>
          </p:nvSpPr>
          <p:spPr>
            <a:xfrm>
              <a:off x="4287750" y="3241250"/>
              <a:ext cx="2925" cy="21950"/>
            </a:xfrm>
            <a:custGeom>
              <a:rect b="b" l="l" r="r" t="t"/>
              <a:pathLst>
                <a:path extrusionOk="0" h="878" w="117">
                  <a:moveTo>
                    <a:pt x="37" y="0"/>
                  </a:moveTo>
                  <a:lnTo>
                    <a:pt x="0" y="5"/>
                  </a:lnTo>
                  <a:lnTo>
                    <a:pt x="80" y="877"/>
                  </a:lnTo>
                  <a:lnTo>
                    <a:pt x="117" y="873"/>
                  </a:lnTo>
                  <a:lnTo>
                    <a:pt x="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49"/>
            <p:cNvSpPr/>
            <p:nvPr/>
          </p:nvSpPr>
          <p:spPr>
            <a:xfrm>
              <a:off x="4279300" y="3249375"/>
              <a:ext cx="17150" cy="7800"/>
            </a:xfrm>
            <a:custGeom>
              <a:rect b="b" l="l" r="r" t="t"/>
              <a:pathLst>
                <a:path extrusionOk="0" h="312" w="686">
                  <a:moveTo>
                    <a:pt x="13" y="0"/>
                  </a:moveTo>
                  <a:lnTo>
                    <a:pt x="0" y="31"/>
                  </a:lnTo>
                  <a:lnTo>
                    <a:pt x="673" y="311"/>
                  </a:lnTo>
                  <a:lnTo>
                    <a:pt x="686" y="280"/>
                  </a:lnTo>
                  <a:lnTo>
                    <a:pt x="1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49"/>
            <p:cNvSpPr/>
            <p:nvPr/>
          </p:nvSpPr>
          <p:spPr>
            <a:xfrm>
              <a:off x="4275150" y="3253950"/>
              <a:ext cx="8500" cy="21825"/>
            </a:xfrm>
            <a:custGeom>
              <a:rect b="b" l="l" r="r" t="t"/>
              <a:pathLst>
                <a:path extrusionOk="0" h="873" w="340">
                  <a:moveTo>
                    <a:pt x="37" y="0"/>
                  </a:moveTo>
                  <a:lnTo>
                    <a:pt x="1" y="9"/>
                  </a:lnTo>
                  <a:lnTo>
                    <a:pt x="304" y="873"/>
                  </a:lnTo>
                  <a:lnTo>
                    <a:pt x="339" y="860"/>
                  </a:lnTo>
                  <a:lnTo>
                    <a:pt x="3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49"/>
            <p:cNvSpPr/>
            <p:nvPr/>
          </p:nvSpPr>
          <p:spPr>
            <a:xfrm>
              <a:off x="4269375" y="3262075"/>
              <a:ext cx="17500" cy="6250"/>
            </a:xfrm>
            <a:custGeom>
              <a:rect b="b" l="l" r="r" t="t"/>
              <a:pathLst>
                <a:path extrusionOk="0" h="250" w="700">
                  <a:moveTo>
                    <a:pt x="9" y="0"/>
                  </a:moveTo>
                  <a:lnTo>
                    <a:pt x="1" y="36"/>
                  </a:lnTo>
                  <a:lnTo>
                    <a:pt x="691" y="249"/>
                  </a:lnTo>
                  <a:lnTo>
                    <a:pt x="700" y="218"/>
                  </a:lnTo>
                  <a:lnTo>
                    <a:pt x="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49"/>
            <p:cNvSpPr/>
            <p:nvPr/>
          </p:nvSpPr>
          <p:spPr>
            <a:xfrm>
              <a:off x="4411625" y="2378950"/>
              <a:ext cx="43325" cy="45250"/>
            </a:xfrm>
            <a:custGeom>
              <a:rect b="b" l="l" r="r" t="t"/>
              <a:pathLst>
                <a:path extrusionOk="0" h="1810" w="1733">
                  <a:moveTo>
                    <a:pt x="1091" y="1"/>
                  </a:moveTo>
                  <a:cubicBezTo>
                    <a:pt x="1081" y="1"/>
                    <a:pt x="1070" y="1"/>
                    <a:pt x="1060" y="1"/>
                  </a:cubicBezTo>
                  <a:cubicBezTo>
                    <a:pt x="508" y="24"/>
                    <a:pt x="0" y="1111"/>
                    <a:pt x="548" y="1570"/>
                  </a:cubicBezTo>
                  <a:cubicBezTo>
                    <a:pt x="753" y="1742"/>
                    <a:pt x="946" y="1809"/>
                    <a:pt x="1112" y="1809"/>
                  </a:cubicBezTo>
                  <a:cubicBezTo>
                    <a:pt x="1383" y="1809"/>
                    <a:pt x="1581" y="1627"/>
                    <a:pt x="1640" y="1428"/>
                  </a:cubicBezTo>
                  <a:cubicBezTo>
                    <a:pt x="1733" y="1103"/>
                    <a:pt x="1631" y="541"/>
                    <a:pt x="1631" y="541"/>
                  </a:cubicBezTo>
                  <a:cubicBezTo>
                    <a:pt x="1631" y="541"/>
                    <a:pt x="1614" y="1"/>
                    <a:pt x="109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49"/>
            <p:cNvSpPr/>
            <p:nvPr/>
          </p:nvSpPr>
          <p:spPr>
            <a:xfrm>
              <a:off x="4319925" y="2732825"/>
              <a:ext cx="218025" cy="153700"/>
            </a:xfrm>
            <a:custGeom>
              <a:rect b="b" l="l" r="r" t="t"/>
              <a:pathLst>
                <a:path extrusionOk="0" h="6148" w="8721">
                  <a:moveTo>
                    <a:pt x="3930" y="0"/>
                  </a:moveTo>
                  <a:cubicBezTo>
                    <a:pt x="2076" y="0"/>
                    <a:pt x="531" y="959"/>
                    <a:pt x="286" y="2373"/>
                  </a:cubicBezTo>
                  <a:cubicBezTo>
                    <a:pt x="1" y="4025"/>
                    <a:pt x="1596" y="5678"/>
                    <a:pt x="3846" y="6066"/>
                  </a:cubicBezTo>
                  <a:cubicBezTo>
                    <a:pt x="4166" y="6121"/>
                    <a:pt x="4483" y="6148"/>
                    <a:pt x="4791" y="6148"/>
                  </a:cubicBezTo>
                  <a:cubicBezTo>
                    <a:pt x="6646" y="6148"/>
                    <a:pt x="8194" y="5190"/>
                    <a:pt x="8435" y="3776"/>
                  </a:cubicBezTo>
                  <a:cubicBezTo>
                    <a:pt x="8721" y="2122"/>
                    <a:pt x="7125" y="469"/>
                    <a:pt x="4876" y="82"/>
                  </a:cubicBezTo>
                  <a:cubicBezTo>
                    <a:pt x="4555" y="27"/>
                    <a:pt x="4238" y="0"/>
                    <a:pt x="3930"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49"/>
            <p:cNvSpPr/>
            <p:nvPr/>
          </p:nvSpPr>
          <p:spPr>
            <a:xfrm>
              <a:off x="4380425" y="2478675"/>
              <a:ext cx="145150" cy="79625"/>
            </a:xfrm>
            <a:custGeom>
              <a:rect b="b" l="l" r="r" t="t"/>
              <a:pathLst>
                <a:path extrusionOk="0" h="3185" w="5806">
                  <a:moveTo>
                    <a:pt x="2072" y="1"/>
                  </a:moveTo>
                  <a:cubicBezTo>
                    <a:pt x="1961" y="250"/>
                    <a:pt x="1836" y="486"/>
                    <a:pt x="1707" y="691"/>
                  </a:cubicBezTo>
                  <a:cubicBezTo>
                    <a:pt x="1116" y="1624"/>
                    <a:pt x="379" y="1718"/>
                    <a:pt x="108" y="1718"/>
                  </a:cubicBezTo>
                  <a:cubicBezTo>
                    <a:pt x="39" y="1718"/>
                    <a:pt x="1" y="1712"/>
                    <a:pt x="0" y="1712"/>
                  </a:cubicBezTo>
                  <a:lnTo>
                    <a:pt x="0" y="1712"/>
                  </a:lnTo>
                  <a:cubicBezTo>
                    <a:pt x="1" y="1712"/>
                    <a:pt x="597" y="2442"/>
                    <a:pt x="2344" y="3022"/>
                  </a:cubicBezTo>
                  <a:cubicBezTo>
                    <a:pt x="2696" y="3138"/>
                    <a:pt x="3047" y="3185"/>
                    <a:pt x="3382" y="3185"/>
                  </a:cubicBezTo>
                  <a:cubicBezTo>
                    <a:pt x="4714" y="3185"/>
                    <a:pt x="5806" y="2451"/>
                    <a:pt x="5806" y="2451"/>
                  </a:cubicBezTo>
                  <a:cubicBezTo>
                    <a:pt x="4843" y="1889"/>
                    <a:pt x="4385" y="1083"/>
                    <a:pt x="4175" y="361"/>
                  </a:cubicBezTo>
                  <a:lnTo>
                    <a:pt x="2072"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49"/>
            <p:cNvSpPr/>
            <p:nvPr/>
          </p:nvSpPr>
          <p:spPr>
            <a:xfrm>
              <a:off x="4432200" y="2414625"/>
              <a:ext cx="52625" cy="73100"/>
            </a:xfrm>
            <a:custGeom>
              <a:rect b="b" l="l" r="r" t="t"/>
              <a:pathLst>
                <a:path extrusionOk="0" h="2924" w="2105">
                  <a:moveTo>
                    <a:pt x="817" y="1"/>
                  </a:moveTo>
                  <a:cubicBezTo>
                    <a:pt x="817" y="1"/>
                    <a:pt x="518" y="1408"/>
                    <a:pt x="1" y="2563"/>
                  </a:cubicBezTo>
                  <a:lnTo>
                    <a:pt x="2104" y="2923"/>
                  </a:lnTo>
                  <a:cubicBezTo>
                    <a:pt x="1841" y="2019"/>
                    <a:pt x="1962" y="1248"/>
                    <a:pt x="1962" y="1248"/>
                  </a:cubicBezTo>
                  <a:lnTo>
                    <a:pt x="81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49"/>
            <p:cNvSpPr/>
            <p:nvPr/>
          </p:nvSpPr>
          <p:spPr>
            <a:xfrm>
              <a:off x="4461075" y="2423425"/>
              <a:ext cx="20175" cy="46350"/>
            </a:xfrm>
            <a:custGeom>
              <a:rect b="b" l="l" r="r" t="t"/>
              <a:pathLst>
                <a:path extrusionOk="0" h="1854" w="807">
                  <a:moveTo>
                    <a:pt x="5" y="1"/>
                  </a:moveTo>
                  <a:cubicBezTo>
                    <a:pt x="5" y="1"/>
                    <a:pt x="1" y="281"/>
                    <a:pt x="129" y="780"/>
                  </a:cubicBezTo>
                  <a:cubicBezTo>
                    <a:pt x="254" y="1275"/>
                    <a:pt x="807" y="1854"/>
                    <a:pt x="807" y="1854"/>
                  </a:cubicBezTo>
                  <a:lnTo>
                    <a:pt x="807" y="936"/>
                  </a:lnTo>
                  <a:lnTo>
                    <a:pt x="807" y="896"/>
                  </a:lnTo>
                  <a:lnTo>
                    <a:pt x="5"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49"/>
            <p:cNvSpPr/>
            <p:nvPr/>
          </p:nvSpPr>
          <p:spPr>
            <a:xfrm>
              <a:off x="4436225" y="2358050"/>
              <a:ext cx="84775" cy="95700"/>
            </a:xfrm>
            <a:custGeom>
              <a:rect b="b" l="l" r="r" t="t"/>
              <a:pathLst>
                <a:path extrusionOk="0" h="3828" w="3391">
                  <a:moveTo>
                    <a:pt x="1910" y="0"/>
                  </a:moveTo>
                  <a:cubicBezTo>
                    <a:pt x="1447" y="0"/>
                    <a:pt x="996" y="144"/>
                    <a:pt x="878" y="459"/>
                  </a:cubicBezTo>
                  <a:cubicBezTo>
                    <a:pt x="647" y="1069"/>
                    <a:pt x="637" y="1448"/>
                    <a:pt x="637" y="1448"/>
                  </a:cubicBezTo>
                  <a:cubicBezTo>
                    <a:pt x="637" y="1448"/>
                    <a:pt x="592" y="1351"/>
                    <a:pt x="473" y="1351"/>
                  </a:cubicBezTo>
                  <a:cubicBezTo>
                    <a:pt x="443" y="1351"/>
                    <a:pt x="409" y="1357"/>
                    <a:pt x="370" y="1372"/>
                  </a:cubicBezTo>
                  <a:cubicBezTo>
                    <a:pt x="174" y="1444"/>
                    <a:pt x="0" y="1898"/>
                    <a:pt x="193" y="2134"/>
                  </a:cubicBezTo>
                  <a:cubicBezTo>
                    <a:pt x="293" y="2259"/>
                    <a:pt x="416" y="2288"/>
                    <a:pt x="509" y="2288"/>
                  </a:cubicBezTo>
                  <a:cubicBezTo>
                    <a:pt x="594" y="2288"/>
                    <a:pt x="656" y="2264"/>
                    <a:pt x="656" y="2264"/>
                  </a:cubicBezTo>
                  <a:cubicBezTo>
                    <a:pt x="656" y="2264"/>
                    <a:pt x="691" y="2597"/>
                    <a:pt x="1164" y="3083"/>
                  </a:cubicBezTo>
                  <a:cubicBezTo>
                    <a:pt x="1532" y="3469"/>
                    <a:pt x="2450" y="3827"/>
                    <a:pt x="2893" y="3827"/>
                  </a:cubicBezTo>
                  <a:cubicBezTo>
                    <a:pt x="3013" y="3827"/>
                    <a:pt x="3098" y="3801"/>
                    <a:pt x="3128" y="3743"/>
                  </a:cubicBezTo>
                  <a:cubicBezTo>
                    <a:pt x="3275" y="3467"/>
                    <a:pt x="3391" y="816"/>
                    <a:pt x="2977" y="348"/>
                  </a:cubicBezTo>
                  <a:cubicBezTo>
                    <a:pt x="2778" y="123"/>
                    <a:pt x="2338" y="0"/>
                    <a:pt x="191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49"/>
            <p:cNvSpPr/>
            <p:nvPr/>
          </p:nvSpPr>
          <p:spPr>
            <a:xfrm>
              <a:off x="4471525" y="2387450"/>
              <a:ext cx="14850" cy="7950"/>
            </a:xfrm>
            <a:custGeom>
              <a:rect b="b" l="l" r="r" t="t"/>
              <a:pathLst>
                <a:path extrusionOk="0" h="318" w="594">
                  <a:moveTo>
                    <a:pt x="1" y="0"/>
                  </a:moveTo>
                  <a:cubicBezTo>
                    <a:pt x="1" y="0"/>
                    <a:pt x="54" y="156"/>
                    <a:pt x="148" y="241"/>
                  </a:cubicBezTo>
                  <a:cubicBezTo>
                    <a:pt x="222" y="311"/>
                    <a:pt x="481" y="317"/>
                    <a:pt x="566" y="317"/>
                  </a:cubicBezTo>
                  <a:cubicBezTo>
                    <a:pt x="583" y="317"/>
                    <a:pt x="593" y="317"/>
                    <a:pt x="593" y="317"/>
                  </a:cubicBezTo>
                  <a:cubicBezTo>
                    <a:pt x="593" y="317"/>
                    <a:pt x="562" y="138"/>
                    <a:pt x="486" y="85"/>
                  </a:cubicBezTo>
                  <a:cubicBezTo>
                    <a:pt x="411" y="31"/>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49"/>
            <p:cNvSpPr/>
            <p:nvPr/>
          </p:nvSpPr>
          <p:spPr>
            <a:xfrm>
              <a:off x="4502375" y="2388575"/>
              <a:ext cx="11525" cy="8475"/>
            </a:xfrm>
            <a:custGeom>
              <a:rect b="b" l="l" r="r" t="t"/>
              <a:pathLst>
                <a:path extrusionOk="0" h="339" w="461">
                  <a:moveTo>
                    <a:pt x="442" y="0"/>
                  </a:moveTo>
                  <a:lnTo>
                    <a:pt x="442" y="0"/>
                  </a:lnTo>
                  <a:cubicBezTo>
                    <a:pt x="442" y="0"/>
                    <a:pt x="206" y="9"/>
                    <a:pt x="113" y="80"/>
                  </a:cubicBezTo>
                  <a:cubicBezTo>
                    <a:pt x="19" y="151"/>
                    <a:pt x="1" y="338"/>
                    <a:pt x="1" y="338"/>
                  </a:cubicBezTo>
                  <a:cubicBezTo>
                    <a:pt x="1" y="338"/>
                    <a:pt x="264" y="276"/>
                    <a:pt x="362" y="161"/>
                  </a:cubicBezTo>
                  <a:cubicBezTo>
                    <a:pt x="461" y="40"/>
                    <a:pt x="442" y="0"/>
                    <a:pt x="4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49"/>
            <p:cNvSpPr/>
            <p:nvPr/>
          </p:nvSpPr>
          <p:spPr>
            <a:xfrm>
              <a:off x="4501950" y="2388175"/>
              <a:ext cx="11500" cy="8875"/>
            </a:xfrm>
            <a:custGeom>
              <a:rect b="b" l="l" r="r" t="t"/>
              <a:pathLst>
                <a:path extrusionOk="0" h="355" w="460">
                  <a:moveTo>
                    <a:pt x="323" y="1"/>
                  </a:moveTo>
                  <a:cubicBezTo>
                    <a:pt x="253" y="1"/>
                    <a:pt x="172" y="14"/>
                    <a:pt x="116" y="65"/>
                  </a:cubicBezTo>
                  <a:cubicBezTo>
                    <a:pt x="1" y="172"/>
                    <a:pt x="18" y="354"/>
                    <a:pt x="18" y="354"/>
                  </a:cubicBezTo>
                  <a:cubicBezTo>
                    <a:pt x="18" y="354"/>
                    <a:pt x="44" y="203"/>
                    <a:pt x="125" y="114"/>
                  </a:cubicBezTo>
                  <a:cubicBezTo>
                    <a:pt x="205" y="25"/>
                    <a:pt x="459" y="16"/>
                    <a:pt x="459" y="16"/>
                  </a:cubicBezTo>
                  <a:cubicBezTo>
                    <a:pt x="459" y="16"/>
                    <a:pt x="398" y="1"/>
                    <a:pt x="32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49"/>
            <p:cNvSpPr/>
            <p:nvPr/>
          </p:nvSpPr>
          <p:spPr>
            <a:xfrm>
              <a:off x="4501600" y="2380175"/>
              <a:ext cx="11850" cy="5075"/>
            </a:xfrm>
            <a:custGeom>
              <a:rect b="b" l="l" r="r" t="t"/>
              <a:pathLst>
                <a:path extrusionOk="0" h="203" w="474">
                  <a:moveTo>
                    <a:pt x="249" y="1"/>
                  </a:moveTo>
                  <a:cubicBezTo>
                    <a:pt x="224" y="1"/>
                    <a:pt x="200" y="4"/>
                    <a:pt x="175" y="11"/>
                  </a:cubicBezTo>
                  <a:cubicBezTo>
                    <a:pt x="27" y="59"/>
                    <a:pt x="1" y="203"/>
                    <a:pt x="1" y="203"/>
                  </a:cubicBezTo>
                  <a:cubicBezTo>
                    <a:pt x="1" y="203"/>
                    <a:pt x="103" y="69"/>
                    <a:pt x="233" y="55"/>
                  </a:cubicBezTo>
                  <a:cubicBezTo>
                    <a:pt x="253" y="53"/>
                    <a:pt x="272" y="52"/>
                    <a:pt x="291" y="52"/>
                  </a:cubicBezTo>
                  <a:cubicBezTo>
                    <a:pt x="394" y="52"/>
                    <a:pt x="473" y="78"/>
                    <a:pt x="473" y="78"/>
                  </a:cubicBezTo>
                  <a:cubicBezTo>
                    <a:pt x="473" y="78"/>
                    <a:pt x="368" y="1"/>
                    <a:pt x="24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49"/>
            <p:cNvSpPr/>
            <p:nvPr/>
          </p:nvSpPr>
          <p:spPr>
            <a:xfrm>
              <a:off x="4471525" y="2387275"/>
              <a:ext cx="14850" cy="8100"/>
            </a:xfrm>
            <a:custGeom>
              <a:rect b="b" l="l" r="r" t="t"/>
              <a:pathLst>
                <a:path extrusionOk="0" h="324" w="594">
                  <a:moveTo>
                    <a:pt x="75" y="0"/>
                  </a:moveTo>
                  <a:cubicBezTo>
                    <a:pt x="40" y="0"/>
                    <a:pt x="14" y="2"/>
                    <a:pt x="1" y="7"/>
                  </a:cubicBezTo>
                  <a:cubicBezTo>
                    <a:pt x="1" y="7"/>
                    <a:pt x="331" y="52"/>
                    <a:pt x="433" y="101"/>
                  </a:cubicBezTo>
                  <a:cubicBezTo>
                    <a:pt x="535" y="150"/>
                    <a:pt x="593" y="324"/>
                    <a:pt x="593" y="324"/>
                  </a:cubicBezTo>
                  <a:cubicBezTo>
                    <a:pt x="593" y="324"/>
                    <a:pt x="580" y="137"/>
                    <a:pt x="492" y="75"/>
                  </a:cubicBezTo>
                  <a:cubicBezTo>
                    <a:pt x="422" y="29"/>
                    <a:pt x="198" y="0"/>
                    <a:pt x="7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49"/>
            <p:cNvSpPr/>
            <p:nvPr/>
          </p:nvSpPr>
          <p:spPr>
            <a:xfrm>
              <a:off x="4470550" y="2379975"/>
              <a:ext cx="16825" cy="5850"/>
            </a:xfrm>
            <a:custGeom>
              <a:rect b="b" l="l" r="r" t="t"/>
              <a:pathLst>
                <a:path extrusionOk="0" h="234" w="673">
                  <a:moveTo>
                    <a:pt x="250" y="1"/>
                  </a:moveTo>
                  <a:cubicBezTo>
                    <a:pt x="138" y="1"/>
                    <a:pt x="37" y="28"/>
                    <a:pt x="0" y="90"/>
                  </a:cubicBezTo>
                  <a:cubicBezTo>
                    <a:pt x="0" y="90"/>
                    <a:pt x="107" y="51"/>
                    <a:pt x="249" y="51"/>
                  </a:cubicBezTo>
                  <a:cubicBezTo>
                    <a:pt x="298" y="51"/>
                    <a:pt x="351" y="55"/>
                    <a:pt x="405" y="67"/>
                  </a:cubicBezTo>
                  <a:cubicBezTo>
                    <a:pt x="615" y="117"/>
                    <a:pt x="673" y="233"/>
                    <a:pt x="673" y="233"/>
                  </a:cubicBezTo>
                  <a:cubicBezTo>
                    <a:pt x="673" y="233"/>
                    <a:pt x="637" y="90"/>
                    <a:pt x="472" y="36"/>
                  </a:cubicBezTo>
                  <a:cubicBezTo>
                    <a:pt x="404" y="13"/>
                    <a:pt x="324" y="1"/>
                    <a:pt x="25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49"/>
            <p:cNvSpPr/>
            <p:nvPr/>
          </p:nvSpPr>
          <p:spPr>
            <a:xfrm>
              <a:off x="4477900" y="2389200"/>
              <a:ext cx="4600" cy="5200"/>
            </a:xfrm>
            <a:custGeom>
              <a:rect b="b" l="l" r="r" t="t"/>
              <a:pathLst>
                <a:path extrusionOk="0" h="208" w="184">
                  <a:moveTo>
                    <a:pt x="98" y="1"/>
                  </a:moveTo>
                  <a:cubicBezTo>
                    <a:pt x="58" y="1"/>
                    <a:pt x="22" y="39"/>
                    <a:pt x="13" y="91"/>
                  </a:cubicBezTo>
                  <a:cubicBezTo>
                    <a:pt x="0" y="149"/>
                    <a:pt x="31" y="202"/>
                    <a:pt x="76" y="206"/>
                  </a:cubicBezTo>
                  <a:cubicBezTo>
                    <a:pt x="80" y="207"/>
                    <a:pt x="85" y="208"/>
                    <a:pt x="89" y="208"/>
                  </a:cubicBezTo>
                  <a:cubicBezTo>
                    <a:pt x="129" y="208"/>
                    <a:pt x="166" y="170"/>
                    <a:pt x="173" y="118"/>
                  </a:cubicBezTo>
                  <a:cubicBezTo>
                    <a:pt x="183" y="64"/>
                    <a:pt x="156" y="11"/>
                    <a:pt x="111" y="2"/>
                  </a:cubicBezTo>
                  <a:cubicBezTo>
                    <a:pt x="107" y="1"/>
                    <a:pt x="103" y="1"/>
                    <a:pt x="9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49"/>
            <p:cNvSpPr/>
            <p:nvPr/>
          </p:nvSpPr>
          <p:spPr>
            <a:xfrm>
              <a:off x="4504725" y="2389900"/>
              <a:ext cx="4250" cy="5275"/>
            </a:xfrm>
            <a:custGeom>
              <a:rect b="b" l="l" r="r" t="t"/>
              <a:pathLst>
                <a:path extrusionOk="0" h="211" w="170">
                  <a:moveTo>
                    <a:pt x="90" y="1"/>
                  </a:moveTo>
                  <a:cubicBezTo>
                    <a:pt x="40" y="1"/>
                    <a:pt x="5" y="45"/>
                    <a:pt x="1" y="103"/>
                  </a:cubicBezTo>
                  <a:cubicBezTo>
                    <a:pt x="1" y="161"/>
                    <a:pt x="36" y="210"/>
                    <a:pt x="81" y="210"/>
                  </a:cubicBezTo>
                  <a:cubicBezTo>
                    <a:pt x="126" y="210"/>
                    <a:pt x="165" y="165"/>
                    <a:pt x="165" y="108"/>
                  </a:cubicBezTo>
                  <a:cubicBezTo>
                    <a:pt x="170" y="50"/>
                    <a:pt x="134" y="1"/>
                    <a:pt x="9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49"/>
            <p:cNvSpPr/>
            <p:nvPr/>
          </p:nvSpPr>
          <p:spPr>
            <a:xfrm>
              <a:off x="4446475" y="2397825"/>
              <a:ext cx="6725" cy="6700"/>
            </a:xfrm>
            <a:custGeom>
              <a:rect b="b" l="l" r="r" t="t"/>
              <a:pathLst>
                <a:path extrusionOk="0" h="268" w="269">
                  <a:moveTo>
                    <a:pt x="5" y="0"/>
                  </a:moveTo>
                  <a:lnTo>
                    <a:pt x="1" y="44"/>
                  </a:lnTo>
                  <a:cubicBezTo>
                    <a:pt x="9" y="44"/>
                    <a:pt x="196" y="71"/>
                    <a:pt x="223" y="268"/>
                  </a:cubicBezTo>
                  <a:lnTo>
                    <a:pt x="268" y="258"/>
                  </a:lnTo>
                  <a:cubicBezTo>
                    <a:pt x="237" y="36"/>
                    <a:pt x="9" y="0"/>
                    <a:pt x="5"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49"/>
            <p:cNvSpPr/>
            <p:nvPr/>
          </p:nvSpPr>
          <p:spPr>
            <a:xfrm>
              <a:off x="4455375" y="2357000"/>
              <a:ext cx="55300" cy="16675"/>
            </a:xfrm>
            <a:custGeom>
              <a:rect b="b" l="l" r="r" t="t"/>
              <a:pathLst>
                <a:path extrusionOk="0" h="667" w="2212">
                  <a:moveTo>
                    <a:pt x="1112" y="0"/>
                  </a:moveTo>
                  <a:cubicBezTo>
                    <a:pt x="1031" y="0"/>
                    <a:pt x="946" y="4"/>
                    <a:pt x="856" y="11"/>
                  </a:cubicBezTo>
                  <a:cubicBezTo>
                    <a:pt x="1" y="83"/>
                    <a:pt x="148" y="394"/>
                    <a:pt x="148" y="394"/>
                  </a:cubicBezTo>
                  <a:cubicBezTo>
                    <a:pt x="148" y="394"/>
                    <a:pt x="647" y="488"/>
                    <a:pt x="1208" y="635"/>
                  </a:cubicBezTo>
                  <a:cubicBezTo>
                    <a:pt x="1295" y="657"/>
                    <a:pt x="1379" y="666"/>
                    <a:pt x="1459" y="666"/>
                  </a:cubicBezTo>
                  <a:cubicBezTo>
                    <a:pt x="1893" y="666"/>
                    <a:pt x="2211" y="390"/>
                    <a:pt x="2211" y="390"/>
                  </a:cubicBezTo>
                  <a:cubicBezTo>
                    <a:pt x="2203" y="254"/>
                    <a:pt x="1809" y="0"/>
                    <a:pt x="111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49"/>
            <p:cNvSpPr/>
            <p:nvPr/>
          </p:nvSpPr>
          <p:spPr>
            <a:xfrm>
              <a:off x="4477900" y="2417775"/>
              <a:ext cx="24750" cy="8350"/>
            </a:xfrm>
            <a:custGeom>
              <a:rect b="b" l="l" r="r" t="t"/>
              <a:pathLst>
                <a:path extrusionOk="0" h="334" w="990">
                  <a:moveTo>
                    <a:pt x="25" y="1"/>
                  </a:moveTo>
                  <a:cubicBezTo>
                    <a:pt x="21" y="1"/>
                    <a:pt x="17" y="2"/>
                    <a:pt x="13" y="4"/>
                  </a:cubicBezTo>
                  <a:cubicBezTo>
                    <a:pt x="4" y="9"/>
                    <a:pt x="0" y="21"/>
                    <a:pt x="4" y="31"/>
                  </a:cubicBezTo>
                  <a:cubicBezTo>
                    <a:pt x="13" y="44"/>
                    <a:pt x="173" y="334"/>
                    <a:pt x="784" y="334"/>
                  </a:cubicBezTo>
                  <a:cubicBezTo>
                    <a:pt x="842" y="334"/>
                    <a:pt x="905" y="329"/>
                    <a:pt x="967" y="325"/>
                  </a:cubicBezTo>
                  <a:cubicBezTo>
                    <a:pt x="980" y="325"/>
                    <a:pt x="989" y="315"/>
                    <a:pt x="989" y="303"/>
                  </a:cubicBezTo>
                  <a:cubicBezTo>
                    <a:pt x="989" y="291"/>
                    <a:pt x="983" y="283"/>
                    <a:pt x="973" y="283"/>
                  </a:cubicBezTo>
                  <a:cubicBezTo>
                    <a:pt x="971" y="283"/>
                    <a:pt x="969" y="284"/>
                    <a:pt x="967" y="284"/>
                  </a:cubicBezTo>
                  <a:cubicBezTo>
                    <a:pt x="907" y="289"/>
                    <a:pt x="851" y="291"/>
                    <a:pt x="798" y="291"/>
                  </a:cubicBezTo>
                  <a:cubicBezTo>
                    <a:pt x="202" y="291"/>
                    <a:pt x="44" y="17"/>
                    <a:pt x="44" y="13"/>
                  </a:cubicBezTo>
                  <a:cubicBezTo>
                    <a:pt x="39" y="4"/>
                    <a:pt x="32" y="1"/>
                    <a:pt x="2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49"/>
            <p:cNvSpPr/>
            <p:nvPr/>
          </p:nvSpPr>
          <p:spPr>
            <a:xfrm>
              <a:off x="4469975" y="2411150"/>
              <a:ext cx="39450" cy="21875"/>
            </a:xfrm>
            <a:custGeom>
              <a:rect b="b" l="l" r="r" t="t"/>
              <a:pathLst>
                <a:path extrusionOk="0" h="875" w="1578">
                  <a:moveTo>
                    <a:pt x="576" y="1"/>
                  </a:moveTo>
                  <a:cubicBezTo>
                    <a:pt x="525" y="1"/>
                    <a:pt x="477" y="5"/>
                    <a:pt x="433" y="15"/>
                  </a:cubicBezTo>
                  <a:cubicBezTo>
                    <a:pt x="63" y="86"/>
                    <a:pt x="1" y="537"/>
                    <a:pt x="1" y="537"/>
                  </a:cubicBezTo>
                  <a:cubicBezTo>
                    <a:pt x="1" y="537"/>
                    <a:pt x="570" y="425"/>
                    <a:pt x="771" y="425"/>
                  </a:cubicBezTo>
                  <a:cubicBezTo>
                    <a:pt x="795" y="425"/>
                    <a:pt x="813" y="426"/>
                    <a:pt x="825" y="430"/>
                  </a:cubicBezTo>
                  <a:cubicBezTo>
                    <a:pt x="852" y="434"/>
                    <a:pt x="1168" y="804"/>
                    <a:pt x="1430" y="874"/>
                  </a:cubicBezTo>
                  <a:cubicBezTo>
                    <a:pt x="1430" y="874"/>
                    <a:pt x="1449" y="852"/>
                    <a:pt x="1467" y="808"/>
                  </a:cubicBezTo>
                  <a:cubicBezTo>
                    <a:pt x="1578" y="523"/>
                    <a:pt x="1418" y="202"/>
                    <a:pt x="1128" y="109"/>
                  </a:cubicBezTo>
                  <a:cubicBezTo>
                    <a:pt x="964" y="56"/>
                    <a:pt x="756" y="1"/>
                    <a:pt x="57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49"/>
            <p:cNvSpPr/>
            <p:nvPr/>
          </p:nvSpPr>
          <p:spPr>
            <a:xfrm>
              <a:off x="4307900" y="2699100"/>
              <a:ext cx="263350" cy="58400"/>
            </a:xfrm>
            <a:custGeom>
              <a:rect b="b" l="l" r="r" t="t"/>
              <a:pathLst>
                <a:path extrusionOk="0" h="2336" w="10534">
                  <a:moveTo>
                    <a:pt x="0" y="0"/>
                  </a:moveTo>
                  <a:lnTo>
                    <a:pt x="0" y="0"/>
                  </a:lnTo>
                  <a:cubicBezTo>
                    <a:pt x="27" y="193"/>
                    <a:pt x="54" y="384"/>
                    <a:pt x="81" y="576"/>
                  </a:cubicBezTo>
                  <a:lnTo>
                    <a:pt x="10342" y="2336"/>
                  </a:lnTo>
                  <a:cubicBezTo>
                    <a:pt x="10405" y="2162"/>
                    <a:pt x="10471" y="1988"/>
                    <a:pt x="10533" y="1810"/>
                  </a:cubicBezTo>
                  <a:lnTo>
                    <a:pt x="0"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49"/>
            <p:cNvSpPr/>
            <p:nvPr/>
          </p:nvSpPr>
          <p:spPr>
            <a:xfrm>
              <a:off x="4309900" y="2713475"/>
              <a:ext cx="256550" cy="70875"/>
            </a:xfrm>
            <a:custGeom>
              <a:rect b="b" l="l" r="r" t="t"/>
              <a:pathLst>
                <a:path extrusionOk="0" h="2835" w="10262">
                  <a:moveTo>
                    <a:pt x="1" y="1"/>
                  </a:moveTo>
                  <a:cubicBezTo>
                    <a:pt x="59" y="406"/>
                    <a:pt x="117" y="798"/>
                    <a:pt x="175" y="1173"/>
                  </a:cubicBezTo>
                  <a:lnTo>
                    <a:pt x="9848" y="2834"/>
                  </a:lnTo>
                  <a:cubicBezTo>
                    <a:pt x="9982" y="2495"/>
                    <a:pt x="10120" y="2135"/>
                    <a:pt x="10262" y="1761"/>
                  </a:cubicBezTo>
                  <a:lnTo>
                    <a:pt x="1"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49"/>
            <p:cNvSpPr/>
            <p:nvPr/>
          </p:nvSpPr>
          <p:spPr>
            <a:xfrm>
              <a:off x="4323275" y="2795575"/>
              <a:ext cx="211350" cy="50250"/>
            </a:xfrm>
            <a:custGeom>
              <a:rect b="b" l="l" r="r" t="t"/>
              <a:pathLst>
                <a:path extrusionOk="0" h="2010" w="8454">
                  <a:moveTo>
                    <a:pt x="0" y="1"/>
                  </a:moveTo>
                  <a:lnTo>
                    <a:pt x="0" y="1"/>
                  </a:lnTo>
                  <a:cubicBezTo>
                    <a:pt x="63" y="299"/>
                    <a:pt x="117" y="535"/>
                    <a:pt x="166" y="686"/>
                  </a:cubicBezTo>
                  <a:lnTo>
                    <a:pt x="7860" y="2010"/>
                  </a:lnTo>
                  <a:cubicBezTo>
                    <a:pt x="7962" y="1992"/>
                    <a:pt x="8043" y="1965"/>
                    <a:pt x="8096" y="1934"/>
                  </a:cubicBezTo>
                  <a:cubicBezTo>
                    <a:pt x="8186" y="1881"/>
                    <a:pt x="8306" y="1712"/>
                    <a:pt x="8453" y="1449"/>
                  </a:cubicBezTo>
                  <a:lnTo>
                    <a:pt x="0"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49"/>
            <p:cNvSpPr/>
            <p:nvPr/>
          </p:nvSpPr>
          <p:spPr>
            <a:xfrm>
              <a:off x="4317700" y="2764725"/>
              <a:ext cx="230050" cy="67075"/>
            </a:xfrm>
            <a:custGeom>
              <a:rect b="b" l="l" r="r" t="t"/>
              <a:pathLst>
                <a:path extrusionOk="0" h="2683" w="9202">
                  <a:moveTo>
                    <a:pt x="1" y="1"/>
                  </a:moveTo>
                  <a:cubicBezTo>
                    <a:pt x="81" y="477"/>
                    <a:pt x="157" y="896"/>
                    <a:pt x="223" y="1235"/>
                  </a:cubicBezTo>
                  <a:lnTo>
                    <a:pt x="8676" y="2683"/>
                  </a:lnTo>
                  <a:cubicBezTo>
                    <a:pt x="8831" y="2407"/>
                    <a:pt x="9010" y="2032"/>
                    <a:pt x="9201" y="1582"/>
                  </a:cubicBezTo>
                  <a:lnTo>
                    <a:pt x="1"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49"/>
            <p:cNvSpPr/>
            <p:nvPr/>
          </p:nvSpPr>
          <p:spPr>
            <a:xfrm>
              <a:off x="4314250" y="2742775"/>
              <a:ext cx="241850" cy="61525"/>
            </a:xfrm>
            <a:custGeom>
              <a:rect b="b" l="l" r="r" t="t"/>
              <a:pathLst>
                <a:path extrusionOk="0" h="2461" w="9674">
                  <a:moveTo>
                    <a:pt x="1" y="1"/>
                  </a:moveTo>
                  <a:lnTo>
                    <a:pt x="1" y="1"/>
                  </a:lnTo>
                  <a:cubicBezTo>
                    <a:pt x="50" y="308"/>
                    <a:pt x="94" y="602"/>
                    <a:pt x="139" y="879"/>
                  </a:cubicBezTo>
                  <a:lnTo>
                    <a:pt x="9339" y="2460"/>
                  </a:lnTo>
                  <a:cubicBezTo>
                    <a:pt x="9446" y="2215"/>
                    <a:pt x="9557" y="1948"/>
                    <a:pt x="9674" y="1662"/>
                  </a:cubicBezTo>
                  <a:lnTo>
                    <a:pt x="1"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49"/>
            <p:cNvSpPr/>
            <p:nvPr/>
          </p:nvSpPr>
          <p:spPr>
            <a:xfrm>
              <a:off x="4291075" y="2516575"/>
              <a:ext cx="331625" cy="227775"/>
            </a:xfrm>
            <a:custGeom>
              <a:rect b="b" l="l" r="r" t="t"/>
              <a:pathLst>
                <a:path extrusionOk="0" h="9111" w="13265">
                  <a:moveTo>
                    <a:pt x="2849" y="1"/>
                  </a:moveTo>
                  <a:cubicBezTo>
                    <a:pt x="1368" y="1"/>
                    <a:pt x="252" y="118"/>
                    <a:pt x="95" y="1171"/>
                  </a:cubicBezTo>
                  <a:cubicBezTo>
                    <a:pt x="1" y="1786"/>
                    <a:pt x="313" y="4660"/>
                    <a:pt x="673" y="7301"/>
                  </a:cubicBezTo>
                  <a:lnTo>
                    <a:pt x="11206" y="9111"/>
                  </a:lnTo>
                  <a:cubicBezTo>
                    <a:pt x="12249" y="6246"/>
                    <a:pt x="13265" y="2829"/>
                    <a:pt x="13038" y="2450"/>
                  </a:cubicBezTo>
                  <a:cubicBezTo>
                    <a:pt x="12655" y="1800"/>
                    <a:pt x="9126" y="743"/>
                    <a:pt x="9126" y="743"/>
                  </a:cubicBezTo>
                  <a:lnTo>
                    <a:pt x="3320" y="3"/>
                  </a:lnTo>
                  <a:cubicBezTo>
                    <a:pt x="3159" y="2"/>
                    <a:pt x="3002" y="1"/>
                    <a:pt x="2849"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49"/>
            <p:cNvSpPr/>
            <p:nvPr/>
          </p:nvSpPr>
          <p:spPr>
            <a:xfrm>
              <a:off x="4526675" y="2634725"/>
              <a:ext cx="83475" cy="210225"/>
            </a:xfrm>
            <a:custGeom>
              <a:rect b="b" l="l" r="r" t="t"/>
              <a:pathLst>
                <a:path extrusionOk="0" h="8409" w="3339">
                  <a:moveTo>
                    <a:pt x="3297" y="1"/>
                  </a:moveTo>
                  <a:cubicBezTo>
                    <a:pt x="3289" y="27"/>
                    <a:pt x="2433" y="2634"/>
                    <a:pt x="1850" y="4144"/>
                  </a:cubicBezTo>
                  <a:cubicBezTo>
                    <a:pt x="1488" y="5080"/>
                    <a:pt x="691" y="7027"/>
                    <a:pt x="1" y="8390"/>
                  </a:cubicBezTo>
                  <a:lnTo>
                    <a:pt x="36" y="8409"/>
                  </a:lnTo>
                  <a:cubicBezTo>
                    <a:pt x="731" y="7045"/>
                    <a:pt x="1529" y="5094"/>
                    <a:pt x="1889" y="4158"/>
                  </a:cubicBezTo>
                  <a:cubicBezTo>
                    <a:pt x="2473" y="2647"/>
                    <a:pt x="3328" y="41"/>
                    <a:pt x="3338" y="14"/>
                  </a:cubicBezTo>
                  <a:lnTo>
                    <a:pt x="329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49"/>
            <p:cNvSpPr/>
            <p:nvPr/>
          </p:nvSpPr>
          <p:spPr>
            <a:xfrm>
              <a:off x="4392900" y="2512100"/>
              <a:ext cx="126350" cy="58275"/>
            </a:xfrm>
            <a:custGeom>
              <a:rect b="b" l="l" r="r" t="t"/>
              <a:pathLst>
                <a:path extrusionOk="0" h="2331" w="5054">
                  <a:moveTo>
                    <a:pt x="2535" y="1"/>
                  </a:moveTo>
                  <a:lnTo>
                    <a:pt x="1" y="276"/>
                  </a:lnTo>
                  <a:lnTo>
                    <a:pt x="3191" y="2331"/>
                  </a:lnTo>
                  <a:lnTo>
                    <a:pt x="5053" y="922"/>
                  </a:lnTo>
                  <a:lnTo>
                    <a:pt x="2535"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49"/>
            <p:cNvSpPr/>
            <p:nvPr/>
          </p:nvSpPr>
          <p:spPr>
            <a:xfrm>
              <a:off x="4452150" y="2361525"/>
              <a:ext cx="19750" cy="32800"/>
            </a:xfrm>
            <a:custGeom>
              <a:rect b="b" l="l" r="r" t="t"/>
              <a:pathLst>
                <a:path extrusionOk="0" h="1312" w="790">
                  <a:moveTo>
                    <a:pt x="443" y="0"/>
                  </a:moveTo>
                  <a:cubicBezTo>
                    <a:pt x="399" y="0"/>
                    <a:pt x="351" y="17"/>
                    <a:pt x="304" y="57"/>
                  </a:cubicBezTo>
                  <a:cubicBezTo>
                    <a:pt x="90" y="235"/>
                    <a:pt x="0" y="1309"/>
                    <a:pt x="0" y="1309"/>
                  </a:cubicBezTo>
                  <a:cubicBezTo>
                    <a:pt x="0" y="1309"/>
                    <a:pt x="8" y="1312"/>
                    <a:pt x="26" y="1312"/>
                  </a:cubicBezTo>
                  <a:cubicBezTo>
                    <a:pt x="73" y="1312"/>
                    <a:pt x="194" y="1293"/>
                    <a:pt x="446" y="1153"/>
                  </a:cubicBezTo>
                  <a:cubicBezTo>
                    <a:pt x="790" y="961"/>
                    <a:pt x="736" y="307"/>
                    <a:pt x="736" y="307"/>
                  </a:cubicBezTo>
                  <a:cubicBezTo>
                    <a:pt x="733" y="206"/>
                    <a:pt x="602" y="0"/>
                    <a:pt x="44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49"/>
            <p:cNvSpPr/>
            <p:nvPr/>
          </p:nvSpPr>
          <p:spPr>
            <a:xfrm>
              <a:off x="4491150" y="2392475"/>
              <a:ext cx="7700" cy="22300"/>
            </a:xfrm>
            <a:custGeom>
              <a:rect b="b" l="l" r="r" t="t"/>
              <a:pathLst>
                <a:path extrusionOk="0" h="892" w="308">
                  <a:moveTo>
                    <a:pt x="188" y="0"/>
                  </a:moveTo>
                  <a:lnTo>
                    <a:pt x="147" y="5"/>
                  </a:lnTo>
                  <a:lnTo>
                    <a:pt x="254" y="815"/>
                  </a:lnTo>
                  <a:lnTo>
                    <a:pt x="18" y="704"/>
                  </a:lnTo>
                  <a:lnTo>
                    <a:pt x="1" y="744"/>
                  </a:lnTo>
                  <a:lnTo>
                    <a:pt x="307" y="891"/>
                  </a:lnTo>
                  <a:lnTo>
                    <a:pt x="188"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49"/>
            <p:cNvSpPr/>
            <p:nvPr/>
          </p:nvSpPr>
          <p:spPr>
            <a:xfrm>
              <a:off x="4272150" y="2516550"/>
              <a:ext cx="123000" cy="269425"/>
            </a:xfrm>
            <a:custGeom>
              <a:rect b="b" l="l" r="r" t="t"/>
              <a:pathLst>
                <a:path extrusionOk="0" h="10777" w="4920">
                  <a:moveTo>
                    <a:pt x="2104" y="0"/>
                  </a:moveTo>
                  <a:cubicBezTo>
                    <a:pt x="2104" y="0"/>
                    <a:pt x="134" y="539"/>
                    <a:pt x="67" y="3048"/>
                  </a:cubicBezTo>
                  <a:cubicBezTo>
                    <a:pt x="1" y="5556"/>
                    <a:pt x="789" y="10543"/>
                    <a:pt x="1716" y="10747"/>
                  </a:cubicBezTo>
                  <a:cubicBezTo>
                    <a:pt x="1806" y="10767"/>
                    <a:pt x="1891" y="10777"/>
                    <a:pt x="1971" y="10777"/>
                  </a:cubicBezTo>
                  <a:cubicBezTo>
                    <a:pt x="2720" y="10777"/>
                    <a:pt x="3058" y="9907"/>
                    <a:pt x="3400" y="8137"/>
                  </a:cubicBezTo>
                  <a:cubicBezTo>
                    <a:pt x="3779" y="6175"/>
                    <a:pt x="4920" y="290"/>
                    <a:pt x="210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49"/>
            <p:cNvSpPr/>
            <p:nvPr/>
          </p:nvSpPr>
          <p:spPr>
            <a:xfrm>
              <a:off x="4311125" y="2728300"/>
              <a:ext cx="228600" cy="146050"/>
            </a:xfrm>
            <a:custGeom>
              <a:rect b="b" l="l" r="r" t="t"/>
              <a:pathLst>
                <a:path extrusionOk="0" h="5842" w="9144">
                  <a:moveTo>
                    <a:pt x="1213" y="0"/>
                  </a:moveTo>
                  <a:cubicBezTo>
                    <a:pt x="46" y="255"/>
                    <a:pt x="1" y="2179"/>
                    <a:pt x="37" y="2188"/>
                  </a:cubicBezTo>
                  <a:cubicBezTo>
                    <a:pt x="64" y="2197"/>
                    <a:pt x="5477" y="4559"/>
                    <a:pt x="8413" y="5842"/>
                  </a:cubicBezTo>
                  <a:lnTo>
                    <a:pt x="9143" y="4536"/>
                  </a:lnTo>
                  <a:cubicBezTo>
                    <a:pt x="7656" y="3596"/>
                    <a:pt x="5566" y="2281"/>
                    <a:pt x="4496" y="1613"/>
                  </a:cubicBezTo>
                  <a:cubicBezTo>
                    <a:pt x="2728" y="504"/>
                    <a:pt x="1213" y="0"/>
                    <a:pt x="121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49"/>
            <p:cNvSpPr/>
            <p:nvPr/>
          </p:nvSpPr>
          <p:spPr>
            <a:xfrm>
              <a:off x="4521450" y="2841700"/>
              <a:ext cx="60725" cy="52825"/>
            </a:xfrm>
            <a:custGeom>
              <a:rect b="b" l="l" r="r" t="t"/>
              <a:pathLst>
                <a:path extrusionOk="0" h="2113" w="2429">
                  <a:moveTo>
                    <a:pt x="730" y="0"/>
                  </a:moveTo>
                  <a:lnTo>
                    <a:pt x="0" y="1306"/>
                  </a:lnTo>
                  <a:cubicBezTo>
                    <a:pt x="1096" y="1787"/>
                    <a:pt x="1849" y="2112"/>
                    <a:pt x="1849" y="2112"/>
                  </a:cubicBezTo>
                  <a:lnTo>
                    <a:pt x="2429" y="1074"/>
                  </a:lnTo>
                  <a:cubicBezTo>
                    <a:pt x="2429" y="1074"/>
                    <a:pt x="1711" y="619"/>
                    <a:pt x="73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49"/>
            <p:cNvSpPr/>
            <p:nvPr/>
          </p:nvSpPr>
          <p:spPr>
            <a:xfrm>
              <a:off x="4560775" y="2865650"/>
              <a:ext cx="76775" cy="57825"/>
            </a:xfrm>
            <a:custGeom>
              <a:rect b="b" l="l" r="r" t="t"/>
              <a:pathLst>
                <a:path extrusionOk="0" h="2313" w="3071">
                  <a:moveTo>
                    <a:pt x="642" y="0"/>
                  </a:moveTo>
                  <a:lnTo>
                    <a:pt x="325" y="1145"/>
                  </a:lnTo>
                  <a:cubicBezTo>
                    <a:pt x="325" y="1145"/>
                    <a:pt x="0" y="1934"/>
                    <a:pt x="530" y="2139"/>
                  </a:cubicBezTo>
                  <a:cubicBezTo>
                    <a:pt x="842" y="2258"/>
                    <a:pt x="1165" y="2312"/>
                    <a:pt x="1365" y="2312"/>
                  </a:cubicBezTo>
                  <a:cubicBezTo>
                    <a:pt x="1508" y="2312"/>
                    <a:pt x="1588" y="2284"/>
                    <a:pt x="1555" y="2232"/>
                  </a:cubicBezTo>
                  <a:cubicBezTo>
                    <a:pt x="1475" y="2112"/>
                    <a:pt x="1020" y="1728"/>
                    <a:pt x="1105" y="1621"/>
                  </a:cubicBezTo>
                  <a:cubicBezTo>
                    <a:pt x="1112" y="1613"/>
                    <a:pt x="1129" y="1609"/>
                    <a:pt x="1156" y="1609"/>
                  </a:cubicBezTo>
                  <a:cubicBezTo>
                    <a:pt x="1424" y="1609"/>
                    <a:pt x="2610" y="2014"/>
                    <a:pt x="2927" y="2014"/>
                  </a:cubicBezTo>
                  <a:cubicBezTo>
                    <a:pt x="2969" y="2014"/>
                    <a:pt x="2995" y="2007"/>
                    <a:pt x="3003" y="1991"/>
                  </a:cubicBezTo>
                  <a:cubicBezTo>
                    <a:pt x="3070" y="1845"/>
                    <a:pt x="2869" y="1377"/>
                    <a:pt x="2477" y="1074"/>
                  </a:cubicBezTo>
                  <a:cubicBezTo>
                    <a:pt x="2090" y="770"/>
                    <a:pt x="642" y="0"/>
                    <a:pt x="64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49"/>
            <p:cNvSpPr/>
            <p:nvPr/>
          </p:nvSpPr>
          <p:spPr>
            <a:xfrm>
              <a:off x="4255650" y="2516525"/>
              <a:ext cx="129125" cy="157200"/>
            </a:xfrm>
            <a:custGeom>
              <a:rect b="b" l="l" r="r" t="t"/>
              <a:pathLst>
                <a:path extrusionOk="0" h="6288" w="5165">
                  <a:moveTo>
                    <a:pt x="2795" y="0"/>
                  </a:moveTo>
                  <a:cubicBezTo>
                    <a:pt x="2775" y="0"/>
                    <a:pt x="2764" y="1"/>
                    <a:pt x="2764" y="1"/>
                  </a:cubicBezTo>
                  <a:cubicBezTo>
                    <a:pt x="2764" y="1"/>
                    <a:pt x="1792" y="5"/>
                    <a:pt x="897" y="1200"/>
                  </a:cubicBezTo>
                  <a:cubicBezTo>
                    <a:pt x="1" y="2390"/>
                    <a:pt x="509" y="6288"/>
                    <a:pt x="509" y="6288"/>
                  </a:cubicBezTo>
                  <a:lnTo>
                    <a:pt x="4965" y="5989"/>
                  </a:lnTo>
                  <a:cubicBezTo>
                    <a:pt x="4965" y="5989"/>
                    <a:pt x="5165" y="5442"/>
                    <a:pt x="4956" y="2666"/>
                  </a:cubicBezTo>
                  <a:cubicBezTo>
                    <a:pt x="4762" y="96"/>
                    <a:pt x="3048" y="0"/>
                    <a:pt x="2795"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49"/>
            <p:cNvSpPr/>
            <p:nvPr/>
          </p:nvSpPr>
          <p:spPr>
            <a:xfrm>
              <a:off x="5221275" y="2100425"/>
              <a:ext cx="143150" cy="323025"/>
            </a:xfrm>
            <a:custGeom>
              <a:rect b="b" l="l" r="r" t="t"/>
              <a:pathLst>
                <a:path extrusionOk="0" h="12921" w="5726">
                  <a:moveTo>
                    <a:pt x="1" y="0"/>
                  </a:moveTo>
                  <a:lnTo>
                    <a:pt x="1" y="12921"/>
                  </a:lnTo>
                  <a:lnTo>
                    <a:pt x="914" y="12921"/>
                  </a:lnTo>
                  <a:lnTo>
                    <a:pt x="3636" y="10087"/>
                  </a:lnTo>
                  <a:cubicBezTo>
                    <a:pt x="4911" y="9044"/>
                    <a:pt x="5726" y="7463"/>
                    <a:pt x="5726" y="5685"/>
                  </a:cubicBezTo>
                  <a:cubicBezTo>
                    <a:pt x="5726" y="2544"/>
                    <a:pt x="3182" y="0"/>
                    <a:pt x="4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49"/>
            <p:cNvSpPr/>
            <p:nvPr/>
          </p:nvSpPr>
          <p:spPr>
            <a:xfrm>
              <a:off x="5080150" y="2100425"/>
              <a:ext cx="141150" cy="323025"/>
            </a:xfrm>
            <a:custGeom>
              <a:rect b="b" l="l" r="r" t="t"/>
              <a:pathLst>
                <a:path extrusionOk="0" h="12921" w="5646">
                  <a:moveTo>
                    <a:pt x="5646" y="0"/>
                  </a:moveTo>
                  <a:cubicBezTo>
                    <a:pt x="2527" y="21"/>
                    <a:pt x="1" y="2557"/>
                    <a:pt x="1" y="5685"/>
                  </a:cubicBezTo>
                  <a:cubicBezTo>
                    <a:pt x="1" y="7449"/>
                    <a:pt x="807" y="9030"/>
                    <a:pt x="2072" y="10073"/>
                  </a:cubicBezTo>
                  <a:lnTo>
                    <a:pt x="4809" y="12921"/>
                  </a:lnTo>
                  <a:lnTo>
                    <a:pt x="5646" y="12921"/>
                  </a:lnTo>
                  <a:lnTo>
                    <a:pt x="5646"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49"/>
            <p:cNvSpPr/>
            <p:nvPr/>
          </p:nvSpPr>
          <p:spPr>
            <a:xfrm>
              <a:off x="5198450" y="2501525"/>
              <a:ext cx="22075" cy="26075"/>
            </a:xfrm>
            <a:custGeom>
              <a:rect b="b" l="l" r="r" t="t"/>
              <a:pathLst>
                <a:path extrusionOk="0" h="1043" w="883">
                  <a:moveTo>
                    <a:pt x="1" y="0"/>
                  </a:moveTo>
                  <a:lnTo>
                    <a:pt x="1" y="1012"/>
                  </a:lnTo>
                  <a:cubicBezTo>
                    <a:pt x="1" y="1029"/>
                    <a:pt x="13" y="1043"/>
                    <a:pt x="32" y="1043"/>
                  </a:cubicBezTo>
                  <a:lnTo>
                    <a:pt x="883" y="1043"/>
                  </a:lnTo>
                  <a:lnTo>
                    <a:pt x="883" y="0"/>
                  </a:ln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49"/>
            <p:cNvSpPr/>
            <p:nvPr/>
          </p:nvSpPr>
          <p:spPr>
            <a:xfrm>
              <a:off x="5198450" y="2510425"/>
              <a:ext cx="22075" cy="8250"/>
            </a:xfrm>
            <a:custGeom>
              <a:rect b="b" l="l" r="r" t="t"/>
              <a:pathLst>
                <a:path extrusionOk="0" h="330" w="883">
                  <a:moveTo>
                    <a:pt x="1" y="0"/>
                  </a:moveTo>
                  <a:lnTo>
                    <a:pt x="1" y="330"/>
                  </a:lnTo>
                  <a:lnTo>
                    <a:pt x="883" y="330"/>
                  </a:lnTo>
                  <a:lnTo>
                    <a:pt x="883"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49"/>
            <p:cNvSpPr/>
            <p:nvPr/>
          </p:nvSpPr>
          <p:spPr>
            <a:xfrm>
              <a:off x="5220500" y="2501525"/>
              <a:ext cx="25750" cy="26075"/>
            </a:xfrm>
            <a:custGeom>
              <a:rect b="b" l="l" r="r" t="t"/>
              <a:pathLst>
                <a:path extrusionOk="0" h="1043" w="1030">
                  <a:moveTo>
                    <a:pt x="1" y="0"/>
                  </a:moveTo>
                  <a:lnTo>
                    <a:pt x="1" y="1043"/>
                  </a:lnTo>
                  <a:lnTo>
                    <a:pt x="994" y="1043"/>
                  </a:lnTo>
                  <a:cubicBezTo>
                    <a:pt x="1012" y="1043"/>
                    <a:pt x="1029" y="1029"/>
                    <a:pt x="1029" y="1012"/>
                  </a:cubicBezTo>
                  <a:lnTo>
                    <a:pt x="1029" y="0"/>
                  </a:ln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49"/>
            <p:cNvSpPr/>
            <p:nvPr/>
          </p:nvSpPr>
          <p:spPr>
            <a:xfrm>
              <a:off x="5220500" y="2510425"/>
              <a:ext cx="25750" cy="8250"/>
            </a:xfrm>
            <a:custGeom>
              <a:rect b="b" l="l" r="r" t="t"/>
              <a:pathLst>
                <a:path extrusionOk="0" h="330" w="1030">
                  <a:moveTo>
                    <a:pt x="1" y="0"/>
                  </a:moveTo>
                  <a:lnTo>
                    <a:pt x="1" y="330"/>
                  </a:lnTo>
                  <a:lnTo>
                    <a:pt x="1029" y="330"/>
                  </a:lnTo>
                  <a:lnTo>
                    <a:pt x="1029"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49"/>
            <p:cNvSpPr/>
            <p:nvPr/>
          </p:nvSpPr>
          <p:spPr>
            <a:xfrm>
              <a:off x="5198450" y="2494375"/>
              <a:ext cx="47800" cy="7175"/>
            </a:xfrm>
            <a:custGeom>
              <a:rect b="b" l="l" r="r" t="t"/>
              <a:pathLst>
                <a:path extrusionOk="0" h="287" w="1912">
                  <a:moveTo>
                    <a:pt x="1" y="1"/>
                  </a:moveTo>
                  <a:lnTo>
                    <a:pt x="1" y="286"/>
                  </a:lnTo>
                  <a:lnTo>
                    <a:pt x="1911" y="286"/>
                  </a:lnTo>
                  <a:lnTo>
                    <a:pt x="1911"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49"/>
            <p:cNvSpPr/>
            <p:nvPr/>
          </p:nvSpPr>
          <p:spPr>
            <a:xfrm>
              <a:off x="5198450" y="2497400"/>
              <a:ext cx="47800" cy="1125"/>
            </a:xfrm>
            <a:custGeom>
              <a:rect b="b" l="l" r="r" t="t"/>
              <a:pathLst>
                <a:path extrusionOk="0" h="45" w="1912">
                  <a:moveTo>
                    <a:pt x="1" y="0"/>
                  </a:moveTo>
                  <a:lnTo>
                    <a:pt x="1" y="44"/>
                  </a:lnTo>
                  <a:lnTo>
                    <a:pt x="1911" y="44"/>
                  </a:lnTo>
                  <a:lnTo>
                    <a:pt x="1911"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49"/>
            <p:cNvSpPr/>
            <p:nvPr/>
          </p:nvSpPr>
          <p:spPr>
            <a:xfrm>
              <a:off x="5198450" y="2499500"/>
              <a:ext cx="47800" cy="1125"/>
            </a:xfrm>
            <a:custGeom>
              <a:rect b="b" l="l" r="r" t="t"/>
              <a:pathLst>
                <a:path extrusionOk="0" h="45" w="1912">
                  <a:moveTo>
                    <a:pt x="1" y="1"/>
                  </a:moveTo>
                  <a:lnTo>
                    <a:pt x="1" y="45"/>
                  </a:lnTo>
                  <a:lnTo>
                    <a:pt x="1911" y="45"/>
                  </a:lnTo>
                  <a:lnTo>
                    <a:pt x="1911"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49"/>
            <p:cNvSpPr/>
            <p:nvPr/>
          </p:nvSpPr>
          <p:spPr>
            <a:xfrm>
              <a:off x="5198675" y="2423425"/>
              <a:ext cx="3350" cy="70975"/>
            </a:xfrm>
            <a:custGeom>
              <a:rect b="b" l="l" r="r" t="t"/>
              <a:pathLst>
                <a:path extrusionOk="0" h="2839" w="134">
                  <a:moveTo>
                    <a:pt x="0" y="1"/>
                  </a:moveTo>
                  <a:lnTo>
                    <a:pt x="0" y="2839"/>
                  </a:lnTo>
                  <a:lnTo>
                    <a:pt x="134" y="2839"/>
                  </a:lnTo>
                  <a:lnTo>
                    <a:pt x="134"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49"/>
            <p:cNvSpPr/>
            <p:nvPr/>
          </p:nvSpPr>
          <p:spPr>
            <a:xfrm>
              <a:off x="5242450" y="2423425"/>
              <a:ext cx="3375" cy="70975"/>
            </a:xfrm>
            <a:custGeom>
              <a:rect b="b" l="l" r="r" t="t"/>
              <a:pathLst>
                <a:path extrusionOk="0" h="2839" w="135">
                  <a:moveTo>
                    <a:pt x="1" y="1"/>
                  </a:moveTo>
                  <a:lnTo>
                    <a:pt x="1" y="2839"/>
                  </a:lnTo>
                  <a:lnTo>
                    <a:pt x="134" y="2839"/>
                  </a:lnTo>
                  <a:lnTo>
                    <a:pt x="134"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49"/>
            <p:cNvSpPr/>
            <p:nvPr/>
          </p:nvSpPr>
          <p:spPr>
            <a:xfrm>
              <a:off x="5111000" y="2113800"/>
              <a:ext cx="91275" cy="311300"/>
            </a:xfrm>
            <a:custGeom>
              <a:rect b="b" l="l" r="r" t="t"/>
              <a:pathLst>
                <a:path extrusionOk="0" h="12452" w="3651">
                  <a:moveTo>
                    <a:pt x="1902" y="0"/>
                  </a:moveTo>
                  <a:cubicBezTo>
                    <a:pt x="1880" y="0"/>
                    <a:pt x="1860" y="11"/>
                    <a:pt x="1845" y="31"/>
                  </a:cubicBezTo>
                  <a:cubicBezTo>
                    <a:pt x="1827" y="58"/>
                    <a:pt x="1" y="2815"/>
                    <a:pt x="700" y="6237"/>
                  </a:cubicBezTo>
                  <a:cubicBezTo>
                    <a:pt x="1395" y="9641"/>
                    <a:pt x="3499" y="12399"/>
                    <a:pt x="3521" y="12431"/>
                  </a:cubicBezTo>
                  <a:cubicBezTo>
                    <a:pt x="3534" y="12443"/>
                    <a:pt x="3556" y="12452"/>
                    <a:pt x="3575" y="12452"/>
                  </a:cubicBezTo>
                  <a:cubicBezTo>
                    <a:pt x="3592" y="12452"/>
                    <a:pt x="3606" y="12448"/>
                    <a:pt x="3618" y="12439"/>
                  </a:cubicBezTo>
                  <a:cubicBezTo>
                    <a:pt x="3645" y="12417"/>
                    <a:pt x="3650" y="12377"/>
                    <a:pt x="3628" y="12345"/>
                  </a:cubicBezTo>
                  <a:cubicBezTo>
                    <a:pt x="3610" y="12318"/>
                    <a:pt x="1520" y="9587"/>
                    <a:pt x="830" y="6210"/>
                  </a:cubicBezTo>
                  <a:cubicBezTo>
                    <a:pt x="148" y="2846"/>
                    <a:pt x="1940" y="133"/>
                    <a:pt x="1957" y="107"/>
                  </a:cubicBezTo>
                  <a:cubicBezTo>
                    <a:pt x="1979" y="75"/>
                    <a:pt x="1971" y="35"/>
                    <a:pt x="1940" y="13"/>
                  </a:cubicBezTo>
                  <a:cubicBezTo>
                    <a:pt x="1928" y="4"/>
                    <a:pt x="1915" y="0"/>
                    <a:pt x="1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49"/>
            <p:cNvSpPr/>
            <p:nvPr/>
          </p:nvSpPr>
          <p:spPr>
            <a:xfrm>
              <a:off x="5242225" y="2113800"/>
              <a:ext cx="87350" cy="311300"/>
            </a:xfrm>
            <a:custGeom>
              <a:rect b="b" l="l" r="r" t="t"/>
              <a:pathLst>
                <a:path extrusionOk="0" h="12452" w="3494">
                  <a:moveTo>
                    <a:pt x="1593" y="0"/>
                  </a:moveTo>
                  <a:cubicBezTo>
                    <a:pt x="1580" y="0"/>
                    <a:pt x="1568" y="4"/>
                    <a:pt x="1556" y="13"/>
                  </a:cubicBezTo>
                  <a:cubicBezTo>
                    <a:pt x="1524" y="35"/>
                    <a:pt x="1515" y="75"/>
                    <a:pt x="1538" y="107"/>
                  </a:cubicBezTo>
                  <a:cubicBezTo>
                    <a:pt x="1556" y="133"/>
                    <a:pt x="3347" y="2846"/>
                    <a:pt x="2665" y="6210"/>
                  </a:cubicBezTo>
                  <a:cubicBezTo>
                    <a:pt x="1974" y="9587"/>
                    <a:pt x="41" y="12318"/>
                    <a:pt x="23" y="12345"/>
                  </a:cubicBezTo>
                  <a:cubicBezTo>
                    <a:pt x="0" y="12377"/>
                    <a:pt x="5" y="12421"/>
                    <a:pt x="36" y="12443"/>
                  </a:cubicBezTo>
                  <a:cubicBezTo>
                    <a:pt x="49" y="12452"/>
                    <a:pt x="63" y="12452"/>
                    <a:pt x="76" y="12452"/>
                  </a:cubicBezTo>
                  <a:cubicBezTo>
                    <a:pt x="98" y="12452"/>
                    <a:pt x="117" y="12443"/>
                    <a:pt x="129" y="12425"/>
                  </a:cubicBezTo>
                  <a:cubicBezTo>
                    <a:pt x="152" y="12399"/>
                    <a:pt x="2099" y="9641"/>
                    <a:pt x="2794" y="6237"/>
                  </a:cubicBezTo>
                  <a:cubicBezTo>
                    <a:pt x="3494" y="2815"/>
                    <a:pt x="1667" y="58"/>
                    <a:pt x="1649" y="31"/>
                  </a:cubicBezTo>
                  <a:cubicBezTo>
                    <a:pt x="1635" y="11"/>
                    <a:pt x="1614" y="0"/>
                    <a:pt x="1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49"/>
            <p:cNvSpPr/>
            <p:nvPr/>
          </p:nvSpPr>
          <p:spPr>
            <a:xfrm>
              <a:off x="5220625" y="2098725"/>
              <a:ext cx="3350" cy="326375"/>
            </a:xfrm>
            <a:custGeom>
              <a:rect b="b" l="l" r="r" t="t"/>
              <a:pathLst>
                <a:path extrusionOk="0" h="13055" w="134">
                  <a:moveTo>
                    <a:pt x="67" y="1"/>
                  </a:moveTo>
                  <a:cubicBezTo>
                    <a:pt x="31" y="1"/>
                    <a:pt x="0" y="32"/>
                    <a:pt x="0" y="68"/>
                  </a:cubicBezTo>
                  <a:lnTo>
                    <a:pt x="0" y="12989"/>
                  </a:lnTo>
                  <a:cubicBezTo>
                    <a:pt x="0" y="13028"/>
                    <a:pt x="31" y="13055"/>
                    <a:pt x="67" y="13055"/>
                  </a:cubicBezTo>
                  <a:cubicBezTo>
                    <a:pt x="107" y="13055"/>
                    <a:pt x="134" y="13028"/>
                    <a:pt x="134" y="12989"/>
                  </a:cubicBezTo>
                  <a:lnTo>
                    <a:pt x="134" y="68"/>
                  </a:lnTo>
                  <a:cubicBezTo>
                    <a:pt x="134" y="32"/>
                    <a:pt x="107" y="1"/>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49"/>
            <p:cNvSpPr/>
            <p:nvPr/>
          </p:nvSpPr>
          <p:spPr>
            <a:xfrm>
              <a:off x="5676625" y="2246325"/>
              <a:ext cx="46950" cy="40675"/>
            </a:xfrm>
            <a:custGeom>
              <a:rect b="b" l="l" r="r" t="t"/>
              <a:pathLst>
                <a:path extrusionOk="0" h="1627" w="1878">
                  <a:moveTo>
                    <a:pt x="878" y="0"/>
                  </a:moveTo>
                  <a:lnTo>
                    <a:pt x="438" y="446"/>
                  </a:lnTo>
                  <a:cubicBezTo>
                    <a:pt x="0" y="878"/>
                    <a:pt x="308" y="1627"/>
                    <a:pt x="928" y="1627"/>
                  </a:cubicBezTo>
                  <a:lnTo>
                    <a:pt x="1855" y="1627"/>
                  </a:lnTo>
                  <a:cubicBezTo>
                    <a:pt x="1877" y="1341"/>
                    <a:pt x="1801" y="1039"/>
                    <a:pt x="1610" y="718"/>
                  </a:cubicBezTo>
                  <a:cubicBezTo>
                    <a:pt x="1386" y="494"/>
                    <a:pt x="1164" y="214"/>
                    <a:pt x="878"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49"/>
            <p:cNvSpPr/>
            <p:nvPr/>
          </p:nvSpPr>
          <p:spPr>
            <a:xfrm>
              <a:off x="5698575" y="2230750"/>
              <a:ext cx="421525" cy="56250"/>
            </a:xfrm>
            <a:custGeom>
              <a:rect b="b" l="l" r="r" t="t"/>
              <a:pathLst>
                <a:path extrusionOk="0" h="2250" w="16861">
                  <a:moveTo>
                    <a:pt x="1186" y="0"/>
                  </a:moveTo>
                  <a:cubicBezTo>
                    <a:pt x="829" y="0"/>
                    <a:pt x="486" y="138"/>
                    <a:pt x="232" y="391"/>
                  </a:cubicBezTo>
                  <a:lnTo>
                    <a:pt x="0" y="623"/>
                  </a:lnTo>
                  <a:cubicBezTo>
                    <a:pt x="286" y="837"/>
                    <a:pt x="508" y="1117"/>
                    <a:pt x="732" y="1341"/>
                  </a:cubicBezTo>
                  <a:cubicBezTo>
                    <a:pt x="923" y="1662"/>
                    <a:pt x="999" y="1964"/>
                    <a:pt x="977" y="2250"/>
                  </a:cubicBezTo>
                  <a:lnTo>
                    <a:pt x="15670" y="2250"/>
                  </a:lnTo>
                  <a:cubicBezTo>
                    <a:pt x="16330" y="2250"/>
                    <a:pt x="16860" y="1679"/>
                    <a:pt x="16793" y="1006"/>
                  </a:cubicBezTo>
                  <a:cubicBezTo>
                    <a:pt x="16731" y="422"/>
                    <a:pt x="16205" y="0"/>
                    <a:pt x="15617"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49"/>
            <p:cNvSpPr/>
            <p:nvPr/>
          </p:nvSpPr>
          <p:spPr>
            <a:xfrm>
              <a:off x="5727200" y="2238975"/>
              <a:ext cx="19300" cy="19300"/>
            </a:xfrm>
            <a:custGeom>
              <a:rect b="b" l="l" r="r" t="t"/>
              <a:pathLst>
                <a:path extrusionOk="0" h="772" w="772">
                  <a:moveTo>
                    <a:pt x="383" y="0"/>
                  </a:moveTo>
                  <a:cubicBezTo>
                    <a:pt x="175" y="0"/>
                    <a:pt x="1" y="174"/>
                    <a:pt x="1" y="387"/>
                  </a:cubicBezTo>
                  <a:cubicBezTo>
                    <a:pt x="1" y="597"/>
                    <a:pt x="175" y="771"/>
                    <a:pt x="383" y="771"/>
                  </a:cubicBezTo>
                  <a:cubicBezTo>
                    <a:pt x="597" y="771"/>
                    <a:pt x="772" y="597"/>
                    <a:pt x="772" y="387"/>
                  </a:cubicBezTo>
                  <a:cubicBezTo>
                    <a:pt x="772" y="174"/>
                    <a:pt x="597" y="0"/>
                    <a:pt x="38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49"/>
            <p:cNvSpPr/>
            <p:nvPr/>
          </p:nvSpPr>
          <p:spPr>
            <a:xfrm>
              <a:off x="5869775" y="2238975"/>
              <a:ext cx="19300" cy="19300"/>
            </a:xfrm>
            <a:custGeom>
              <a:rect b="b" l="l" r="r" t="t"/>
              <a:pathLst>
                <a:path extrusionOk="0" h="772" w="772">
                  <a:moveTo>
                    <a:pt x="388" y="0"/>
                  </a:moveTo>
                  <a:cubicBezTo>
                    <a:pt x="175" y="0"/>
                    <a:pt x="0" y="174"/>
                    <a:pt x="0" y="387"/>
                  </a:cubicBezTo>
                  <a:cubicBezTo>
                    <a:pt x="0" y="597"/>
                    <a:pt x="175" y="771"/>
                    <a:pt x="388" y="771"/>
                  </a:cubicBezTo>
                  <a:cubicBezTo>
                    <a:pt x="602" y="771"/>
                    <a:pt x="771" y="597"/>
                    <a:pt x="771" y="387"/>
                  </a:cubicBezTo>
                  <a:cubicBezTo>
                    <a:pt x="771" y="174"/>
                    <a:pt x="602" y="0"/>
                    <a:pt x="38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49"/>
            <p:cNvSpPr/>
            <p:nvPr/>
          </p:nvSpPr>
          <p:spPr>
            <a:xfrm>
              <a:off x="6012475" y="2238975"/>
              <a:ext cx="19300" cy="19300"/>
            </a:xfrm>
            <a:custGeom>
              <a:rect b="b" l="l" r="r" t="t"/>
              <a:pathLst>
                <a:path extrusionOk="0" h="772" w="772">
                  <a:moveTo>
                    <a:pt x="27" y="0"/>
                  </a:moveTo>
                  <a:cubicBezTo>
                    <a:pt x="13" y="0"/>
                    <a:pt x="0" y="13"/>
                    <a:pt x="0" y="27"/>
                  </a:cubicBezTo>
                  <a:lnTo>
                    <a:pt x="0" y="745"/>
                  </a:lnTo>
                  <a:cubicBezTo>
                    <a:pt x="0" y="757"/>
                    <a:pt x="13" y="771"/>
                    <a:pt x="27" y="771"/>
                  </a:cubicBezTo>
                  <a:lnTo>
                    <a:pt x="740" y="771"/>
                  </a:lnTo>
                  <a:cubicBezTo>
                    <a:pt x="757" y="771"/>
                    <a:pt x="771" y="757"/>
                    <a:pt x="771" y="745"/>
                  </a:cubicBezTo>
                  <a:lnTo>
                    <a:pt x="771" y="27"/>
                  </a:lnTo>
                  <a:cubicBezTo>
                    <a:pt x="771" y="13"/>
                    <a:pt x="757" y="0"/>
                    <a:pt x="74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49"/>
            <p:cNvSpPr/>
            <p:nvPr/>
          </p:nvSpPr>
          <p:spPr>
            <a:xfrm>
              <a:off x="6056675" y="2186375"/>
              <a:ext cx="61725" cy="69550"/>
            </a:xfrm>
            <a:custGeom>
              <a:rect b="b" l="l" r="r" t="t"/>
              <a:pathLst>
                <a:path extrusionOk="0" h="2782" w="2469">
                  <a:moveTo>
                    <a:pt x="2177" y="0"/>
                  </a:moveTo>
                  <a:cubicBezTo>
                    <a:pt x="2112" y="0"/>
                    <a:pt x="2045" y="23"/>
                    <a:pt x="1988" y="73"/>
                  </a:cubicBezTo>
                  <a:lnTo>
                    <a:pt x="1" y="1775"/>
                  </a:lnTo>
                  <a:lnTo>
                    <a:pt x="2469" y="2781"/>
                  </a:lnTo>
                  <a:lnTo>
                    <a:pt x="2469" y="291"/>
                  </a:lnTo>
                  <a:cubicBezTo>
                    <a:pt x="2469" y="117"/>
                    <a:pt x="2327" y="0"/>
                    <a:pt x="2177"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49"/>
            <p:cNvSpPr/>
            <p:nvPr/>
          </p:nvSpPr>
          <p:spPr>
            <a:xfrm>
              <a:off x="5848625" y="2269500"/>
              <a:ext cx="140375" cy="96125"/>
            </a:xfrm>
            <a:custGeom>
              <a:rect b="b" l="l" r="r" t="t"/>
              <a:pathLst>
                <a:path extrusionOk="0" h="3845" w="5615">
                  <a:moveTo>
                    <a:pt x="691" y="1"/>
                  </a:moveTo>
                  <a:cubicBezTo>
                    <a:pt x="196" y="1"/>
                    <a:pt x="0" y="642"/>
                    <a:pt x="410" y="914"/>
                  </a:cubicBezTo>
                  <a:lnTo>
                    <a:pt x="4679" y="3765"/>
                  </a:lnTo>
                  <a:cubicBezTo>
                    <a:pt x="4759" y="3818"/>
                    <a:pt x="4856" y="3845"/>
                    <a:pt x="4955" y="3845"/>
                  </a:cubicBezTo>
                  <a:cubicBezTo>
                    <a:pt x="5387" y="3845"/>
                    <a:pt x="5614" y="3337"/>
                    <a:pt x="5329" y="3016"/>
                  </a:cubicBezTo>
                  <a:lnTo>
                    <a:pt x="2794" y="169"/>
                  </a:lnTo>
                  <a:cubicBezTo>
                    <a:pt x="2701" y="63"/>
                    <a:pt x="2567" y="1"/>
                    <a:pt x="2424" y="1"/>
                  </a:cubicBezTo>
                  <a:close/>
                </a:path>
              </a:pathLst>
            </a:custGeom>
            <a:solidFill>
              <a:srgbClr val="302D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7" name="Google Shape;3577;p49"/>
          <p:cNvGrpSpPr/>
          <p:nvPr/>
        </p:nvGrpSpPr>
        <p:grpSpPr>
          <a:xfrm>
            <a:off x="3963223" y="826743"/>
            <a:ext cx="2095540" cy="1548060"/>
            <a:chOff x="3752213" y="3284850"/>
            <a:chExt cx="1639575" cy="1211125"/>
          </a:xfrm>
        </p:grpSpPr>
        <p:sp>
          <p:nvSpPr>
            <p:cNvPr id="3578" name="Google Shape;3578;p49"/>
            <p:cNvSpPr/>
            <p:nvPr/>
          </p:nvSpPr>
          <p:spPr>
            <a:xfrm>
              <a:off x="4043022" y="3285776"/>
              <a:ext cx="1212137" cy="889140"/>
            </a:xfrm>
            <a:custGeom>
              <a:rect b="b" l="l" r="r" t="t"/>
              <a:pathLst>
                <a:path extrusionOk="0" h="54750" w="74639">
                  <a:moveTo>
                    <a:pt x="4296" y="1"/>
                  </a:moveTo>
                  <a:cubicBezTo>
                    <a:pt x="1925" y="1"/>
                    <a:pt x="0" y="1926"/>
                    <a:pt x="0" y="4300"/>
                  </a:cubicBezTo>
                  <a:lnTo>
                    <a:pt x="0" y="50450"/>
                  </a:lnTo>
                  <a:cubicBezTo>
                    <a:pt x="0" y="52825"/>
                    <a:pt x="1925" y="54750"/>
                    <a:pt x="4296" y="54750"/>
                  </a:cubicBezTo>
                  <a:lnTo>
                    <a:pt x="70339" y="54750"/>
                  </a:lnTo>
                  <a:cubicBezTo>
                    <a:pt x="72714" y="54750"/>
                    <a:pt x="74639" y="52825"/>
                    <a:pt x="74639" y="50450"/>
                  </a:cubicBezTo>
                  <a:lnTo>
                    <a:pt x="74639" y="4300"/>
                  </a:lnTo>
                  <a:cubicBezTo>
                    <a:pt x="74639" y="1926"/>
                    <a:pt x="72714" y="1"/>
                    <a:pt x="70339" y="1"/>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49"/>
            <p:cNvSpPr/>
            <p:nvPr/>
          </p:nvSpPr>
          <p:spPr>
            <a:xfrm>
              <a:off x="4042080" y="3284850"/>
              <a:ext cx="1213956" cy="891008"/>
            </a:xfrm>
            <a:custGeom>
              <a:rect b="b" l="l" r="r" t="t"/>
              <a:pathLst>
                <a:path extrusionOk="0" h="54865" w="74751">
                  <a:moveTo>
                    <a:pt x="70152" y="111"/>
                  </a:moveTo>
                  <a:cubicBezTo>
                    <a:pt x="72625" y="111"/>
                    <a:pt x="74639" y="2126"/>
                    <a:pt x="74639" y="4598"/>
                  </a:cubicBezTo>
                  <a:lnTo>
                    <a:pt x="74639" y="50262"/>
                  </a:lnTo>
                  <a:cubicBezTo>
                    <a:pt x="74639" y="52740"/>
                    <a:pt x="72625" y="54749"/>
                    <a:pt x="70152" y="54749"/>
                  </a:cubicBezTo>
                  <a:lnTo>
                    <a:pt x="4599" y="54749"/>
                  </a:lnTo>
                  <a:cubicBezTo>
                    <a:pt x="2125" y="54749"/>
                    <a:pt x="112" y="52740"/>
                    <a:pt x="112" y="50262"/>
                  </a:cubicBezTo>
                  <a:lnTo>
                    <a:pt x="112" y="4598"/>
                  </a:lnTo>
                  <a:cubicBezTo>
                    <a:pt x="112" y="2126"/>
                    <a:pt x="2125" y="111"/>
                    <a:pt x="4599" y="111"/>
                  </a:cubicBezTo>
                  <a:close/>
                  <a:moveTo>
                    <a:pt x="4599" y="0"/>
                  </a:moveTo>
                  <a:cubicBezTo>
                    <a:pt x="2063" y="0"/>
                    <a:pt x="1" y="2063"/>
                    <a:pt x="1" y="4598"/>
                  </a:cubicBezTo>
                  <a:lnTo>
                    <a:pt x="1" y="50262"/>
                  </a:lnTo>
                  <a:cubicBezTo>
                    <a:pt x="1" y="52802"/>
                    <a:pt x="2063" y="54865"/>
                    <a:pt x="4599" y="54865"/>
                  </a:cubicBezTo>
                  <a:lnTo>
                    <a:pt x="70152" y="54865"/>
                  </a:lnTo>
                  <a:cubicBezTo>
                    <a:pt x="72687" y="54865"/>
                    <a:pt x="74750" y="52802"/>
                    <a:pt x="74750" y="50262"/>
                  </a:cubicBezTo>
                  <a:lnTo>
                    <a:pt x="74750" y="4598"/>
                  </a:lnTo>
                  <a:cubicBezTo>
                    <a:pt x="74750" y="2063"/>
                    <a:pt x="72687" y="0"/>
                    <a:pt x="70152" y="0"/>
                  </a:cubicBezTo>
                  <a:close/>
                </a:path>
              </a:pathLst>
            </a:custGeom>
            <a:solidFill>
              <a:srgbClr val="3515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49"/>
            <p:cNvSpPr/>
            <p:nvPr/>
          </p:nvSpPr>
          <p:spPr>
            <a:xfrm>
              <a:off x="4127389" y="3298962"/>
              <a:ext cx="1033124" cy="862799"/>
            </a:xfrm>
            <a:custGeom>
              <a:rect b="b" l="l" r="r" t="t"/>
              <a:pathLst>
                <a:path extrusionOk="0" h="53128" w="63616">
                  <a:moveTo>
                    <a:pt x="0" y="0"/>
                  </a:moveTo>
                  <a:lnTo>
                    <a:pt x="0" y="53127"/>
                  </a:lnTo>
                  <a:lnTo>
                    <a:pt x="63616" y="53127"/>
                  </a:lnTo>
                  <a:lnTo>
                    <a:pt x="63616"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49"/>
            <p:cNvSpPr/>
            <p:nvPr/>
          </p:nvSpPr>
          <p:spPr>
            <a:xfrm>
              <a:off x="5183591" y="3705383"/>
              <a:ext cx="49873" cy="49938"/>
            </a:xfrm>
            <a:custGeom>
              <a:rect b="b" l="l" r="r" t="t"/>
              <a:pathLst>
                <a:path extrusionOk="0" h="3075" w="3071">
                  <a:moveTo>
                    <a:pt x="1533" y="1"/>
                  </a:moveTo>
                  <a:cubicBezTo>
                    <a:pt x="687" y="1"/>
                    <a:pt x="0" y="686"/>
                    <a:pt x="0" y="1537"/>
                  </a:cubicBezTo>
                  <a:cubicBezTo>
                    <a:pt x="0" y="2384"/>
                    <a:pt x="687" y="3075"/>
                    <a:pt x="1533" y="3075"/>
                  </a:cubicBezTo>
                  <a:cubicBezTo>
                    <a:pt x="2384" y="3075"/>
                    <a:pt x="3070" y="2384"/>
                    <a:pt x="3070" y="1537"/>
                  </a:cubicBezTo>
                  <a:cubicBezTo>
                    <a:pt x="3070" y="686"/>
                    <a:pt x="2384" y="1"/>
                    <a:pt x="1533"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49"/>
            <p:cNvSpPr/>
            <p:nvPr/>
          </p:nvSpPr>
          <p:spPr>
            <a:xfrm>
              <a:off x="4075876" y="3650622"/>
              <a:ext cx="11238" cy="159412"/>
            </a:xfrm>
            <a:custGeom>
              <a:rect b="b" l="l" r="r" t="t"/>
              <a:pathLst>
                <a:path extrusionOk="0" h="9816" w="692">
                  <a:moveTo>
                    <a:pt x="344" y="0"/>
                  </a:moveTo>
                  <a:cubicBezTo>
                    <a:pt x="157" y="0"/>
                    <a:pt x="0" y="155"/>
                    <a:pt x="0" y="348"/>
                  </a:cubicBezTo>
                  <a:lnTo>
                    <a:pt x="0" y="9472"/>
                  </a:lnTo>
                  <a:cubicBezTo>
                    <a:pt x="0" y="9659"/>
                    <a:pt x="157" y="9815"/>
                    <a:pt x="344" y="9815"/>
                  </a:cubicBezTo>
                  <a:cubicBezTo>
                    <a:pt x="535" y="9815"/>
                    <a:pt x="691" y="9659"/>
                    <a:pt x="691" y="9472"/>
                  </a:cubicBezTo>
                  <a:lnTo>
                    <a:pt x="691" y="348"/>
                  </a:lnTo>
                  <a:cubicBezTo>
                    <a:pt x="691" y="155"/>
                    <a:pt x="535" y="0"/>
                    <a:pt x="344" y="0"/>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49"/>
            <p:cNvSpPr/>
            <p:nvPr/>
          </p:nvSpPr>
          <p:spPr>
            <a:xfrm>
              <a:off x="4127389" y="3686496"/>
              <a:ext cx="1033124" cy="403483"/>
            </a:xfrm>
            <a:custGeom>
              <a:rect b="b" l="l" r="r" t="t"/>
              <a:pathLst>
                <a:path extrusionOk="0" h="24845" w="63616">
                  <a:moveTo>
                    <a:pt x="31684" y="0"/>
                  </a:moveTo>
                  <a:lnTo>
                    <a:pt x="31684" y="23361"/>
                  </a:lnTo>
                  <a:lnTo>
                    <a:pt x="30289" y="23361"/>
                  </a:lnTo>
                  <a:lnTo>
                    <a:pt x="30289" y="6367"/>
                  </a:lnTo>
                  <a:lnTo>
                    <a:pt x="25379" y="6367"/>
                  </a:lnTo>
                  <a:lnTo>
                    <a:pt x="25379" y="23178"/>
                  </a:lnTo>
                  <a:lnTo>
                    <a:pt x="24123" y="23178"/>
                  </a:lnTo>
                  <a:lnTo>
                    <a:pt x="24123" y="13844"/>
                  </a:lnTo>
                  <a:lnTo>
                    <a:pt x="20002" y="13844"/>
                  </a:lnTo>
                  <a:lnTo>
                    <a:pt x="20002" y="22937"/>
                  </a:lnTo>
                  <a:lnTo>
                    <a:pt x="18999" y="22937"/>
                  </a:lnTo>
                  <a:lnTo>
                    <a:pt x="18999" y="9366"/>
                  </a:lnTo>
                  <a:lnTo>
                    <a:pt x="14602" y="9366"/>
                  </a:lnTo>
                  <a:lnTo>
                    <a:pt x="14602" y="22937"/>
                  </a:lnTo>
                  <a:lnTo>
                    <a:pt x="13946" y="22937"/>
                  </a:lnTo>
                  <a:lnTo>
                    <a:pt x="13946" y="12961"/>
                  </a:lnTo>
                  <a:lnTo>
                    <a:pt x="9642" y="12961"/>
                  </a:lnTo>
                  <a:lnTo>
                    <a:pt x="9642" y="4247"/>
                  </a:lnTo>
                  <a:lnTo>
                    <a:pt x="3850" y="4247"/>
                  </a:lnTo>
                  <a:lnTo>
                    <a:pt x="3850" y="24595"/>
                  </a:lnTo>
                  <a:lnTo>
                    <a:pt x="0" y="24595"/>
                  </a:lnTo>
                  <a:lnTo>
                    <a:pt x="0" y="24845"/>
                  </a:lnTo>
                  <a:lnTo>
                    <a:pt x="4100" y="24845"/>
                  </a:lnTo>
                  <a:lnTo>
                    <a:pt x="4100" y="4496"/>
                  </a:lnTo>
                  <a:lnTo>
                    <a:pt x="9397" y="4496"/>
                  </a:lnTo>
                  <a:lnTo>
                    <a:pt x="9397" y="13206"/>
                  </a:lnTo>
                  <a:lnTo>
                    <a:pt x="13701" y="13206"/>
                  </a:lnTo>
                  <a:lnTo>
                    <a:pt x="13701" y="23182"/>
                  </a:lnTo>
                  <a:lnTo>
                    <a:pt x="14846" y="23182"/>
                  </a:lnTo>
                  <a:lnTo>
                    <a:pt x="14846" y="9611"/>
                  </a:lnTo>
                  <a:lnTo>
                    <a:pt x="18754" y="9611"/>
                  </a:lnTo>
                  <a:lnTo>
                    <a:pt x="18754" y="23182"/>
                  </a:lnTo>
                  <a:lnTo>
                    <a:pt x="20247" y="23182"/>
                  </a:lnTo>
                  <a:lnTo>
                    <a:pt x="20247" y="14089"/>
                  </a:lnTo>
                  <a:lnTo>
                    <a:pt x="23878" y="14089"/>
                  </a:lnTo>
                  <a:lnTo>
                    <a:pt x="23878" y="23423"/>
                  </a:lnTo>
                  <a:lnTo>
                    <a:pt x="25624" y="23423"/>
                  </a:lnTo>
                  <a:lnTo>
                    <a:pt x="25624" y="6613"/>
                  </a:lnTo>
                  <a:lnTo>
                    <a:pt x="30039" y="6613"/>
                  </a:lnTo>
                  <a:lnTo>
                    <a:pt x="30039" y="23605"/>
                  </a:lnTo>
                  <a:lnTo>
                    <a:pt x="31933" y="23605"/>
                  </a:lnTo>
                  <a:lnTo>
                    <a:pt x="31933" y="245"/>
                  </a:lnTo>
                  <a:lnTo>
                    <a:pt x="37864" y="245"/>
                  </a:lnTo>
                  <a:lnTo>
                    <a:pt x="37864" y="23731"/>
                  </a:lnTo>
                  <a:lnTo>
                    <a:pt x="40051" y="23731"/>
                  </a:lnTo>
                  <a:lnTo>
                    <a:pt x="40051" y="18179"/>
                  </a:lnTo>
                  <a:lnTo>
                    <a:pt x="50183" y="18179"/>
                  </a:lnTo>
                  <a:lnTo>
                    <a:pt x="50183" y="23895"/>
                  </a:lnTo>
                  <a:lnTo>
                    <a:pt x="52776" y="23895"/>
                  </a:lnTo>
                  <a:lnTo>
                    <a:pt x="52776" y="12235"/>
                  </a:lnTo>
                  <a:lnTo>
                    <a:pt x="56135" y="12235"/>
                  </a:lnTo>
                  <a:lnTo>
                    <a:pt x="56135" y="24288"/>
                  </a:lnTo>
                  <a:lnTo>
                    <a:pt x="57138" y="24288"/>
                  </a:lnTo>
                  <a:lnTo>
                    <a:pt x="57138" y="8275"/>
                  </a:lnTo>
                  <a:lnTo>
                    <a:pt x="63616" y="8275"/>
                  </a:lnTo>
                  <a:lnTo>
                    <a:pt x="63616" y="8030"/>
                  </a:lnTo>
                  <a:lnTo>
                    <a:pt x="56888" y="8030"/>
                  </a:lnTo>
                  <a:lnTo>
                    <a:pt x="56888" y="24037"/>
                  </a:lnTo>
                  <a:lnTo>
                    <a:pt x="56380" y="24037"/>
                  </a:lnTo>
                  <a:lnTo>
                    <a:pt x="56380" y="11986"/>
                  </a:lnTo>
                  <a:lnTo>
                    <a:pt x="52530" y="11986"/>
                  </a:lnTo>
                  <a:lnTo>
                    <a:pt x="52530" y="23650"/>
                  </a:lnTo>
                  <a:lnTo>
                    <a:pt x="50428" y="23650"/>
                  </a:lnTo>
                  <a:lnTo>
                    <a:pt x="50428" y="17930"/>
                  </a:lnTo>
                  <a:lnTo>
                    <a:pt x="39805" y="17930"/>
                  </a:lnTo>
                  <a:lnTo>
                    <a:pt x="39805" y="23481"/>
                  </a:lnTo>
                  <a:lnTo>
                    <a:pt x="38113" y="23481"/>
                  </a:lnTo>
                  <a:lnTo>
                    <a:pt x="38113"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49"/>
            <p:cNvSpPr/>
            <p:nvPr/>
          </p:nvSpPr>
          <p:spPr>
            <a:xfrm>
              <a:off x="4152642" y="4085901"/>
              <a:ext cx="1010778" cy="4076"/>
            </a:xfrm>
            <a:custGeom>
              <a:rect b="b" l="l" r="r" t="t"/>
              <a:pathLst>
                <a:path extrusionOk="0" h="251" w="62240">
                  <a:moveTo>
                    <a:pt x="1" y="1"/>
                  </a:moveTo>
                  <a:lnTo>
                    <a:pt x="1" y="251"/>
                  </a:lnTo>
                  <a:lnTo>
                    <a:pt x="62240" y="251"/>
                  </a:lnTo>
                  <a:lnTo>
                    <a:pt x="62240"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49"/>
            <p:cNvSpPr/>
            <p:nvPr/>
          </p:nvSpPr>
          <p:spPr>
            <a:xfrm>
              <a:off x="4204010" y="3779128"/>
              <a:ext cx="61241" cy="10345"/>
            </a:xfrm>
            <a:custGeom>
              <a:rect b="b" l="l" r="r" t="t"/>
              <a:pathLst>
                <a:path extrusionOk="0" h="637" w="3771">
                  <a:moveTo>
                    <a:pt x="3454" y="245"/>
                  </a:moveTo>
                  <a:cubicBezTo>
                    <a:pt x="3494" y="245"/>
                    <a:pt x="3525" y="276"/>
                    <a:pt x="3525" y="315"/>
                  </a:cubicBezTo>
                  <a:cubicBezTo>
                    <a:pt x="3525" y="356"/>
                    <a:pt x="3494" y="387"/>
                    <a:pt x="3454" y="387"/>
                  </a:cubicBezTo>
                  <a:lnTo>
                    <a:pt x="318" y="387"/>
                  </a:lnTo>
                  <a:cubicBezTo>
                    <a:pt x="277" y="387"/>
                    <a:pt x="246" y="356"/>
                    <a:pt x="246" y="315"/>
                  </a:cubicBezTo>
                  <a:cubicBezTo>
                    <a:pt x="246" y="276"/>
                    <a:pt x="277" y="245"/>
                    <a:pt x="318" y="245"/>
                  </a:cubicBezTo>
                  <a:close/>
                  <a:moveTo>
                    <a:pt x="318" y="0"/>
                  </a:moveTo>
                  <a:cubicBezTo>
                    <a:pt x="143" y="0"/>
                    <a:pt x="1" y="142"/>
                    <a:pt x="1" y="315"/>
                  </a:cubicBezTo>
                  <a:cubicBezTo>
                    <a:pt x="1" y="494"/>
                    <a:pt x="143" y="636"/>
                    <a:pt x="318" y="636"/>
                  </a:cubicBezTo>
                  <a:lnTo>
                    <a:pt x="3454" y="636"/>
                  </a:lnTo>
                  <a:cubicBezTo>
                    <a:pt x="3628" y="636"/>
                    <a:pt x="3770" y="494"/>
                    <a:pt x="3770" y="315"/>
                  </a:cubicBezTo>
                  <a:cubicBezTo>
                    <a:pt x="3770" y="142"/>
                    <a:pt x="3628" y="0"/>
                    <a:pt x="345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49"/>
            <p:cNvSpPr/>
            <p:nvPr/>
          </p:nvSpPr>
          <p:spPr>
            <a:xfrm>
              <a:off x="4204010" y="3804869"/>
              <a:ext cx="61241" cy="10377"/>
            </a:xfrm>
            <a:custGeom>
              <a:rect b="b" l="l" r="r" t="t"/>
              <a:pathLst>
                <a:path extrusionOk="0" h="639" w="3771">
                  <a:moveTo>
                    <a:pt x="3454" y="246"/>
                  </a:moveTo>
                  <a:cubicBezTo>
                    <a:pt x="3494" y="246"/>
                    <a:pt x="3525" y="277"/>
                    <a:pt x="3525" y="317"/>
                  </a:cubicBezTo>
                  <a:cubicBezTo>
                    <a:pt x="3525" y="357"/>
                    <a:pt x="3494" y="393"/>
                    <a:pt x="3454" y="393"/>
                  </a:cubicBezTo>
                  <a:lnTo>
                    <a:pt x="318" y="393"/>
                  </a:lnTo>
                  <a:cubicBezTo>
                    <a:pt x="277" y="393"/>
                    <a:pt x="246" y="357"/>
                    <a:pt x="246" y="317"/>
                  </a:cubicBezTo>
                  <a:cubicBezTo>
                    <a:pt x="246" y="277"/>
                    <a:pt x="277" y="246"/>
                    <a:pt x="318" y="246"/>
                  </a:cubicBezTo>
                  <a:close/>
                  <a:moveTo>
                    <a:pt x="318" y="1"/>
                  </a:moveTo>
                  <a:cubicBezTo>
                    <a:pt x="143" y="1"/>
                    <a:pt x="1" y="143"/>
                    <a:pt x="1" y="317"/>
                  </a:cubicBezTo>
                  <a:cubicBezTo>
                    <a:pt x="1" y="495"/>
                    <a:pt x="143" y="638"/>
                    <a:pt x="318" y="638"/>
                  </a:cubicBezTo>
                  <a:lnTo>
                    <a:pt x="3454" y="638"/>
                  </a:lnTo>
                  <a:cubicBezTo>
                    <a:pt x="3628" y="638"/>
                    <a:pt x="3770" y="495"/>
                    <a:pt x="3770" y="317"/>
                  </a:cubicBezTo>
                  <a:cubicBezTo>
                    <a:pt x="3770" y="143"/>
                    <a:pt x="3628" y="1"/>
                    <a:pt x="345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49"/>
            <p:cNvSpPr/>
            <p:nvPr/>
          </p:nvSpPr>
          <p:spPr>
            <a:xfrm>
              <a:off x="4204010" y="3830625"/>
              <a:ext cx="61241" cy="10361"/>
            </a:xfrm>
            <a:custGeom>
              <a:rect b="b" l="l" r="r" t="t"/>
              <a:pathLst>
                <a:path extrusionOk="0" h="638" w="3771">
                  <a:moveTo>
                    <a:pt x="3454" y="245"/>
                  </a:moveTo>
                  <a:cubicBezTo>
                    <a:pt x="3494" y="245"/>
                    <a:pt x="3525" y="282"/>
                    <a:pt x="3525" y="321"/>
                  </a:cubicBezTo>
                  <a:cubicBezTo>
                    <a:pt x="3525" y="358"/>
                    <a:pt x="3494" y="393"/>
                    <a:pt x="3454" y="393"/>
                  </a:cubicBezTo>
                  <a:lnTo>
                    <a:pt x="318" y="393"/>
                  </a:lnTo>
                  <a:cubicBezTo>
                    <a:pt x="277" y="393"/>
                    <a:pt x="246" y="358"/>
                    <a:pt x="246" y="321"/>
                  </a:cubicBezTo>
                  <a:cubicBezTo>
                    <a:pt x="246" y="282"/>
                    <a:pt x="277" y="245"/>
                    <a:pt x="318" y="245"/>
                  </a:cubicBezTo>
                  <a:close/>
                  <a:moveTo>
                    <a:pt x="318" y="1"/>
                  </a:moveTo>
                  <a:cubicBezTo>
                    <a:pt x="143" y="1"/>
                    <a:pt x="1" y="144"/>
                    <a:pt x="1" y="321"/>
                  </a:cubicBezTo>
                  <a:cubicBezTo>
                    <a:pt x="1" y="496"/>
                    <a:pt x="143" y="638"/>
                    <a:pt x="318" y="638"/>
                  </a:cubicBezTo>
                  <a:lnTo>
                    <a:pt x="3454" y="638"/>
                  </a:lnTo>
                  <a:cubicBezTo>
                    <a:pt x="3628" y="638"/>
                    <a:pt x="3770" y="496"/>
                    <a:pt x="3770" y="321"/>
                  </a:cubicBezTo>
                  <a:cubicBezTo>
                    <a:pt x="3770" y="144"/>
                    <a:pt x="3628" y="1"/>
                    <a:pt x="345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49"/>
            <p:cNvSpPr/>
            <p:nvPr/>
          </p:nvSpPr>
          <p:spPr>
            <a:xfrm>
              <a:off x="4204010" y="3856398"/>
              <a:ext cx="61241" cy="10345"/>
            </a:xfrm>
            <a:custGeom>
              <a:rect b="b" l="l" r="r" t="t"/>
              <a:pathLst>
                <a:path extrusionOk="0" h="637" w="3771">
                  <a:moveTo>
                    <a:pt x="3454" y="245"/>
                  </a:moveTo>
                  <a:cubicBezTo>
                    <a:pt x="3494" y="245"/>
                    <a:pt x="3525" y="281"/>
                    <a:pt x="3525" y="321"/>
                  </a:cubicBezTo>
                  <a:cubicBezTo>
                    <a:pt x="3525" y="361"/>
                    <a:pt x="3494" y="392"/>
                    <a:pt x="3454" y="392"/>
                  </a:cubicBezTo>
                  <a:lnTo>
                    <a:pt x="318" y="392"/>
                  </a:lnTo>
                  <a:cubicBezTo>
                    <a:pt x="277" y="392"/>
                    <a:pt x="246" y="361"/>
                    <a:pt x="246" y="321"/>
                  </a:cubicBezTo>
                  <a:cubicBezTo>
                    <a:pt x="246" y="281"/>
                    <a:pt x="277" y="245"/>
                    <a:pt x="318" y="245"/>
                  </a:cubicBezTo>
                  <a:close/>
                  <a:moveTo>
                    <a:pt x="318" y="0"/>
                  </a:moveTo>
                  <a:cubicBezTo>
                    <a:pt x="143" y="0"/>
                    <a:pt x="1" y="143"/>
                    <a:pt x="1" y="321"/>
                  </a:cubicBezTo>
                  <a:cubicBezTo>
                    <a:pt x="1" y="494"/>
                    <a:pt x="143" y="637"/>
                    <a:pt x="318" y="637"/>
                  </a:cubicBezTo>
                  <a:lnTo>
                    <a:pt x="3454" y="637"/>
                  </a:lnTo>
                  <a:cubicBezTo>
                    <a:pt x="3628" y="637"/>
                    <a:pt x="3770" y="494"/>
                    <a:pt x="3770" y="321"/>
                  </a:cubicBezTo>
                  <a:cubicBezTo>
                    <a:pt x="3770" y="143"/>
                    <a:pt x="3628" y="0"/>
                    <a:pt x="345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49"/>
            <p:cNvSpPr/>
            <p:nvPr/>
          </p:nvSpPr>
          <p:spPr>
            <a:xfrm>
              <a:off x="4204010" y="3882154"/>
              <a:ext cx="61241" cy="10361"/>
            </a:xfrm>
            <a:custGeom>
              <a:rect b="b" l="l" r="r" t="t"/>
              <a:pathLst>
                <a:path extrusionOk="0" h="638" w="3771">
                  <a:moveTo>
                    <a:pt x="3454" y="249"/>
                  </a:moveTo>
                  <a:cubicBezTo>
                    <a:pt x="3494" y="249"/>
                    <a:pt x="3525" y="280"/>
                    <a:pt x="3525" y="321"/>
                  </a:cubicBezTo>
                  <a:cubicBezTo>
                    <a:pt x="3525" y="361"/>
                    <a:pt x="3494" y="393"/>
                    <a:pt x="3454" y="393"/>
                  </a:cubicBezTo>
                  <a:lnTo>
                    <a:pt x="318" y="393"/>
                  </a:lnTo>
                  <a:cubicBezTo>
                    <a:pt x="277" y="393"/>
                    <a:pt x="246" y="361"/>
                    <a:pt x="246" y="321"/>
                  </a:cubicBezTo>
                  <a:cubicBezTo>
                    <a:pt x="246" y="280"/>
                    <a:pt x="277" y="249"/>
                    <a:pt x="318" y="249"/>
                  </a:cubicBezTo>
                  <a:close/>
                  <a:moveTo>
                    <a:pt x="318" y="0"/>
                  </a:moveTo>
                  <a:cubicBezTo>
                    <a:pt x="143" y="0"/>
                    <a:pt x="1" y="142"/>
                    <a:pt x="1" y="321"/>
                  </a:cubicBezTo>
                  <a:cubicBezTo>
                    <a:pt x="1" y="494"/>
                    <a:pt x="143" y="638"/>
                    <a:pt x="318" y="638"/>
                  </a:cubicBezTo>
                  <a:lnTo>
                    <a:pt x="3454" y="638"/>
                  </a:lnTo>
                  <a:cubicBezTo>
                    <a:pt x="3628" y="638"/>
                    <a:pt x="3770" y="494"/>
                    <a:pt x="3770" y="321"/>
                  </a:cubicBezTo>
                  <a:cubicBezTo>
                    <a:pt x="3770" y="142"/>
                    <a:pt x="3628" y="0"/>
                    <a:pt x="345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49"/>
            <p:cNvSpPr/>
            <p:nvPr/>
          </p:nvSpPr>
          <p:spPr>
            <a:xfrm>
              <a:off x="4204010" y="3907976"/>
              <a:ext cx="61241" cy="10296"/>
            </a:xfrm>
            <a:custGeom>
              <a:rect b="b" l="l" r="r" t="t"/>
              <a:pathLst>
                <a:path extrusionOk="0" h="634" w="3771">
                  <a:moveTo>
                    <a:pt x="3454" y="246"/>
                  </a:moveTo>
                  <a:cubicBezTo>
                    <a:pt x="3494" y="246"/>
                    <a:pt x="3525" y="277"/>
                    <a:pt x="3525" y="317"/>
                  </a:cubicBezTo>
                  <a:cubicBezTo>
                    <a:pt x="3525" y="357"/>
                    <a:pt x="3494" y="389"/>
                    <a:pt x="3454" y="389"/>
                  </a:cubicBezTo>
                  <a:lnTo>
                    <a:pt x="318" y="389"/>
                  </a:lnTo>
                  <a:cubicBezTo>
                    <a:pt x="277" y="389"/>
                    <a:pt x="246" y="357"/>
                    <a:pt x="246" y="317"/>
                  </a:cubicBezTo>
                  <a:cubicBezTo>
                    <a:pt x="246" y="277"/>
                    <a:pt x="277" y="246"/>
                    <a:pt x="318" y="246"/>
                  </a:cubicBezTo>
                  <a:close/>
                  <a:moveTo>
                    <a:pt x="318" y="0"/>
                  </a:moveTo>
                  <a:cubicBezTo>
                    <a:pt x="143" y="0"/>
                    <a:pt x="1" y="144"/>
                    <a:pt x="1" y="317"/>
                  </a:cubicBezTo>
                  <a:cubicBezTo>
                    <a:pt x="1" y="491"/>
                    <a:pt x="143" y="633"/>
                    <a:pt x="318" y="633"/>
                  </a:cubicBezTo>
                  <a:lnTo>
                    <a:pt x="3454" y="633"/>
                  </a:lnTo>
                  <a:cubicBezTo>
                    <a:pt x="3628" y="633"/>
                    <a:pt x="3770" y="491"/>
                    <a:pt x="3770" y="317"/>
                  </a:cubicBezTo>
                  <a:cubicBezTo>
                    <a:pt x="3770" y="144"/>
                    <a:pt x="3628" y="0"/>
                    <a:pt x="345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49"/>
            <p:cNvSpPr/>
            <p:nvPr/>
          </p:nvSpPr>
          <p:spPr>
            <a:xfrm>
              <a:off x="4204010" y="3933749"/>
              <a:ext cx="61241" cy="10361"/>
            </a:xfrm>
            <a:custGeom>
              <a:rect b="b" l="l" r="r" t="t"/>
              <a:pathLst>
                <a:path extrusionOk="0" h="638" w="3771">
                  <a:moveTo>
                    <a:pt x="3454" y="245"/>
                  </a:moveTo>
                  <a:cubicBezTo>
                    <a:pt x="3494" y="245"/>
                    <a:pt x="3525" y="276"/>
                    <a:pt x="3525" y="317"/>
                  </a:cubicBezTo>
                  <a:cubicBezTo>
                    <a:pt x="3525" y="356"/>
                    <a:pt x="3494" y="387"/>
                    <a:pt x="3454" y="387"/>
                  </a:cubicBezTo>
                  <a:lnTo>
                    <a:pt x="318" y="387"/>
                  </a:lnTo>
                  <a:cubicBezTo>
                    <a:pt x="277" y="387"/>
                    <a:pt x="246" y="356"/>
                    <a:pt x="246" y="317"/>
                  </a:cubicBezTo>
                  <a:cubicBezTo>
                    <a:pt x="246" y="276"/>
                    <a:pt x="277" y="245"/>
                    <a:pt x="318" y="245"/>
                  </a:cubicBezTo>
                  <a:close/>
                  <a:moveTo>
                    <a:pt x="318" y="0"/>
                  </a:moveTo>
                  <a:cubicBezTo>
                    <a:pt x="143" y="0"/>
                    <a:pt x="1" y="142"/>
                    <a:pt x="1" y="317"/>
                  </a:cubicBezTo>
                  <a:cubicBezTo>
                    <a:pt x="1" y="494"/>
                    <a:pt x="143" y="638"/>
                    <a:pt x="318" y="638"/>
                  </a:cubicBezTo>
                  <a:lnTo>
                    <a:pt x="3454" y="638"/>
                  </a:lnTo>
                  <a:cubicBezTo>
                    <a:pt x="3628" y="638"/>
                    <a:pt x="3770" y="494"/>
                    <a:pt x="3770" y="317"/>
                  </a:cubicBezTo>
                  <a:cubicBezTo>
                    <a:pt x="3770" y="142"/>
                    <a:pt x="3628" y="0"/>
                    <a:pt x="345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49"/>
            <p:cNvSpPr/>
            <p:nvPr/>
          </p:nvSpPr>
          <p:spPr>
            <a:xfrm>
              <a:off x="4204010" y="3959505"/>
              <a:ext cx="61241" cy="10361"/>
            </a:xfrm>
            <a:custGeom>
              <a:rect b="b" l="l" r="r" t="t"/>
              <a:pathLst>
                <a:path extrusionOk="0" h="638" w="3771">
                  <a:moveTo>
                    <a:pt x="3454" y="245"/>
                  </a:moveTo>
                  <a:cubicBezTo>
                    <a:pt x="3494" y="245"/>
                    <a:pt x="3525" y="276"/>
                    <a:pt x="3525" y="317"/>
                  </a:cubicBezTo>
                  <a:cubicBezTo>
                    <a:pt x="3525" y="356"/>
                    <a:pt x="3494" y="392"/>
                    <a:pt x="3454" y="392"/>
                  </a:cubicBezTo>
                  <a:lnTo>
                    <a:pt x="318" y="392"/>
                  </a:lnTo>
                  <a:cubicBezTo>
                    <a:pt x="277" y="392"/>
                    <a:pt x="246" y="356"/>
                    <a:pt x="246" y="317"/>
                  </a:cubicBezTo>
                  <a:cubicBezTo>
                    <a:pt x="246" y="276"/>
                    <a:pt x="277" y="245"/>
                    <a:pt x="318" y="245"/>
                  </a:cubicBezTo>
                  <a:close/>
                  <a:moveTo>
                    <a:pt x="318" y="0"/>
                  </a:moveTo>
                  <a:cubicBezTo>
                    <a:pt x="143" y="0"/>
                    <a:pt x="1" y="142"/>
                    <a:pt x="1" y="317"/>
                  </a:cubicBezTo>
                  <a:cubicBezTo>
                    <a:pt x="1" y="495"/>
                    <a:pt x="143" y="637"/>
                    <a:pt x="318" y="637"/>
                  </a:cubicBezTo>
                  <a:lnTo>
                    <a:pt x="3454" y="637"/>
                  </a:lnTo>
                  <a:cubicBezTo>
                    <a:pt x="3628" y="637"/>
                    <a:pt x="3770" y="495"/>
                    <a:pt x="3770" y="317"/>
                  </a:cubicBezTo>
                  <a:cubicBezTo>
                    <a:pt x="3770" y="142"/>
                    <a:pt x="3628" y="0"/>
                    <a:pt x="345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49"/>
            <p:cNvSpPr/>
            <p:nvPr/>
          </p:nvSpPr>
          <p:spPr>
            <a:xfrm>
              <a:off x="4204010" y="3985246"/>
              <a:ext cx="61241" cy="10377"/>
            </a:xfrm>
            <a:custGeom>
              <a:rect b="b" l="l" r="r" t="t"/>
              <a:pathLst>
                <a:path extrusionOk="0" h="639" w="3771">
                  <a:moveTo>
                    <a:pt x="3454" y="247"/>
                  </a:moveTo>
                  <a:cubicBezTo>
                    <a:pt x="3494" y="247"/>
                    <a:pt x="3525" y="282"/>
                    <a:pt x="3525" y="317"/>
                  </a:cubicBezTo>
                  <a:cubicBezTo>
                    <a:pt x="3525" y="358"/>
                    <a:pt x="3494" y="393"/>
                    <a:pt x="3454" y="393"/>
                  </a:cubicBezTo>
                  <a:lnTo>
                    <a:pt x="318" y="393"/>
                  </a:lnTo>
                  <a:cubicBezTo>
                    <a:pt x="277" y="393"/>
                    <a:pt x="246" y="358"/>
                    <a:pt x="246" y="317"/>
                  </a:cubicBezTo>
                  <a:cubicBezTo>
                    <a:pt x="246" y="282"/>
                    <a:pt x="277" y="247"/>
                    <a:pt x="318" y="247"/>
                  </a:cubicBezTo>
                  <a:close/>
                  <a:moveTo>
                    <a:pt x="318" y="1"/>
                  </a:moveTo>
                  <a:cubicBezTo>
                    <a:pt x="143" y="1"/>
                    <a:pt x="1" y="144"/>
                    <a:pt x="1" y="317"/>
                  </a:cubicBezTo>
                  <a:cubicBezTo>
                    <a:pt x="1" y="496"/>
                    <a:pt x="143" y="638"/>
                    <a:pt x="318" y="638"/>
                  </a:cubicBezTo>
                  <a:lnTo>
                    <a:pt x="3454" y="638"/>
                  </a:lnTo>
                  <a:cubicBezTo>
                    <a:pt x="3628" y="638"/>
                    <a:pt x="3770" y="496"/>
                    <a:pt x="3770" y="317"/>
                  </a:cubicBezTo>
                  <a:cubicBezTo>
                    <a:pt x="3770" y="144"/>
                    <a:pt x="3628" y="1"/>
                    <a:pt x="345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49"/>
            <p:cNvSpPr/>
            <p:nvPr/>
          </p:nvSpPr>
          <p:spPr>
            <a:xfrm>
              <a:off x="4204010" y="4011018"/>
              <a:ext cx="61241" cy="10361"/>
            </a:xfrm>
            <a:custGeom>
              <a:rect b="b" l="l" r="r" t="t"/>
              <a:pathLst>
                <a:path extrusionOk="0" h="638" w="3771">
                  <a:moveTo>
                    <a:pt x="3454" y="246"/>
                  </a:moveTo>
                  <a:cubicBezTo>
                    <a:pt x="3494" y="246"/>
                    <a:pt x="3525" y="281"/>
                    <a:pt x="3525" y="321"/>
                  </a:cubicBezTo>
                  <a:cubicBezTo>
                    <a:pt x="3525" y="361"/>
                    <a:pt x="3494" y="392"/>
                    <a:pt x="3454" y="392"/>
                  </a:cubicBezTo>
                  <a:lnTo>
                    <a:pt x="318" y="392"/>
                  </a:lnTo>
                  <a:cubicBezTo>
                    <a:pt x="277" y="392"/>
                    <a:pt x="246" y="361"/>
                    <a:pt x="246" y="321"/>
                  </a:cubicBezTo>
                  <a:cubicBezTo>
                    <a:pt x="246" y="281"/>
                    <a:pt x="277" y="246"/>
                    <a:pt x="318" y="246"/>
                  </a:cubicBezTo>
                  <a:close/>
                  <a:moveTo>
                    <a:pt x="318" y="1"/>
                  </a:moveTo>
                  <a:cubicBezTo>
                    <a:pt x="143" y="1"/>
                    <a:pt x="1" y="143"/>
                    <a:pt x="1" y="321"/>
                  </a:cubicBezTo>
                  <a:cubicBezTo>
                    <a:pt x="1" y="495"/>
                    <a:pt x="143" y="638"/>
                    <a:pt x="318" y="638"/>
                  </a:cubicBezTo>
                  <a:lnTo>
                    <a:pt x="3454" y="638"/>
                  </a:lnTo>
                  <a:cubicBezTo>
                    <a:pt x="3628" y="638"/>
                    <a:pt x="3770" y="495"/>
                    <a:pt x="3770" y="321"/>
                  </a:cubicBezTo>
                  <a:cubicBezTo>
                    <a:pt x="3770" y="143"/>
                    <a:pt x="3628" y="1"/>
                    <a:pt x="345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49"/>
            <p:cNvSpPr/>
            <p:nvPr/>
          </p:nvSpPr>
          <p:spPr>
            <a:xfrm>
              <a:off x="4204010" y="4036775"/>
              <a:ext cx="61241" cy="10361"/>
            </a:xfrm>
            <a:custGeom>
              <a:rect b="b" l="l" r="r" t="t"/>
              <a:pathLst>
                <a:path extrusionOk="0" h="638" w="3771">
                  <a:moveTo>
                    <a:pt x="3454" y="250"/>
                  </a:moveTo>
                  <a:cubicBezTo>
                    <a:pt x="3494" y="250"/>
                    <a:pt x="3525" y="282"/>
                    <a:pt x="3525" y="321"/>
                  </a:cubicBezTo>
                  <a:cubicBezTo>
                    <a:pt x="3525" y="362"/>
                    <a:pt x="3494" y="393"/>
                    <a:pt x="3454" y="393"/>
                  </a:cubicBezTo>
                  <a:lnTo>
                    <a:pt x="318" y="393"/>
                  </a:lnTo>
                  <a:cubicBezTo>
                    <a:pt x="277" y="393"/>
                    <a:pt x="246" y="362"/>
                    <a:pt x="246" y="321"/>
                  </a:cubicBezTo>
                  <a:cubicBezTo>
                    <a:pt x="246" y="282"/>
                    <a:pt x="277" y="250"/>
                    <a:pt x="318" y="250"/>
                  </a:cubicBezTo>
                  <a:close/>
                  <a:moveTo>
                    <a:pt x="318" y="0"/>
                  </a:moveTo>
                  <a:cubicBezTo>
                    <a:pt x="143" y="0"/>
                    <a:pt x="1" y="143"/>
                    <a:pt x="1" y="321"/>
                  </a:cubicBezTo>
                  <a:cubicBezTo>
                    <a:pt x="1" y="496"/>
                    <a:pt x="143" y="638"/>
                    <a:pt x="318" y="638"/>
                  </a:cubicBezTo>
                  <a:lnTo>
                    <a:pt x="3454" y="638"/>
                  </a:lnTo>
                  <a:cubicBezTo>
                    <a:pt x="3628" y="638"/>
                    <a:pt x="3770" y="496"/>
                    <a:pt x="3770" y="321"/>
                  </a:cubicBezTo>
                  <a:cubicBezTo>
                    <a:pt x="3770" y="143"/>
                    <a:pt x="3628" y="0"/>
                    <a:pt x="345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49"/>
            <p:cNvSpPr/>
            <p:nvPr/>
          </p:nvSpPr>
          <p:spPr>
            <a:xfrm>
              <a:off x="4297065" y="3915138"/>
              <a:ext cx="16305" cy="29833"/>
            </a:xfrm>
            <a:custGeom>
              <a:rect b="b" l="l" r="r" t="t"/>
              <a:pathLst>
                <a:path extrusionOk="0" h="1837" w="1004">
                  <a:moveTo>
                    <a:pt x="504" y="250"/>
                  </a:moveTo>
                  <a:cubicBezTo>
                    <a:pt x="646" y="250"/>
                    <a:pt x="759" y="361"/>
                    <a:pt x="759" y="505"/>
                  </a:cubicBezTo>
                  <a:lnTo>
                    <a:pt x="759" y="1333"/>
                  </a:lnTo>
                  <a:cubicBezTo>
                    <a:pt x="759" y="1476"/>
                    <a:pt x="646" y="1591"/>
                    <a:pt x="504" y="1591"/>
                  </a:cubicBezTo>
                  <a:cubicBezTo>
                    <a:pt x="362" y="1591"/>
                    <a:pt x="245" y="1476"/>
                    <a:pt x="245" y="1333"/>
                  </a:cubicBezTo>
                  <a:lnTo>
                    <a:pt x="245" y="505"/>
                  </a:lnTo>
                  <a:cubicBezTo>
                    <a:pt x="245" y="361"/>
                    <a:pt x="362" y="250"/>
                    <a:pt x="504" y="250"/>
                  </a:cubicBezTo>
                  <a:close/>
                  <a:moveTo>
                    <a:pt x="504" y="1"/>
                  </a:moveTo>
                  <a:cubicBezTo>
                    <a:pt x="228" y="1"/>
                    <a:pt x="0" y="228"/>
                    <a:pt x="0" y="505"/>
                  </a:cubicBezTo>
                  <a:lnTo>
                    <a:pt x="0" y="1333"/>
                  </a:lnTo>
                  <a:cubicBezTo>
                    <a:pt x="0" y="1609"/>
                    <a:pt x="228" y="1837"/>
                    <a:pt x="504" y="1837"/>
                  </a:cubicBezTo>
                  <a:cubicBezTo>
                    <a:pt x="780" y="1837"/>
                    <a:pt x="1003" y="1609"/>
                    <a:pt x="1003" y="1333"/>
                  </a:cubicBezTo>
                  <a:lnTo>
                    <a:pt x="1003" y="505"/>
                  </a:lnTo>
                  <a:cubicBezTo>
                    <a:pt x="1003" y="228"/>
                    <a:pt x="780" y="1"/>
                    <a:pt x="50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49"/>
            <p:cNvSpPr/>
            <p:nvPr/>
          </p:nvSpPr>
          <p:spPr>
            <a:xfrm>
              <a:off x="4322610" y="3915138"/>
              <a:ext cx="16305" cy="29833"/>
            </a:xfrm>
            <a:custGeom>
              <a:rect b="b" l="l" r="r" t="t"/>
              <a:pathLst>
                <a:path extrusionOk="0" h="1837" w="1004">
                  <a:moveTo>
                    <a:pt x="500" y="250"/>
                  </a:moveTo>
                  <a:cubicBezTo>
                    <a:pt x="642" y="250"/>
                    <a:pt x="757" y="361"/>
                    <a:pt x="757" y="505"/>
                  </a:cubicBezTo>
                  <a:lnTo>
                    <a:pt x="757" y="1333"/>
                  </a:lnTo>
                  <a:cubicBezTo>
                    <a:pt x="757" y="1476"/>
                    <a:pt x="642" y="1591"/>
                    <a:pt x="500" y="1591"/>
                  </a:cubicBezTo>
                  <a:cubicBezTo>
                    <a:pt x="362" y="1591"/>
                    <a:pt x="245" y="1476"/>
                    <a:pt x="245" y="1333"/>
                  </a:cubicBezTo>
                  <a:lnTo>
                    <a:pt x="245" y="505"/>
                  </a:lnTo>
                  <a:cubicBezTo>
                    <a:pt x="245" y="361"/>
                    <a:pt x="362" y="250"/>
                    <a:pt x="500" y="250"/>
                  </a:cubicBezTo>
                  <a:close/>
                  <a:moveTo>
                    <a:pt x="500" y="1"/>
                  </a:moveTo>
                  <a:cubicBezTo>
                    <a:pt x="223" y="1"/>
                    <a:pt x="0" y="228"/>
                    <a:pt x="0" y="505"/>
                  </a:cubicBezTo>
                  <a:lnTo>
                    <a:pt x="0" y="1333"/>
                  </a:lnTo>
                  <a:cubicBezTo>
                    <a:pt x="0" y="1609"/>
                    <a:pt x="223" y="1837"/>
                    <a:pt x="500" y="1837"/>
                  </a:cubicBezTo>
                  <a:cubicBezTo>
                    <a:pt x="776" y="1837"/>
                    <a:pt x="1003" y="1609"/>
                    <a:pt x="1003" y="1333"/>
                  </a:cubicBezTo>
                  <a:lnTo>
                    <a:pt x="1003" y="505"/>
                  </a:lnTo>
                  <a:cubicBezTo>
                    <a:pt x="1003" y="228"/>
                    <a:pt x="776" y="1"/>
                    <a:pt x="50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49"/>
            <p:cNvSpPr/>
            <p:nvPr/>
          </p:nvSpPr>
          <p:spPr>
            <a:xfrm>
              <a:off x="4297065" y="3959505"/>
              <a:ext cx="16305" cy="29752"/>
            </a:xfrm>
            <a:custGeom>
              <a:rect b="b" l="l" r="r" t="t"/>
              <a:pathLst>
                <a:path extrusionOk="0" h="1832" w="1004">
                  <a:moveTo>
                    <a:pt x="504" y="245"/>
                  </a:moveTo>
                  <a:cubicBezTo>
                    <a:pt x="646" y="245"/>
                    <a:pt x="759" y="361"/>
                    <a:pt x="759" y="499"/>
                  </a:cubicBezTo>
                  <a:lnTo>
                    <a:pt x="759" y="1332"/>
                  </a:lnTo>
                  <a:cubicBezTo>
                    <a:pt x="759" y="1470"/>
                    <a:pt x="646" y="1586"/>
                    <a:pt x="504" y="1586"/>
                  </a:cubicBezTo>
                  <a:cubicBezTo>
                    <a:pt x="362" y="1586"/>
                    <a:pt x="245" y="1470"/>
                    <a:pt x="245" y="1332"/>
                  </a:cubicBezTo>
                  <a:lnTo>
                    <a:pt x="245" y="499"/>
                  </a:lnTo>
                  <a:cubicBezTo>
                    <a:pt x="245" y="361"/>
                    <a:pt x="362" y="245"/>
                    <a:pt x="504" y="245"/>
                  </a:cubicBezTo>
                  <a:close/>
                  <a:moveTo>
                    <a:pt x="504" y="0"/>
                  </a:moveTo>
                  <a:cubicBezTo>
                    <a:pt x="228" y="0"/>
                    <a:pt x="0" y="222"/>
                    <a:pt x="0" y="499"/>
                  </a:cubicBezTo>
                  <a:lnTo>
                    <a:pt x="0" y="1332"/>
                  </a:lnTo>
                  <a:cubicBezTo>
                    <a:pt x="0" y="1608"/>
                    <a:pt x="228" y="1832"/>
                    <a:pt x="504" y="1832"/>
                  </a:cubicBezTo>
                  <a:cubicBezTo>
                    <a:pt x="780" y="1832"/>
                    <a:pt x="1003" y="1608"/>
                    <a:pt x="1003" y="1332"/>
                  </a:cubicBezTo>
                  <a:lnTo>
                    <a:pt x="1003" y="499"/>
                  </a:lnTo>
                  <a:cubicBezTo>
                    <a:pt x="1003" y="222"/>
                    <a:pt x="780" y="0"/>
                    <a:pt x="50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49"/>
            <p:cNvSpPr/>
            <p:nvPr/>
          </p:nvSpPr>
          <p:spPr>
            <a:xfrm>
              <a:off x="4322610" y="3959505"/>
              <a:ext cx="16305" cy="29752"/>
            </a:xfrm>
            <a:custGeom>
              <a:rect b="b" l="l" r="r" t="t"/>
              <a:pathLst>
                <a:path extrusionOk="0" h="1832" w="1004">
                  <a:moveTo>
                    <a:pt x="500" y="245"/>
                  </a:moveTo>
                  <a:cubicBezTo>
                    <a:pt x="642" y="245"/>
                    <a:pt x="757" y="361"/>
                    <a:pt x="757" y="499"/>
                  </a:cubicBezTo>
                  <a:lnTo>
                    <a:pt x="757" y="1332"/>
                  </a:lnTo>
                  <a:cubicBezTo>
                    <a:pt x="757" y="1470"/>
                    <a:pt x="642" y="1586"/>
                    <a:pt x="500" y="1586"/>
                  </a:cubicBezTo>
                  <a:cubicBezTo>
                    <a:pt x="362" y="1586"/>
                    <a:pt x="245" y="1470"/>
                    <a:pt x="245" y="1332"/>
                  </a:cubicBezTo>
                  <a:lnTo>
                    <a:pt x="245" y="499"/>
                  </a:lnTo>
                  <a:cubicBezTo>
                    <a:pt x="245" y="361"/>
                    <a:pt x="362" y="245"/>
                    <a:pt x="500" y="245"/>
                  </a:cubicBezTo>
                  <a:close/>
                  <a:moveTo>
                    <a:pt x="500" y="0"/>
                  </a:moveTo>
                  <a:cubicBezTo>
                    <a:pt x="223" y="0"/>
                    <a:pt x="0" y="222"/>
                    <a:pt x="0" y="499"/>
                  </a:cubicBezTo>
                  <a:lnTo>
                    <a:pt x="0" y="1332"/>
                  </a:lnTo>
                  <a:cubicBezTo>
                    <a:pt x="0" y="1608"/>
                    <a:pt x="223" y="1832"/>
                    <a:pt x="500" y="1832"/>
                  </a:cubicBezTo>
                  <a:cubicBezTo>
                    <a:pt x="776" y="1832"/>
                    <a:pt x="1003" y="1608"/>
                    <a:pt x="1003" y="1332"/>
                  </a:cubicBezTo>
                  <a:lnTo>
                    <a:pt x="1003" y="499"/>
                  </a:lnTo>
                  <a:cubicBezTo>
                    <a:pt x="1003" y="222"/>
                    <a:pt x="776" y="0"/>
                    <a:pt x="50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49"/>
            <p:cNvSpPr/>
            <p:nvPr/>
          </p:nvSpPr>
          <p:spPr>
            <a:xfrm>
              <a:off x="4297065" y="4003775"/>
              <a:ext cx="16305" cy="29833"/>
            </a:xfrm>
            <a:custGeom>
              <a:rect b="b" l="l" r="r" t="t"/>
              <a:pathLst>
                <a:path extrusionOk="0" h="1837" w="1004">
                  <a:moveTo>
                    <a:pt x="504" y="246"/>
                  </a:moveTo>
                  <a:cubicBezTo>
                    <a:pt x="646" y="246"/>
                    <a:pt x="759" y="362"/>
                    <a:pt x="759" y="504"/>
                  </a:cubicBezTo>
                  <a:lnTo>
                    <a:pt x="759" y="1333"/>
                  </a:lnTo>
                  <a:cubicBezTo>
                    <a:pt x="759" y="1475"/>
                    <a:pt x="646" y="1587"/>
                    <a:pt x="504" y="1587"/>
                  </a:cubicBezTo>
                  <a:cubicBezTo>
                    <a:pt x="362" y="1587"/>
                    <a:pt x="245" y="1475"/>
                    <a:pt x="245" y="1333"/>
                  </a:cubicBezTo>
                  <a:lnTo>
                    <a:pt x="245" y="504"/>
                  </a:lnTo>
                  <a:cubicBezTo>
                    <a:pt x="245" y="362"/>
                    <a:pt x="362" y="246"/>
                    <a:pt x="504" y="246"/>
                  </a:cubicBezTo>
                  <a:close/>
                  <a:moveTo>
                    <a:pt x="504" y="1"/>
                  </a:moveTo>
                  <a:cubicBezTo>
                    <a:pt x="228" y="1"/>
                    <a:pt x="0" y="229"/>
                    <a:pt x="0" y="504"/>
                  </a:cubicBezTo>
                  <a:lnTo>
                    <a:pt x="0" y="1333"/>
                  </a:lnTo>
                  <a:cubicBezTo>
                    <a:pt x="0" y="1609"/>
                    <a:pt x="228" y="1837"/>
                    <a:pt x="504" y="1837"/>
                  </a:cubicBezTo>
                  <a:cubicBezTo>
                    <a:pt x="780" y="1837"/>
                    <a:pt x="1003" y="1609"/>
                    <a:pt x="1003" y="1333"/>
                  </a:cubicBezTo>
                  <a:lnTo>
                    <a:pt x="1003" y="504"/>
                  </a:lnTo>
                  <a:cubicBezTo>
                    <a:pt x="1003" y="229"/>
                    <a:pt x="780" y="1"/>
                    <a:pt x="50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49"/>
            <p:cNvSpPr/>
            <p:nvPr/>
          </p:nvSpPr>
          <p:spPr>
            <a:xfrm>
              <a:off x="4322610" y="4003775"/>
              <a:ext cx="16305" cy="29833"/>
            </a:xfrm>
            <a:custGeom>
              <a:rect b="b" l="l" r="r" t="t"/>
              <a:pathLst>
                <a:path extrusionOk="0" h="1837" w="1004">
                  <a:moveTo>
                    <a:pt x="500" y="246"/>
                  </a:moveTo>
                  <a:cubicBezTo>
                    <a:pt x="642" y="246"/>
                    <a:pt x="757" y="362"/>
                    <a:pt x="757" y="504"/>
                  </a:cubicBezTo>
                  <a:lnTo>
                    <a:pt x="757" y="1333"/>
                  </a:lnTo>
                  <a:cubicBezTo>
                    <a:pt x="757" y="1475"/>
                    <a:pt x="642" y="1587"/>
                    <a:pt x="500" y="1587"/>
                  </a:cubicBezTo>
                  <a:cubicBezTo>
                    <a:pt x="362" y="1587"/>
                    <a:pt x="245" y="1475"/>
                    <a:pt x="245" y="1333"/>
                  </a:cubicBezTo>
                  <a:lnTo>
                    <a:pt x="245" y="504"/>
                  </a:lnTo>
                  <a:cubicBezTo>
                    <a:pt x="245" y="362"/>
                    <a:pt x="362" y="246"/>
                    <a:pt x="500" y="246"/>
                  </a:cubicBezTo>
                  <a:close/>
                  <a:moveTo>
                    <a:pt x="500" y="1"/>
                  </a:moveTo>
                  <a:cubicBezTo>
                    <a:pt x="223" y="1"/>
                    <a:pt x="0" y="229"/>
                    <a:pt x="0" y="504"/>
                  </a:cubicBezTo>
                  <a:lnTo>
                    <a:pt x="0" y="1333"/>
                  </a:lnTo>
                  <a:cubicBezTo>
                    <a:pt x="0" y="1609"/>
                    <a:pt x="223" y="1837"/>
                    <a:pt x="500" y="1837"/>
                  </a:cubicBezTo>
                  <a:cubicBezTo>
                    <a:pt x="776" y="1837"/>
                    <a:pt x="1003" y="1609"/>
                    <a:pt x="1003" y="1333"/>
                  </a:cubicBezTo>
                  <a:lnTo>
                    <a:pt x="1003" y="504"/>
                  </a:lnTo>
                  <a:cubicBezTo>
                    <a:pt x="1003" y="229"/>
                    <a:pt x="776" y="1"/>
                    <a:pt x="50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49"/>
            <p:cNvSpPr/>
            <p:nvPr/>
          </p:nvSpPr>
          <p:spPr>
            <a:xfrm>
              <a:off x="4557847" y="3818039"/>
              <a:ext cx="16289" cy="29768"/>
            </a:xfrm>
            <a:custGeom>
              <a:rect b="b" l="l" r="r" t="t"/>
              <a:pathLst>
                <a:path extrusionOk="0" h="1833" w="1003">
                  <a:moveTo>
                    <a:pt x="500" y="245"/>
                  </a:moveTo>
                  <a:cubicBezTo>
                    <a:pt x="642" y="245"/>
                    <a:pt x="757" y="362"/>
                    <a:pt x="757" y="500"/>
                  </a:cubicBezTo>
                  <a:lnTo>
                    <a:pt x="757" y="1328"/>
                  </a:lnTo>
                  <a:cubicBezTo>
                    <a:pt x="757" y="1471"/>
                    <a:pt x="642" y="1587"/>
                    <a:pt x="500" y="1587"/>
                  </a:cubicBezTo>
                  <a:cubicBezTo>
                    <a:pt x="361" y="1587"/>
                    <a:pt x="245" y="1471"/>
                    <a:pt x="245" y="1328"/>
                  </a:cubicBezTo>
                  <a:lnTo>
                    <a:pt x="245" y="500"/>
                  </a:lnTo>
                  <a:cubicBezTo>
                    <a:pt x="245" y="362"/>
                    <a:pt x="361" y="245"/>
                    <a:pt x="500" y="245"/>
                  </a:cubicBezTo>
                  <a:close/>
                  <a:moveTo>
                    <a:pt x="500" y="0"/>
                  </a:moveTo>
                  <a:cubicBezTo>
                    <a:pt x="223" y="0"/>
                    <a:pt x="0" y="224"/>
                    <a:pt x="0" y="500"/>
                  </a:cubicBezTo>
                  <a:lnTo>
                    <a:pt x="0" y="1328"/>
                  </a:lnTo>
                  <a:cubicBezTo>
                    <a:pt x="0" y="1604"/>
                    <a:pt x="223" y="1832"/>
                    <a:pt x="500" y="1832"/>
                  </a:cubicBezTo>
                  <a:cubicBezTo>
                    <a:pt x="776" y="1832"/>
                    <a:pt x="1002" y="1604"/>
                    <a:pt x="1002" y="1328"/>
                  </a:cubicBezTo>
                  <a:lnTo>
                    <a:pt x="1002" y="500"/>
                  </a:lnTo>
                  <a:cubicBezTo>
                    <a:pt x="1002" y="224"/>
                    <a:pt x="776" y="0"/>
                    <a:pt x="50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49"/>
            <p:cNvSpPr/>
            <p:nvPr/>
          </p:nvSpPr>
          <p:spPr>
            <a:xfrm>
              <a:off x="4583327" y="3818039"/>
              <a:ext cx="16272" cy="29768"/>
            </a:xfrm>
            <a:custGeom>
              <a:rect b="b" l="l" r="r" t="t"/>
              <a:pathLst>
                <a:path extrusionOk="0" h="1833" w="1002">
                  <a:moveTo>
                    <a:pt x="503" y="245"/>
                  </a:moveTo>
                  <a:cubicBezTo>
                    <a:pt x="642" y="245"/>
                    <a:pt x="757" y="362"/>
                    <a:pt x="757" y="500"/>
                  </a:cubicBezTo>
                  <a:lnTo>
                    <a:pt x="757" y="1328"/>
                  </a:lnTo>
                  <a:cubicBezTo>
                    <a:pt x="757" y="1471"/>
                    <a:pt x="642" y="1587"/>
                    <a:pt x="503" y="1587"/>
                  </a:cubicBezTo>
                  <a:cubicBezTo>
                    <a:pt x="360" y="1587"/>
                    <a:pt x="245" y="1471"/>
                    <a:pt x="245" y="1328"/>
                  </a:cubicBezTo>
                  <a:lnTo>
                    <a:pt x="245" y="500"/>
                  </a:lnTo>
                  <a:cubicBezTo>
                    <a:pt x="245" y="362"/>
                    <a:pt x="360" y="245"/>
                    <a:pt x="503" y="245"/>
                  </a:cubicBezTo>
                  <a:close/>
                  <a:moveTo>
                    <a:pt x="503" y="0"/>
                  </a:moveTo>
                  <a:cubicBezTo>
                    <a:pt x="227" y="0"/>
                    <a:pt x="0" y="224"/>
                    <a:pt x="0" y="500"/>
                  </a:cubicBezTo>
                  <a:lnTo>
                    <a:pt x="0" y="1328"/>
                  </a:lnTo>
                  <a:cubicBezTo>
                    <a:pt x="0" y="1604"/>
                    <a:pt x="227" y="1832"/>
                    <a:pt x="503" y="1832"/>
                  </a:cubicBezTo>
                  <a:cubicBezTo>
                    <a:pt x="780" y="1832"/>
                    <a:pt x="1002" y="1604"/>
                    <a:pt x="1002" y="1328"/>
                  </a:cubicBezTo>
                  <a:lnTo>
                    <a:pt x="1002" y="500"/>
                  </a:lnTo>
                  <a:cubicBezTo>
                    <a:pt x="1002" y="224"/>
                    <a:pt x="780" y="0"/>
                    <a:pt x="50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49"/>
            <p:cNvSpPr/>
            <p:nvPr/>
          </p:nvSpPr>
          <p:spPr>
            <a:xfrm>
              <a:off x="4557847" y="3862326"/>
              <a:ext cx="16289" cy="29752"/>
            </a:xfrm>
            <a:custGeom>
              <a:rect b="b" l="l" r="r" t="t"/>
              <a:pathLst>
                <a:path extrusionOk="0" h="1832" w="1003">
                  <a:moveTo>
                    <a:pt x="500" y="245"/>
                  </a:moveTo>
                  <a:cubicBezTo>
                    <a:pt x="642" y="245"/>
                    <a:pt x="757" y="362"/>
                    <a:pt x="757" y="504"/>
                  </a:cubicBezTo>
                  <a:lnTo>
                    <a:pt x="757" y="1332"/>
                  </a:lnTo>
                  <a:cubicBezTo>
                    <a:pt x="757" y="1470"/>
                    <a:pt x="642" y="1587"/>
                    <a:pt x="500" y="1587"/>
                  </a:cubicBezTo>
                  <a:cubicBezTo>
                    <a:pt x="361" y="1587"/>
                    <a:pt x="245" y="1470"/>
                    <a:pt x="245" y="1332"/>
                  </a:cubicBezTo>
                  <a:lnTo>
                    <a:pt x="245" y="504"/>
                  </a:lnTo>
                  <a:cubicBezTo>
                    <a:pt x="245" y="362"/>
                    <a:pt x="361" y="245"/>
                    <a:pt x="500" y="245"/>
                  </a:cubicBezTo>
                  <a:close/>
                  <a:moveTo>
                    <a:pt x="500" y="0"/>
                  </a:moveTo>
                  <a:cubicBezTo>
                    <a:pt x="223" y="0"/>
                    <a:pt x="0" y="224"/>
                    <a:pt x="0" y="504"/>
                  </a:cubicBezTo>
                  <a:lnTo>
                    <a:pt x="0" y="1332"/>
                  </a:lnTo>
                  <a:cubicBezTo>
                    <a:pt x="0" y="1608"/>
                    <a:pt x="223" y="1832"/>
                    <a:pt x="500" y="1832"/>
                  </a:cubicBezTo>
                  <a:cubicBezTo>
                    <a:pt x="776" y="1832"/>
                    <a:pt x="1002" y="1608"/>
                    <a:pt x="1002" y="1332"/>
                  </a:cubicBezTo>
                  <a:lnTo>
                    <a:pt x="1002" y="504"/>
                  </a:lnTo>
                  <a:cubicBezTo>
                    <a:pt x="1002" y="224"/>
                    <a:pt x="776" y="0"/>
                    <a:pt x="50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49"/>
            <p:cNvSpPr/>
            <p:nvPr/>
          </p:nvSpPr>
          <p:spPr>
            <a:xfrm>
              <a:off x="4583327" y="3862326"/>
              <a:ext cx="16272" cy="29752"/>
            </a:xfrm>
            <a:custGeom>
              <a:rect b="b" l="l" r="r" t="t"/>
              <a:pathLst>
                <a:path extrusionOk="0" h="1832" w="1002">
                  <a:moveTo>
                    <a:pt x="503" y="245"/>
                  </a:moveTo>
                  <a:cubicBezTo>
                    <a:pt x="642" y="245"/>
                    <a:pt x="757" y="362"/>
                    <a:pt x="757" y="504"/>
                  </a:cubicBezTo>
                  <a:lnTo>
                    <a:pt x="757" y="1332"/>
                  </a:lnTo>
                  <a:cubicBezTo>
                    <a:pt x="757" y="1470"/>
                    <a:pt x="642" y="1587"/>
                    <a:pt x="503" y="1587"/>
                  </a:cubicBezTo>
                  <a:cubicBezTo>
                    <a:pt x="360" y="1587"/>
                    <a:pt x="245" y="1470"/>
                    <a:pt x="245" y="1332"/>
                  </a:cubicBezTo>
                  <a:lnTo>
                    <a:pt x="245" y="504"/>
                  </a:lnTo>
                  <a:cubicBezTo>
                    <a:pt x="245" y="362"/>
                    <a:pt x="360" y="245"/>
                    <a:pt x="503" y="245"/>
                  </a:cubicBezTo>
                  <a:close/>
                  <a:moveTo>
                    <a:pt x="503" y="0"/>
                  </a:moveTo>
                  <a:cubicBezTo>
                    <a:pt x="227" y="0"/>
                    <a:pt x="0" y="224"/>
                    <a:pt x="0" y="504"/>
                  </a:cubicBezTo>
                  <a:lnTo>
                    <a:pt x="0" y="1332"/>
                  </a:lnTo>
                  <a:cubicBezTo>
                    <a:pt x="0" y="1608"/>
                    <a:pt x="227" y="1832"/>
                    <a:pt x="503" y="1832"/>
                  </a:cubicBezTo>
                  <a:cubicBezTo>
                    <a:pt x="780" y="1832"/>
                    <a:pt x="1002" y="1608"/>
                    <a:pt x="1002" y="1332"/>
                  </a:cubicBezTo>
                  <a:lnTo>
                    <a:pt x="1002" y="504"/>
                  </a:lnTo>
                  <a:cubicBezTo>
                    <a:pt x="1002" y="224"/>
                    <a:pt x="780" y="0"/>
                    <a:pt x="50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49"/>
            <p:cNvSpPr/>
            <p:nvPr/>
          </p:nvSpPr>
          <p:spPr>
            <a:xfrm>
              <a:off x="4557847" y="3906596"/>
              <a:ext cx="16289" cy="29833"/>
            </a:xfrm>
            <a:custGeom>
              <a:rect b="b" l="l" r="r" t="t"/>
              <a:pathLst>
                <a:path extrusionOk="0" h="1837" w="1003">
                  <a:moveTo>
                    <a:pt x="500" y="251"/>
                  </a:moveTo>
                  <a:cubicBezTo>
                    <a:pt x="642" y="251"/>
                    <a:pt x="757" y="362"/>
                    <a:pt x="757" y="505"/>
                  </a:cubicBezTo>
                  <a:lnTo>
                    <a:pt x="757" y="1333"/>
                  </a:lnTo>
                  <a:cubicBezTo>
                    <a:pt x="757" y="1475"/>
                    <a:pt x="642" y="1592"/>
                    <a:pt x="500" y="1592"/>
                  </a:cubicBezTo>
                  <a:cubicBezTo>
                    <a:pt x="361" y="1592"/>
                    <a:pt x="245" y="1475"/>
                    <a:pt x="245" y="1333"/>
                  </a:cubicBezTo>
                  <a:lnTo>
                    <a:pt x="245" y="505"/>
                  </a:lnTo>
                  <a:cubicBezTo>
                    <a:pt x="245" y="362"/>
                    <a:pt x="361" y="251"/>
                    <a:pt x="500" y="251"/>
                  </a:cubicBezTo>
                  <a:close/>
                  <a:moveTo>
                    <a:pt x="500" y="1"/>
                  </a:moveTo>
                  <a:cubicBezTo>
                    <a:pt x="223" y="1"/>
                    <a:pt x="0" y="229"/>
                    <a:pt x="0" y="505"/>
                  </a:cubicBezTo>
                  <a:lnTo>
                    <a:pt x="0" y="1333"/>
                  </a:lnTo>
                  <a:cubicBezTo>
                    <a:pt x="0" y="1609"/>
                    <a:pt x="223" y="1837"/>
                    <a:pt x="500" y="1837"/>
                  </a:cubicBezTo>
                  <a:cubicBezTo>
                    <a:pt x="776" y="1837"/>
                    <a:pt x="1002" y="1609"/>
                    <a:pt x="1002" y="1333"/>
                  </a:cubicBezTo>
                  <a:lnTo>
                    <a:pt x="1002" y="505"/>
                  </a:lnTo>
                  <a:cubicBezTo>
                    <a:pt x="1002" y="229"/>
                    <a:pt x="776" y="1"/>
                    <a:pt x="50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49"/>
            <p:cNvSpPr/>
            <p:nvPr/>
          </p:nvSpPr>
          <p:spPr>
            <a:xfrm>
              <a:off x="4583327" y="3906596"/>
              <a:ext cx="16272" cy="29833"/>
            </a:xfrm>
            <a:custGeom>
              <a:rect b="b" l="l" r="r" t="t"/>
              <a:pathLst>
                <a:path extrusionOk="0" h="1837" w="1002">
                  <a:moveTo>
                    <a:pt x="503" y="251"/>
                  </a:moveTo>
                  <a:cubicBezTo>
                    <a:pt x="642" y="251"/>
                    <a:pt x="757" y="362"/>
                    <a:pt x="757" y="505"/>
                  </a:cubicBezTo>
                  <a:lnTo>
                    <a:pt x="757" y="1333"/>
                  </a:lnTo>
                  <a:cubicBezTo>
                    <a:pt x="757" y="1475"/>
                    <a:pt x="642" y="1592"/>
                    <a:pt x="503" y="1592"/>
                  </a:cubicBezTo>
                  <a:cubicBezTo>
                    <a:pt x="360" y="1592"/>
                    <a:pt x="245" y="1475"/>
                    <a:pt x="245" y="1333"/>
                  </a:cubicBezTo>
                  <a:lnTo>
                    <a:pt x="245" y="505"/>
                  </a:lnTo>
                  <a:cubicBezTo>
                    <a:pt x="245" y="362"/>
                    <a:pt x="360" y="251"/>
                    <a:pt x="503" y="251"/>
                  </a:cubicBezTo>
                  <a:close/>
                  <a:moveTo>
                    <a:pt x="503" y="1"/>
                  </a:moveTo>
                  <a:cubicBezTo>
                    <a:pt x="227" y="1"/>
                    <a:pt x="0" y="229"/>
                    <a:pt x="0" y="505"/>
                  </a:cubicBezTo>
                  <a:lnTo>
                    <a:pt x="0" y="1333"/>
                  </a:lnTo>
                  <a:cubicBezTo>
                    <a:pt x="0" y="1609"/>
                    <a:pt x="227" y="1837"/>
                    <a:pt x="503" y="1837"/>
                  </a:cubicBezTo>
                  <a:cubicBezTo>
                    <a:pt x="780" y="1837"/>
                    <a:pt x="1002" y="1609"/>
                    <a:pt x="1002" y="1333"/>
                  </a:cubicBezTo>
                  <a:lnTo>
                    <a:pt x="1002" y="505"/>
                  </a:lnTo>
                  <a:cubicBezTo>
                    <a:pt x="1002" y="229"/>
                    <a:pt x="780" y="1"/>
                    <a:pt x="503"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49"/>
            <p:cNvSpPr/>
            <p:nvPr/>
          </p:nvSpPr>
          <p:spPr>
            <a:xfrm>
              <a:off x="4466529" y="3928097"/>
              <a:ext cx="37644" cy="9062"/>
            </a:xfrm>
            <a:custGeom>
              <a:rect b="b" l="l" r="r" t="t"/>
              <a:pathLst>
                <a:path extrusionOk="0" h="558" w="2318">
                  <a:moveTo>
                    <a:pt x="2072" y="246"/>
                  </a:moveTo>
                  <a:lnTo>
                    <a:pt x="2072" y="308"/>
                  </a:lnTo>
                  <a:lnTo>
                    <a:pt x="246" y="308"/>
                  </a:lnTo>
                  <a:lnTo>
                    <a:pt x="246" y="246"/>
                  </a:lnTo>
                  <a:close/>
                  <a:moveTo>
                    <a:pt x="1" y="1"/>
                  </a:moveTo>
                  <a:lnTo>
                    <a:pt x="1" y="558"/>
                  </a:lnTo>
                  <a:lnTo>
                    <a:pt x="2317" y="558"/>
                  </a:lnTo>
                  <a:lnTo>
                    <a:pt x="231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49"/>
            <p:cNvSpPr/>
            <p:nvPr/>
          </p:nvSpPr>
          <p:spPr>
            <a:xfrm>
              <a:off x="4466529" y="3946611"/>
              <a:ext cx="37644" cy="9062"/>
            </a:xfrm>
            <a:custGeom>
              <a:rect b="b" l="l" r="r" t="t"/>
              <a:pathLst>
                <a:path extrusionOk="0" h="558" w="2318">
                  <a:moveTo>
                    <a:pt x="2072" y="247"/>
                  </a:moveTo>
                  <a:lnTo>
                    <a:pt x="2072" y="313"/>
                  </a:lnTo>
                  <a:lnTo>
                    <a:pt x="246" y="313"/>
                  </a:lnTo>
                  <a:lnTo>
                    <a:pt x="246" y="247"/>
                  </a:lnTo>
                  <a:close/>
                  <a:moveTo>
                    <a:pt x="1" y="1"/>
                  </a:moveTo>
                  <a:lnTo>
                    <a:pt x="1" y="558"/>
                  </a:lnTo>
                  <a:lnTo>
                    <a:pt x="2317" y="558"/>
                  </a:lnTo>
                  <a:lnTo>
                    <a:pt x="231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49"/>
            <p:cNvSpPr/>
            <p:nvPr/>
          </p:nvSpPr>
          <p:spPr>
            <a:xfrm>
              <a:off x="4466529" y="3965141"/>
              <a:ext cx="37644" cy="9062"/>
            </a:xfrm>
            <a:custGeom>
              <a:rect b="b" l="l" r="r" t="t"/>
              <a:pathLst>
                <a:path extrusionOk="0" h="558" w="2318">
                  <a:moveTo>
                    <a:pt x="2072" y="245"/>
                  </a:moveTo>
                  <a:lnTo>
                    <a:pt x="2072" y="313"/>
                  </a:lnTo>
                  <a:lnTo>
                    <a:pt x="246" y="313"/>
                  </a:lnTo>
                  <a:lnTo>
                    <a:pt x="246" y="245"/>
                  </a:lnTo>
                  <a:close/>
                  <a:moveTo>
                    <a:pt x="1" y="1"/>
                  </a:moveTo>
                  <a:lnTo>
                    <a:pt x="1" y="558"/>
                  </a:lnTo>
                  <a:lnTo>
                    <a:pt x="2317" y="558"/>
                  </a:lnTo>
                  <a:lnTo>
                    <a:pt x="231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49"/>
            <p:cNvSpPr/>
            <p:nvPr/>
          </p:nvSpPr>
          <p:spPr>
            <a:xfrm>
              <a:off x="4466529" y="3983670"/>
              <a:ext cx="37644" cy="9127"/>
            </a:xfrm>
            <a:custGeom>
              <a:rect b="b" l="l" r="r" t="t"/>
              <a:pathLst>
                <a:path extrusionOk="0" h="562" w="2318">
                  <a:moveTo>
                    <a:pt x="2072" y="250"/>
                  </a:moveTo>
                  <a:lnTo>
                    <a:pt x="2072" y="312"/>
                  </a:lnTo>
                  <a:lnTo>
                    <a:pt x="246" y="312"/>
                  </a:lnTo>
                  <a:lnTo>
                    <a:pt x="246" y="250"/>
                  </a:lnTo>
                  <a:close/>
                  <a:moveTo>
                    <a:pt x="1" y="1"/>
                  </a:moveTo>
                  <a:lnTo>
                    <a:pt x="1" y="562"/>
                  </a:lnTo>
                  <a:lnTo>
                    <a:pt x="2317" y="562"/>
                  </a:lnTo>
                  <a:lnTo>
                    <a:pt x="231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49"/>
            <p:cNvSpPr/>
            <p:nvPr/>
          </p:nvSpPr>
          <p:spPr>
            <a:xfrm>
              <a:off x="4466529" y="4002265"/>
              <a:ext cx="37644" cy="9046"/>
            </a:xfrm>
            <a:custGeom>
              <a:rect b="b" l="l" r="r" t="t"/>
              <a:pathLst>
                <a:path extrusionOk="0" h="557" w="2318">
                  <a:moveTo>
                    <a:pt x="2072" y="246"/>
                  </a:moveTo>
                  <a:lnTo>
                    <a:pt x="2072" y="312"/>
                  </a:lnTo>
                  <a:lnTo>
                    <a:pt x="246" y="312"/>
                  </a:lnTo>
                  <a:lnTo>
                    <a:pt x="246" y="246"/>
                  </a:lnTo>
                  <a:close/>
                  <a:moveTo>
                    <a:pt x="1" y="1"/>
                  </a:moveTo>
                  <a:lnTo>
                    <a:pt x="1" y="557"/>
                  </a:lnTo>
                  <a:lnTo>
                    <a:pt x="2317" y="557"/>
                  </a:lnTo>
                  <a:lnTo>
                    <a:pt x="231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49"/>
            <p:cNvSpPr/>
            <p:nvPr/>
          </p:nvSpPr>
          <p:spPr>
            <a:xfrm>
              <a:off x="4662838" y="3715874"/>
              <a:ext cx="59568" cy="16516"/>
            </a:xfrm>
            <a:custGeom>
              <a:rect b="b" l="l" r="r" t="t"/>
              <a:pathLst>
                <a:path extrusionOk="0" h="1017" w="3668">
                  <a:moveTo>
                    <a:pt x="3422" y="245"/>
                  </a:moveTo>
                  <a:lnTo>
                    <a:pt x="3422" y="767"/>
                  </a:lnTo>
                  <a:lnTo>
                    <a:pt x="245" y="767"/>
                  </a:lnTo>
                  <a:lnTo>
                    <a:pt x="245" y="245"/>
                  </a:lnTo>
                  <a:close/>
                  <a:moveTo>
                    <a:pt x="0" y="1"/>
                  </a:moveTo>
                  <a:lnTo>
                    <a:pt x="0" y="1016"/>
                  </a:lnTo>
                  <a:lnTo>
                    <a:pt x="3667" y="1016"/>
                  </a:lnTo>
                  <a:lnTo>
                    <a:pt x="366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49"/>
            <p:cNvSpPr/>
            <p:nvPr/>
          </p:nvSpPr>
          <p:spPr>
            <a:xfrm>
              <a:off x="4662838" y="3748646"/>
              <a:ext cx="59568" cy="16435"/>
            </a:xfrm>
            <a:custGeom>
              <a:rect b="b" l="l" r="r" t="t"/>
              <a:pathLst>
                <a:path extrusionOk="0" h="1012" w="3668">
                  <a:moveTo>
                    <a:pt x="3422" y="246"/>
                  </a:moveTo>
                  <a:lnTo>
                    <a:pt x="3422" y="767"/>
                  </a:lnTo>
                  <a:lnTo>
                    <a:pt x="245" y="767"/>
                  </a:lnTo>
                  <a:lnTo>
                    <a:pt x="245" y="246"/>
                  </a:lnTo>
                  <a:close/>
                  <a:moveTo>
                    <a:pt x="0" y="0"/>
                  </a:moveTo>
                  <a:lnTo>
                    <a:pt x="0" y="1012"/>
                  </a:lnTo>
                  <a:lnTo>
                    <a:pt x="3667" y="1012"/>
                  </a:lnTo>
                  <a:lnTo>
                    <a:pt x="3667"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49"/>
            <p:cNvSpPr/>
            <p:nvPr/>
          </p:nvSpPr>
          <p:spPr>
            <a:xfrm>
              <a:off x="4662838" y="3781353"/>
              <a:ext cx="59568" cy="16516"/>
            </a:xfrm>
            <a:custGeom>
              <a:rect b="b" l="l" r="r" t="t"/>
              <a:pathLst>
                <a:path extrusionOk="0" h="1017" w="3668">
                  <a:moveTo>
                    <a:pt x="3422" y="250"/>
                  </a:moveTo>
                  <a:lnTo>
                    <a:pt x="3422" y="772"/>
                  </a:lnTo>
                  <a:lnTo>
                    <a:pt x="245" y="772"/>
                  </a:lnTo>
                  <a:lnTo>
                    <a:pt x="245" y="250"/>
                  </a:lnTo>
                  <a:close/>
                  <a:moveTo>
                    <a:pt x="0" y="1"/>
                  </a:moveTo>
                  <a:lnTo>
                    <a:pt x="0" y="1017"/>
                  </a:lnTo>
                  <a:lnTo>
                    <a:pt x="3667" y="1017"/>
                  </a:lnTo>
                  <a:lnTo>
                    <a:pt x="366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49"/>
            <p:cNvSpPr/>
            <p:nvPr/>
          </p:nvSpPr>
          <p:spPr>
            <a:xfrm>
              <a:off x="4662838" y="3814125"/>
              <a:ext cx="59568" cy="16516"/>
            </a:xfrm>
            <a:custGeom>
              <a:rect b="b" l="l" r="r" t="t"/>
              <a:pathLst>
                <a:path extrusionOk="0" h="1017" w="3668">
                  <a:moveTo>
                    <a:pt x="3422" y="246"/>
                  </a:moveTo>
                  <a:lnTo>
                    <a:pt x="3422" y="767"/>
                  </a:lnTo>
                  <a:lnTo>
                    <a:pt x="245" y="767"/>
                  </a:lnTo>
                  <a:lnTo>
                    <a:pt x="245" y="246"/>
                  </a:lnTo>
                  <a:close/>
                  <a:moveTo>
                    <a:pt x="0" y="1"/>
                  </a:moveTo>
                  <a:lnTo>
                    <a:pt x="0" y="1017"/>
                  </a:lnTo>
                  <a:lnTo>
                    <a:pt x="3667" y="1017"/>
                  </a:lnTo>
                  <a:lnTo>
                    <a:pt x="366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49"/>
            <p:cNvSpPr/>
            <p:nvPr/>
          </p:nvSpPr>
          <p:spPr>
            <a:xfrm>
              <a:off x="4662838" y="3846914"/>
              <a:ext cx="59568" cy="16451"/>
            </a:xfrm>
            <a:custGeom>
              <a:rect b="b" l="l" r="r" t="t"/>
              <a:pathLst>
                <a:path extrusionOk="0" h="1013" w="3668">
                  <a:moveTo>
                    <a:pt x="3422" y="245"/>
                  </a:moveTo>
                  <a:lnTo>
                    <a:pt x="3422" y="766"/>
                  </a:lnTo>
                  <a:lnTo>
                    <a:pt x="245" y="766"/>
                  </a:lnTo>
                  <a:lnTo>
                    <a:pt x="245" y="245"/>
                  </a:lnTo>
                  <a:close/>
                  <a:moveTo>
                    <a:pt x="0" y="1"/>
                  </a:moveTo>
                  <a:lnTo>
                    <a:pt x="0" y="1012"/>
                  </a:lnTo>
                  <a:lnTo>
                    <a:pt x="3667" y="1012"/>
                  </a:lnTo>
                  <a:lnTo>
                    <a:pt x="366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49"/>
            <p:cNvSpPr/>
            <p:nvPr/>
          </p:nvSpPr>
          <p:spPr>
            <a:xfrm>
              <a:off x="4662838" y="3879686"/>
              <a:ext cx="59568" cy="16435"/>
            </a:xfrm>
            <a:custGeom>
              <a:rect b="b" l="l" r="r" t="t"/>
              <a:pathLst>
                <a:path extrusionOk="0" h="1012" w="3668">
                  <a:moveTo>
                    <a:pt x="3422" y="245"/>
                  </a:moveTo>
                  <a:lnTo>
                    <a:pt x="3422" y="767"/>
                  </a:lnTo>
                  <a:lnTo>
                    <a:pt x="245" y="767"/>
                  </a:lnTo>
                  <a:lnTo>
                    <a:pt x="245" y="245"/>
                  </a:lnTo>
                  <a:close/>
                  <a:moveTo>
                    <a:pt x="0" y="0"/>
                  </a:moveTo>
                  <a:lnTo>
                    <a:pt x="0" y="1012"/>
                  </a:lnTo>
                  <a:lnTo>
                    <a:pt x="3667" y="1012"/>
                  </a:lnTo>
                  <a:lnTo>
                    <a:pt x="3667"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49"/>
            <p:cNvSpPr/>
            <p:nvPr/>
          </p:nvSpPr>
          <p:spPr>
            <a:xfrm>
              <a:off x="4662838" y="3912409"/>
              <a:ext cx="59568" cy="16500"/>
            </a:xfrm>
            <a:custGeom>
              <a:rect b="b" l="l" r="r" t="t"/>
              <a:pathLst>
                <a:path extrusionOk="0" h="1016" w="3668">
                  <a:moveTo>
                    <a:pt x="3422" y="249"/>
                  </a:moveTo>
                  <a:lnTo>
                    <a:pt x="3422" y="770"/>
                  </a:lnTo>
                  <a:lnTo>
                    <a:pt x="245" y="770"/>
                  </a:lnTo>
                  <a:lnTo>
                    <a:pt x="245" y="249"/>
                  </a:lnTo>
                  <a:close/>
                  <a:moveTo>
                    <a:pt x="0" y="0"/>
                  </a:moveTo>
                  <a:lnTo>
                    <a:pt x="0" y="1016"/>
                  </a:lnTo>
                  <a:lnTo>
                    <a:pt x="3667" y="1016"/>
                  </a:lnTo>
                  <a:lnTo>
                    <a:pt x="3667"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49"/>
            <p:cNvSpPr/>
            <p:nvPr/>
          </p:nvSpPr>
          <p:spPr>
            <a:xfrm>
              <a:off x="4662838" y="3945165"/>
              <a:ext cx="59568" cy="16516"/>
            </a:xfrm>
            <a:custGeom>
              <a:rect b="b" l="l" r="r" t="t"/>
              <a:pathLst>
                <a:path extrusionOk="0" h="1017" w="3668">
                  <a:moveTo>
                    <a:pt x="3422" y="246"/>
                  </a:moveTo>
                  <a:lnTo>
                    <a:pt x="3422" y="768"/>
                  </a:lnTo>
                  <a:lnTo>
                    <a:pt x="245" y="768"/>
                  </a:lnTo>
                  <a:lnTo>
                    <a:pt x="245" y="246"/>
                  </a:lnTo>
                  <a:close/>
                  <a:moveTo>
                    <a:pt x="0" y="1"/>
                  </a:moveTo>
                  <a:lnTo>
                    <a:pt x="0" y="1017"/>
                  </a:lnTo>
                  <a:lnTo>
                    <a:pt x="3667" y="1017"/>
                  </a:lnTo>
                  <a:lnTo>
                    <a:pt x="366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49"/>
            <p:cNvSpPr/>
            <p:nvPr/>
          </p:nvSpPr>
          <p:spPr>
            <a:xfrm>
              <a:off x="4797858" y="3996029"/>
              <a:ext cx="17653" cy="42792"/>
            </a:xfrm>
            <a:custGeom>
              <a:rect b="b" l="l" r="r" t="t"/>
              <a:pathLst>
                <a:path extrusionOk="0" h="2635" w="1087">
                  <a:moveTo>
                    <a:pt x="842" y="251"/>
                  </a:moveTo>
                  <a:lnTo>
                    <a:pt x="842" y="2390"/>
                  </a:lnTo>
                  <a:lnTo>
                    <a:pt x="250" y="2390"/>
                  </a:lnTo>
                  <a:lnTo>
                    <a:pt x="250" y="251"/>
                  </a:lnTo>
                  <a:close/>
                  <a:moveTo>
                    <a:pt x="0" y="1"/>
                  </a:moveTo>
                  <a:lnTo>
                    <a:pt x="0" y="2635"/>
                  </a:lnTo>
                  <a:lnTo>
                    <a:pt x="1087" y="2635"/>
                  </a:lnTo>
                  <a:lnTo>
                    <a:pt x="108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49"/>
            <p:cNvSpPr/>
            <p:nvPr/>
          </p:nvSpPr>
          <p:spPr>
            <a:xfrm>
              <a:off x="4833294" y="3996029"/>
              <a:ext cx="17685" cy="42792"/>
            </a:xfrm>
            <a:custGeom>
              <a:rect b="b" l="l" r="r" t="t"/>
              <a:pathLst>
                <a:path extrusionOk="0" h="2635" w="1089">
                  <a:moveTo>
                    <a:pt x="843" y="251"/>
                  </a:moveTo>
                  <a:lnTo>
                    <a:pt x="843" y="2390"/>
                  </a:lnTo>
                  <a:lnTo>
                    <a:pt x="247" y="2390"/>
                  </a:lnTo>
                  <a:lnTo>
                    <a:pt x="247" y="251"/>
                  </a:lnTo>
                  <a:close/>
                  <a:moveTo>
                    <a:pt x="1" y="1"/>
                  </a:moveTo>
                  <a:lnTo>
                    <a:pt x="1" y="2635"/>
                  </a:lnTo>
                  <a:lnTo>
                    <a:pt x="1088" y="2635"/>
                  </a:lnTo>
                  <a:lnTo>
                    <a:pt x="1088"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49"/>
            <p:cNvSpPr/>
            <p:nvPr/>
          </p:nvSpPr>
          <p:spPr>
            <a:xfrm>
              <a:off x="4868762" y="3996029"/>
              <a:ext cx="17669" cy="42792"/>
            </a:xfrm>
            <a:custGeom>
              <a:rect b="b" l="l" r="r" t="t"/>
              <a:pathLst>
                <a:path extrusionOk="0" h="2635" w="1088">
                  <a:moveTo>
                    <a:pt x="843" y="251"/>
                  </a:moveTo>
                  <a:lnTo>
                    <a:pt x="843" y="2390"/>
                  </a:lnTo>
                  <a:lnTo>
                    <a:pt x="245" y="2390"/>
                  </a:lnTo>
                  <a:lnTo>
                    <a:pt x="245" y="251"/>
                  </a:lnTo>
                  <a:close/>
                  <a:moveTo>
                    <a:pt x="0" y="1"/>
                  </a:moveTo>
                  <a:lnTo>
                    <a:pt x="0" y="2635"/>
                  </a:lnTo>
                  <a:lnTo>
                    <a:pt x="1088" y="2635"/>
                  </a:lnTo>
                  <a:lnTo>
                    <a:pt x="1088"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49"/>
            <p:cNvSpPr/>
            <p:nvPr/>
          </p:nvSpPr>
          <p:spPr>
            <a:xfrm>
              <a:off x="4904214" y="3996029"/>
              <a:ext cx="17669" cy="42792"/>
            </a:xfrm>
            <a:custGeom>
              <a:rect b="b" l="l" r="r" t="t"/>
              <a:pathLst>
                <a:path extrusionOk="0" h="2635" w="1088">
                  <a:moveTo>
                    <a:pt x="838" y="251"/>
                  </a:moveTo>
                  <a:lnTo>
                    <a:pt x="838" y="2390"/>
                  </a:lnTo>
                  <a:lnTo>
                    <a:pt x="246" y="2390"/>
                  </a:lnTo>
                  <a:lnTo>
                    <a:pt x="246" y="251"/>
                  </a:lnTo>
                  <a:close/>
                  <a:moveTo>
                    <a:pt x="1" y="1"/>
                  </a:moveTo>
                  <a:lnTo>
                    <a:pt x="1" y="2635"/>
                  </a:lnTo>
                  <a:lnTo>
                    <a:pt x="1087" y="2635"/>
                  </a:lnTo>
                  <a:lnTo>
                    <a:pt x="1087"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49"/>
            <p:cNvSpPr/>
            <p:nvPr/>
          </p:nvSpPr>
          <p:spPr>
            <a:xfrm>
              <a:off x="4358712" y="3632157"/>
              <a:ext cx="611793" cy="78813"/>
            </a:xfrm>
            <a:custGeom>
              <a:rect b="b" l="l" r="r" t="t"/>
              <a:pathLst>
                <a:path extrusionOk="0" h="4853" w="37672">
                  <a:moveTo>
                    <a:pt x="2425" y="0"/>
                  </a:moveTo>
                  <a:cubicBezTo>
                    <a:pt x="1088" y="0"/>
                    <a:pt x="0" y="1088"/>
                    <a:pt x="0" y="2425"/>
                  </a:cubicBezTo>
                  <a:cubicBezTo>
                    <a:pt x="0" y="3765"/>
                    <a:pt x="1088" y="4853"/>
                    <a:pt x="2425" y="4853"/>
                  </a:cubicBezTo>
                  <a:lnTo>
                    <a:pt x="35248" y="4853"/>
                  </a:lnTo>
                  <a:cubicBezTo>
                    <a:pt x="36585" y="4853"/>
                    <a:pt x="37671" y="3765"/>
                    <a:pt x="37671" y="2425"/>
                  </a:cubicBezTo>
                  <a:cubicBezTo>
                    <a:pt x="37671" y="1088"/>
                    <a:pt x="36585" y="0"/>
                    <a:pt x="352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49"/>
            <p:cNvSpPr/>
            <p:nvPr/>
          </p:nvSpPr>
          <p:spPr>
            <a:xfrm>
              <a:off x="4392865" y="3646919"/>
              <a:ext cx="31148" cy="31197"/>
            </a:xfrm>
            <a:custGeom>
              <a:rect b="b" l="l" r="r" t="t"/>
              <a:pathLst>
                <a:path extrusionOk="0" h="1921" w="1918">
                  <a:moveTo>
                    <a:pt x="959" y="0"/>
                  </a:moveTo>
                  <a:cubicBezTo>
                    <a:pt x="429" y="0"/>
                    <a:pt x="1" y="432"/>
                    <a:pt x="1" y="963"/>
                  </a:cubicBezTo>
                  <a:cubicBezTo>
                    <a:pt x="1" y="1493"/>
                    <a:pt x="429" y="1921"/>
                    <a:pt x="959" y="1921"/>
                  </a:cubicBezTo>
                  <a:cubicBezTo>
                    <a:pt x="1489" y="1921"/>
                    <a:pt x="1917" y="1493"/>
                    <a:pt x="1917" y="963"/>
                  </a:cubicBezTo>
                  <a:cubicBezTo>
                    <a:pt x="1917" y="432"/>
                    <a:pt x="1489" y="0"/>
                    <a:pt x="959" y="0"/>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49"/>
            <p:cNvSpPr/>
            <p:nvPr/>
          </p:nvSpPr>
          <p:spPr>
            <a:xfrm>
              <a:off x="4397412" y="3651483"/>
              <a:ext cx="22021" cy="22070"/>
            </a:xfrm>
            <a:custGeom>
              <a:rect b="b" l="l" r="r" t="t"/>
              <a:pathLst>
                <a:path extrusionOk="0" h="1359" w="1356">
                  <a:moveTo>
                    <a:pt x="679" y="1"/>
                  </a:moveTo>
                  <a:cubicBezTo>
                    <a:pt x="305" y="1"/>
                    <a:pt x="1" y="307"/>
                    <a:pt x="1" y="682"/>
                  </a:cubicBezTo>
                  <a:cubicBezTo>
                    <a:pt x="1" y="1056"/>
                    <a:pt x="305" y="1359"/>
                    <a:pt x="679" y="1359"/>
                  </a:cubicBezTo>
                  <a:cubicBezTo>
                    <a:pt x="1053" y="1359"/>
                    <a:pt x="1356" y="1056"/>
                    <a:pt x="1356" y="682"/>
                  </a:cubicBezTo>
                  <a:cubicBezTo>
                    <a:pt x="1356" y="307"/>
                    <a:pt x="1053" y="1"/>
                    <a:pt x="6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49"/>
            <p:cNvSpPr/>
            <p:nvPr/>
          </p:nvSpPr>
          <p:spPr>
            <a:xfrm>
              <a:off x="4385199" y="3670776"/>
              <a:ext cx="16370" cy="15948"/>
            </a:xfrm>
            <a:custGeom>
              <a:rect b="b" l="l" r="r" t="t"/>
              <a:pathLst>
                <a:path extrusionOk="0" h="982" w="1008">
                  <a:moveTo>
                    <a:pt x="858" y="1"/>
                  </a:moveTo>
                  <a:cubicBezTo>
                    <a:pt x="824" y="1"/>
                    <a:pt x="789" y="13"/>
                    <a:pt x="763" y="37"/>
                  </a:cubicBezTo>
                  <a:lnTo>
                    <a:pt x="49" y="750"/>
                  </a:lnTo>
                  <a:cubicBezTo>
                    <a:pt x="0" y="804"/>
                    <a:pt x="0" y="888"/>
                    <a:pt x="49" y="942"/>
                  </a:cubicBezTo>
                  <a:cubicBezTo>
                    <a:pt x="76" y="968"/>
                    <a:pt x="111" y="982"/>
                    <a:pt x="145" y="982"/>
                  </a:cubicBezTo>
                  <a:cubicBezTo>
                    <a:pt x="180" y="982"/>
                    <a:pt x="214" y="968"/>
                    <a:pt x="241" y="942"/>
                  </a:cubicBezTo>
                  <a:lnTo>
                    <a:pt x="954" y="229"/>
                  </a:lnTo>
                  <a:cubicBezTo>
                    <a:pt x="1007" y="176"/>
                    <a:pt x="1007" y="90"/>
                    <a:pt x="954" y="37"/>
                  </a:cubicBezTo>
                  <a:cubicBezTo>
                    <a:pt x="927" y="13"/>
                    <a:pt x="893" y="1"/>
                    <a:pt x="858" y="1"/>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49"/>
            <p:cNvSpPr/>
            <p:nvPr/>
          </p:nvSpPr>
          <p:spPr>
            <a:xfrm>
              <a:off x="4820643" y="4044570"/>
              <a:ext cx="222228" cy="118633"/>
            </a:xfrm>
            <a:custGeom>
              <a:rect b="b" l="l" r="r" t="t"/>
              <a:pathLst>
                <a:path extrusionOk="0" h="7305" w="13684">
                  <a:moveTo>
                    <a:pt x="7138" y="215"/>
                  </a:moveTo>
                  <a:cubicBezTo>
                    <a:pt x="7728" y="215"/>
                    <a:pt x="8286" y="485"/>
                    <a:pt x="8658" y="968"/>
                  </a:cubicBezTo>
                  <a:lnTo>
                    <a:pt x="13354" y="7090"/>
                  </a:lnTo>
                  <a:lnTo>
                    <a:pt x="259" y="7090"/>
                  </a:lnTo>
                  <a:cubicBezTo>
                    <a:pt x="263" y="5153"/>
                    <a:pt x="1609" y="4511"/>
                    <a:pt x="2914" y="3887"/>
                  </a:cubicBezTo>
                  <a:cubicBezTo>
                    <a:pt x="3988" y="3374"/>
                    <a:pt x="4999" y="2893"/>
                    <a:pt x="5258" y="1748"/>
                  </a:cubicBezTo>
                  <a:lnTo>
                    <a:pt x="5281" y="1651"/>
                  </a:lnTo>
                  <a:cubicBezTo>
                    <a:pt x="5463" y="929"/>
                    <a:pt x="6007" y="407"/>
                    <a:pt x="6737" y="256"/>
                  </a:cubicBezTo>
                  <a:cubicBezTo>
                    <a:pt x="6871" y="228"/>
                    <a:pt x="7005" y="215"/>
                    <a:pt x="7138" y="215"/>
                  </a:cubicBezTo>
                  <a:close/>
                  <a:moveTo>
                    <a:pt x="7141" y="0"/>
                  </a:moveTo>
                  <a:cubicBezTo>
                    <a:pt x="6993" y="0"/>
                    <a:pt x="6843" y="15"/>
                    <a:pt x="6693" y="47"/>
                  </a:cubicBezTo>
                  <a:cubicBezTo>
                    <a:pt x="5891" y="211"/>
                    <a:pt x="5271" y="808"/>
                    <a:pt x="5075" y="1597"/>
                  </a:cubicBezTo>
                  <a:lnTo>
                    <a:pt x="5049" y="1704"/>
                  </a:lnTo>
                  <a:cubicBezTo>
                    <a:pt x="4812" y="2742"/>
                    <a:pt x="3846" y="3205"/>
                    <a:pt x="2821" y="3695"/>
                  </a:cubicBezTo>
                  <a:cubicBezTo>
                    <a:pt x="1497" y="4328"/>
                    <a:pt x="0" y="5046"/>
                    <a:pt x="45" y="7201"/>
                  </a:cubicBezTo>
                  <a:cubicBezTo>
                    <a:pt x="45" y="7260"/>
                    <a:pt x="94" y="7304"/>
                    <a:pt x="152" y="7304"/>
                  </a:cubicBezTo>
                  <a:lnTo>
                    <a:pt x="13568" y="7304"/>
                  </a:lnTo>
                  <a:cubicBezTo>
                    <a:pt x="13607" y="7304"/>
                    <a:pt x="13648" y="7282"/>
                    <a:pt x="13665" y="7246"/>
                  </a:cubicBezTo>
                  <a:cubicBezTo>
                    <a:pt x="13683" y="7207"/>
                    <a:pt x="13679" y="7166"/>
                    <a:pt x="13652" y="7131"/>
                  </a:cubicBezTo>
                  <a:lnTo>
                    <a:pt x="8826" y="835"/>
                  </a:lnTo>
                  <a:cubicBezTo>
                    <a:pt x="8416" y="301"/>
                    <a:pt x="7797" y="0"/>
                    <a:pt x="714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49"/>
            <p:cNvSpPr/>
            <p:nvPr/>
          </p:nvSpPr>
          <p:spPr>
            <a:xfrm>
              <a:off x="4935979" y="4044602"/>
              <a:ext cx="48411" cy="118601"/>
            </a:xfrm>
            <a:custGeom>
              <a:rect b="b" l="l" r="r" t="t"/>
              <a:pathLst>
                <a:path extrusionOk="0" h="7303" w="2981">
                  <a:moveTo>
                    <a:pt x="121" y="1"/>
                  </a:moveTo>
                  <a:cubicBezTo>
                    <a:pt x="108" y="1"/>
                    <a:pt x="94" y="3"/>
                    <a:pt x="81" y="8"/>
                  </a:cubicBezTo>
                  <a:cubicBezTo>
                    <a:pt x="27" y="26"/>
                    <a:pt x="1" y="88"/>
                    <a:pt x="19" y="147"/>
                  </a:cubicBezTo>
                  <a:lnTo>
                    <a:pt x="2763" y="7236"/>
                  </a:lnTo>
                  <a:cubicBezTo>
                    <a:pt x="2777" y="7275"/>
                    <a:pt x="2821" y="7302"/>
                    <a:pt x="2861" y="7302"/>
                  </a:cubicBezTo>
                  <a:cubicBezTo>
                    <a:pt x="2874" y="7302"/>
                    <a:pt x="2888" y="7302"/>
                    <a:pt x="2901" y="7293"/>
                  </a:cubicBezTo>
                  <a:cubicBezTo>
                    <a:pt x="2954" y="7275"/>
                    <a:pt x="2981" y="7213"/>
                    <a:pt x="2964" y="7156"/>
                  </a:cubicBezTo>
                  <a:lnTo>
                    <a:pt x="219" y="67"/>
                  </a:lnTo>
                  <a:cubicBezTo>
                    <a:pt x="202" y="26"/>
                    <a:pt x="164" y="1"/>
                    <a:pt x="12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49"/>
            <p:cNvSpPr/>
            <p:nvPr/>
          </p:nvSpPr>
          <p:spPr>
            <a:xfrm>
              <a:off x="4893219" y="4087151"/>
              <a:ext cx="74184" cy="32058"/>
            </a:xfrm>
            <a:custGeom>
              <a:rect b="b" l="l" r="r" t="t"/>
              <a:pathLst>
                <a:path extrusionOk="0" h="1974" w="4568">
                  <a:moveTo>
                    <a:pt x="124" y="1"/>
                  </a:moveTo>
                  <a:cubicBezTo>
                    <a:pt x="80" y="1"/>
                    <a:pt x="40" y="26"/>
                    <a:pt x="22" y="67"/>
                  </a:cubicBezTo>
                  <a:cubicBezTo>
                    <a:pt x="0" y="125"/>
                    <a:pt x="27" y="187"/>
                    <a:pt x="86" y="209"/>
                  </a:cubicBezTo>
                  <a:lnTo>
                    <a:pt x="4407" y="1965"/>
                  </a:lnTo>
                  <a:cubicBezTo>
                    <a:pt x="4421" y="1973"/>
                    <a:pt x="4433" y="1973"/>
                    <a:pt x="4447" y="1973"/>
                  </a:cubicBezTo>
                  <a:cubicBezTo>
                    <a:pt x="4491" y="1973"/>
                    <a:pt x="4532" y="1947"/>
                    <a:pt x="4545" y="1906"/>
                  </a:cubicBezTo>
                  <a:cubicBezTo>
                    <a:pt x="4567" y="1853"/>
                    <a:pt x="4540" y="1791"/>
                    <a:pt x="4487" y="1768"/>
                  </a:cubicBezTo>
                  <a:lnTo>
                    <a:pt x="166" y="8"/>
                  </a:lnTo>
                  <a:cubicBezTo>
                    <a:pt x="152" y="3"/>
                    <a:pt x="138" y="1"/>
                    <a:pt x="124"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49"/>
            <p:cNvSpPr/>
            <p:nvPr/>
          </p:nvSpPr>
          <p:spPr>
            <a:xfrm>
              <a:off x="4958260" y="4081516"/>
              <a:ext cx="24490" cy="24100"/>
            </a:xfrm>
            <a:custGeom>
              <a:rect b="b" l="l" r="r" t="t"/>
              <a:pathLst>
                <a:path extrusionOk="0" h="1484" w="1508">
                  <a:moveTo>
                    <a:pt x="1389" y="0"/>
                  </a:moveTo>
                  <a:cubicBezTo>
                    <a:pt x="1362" y="0"/>
                    <a:pt x="1335" y="10"/>
                    <a:pt x="1315" y="30"/>
                  </a:cubicBezTo>
                  <a:lnTo>
                    <a:pt x="41" y="1300"/>
                  </a:lnTo>
                  <a:cubicBezTo>
                    <a:pt x="1" y="1344"/>
                    <a:pt x="1" y="1412"/>
                    <a:pt x="41" y="1451"/>
                  </a:cubicBezTo>
                  <a:cubicBezTo>
                    <a:pt x="64" y="1474"/>
                    <a:pt x="90" y="1483"/>
                    <a:pt x="117" y="1483"/>
                  </a:cubicBezTo>
                  <a:cubicBezTo>
                    <a:pt x="148" y="1483"/>
                    <a:pt x="175" y="1474"/>
                    <a:pt x="192" y="1451"/>
                  </a:cubicBezTo>
                  <a:lnTo>
                    <a:pt x="1467" y="182"/>
                  </a:lnTo>
                  <a:cubicBezTo>
                    <a:pt x="1507" y="141"/>
                    <a:pt x="1507" y="71"/>
                    <a:pt x="1467" y="30"/>
                  </a:cubicBezTo>
                  <a:cubicBezTo>
                    <a:pt x="1444" y="10"/>
                    <a:pt x="1416" y="0"/>
                    <a:pt x="1389"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49"/>
            <p:cNvSpPr/>
            <p:nvPr/>
          </p:nvSpPr>
          <p:spPr>
            <a:xfrm>
              <a:off x="4872594" y="4102124"/>
              <a:ext cx="105820" cy="45375"/>
            </a:xfrm>
            <a:custGeom>
              <a:rect b="b" l="l" r="r" t="t"/>
              <a:pathLst>
                <a:path extrusionOk="0" h="2794" w="6516">
                  <a:moveTo>
                    <a:pt x="126" y="1"/>
                  </a:moveTo>
                  <a:cubicBezTo>
                    <a:pt x="84" y="1"/>
                    <a:pt x="43" y="26"/>
                    <a:pt x="23" y="67"/>
                  </a:cubicBezTo>
                  <a:cubicBezTo>
                    <a:pt x="1" y="124"/>
                    <a:pt x="27" y="187"/>
                    <a:pt x="85" y="209"/>
                  </a:cubicBezTo>
                  <a:lnTo>
                    <a:pt x="6349" y="2785"/>
                  </a:lnTo>
                  <a:cubicBezTo>
                    <a:pt x="6363" y="2793"/>
                    <a:pt x="6376" y="2793"/>
                    <a:pt x="6390" y="2793"/>
                  </a:cubicBezTo>
                  <a:cubicBezTo>
                    <a:pt x="6435" y="2793"/>
                    <a:pt x="6474" y="2771"/>
                    <a:pt x="6493" y="2727"/>
                  </a:cubicBezTo>
                  <a:cubicBezTo>
                    <a:pt x="6515" y="2674"/>
                    <a:pt x="6488" y="2611"/>
                    <a:pt x="6429" y="2588"/>
                  </a:cubicBezTo>
                  <a:lnTo>
                    <a:pt x="165" y="9"/>
                  </a:lnTo>
                  <a:cubicBezTo>
                    <a:pt x="152" y="3"/>
                    <a:pt x="139" y="1"/>
                    <a:pt x="126"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49"/>
            <p:cNvSpPr/>
            <p:nvPr/>
          </p:nvSpPr>
          <p:spPr>
            <a:xfrm>
              <a:off x="5047126" y="3980763"/>
              <a:ext cx="147492" cy="183593"/>
            </a:xfrm>
            <a:custGeom>
              <a:rect b="b" l="l" r="r" t="t"/>
              <a:pathLst>
                <a:path extrusionOk="0" h="11305" w="9082">
                  <a:moveTo>
                    <a:pt x="8742" y="1"/>
                  </a:moveTo>
                  <a:cubicBezTo>
                    <a:pt x="8742" y="1"/>
                    <a:pt x="2536" y="2862"/>
                    <a:pt x="0" y="11305"/>
                  </a:cubicBezTo>
                  <a:lnTo>
                    <a:pt x="5164" y="11305"/>
                  </a:lnTo>
                  <a:cubicBezTo>
                    <a:pt x="5164" y="11305"/>
                    <a:pt x="9081" y="5646"/>
                    <a:pt x="8742"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49"/>
            <p:cNvSpPr/>
            <p:nvPr/>
          </p:nvSpPr>
          <p:spPr>
            <a:xfrm>
              <a:off x="4863045" y="3685408"/>
              <a:ext cx="188871" cy="479892"/>
            </a:xfrm>
            <a:custGeom>
              <a:rect b="b" l="l" r="r" t="t"/>
              <a:pathLst>
                <a:path extrusionOk="0" h="29550" w="11630">
                  <a:moveTo>
                    <a:pt x="1" y="1"/>
                  </a:moveTo>
                  <a:lnTo>
                    <a:pt x="1" y="1"/>
                  </a:lnTo>
                  <a:cubicBezTo>
                    <a:pt x="245" y="22893"/>
                    <a:pt x="11629" y="29549"/>
                    <a:pt x="11629" y="29549"/>
                  </a:cubicBezTo>
                  <a:cubicBezTo>
                    <a:pt x="11134" y="10462"/>
                    <a:pt x="1" y="1"/>
                    <a:pt x="1"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49"/>
            <p:cNvSpPr/>
            <p:nvPr/>
          </p:nvSpPr>
          <p:spPr>
            <a:xfrm>
              <a:off x="4861876" y="3684986"/>
              <a:ext cx="191210" cy="480753"/>
            </a:xfrm>
            <a:custGeom>
              <a:rect b="b" l="l" r="r" t="t"/>
              <a:pathLst>
                <a:path extrusionOk="0" h="29603" w="11774">
                  <a:moveTo>
                    <a:pt x="139" y="0"/>
                  </a:moveTo>
                  <a:lnTo>
                    <a:pt x="1" y="54"/>
                  </a:lnTo>
                  <a:lnTo>
                    <a:pt x="11634" y="29602"/>
                  </a:lnTo>
                  <a:lnTo>
                    <a:pt x="11773" y="29549"/>
                  </a:lnTo>
                  <a:lnTo>
                    <a:pt x="13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49"/>
            <p:cNvSpPr/>
            <p:nvPr/>
          </p:nvSpPr>
          <p:spPr>
            <a:xfrm>
              <a:off x="4981435" y="3939887"/>
              <a:ext cx="32577" cy="49516"/>
            </a:xfrm>
            <a:custGeom>
              <a:rect b="b" l="l" r="r" t="t"/>
              <a:pathLst>
                <a:path extrusionOk="0" h="3049" w="2006">
                  <a:moveTo>
                    <a:pt x="1880" y="1"/>
                  </a:moveTo>
                  <a:lnTo>
                    <a:pt x="0" y="2972"/>
                  </a:lnTo>
                  <a:lnTo>
                    <a:pt x="124" y="3048"/>
                  </a:lnTo>
                  <a:lnTo>
                    <a:pt x="2005" y="81"/>
                  </a:lnTo>
                  <a:lnTo>
                    <a:pt x="18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49"/>
            <p:cNvSpPr/>
            <p:nvPr/>
          </p:nvSpPr>
          <p:spPr>
            <a:xfrm>
              <a:off x="4885180" y="3882008"/>
              <a:ext cx="59357" cy="11076"/>
            </a:xfrm>
            <a:custGeom>
              <a:rect b="b" l="l" r="r" t="t"/>
              <a:pathLst>
                <a:path extrusionOk="0" h="682" w="3655">
                  <a:moveTo>
                    <a:pt x="23" y="1"/>
                  </a:moveTo>
                  <a:lnTo>
                    <a:pt x="1" y="143"/>
                  </a:lnTo>
                  <a:lnTo>
                    <a:pt x="3632" y="682"/>
                  </a:lnTo>
                  <a:lnTo>
                    <a:pt x="3655" y="540"/>
                  </a:lnTo>
                  <a:lnTo>
                    <a:pt x="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49"/>
            <p:cNvSpPr/>
            <p:nvPr/>
          </p:nvSpPr>
          <p:spPr>
            <a:xfrm>
              <a:off x="4925764" y="3791487"/>
              <a:ext cx="19715" cy="56596"/>
            </a:xfrm>
            <a:custGeom>
              <a:rect b="b" l="l" r="r" t="t"/>
              <a:pathLst>
                <a:path extrusionOk="0" h="3485" w="1214">
                  <a:moveTo>
                    <a:pt x="1076" y="0"/>
                  </a:moveTo>
                  <a:lnTo>
                    <a:pt x="1" y="3440"/>
                  </a:lnTo>
                  <a:lnTo>
                    <a:pt x="140" y="3484"/>
                  </a:lnTo>
                  <a:lnTo>
                    <a:pt x="1214" y="45"/>
                  </a:lnTo>
                  <a:lnTo>
                    <a:pt x="10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49"/>
            <p:cNvSpPr/>
            <p:nvPr/>
          </p:nvSpPr>
          <p:spPr>
            <a:xfrm>
              <a:off x="4962028" y="4068686"/>
              <a:ext cx="57896" cy="15720"/>
            </a:xfrm>
            <a:custGeom>
              <a:rect b="b" l="l" r="r" t="t"/>
              <a:pathLst>
                <a:path extrusionOk="0" h="968" w="3565">
                  <a:moveTo>
                    <a:pt x="32" y="1"/>
                  </a:moveTo>
                  <a:lnTo>
                    <a:pt x="1" y="143"/>
                  </a:lnTo>
                  <a:lnTo>
                    <a:pt x="3529" y="968"/>
                  </a:lnTo>
                  <a:lnTo>
                    <a:pt x="3565" y="824"/>
                  </a:lnTo>
                  <a:lnTo>
                    <a:pt x="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49"/>
            <p:cNvSpPr/>
            <p:nvPr/>
          </p:nvSpPr>
          <p:spPr>
            <a:xfrm>
              <a:off x="5019908" y="3663987"/>
              <a:ext cx="159071" cy="500371"/>
            </a:xfrm>
            <a:custGeom>
              <a:rect b="b" l="l" r="r" t="t"/>
              <a:pathLst>
                <a:path extrusionOk="0" h="30811" w="9795">
                  <a:moveTo>
                    <a:pt x="7107" y="0"/>
                  </a:moveTo>
                  <a:cubicBezTo>
                    <a:pt x="7107" y="0"/>
                    <a:pt x="1" y="12828"/>
                    <a:pt x="1975" y="30811"/>
                  </a:cubicBezTo>
                  <a:cubicBezTo>
                    <a:pt x="1975" y="30811"/>
                    <a:pt x="8405" y="22643"/>
                    <a:pt x="8547" y="18086"/>
                  </a:cubicBezTo>
                  <a:lnTo>
                    <a:pt x="5909" y="18086"/>
                  </a:lnTo>
                  <a:lnTo>
                    <a:pt x="8547" y="16976"/>
                  </a:lnTo>
                  <a:cubicBezTo>
                    <a:pt x="8547" y="16976"/>
                    <a:pt x="9795" y="5517"/>
                    <a:pt x="7107"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49"/>
            <p:cNvSpPr/>
            <p:nvPr/>
          </p:nvSpPr>
          <p:spPr>
            <a:xfrm>
              <a:off x="5050309" y="3663711"/>
              <a:ext cx="86770" cy="500939"/>
            </a:xfrm>
            <a:custGeom>
              <a:rect b="b" l="l" r="r" t="t"/>
              <a:pathLst>
                <a:path extrusionOk="0" h="30846" w="5343">
                  <a:moveTo>
                    <a:pt x="5129" y="0"/>
                  </a:moveTo>
                  <a:lnTo>
                    <a:pt x="0" y="30810"/>
                  </a:lnTo>
                  <a:lnTo>
                    <a:pt x="210" y="30846"/>
                  </a:lnTo>
                  <a:lnTo>
                    <a:pt x="5342" y="36"/>
                  </a:lnTo>
                  <a:lnTo>
                    <a:pt x="5129"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49"/>
            <p:cNvSpPr/>
            <p:nvPr/>
          </p:nvSpPr>
          <p:spPr>
            <a:xfrm>
              <a:off x="5054369" y="3896478"/>
              <a:ext cx="29963" cy="84010"/>
            </a:xfrm>
            <a:custGeom>
              <a:rect b="b" l="l" r="r" t="t"/>
              <a:pathLst>
                <a:path extrusionOk="0" h="5173" w="1845">
                  <a:moveTo>
                    <a:pt x="285" y="0"/>
                  </a:moveTo>
                  <a:lnTo>
                    <a:pt x="285" y="0"/>
                  </a:lnTo>
                  <a:cubicBezTo>
                    <a:pt x="272" y="85"/>
                    <a:pt x="0" y="2094"/>
                    <a:pt x="1652" y="5173"/>
                  </a:cubicBezTo>
                  <a:lnTo>
                    <a:pt x="1845" y="5075"/>
                  </a:lnTo>
                  <a:cubicBezTo>
                    <a:pt x="223" y="2063"/>
                    <a:pt x="494" y="50"/>
                    <a:pt x="499" y="31"/>
                  </a:cubicBezTo>
                  <a:lnTo>
                    <a:pt x="285"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49"/>
            <p:cNvSpPr/>
            <p:nvPr/>
          </p:nvSpPr>
          <p:spPr>
            <a:xfrm>
              <a:off x="5051105" y="3946903"/>
              <a:ext cx="27153" cy="68906"/>
            </a:xfrm>
            <a:custGeom>
              <a:rect b="b" l="l" r="r" t="t"/>
              <a:pathLst>
                <a:path extrusionOk="0" h="4243" w="1672">
                  <a:moveTo>
                    <a:pt x="27" y="1"/>
                  </a:moveTo>
                  <a:cubicBezTo>
                    <a:pt x="27" y="99"/>
                    <a:pt x="0" y="2415"/>
                    <a:pt x="1506" y="4243"/>
                  </a:cubicBezTo>
                  <a:lnTo>
                    <a:pt x="1672" y="4109"/>
                  </a:lnTo>
                  <a:cubicBezTo>
                    <a:pt x="214" y="2340"/>
                    <a:pt x="241" y="27"/>
                    <a:pt x="24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49"/>
            <p:cNvSpPr/>
            <p:nvPr/>
          </p:nvSpPr>
          <p:spPr>
            <a:xfrm>
              <a:off x="5096918" y="3818332"/>
              <a:ext cx="67867" cy="74330"/>
            </a:xfrm>
            <a:custGeom>
              <a:rect b="b" l="l" r="r" t="t"/>
              <a:pathLst>
                <a:path extrusionOk="0" h="4577" w="4179">
                  <a:moveTo>
                    <a:pt x="3974" y="1"/>
                  </a:moveTo>
                  <a:cubicBezTo>
                    <a:pt x="2820" y="3258"/>
                    <a:pt x="27" y="4367"/>
                    <a:pt x="0" y="4376"/>
                  </a:cubicBezTo>
                  <a:lnTo>
                    <a:pt x="75" y="4576"/>
                  </a:lnTo>
                  <a:cubicBezTo>
                    <a:pt x="107" y="4568"/>
                    <a:pt x="2989" y="3422"/>
                    <a:pt x="4179" y="72"/>
                  </a:cubicBezTo>
                  <a:lnTo>
                    <a:pt x="3974"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49"/>
            <p:cNvSpPr/>
            <p:nvPr/>
          </p:nvSpPr>
          <p:spPr>
            <a:xfrm>
              <a:off x="5068335" y="4017384"/>
              <a:ext cx="75110" cy="49223"/>
            </a:xfrm>
            <a:custGeom>
              <a:rect b="b" l="l" r="r" t="t"/>
              <a:pathLst>
                <a:path extrusionOk="0" h="3031" w="4625">
                  <a:moveTo>
                    <a:pt x="4469" y="0"/>
                  </a:moveTo>
                  <a:cubicBezTo>
                    <a:pt x="2161" y="2469"/>
                    <a:pt x="17" y="2817"/>
                    <a:pt x="0" y="2821"/>
                  </a:cubicBezTo>
                  <a:lnTo>
                    <a:pt x="31" y="3030"/>
                  </a:lnTo>
                  <a:cubicBezTo>
                    <a:pt x="120" y="3017"/>
                    <a:pt x="2263" y="2673"/>
                    <a:pt x="4625" y="148"/>
                  </a:cubicBezTo>
                  <a:lnTo>
                    <a:pt x="4469"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49"/>
            <p:cNvSpPr/>
            <p:nvPr/>
          </p:nvSpPr>
          <p:spPr>
            <a:xfrm>
              <a:off x="5116519" y="3911533"/>
              <a:ext cx="15574" cy="15558"/>
            </a:xfrm>
            <a:custGeom>
              <a:rect b="b" l="l" r="r" t="t"/>
              <a:pathLst>
                <a:path extrusionOk="0" h="958" w="959">
                  <a:moveTo>
                    <a:pt x="482" y="219"/>
                  </a:moveTo>
                  <a:cubicBezTo>
                    <a:pt x="624" y="219"/>
                    <a:pt x="745" y="334"/>
                    <a:pt x="745" y="482"/>
                  </a:cubicBezTo>
                  <a:cubicBezTo>
                    <a:pt x="745" y="624"/>
                    <a:pt x="624" y="744"/>
                    <a:pt x="482" y="744"/>
                  </a:cubicBezTo>
                  <a:cubicBezTo>
                    <a:pt x="334" y="744"/>
                    <a:pt x="214" y="624"/>
                    <a:pt x="214" y="482"/>
                  </a:cubicBezTo>
                  <a:cubicBezTo>
                    <a:pt x="214" y="334"/>
                    <a:pt x="334" y="219"/>
                    <a:pt x="482" y="219"/>
                  </a:cubicBezTo>
                  <a:close/>
                  <a:moveTo>
                    <a:pt x="482" y="1"/>
                  </a:moveTo>
                  <a:cubicBezTo>
                    <a:pt x="219" y="1"/>
                    <a:pt x="0" y="219"/>
                    <a:pt x="0" y="482"/>
                  </a:cubicBezTo>
                  <a:cubicBezTo>
                    <a:pt x="0" y="744"/>
                    <a:pt x="219" y="958"/>
                    <a:pt x="482" y="958"/>
                  </a:cubicBezTo>
                  <a:cubicBezTo>
                    <a:pt x="745" y="958"/>
                    <a:pt x="958" y="744"/>
                    <a:pt x="958" y="482"/>
                  </a:cubicBezTo>
                  <a:cubicBezTo>
                    <a:pt x="958" y="219"/>
                    <a:pt x="745" y="1"/>
                    <a:pt x="482"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49"/>
            <p:cNvSpPr/>
            <p:nvPr/>
          </p:nvSpPr>
          <p:spPr>
            <a:xfrm>
              <a:off x="5143364" y="3938799"/>
              <a:ext cx="99567" cy="227295"/>
            </a:xfrm>
            <a:custGeom>
              <a:rect b="b" l="l" r="r" t="t"/>
              <a:pathLst>
                <a:path extrusionOk="0" h="13996" w="6131">
                  <a:moveTo>
                    <a:pt x="6028" y="0"/>
                  </a:moveTo>
                  <a:cubicBezTo>
                    <a:pt x="5971" y="6"/>
                    <a:pt x="5917" y="45"/>
                    <a:pt x="5913" y="103"/>
                  </a:cubicBezTo>
                  <a:cubicBezTo>
                    <a:pt x="5596" y="6786"/>
                    <a:pt x="94" y="13755"/>
                    <a:pt x="36" y="13821"/>
                  </a:cubicBezTo>
                  <a:cubicBezTo>
                    <a:pt x="1" y="13871"/>
                    <a:pt x="9" y="13938"/>
                    <a:pt x="54" y="13973"/>
                  </a:cubicBezTo>
                  <a:cubicBezTo>
                    <a:pt x="71" y="13991"/>
                    <a:pt x="98" y="13996"/>
                    <a:pt x="120" y="13996"/>
                  </a:cubicBezTo>
                  <a:cubicBezTo>
                    <a:pt x="151" y="13996"/>
                    <a:pt x="182" y="13982"/>
                    <a:pt x="205" y="13955"/>
                  </a:cubicBezTo>
                  <a:cubicBezTo>
                    <a:pt x="258" y="13889"/>
                    <a:pt x="5810" y="6866"/>
                    <a:pt x="6131" y="113"/>
                  </a:cubicBezTo>
                  <a:cubicBezTo>
                    <a:pt x="6131" y="54"/>
                    <a:pt x="6086" y="6"/>
                    <a:pt x="6028"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49"/>
            <p:cNvSpPr/>
            <p:nvPr/>
          </p:nvSpPr>
          <p:spPr>
            <a:xfrm>
              <a:off x="5231336" y="3964572"/>
              <a:ext cx="38229" cy="28436"/>
            </a:xfrm>
            <a:custGeom>
              <a:rect b="b" l="l" r="r" t="t"/>
              <a:pathLst>
                <a:path extrusionOk="0" h="1751" w="2354">
                  <a:moveTo>
                    <a:pt x="2236" y="1"/>
                  </a:moveTo>
                  <a:cubicBezTo>
                    <a:pt x="2214" y="1"/>
                    <a:pt x="2190" y="8"/>
                    <a:pt x="2170" y="23"/>
                  </a:cubicBezTo>
                  <a:lnTo>
                    <a:pt x="58" y="1559"/>
                  </a:lnTo>
                  <a:cubicBezTo>
                    <a:pt x="10" y="1595"/>
                    <a:pt x="1" y="1662"/>
                    <a:pt x="37" y="1707"/>
                  </a:cubicBezTo>
                  <a:cubicBezTo>
                    <a:pt x="54" y="1738"/>
                    <a:pt x="91" y="1751"/>
                    <a:pt x="122" y="1751"/>
                  </a:cubicBezTo>
                  <a:cubicBezTo>
                    <a:pt x="144" y="1751"/>
                    <a:pt x="165" y="1746"/>
                    <a:pt x="184" y="1734"/>
                  </a:cubicBezTo>
                  <a:lnTo>
                    <a:pt x="2295" y="192"/>
                  </a:lnTo>
                  <a:cubicBezTo>
                    <a:pt x="2345" y="161"/>
                    <a:pt x="2353" y="93"/>
                    <a:pt x="2322" y="44"/>
                  </a:cubicBezTo>
                  <a:cubicBezTo>
                    <a:pt x="2301" y="16"/>
                    <a:pt x="2269" y="1"/>
                    <a:pt x="2236"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49"/>
            <p:cNvSpPr/>
            <p:nvPr/>
          </p:nvSpPr>
          <p:spPr>
            <a:xfrm>
              <a:off x="5211085" y="3989549"/>
              <a:ext cx="13122" cy="39057"/>
            </a:xfrm>
            <a:custGeom>
              <a:rect b="b" l="l" r="r" t="t"/>
              <a:pathLst>
                <a:path extrusionOk="0" h="2405" w="808">
                  <a:moveTo>
                    <a:pt x="120" y="0"/>
                  </a:moveTo>
                  <a:cubicBezTo>
                    <a:pt x="111" y="0"/>
                    <a:pt x="103" y="1"/>
                    <a:pt x="94" y="3"/>
                  </a:cubicBezTo>
                  <a:cubicBezTo>
                    <a:pt x="36" y="17"/>
                    <a:pt x="1" y="79"/>
                    <a:pt x="14" y="133"/>
                  </a:cubicBezTo>
                  <a:lnTo>
                    <a:pt x="584" y="2325"/>
                  </a:lnTo>
                  <a:cubicBezTo>
                    <a:pt x="598" y="2374"/>
                    <a:pt x="642" y="2405"/>
                    <a:pt x="686" y="2405"/>
                  </a:cubicBezTo>
                  <a:cubicBezTo>
                    <a:pt x="696" y="2405"/>
                    <a:pt x="704" y="2405"/>
                    <a:pt x="713" y="2401"/>
                  </a:cubicBezTo>
                  <a:cubicBezTo>
                    <a:pt x="771" y="2388"/>
                    <a:pt x="807" y="2329"/>
                    <a:pt x="793" y="2271"/>
                  </a:cubicBezTo>
                  <a:lnTo>
                    <a:pt x="223" y="79"/>
                  </a:lnTo>
                  <a:cubicBezTo>
                    <a:pt x="211" y="30"/>
                    <a:pt x="168" y="0"/>
                    <a:pt x="12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49"/>
            <p:cNvSpPr/>
            <p:nvPr/>
          </p:nvSpPr>
          <p:spPr>
            <a:xfrm>
              <a:off x="5191256" y="4063148"/>
              <a:ext cx="61241" cy="31457"/>
            </a:xfrm>
            <a:custGeom>
              <a:rect b="b" l="l" r="r" t="t"/>
              <a:pathLst>
                <a:path extrusionOk="0" h="1937" w="3771">
                  <a:moveTo>
                    <a:pt x="3646" y="0"/>
                  </a:moveTo>
                  <a:cubicBezTo>
                    <a:pt x="3630" y="0"/>
                    <a:pt x="3615" y="4"/>
                    <a:pt x="3601" y="11"/>
                  </a:cubicBezTo>
                  <a:lnTo>
                    <a:pt x="77" y="1736"/>
                  </a:lnTo>
                  <a:cubicBezTo>
                    <a:pt x="23" y="1763"/>
                    <a:pt x="1" y="1825"/>
                    <a:pt x="27" y="1878"/>
                  </a:cubicBezTo>
                  <a:cubicBezTo>
                    <a:pt x="46" y="1919"/>
                    <a:pt x="81" y="1936"/>
                    <a:pt x="120" y="1936"/>
                  </a:cubicBezTo>
                  <a:cubicBezTo>
                    <a:pt x="139" y="1936"/>
                    <a:pt x="153" y="1936"/>
                    <a:pt x="170" y="1928"/>
                  </a:cubicBezTo>
                  <a:lnTo>
                    <a:pt x="3694" y="203"/>
                  </a:lnTo>
                  <a:cubicBezTo>
                    <a:pt x="3748" y="176"/>
                    <a:pt x="3770" y="114"/>
                    <a:pt x="3743" y="61"/>
                  </a:cubicBezTo>
                  <a:cubicBezTo>
                    <a:pt x="3724" y="23"/>
                    <a:pt x="3685" y="0"/>
                    <a:pt x="3646"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49"/>
            <p:cNvSpPr/>
            <p:nvPr/>
          </p:nvSpPr>
          <p:spPr>
            <a:xfrm>
              <a:off x="5174837" y="3869926"/>
              <a:ext cx="48769" cy="93997"/>
            </a:xfrm>
            <a:custGeom>
              <a:rect b="b" l="l" r="r" t="t"/>
              <a:pathLst>
                <a:path extrusionOk="0" h="5788" w="3003">
                  <a:moveTo>
                    <a:pt x="2772" y="334"/>
                  </a:moveTo>
                  <a:lnTo>
                    <a:pt x="2772" y="334"/>
                  </a:lnTo>
                  <a:cubicBezTo>
                    <a:pt x="2504" y="3199"/>
                    <a:pt x="789" y="4942"/>
                    <a:pt x="223" y="5444"/>
                  </a:cubicBezTo>
                  <a:cubicBezTo>
                    <a:pt x="388" y="2487"/>
                    <a:pt x="2184" y="807"/>
                    <a:pt x="2772" y="334"/>
                  </a:cubicBezTo>
                  <a:close/>
                  <a:moveTo>
                    <a:pt x="2895" y="1"/>
                  </a:moveTo>
                  <a:cubicBezTo>
                    <a:pt x="2874" y="1"/>
                    <a:pt x="2852" y="6"/>
                    <a:pt x="2834" y="18"/>
                  </a:cubicBezTo>
                  <a:cubicBezTo>
                    <a:pt x="2807" y="36"/>
                    <a:pt x="94" y="1880"/>
                    <a:pt x="0" y="5676"/>
                  </a:cubicBezTo>
                  <a:cubicBezTo>
                    <a:pt x="0" y="5717"/>
                    <a:pt x="23" y="5757"/>
                    <a:pt x="58" y="5775"/>
                  </a:cubicBezTo>
                  <a:cubicBezTo>
                    <a:pt x="76" y="5783"/>
                    <a:pt x="89" y="5788"/>
                    <a:pt x="107" y="5788"/>
                  </a:cubicBezTo>
                  <a:cubicBezTo>
                    <a:pt x="130" y="5788"/>
                    <a:pt x="152" y="5779"/>
                    <a:pt x="169" y="5765"/>
                  </a:cubicBezTo>
                  <a:cubicBezTo>
                    <a:pt x="196" y="5748"/>
                    <a:pt x="2772" y="3787"/>
                    <a:pt x="3003" y="116"/>
                  </a:cubicBezTo>
                  <a:cubicBezTo>
                    <a:pt x="3003" y="76"/>
                    <a:pt x="2986" y="36"/>
                    <a:pt x="2949" y="13"/>
                  </a:cubicBezTo>
                  <a:cubicBezTo>
                    <a:pt x="2933" y="5"/>
                    <a:pt x="2914" y="1"/>
                    <a:pt x="289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49"/>
            <p:cNvSpPr/>
            <p:nvPr/>
          </p:nvSpPr>
          <p:spPr>
            <a:xfrm>
              <a:off x="4982734" y="3755126"/>
              <a:ext cx="49646" cy="129790"/>
            </a:xfrm>
            <a:custGeom>
              <a:rect b="b" l="l" r="r" t="t"/>
              <a:pathLst>
                <a:path extrusionOk="0" h="7992" w="3057">
                  <a:moveTo>
                    <a:pt x="593" y="466"/>
                  </a:moveTo>
                  <a:lnTo>
                    <a:pt x="593" y="466"/>
                  </a:lnTo>
                  <a:cubicBezTo>
                    <a:pt x="1118" y="1425"/>
                    <a:pt x="2642" y="4520"/>
                    <a:pt x="2205" y="7627"/>
                  </a:cubicBezTo>
                  <a:cubicBezTo>
                    <a:pt x="1742" y="6994"/>
                    <a:pt x="356" y="4717"/>
                    <a:pt x="593" y="466"/>
                  </a:cubicBezTo>
                  <a:close/>
                  <a:moveTo>
                    <a:pt x="503" y="0"/>
                  </a:moveTo>
                  <a:cubicBezTo>
                    <a:pt x="496" y="0"/>
                    <a:pt x="489" y="1"/>
                    <a:pt x="482" y="2"/>
                  </a:cubicBezTo>
                  <a:cubicBezTo>
                    <a:pt x="437" y="16"/>
                    <a:pt x="406" y="52"/>
                    <a:pt x="401" y="101"/>
                  </a:cubicBezTo>
                  <a:cubicBezTo>
                    <a:pt x="0" y="5505"/>
                    <a:pt x="2103" y="7858"/>
                    <a:pt x="2197" y="7956"/>
                  </a:cubicBezTo>
                  <a:cubicBezTo>
                    <a:pt x="2214" y="7978"/>
                    <a:pt x="2246" y="7991"/>
                    <a:pt x="2273" y="7991"/>
                  </a:cubicBezTo>
                  <a:cubicBezTo>
                    <a:pt x="2281" y="7991"/>
                    <a:pt x="2294" y="7991"/>
                    <a:pt x="2304" y="7987"/>
                  </a:cubicBezTo>
                  <a:cubicBezTo>
                    <a:pt x="2343" y="7974"/>
                    <a:pt x="2370" y="7942"/>
                    <a:pt x="2380" y="7902"/>
                  </a:cubicBezTo>
                  <a:cubicBezTo>
                    <a:pt x="3056" y="4018"/>
                    <a:pt x="624" y="92"/>
                    <a:pt x="597" y="52"/>
                  </a:cubicBezTo>
                  <a:cubicBezTo>
                    <a:pt x="578" y="18"/>
                    <a:pt x="541" y="0"/>
                    <a:pt x="503"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49"/>
            <p:cNvSpPr/>
            <p:nvPr/>
          </p:nvSpPr>
          <p:spPr>
            <a:xfrm>
              <a:off x="4124775" y="4004993"/>
              <a:ext cx="364133" cy="156472"/>
            </a:xfrm>
            <a:custGeom>
              <a:rect b="b" l="l" r="r" t="t"/>
              <a:pathLst>
                <a:path extrusionOk="0" h="9635" w="22422">
                  <a:moveTo>
                    <a:pt x="13375" y="0"/>
                  </a:moveTo>
                  <a:cubicBezTo>
                    <a:pt x="13057" y="0"/>
                    <a:pt x="12722" y="26"/>
                    <a:pt x="12369" y="82"/>
                  </a:cubicBezTo>
                  <a:cubicBezTo>
                    <a:pt x="8696" y="665"/>
                    <a:pt x="9426" y="5333"/>
                    <a:pt x="6299" y="5333"/>
                  </a:cubicBezTo>
                  <a:cubicBezTo>
                    <a:pt x="6130" y="5333"/>
                    <a:pt x="5950" y="5319"/>
                    <a:pt x="5758" y="5291"/>
                  </a:cubicBezTo>
                  <a:cubicBezTo>
                    <a:pt x="5552" y="5260"/>
                    <a:pt x="5352" y="5245"/>
                    <a:pt x="5157" y="5245"/>
                  </a:cubicBezTo>
                  <a:cubicBezTo>
                    <a:pt x="1781" y="5245"/>
                    <a:pt x="1" y="9590"/>
                    <a:pt x="1" y="9590"/>
                  </a:cubicBezTo>
                  <a:lnTo>
                    <a:pt x="4679" y="9634"/>
                  </a:lnTo>
                  <a:lnTo>
                    <a:pt x="22421" y="9634"/>
                  </a:lnTo>
                  <a:cubicBezTo>
                    <a:pt x="22421" y="9634"/>
                    <a:pt x="20702" y="5798"/>
                    <a:pt x="19195" y="3623"/>
                  </a:cubicBezTo>
                  <a:lnTo>
                    <a:pt x="15489" y="5972"/>
                  </a:lnTo>
                  <a:lnTo>
                    <a:pt x="18068" y="2537"/>
                  </a:lnTo>
                  <a:cubicBezTo>
                    <a:pt x="18068" y="2537"/>
                    <a:pt x="16555" y="0"/>
                    <a:pt x="13375"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49"/>
            <p:cNvSpPr/>
            <p:nvPr/>
          </p:nvSpPr>
          <p:spPr>
            <a:xfrm>
              <a:off x="4297861" y="4005302"/>
              <a:ext cx="61030" cy="157252"/>
            </a:xfrm>
            <a:custGeom>
              <a:rect b="b" l="l" r="r" t="t"/>
              <a:pathLst>
                <a:path extrusionOk="0" h="9683" w="3758">
                  <a:moveTo>
                    <a:pt x="3685" y="0"/>
                  </a:moveTo>
                  <a:cubicBezTo>
                    <a:pt x="3660" y="0"/>
                    <a:pt x="3634" y="17"/>
                    <a:pt x="3628" y="40"/>
                  </a:cubicBezTo>
                  <a:lnTo>
                    <a:pt x="9" y="9593"/>
                  </a:lnTo>
                  <a:cubicBezTo>
                    <a:pt x="1" y="9629"/>
                    <a:pt x="14" y="9664"/>
                    <a:pt x="50" y="9678"/>
                  </a:cubicBezTo>
                  <a:cubicBezTo>
                    <a:pt x="54" y="9682"/>
                    <a:pt x="63" y="9682"/>
                    <a:pt x="72" y="9682"/>
                  </a:cubicBezTo>
                  <a:cubicBezTo>
                    <a:pt x="99" y="9682"/>
                    <a:pt x="121" y="9664"/>
                    <a:pt x="130" y="9642"/>
                  </a:cubicBezTo>
                  <a:lnTo>
                    <a:pt x="3743" y="85"/>
                  </a:lnTo>
                  <a:cubicBezTo>
                    <a:pt x="3757" y="54"/>
                    <a:pt x="3743" y="14"/>
                    <a:pt x="3708" y="5"/>
                  </a:cubicBezTo>
                  <a:cubicBezTo>
                    <a:pt x="3701" y="2"/>
                    <a:pt x="3693" y="0"/>
                    <a:pt x="3685"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49"/>
            <p:cNvSpPr/>
            <p:nvPr/>
          </p:nvSpPr>
          <p:spPr>
            <a:xfrm>
              <a:off x="4256107" y="4076709"/>
              <a:ext cx="2062" cy="85845"/>
            </a:xfrm>
            <a:custGeom>
              <a:rect b="b" l="l" r="r" t="t"/>
              <a:pathLst>
                <a:path extrusionOk="0" h="5286" w="127">
                  <a:moveTo>
                    <a:pt x="63" y="1"/>
                  </a:moveTo>
                  <a:cubicBezTo>
                    <a:pt x="28" y="1"/>
                    <a:pt x="1" y="32"/>
                    <a:pt x="1" y="68"/>
                  </a:cubicBezTo>
                  <a:lnTo>
                    <a:pt x="1" y="5218"/>
                  </a:lnTo>
                  <a:cubicBezTo>
                    <a:pt x="1" y="5254"/>
                    <a:pt x="28" y="5285"/>
                    <a:pt x="63" y="5285"/>
                  </a:cubicBezTo>
                  <a:cubicBezTo>
                    <a:pt x="99" y="5285"/>
                    <a:pt x="126" y="5254"/>
                    <a:pt x="126" y="5218"/>
                  </a:cubicBezTo>
                  <a:lnTo>
                    <a:pt x="126" y="68"/>
                  </a:lnTo>
                  <a:cubicBezTo>
                    <a:pt x="126" y="32"/>
                    <a:pt x="99" y="1"/>
                    <a:pt x="63"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49"/>
            <p:cNvSpPr/>
            <p:nvPr/>
          </p:nvSpPr>
          <p:spPr>
            <a:xfrm>
              <a:off x="4321815" y="4076758"/>
              <a:ext cx="73811" cy="22411"/>
            </a:xfrm>
            <a:custGeom>
              <a:rect b="b" l="l" r="r" t="t"/>
              <a:pathLst>
                <a:path extrusionOk="0" h="1380" w="4545">
                  <a:moveTo>
                    <a:pt x="4472" y="0"/>
                  </a:moveTo>
                  <a:cubicBezTo>
                    <a:pt x="4466" y="0"/>
                    <a:pt x="4461" y="1"/>
                    <a:pt x="4456" y="2"/>
                  </a:cubicBezTo>
                  <a:lnTo>
                    <a:pt x="54" y="1250"/>
                  </a:lnTo>
                  <a:cubicBezTo>
                    <a:pt x="23" y="1263"/>
                    <a:pt x="0" y="1295"/>
                    <a:pt x="10" y="1330"/>
                  </a:cubicBezTo>
                  <a:cubicBezTo>
                    <a:pt x="18" y="1357"/>
                    <a:pt x="45" y="1379"/>
                    <a:pt x="72" y="1379"/>
                  </a:cubicBezTo>
                  <a:cubicBezTo>
                    <a:pt x="80" y="1379"/>
                    <a:pt x="85" y="1375"/>
                    <a:pt x="90" y="1375"/>
                  </a:cubicBezTo>
                  <a:lnTo>
                    <a:pt x="4491" y="127"/>
                  </a:lnTo>
                  <a:cubicBezTo>
                    <a:pt x="4522" y="113"/>
                    <a:pt x="4545" y="82"/>
                    <a:pt x="4532" y="47"/>
                  </a:cubicBezTo>
                  <a:cubicBezTo>
                    <a:pt x="4524" y="18"/>
                    <a:pt x="4498" y="0"/>
                    <a:pt x="447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49"/>
            <p:cNvSpPr/>
            <p:nvPr/>
          </p:nvSpPr>
          <p:spPr>
            <a:xfrm>
              <a:off x="4255978" y="4106071"/>
              <a:ext cx="52114" cy="35712"/>
            </a:xfrm>
            <a:custGeom>
              <a:rect b="b" l="l" r="r" t="t"/>
              <a:pathLst>
                <a:path extrusionOk="0" h="2199" w="3209">
                  <a:moveTo>
                    <a:pt x="73" y="0"/>
                  </a:moveTo>
                  <a:cubicBezTo>
                    <a:pt x="52" y="0"/>
                    <a:pt x="31" y="10"/>
                    <a:pt x="17" y="29"/>
                  </a:cubicBezTo>
                  <a:cubicBezTo>
                    <a:pt x="0" y="56"/>
                    <a:pt x="5" y="95"/>
                    <a:pt x="36" y="118"/>
                  </a:cubicBezTo>
                  <a:lnTo>
                    <a:pt x="3096" y="2190"/>
                  </a:lnTo>
                  <a:cubicBezTo>
                    <a:pt x="3110" y="2194"/>
                    <a:pt x="3119" y="2199"/>
                    <a:pt x="3132" y="2199"/>
                  </a:cubicBezTo>
                  <a:cubicBezTo>
                    <a:pt x="3155" y="2199"/>
                    <a:pt x="3172" y="2190"/>
                    <a:pt x="3186" y="2172"/>
                  </a:cubicBezTo>
                  <a:cubicBezTo>
                    <a:pt x="3208" y="2141"/>
                    <a:pt x="3199" y="2100"/>
                    <a:pt x="3168" y="2083"/>
                  </a:cubicBezTo>
                  <a:lnTo>
                    <a:pt x="107" y="11"/>
                  </a:lnTo>
                  <a:cubicBezTo>
                    <a:pt x="97" y="4"/>
                    <a:pt x="85" y="0"/>
                    <a:pt x="7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49"/>
            <p:cNvSpPr/>
            <p:nvPr/>
          </p:nvSpPr>
          <p:spPr>
            <a:xfrm>
              <a:off x="3752213" y="3650541"/>
              <a:ext cx="188433" cy="194279"/>
            </a:xfrm>
            <a:custGeom>
              <a:rect b="b" l="l" r="r" t="t"/>
              <a:pathLst>
                <a:path extrusionOk="0" h="11963" w="11603">
                  <a:moveTo>
                    <a:pt x="8460" y="0"/>
                  </a:moveTo>
                  <a:cubicBezTo>
                    <a:pt x="7861" y="0"/>
                    <a:pt x="7297" y="133"/>
                    <a:pt x="6951" y="370"/>
                  </a:cubicBezTo>
                  <a:cubicBezTo>
                    <a:pt x="6951" y="370"/>
                    <a:pt x="5160" y="2571"/>
                    <a:pt x="5811" y="3966"/>
                  </a:cubicBezTo>
                  <a:cubicBezTo>
                    <a:pt x="6461" y="5356"/>
                    <a:pt x="4826" y="5173"/>
                    <a:pt x="3690" y="5426"/>
                  </a:cubicBezTo>
                  <a:cubicBezTo>
                    <a:pt x="2558" y="5681"/>
                    <a:pt x="1" y="7552"/>
                    <a:pt x="1382" y="9913"/>
                  </a:cubicBezTo>
                  <a:cubicBezTo>
                    <a:pt x="2129" y="11186"/>
                    <a:pt x="3977" y="11963"/>
                    <a:pt x="5809" y="11963"/>
                  </a:cubicBezTo>
                  <a:cubicBezTo>
                    <a:pt x="7378" y="11963"/>
                    <a:pt x="8934" y="11393"/>
                    <a:pt x="9776" y="10078"/>
                  </a:cubicBezTo>
                  <a:cubicBezTo>
                    <a:pt x="11603" y="7227"/>
                    <a:pt x="9554" y="6002"/>
                    <a:pt x="9843" y="5106"/>
                  </a:cubicBezTo>
                  <a:cubicBezTo>
                    <a:pt x="10132" y="4215"/>
                    <a:pt x="11510" y="2027"/>
                    <a:pt x="10730" y="931"/>
                  </a:cubicBezTo>
                  <a:cubicBezTo>
                    <a:pt x="10271" y="280"/>
                    <a:pt x="9329" y="0"/>
                    <a:pt x="846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49"/>
            <p:cNvSpPr/>
            <p:nvPr/>
          </p:nvSpPr>
          <p:spPr>
            <a:xfrm>
              <a:off x="3851423" y="3955803"/>
              <a:ext cx="98414" cy="230657"/>
            </a:xfrm>
            <a:custGeom>
              <a:rect b="b" l="l" r="r" t="t"/>
              <a:pathLst>
                <a:path extrusionOk="0" h="14203" w="6060">
                  <a:moveTo>
                    <a:pt x="2187" y="0"/>
                  </a:moveTo>
                  <a:cubicBezTo>
                    <a:pt x="1512" y="0"/>
                    <a:pt x="768" y="353"/>
                    <a:pt x="134" y="1359"/>
                  </a:cubicBezTo>
                  <a:cubicBezTo>
                    <a:pt x="134" y="1359"/>
                    <a:pt x="1" y="3508"/>
                    <a:pt x="1560" y="7299"/>
                  </a:cubicBezTo>
                  <a:cubicBezTo>
                    <a:pt x="3114" y="11086"/>
                    <a:pt x="3498" y="13995"/>
                    <a:pt x="4648" y="14187"/>
                  </a:cubicBezTo>
                  <a:cubicBezTo>
                    <a:pt x="4712" y="14198"/>
                    <a:pt x="4773" y="14203"/>
                    <a:pt x="4832" y="14203"/>
                  </a:cubicBezTo>
                  <a:cubicBezTo>
                    <a:pt x="5826" y="14203"/>
                    <a:pt x="6059" y="12714"/>
                    <a:pt x="5971" y="11086"/>
                  </a:cubicBezTo>
                  <a:cubicBezTo>
                    <a:pt x="5872" y="9366"/>
                    <a:pt x="4562" y="1663"/>
                    <a:pt x="3881" y="820"/>
                  </a:cubicBezTo>
                  <a:cubicBezTo>
                    <a:pt x="3529" y="389"/>
                    <a:pt x="2896" y="0"/>
                    <a:pt x="2187"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49"/>
            <p:cNvSpPr/>
            <p:nvPr/>
          </p:nvSpPr>
          <p:spPr>
            <a:xfrm>
              <a:off x="3841939" y="3949875"/>
              <a:ext cx="119624" cy="283697"/>
            </a:xfrm>
            <a:custGeom>
              <a:rect b="b" l="l" r="r" t="t"/>
              <a:pathLst>
                <a:path extrusionOk="0" h="17469" w="7366">
                  <a:moveTo>
                    <a:pt x="2954" y="0"/>
                  </a:moveTo>
                  <a:cubicBezTo>
                    <a:pt x="2127" y="0"/>
                    <a:pt x="1180" y="425"/>
                    <a:pt x="593" y="1876"/>
                  </a:cubicBezTo>
                  <a:cubicBezTo>
                    <a:pt x="593" y="1876"/>
                    <a:pt x="1" y="5339"/>
                    <a:pt x="1159" y="8600"/>
                  </a:cubicBezTo>
                  <a:cubicBezTo>
                    <a:pt x="2313" y="11861"/>
                    <a:pt x="2701" y="12557"/>
                    <a:pt x="2585" y="13941"/>
                  </a:cubicBezTo>
                  <a:cubicBezTo>
                    <a:pt x="2478" y="15218"/>
                    <a:pt x="3149" y="17468"/>
                    <a:pt x="4844" y="17468"/>
                  </a:cubicBezTo>
                  <a:cubicBezTo>
                    <a:pt x="4994" y="17468"/>
                    <a:pt x="5153" y="17450"/>
                    <a:pt x="5321" y="17412"/>
                  </a:cubicBezTo>
                  <a:cubicBezTo>
                    <a:pt x="7365" y="16949"/>
                    <a:pt x="7013" y="14562"/>
                    <a:pt x="7013" y="12516"/>
                  </a:cubicBezTo>
                  <a:cubicBezTo>
                    <a:pt x="7018" y="10476"/>
                    <a:pt x="4688" y="1177"/>
                    <a:pt x="4612" y="714"/>
                  </a:cubicBezTo>
                  <a:cubicBezTo>
                    <a:pt x="4570" y="475"/>
                    <a:pt x="3829" y="0"/>
                    <a:pt x="2954" y="0"/>
                  </a:cubicBezTo>
                  <a:close/>
                </a:path>
              </a:pathLst>
            </a:custGeom>
            <a:solidFill>
              <a:srgbClr val="FFA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49"/>
            <p:cNvSpPr/>
            <p:nvPr/>
          </p:nvSpPr>
          <p:spPr>
            <a:xfrm>
              <a:off x="3870894" y="4143650"/>
              <a:ext cx="81817" cy="332449"/>
            </a:xfrm>
            <a:custGeom>
              <a:rect b="b" l="l" r="r" t="t"/>
              <a:pathLst>
                <a:path extrusionOk="0" h="20471" w="5038">
                  <a:moveTo>
                    <a:pt x="3780" y="0"/>
                  </a:moveTo>
                  <a:cubicBezTo>
                    <a:pt x="3291" y="0"/>
                    <a:pt x="2779" y="307"/>
                    <a:pt x="2504" y="1092"/>
                  </a:cubicBezTo>
                  <a:cubicBezTo>
                    <a:pt x="2504" y="1092"/>
                    <a:pt x="1514" y="3631"/>
                    <a:pt x="757" y="6924"/>
                  </a:cubicBezTo>
                  <a:cubicBezTo>
                    <a:pt x="0" y="10222"/>
                    <a:pt x="161" y="18847"/>
                    <a:pt x="455" y="19867"/>
                  </a:cubicBezTo>
                  <a:cubicBezTo>
                    <a:pt x="537" y="20152"/>
                    <a:pt x="783" y="20471"/>
                    <a:pt x="1027" y="20471"/>
                  </a:cubicBezTo>
                  <a:cubicBezTo>
                    <a:pt x="1195" y="20471"/>
                    <a:pt x="1362" y="20321"/>
                    <a:pt x="1475" y="19908"/>
                  </a:cubicBezTo>
                  <a:cubicBezTo>
                    <a:pt x="1751" y="18887"/>
                    <a:pt x="4878" y="2428"/>
                    <a:pt x="4981" y="1230"/>
                  </a:cubicBezTo>
                  <a:cubicBezTo>
                    <a:pt x="5037" y="545"/>
                    <a:pt x="4430" y="0"/>
                    <a:pt x="378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49"/>
            <p:cNvSpPr/>
            <p:nvPr/>
          </p:nvSpPr>
          <p:spPr>
            <a:xfrm>
              <a:off x="3867988" y="4134036"/>
              <a:ext cx="90976" cy="278224"/>
            </a:xfrm>
            <a:custGeom>
              <a:rect b="b" l="l" r="r" t="t"/>
              <a:pathLst>
                <a:path extrusionOk="0" h="17132" w="5602">
                  <a:moveTo>
                    <a:pt x="3443" y="0"/>
                  </a:moveTo>
                  <a:cubicBezTo>
                    <a:pt x="3150" y="0"/>
                    <a:pt x="2840" y="56"/>
                    <a:pt x="2522" y="174"/>
                  </a:cubicBezTo>
                  <a:cubicBezTo>
                    <a:pt x="865" y="793"/>
                    <a:pt x="998" y="2143"/>
                    <a:pt x="998" y="2143"/>
                  </a:cubicBezTo>
                  <a:cubicBezTo>
                    <a:pt x="998" y="2143"/>
                    <a:pt x="709" y="5110"/>
                    <a:pt x="709" y="5685"/>
                  </a:cubicBezTo>
                  <a:cubicBezTo>
                    <a:pt x="709" y="6264"/>
                    <a:pt x="1" y="17131"/>
                    <a:pt x="1" y="17131"/>
                  </a:cubicBezTo>
                  <a:lnTo>
                    <a:pt x="2585" y="17131"/>
                  </a:lnTo>
                  <a:cubicBezTo>
                    <a:pt x="2585" y="17131"/>
                    <a:pt x="4140" y="11771"/>
                    <a:pt x="4755" y="9214"/>
                  </a:cubicBezTo>
                  <a:cubicBezTo>
                    <a:pt x="5263" y="7102"/>
                    <a:pt x="5432" y="2486"/>
                    <a:pt x="5432" y="2486"/>
                  </a:cubicBezTo>
                  <a:cubicBezTo>
                    <a:pt x="5601" y="991"/>
                    <a:pt x="4678" y="0"/>
                    <a:pt x="3443" y="0"/>
                  </a:cubicBezTo>
                  <a:close/>
                </a:path>
              </a:pathLst>
            </a:custGeom>
            <a:solidFill>
              <a:srgbClr val="FFA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49"/>
            <p:cNvSpPr/>
            <p:nvPr/>
          </p:nvSpPr>
          <p:spPr>
            <a:xfrm>
              <a:off x="3869871" y="4379892"/>
              <a:ext cx="53478" cy="958"/>
            </a:xfrm>
            <a:custGeom>
              <a:rect b="b" l="l" r="r" t="t"/>
              <a:pathLst>
                <a:path extrusionOk="0" h="59" w="3293">
                  <a:moveTo>
                    <a:pt x="4" y="0"/>
                  </a:moveTo>
                  <a:lnTo>
                    <a:pt x="0" y="59"/>
                  </a:lnTo>
                  <a:lnTo>
                    <a:pt x="3293" y="59"/>
                  </a:lnTo>
                  <a:lnTo>
                    <a:pt x="3293" y="0"/>
                  </a:lnTo>
                  <a:cubicBezTo>
                    <a:pt x="3272" y="0"/>
                    <a:pt x="1863" y="2"/>
                    <a:pt x="896" y="2"/>
                  </a:cubicBezTo>
                  <a:cubicBezTo>
                    <a:pt x="412" y="2"/>
                    <a:pt x="39" y="2"/>
                    <a:pt x="4"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49"/>
            <p:cNvSpPr/>
            <p:nvPr/>
          </p:nvSpPr>
          <p:spPr>
            <a:xfrm>
              <a:off x="3877407" y="4423659"/>
              <a:ext cx="16" cy="16"/>
            </a:xfrm>
            <a:custGeom>
              <a:rect b="b" l="l" r="r" t="t"/>
              <a:pathLst>
                <a:path extrusionOk="0" h="1" w="1">
                  <a:moveTo>
                    <a:pt x="0"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49"/>
            <p:cNvSpPr/>
            <p:nvPr/>
          </p:nvSpPr>
          <p:spPr>
            <a:xfrm>
              <a:off x="3874792" y="4480466"/>
              <a:ext cx="120923" cy="15509"/>
            </a:xfrm>
            <a:custGeom>
              <a:rect b="b" l="l" r="r" t="t"/>
              <a:pathLst>
                <a:path extrusionOk="0" h="955" w="7446">
                  <a:moveTo>
                    <a:pt x="1" y="1"/>
                  </a:moveTo>
                  <a:lnTo>
                    <a:pt x="1" y="954"/>
                  </a:lnTo>
                  <a:lnTo>
                    <a:pt x="7445" y="954"/>
                  </a:lnTo>
                  <a:cubicBezTo>
                    <a:pt x="7445" y="954"/>
                    <a:pt x="7419" y="856"/>
                    <a:pt x="727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49"/>
            <p:cNvSpPr/>
            <p:nvPr/>
          </p:nvSpPr>
          <p:spPr>
            <a:xfrm>
              <a:off x="3874792" y="4424471"/>
              <a:ext cx="118114" cy="56012"/>
            </a:xfrm>
            <a:custGeom>
              <a:rect b="b" l="l" r="r" t="t"/>
              <a:pathLst>
                <a:path extrusionOk="0" h="3449" w="7273">
                  <a:moveTo>
                    <a:pt x="1" y="0"/>
                  </a:moveTo>
                  <a:lnTo>
                    <a:pt x="1" y="3449"/>
                  </a:lnTo>
                  <a:lnTo>
                    <a:pt x="7272" y="3449"/>
                  </a:lnTo>
                  <a:cubicBezTo>
                    <a:pt x="7267" y="3430"/>
                    <a:pt x="7263" y="3413"/>
                    <a:pt x="7263" y="3395"/>
                  </a:cubicBezTo>
                  <a:cubicBezTo>
                    <a:pt x="7106" y="2490"/>
                    <a:pt x="4634" y="2290"/>
                    <a:pt x="3129" y="2147"/>
                  </a:cubicBezTo>
                  <a:cubicBezTo>
                    <a:pt x="1618" y="2001"/>
                    <a:pt x="1832" y="0"/>
                    <a:pt x="1832"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49"/>
            <p:cNvSpPr/>
            <p:nvPr/>
          </p:nvSpPr>
          <p:spPr>
            <a:xfrm>
              <a:off x="3918120" y="3781370"/>
              <a:ext cx="55378" cy="168035"/>
            </a:xfrm>
            <a:custGeom>
              <a:rect b="b" l="l" r="r" t="t"/>
              <a:pathLst>
                <a:path extrusionOk="0" h="10347" w="3410">
                  <a:moveTo>
                    <a:pt x="1384" y="1"/>
                  </a:moveTo>
                  <a:cubicBezTo>
                    <a:pt x="1275" y="1"/>
                    <a:pt x="1160" y="24"/>
                    <a:pt x="1039" y="76"/>
                  </a:cubicBezTo>
                  <a:cubicBezTo>
                    <a:pt x="130" y="472"/>
                    <a:pt x="167" y="1466"/>
                    <a:pt x="81" y="1894"/>
                  </a:cubicBezTo>
                  <a:cubicBezTo>
                    <a:pt x="1" y="2321"/>
                    <a:pt x="732" y="8376"/>
                    <a:pt x="1008" y="9303"/>
                  </a:cubicBezTo>
                  <a:cubicBezTo>
                    <a:pt x="1178" y="9872"/>
                    <a:pt x="1754" y="10347"/>
                    <a:pt x="2262" y="10347"/>
                  </a:cubicBezTo>
                  <a:cubicBezTo>
                    <a:pt x="2582" y="10347"/>
                    <a:pt x="2874" y="10160"/>
                    <a:pt x="3022" y="9690"/>
                  </a:cubicBezTo>
                  <a:cubicBezTo>
                    <a:pt x="3410" y="8474"/>
                    <a:pt x="2559" y="1283"/>
                    <a:pt x="2559" y="1283"/>
                  </a:cubicBezTo>
                  <a:cubicBezTo>
                    <a:pt x="2524" y="985"/>
                    <a:pt x="2093" y="1"/>
                    <a:pt x="1384"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49"/>
            <p:cNvSpPr/>
            <p:nvPr/>
          </p:nvSpPr>
          <p:spPr>
            <a:xfrm>
              <a:off x="3916383" y="3810650"/>
              <a:ext cx="48801" cy="75061"/>
            </a:xfrm>
            <a:custGeom>
              <a:rect b="b" l="l" r="r" t="t"/>
              <a:pathLst>
                <a:path extrusionOk="0" h="4622" w="3005">
                  <a:moveTo>
                    <a:pt x="1720" y="0"/>
                  </a:moveTo>
                  <a:cubicBezTo>
                    <a:pt x="1493" y="0"/>
                    <a:pt x="1243" y="71"/>
                    <a:pt x="977" y="241"/>
                  </a:cubicBezTo>
                  <a:cubicBezTo>
                    <a:pt x="1" y="866"/>
                    <a:pt x="340" y="2055"/>
                    <a:pt x="340" y="2055"/>
                  </a:cubicBezTo>
                  <a:lnTo>
                    <a:pt x="648" y="4621"/>
                  </a:lnTo>
                  <a:lnTo>
                    <a:pt x="2982" y="2563"/>
                  </a:lnTo>
                  <a:cubicBezTo>
                    <a:pt x="2982" y="2563"/>
                    <a:pt x="3005" y="1636"/>
                    <a:pt x="2857" y="981"/>
                  </a:cubicBezTo>
                  <a:cubicBezTo>
                    <a:pt x="2754" y="505"/>
                    <a:pt x="2322" y="0"/>
                    <a:pt x="172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49"/>
            <p:cNvSpPr/>
            <p:nvPr/>
          </p:nvSpPr>
          <p:spPr>
            <a:xfrm>
              <a:off x="3914580" y="3761021"/>
              <a:ext cx="57555" cy="166363"/>
            </a:xfrm>
            <a:custGeom>
              <a:rect b="b" l="l" r="r" t="t"/>
              <a:pathLst>
                <a:path extrusionOk="0" h="10244" w="3544">
                  <a:moveTo>
                    <a:pt x="1386" y="1"/>
                  </a:moveTo>
                  <a:cubicBezTo>
                    <a:pt x="85" y="402"/>
                    <a:pt x="144" y="1275"/>
                    <a:pt x="72" y="2170"/>
                  </a:cubicBezTo>
                  <a:cubicBezTo>
                    <a:pt x="1" y="3067"/>
                    <a:pt x="1154" y="10244"/>
                    <a:pt x="1154" y="10244"/>
                  </a:cubicBezTo>
                  <a:lnTo>
                    <a:pt x="3293" y="10021"/>
                  </a:lnTo>
                  <a:cubicBezTo>
                    <a:pt x="3293" y="10021"/>
                    <a:pt x="3543" y="2612"/>
                    <a:pt x="3218" y="1440"/>
                  </a:cubicBezTo>
                  <a:cubicBezTo>
                    <a:pt x="2888" y="268"/>
                    <a:pt x="1386" y="1"/>
                    <a:pt x="1386"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49"/>
            <p:cNvSpPr/>
            <p:nvPr/>
          </p:nvSpPr>
          <p:spPr>
            <a:xfrm>
              <a:off x="3940840" y="3840548"/>
              <a:ext cx="103855" cy="109149"/>
            </a:xfrm>
            <a:custGeom>
              <a:rect b="b" l="l" r="r" t="t"/>
              <a:pathLst>
                <a:path extrusionOk="0" h="6721" w="6395">
                  <a:moveTo>
                    <a:pt x="5789" y="0"/>
                  </a:moveTo>
                  <a:cubicBezTo>
                    <a:pt x="3722" y="1559"/>
                    <a:pt x="255" y="4473"/>
                    <a:pt x="113" y="5556"/>
                  </a:cubicBezTo>
                  <a:cubicBezTo>
                    <a:pt x="0" y="6414"/>
                    <a:pt x="431" y="6721"/>
                    <a:pt x="962" y="6721"/>
                  </a:cubicBezTo>
                  <a:cubicBezTo>
                    <a:pt x="1312" y="6721"/>
                    <a:pt x="1706" y="6586"/>
                    <a:pt x="2015" y="6389"/>
                  </a:cubicBezTo>
                  <a:cubicBezTo>
                    <a:pt x="2514" y="6064"/>
                    <a:pt x="4831" y="3266"/>
                    <a:pt x="6395" y="1333"/>
                  </a:cubicBezTo>
                  <a:lnTo>
                    <a:pt x="5789"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49"/>
            <p:cNvSpPr/>
            <p:nvPr/>
          </p:nvSpPr>
          <p:spPr>
            <a:xfrm>
              <a:off x="4034837" y="3821888"/>
              <a:ext cx="37628" cy="40308"/>
            </a:xfrm>
            <a:custGeom>
              <a:rect b="b" l="l" r="r" t="t"/>
              <a:pathLst>
                <a:path extrusionOk="0" h="2482" w="2317">
                  <a:moveTo>
                    <a:pt x="1957" y="1"/>
                  </a:moveTo>
                  <a:cubicBezTo>
                    <a:pt x="1827" y="1"/>
                    <a:pt x="1647" y="51"/>
                    <a:pt x="1409" y="174"/>
                  </a:cubicBezTo>
                  <a:cubicBezTo>
                    <a:pt x="1191" y="285"/>
                    <a:pt x="669" y="650"/>
                    <a:pt x="1" y="1149"/>
                  </a:cubicBezTo>
                  <a:lnTo>
                    <a:pt x="607" y="2482"/>
                  </a:lnTo>
                  <a:cubicBezTo>
                    <a:pt x="1458" y="1439"/>
                    <a:pt x="2086" y="646"/>
                    <a:pt x="2086" y="646"/>
                  </a:cubicBezTo>
                  <a:cubicBezTo>
                    <a:pt x="2299" y="381"/>
                    <a:pt x="2317" y="1"/>
                    <a:pt x="195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49"/>
            <p:cNvSpPr/>
            <p:nvPr/>
          </p:nvSpPr>
          <p:spPr>
            <a:xfrm>
              <a:off x="4046628" y="3781077"/>
              <a:ext cx="58561" cy="60072"/>
            </a:xfrm>
            <a:custGeom>
              <a:rect b="b" l="l" r="r" t="t"/>
              <a:pathLst>
                <a:path extrusionOk="0" h="3699" w="3606">
                  <a:moveTo>
                    <a:pt x="3437" y="0"/>
                  </a:moveTo>
                  <a:cubicBezTo>
                    <a:pt x="3256" y="0"/>
                    <a:pt x="2720" y="922"/>
                    <a:pt x="2519" y="1217"/>
                  </a:cubicBezTo>
                  <a:cubicBezTo>
                    <a:pt x="2305" y="1532"/>
                    <a:pt x="1917" y="1719"/>
                    <a:pt x="1917" y="1719"/>
                  </a:cubicBezTo>
                  <a:cubicBezTo>
                    <a:pt x="1901" y="1728"/>
                    <a:pt x="1885" y="1732"/>
                    <a:pt x="1870" y="1732"/>
                  </a:cubicBezTo>
                  <a:cubicBezTo>
                    <a:pt x="1801" y="1732"/>
                    <a:pt x="1750" y="1640"/>
                    <a:pt x="1801" y="1457"/>
                  </a:cubicBezTo>
                  <a:cubicBezTo>
                    <a:pt x="1868" y="1234"/>
                    <a:pt x="2563" y="660"/>
                    <a:pt x="2407" y="472"/>
                  </a:cubicBezTo>
                  <a:cubicBezTo>
                    <a:pt x="2394" y="457"/>
                    <a:pt x="2376" y="450"/>
                    <a:pt x="2353" y="450"/>
                  </a:cubicBezTo>
                  <a:cubicBezTo>
                    <a:pt x="2101" y="450"/>
                    <a:pt x="1285" y="1349"/>
                    <a:pt x="1097" y="1791"/>
                  </a:cubicBezTo>
                  <a:cubicBezTo>
                    <a:pt x="893" y="2276"/>
                    <a:pt x="1" y="3448"/>
                    <a:pt x="420" y="3671"/>
                  </a:cubicBezTo>
                  <a:cubicBezTo>
                    <a:pt x="456" y="3690"/>
                    <a:pt x="499" y="3699"/>
                    <a:pt x="548" y="3699"/>
                  </a:cubicBezTo>
                  <a:cubicBezTo>
                    <a:pt x="1073" y="3699"/>
                    <a:pt x="2278" y="2677"/>
                    <a:pt x="2661" y="2062"/>
                  </a:cubicBezTo>
                  <a:cubicBezTo>
                    <a:pt x="3085" y="1390"/>
                    <a:pt x="3605" y="214"/>
                    <a:pt x="3476" y="22"/>
                  </a:cubicBezTo>
                  <a:cubicBezTo>
                    <a:pt x="3466" y="7"/>
                    <a:pt x="3453" y="0"/>
                    <a:pt x="3437"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49"/>
            <p:cNvSpPr/>
            <p:nvPr/>
          </p:nvSpPr>
          <p:spPr>
            <a:xfrm>
              <a:off x="3814737" y="3750026"/>
              <a:ext cx="138300" cy="160792"/>
            </a:xfrm>
            <a:custGeom>
              <a:rect b="b" l="l" r="r" t="t"/>
              <a:pathLst>
                <a:path extrusionOk="0" h="9901" w="8516">
                  <a:moveTo>
                    <a:pt x="1340" y="1"/>
                  </a:moveTo>
                  <a:cubicBezTo>
                    <a:pt x="624" y="1"/>
                    <a:pt x="125" y="771"/>
                    <a:pt x="63" y="1765"/>
                  </a:cubicBezTo>
                  <a:cubicBezTo>
                    <a:pt x="0" y="2763"/>
                    <a:pt x="691" y="4723"/>
                    <a:pt x="896" y="5414"/>
                  </a:cubicBezTo>
                  <a:cubicBezTo>
                    <a:pt x="1100" y="6105"/>
                    <a:pt x="1164" y="9156"/>
                    <a:pt x="1164" y="9156"/>
                  </a:cubicBezTo>
                  <a:lnTo>
                    <a:pt x="5022" y="9901"/>
                  </a:lnTo>
                  <a:cubicBezTo>
                    <a:pt x="5022" y="9901"/>
                    <a:pt x="5147" y="9794"/>
                    <a:pt x="5285" y="9175"/>
                  </a:cubicBezTo>
                  <a:cubicBezTo>
                    <a:pt x="5427" y="8550"/>
                    <a:pt x="6136" y="7098"/>
                    <a:pt x="7325" y="5249"/>
                  </a:cubicBezTo>
                  <a:cubicBezTo>
                    <a:pt x="8515" y="3400"/>
                    <a:pt x="8190" y="1270"/>
                    <a:pt x="7802" y="847"/>
                  </a:cubicBezTo>
                  <a:cubicBezTo>
                    <a:pt x="7419" y="419"/>
                    <a:pt x="5342" y="281"/>
                    <a:pt x="5342" y="281"/>
                  </a:cubicBezTo>
                  <a:lnTo>
                    <a:pt x="4184" y="94"/>
                  </a:lnTo>
                  <a:cubicBezTo>
                    <a:pt x="4184" y="94"/>
                    <a:pt x="2085" y="9"/>
                    <a:pt x="1359" y="1"/>
                  </a:cubicBezTo>
                  <a:cubicBezTo>
                    <a:pt x="1353" y="1"/>
                    <a:pt x="1346" y="1"/>
                    <a:pt x="1340"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49"/>
            <p:cNvSpPr/>
            <p:nvPr/>
          </p:nvSpPr>
          <p:spPr>
            <a:xfrm>
              <a:off x="3900110" y="3808214"/>
              <a:ext cx="45310" cy="90879"/>
            </a:xfrm>
            <a:custGeom>
              <a:rect b="b" l="l" r="r" t="t"/>
              <a:pathLst>
                <a:path extrusionOk="0" h="5596" w="2790">
                  <a:moveTo>
                    <a:pt x="2732" y="0"/>
                  </a:moveTo>
                  <a:cubicBezTo>
                    <a:pt x="2732" y="9"/>
                    <a:pt x="2585" y="936"/>
                    <a:pt x="1926" y="1835"/>
                  </a:cubicBezTo>
                  <a:cubicBezTo>
                    <a:pt x="1257" y="2740"/>
                    <a:pt x="153" y="4833"/>
                    <a:pt x="1" y="5582"/>
                  </a:cubicBezTo>
                  <a:lnTo>
                    <a:pt x="54" y="5596"/>
                  </a:lnTo>
                  <a:cubicBezTo>
                    <a:pt x="206" y="4852"/>
                    <a:pt x="1307" y="2771"/>
                    <a:pt x="1971" y="1866"/>
                  </a:cubicBezTo>
                  <a:cubicBezTo>
                    <a:pt x="2643" y="957"/>
                    <a:pt x="2785" y="17"/>
                    <a:pt x="2790" y="9"/>
                  </a:cubicBezTo>
                  <a:lnTo>
                    <a:pt x="2732"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49"/>
            <p:cNvSpPr/>
            <p:nvPr/>
          </p:nvSpPr>
          <p:spPr>
            <a:xfrm>
              <a:off x="3874272" y="3688477"/>
              <a:ext cx="27234" cy="48752"/>
            </a:xfrm>
            <a:custGeom>
              <a:rect b="b" l="l" r="r" t="t"/>
              <a:pathLst>
                <a:path extrusionOk="0" h="3002" w="1677">
                  <a:moveTo>
                    <a:pt x="844" y="0"/>
                  </a:moveTo>
                  <a:cubicBezTo>
                    <a:pt x="787" y="0"/>
                    <a:pt x="726" y="5"/>
                    <a:pt x="661" y="16"/>
                  </a:cubicBezTo>
                  <a:lnTo>
                    <a:pt x="1" y="2846"/>
                  </a:lnTo>
                  <a:lnTo>
                    <a:pt x="1676" y="3002"/>
                  </a:lnTo>
                  <a:lnTo>
                    <a:pt x="1676" y="970"/>
                  </a:lnTo>
                  <a:cubicBezTo>
                    <a:pt x="1676" y="970"/>
                    <a:pt x="1637" y="0"/>
                    <a:pt x="84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49"/>
            <p:cNvSpPr/>
            <p:nvPr/>
          </p:nvSpPr>
          <p:spPr>
            <a:xfrm>
              <a:off x="3869660" y="3734680"/>
              <a:ext cx="31847" cy="29947"/>
            </a:xfrm>
            <a:custGeom>
              <a:rect b="b" l="l" r="r" t="t"/>
              <a:pathLst>
                <a:path extrusionOk="0" h="1844" w="1961">
                  <a:moveTo>
                    <a:pt x="285" y="1"/>
                  </a:moveTo>
                  <a:lnTo>
                    <a:pt x="0" y="1235"/>
                  </a:lnTo>
                  <a:cubicBezTo>
                    <a:pt x="0" y="1235"/>
                    <a:pt x="361" y="1676"/>
                    <a:pt x="926" y="1810"/>
                  </a:cubicBezTo>
                  <a:cubicBezTo>
                    <a:pt x="1023" y="1834"/>
                    <a:pt x="1116" y="1843"/>
                    <a:pt x="1205" y="1843"/>
                  </a:cubicBezTo>
                  <a:cubicBezTo>
                    <a:pt x="1636" y="1843"/>
                    <a:pt x="1960" y="1614"/>
                    <a:pt x="1960" y="1614"/>
                  </a:cubicBezTo>
                  <a:lnTo>
                    <a:pt x="1960" y="157"/>
                  </a:lnTo>
                  <a:lnTo>
                    <a:pt x="285"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49"/>
            <p:cNvSpPr/>
            <p:nvPr/>
          </p:nvSpPr>
          <p:spPr>
            <a:xfrm>
              <a:off x="3886599" y="3687779"/>
              <a:ext cx="15266" cy="28761"/>
            </a:xfrm>
            <a:custGeom>
              <a:rect b="b" l="l" r="r" t="t"/>
              <a:pathLst>
                <a:path extrusionOk="0" h="1771" w="940">
                  <a:moveTo>
                    <a:pt x="313" y="0"/>
                  </a:moveTo>
                  <a:cubicBezTo>
                    <a:pt x="1" y="0"/>
                    <a:pt x="4" y="265"/>
                    <a:pt x="4" y="265"/>
                  </a:cubicBezTo>
                  <a:cubicBezTo>
                    <a:pt x="4" y="265"/>
                    <a:pt x="504" y="1646"/>
                    <a:pt x="917" y="1770"/>
                  </a:cubicBezTo>
                  <a:lnTo>
                    <a:pt x="940" y="840"/>
                  </a:lnTo>
                  <a:cubicBezTo>
                    <a:pt x="940" y="840"/>
                    <a:pt x="909" y="100"/>
                    <a:pt x="454" y="15"/>
                  </a:cubicBezTo>
                  <a:cubicBezTo>
                    <a:pt x="401" y="5"/>
                    <a:pt x="354" y="0"/>
                    <a:pt x="313"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49"/>
            <p:cNvSpPr/>
            <p:nvPr/>
          </p:nvSpPr>
          <p:spPr>
            <a:xfrm>
              <a:off x="3875377" y="3644353"/>
              <a:ext cx="62021" cy="65496"/>
            </a:xfrm>
            <a:custGeom>
              <a:rect b="b" l="l" r="r" t="t"/>
              <a:pathLst>
                <a:path extrusionOk="0" h="4033" w="3819">
                  <a:moveTo>
                    <a:pt x="1836" y="1"/>
                  </a:moveTo>
                  <a:cubicBezTo>
                    <a:pt x="1385" y="1"/>
                    <a:pt x="1029" y="169"/>
                    <a:pt x="927" y="648"/>
                  </a:cubicBezTo>
                  <a:cubicBezTo>
                    <a:pt x="753" y="1486"/>
                    <a:pt x="687" y="1892"/>
                    <a:pt x="687" y="1892"/>
                  </a:cubicBezTo>
                  <a:cubicBezTo>
                    <a:pt x="687" y="1892"/>
                    <a:pt x="613" y="1727"/>
                    <a:pt x="459" y="1727"/>
                  </a:cubicBezTo>
                  <a:cubicBezTo>
                    <a:pt x="423" y="1727"/>
                    <a:pt x="383" y="1736"/>
                    <a:pt x="339" y="1758"/>
                  </a:cubicBezTo>
                  <a:cubicBezTo>
                    <a:pt x="107" y="1873"/>
                    <a:pt x="0" y="2542"/>
                    <a:pt x="210" y="2712"/>
                  </a:cubicBezTo>
                  <a:cubicBezTo>
                    <a:pt x="284" y="2775"/>
                    <a:pt x="355" y="2795"/>
                    <a:pt x="415" y="2795"/>
                  </a:cubicBezTo>
                  <a:cubicBezTo>
                    <a:pt x="520" y="2795"/>
                    <a:pt x="593" y="2733"/>
                    <a:pt x="593" y="2733"/>
                  </a:cubicBezTo>
                  <a:cubicBezTo>
                    <a:pt x="593" y="2733"/>
                    <a:pt x="833" y="3366"/>
                    <a:pt x="1608" y="3687"/>
                  </a:cubicBezTo>
                  <a:cubicBezTo>
                    <a:pt x="1608" y="3687"/>
                    <a:pt x="2531" y="4033"/>
                    <a:pt x="2988" y="4033"/>
                  </a:cubicBezTo>
                  <a:cubicBezTo>
                    <a:pt x="3033" y="4033"/>
                    <a:pt x="3075" y="4029"/>
                    <a:pt x="3110" y="4022"/>
                  </a:cubicBezTo>
                  <a:cubicBezTo>
                    <a:pt x="3494" y="3932"/>
                    <a:pt x="3587" y="3451"/>
                    <a:pt x="3574" y="2747"/>
                  </a:cubicBezTo>
                  <a:cubicBezTo>
                    <a:pt x="3564" y="2043"/>
                    <a:pt x="3819" y="528"/>
                    <a:pt x="2941" y="226"/>
                  </a:cubicBezTo>
                  <a:cubicBezTo>
                    <a:pt x="2565" y="96"/>
                    <a:pt x="2174" y="1"/>
                    <a:pt x="1836"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49"/>
            <p:cNvSpPr/>
            <p:nvPr/>
          </p:nvSpPr>
          <p:spPr>
            <a:xfrm>
              <a:off x="3899314" y="3668323"/>
              <a:ext cx="11888" cy="7211"/>
            </a:xfrm>
            <a:custGeom>
              <a:rect b="b" l="l" r="r" t="t"/>
              <a:pathLst>
                <a:path extrusionOk="0" h="444" w="732">
                  <a:moveTo>
                    <a:pt x="333" y="0"/>
                  </a:moveTo>
                  <a:cubicBezTo>
                    <a:pt x="26" y="0"/>
                    <a:pt x="1" y="247"/>
                    <a:pt x="1" y="247"/>
                  </a:cubicBezTo>
                  <a:cubicBezTo>
                    <a:pt x="1" y="247"/>
                    <a:pt x="259" y="444"/>
                    <a:pt x="580" y="444"/>
                  </a:cubicBezTo>
                  <a:cubicBezTo>
                    <a:pt x="629" y="444"/>
                    <a:pt x="680" y="439"/>
                    <a:pt x="731" y="428"/>
                  </a:cubicBezTo>
                  <a:cubicBezTo>
                    <a:pt x="731" y="428"/>
                    <a:pt x="683" y="19"/>
                    <a:pt x="357" y="1"/>
                  </a:cubicBezTo>
                  <a:cubicBezTo>
                    <a:pt x="349" y="0"/>
                    <a:pt x="341" y="0"/>
                    <a:pt x="3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49"/>
            <p:cNvSpPr/>
            <p:nvPr/>
          </p:nvSpPr>
          <p:spPr>
            <a:xfrm>
              <a:off x="3922554" y="3669152"/>
              <a:ext cx="8429" cy="7097"/>
            </a:xfrm>
            <a:custGeom>
              <a:rect b="b" l="l" r="r" t="t"/>
              <a:pathLst>
                <a:path extrusionOk="0" h="437" w="519">
                  <a:moveTo>
                    <a:pt x="324" y="0"/>
                  </a:moveTo>
                  <a:cubicBezTo>
                    <a:pt x="305" y="0"/>
                    <a:pt x="283" y="3"/>
                    <a:pt x="258" y="9"/>
                  </a:cubicBezTo>
                  <a:cubicBezTo>
                    <a:pt x="0" y="66"/>
                    <a:pt x="49" y="436"/>
                    <a:pt x="49" y="436"/>
                  </a:cubicBezTo>
                  <a:cubicBezTo>
                    <a:pt x="49" y="436"/>
                    <a:pt x="423" y="422"/>
                    <a:pt x="503" y="253"/>
                  </a:cubicBezTo>
                  <a:cubicBezTo>
                    <a:pt x="503" y="253"/>
                    <a:pt x="518" y="0"/>
                    <a:pt x="3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49"/>
            <p:cNvSpPr/>
            <p:nvPr/>
          </p:nvSpPr>
          <p:spPr>
            <a:xfrm>
              <a:off x="3899022" y="3667771"/>
              <a:ext cx="12180" cy="7519"/>
            </a:xfrm>
            <a:custGeom>
              <a:rect b="b" l="l" r="r" t="t"/>
              <a:pathLst>
                <a:path extrusionOk="0" h="463" w="750">
                  <a:moveTo>
                    <a:pt x="339" y="1"/>
                  </a:moveTo>
                  <a:cubicBezTo>
                    <a:pt x="134" y="1"/>
                    <a:pt x="9" y="181"/>
                    <a:pt x="1" y="281"/>
                  </a:cubicBezTo>
                  <a:lnTo>
                    <a:pt x="19" y="281"/>
                  </a:lnTo>
                  <a:cubicBezTo>
                    <a:pt x="19" y="281"/>
                    <a:pt x="103" y="57"/>
                    <a:pt x="363" y="57"/>
                  </a:cubicBezTo>
                  <a:cubicBezTo>
                    <a:pt x="370" y="57"/>
                    <a:pt x="377" y="57"/>
                    <a:pt x="384" y="57"/>
                  </a:cubicBezTo>
                  <a:cubicBezTo>
                    <a:pt x="656" y="71"/>
                    <a:pt x="749" y="462"/>
                    <a:pt x="749" y="462"/>
                  </a:cubicBezTo>
                  <a:cubicBezTo>
                    <a:pt x="749" y="462"/>
                    <a:pt x="722" y="94"/>
                    <a:pt x="451" y="18"/>
                  </a:cubicBezTo>
                  <a:cubicBezTo>
                    <a:pt x="411" y="6"/>
                    <a:pt x="374" y="1"/>
                    <a:pt x="33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49"/>
            <p:cNvSpPr/>
            <p:nvPr/>
          </p:nvSpPr>
          <p:spPr>
            <a:xfrm>
              <a:off x="3922765" y="3668632"/>
              <a:ext cx="8282" cy="7617"/>
            </a:xfrm>
            <a:custGeom>
              <a:rect b="b" l="l" r="r" t="t"/>
              <a:pathLst>
                <a:path extrusionOk="0" h="469" w="510">
                  <a:moveTo>
                    <a:pt x="308" y="1"/>
                  </a:moveTo>
                  <a:cubicBezTo>
                    <a:pt x="295" y="1"/>
                    <a:pt x="282" y="2"/>
                    <a:pt x="268" y="4"/>
                  </a:cubicBezTo>
                  <a:cubicBezTo>
                    <a:pt x="23" y="41"/>
                    <a:pt x="0" y="325"/>
                    <a:pt x="36" y="468"/>
                  </a:cubicBezTo>
                  <a:cubicBezTo>
                    <a:pt x="36" y="468"/>
                    <a:pt x="5" y="205"/>
                    <a:pt x="223" y="67"/>
                  </a:cubicBezTo>
                  <a:cubicBezTo>
                    <a:pt x="258" y="46"/>
                    <a:pt x="288" y="37"/>
                    <a:pt x="315" y="37"/>
                  </a:cubicBezTo>
                  <a:cubicBezTo>
                    <a:pt x="456" y="37"/>
                    <a:pt x="490" y="285"/>
                    <a:pt x="490" y="285"/>
                  </a:cubicBezTo>
                  <a:cubicBezTo>
                    <a:pt x="490" y="285"/>
                    <a:pt x="510" y="1"/>
                    <a:pt x="30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49"/>
            <p:cNvSpPr/>
            <p:nvPr/>
          </p:nvSpPr>
          <p:spPr>
            <a:xfrm>
              <a:off x="3904235" y="3668616"/>
              <a:ext cx="3573" cy="5457"/>
            </a:xfrm>
            <a:custGeom>
              <a:rect b="b" l="l" r="r" t="t"/>
              <a:pathLst>
                <a:path extrusionOk="0" h="336" w="220">
                  <a:moveTo>
                    <a:pt x="107" y="1"/>
                  </a:moveTo>
                  <a:cubicBezTo>
                    <a:pt x="50" y="1"/>
                    <a:pt x="0" y="77"/>
                    <a:pt x="0" y="166"/>
                  </a:cubicBezTo>
                  <a:cubicBezTo>
                    <a:pt x="0" y="260"/>
                    <a:pt x="50" y="336"/>
                    <a:pt x="113" y="336"/>
                  </a:cubicBezTo>
                  <a:cubicBezTo>
                    <a:pt x="170" y="336"/>
                    <a:pt x="220" y="260"/>
                    <a:pt x="220" y="166"/>
                  </a:cubicBezTo>
                  <a:cubicBezTo>
                    <a:pt x="220" y="73"/>
                    <a:pt x="170" y="1"/>
                    <a:pt x="10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49"/>
            <p:cNvSpPr/>
            <p:nvPr/>
          </p:nvSpPr>
          <p:spPr>
            <a:xfrm>
              <a:off x="3924568" y="3669623"/>
              <a:ext cx="3654" cy="5392"/>
            </a:xfrm>
            <a:custGeom>
              <a:rect b="b" l="l" r="r" t="t"/>
              <a:pathLst>
                <a:path extrusionOk="0" h="332" w="225">
                  <a:moveTo>
                    <a:pt x="116" y="1"/>
                  </a:moveTo>
                  <a:cubicBezTo>
                    <a:pt x="115" y="1"/>
                    <a:pt x="113" y="1"/>
                    <a:pt x="112" y="1"/>
                  </a:cubicBezTo>
                  <a:cubicBezTo>
                    <a:pt x="50" y="1"/>
                    <a:pt x="1" y="73"/>
                    <a:pt x="1" y="167"/>
                  </a:cubicBezTo>
                  <a:cubicBezTo>
                    <a:pt x="1" y="257"/>
                    <a:pt x="51" y="332"/>
                    <a:pt x="107" y="332"/>
                  </a:cubicBezTo>
                  <a:cubicBezTo>
                    <a:pt x="109" y="332"/>
                    <a:pt x="110" y="331"/>
                    <a:pt x="112" y="331"/>
                  </a:cubicBezTo>
                  <a:cubicBezTo>
                    <a:pt x="175" y="331"/>
                    <a:pt x="224" y="260"/>
                    <a:pt x="224" y="167"/>
                  </a:cubicBezTo>
                  <a:cubicBezTo>
                    <a:pt x="219" y="75"/>
                    <a:pt x="173" y="1"/>
                    <a:pt x="11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49"/>
            <p:cNvSpPr/>
            <p:nvPr/>
          </p:nvSpPr>
          <p:spPr>
            <a:xfrm>
              <a:off x="3915814" y="3672757"/>
              <a:ext cx="7405" cy="13836"/>
            </a:xfrm>
            <a:custGeom>
              <a:rect b="b" l="l" r="r" t="t"/>
              <a:pathLst>
                <a:path extrusionOk="0" h="852" w="456">
                  <a:moveTo>
                    <a:pt x="116" y="0"/>
                  </a:moveTo>
                  <a:cubicBezTo>
                    <a:pt x="116" y="0"/>
                    <a:pt x="1" y="455"/>
                    <a:pt x="95" y="513"/>
                  </a:cubicBezTo>
                  <a:cubicBezTo>
                    <a:pt x="183" y="566"/>
                    <a:pt x="389" y="589"/>
                    <a:pt x="389" y="589"/>
                  </a:cubicBezTo>
                  <a:lnTo>
                    <a:pt x="45" y="824"/>
                  </a:lnTo>
                  <a:cubicBezTo>
                    <a:pt x="45" y="824"/>
                    <a:pt x="37" y="851"/>
                    <a:pt x="65" y="851"/>
                  </a:cubicBezTo>
                  <a:cubicBezTo>
                    <a:pt x="67" y="851"/>
                    <a:pt x="69" y="851"/>
                    <a:pt x="72" y="851"/>
                  </a:cubicBezTo>
                  <a:cubicBezTo>
                    <a:pt x="108" y="846"/>
                    <a:pt x="455" y="593"/>
                    <a:pt x="451" y="583"/>
                  </a:cubicBezTo>
                  <a:cubicBezTo>
                    <a:pt x="451" y="575"/>
                    <a:pt x="134" y="517"/>
                    <a:pt x="112" y="459"/>
                  </a:cubicBezTo>
                  <a:cubicBezTo>
                    <a:pt x="89" y="401"/>
                    <a:pt x="139" y="13"/>
                    <a:pt x="116"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49"/>
            <p:cNvSpPr/>
            <p:nvPr/>
          </p:nvSpPr>
          <p:spPr>
            <a:xfrm>
              <a:off x="3910471" y="3690199"/>
              <a:ext cx="12164" cy="3638"/>
            </a:xfrm>
            <a:custGeom>
              <a:rect b="b" l="l" r="r" t="t"/>
              <a:pathLst>
                <a:path extrusionOk="0" h="224" w="749">
                  <a:moveTo>
                    <a:pt x="259" y="0"/>
                  </a:moveTo>
                  <a:cubicBezTo>
                    <a:pt x="88" y="0"/>
                    <a:pt x="0" y="40"/>
                    <a:pt x="0" y="40"/>
                  </a:cubicBezTo>
                  <a:cubicBezTo>
                    <a:pt x="0" y="40"/>
                    <a:pt x="27" y="138"/>
                    <a:pt x="321" y="210"/>
                  </a:cubicBezTo>
                  <a:cubicBezTo>
                    <a:pt x="365" y="220"/>
                    <a:pt x="406" y="224"/>
                    <a:pt x="443" y="224"/>
                  </a:cubicBezTo>
                  <a:cubicBezTo>
                    <a:pt x="652" y="224"/>
                    <a:pt x="749" y="89"/>
                    <a:pt x="749" y="89"/>
                  </a:cubicBezTo>
                  <a:cubicBezTo>
                    <a:pt x="544" y="20"/>
                    <a:pt x="381" y="0"/>
                    <a:pt x="259"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49"/>
            <p:cNvSpPr/>
            <p:nvPr/>
          </p:nvSpPr>
          <p:spPr>
            <a:xfrm>
              <a:off x="3910309" y="3691498"/>
              <a:ext cx="11173" cy="4287"/>
            </a:xfrm>
            <a:custGeom>
              <a:rect b="b" l="l" r="r" t="t"/>
              <a:pathLst>
                <a:path extrusionOk="0" h="264" w="688">
                  <a:moveTo>
                    <a:pt x="1" y="0"/>
                  </a:moveTo>
                  <a:cubicBezTo>
                    <a:pt x="1" y="0"/>
                    <a:pt x="68" y="254"/>
                    <a:pt x="358" y="263"/>
                  </a:cubicBezTo>
                  <a:cubicBezTo>
                    <a:pt x="364" y="263"/>
                    <a:pt x="370" y="264"/>
                    <a:pt x="376" y="264"/>
                  </a:cubicBezTo>
                  <a:cubicBezTo>
                    <a:pt x="653" y="264"/>
                    <a:pt x="687" y="76"/>
                    <a:pt x="687" y="76"/>
                  </a:cubicBezTo>
                  <a:lnTo>
                    <a:pt x="687" y="76"/>
                  </a:lnTo>
                  <a:cubicBezTo>
                    <a:pt x="687" y="76"/>
                    <a:pt x="544" y="154"/>
                    <a:pt x="379" y="154"/>
                  </a:cubicBezTo>
                  <a:cubicBezTo>
                    <a:pt x="360" y="154"/>
                    <a:pt x="341" y="153"/>
                    <a:pt x="321" y="151"/>
                  </a:cubicBezTo>
                  <a:cubicBezTo>
                    <a:pt x="134" y="130"/>
                    <a:pt x="1" y="0"/>
                    <a:pt x="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49"/>
            <p:cNvSpPr/>
            <p:nvPr/>
          </p:nvSpPr>
          <p:spPr>
            <a:xfrm>
              <a:off x="3907564" y="3687438"/>
              <a:ext cx="17685" cy="6658"/>
            </a:xfrm>
            <a:custGeom>
              <a:rect b="b" l="l" r="r" t="t"/>
              <a:pathLst>
                <a:path extrusionOk="0" h="410" w="1089">
                  <a:moveTo>
                    <a:pt x="1" y="0"/>
                  </a:moveTo>
                  <a:cubicBezTo>
                    <a:pt x="5" y="41"/>
                    <a:pt x="134" y="335"/>
                    <a:pt x="490" y="401"/>
                  </a:cubicBezTo>
                  <a:cubicBezTo>
                    <a:pt x="523" y="407"/>
                    <a:pt x="554" y="410"/>
                    <a:pt x="584" y="410"/>
                  </a:cubicBezTo>
                  <a:cubicBezTo>
                    <a:pt x="889" y="410"/>
                    <a:pt x="1088" y="129"/>
                    <a:pt x="1088" y="129"/>
                  </a:cubicBezTo>
                  <a:lnTo>
                    <a:pt x="1088" y="129"/>
                  </a:lnTo>
                  <a:cubicBezTo>
                    <a:pt x="1088" y="129"/>
                    <a:pt x="867" y="366"/>
                    <a:pt x="576" y="366"/>
                  </a:cubicBezTo>
                  <a:cubicBezTo>
                    <a:pt x="553" y="366"/>
                    <a:pt x="529" y="365"/>
                    <a:pt x="504" y="361"/>
                  </a:cubicBezTo>
                  <a:cubicBezTo>
                    <a:pt x="179" y="321"/>
                    <a:pt x="1" y="0"/>
                    <a:pt x="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49"/>
            <p:cNvSpPr/>
            <p:nvPr/>
          </p:nvSpPr>
          <p:spPr>
            <a:xfrm>
              <a:off x="3899022" y="3676622"/>
              <a:ext cx="6528" cy="5976"/>
            </a:xfrm>
            <a:custGeom>
              <a:rect b="b" l="l" r="r" t="t"/>
              <a:pathLst>
                <a:path extrusionOk="0" h="368" w="402">
                  <a:moveTo>
                    <a:pt x="204" y="0"/>
                  </a:moveTo>
                  <a:cubicBezTo>
                    <a:pt x="119" y="0"/>
                    <a:pt x="39" y="62"/>
                    <a:pt x="23" y="150"/>
                  </a:cubicBezTo>
                  <a:cubicBezTo>
                    <a:pt x="1" y="248"/>
                    <a:pt x="68" y="345"/>
                    <a:pt x="166" y="363"/>
                  </a:cubicBezTo>
                  <a:cubicBezTo>
                    <a:pt x="180" y="366"/>
                    <a:pt x="193" y="368"/>
                    <a:pt x="206" y="368"/>
                  </a:cubicBezTo>
                  <a:cubicBezTo>
                    <a:pt x="291" y="368"/>
                    <a:pt x="365" y="306"/>
                    <a:pt x="384" y="221"/>
                  </a:cubicBezTo>
                  <a:cubicBezTo>
                    <a:pt x="402" y="119"/>
                    <a:pt x="335" y="24"/>
                    <a:pt x="237" y="3"/>
                  </a:cubicBezTo>
                  <a:cubicBezTo>
                    <a:pt x="226" y="1"/>
                    <a:pt x="215" y="0"/>
                    <a:pt x="204"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49"/>
            <p:cNvSpPr/>
            <p:nvPr/>
          </p:nvSpPr>
          <p:spPr>
            <a:xfrm>
              <a:off x="3924422" y="3678262"/>
              <a:ext cx="6528" cy="5993"/>
            </a:xfrm>
            <a:custGeom>
              <a:rect b="b" l="l" r="r" t="t"/>
              <a:pathLst>
                <a:path extrusionOk="0" h="369" w="402">
                  <a:moveTo>
                    <a:pt x="205" y="1"/>
                  </a:moveTo>
                  <a:cubicBezTo>
                    <a:pt x="118" y="1"/>
                    <a:pt x="39" y="60"/>
                    <a:pt x="23" y="151"/>
                  </a:cubicBezTo>
                  <a:cubicBezTo>
                    <a:pt x="1" y="250"/>
                    <a:pt x="67" y="347"/>
                    <a:pt x="166" y="365"/>
                  </a:cubicBezTo>
                  <a:cubicBezTo>
                    <a:pt x="177" y="367"/>
                    <a:pt x="189" y="368"/>
                    <a:pt x="201" y="368"/>
                  </a:cubicBezTo>
                  <a:cubicBezTo>
                    <a:pt x="289" y="368"/>
                    <a:pt x="364" y="308"/>
                    <a:pt x="384" y="217"/>
                  </a:cubicBezTo>
                  <a:cubicBezTo>
                    <a:pt x="402" y="120"/>
                    <a:pt x="335" y="22"/>
                    <a:pt x="237" y="4"/>
                  </a:cubicBezTo>
                  <a:cubicBezTo>
                    <a:pt x="226" y="2"/>
                    <a:pt x="215" y="1"/>
                    <a:pt x="20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49"/>
            <p:cNvSpPr/>
            <p:nvPr/>
          </p:nvSpPr>
          <p:spPr>
            <a:xfrm>
              <a:off x="3880281" y="3676931"/>
              <a:ext cx="4515" cy="10946"/>
            </a:xfrm>
            <a:custGeom>
              <a:rect b="b" l="l" r="r" t="t"/>
              <a:pathLst>
                <a:path extrusionOk="0" h="674" w="278">
                  <a:moveTo>
                    <a:pt x="147" y="1"/>
                  </a:moveTo>
                  <a:cubicBezTo>
                    <a:pt x="76" y="1"/>
                    <a:pt x="9" y="66"/>
                    <a:pt x="1" y="73"/>
                  </a:cubicBezTo>
                  <a:lnTo>
                    <a:pt x="37" y="112"/>
                  </a:lnTo>
                  <a:cubicBezTo>
                    <a:pt x="56" y="98"/>
                    <a:pt x="109" y="56"/>
                    <a:pt x="152" y="56"/>
                  </a:cubicBezTo>
                  <a:cubicBezTo>
                    <a:pt x="158" y="56"/>
                    <a:pt x="165" y="57"/>
                    <a:pt x="171" y="59"/>
                  </a:cubicBezTo>
                  <a:cubicBezTo>
                    <a:pt x="188" y="69"/>
                    <a:pt x="219" y="104"/>
                    <a:pt x="219" y="242"/>
                  </a:cubicBezTo>
                  <a:cubicBezTo>
                    <a:pt x="215" y="581"/>
                    <a:pt x="81" y="616"/>
                    <a:pt x="81" y="616"/>
                  </a:cubicBezTo>
                  <a:lnTo>
                    <a:pt x="91" y="674"/>
                  </a:lnTo>
                  <a:cubicBezTo>
                    <a:pt x="99" y="674"/>
                    <a:pt x="268" y="630"/>
                    <a:pt x="272" y="242"/>
                  </a:cubicBezTo>
                  <a:cubicBezTo>
                    <a:pt x="278" y="112"/>
                    <a:pt x="251" y="32"/>
                    <a:pt x="192" y="11"/>
                  </a:cubicBezTo>
                  <a:cubicBezTo>
                    <a:pt x="177" y="4"/>
                    <a:pt x="162" y="1"/>
                    <a:pt x="147"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49"/>
            <p:cNvSpPr/>
            <p:nvPr/>
          </p:nvSpPr>
          <p:spPr>
            <a:xfrm>
              <a:off x="3922115" y="3663630"/>
              <a:ext cx="9923" cy="4937"/>
            </a:xfrm>
            <a:custGeom>
              <a:rect b="b" l="l" r="r" t="t"/>
              <a:pathLst>
                <a:path extrusionOk="0" h="304" w="611">
                  <a:moveTo>
                    <a:pt x="362" y="1"/>
                  </a:moveTo>
                  <a:cubicBezTo>
                    <a:pt x="338" y="1"/>
                    <a:pt x="313" y="3"/>
                    <a:pt x="285" y="10"/>
                  </a:cubicBezTo>
                  <a:cubicBezTo>
                    <a:pt x="22" y="67"/>
                    <a:pt x="1" y="304"/>
                    <a:pt x="1" y="304"/>
                  </a:cubicBezTo>
                  <a:cubicBezTo>
                    <a:pt x="1" y="304"/>
                    <a:pt x="157" y="56"/>
                    <a:pt x="361" y="56"/>
                  </a:cubicBezTo>
                  <a:cubicBezTo>
                    <a:pt x="439" y="56"/>
                    <a:pt x="524" y="92"/>
                    <a:pt x="610" y="192"/>
                  </a:cubicBezTo>
                  <a:cubicBezTo>
                    <a:pt x="610" y="192"/>
                    <a:pt x="557" y="1"/>
                    <a:pt x="36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49"/>
            <p:cNvSpPr/>
            <p:nvPr/>
          </p:nvSpPr>
          <p:spPr>
            <a:xfrm>
              <a:off x="3897284" y="3663338"/>
              <a:ext cx="14941" cy="4580"/>
            </a:xfrm>
            <a:custGeom>
              <a:rect b="b" l="l" r="r" t="t"/>
              <a:pathLst>
                <a:path extrusionOk="0" h="282" w="920">
                  <a:moveTo>
                    <a:pt x="432" y="0"/>
                  </a:moveTo>
                  <a:cubicBezTo>
                    <a:pt x="422" y="0"/>
                    <a:pt x="412" y="0"/>
                    <a:pt x="402" y="1"/>
                  </a:cubicBezTo>
                  <a:cubicBezTo>
                    <a:pt x="50" y="19"/>
                    <a:pt x="1" y="179"/>
                    <a:pt x="1" y="179"/>
                  </a:cubicBezTo>
                  <a:cubicBezTo>
                    <a:pt x="1" y="179"/>
                    <a:pt x="149" y="74"/>
                    <a:pt x="376" y="74"/>
                  </a:cubicBezTo>
                  <a:cubicBezTo>
                    <a:pt x="528" y="74"/>
                    <a:pt x="717" y="122"/>
                    <a:pt x="919" y="281"/>
                  </a:cubicBezTo>
                  <a:cubicBezTo>
                    <a:pt x="919" y="281"/>
                    <a:pt x="764" y="0"/>
                    <a:pt x="43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49"/>
            <p:cNvSpPr/>
            <p:nvPr/>
          </p:nvSpPr>
          <p:spPr>
            <a:xfrm>
              <a:off x="3857399" y="3640959"/>
              <a:ext cx="68711" cy="34624"/>
            </a:xfrm>
            <a:custGeom>
              <a:rect b="b" l="l" r="r" t="t"/>
              <a:pathLst>
                <a:path extrusionOk="0" h="2132" w="4231">
                  <a:moveTo>
                    <a:pt x="2362" y="0"/>
                  </a:moveTo>
                  <a:cubicBezTo>
                    <a:pt x="1650" y="0"/>
                    <a:pt x="867" y="189"/>
                    <a:pt x="443" y="1009"/>
                  </a:cubicBezTo>
                  <a:cubicBezTo>
                    <a:pt x="0" y="1863"/>
                    <a:pt x="1040" y="1945"/>
                    <a:pt x="1454" y="1945"/>
                  </a:cubicBezTo>
                  <a:cubicBezTo>
                    <a:pt x="1552" y="1945"/>
                    <a:pt x="1615" y="1940"/>
                    <a:pt x="1615" y="1940"/>
                  </a:cubicBezTo>
                  <a:cubicBezTo>
                    <a:pt x="1615" y="1940"/>
                    <a:pt x="1836" y="2132"/>
                    <a:pt x="2085" y="2132"/>
                  </a:cubicBezTo>
                  <a:cubicBezTo>
                    <a:pt x="2212" y="2132"/>
                    <a:pt x="2346" y="2082"/>
                    <a:pt x="2462" y="1932"/>
                  </a:cubicBezTo>
                  <a:cubicBezTo>
                    <a:pt x="2800" y="1486"/>
                    <a:pt x="2707" y="937"/>
                    <a:pt x="3308" y="661"/>
                  </a:cubicBezTo>
                  <a:cubicBezTo>
                    <a:pt x="3609" y="524"/>
                    <a:pt x="3841" y="491"/>
                    <a:pt x="3997" y="491"/>
                  </a:cubicBezTo>
                  <a:cubicBezTo>
                    <a:pt x="4151" y="491"/>
                    <a:pt x="4231" y="523"/>
                    <a:pt x="4231" y="523"/>
                  </a:cubicBezTo>
                  <a:cubicBezTo>
                    <a:pt x="4231" y="523"/>
                    <a:pt x="3780" y="131"/>
                    <a:pt x="2960" y="38"/>
                  </a:cubicBezTo>
                  <a:cubicBezTo>
                    <a:pt x="2774" y="17"/>
                    <a:pt x="2571" y="0"/>
                    <a:pt x="236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49"/>
            <p:cNvSpPr/>
            <p:nvPr/>
          </p:nvSpPr>
          <p:spPr>
            <a:xfrm>
              <a:off x="3894540" y="3666001"/>
              <a:ext cx="21859" cy="11547"/>
            </a:xfrm>
            <a:custGeom>
              <a:rect b="b" l="l" r="r" t="t"/>
              <a:pathLst>
                <a:path extrusionOk="0" h="711" w="1346">
                  <a:moveTo>
                    <a:pt x="179" y="58"/>
                  </a:moveTo>
                  <a:cubicBezTo>
                    <a:pt x="183" y="58"/>
                    <a:pt x="188" y="58"/>
                    <a:pt x="192" y="59"/>
                  </a:cubicBezTo>
                  <a:lnTo>
                    <a:pt x="1212" y="211"/>
                  </a:lnTo>
                  <a:cubicBezTo>
                    <a:pt x="1257" y="215"/>
                    <a:pt x="1284" y="256"/>
                    <a:pt x="1280" y="300"/>
                  </a:cubicBezTo>
                  <a:lnTo>
                    <a:pt x="1235" y="590"/>
                  </a:lnTo>
                  <a:cubicBezTo>
                    <a:pt x="1231" y="628"/>
                    <a:pt x="1196" y="657"/>
                    <a:pt x="1154" y="657"/>
                  </a:cubicBezTo>
                  <a:cubicBezTo>
                    <a:pt x="1151" y="657"/>
                    <a:pt x="1149" y="657"/>
                    <a:pt x="1146" y="657"/>
                  </a:cubicBezTo>
                  <a:lnTo>
                    <a:pt x="126" y="505"/>
                  </a:lnTo>
                  <a:cubicBezTo>
                    <a:pt x="108" y="501"/>
                    <a:pt x="89" y="491"/>
                    <a:pt x="77" y="474"/>
                  </a:cubicBezTo>
                  <a:cubicBezTo>
                    <a:pt x="63" y="456"/>
                    <a:pt x="58" y="434"/>
                    <a:pt x="63" y="416"/>
                  </a:cubicBezTo>
                  <a:lnTo>
                    <a:pt x="103" y="127"/>
                  </a:lnTo>
                  <a:cubicBezTo>
                    <a:pt x="111" y="87"/>
                    <a:pt x="144" y="58"/>
                    <a:pt x="179" y="58"/>
                  </a:cubicBezTo>
                  <a:close/>
                  <a:moveTo>
                    <a:pt x="185" y="1"/>
                  </a:moveTo>
                  <a:cubicBezTo>
                    <a:pt x="120" y="1"/>
                    <a:pt x="58" y="48"/>
                    <a:pt x="50" y="117"/>
                  </a:cubicBezTo>
                  <a:lnTo>
                    <a:pt x="5" y="407"/>
                  </a:lnTo>
                  <a:cubicBezTo>
                    <a:pt x="1" y="443"/>
                    <a:pt x="9" y="478"/>
                    <a:pt x="32" y="505"/>
                  </a:cubicBezTo>
                  <a:cubicBezTo>
                    <a:pt x="54" y="536"/>
                    <a:pt x="85" y="554"/>
                    <a:pt x="122" y="559"/>
                  </a:cubicBezTo>
                  <a:lnTo>
                    <a:pt x="1137" y="710"/>
                  </a:lnTo>
                  <a:lnTo>
                    <a:pt x="1159" y="710"/>
                  </a:lnTo>
                  <a:cubicBezTo>
                    <a:pt x="1222" y="710"/>
                    <a:pt x="1280" y="666"/>
                    <a:pt x="1292" y="598"/>
                  </a:cubicBezTo>
                  <a:lnTo>
                    <a:pt x="1333" y="304"/>
                  </a:lnTo>
                  <a:cubicBezTo>
                    <a:pt x="1346" y="234"/>
                    <a:pt x="1292" y="162"/>
                    <a:pt x="1222" y="153"/>
                  </a:cubicBezTo>
                  <a:lnTo>
                    <a:pt x="202" y="2"/>
                  </a:lnTo>
                  <a:cubicBezTo>
                    <a:pt x="196" y="1"/>
                    <a:pt x="191" y="1"/>
                    <a:pt x="185"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49"/>
            <p:cNvSpPr/>
            <p:nvPr/>
          </p:nvSpPr>
          <p:spPr>
            <a:xfrm>
              <a:off x="3920378" y="3669834"/>
              <a:ext cx="18595" cy="11108"/>
            </a:xfrm>
            <a:custGeom>
              <a:rect b="b" l="l" r="r" t="t"/>
              <a:pathLst>
                <a:path extrusionOk="0" h="684" w="1145">
                  <a:moveTo>
                    <a:pt x="180" y="58"/>
                  </a:moveTo>
                  <a:cubicBezTo>
                    <a:pt x="185" y="58"/>
                    <a:pt x="191" y="59"/>
                    <a:pt x="196" y="60"/>
                  </a:cubicBezTo>
                  <a:lnTo>
                    <a:pt x="1011" y="180"/>
                  </a:lnTo>
                  <a:cubicBezTo>
                    <a:pt x="1056" y="185"/>
                    <a:pt x="1087" y="224"/>
                    <a:pt x="1079" y="269"/>
                  </a:cubicBezTo>
                  <a:lnTo>
                    <a:pt x="1038" y="559"/>
                  </a:lnTo>
                  <a:cubicBezTo>
                    <a:pt x="1031" y="598"/>
                    <a:pt x="999" y="627"/>
                    <a:pt x="961" y="627"/>
                  </a:cubicBezTo>
                  <a:cubicBezTo>
                    <a:pt x="956" y="627"/>
                    <a:pt x="950" y="626"/>
                    <a:pt x="945" y="625"/>
                  </a:cubicBezTo>
                  <a:lnTo>
                    <a:pt x="129" y="506"/>
                  </a:lnTo>
                  <a:cubicBezTo>
                    <a:pt x="108" y="501"/>
                    <a:pt x="90" y="492"/>
                    <a:pt x="76" y="474"/>
                  </a:cubicBezTo>
                  <a:cubicBezTo>
                    <a:pt x="67" y="456"/>
                    <a:pt x="59" y="434"/>
                    <a:pt x="63" y="416"/>
                  </a:cubicBezTo>
                  <a:lnTo>
                    <a:pt x="108" y="127"/>
                  </a:lnTo>
                  <a:cubicBezTo>
                    <a:pt x="108" y="105"/>
                    <a:pt x="121" y="86"/>
                    <a:pt x="139" y="73"/>
                  </a:cubicBezTo>
                  <a:cubicBezTo>
                    <a:pt x="148" y="63"/>
                    <a:pt x="164" y="58"/>
                    <a:pt x="180" y="58"/>
                  </a:cubicBezTo>
                  <a:close/>
                  <a:moveTo>
                    <a:pt x="188" y="1"/>
                  </a:moveTo>
                  <a:cubicBezTo>
                    <a:pt x="158" y="1"/>
                    <a:pt x="129" y="10"/>
                    <a:pt x="102" y="29"/>
                  </a:cubicBezTo>
                  <a:cubicBezTo>
                    <a:pt x="76" y="51"/>
                    <a:pt x="54" y="82"/>
                    <a:pt x="49" y="117"/>
                  </a:cubicBezTo>
                  <a:lnTo>
                    <a:pt x="9" y="407"/>
                  </a:lnTo>
                  <a:cubicBezTo>
                    <a:pt x="1" y="442"/>
                    <a:pt x="9" y="479"/>
                    <a:pt x="32" y="506"/>
                  </a:cubicBezTo>
                  <a:cubicBezTo>
                    <a:pt x="54" y="537"/>
                    <a:pt x="85" y="555"/>
                    <a:pt x="121" y="559"/>
                  </a:cubicBezTo>
                  <a:lnTo>
                    <a:pt x="941" y="679"/>
                  </a:lnTo>
                  <a:cubicBezTo>
                    <a:pt x="945" y="683"/>
                    <a:pt x="954" y="683"/>
                    <a:pt x="958" y="683"/>
                  </a:cubicBezTo>
                  <a:cubicBezTo>
                    <a:pt x="1025" y="683"/>
                    <a:pt x="1083" y="635"/>
                    <a:pt x="1092" y="568"/>
                  </a:cubicBezTo>
                  <a:lnTo>
                    <a:pt x="1136" y="278"/>
                  </a:lnTo>
                  <a:cubicBezTo>
                    <a:pt x="1145" y="202"/>
                    <a:pt x="1097" y="136"/>
                    <a:pt x="1021" y="122"/>
                  </a:cubicBezTo>
                  <a:lnTo>
                    <a:pt x="205" y="2"/>
                  </a:lnTo>
                  <a:cubicBezTo>
                    <a:pt x="199" y="1"/>
                    <a:pt x="193" y="1"/>
                    <a:pt x="18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49"/>
            <p:cNvSpPr/>
            <p:nvPr/>
          </p:nvSpPr>
          <p:spPr>
            <a:xfrm>
              <a:off x="3915457" y="3672172"/>
              <a:ext cx="6025" cy="1819"/>
            </a:xfrm>
            <a:custGeom>
              <a:rect b="b" l="l" r="r" t="t"/>
              <a:pathLst>
                <a:path extrusionOk="0" h="112" w="371">
                  <a:moveTo>
                    <a:pt x="4" y="0"/>
                  </a:moveTo>
                  <a:lnTo>
                    <a:pt x="0" y="58"/>
                  </a:lnTo>
                  <a:lnTo>
                    <a:pt x="362" y="111"/>
                  </a:lnTo>
                  <a:lnTo>
                    <a:pt x="370" y="54"/>
                  </a:lnTo>
                  <a:lnTo>
                    <a:pt x="4"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49"/>
            <p:cNvSpPr/>
            <p:nvPr/>
          </p:nvSpPr>
          <p:spPr>
            <a:xfrm>
              <a:off x="3792569" y="3894448"/>
              <a:ext cx="140850" cy="126575"/>
            </a:xfrm>
            <a:custGeom>
              <a:rect b="b" l="l" r="r" t="t"/>
              <a:pathLst>
                <a:path extrusionOk="0" h="7794" w="8673">
                  <a:moveTo>
                    <a:pt x="2529" y="0"/>
                  </a:moveTo>
                  <a:cubicBezTo>
                    <a:pt x="2529" y="0"/>
                    <a:pt x="639" y="2799"/>
                    <a:pt x="260" y="5106"/>
                  </a:cubicBezTo>
                  <a:cubicBezTo>
                    <a:pt x="0" y="6698"/>
                    <a:pt x="2142" y="7793"/>
                    <a:pt x="4123" y="7793"/>
                  </a:cubicBezTo>
                  <a:cubicBezTo>
                    <a:pt x="5022" y="7793"/>
                    <a:pt x="5887" y="7568"/>
                    <a:pt x="6481" y="7062"/>
                  </a:cubicBezTo>
                  <a:cubicBezTo>
                    <a:pt x="8673" y="5196"/>
                    <a:pt x="7879" y="3770"/>
                    <a:pt x="7483" y="2211"/>
                  </a:cubicBezTo>
                  <a:cubicBezTo>
                    <a:pt x="7122" y="780"/>
                    <a:pt x="6458" y="0"/>
                    <a:pt x="6458" y="0"/>
                  </a:cubicBezTo>
                  <a:close/>
                </a:path>
              </a:pathLst>
            </a:custGeom>
            <a:solidFill>
              <a:srgbClr val="FFA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49"/>
            <p:cNvSpPr/>
            <p:nvPr/>
          </p:nvSpPr>
          <p:spPr>
            <a:xfrm>
              <a:off x="3818797" y="3901902"/>
              <a:ext cx="32789" cy="19114"/>
            </a:xfrm>
            <a:custGeom>
              <a:rect b="b" l="l" r="r" t="t"/>
              <a:pathLst>
                <a:path extrusionOk="0" h="1177" w="2019">
                  <a:moveTo>
                    <a:pt x="1965" y="0"/>
                  </a:moveTo>
                  <a:cubicBezTo>
                    <a:pt x="1965" y="5"/>
                    <a:pt x="1934" y="366"/>
                    <a:pt x="1319" y="843"/>
                  </a:cubicBezTo>
                  <a:cubicBezTo>
                    <a:pt x="1037" y="1060"/>
                    <a:pt x="742" y="1119"/>
                    <a:pt x="504" y="1119"/>
                  </a:cubicBezTo>
                  <a:cubicBezTo>
                    <a:pt x="224" y="1119"/>
                    <a:pt x="25" y="1036"/>
                    <a:pt x="22" y="1034"/>
                  </a:cubicBezTo>
                  <a:lnTo>
                    <a:pt x="0" y="1088"/>
                  </a:lnTo>
                  <a:cubicBezTo>
                    <a:pt x="0" y="1088"/>
                    <a:pt x="214" y="1176"/>
                    <a:pt x="508" y="1176"/>
                  </a:cubicBezTo>
                  <a:cubicBezTo>
                    <a:pt x="753" y="1176"/>
                    <a:pt x="1060" y="1114"/>
                    <a:pt x="1354" y="888"/>
                  </a:cubicBezTo>
                  <a:cubicBezTo>
                    <a:pt x="1991" y="393"/>
                    <a:pt x="2018" y="23"/>
                    <a:pt x="2018" y="5"/>
                  </a:cubicBezTo>
                  <a:lnTo>
                    <a:pt x="1965"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49"/>
            <p:cNvSpPr/>
            <p:nvPr/>
          </p:nvSpPr>
          <p:spPr>
            <a:xfrm>
              <a:off x="3828784" y="3901464"/>
              <a:ext cx="75256" cy="974"/>
            </a:xfrm>
            <a:custGeom>
              <a:rect b="b" l="l" r="r" t="t"/>
              <a:pathLst>
                <a:path extrusionOk="0" h="60" w="4634">
                  <a:moveTo>
                    <a:pt x="0" y="0"/>
                  </a:moveTo>
                  <a:lnTo>
                    <a:pt x="0" y="59"/>
                  </a:lnTo>
                  <a:lnTo>
                    <a:pt x="4634" y="59"/>
                  </a:lnTo>
                  <a:lnTo>
                    <a:pt x="4634"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49"/>
            <p:cNvSpPr/>
            <p:nvPr/>
          </p:nvSpPr>
          <p:spPr>
            <a:xfrm>
              <a:off x="3795622" y="3955803"/>
              <a:ext cx="98479" cy="230657"/>
            </a:xfrm>
            <a:custGeom>
              <a:rect b="b" l="l" r="r" t="t"/>
              <a:pathLst>
                <a:path extrusionOk="0" h="14203" w="6064">
                  <a:moveTo>
                    <a:pt x="2190" y="0"/>
                  </a:moveTo>
                  <a:cubicBezTo>
                    <a:pt x="1514" y="0"/>
                    <a:pt x="769" y="353"/>
                    <a:pt x="134" y="1359"/>
                  </a:cubicBezTo>
                  <a:cubicBezTo>
                    <a:pt x="134" y="1359"/>
                    <a:pt x="1" y="3508"/>
                    <a:pt x="1561" y="7299"/>
                  </a:cubicBezTo>
                  <a:cubicBezTo>
                    <a:pt x="3120" y="11086"/>
                    <a:pt x="3503" y="13995"/>
                    <a:pt x="4652" y="14187"/>
                  </a:cubicBezTo>
                  <a:cubicBezTo>
                    <a:pt x="4716" y="14198"/>
                    <a:pt x="4778" y="14203"/>
                    <a:pt x="4836" y="14203"/>
                  </a:cubicBezTo>
                  <a:cubicBezTo>
                    <a:pt x="5827" y="14203"/>
                    <a:pt x="6064" y="12714"/>
                    <a:pt x="5972" y="11086"/>
                  </a:cubicBezTo>
                  <a:cubicBezTo>
                    <a:pt x="5878" y="9366"/>
                    <a:pt x="4564" y="1663"/>
                    <a:pt x="3881" y="820"/>
                  </a:cubicBezTo>
                  <a:cubicBezTo>
                    <a:pt x="3532" y="389"/>
                    <a:pt x="2899" y="0"/>
                    <a:pt x="219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49"/>
            <p:cNvSpPr/>
            <p:nvPr/>
          </p:nvSpPr>
          <p:spPr>
            <a:xfrm>
              <a:off x="3786138" y="3949875"/>
              <a:ext cx="119640" cy="283697"/>
            </a:xfrm>
            <a:custGeom>
              <a:rect b="b" l="l" r="r" t="t"/>
              <a:pathLst>
                <a:path extrusionOk="0" h="17469" w="7367">
                  <a:moveTo>
                    <a:pt x="2957" y="0"/>
                  </a:moveTo>
                  <a:cubicBezTo>
                    <a:pt x="2130" y="0"/>
                    <a:pt x="1183" y="425"/>
                    <a:pt x="599" y="1876"/>
                  </a:cubicBezTo>
                  <a:cubicBezTo>
                    <a:pt x="599" y="1876"/>
                    <a:pt x="1" y="5339"/>
                    <a:pt x="1160" y="8600"/>
                  </a:cubicBezTo>
                  <a:cubicBezTo>
                    <a:pt x="2318" y="11861"/>
                    <a:pt x="2701" y="12557"/>
                    <a:pt x="2586" y="13941"/>
                  </a:cubicBezTo>
                  <a:cubicBezTo>
                    <a:pt x="2479" y="15218"/>
                    <a:pt x="3154" y="17468"/>
                    <a:pt x="4849" y="17468"/>
                  </a:cubicBezTo>
                  <a:cubicBezTo>
                    <a:pt x="5000" y="17468"/>
                    <a:pt x="5159" y="17450"/>
                    <a:pt x="5326" y="17412"/>
                  </a:cubicBezTo>
                  <a:cubicBezTo>
                    <a:pt x="7366" y="16949"/>
                    <a:pt x="7015" y="14562"/>
                    <a:pt x="7019" y="12516"/>
                  </a:cubicBezTo>
                  <a:cubicBezTo>
                    <a:pt x="7019" y="10476"/>
                    <a:pt x="4689" y="1177"/>
                    <a:pt x="4613" y="714"/>
                  </a:cubicBezTo>
                  <a:cubicBezTo>
                    <a:pt x="4574" y="475"/>
                    <a:pt x="3832" y="0"/>
                    <a:pt x="2957" y="0"/>
                  </a:cubicBezTo>
                  <a:close/>
                </a:path>
              </a:pathLst>
            </a:custGeom>
            <a:solidFill>
              <a:srgbClr val="FFC9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49"/>
            <p:cNvSpPr/>
            <p:nvPr/>
          </p:nvSpPr>
          <p:spPr>
            <a:xfrm>
              <a:off x="3815159" y="4143650"/>
              <a:ext cx="81801" cy="332449"/>
            </a:xfrm>
            <a:custGeom>
              <a:rect b="b" l="l" r="r" t="t"/>
              <a:pathLst>
                <a:path extrusionOk="0" h="20471" w="5037">
                  <a:moveTo>
                    <a:pt x="3779" y="0"/>
                  </a:moveTo>
                  <a:cubicBezTo>
                    <a:pt x="3291" y="0"/>
                    <a:pt x="2778" y="307"/>
                    <a:pt x="2505" y="1092"/>
                  </a:cubicBezTo>
                  <a:cubicBezTo>
                    <a:pt x="2505" y="1092"/>
                    <a:pt x="1512" y="3631"/>
                    <a:pt x="754" y="6924"/>
                  </a:cubicBezTo>
                  <a:cubicBezTo>
                    <a:pt x="1" y="10222"/>
                    <a:pt x="157" y="18847"/>
                    <a:pt x="451" y="19867"/>
                  </a:cubicBezTo>
                  <a:cubicBezTo>
                    <a:pt x="535" y="20152"/>
                    <a:pt x="783" y="20471"/>
                    <a:pt x="1028" y="20471"/>
                  </a:cubicBezTo>
                  <a:cubicBezTo>
                    <a:pt x="1196" y="20471"/>
                    <a:pt x="1363" y="20321"/>
                    <a:pt x="1475" y="19908"/>
                  </a:cubicBezTo>
                  <a:cubicBezTo>
                    <a:pt x="1752" y="18887"/>
                    <a:pt x="4876" y="2428"/>
                    <a:pt x="4977" y="1230"/>
                  </a:cubicBezTo>
                  <a:cubicBezTo>
                    <a:pt x="5036" y="545"/>
                    <a:pt x="4429" y="0"/>
                    <a:pt x="377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49"/>
            <p:cNvSpPr/>
            <p:nvPr/>
          </p:nvSpPr>
          <p:spPr>
            <a:xfrm>
              <a:off x="3812187" y="4134036"/>
              <a:ext cx="90976" cy="278224"/>
            </a:xfrm>
            <a:custGeom>
              <a:rect b="b" l="l" r="r" t="t"/>
              <a:pathLst>
                <a:path extrusionOk="0" h="17132" w="5602">
                  <a:moveTo>
                    <a:pt x="3444" y="0"/>
                  </a:moveTo>
                  <a:cubicBezTo>
                    <a:pt x="3151" y="0"/>
                    <a:pt x="2841" y="56"/>
                    <a:pt x="2523" y="174"/>
                  </a:cubicBezTo>
                  <a:cubicBezTo>
                    <a:pt x="866" y="793"/>
                    <a:pt x="1000" y="2143"/>
                    <a:pt x="1000" y="2143"/>
                  </a:cubicBezTo>
                  <a:cubicBezTo>
                    <a:pt x="1000" y="2143"/>
                    <a:pt x="714" y="5110"/>
                    <a:pt x="714" y="5685"/>
                  </a:cubicBezTo>
                  <a:cubicBezTo>
                    <a:pt x="714" y="6264"/>
                    <a:pt x="1" y="17131"/>
                    <a:pt x="1" y="17131"/>
                  </a:cubicBezTo>
                  <a:lnTo>
                    <a:pt x="2586" y="17131"/>
                  </a:lnTo>
                  <a:cubicBezTo>
                    <a:pt x="2586" y="17131"/>
                    <a:pt x="4145" y="11771"/>
                    <a:pt x="4755" y="9214"/>
                  </a:cubicBezTo>
                  <a:cubicBezTo>
                    <a:pt x="5263" y="7102"/>
                    <a:pt x="5433" y="2486"/>
                    <a:pt x="5433" y="2486"/>
                  </a:cubicBezTo>
                  <a:cubicBezTo>
                    <a:pt x="5602" y="991"/>
                    <a:pt x="4679" y="0"/>
                    <a:pt x="3444" y="0"/>
                  </a:cubicBezTo>
                  <a:close/>
                </a:path>
              </a:pathLst>
            </a:custGeom>
            <a:solidFill>
              <a:srgbClr val="FFC9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49"/>
            <p:cNvSpPr/>
            <p:nvPr/>
          </p:nvSpPr>
          <p:spPr>
            <a:xfrm>
              <a:off x="3814152" y="4379892"/>
              <a:ext cx="53413" cy="958"/>
            </a:xfrm>
            <a:custGeom>
              <a:rect b="b" l="l" r="r" t="t"/>
              <a:pathLst>
                <a:path extrusionOk="0" h="59" w="3289">
                  <a:moveTo>
                    <a:pt x="1" y="0"/>
                  </a:moveTo>
                  <a:lnTo>
                    <a:pt x="1" y="59"/>
                  </a:lnTo>
                  <a:lnTo>
                    <a:pt x="3289" y="59"/>
                  </a:lnTo>
                  <a:lnTo>
                    <a:pt x="3289" y="0"/>
                  </a:lnTo>
                  <a:cubicBezTo>
                    <a:pt x="3268" y="0"/>
                    <a:pt x="1861" y="2"/>
                    <a:pt x="894" y="2"/>
                  </a:cubicBezTo>
                  <a:cubicBezTo>
                    <a:pt x="410" y="2"/>
                    <a:pt x="36" y="2"/>
                    <a:pt x="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49"/>
            <p:cNvSpPr/>
            <p:nvPr/>
          </p:nvSpPr>
          <p:spPr>
            <a:xfrm>
              <a:off x="3821671" y="4423659"/>
              <a:ext cx="16" cy="16"/>
            </a:xfrm>
            <a:custGeom>
              <a:rect b="b" l="l" r="r" t="t"/>
              <a:pathLst>
                <a:path extrusionOk="0" h="1" w="1">
                  <a:moveTo>
                    <a:pt x="1" y="1"/>
                  </a:move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49"/>
            <p:cNvSpPr/>
            <p:nvPr/>
          </p:nvSpPr>
          <p:spPr>
            <a:xfrm>
              <a:off x="3819008" y="4480466"/>
              <a:ext cx="120923" cy="15509"/>
            </a:xfrm>
            <a:custGeom>
              <a:rect b="b" l="l" r="r" t="t"/>
              <a:pathLst>
                <a:path extrusionOk="0" h="955" w="7446">
                  <a:moveTo>
                    <a:pt x="0" y="1"/>
                  </a:moveTo>
                  <a:lnTo>
                    <a:pt x="0" y="954"/>
                  </a:lnTo>
                  <a:lnTo>
                    <a:pt x="7446" y="954"/>
                  </a:lnTo>
                  <a:cubicBezTo>
                    <a:pt x="7446" y="954"/>
                    <a:pt x="7419" y="856"/>
                    <a:pt x="7271"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49"/>
            <p:cNvSpPr/>
            <p:nvPr/>
          </p:nvSpPr>
          <p:spPr>
            <a:xfrm>
              <a:off x="3819008" y="4424471"/>
              <a:ext cx="118097" cy="56012"/>
            </a:xfrm>
            <a:custGeom>
              <a:rect b="b" l="l" r="r" t="t"/>
              <a:pathLst>
                <a:path extrusionOk="0" h="3449" w="7272">
                  <a:moveTo>
                    <a:pt x="0" y="0"/>
                  </a:moveTo>
                  <a:lnTo>
                    <a:pt x="0" y="3449"/>
                  </a:lnTo>
                  <a:lnTo>
                    <a:pt x="7271" y="3449"/>
                  </a:lnTo>
                  <a:cubicBezTo>
                    <a:pt x="7271" y="3430"/>
                    <a:pt x="7267" y="3413"/>
                    <a:pt x="7263" y="3395"/>
                  </a:cubicBezTo>
                  <a:cubicBezTo>
                    <a:pt x="7107" y="2490"/>
                    <a:pt x="4639" y="2290"/>
                    <a:pt x="3128" y="2147"/>
                  </a:cubicBezTo>
                  <a:cubicBezTo>
                    <a:pt x="1622" y="2001"/>
                    <a:pt x="1832" y="0"/>
                    <a:pt x="1832"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49"/>
            <p:cNvSpPr/>
            <p:nvPr/>
          </p:nvSpPr>
          <p:spPr>
            <a:xfrm>
              <a:off x="3885137" y="3722743"/>
              <a:ext cx="167889" cy="594433"/>
            </a:xfrm>
            <a:custGeom>
              <a:rect b="b" l="l" r="r" t="t"/>
              <a:pathLst>
                <a:path extrusionOk="0" h="36603" w="10338">
                  <a:moveTo>
                    <a:pt x="1030" y="1"/>
                  </a:moveTo>
                  <a:cubicBezTo>
                    <a:pt x="1030" y="1"/>
                    <a:pt x="94" y="5508"/>
                    <a:pt x="94" y="6006"/>
                  </a:cubicBezTo>
                  <a:cubicBezTo>
                    <a:pt x="94" y="6506"/>
                    <a:pt x="343" y="20127"/>
                    <a:pt x="170" y="20635"/>
                  </a:cubicBezTo>
                  <a:cubicBezTo>
                    <a:pt x="0" y="21142"/>
                    <a:pt x="1671" y="36603"/>
                    <a:pt x="1671" y="36603"/>
                  </a:cubicBezTo>
                  <a:lnTo>
                    <a:pt x="6091" y="34273"/>
                  </a:lnTo>
                  <a:cubicBezTo>
                    <a:pt x="6510" y="34049"/>
                    <a:pt x="6728" y="33568"/>
                    <a:pt x="6617" y="33105"/>
                  </a:cubicBezTo>
                  <a:cubicBezTo>
                    <a:pt x="5931" y="30245"/>
                    <a:pt x="3609" y="20487"/>
                    <a:pt x="3685" y="18972"/>
                  </a:cubicBezTo>
                  <a:cubicBezTo>
                    <a:pt x="3769" y="17195"/>
                    <a:pt x="2348" y="11608"/>
                    <a:pt x="2348" y="11607"/>
                  </a:cubicBezTo>
                  <a:lnTo>
                    <a:pt x="2348" y="11607"/>
                  </a:lnTo>
                  <a:cubicBezTo>
                    <a:pt x="2348" y="11608"/>
                    <a:pt x="3240" y="13822"/>
                    <a:pt x="4180" y="13960"/>
                  </a:cubicBezTo>
                  <a:cubicBezTo>
                    <a:pt x="4200" y="13963"/>
                    <a:pt x="4222" y="13964"/>
                    <a:pt x="4246" y="13964"/>
                  </a:cubicBezTo>
                  <a:cubicBezTo>
                    <a:pt x="5345" y="13964"/>
                    <a:pt x="10337" y="11037"/>
                    <a:pt x="10337" y="11037"/>
                  </a:cubicBezTo>
                  <a:lnTo>
                    <a:pt x="8608" y="7723"/>
                  </a:lnTo>
                  <a:lnTo>
                    <a:pt x="5155" y="10034"/>
                  </a:lnTo>
                  <a:cubicBezTo>
                    <a:pt x="5155" y="10034"/>
                    <a:pt x="5712" y="3904"/>
                    <a:pt x="5218" y="3199"/>
                  </a:cubicBezTo>
                  <a:cubicBezTo>
                    <a:pt x="4719" y="2496"/>
                    <a:pt x="1671" y="2072"/>
                    <a:pt x="1671" y="2072"/>
                  </a:cubicBezTo>
                  <a:cubicBezTo>
                    <a:pt x="1671" y="2072"/>
                    <a:pt x="1934" y="736"/>
                    <a:pt x="1030" y="1"/>
                  </a:cubicBezTo>
                  <a:close/>
                </a:path>
              </a:pathLst>
            </a:custGeom>
            <a:solidFill>
              <a:srgbClr val="4746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49"/>
            <p:cNvSpPr/>
            <p:nvPr/>
          </p:nvSpPr>
          <p:spPr>
            <a:xfrm>
              <a:off x="3904592" y="3689387"/>
              <a:ext cx="233888" cy="402492"/>
            </a:xfrm>
            <a:custGeom>
              <a:rect b="b" l="l" r="r" t="t"/>
              <a:pathLst>
                <a:path extrusionOk="0" h="24784" w="14402">
                  <a:moveTo>
                    <a:pt x="12382" y="1"/>
                  </a:moveTo>
                  <a:lnTo>
                    <a:pt x="291" y="23121"/>
                  </a:lnTo>
                  <a:cubicBezTo>
                    <a:pt x="1" y="23678"/>
                    <a:pt x="215" y="24363"/>
                    <a:pt x="772" y="24653"/>
                  </a:cubicBezTo>
                  <a:cubicBezTo>
                    <a:pt x="940" y="24742"/>
                    <a:pt x="1121" y="24784"/>
                    <a:pt x="1298" y="24784"/>
                  </a:cubicBezTo>
                  <a:cubicBezTo>
                    <a:pt x="1708" y="24784"/>
                    <a:pt x="2104" y="24560"/>
                    <a:pt x="2309" y="24172"/>
                  </a:cubicBezTo>
                  <a:lnTo>
                    <a:pt x="14401" y="1056"/>
                  </a:lnTo>
                  <a:lnTo>
                    <a:pt x="12382"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49"/>
            <p:cNvSpPr/>
            <p:nvPr/>
          </p:nvSpPr>
          <p:spPr>
            <a:xfrm>
              <a:off x="3794112" y="3769644"/>
              <a:ext cx="54891" cy="167678"/>
            </a:xfrm>
            <a:custGeom>
              <a:rect b="b" l="l" r="r" t="t"/>
              <a:pathLst>
                <a:path extrusionOk="0" h="10325" w="3380">
                  <a:moveTo>
                    <a:pt x="2310" y="1"/>
                  </a:moveTo>
                  <a:cubicBezTo>
                    <a:pt x="2255" y="1"/>
                    <a:pt x="2196" y="6"/>
                    <a:pt x="2135" y="17"/>
                  </a:cubicBezTo>
                  <a:cubicBezTo>
                    <a:pt x="1155" y="200"/>
                    <a:pt x="972" y="1181"/>
                    <a:pt x="799" y="1577"/>
                  </a:cubicBezTo>
                  <a:cubicBezTo>
                    <a:pt x="624" y="1978"/>
                    <a:pt x="1" y="8042"/>
                    <a:pt x="63" y="9009"/>
                  </a:cubicBezTo>
                  <a:cubicBezTo>
                    <a:pt x="109" y="9669"/>
                    <a:pt x="667" y="10325"/>
                    <a:pt x="1222" y="10325"/>
                  </a:cubicBezTo>
                  <a:cubicBezTo>
                    <a:pt x="1480" y="10325"/>
                    <a:pt x="1738" y="10183"/>
                    <a:pt x="1943" y="9834"/>
                  </a:cubicBezTo>
                  <a:cubicBezTo>
                    <a:pt x="2590" y="8732"/>
                    <a:pt x="3347" y="1528"/>
                    <a:pt x="3347" y="1528"/>
                  </a:cubicBezTo>
                  <a:cubicBezTo>
                    <a:pt x="3380" y="1206"/>
                    <a:pt x="3143" y="1"/>
                    <a:pt x="2310"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49"/>
            <p:cNvSpPr/>
            <p:nvPr/>
          </p:nvSpPr>
          <p:spPr>
            <a:xfrm>
              <a:off x="3798026" y="3798860"/>
              <a:ext cx="48135" cy="69848"/>
            </a:xfrm>
            <a:custGeom>
              <a:rect b="b" l="l" r="r" t="t"/>
              <a:pathLst>
                <a:path extrusionOk="0" h="4301" w="2964">
                  <a:moveTo>
                    <a:pt x="1812" y="0"/>
                  </a:moveTo>
                  <a:cubicBezTo>
                    <a:pt x="1653" y="0"/>
                    <a:pt x="1478" y="31"/>
                    <a:pt x="1288" y="99"/>
                  </a:cubicBezTo>
                  <a:cubicBezTo>
                    <a:pt x="200" y="496"/>
                    <a:pt x="268" y="1730"/>
                    <a:pt x="268" y="1730"/>
                  </a:cubicBezTo>
                  <a:lnTo>
                    <a:pt x="0" y="4301"/>
                  </a:lnTo>
                  <a:lnTo>
                    <a:pt x="2736" y="2808"/>
                  </a:lnTo>
                  <a:cubicBezTo>
                    <a:pt x="2736" y="2808"/>
                    <a:pt x="2958" y="1907"/>
                    <a:pt x="2963" y="1239"/>
                  </a:cubicBezTo>
                  <a:cubicBezTo>
                    <a:pt x="2963" y="684"/>
                    <a:pt x="2565" y="0"/>
                    <a:pt x="181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49"/>
            <p:cNvSpPr/>
            <p:nvPr/>
          </p:nvSpPr>
          <p:spPr>
            <a:xfrm>
              <a:off x="3795119" y="3749296"/>
              <a:ext cx="65220" cy="165567"/>
            </a:xfrm>
            <a:custGeom>
              <a:rect b="b" l="l" r="r" t="t"/>
              <a:pathLst>
                <a:path extrusionOk="0" h="10195" w="4016">
                  <a:moveTo>
                    <a:pt x="2487" y="1"/>
                  </a:moveTo>
                  <a:cubicBezTo>
                    <a:pt x="1132" y="104"/>
                    <a:pt x="994" y="972"/>
                    <a:pt x="727" y="1832"/>
                  </a:cubicBezTo>
                  <a:cubicBezTo>
                    <a:pt x="460" y="2687"/>
                    <a:pt x="1" y="9946"/>
                    <a:pt x="1" y="9946"/>
                  </a:cubicBezTo>
                  <a:lnTo>
                    <a:pt x="2135" y="10195"/>
                  </a:lnTo>
                  <a:cubicBezTo>
                    <a:pt x="2135" y="10195"/>
                    <a:pt x="4015" y="3026"/>
                    <a:pt x="3953" y="1810"/>
                  </a:cubicBezTo>
                  <a:cubicBezTo>
                    <a:pt x="3891" y="593"/>
                    <a:pt x="2487" y="1"/>
                    <a:pt x="2487"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49"/>
            <p:cNvSpPr/>
            <p:nvPr/>
          </p:nvSpPr>
          <p:spPr>
            <a:xfrm>
              <a:off x="3786187" y="3906514"/>
              <a:ext cx="137390" cy="61387"/>
            </a:xfrm>
            <a:custGeom>
              <a:rect b="b" l="l" r="r" t="t"/>
              <a:pathLst>
                <a:path extrusionOk="0" h="3780" w="8460">
                  <a:moveTo>
                    <a:pt x="1924" y="0"/>
                  </a:moveTo>
                  <a:cubicBezTo>
                    <a:pt x="1033" y="0"/>
                    <a:pt x="0" y="550"/>
                    <a:pt x="810" y="1650"/>
                  </a:cubicBezTo>
                  <a:cubicBezTo>
                    <a:pt x="1455" y="2528"/>
                    <a:pt x="5897" y="3415"/>
                    <a:pt x="8459" y="3779"/>
                  </a:cubicBezTo>
                  <a:lnTo>
                    <a:pt x="8348" y="2323"/>
                  </a:lnTo>
                  <a:cubicBezTo>
                    <a:pt x="6049" y="1383"/>
                    <a:pt x="2667" y="47"/>
                    <a:pt x="2075" y="6"/>
                  </a:cubicBezTo>
                  <a:cubicBezTo>
                    <a:pt x="2025" y="2"/>
                    <a:pt x="1975" y="0"/>
                    <a:pt x="1924"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49"/>
            <p:cNvSpPr/>
            <p:nvPr/>
          </p:nvSpPr>
          <p:spPr>
            <a:xfrm>
              <a:off x="3921758" y="3944240"/>
              <a:ext cx="45813" cy="26569"/>
            </a:xfrm>
            <a:custGeom>
              <a:rect b="b" l="l" r="r" t="t"/>
              <a:pathLst>
                <a:path extrusionOk="0" h="1636" w="2821">
                  <a:moveTo>
                    <a:pt x="0" y="0"/>
                  </a:moveTo>
                  <a:lnTo>
                    <a:pt x="111" y="1456"/>
                  </a:lnTo>
                  <a:cubicBezTo>
                    <a:pt x="892" y="1570"/>
                    <a:pt x="1500" y="1636"/>
                    <a:pt x="1772" y="1636"/>
                  </a:cubicBezTo>
                  <a:cubicBezTo>
                    <a:pt x="1789" y="1636"/>
                    <a:pt x="1804" y="1636"/>
                    <a:pt x="1818" y="1635"/>
                  </a:cubicBezTo>
                  <a:cubicBezTo>
                    <a:pt x="2820" y="1613"/>
                    <a:pt x="2610" y="1074"/>
                    <a:pt x="2183" y="895"/>
                  </a:cubicBezTo>
                  <a:cubicBezTo>
                    <a:pt x="2183" y="895"/>
                    <a:pt x="1247" y="508"/>
                    <a:pt x="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49"/>
            <p:cNvSpPr/>
            <p:nvPr/>
          </p:nvSpPr>
          <p:spPr>
            <a:xfrm>
              <a:off x="3936731" y="3948982"/>
              <a:ext cx="79381" cy="24863"/>
            </a:xfrm>
            <a:custGeom>
              <a:rect b="b" l="l" r="r" t="t"/>
              <a:pathLst>
                <a:path extrusionOk="0" h="1531" w="4888">
                  <a:moveTo>
                    <a:pt x="3117" y="1"/>
                  </a:moveTo>
                  <a:cubicBezTo>
                    <a:pt x="2699" y="1"/>
                    <a:pt x="2200" y="61"/>
                    <a:pt x="1947" y="163"/>
                  </a:cubicBezTo>
                  <a:cubicBezTo>
                    <a:pt x="1458" y="354"/>
                    <a:pt x="0" y="541"/>
                    <a:pt x="134" y="1000"/>
                  </a:cubicBezTo>
                  <a:cubicBezTo>
                    <a:pt x="234" y="1342"/>
                    <a:pt x="1285" y="1530"/>
                    <a:pt x="2129" y="1530"/>
                  </a:cubicBezTo>
                  <a:cubicBezTo>
                    <a:pt x="2406" y="1530"/>
                    <a:pt x="2660" y="1510"/>
                    <a:pt x="2852" y="1468"/>
                  </a:cubicBezTo>
                  <a:cubicBezTo>
                    <a:pt x="3627" y="1294"/>
                    <a:pt x="4830" y="835"/>
                    <a:pt x="4875" y="617"/>
                  </a:cubicBezTo>
                  <a:cubicBezTo>
                    <a:pt x="4888" y="559"/>
                    <a:pt x="4816" y="537"/>
                    <a:pt x="4697" y="537"/>
                  </a:cubicBezTo>
                  <a:cubicBezTo>
                    <a:pt x="4358" y="537"/>
                    <a:pt x="3635" y="716"/>
                    <a:pt x="3356" y="769"/>
                  </a:cubicBezTo>
                  <a:cubicBezTo>
                    <a:pt x="3282" y="783"/>
                    <a:pt x="3208" y="788"/>
                    <a:pt x="3135" y="788"/>
                  </a:cubicBezTo>
                  <a:cubicBezTo>
                    <a:pt x="2835" y="788"/>
                    <a:pt x="2571" y="693"/>
                    <a:pt x="2571" y="693"/>
                  </a:cubicBezTo>
                  <a:cubicBezTo>
                    <a:pt x="2473" y="666"/>
                    <a:pt x="2478" y="537"/>
                    <a:pt x="2683" y="426"/>
                  </a:cubicBezTo>
                  <a:cubicBezTo>
                    <a:pt x="2887" y="319"/>
                    <a:pt x="3779" y="412"/>
                    <a:pt x="3806" y="167"/>
                  </a:cubicBezTo>
                  <a:cubicBezTo>
                    <a:pt x="3816" y="52"/>
                    <a:pt x="3501" y="1"/>
                    <a:pt x="311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49"/>
            <p:cNvSpPr/>
            <p:nvPr/>
          </p:nvSpPr>
          <p:spPr>
            <a:xfrm>
              <a:off x="3903586" y="3617557"/>
              <a:ext cx="10069" cy="5798"/>
            </a:xfrm>
            <a:custGeom>
              <a:rect b="b" l="l" r="r" t="t"/>
              <a:pathLst>
                <a:path extrusionOk="0" h="357" w="620">
                  <a:moveTo>
                    <a:pt x="296" y="0"/>
                  </a:moveTo>
                  <a:cubicBezTo>
                    <a:pt x="154" y="0"/>
                    <a:pt x="29" y="105"/>
                    <a:pt x="5" y="249"/>
                  </a:cubicBezTo>
                  <a:cubicBezTo>
                    <a:pt x="5" y="253"/>
                    <a:pt x="1" y="258"/>
                    <a:pt x="1" y="262"/>
                  </a:cubicBezTo>
                  <a:lnTo>
                    <a:pt x="589" y="356"/>
                  </a:lnTo>
                  <a:cubicBezTo>
                    <a:pt x="589" y="352"/>
                    <a:pt x="593" y="347"/>
                    <a:pt x="593" y="342"/>
                  </a:cubicBezTo>
                  <a:cubicBezTo>
                    <a:pt x="620" y="182"/>
                    <a:pt x="509" y="26"/>
                    <a:pt x="344" y="4"/>
                  </a:cubicBezTo>
                  <a:cubicBezTo>
                    <a:pt x="328" y="2"/>
                    <a:pt x="312" y="0"/>
                    <a:pt x="296"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49"/>
            <p:cNvSpPr/>
            <p:nvPr/>
          </p:nvSpPr>
          <p:spPr>
            <a:xfrm>
              <a:off x="3865600" y="3619620"/>
              <a:ext cx="38083" cy="35566"/>
            </a:xfrm>
            <a:custGeom>
              <a:rect b="b" l="l" r="r" t="t"/>
              <a:pathLst>
                <a:path extrusionOk="0" h="2190" w="2345">
                  <a:moveTo>
                    <a:pt x="2290" y="1"/>
                  </a:moveTo>
                  <a:cubicBezTo>
                    <a:pt x="1177" y="1"/>
                    <a:pt x="198" y="809"/>
                    <a:pt x="14" y="1940"/>
                  </a:cubicBezTo>
                  <a:cubicBezTo>
                    <a:pt x="10" y="1975"/>
                    <a:pt x="5" y="2006"/>
                    <a:pt x="0" y="2043"/>
                  </a:cubicBezTo>
                  <a:lnTo>
                    <a:pt x="931" y="2189"/>
                  </a:lnTo>
                  <a:cubicBezTo>
                    <a:pt x="1123" y="1285"/>
                    <a:pt x="1600" y="447"/>
                    <a:pt x="2344" y="1"/>
                  </a:cubicBezTo>
                  <a:cubicBezTo>
                    <a:pt x="2326" y="1"/>
                    <a:pt x="2308" y="1"/>
                    <a:pt x="2290" y="1"/>
                  </a:cubicBezTo>
                  <a:close/>
                </a:path>
              </a:pathLst>
            </a:custGeom>
            <a:solidFill>
              <a:srgbClr val="FFA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49"/>
            <p:cNvSpPr/>
            <p:nvPr/>
          </p:nvSpPr>
          <p:spPr>
            <a:xfrm>
              <a:off x="3880720" y="3619636"/>
              <a:ext cx="39252" cy="41055"/>
            </a:xfrm>
            <a:custGeom>
              <a:rect b="b" l="l" r="r" t="t"/>
              <a:pathLst>
                <a:path extrusionOk="0" h="2528" w="2417">
                  <a:moveTo>
                    <a:pt x="1413" y="0"/>
                  </a:moveTo>
                  <a:cubicBezTo>
                    <a:pt x="669" y="446"/>
                    <a:pt x="192" y="1284"/>
                    <a:pt x="0" y="2188"/>
                  </a:cubicBezTo>
                  <a:lnTo>
                    <a:pt x="2095" y="2527"/>
                  </a:lnTo>
                  <a:cubicBezTo>
                    <a:pt x="2384" y="1765"/>
                    <a:pt x="2416" y="905"/>
                    <a:pt x="2126" y="130"/>
                  </a:cubicBezTo>
                  <a:cubicBezTo>
                    <a:pt x="1997" y="85"/>
                    <a:pt x="1868" y="50"/>
                    <a:pt x="1730" y="27"/>
                  </a:cubicBezTo>
                  <a:cubicBezTo>
                    <a:pt x="1623" y="10"/>
                    <a:pt x="1516" y="0"/>
                    <a:pt x="1413" y="0"/>
                  </a:cubicBezTo>
                  <a:close/>
                </a:path>
              </a:pathLst>
            </a:custGeom>
            <a:solidFill>
              <a:srgbClr val="FFC9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49"/>
            <p:cNvSpPr/>
            <p:nvPr/>
          </p:nvSpPr>
          <p:spPr>
            <a:xfrm>
              <a:off x="3914743" y="3621731"/>
              <a:ext cx="28079" cy="42939"/>
            </a:xfrm>
            <a:custGeom>
              <a:rect b="b" l="l" r="r" t="t"/>
              <a:pathLst>
                <a:path extrusionOk="0" h="2644" w="1729">
                  <a:moveTo>
                    <a:pt x="31" y="1"/>
                  </a:moveTo>
                  <a:cubicBezTo>
                    <a:pt x="321" y="776"/>
                    <a:pt x="289" y="1636"/>
                    <a:pt x="0" y="2398"/>
                  </a:cubicBezTo>
                  <a:lnTo>
                    <a:pt x="1528" y="2643"/>
                  </a:lnTo>
                  <a:cubicBezTo>
                    <a:pt x="1533" y="2612"/>
                    <a:pt x="1541" y="2576"/>
                    <a:pt x="1545" y="2545"/>
                  </a:cubicBezTo>
                  <a:cubicBezTo>
                    <a:pt x="1728" y="1422"/>
                    <a:pt x="1064" y="362"/>
                    <a:pt x="31" y="1"/>
                  </a:cubicBezTo>
                  <a:close/>
                </a:path>
              </a:pathLst>
            </a:custGeom>
            <a:solidFill>
              <a:srgbClr val="FFA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49"/>
            <p:cNvSpPr/>
            <p:nvPr/>
          </p:nvSpPr>
          <p:spPr>
            <a:xfrm>
              <a:off x="3897284" y="3654000"/>
              <a:ext cx="54534" cy="13690"/>
            </a:xfrm>
            <a:custGeom>
              <a:rect b="b" l="l" r="r" t="t"/>
              <a:pathLst>
                <a:path extrusionOk="0" h="843" w="3358">
                  <a:moveTo>
                    <a:pt x="2643" y="1"/>
                  </a:moveTo>
                  <a:lnTo>
                    <a:pt x="1" y="264"/>
                  </a:lnTo>
                  <a:lnTo>
                    <a:pt x="3017" y="839"/>
                  </a:lnTo>
                  <a:cubicBezTo>
                    <a:pt x="3032" y="842"/>
                    <a:pt x="3046" y="843"/>
                    <a:pt x="3060" y="843"/>
                  </a:cubicBezTo>
                  <a:cubicBezTo>
                    <a:pt x="3256" y="843"/>
                    <a:pt x="3358" y="593"/>
                    <a:pt x="3196" y="460"/>
                  </a:cubicBezTo>
                  <a:lnTo>
                    <a:pt x="2643" y="1"/>
                  </a:lnTo>
                  <a:close/>
                </a:path>
              </a:pathLst>
            </a:custGeom>
            <a:solidFill>
              <a:srgbClr val="FFA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49"/>
            <p:cNvSpPr/>
            <p:nvPr/>
          </p:nvSpPr>
          <p:spPr>
            <a:xfrm>
              <a:off x="3845982" y="3644386"/>
              <a:ext cx="35419" cy="31392"/>
            </a:xfrm>
            <a:custGeom>
              <a:rect b="b" l="l" r="r" t="t"/>
              <a:pathLst>
                <a:path extrusionOk="0" h="1933" w="2181">
                  <a:moveTo>
                    <a:pt x="1329" y="0"/>
                  </a:moveTo>
                  <a:cubicBezTo>
                    <a:pt x="901" y="362"/>
                    <a:pt x="1" y="1769"/>
                    <a:pt x="305" y="1921"/>
                  </a:cubicBezTo>
                  <a:cubicBezTo>
                    <a:pt x="320" y="1928"/>
                    <a:pt x="339" y="1932"/>
                    <a:pt x="362" y="1932"/>
                  </a:cubicBezTo>
                  <a:cubicBezTo>
                    <a:pt x="769" y="1932"/>
                    <a:pt x="2180" y="673"/>
                    <a:pt x="2180" y="673"/>
                  </a:cubicBezTo>
                  <a:lnTo>
                    <a:pt x="1329" y="0"/>
                  </a:lnTo>
                  <a:close/>
                </a:path>
              </a:pathLst>
            </a:custGeom>
            <a:solidFill>
              <a:srgbClr val="FFA54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49"/>
            <p:cNvSpPr/>
            <p:nvPr/>
          </p:nvSpPr>
          <p:spPr>
            <a:xfrm>
              <a:off x="3757279" y="3714510"/>
              <a:ext cx="158259" cy="602666"/>
            </a:xfrm>
            <a:custGeom>
              <a:rect b="b" l="l" r="r" t="t"/>
              <a:pathLst>
                <a:path extrusionOk="0" h="37110" w="9745">
                  <a:moveTo>
                    <a:pt x="6920" y="0"/>
                  </a:moveTo>
                  <a:lnTo>
                    <a:pt x="6497" y="2018"/>
                  </a:lnTo>
                  <a:cubicBezTo>
                    <a:pt x="6497" y="2018"/>
                    <a:pt x="5907" y="1928"/>
                    <a:pt x="5246" y="1928"/>
                  </a:cubicBezTo>
                  <a:cubicBezTo>
                    <a:pt x="4721" y="1928"/>
                    <a:pt x="4152" y="1984"/>
                    <a:pt x="3797" y="2188"/>
                  </a:cubicBezTo>
                  <a:cubicBezTo>
                    <a:pt x="2238" y="3083"/>
                    <a:pt x="1319" y="9824"/>
                    <a:pt x="798" y="13544"/>
                  </a:cubicBezTo>
                  <a:cubicBezTo>
                    <a:pt x="353" y="16766"/>
                    <a:pt x="77" y="31317"/>
                    <a:pt x="9" y="35176"/>
                  </a:cubicBezTo>
                  <a:cubicBezTo>
                    <a:pt x="1" y="35711"/>
                    <a:pt x="397" y="36165"/>
                    <a:pt x="928" y="36228"/>
                  </a:cubicBezTo>
                  <a:lnTo>
                    <a:pt x="8333" y="37110"/>
                  </a:lnTo>
                  <a:lnTo>
                    <a:pt x="8087" y="15754"/>
                  </a:lnTo>
                  <a:lnTo>
                    <a:pt x="9678" y="15554"/>
                  </a:lnTo>
                  <a:lnTo>
                    <a:pt x="9744" y="13593"/>
                  </a:lnTo>
                  <a:lnTo>
                    <a:pt x="8043" y="13184"/>
                  </a:lnTo>
                  <a:cubicBezTo>
                    <a:pt x="8043" y="13184"/>
                    <a:pt x="7953" y="9058"/>
                    <a:pt x="7967" y="7013"/>
                  </a:cubicBezTo>
                  <a:cubicBezTo>
                    <a:pt x="7980" y="4968"/>
                    <a:pt x="7722" y="2156"/>
                    <a:pt x="7722" y="2156"/>
                  </a:cubicBezTo>
                  <a:lnTo>
                    <a:pt x="7905" y="1590"/>
                  </a:lnTo>
                  <a:cubicBezTo>
                    <a:pt x="8136" y="868"/>
                    <a:pt x="7669" y="111"/>
                    <a:pt x="6920" y="0"/>
                  </a:cubicBezTo>
                  <a:close/>
                </a:path>
              </a:pathLst>
            </a:custGeom>
            <a:solidFill>
              <a:srgbClr val="555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49"/>
            <p:cNvSpPr/>
            <p:nvPr/>
          </p:nvSpPr>
          <p:spPr>
            <a:xfrm>
              <a:off x="3829791" y="3757481"/>
              <a:ext cx="63109" cy="172306"/>
            </a:xfrm>
            <a:custGeom>
              <a:rect b="b" l="l" r="r" t="t"/>
              <a:pathLst>
                <a:path extrusionOk="0" h="10610" w="3886">
                  <a:moveTo>
                    <a:pt x="691" y="1"/>
                  </a:moveTo>
                  <a:cubicBezTo>
                    <a:pt x="691" y="1"/>
                    <a:pt x="1279" y="647"/>
                    <a:pt x="1051" y="1849"/>
                  </a:cubicBezTo>
                  <a:cubicBezTo>
                    <a:pt x="829" y="3052"/>
                    <a:pt x="0" y="9691"/>
                    <a:pt x="0" y="9691"/>
                  </a:cubicBezTo>
                  <a:lnTo>
                    <a:pt x="3885" y="10609"/>
                  </a:lnTo>
                  <a:lnTo>
                    <a:pt x="3578" y="9442"/>
                  </a:lnTo>
                  <a:lnTo>
                    <a:pt x="1314" y="8898"/>
                  </a:lnTo>
                  <a:lnTo>
                    <a:pt x="1644" y="1849"/>
                  </a:lnTo>
                  <a:cubicBezTo>
                    <a:pt x="1644" y="1849"/>
                    <a:pt x="1715" y="339"/>
                    <a:pt x="691" y="1"/>
                  </a:cubicBezTo>
                  <a:close/>
                </a:path>
              </a:pathLst>
            </a:custGeom>
            <a:solidFill>
              <a:srgbClr val="3B3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49"/>
            <p:cNvSpPr/>
            <p:nvPr/>
          </p:nvSpPr>
          <p:spPr>
            <a:xfrm>
              <a:off x="3787242" y="3971507"/>
              <a:ext cx="102101" cy="25042"/>
            </a:xfrm>
            <a:custGeom>
              <a:rect b="b" l="l" r="r" t="t"/>
              <a:pathLst>
                <a:path extrusionOk="0" h="1542" w="6287">
                  <a:moveTo>
                    <a:pt x="6221" y="1"/>
                  </a:moveTo>
                  <a:lnTo>
                    <a:pt x="0" y="509"/>
                  </a:lnTo>
                  <a:lnTo>
                    <a:pt x="6287" y="1542"/>
                  </a:lnTo>
                  <a:lnTo>
                    <a:pt x="6221" y="1"/>
                  </a:lnTo>
                  <a:close/>
                </a:path>
              </a:pathLst>
            </a:custGeom>
            <a:solidFill>
              <a:srgbClr val="3B3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49"/>
            <p:cNvSpPr/>
            <p:nvPr/>
          </p:nvSpPr>
          <p:spPr>
            <a:xfrm>
              <a:off x="4004014" y="3453144"/>
              <a:ext cx="297273" cy="303201"/>
            </a:xfrm>
            <a:custGeom>
              <a:rect b="b" l="l" r="r" t="t"/>
              <a:pathLst>
                <a:path extrusionOk="0" h="18670" w="18305">
                  <a:moveTo>
                    <a:pt x="9910" y="1"/>
                  </a:moveTo>
                  <a:cubicBezTo>
                    <a:pt x="6311" y="1"/>
                    <a:pt x="2799" y="2801"/>
                    <a:pt x="1516" y="7018"/>
                  </a:cubicBezTo>
                  <a:cubicBezTo>
                    <a:pt x="1" y="12012"/>
                    <a:pt x="2193" y="17096"/>
                    <a:pt x="6412" y="18375"/>
                  </a:cubicBezTo>
                  <a:cubicBezTo>
                    <a:pt x="7068" y="18574"/>
                    <a:pt x="7735" y="18669"/>
                    <a:pt x="8399" y="18669"/>
                  </a:cubicBezTo>
                  <a:cubicBezTo>
                    <a:pt x="11998" y="18669"/>
                    <a:pt x="15510" y="15868"/>
                    <a:pt x="16789" y="11652"/>
                  </a:cubicBezTo>
                  <a:cubicBezTo>
                    <a:pt x="18304" y="6657"/>
                    <a:pt x="16116" y="1574"/>
                    <a:pt x="11897" y="295"/>
                  </a:cubicBezTo>
                  <a:cubicBezTo>
                    <a:pt x="11241" y="96"/>
                    <a:pt x="10574" y="1"/>
                    <a:pt x="9910" y="1"/>
                  </a:cubicBezTo>
                  <a:close/>
                </a:path>
              </a:pathLst>
            </a:custGeom>
            <a:solidFill>
              <a:srgbClr val="852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49"/>
            <p:cNvSpPr/>
            <p:nvPr/>
          </p:nvSpPr>
          <p:spPr>
            <a:xfrm>
              <a:off x="4108145" y="3457919"/>
              <a:ext cx="128946" cy="306465"/>
            </a:xfrm>
            <a:custGeom>
              <a:rect b="b" l="l" r="r" t="t"/>
              <a:pathLst>
                <a:path extrusionOk="0" h="18871" w="7940">
                  <a:moveTo>
                    <a:pt x="5485" y="1"/>
                  </a:moveTo>
                  <a:lnTo>
                    <a:pt x="0" y="18081"/>
                  </a:lnTo>
                  <a:lnTo>
                    <a:pt x="2593" y="18870"/>
                  </a:lnTo>
                  <a:lnTo>
                    <a:pt x="7940" y="745"/>
                  </a:lnTo>
                  <a:lnTo>
                    <a:pt x="5485" y="1"/>
                  </a:lnTo>
                  <a:close/>
                </a:path>
              </a:pathLst>
            </a:custGeom>
            <a:solidFill>
              <a:srgbClr val="85243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49"/>
            <p:cNvSpPr/>
            <p:nvPr/>
          </p:nvSpPr>
          <p:spPr>
            <a:xfrm>
              <a:off x="4044468" y="3465373"/>
              <a:ext cx="297257" cy="303266"/>
            </a:xfrm>
            <a:custGeom>
              <a:rect b="b" l="l" r="r" t="t"/>
              <a:pathLst>
                <a:path extrusionOk="0" h="18674" w="18304">
                  <a:moveTo>
                    <a:pt x="9910" y="1"/>
                  </a:moveTo>
                  <a:cubicBezTo>
                    <a:pt x="6308" y="1"/>
                    <a:pt x="2795" y="2804"/>
                    <a:pt x="1515" y="7017"/>
                  </a:cubicBezTo>
                  <a:cubicBezTo>
                    <a:pt x="0" y="12012"/>
                    <a:pt x="2192" y="17096"/>
                    <a:pt x="6407" y="18379"/>
                  </a:cubicBezTo>
                  <a:cubicBezTo>
                    <a:pt x="7064" y="18578"/>
                    <a:pt x="7731" y="18673"/>
                    <a:pt x="8394" y="18673"/>
                  </a:cubicBezTo>
                  <a:cubicBezTo>
                    <a:pt x="11997" y="18673"/>
                    <a:pt x="15510" y="15870"/>
                    <a:pt x="16788" y="11656"/>
                  </a:cubicBezTo>
                  <a:cubicBezTo>
                    <a:pt x="18304" y="6661"/>
                    <a:pt x="16112" y="1578"/>
                    <a:pt x="11896" y="295"/>
                  </a:cubicBezTo>
                  <a:cubicBezTo>
                    <a:pt x="11240" y="96"/>
                    <a:pt x="10574" y="1"/>
                    <a:pt x="991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49"/>
            <p:cNvSpPr/>
            <p:nvPr/>
          </p:nvSpPr>
          <p:spPr>
            <a:xfrm>
              <a:off x="4091353" y="3495449"/>
              <a:ext cx="181774" cy="132811"/>
            </a:xfrm>
            <a:custGeom>
              <a:rect b="b" l="l" r="r" t="t"/>
              <a:pathLst>
                <a:path extrusionOk="0" h="8178" w="11193">
                  <a:moveTo>
                    <a:pt x="7010" y="0"/>
                  </a:moveTo>
                  <a:cubicBezTo>
                    <a:pt x="4210" y="0"/>
                    <a:pt x="1437" y="2287"/>
                    <a:pt x="401" y="5706"/>
                  </a:cubicBezTo>
                  <a:cubicBezTo>
                    <a:pt x="148" y="6539"/>
                    <a:pt x="18" y="7372"/>
                    <a:pt x="0" y="8178"/>
                  </a:cubicBezTo>
                  <a:lnTo>
                    <a:pt x="11193" y="2194"/>
                  </a:lnTo>
                  <a:cubicBezTo>
                    <a:pt x="10512" y="1258"/>
                    <a:pt x="9585" y="555"/>
                    <a:pt x="8470" y="216"/>
                  </a:cubicBezTo>
                  <a:cubicBezTo>
                    <a:pt x="7989" y="70"/>
                    <a:pt x="7499" y="0"/>
                    <a:pt x="701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49"/>
            <p:cNvSpPr/>
            <p:nvPr/>
          </p:nvSpPr>
          <p:spPr>
            <a:xfrm>
              <a:off x="4090914" y="3531064"/>
              <a:ext cx="201685" cy="145965"/>
            </a:xfrm>
            <a:custGeom>
              <a:rect b="b" l="l" r="r" t="t"/>
              <a:pathLst>
                <a:path extrusionOk="0" h="8988" w="12419">
                  <a:moveTo>
                    <a:pt x="11220" y="1"/>
                  </a:moveTo>
                  <a:lnTo>
                    <a:pt x="27" y="5985"/>
                  </a:lnTo>
                  <a:cubicBezTo>
                    <a:pt x="1" y="7054"/>
                    <a:pt x="175" y="8074"/>
                    <a:pt x="514" y="8987"/>
                  </a:cubicBezTo>
                  <a:lnTo>
                    <a:pt x="12419" y="2848"/>
                  </a:lnTo>
                  <a:cubicBezTo>
                    <a:pt x="12213" y="1779"/>
                    <a:pt x="11808" y="803"/>
                    <a:pt x="11220" y="1"/>
                  </a:cubicBezTo>
                  <a:close/>
                </a:path>
              </a:pathLst>
            </a:custGeom>
            <a:solidFill>
              <a:srgbClr val="84B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49"/>
            <p:cNvSpPr/>
            <p:nvPr/>
          </p:nvSpPr>
          <p:spPr>
            <a:xfrm>
              <a:off x="4120000" y="3631280"/>
              <a:ext cx="172030" cy="107281"/>
            </a:xfrm>
            <a:custGeom>
              <a:rect b="b" l="l" r="r" t="t"/>
              <a:pathLst>
                <a:path extrusionOk="0" h="6606" w="10593">
                  <a:moveTo>
                    <a:pt x="10592" y="1"/>
                  </a:moveTo>
                  <a:lnTo>
                    <a:pt x="1" y="4934"/>
                  </a:lnTo>
                  <a:cubicBezTo>
                    <a:pt x="625" y="5611"/>
                    <a:pt x="1400" y="6118"/>
                    <a:pt x="2295" y="6390"/>
                  </a:cubicBezTo>
                  <a:cubicBezTo>
                    <a:pt x="2777" y="6536"/>
                    <a:pt x="3267" y="6606"/>
                    <a:pt x="3756" y="6606"/>
                  </a:cubicBezTo>
                  <a:cubicBezTo>
                    <a:pt x="6556" y="6606"/>
                    <a:pt x="9329" y="4318"/>
                    <a:pt x="10364" y="901"/>
                  </a:cubicBezTo>
                  <a:cubicBezTo>
                    <a:pt x="10459" y="603"/>
                    <a:pt x="10529" y="299"/>
                    <a:pt x="10592" y="1"/>
                  </a:cubicBezTo>
                  <a:close/>
                </a:path>
              </a:pathLst>
            </a:custGeom>
            <a:solidFill>
              <a:srgbClr val="84B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49"/>
            <p:cNvSpPr/>
            <p:nvPr/>
          </p:nvSpPr>
          <p:spPr>
            <a:xfrm>
              <a:off x="4099245" y="3577315"/>
              <a:ext cx="196536" cy="134094"/>
            </a:xfrm>
            <a:custGeom>
              <a:rect b="b" l="l" r="r" t="t"/>
              <a:pathLst>
                <a:path extrusionOk="0" h="8257" w="12102">
                  <a:moveTo>
                    <a:pt x="11906" y="0"/>
                  </a:moveTo>
                  <a:lnTo>
                    <a:pt x="1" y="6139"/>
                  </a:lnTo>
                  <a:cubicBezTo>
                    <a:pt x="299" y="6941"/>
                    <a:pt x="731" y="7663"/>
                    <a:pt x="1279" y="8257"/>
                  </a:cubicBezTo>
                  <a:lnTo>
                    <a:pt x="11870" y="3324"/>
                  </a:lnTo>
                  <a:cubicBezTo>
                    <a:pt x="12097" y="2174"/>
                    <a:pt x="12101" y="1043"/>
                    <a:pt x="11906"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49"/>
            <p:cNvSpPr/>
            <p:nvPr/>
          </p:nvSpPr>
          <p:spPr>
            <a:xfrm>
              <a:off x="4130718" y="3498226"/>
              <a:ext cx="181985" cy="241716"/>
            </a:xfrm>
            <a:custGeom>
              <a:rect b="b" l="l" r="r" t="t"/>
              <a:pathLst>
                <a:path extrusionOk="0" h="14884" w="11206">
                  <a:moveTo>
                    <a:pt x="6184" y="1"/>
                  </a:moveTo>
                  <a:lnTo>
                    <a:pt x="6184" y="1"/>
                  </a:lnTo>
                  <a:cubicBezTo>
                    <a:pt x="8831" y="1751"/>
                    <a:pt x="10262" y="6532"/>
                    <a:pt x="8386" y="10061"/>
                  </a:cubicBezTo>
                  <a:cubicBezTo>
                    <a:pt x="6965" y="12738"/>
                    <a:pt x="4559" y="14168"/>
                    <a:pt x="2198" y="14168"/>
                  </a:cubicBezTo>
                  <a:cubicBezTo>
                    <a:pt x="1450" y="14168"/>
                    <a:pt x="707" y="14025"/>
                    <a:pt x="0" y="13732"/>
                  </a:cubicBezTo>
                  <a:lnTo>
                    <a:pt x="0" y="13732"/>
                  </a:lnTo>
                  <a:cubicBezTo>
                    <a:pt x="134" y="13822"/>
                    <a:pt x="513" y="14205"/>
                    <a:pt x="656" y="14280"/>
                  </a:cubicBezTo>
                  <a:cubicBezTo>
                    <a:pt x="1424" y="14689"/>
                    <a:pt x="2234" y="14883"/>
                    <a:pt x="3048" y="14883"/>
                  </a:cubicBezTo>
                  <a:cubicBezTo>
                    <a:pt x="5398" y="14883"/>
                    <a:pt x="7774" y="13261"/>
                    <a:pt x="9237" y="10511"/>
                  </a:cubicBezTo>
                  <a:cubicBezTo>
                    <a:pt x="11206" y="6808"/>
                    <a:pt x="10146" y="2126"/>
                    <a:pt x="7161" y="540"/>
                  </a:cubicBezTo>
                  <a:cubicBezTo>
                    <a:pt x="7013" y="464"/>
                    <a:pt x="6332" y="63"/>
                    <a:pt x="6184" y="1"/>
                  </a:cubicBezTo>
                  <a:close/>
                </a:path>
              </a:pathLst>
            </a:custGeom>
            <a:solidFill>
              <a:srgbClr val="395B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49"/>
            <p:cNvSpPr/>
            <p:nvPr/>
          </p:nvSpPr>
          <p:spPr>
            <a:xfrm>
              <a:off x="3895709" y="3929770"/>
              <a:ext cx="21291" cy="44075"/>
            </a:xfrm>
            <a:custGeom>
              <a:rect b="b" l="l" r="r" t="t"/>
              <a:pathLst>
                <a:path extrusionOk="0" h="2714" w="1311">
                  <a:moveTo>
                    <a:pt x="294" y="0"/>
                  </a:moveTo>
                  <a:lnTo>
                    <a:pt x="0" y="2713"/>
                  </a:lnTo>
                  <a:lnTo>
                    <a:pt x="1310" y="2713"/>
                  </a:lnTo>
                  <a:lnTo>
                    <a:pt x="1220" y="338"/>
                  </a:lnTo>
                  <a:lnTo>
                    <a:pt x="294" y="0"/>
                  </a:lnTo>
                  <a:close/>
                </a:path>
              </a:pathLst>
            </a:custGeom>
            <a:solidFill>
              <a:srgbClr val="3B3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49"/>
            <p:cNvSpPr/>
            <p:nvPr/>
          </p:nvSpPr>
          <p:spPr>
            <a:xfrm>
              <a:off x="3761258" y="4285473"/>
              <a:ext cx="131349" cy="36881"/>
            </a:xfrm>
            <a:custGeom>
              <a:rect b="b" l="l" r="r" t="t"/>
              <a:pathLst>
                <a:path extrusionOk="0" h="2271" w="8088">
                  <a:moveTo>
                    <a:pt x="3556" y="0"/>
                  </a:moveTo>
                  <a:lnTo>
                    <a:pt x="1" y="673"/>
                  </a:lnTo>
                  <a:cubicBezTo>
                    <a:pt x="1" y="673"/>
                    <a:pt x="651" y="1368"/>
                    <a:pt x="3137" y="1952"/>
                  </a:cubicBezTo>
                  <a:cubicBezTo>
                    <a:pt x="4146" y="2191"/>
                    <a:pt x="5032" y="2271"/>
                    <a:pt x="5766" y="2271"/>
                  </a:cubicBezTo>
                  <a:cubicBezTo>
                    <a:pt x="7232" y="2271"/>
                    <a:pt x="8088" y="1952"/>
                    <a:pt x="8088" y="1952"/>
                  </a:cubicBezTo>
                  <a:lnTo>
                    <a:pt x="3556" y="0"/>
                  </a:lnTo>
                  <a:close/>
                </a:path>
              </a:pathLst>
            </a:custGeom>
            <a:solidFill>
              <a:srgbClr val="5554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49"/>
            <p:cNvSpPr/>
            <p:nvPr/>
          </p:nvSpPr>
          <p:spPr>
            <a:xfrm>
              <a:off x="3912274" y="4253204"/>
              <a:ext cx="80632" cy="63969"/>
            </a:xfrm>
            <a:custGeom>
              <a:rect b="b" l="l" r="r" t="t"/>
              <a:pathLst>
                <a:path extrusionOk="0" h="3939" w="4965">
                  <a:moveTo>
                    <a:pt x="3547" y="0"/>
                  </a:moveTo>
                  <a:lnTo>
                    <a:pt x="0" y="3939"/>
                  </a:lnTo>
                  <a:cubicBezTo>
                    <a:pt x="0" y="3939"/>
                    <a:pt x="1613" y="3832"/>
                    <a:pt x="3124" y="3092"/>
                  </a:cubicBezTo>
                  <a:cubicBezTo>
                    <a:pt x="4745" y="2299"/>
                    <a:pt x="4964" y="850"/>
                    <a:pt x="4964" y="850"/>
                  </a:cubicBezTo>
                  <a:lnTo>
                    <a:pt x="3547" y="0"/>
                  </a:lnTo>
                  <a:close/>
                </a:path>
              </a:pathLst>
            </a:custGeom>
            <a:solidFill>
              <a:srgbClr val="4746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49"/>
            <p:cNvSpPr/>
            <p:nvPr/>
          </p:nvSpPr>
          <p:spPr>
            <a:xfrm>
              <a:off x="3797733" y="4055142"/>
              <a:ext cx="54713" cy="70011"/>
            </a:xfrm>
            <a:custGeom>
              <a:rect b="b" l="l" r="r" t="t"/>
              <a:pathLst>
                <a:path extrusionOk="0" h="4311" w="3369">
                  <a:moveTo>
                    <a:pt x="116" y="1"/>
                  </a:moveTo>
                  <a:lnTo>
                    <a:pt x="0" y="3102"/>
                  </a:lnTo>
                  <a:lnTo>
                    <a:pt x="1238" y="4310"/>
                  </a:lnTo>
                  <a:lnTo>
                    <a:pt x="3124" y="3356"/>
                  </a:lnTo>
                  <a:lnTo>
                    <a:pt x="3369" y="188"/>
                  </a:lnTo>
                  <a:lnTo>
                    <a:pt x="116" y="1"/>
                  </a:lnTo>
                  <a:close/>
                </a:path>
              </a:pathLst>
            </a:custGeom>
            <a:solidFill>
              <a:srgbClr val="4746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49"/>
            <p:cNvSpPr/>
            <p:nvPr/>
          </p:nvSpPr>
          <p:spPr>
            <a:xfrm>
              <a:off x="3797733" y="4055305"/>
              <a:ext cx="53641" cy="25123"/>
            </a:xfrm>
            <a:custGeom>
              <a:rect b="b" l="l" r="r" t="t"/>
              <a:pathLst>
                <a:path extrusionOk="0" h="1547" w="3303">
                  <a:moveTo>
                    <a:pt x="193" y="0"/>
                  </a:moveTo>
                  <a:cubicBezTo>
                    <a:pt x="90" y="0"/>
                    <a:pt x="0" y="83"/>
                    <a:pt x="0" y="192"/>
                  </a:cubicBezTo>
                  <a:lnTo>
                    <a:pt x="0" y="852"/>
                  </a:lnTo>
                  <a:cubicBezTo>
                    <a:pt x="0" y="926"/>
                    <a:pt x="45" y="994"/>
                    <a:pt x="111" y="1025"/>
                  </a:cubicBezTo>
                  <a:lnTo>
                    <a:pt x="1226" y="1528"/>
                  </a:lnTo>
                  <a:cubicBezTo>
                    <a:pt x="1249" y="1540"/>
                    <a:pt x="1274" y="1546"/>
                    <a:pt x="1300" y="1546"/>
                  </a:cubicBezTo>
                  <a:cubicBezTo>
                    <a:pt x="1314" y="1546"/>
                    <a:pt x="1327" y="1545"/>
                    <a:pt x="1341" y="1541"/>
                  </a:cubicBezTo>
                  <a:lnTo>
                    <a:pt x="2745" y="1274"/>
                  </a:lnTo>
                  <a:cubicBezTo>
                    <a:pt x="2803" y="1261"/>
                    <a:pt x="2856" y="1226"/>
                    <a:pt x="2879" y="1172"/>
                  </a:cubicBezTo>
                  <a:lnTo>
                    <a:pt x="3239" y="437"/>
                  </a:lnTo>
                  <a:cubicBezTo>
                    <a:pt x="3302" y="312"/>
                    <a:pt x="3217" y="169"/>
                    <a:pt x="3079" y="161"/>
                  </a:cubicBezTo>
                  <a:lnTo>
                    <a:pt x="201" y="0"/>
                  </a:lnTo>
                  <a:cubicBezTo>
                    <a:pt x="199" y="0"/>
                    <a:pt x="196" y="0"/>
                    <a:pt x="193" y="0"/>
                  </a:cubicBezTo>
                  <a:close/>
                </a:path>
              </a:pathLst>
            </a:custGeom>
            <a:solidFill>
              <a:srgbClr val="3B3A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49"/>
            <p:cNvSpPr/>
            <p:nvPr/>
          </p:nvSpPr>
          <p:spPr>
            <a:xfrm>
              <a:off x="4904295" y="3414786"/>
              <a:ext cx="487492" cy="105446"/>
            </a:xfrm>
            <a:custGeom>
              <a:rect b="b" l="l" r="r" t="t"/>
              <a:pathLst>
                <a:path extrusionOk="0" h="6493" w="30018">
                  <a:moveTo>
                    <a:pt x="18936" y="1"/>
                  </a:moveTo>
                  <a:cubicBezTo>
                    <a:pt x="17341" y="1"/>
                    <a:pt x="15937" y="817"/>
                    <a:pt x="15123" y="2055"/>
                  </a:cubicBezTo>
                  <a:cubicBezTo>
                    <a:pt x="14765" y="2593"/>
                    <a:pt x="14163" y="2906"/>
                    <a:pt x="13543" y="2906"/>
                  </a:cubicBezTo>
                  <a:cubicBezTo>
                    <a:pt x="13336" y="2906"/>
                    <a:pt x="13128" y="2871"/>
                    <a:pt x="12925" y="2799"/>
                  </a:cubicBezTo>
                  <a:cubicBezTo>
                    <a:pt x="12458" y="2634"/>
                    <a:pt x="11958" y="2546"/>
                    <a:pt x="11438" y="2546"/>
                  </a:cubicBezTo>
                  <a:cubicBezTo>
                    <a:pt x="10385" y="2546"/>
                    <a:pt x="9423" y="2906"/>
                    <a:pt x="8662" y="3517"/>
                  </a:cubicBezTo>
                  <a:cubicBezTo>
                    <a:pt x="8204" y="3884"/>
                    <a:pt x="7644" y="4072"/>
                    <a:pt x="7078" y="4072"/>
                  </a:cubicBezTo>
                  <a:cubicBezTo>
                    <a:pt x="6751" y="4072"/>
                    <a:pt x="6421" y="4010"/>
                    <a:pt x="6108" y="3882"/>
                  </a:cubicBezTo>
                  <a:cubicBezTo>
                    <a:pt x="5565" y="3663"/>
                    <a:pt x="4973" y="3543"/>
                    <a:pt x="4353" y="3543"/>
                  </a:cubicBezTo>
                  <a:cubicBezTo>
                    <a:pt x="2379" y="3543"/>
                    <a:pt x="691" y="4765"/>
                    <a:pt x="0" y="6493"/>
                  </a:cubicBezTo>
                  <a:lnTo>
                    <a:pt x="30017" y="6493"/>
                  </a:lnTo>
                  <a:cubicBezTo>
                    <a:pt x="29353" y="5000"/>
                    <a:pt x="27860" y="3957"/>
                    <a:pt x="26118" y="3957"/>
                  </a:cubicBezTo>
                  <a:cubicBezTo>
                    <a:pt x="25133" y="3957"/>
                    <a:pt x="24220" y="4296"/>
                    <a:pt x="23498" y="4862"/>
                  </a:cubicBezTo>
                  <a:cubicBezTo>
                    <a:pt x="23503" y="4765"/>
                    <a:pt x="23507" y="4670"/>
                    <a:pt x="23507" y="4572"/>
                  </a:cubicBezTo>
                  <a:cubicBezTo>
                    <a:pt x="23507" y="2046"/>
                    <a:pt x="21463" y="1"/>
                    <a:pt x="18936"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49"/>
          <p:cNvGrpSpPr/>
          <p:nvPr/>
        </p:nvGrpSpPr>
        <p:grpSpPr>
          <a:xfrm>
            <a:off x="3854844" y="3108423"/>
            <a:ext cx="2312304" cy="1410670"/>
            <a:chOff x="2811275" y="2753300"/>
            <a:chExt cx="3322276" cy="2026825"/>
          </a:xfrm>
        </p:grpSpPr>
        <p:sp>
          <p:nvSpPr>
            <p:cNvPr id="3742" name="Google Shape;3742;p49"/>
            <p:cNvSpPr/>
            <p:nvPr/>
          </p:nvSpPr>
          <p:spPr>
            <a:xfrm>
              <a:off x="4655750" y="3239464"/>
              <a:ext cx="947575" cy="1535475"/>
            </a:xfrm>
            <a:custGeom>
              <a:rect b="b" l="l" r="r" t="t"/>
              <a:pathLst>
                <a:path extrusionOk="0" h="61419" w="37903">
                  <a:moveTo>
                    <a:pt x="34985" y="1"/>
                  </a:moveTo>
                  <a:cubicBezTo>
                    <a:pt x="32160" y="1"/>
                    <a:pt x="27829" y="713"/>
                    <a:pt x="24516" y="4443"/>
                  </a:cubicBezTo>
                  <a:cubicBezTo>
                    <a:pt x="17530" y="12323"/>
                    <a:pt x="20524" y="18038"/>
                    <a:pt x="14745" y="20631"/>
                  </a:cubicBezTo>
                  <a:cubicBezTo>
                    <a:pt x="8637" y="23375"/>
                    <a:pt x="1" y="31734"/>
                    <a:pt x="2936" y="45220"/>
                  </a:cubicBezTo>
                  <a:cubicBezTo>
                    <a:pt x="4398" y="51947"/>
                    <a:pt x="6404" y="57521"/>
                    <a:pt x="8041" y="61419"/>
                  </a:cubicBezTo>
                  <a:lnTo>
                    <a:pt x="26399" y="61419"/>
                  </a:lnTo>
                  <a:cubicBezTo>
                    <a:pt x="27579" y="59231"/>
                    <a:pt x="30410" y="52763"/>
                    <a:pt x="26239" y="47130"/>
                  </a:cubicBezTo>
                  <a:cubicBezTo>
                    <a:pt x="21125" y="40220"/>
                    <a:pt x="17803" y="30020"/>
                    <a:pt x="26663" y="26115"/>
                  </a:cubicBezTo>
                  <a:cubicBezTo>
                    <a:pt x="35528" y="22213"/>
                    <a:pt x="26832" y="15158"/>
                    <a:pt x="27511" y="8969"/>
                  </a:cubicBezTo>
                  <a:cubicBezTo>
                    <a:pt x="28195" y="2774"/>
                    <a:pt x="37903" y="273"/>
                    <a:pt x="37903" y="273"/>
                  </a:cubicBezTo>
                  <a:cubicBezTo>
                    <a:pt x="37903" y="273"/>
                    <a:pt x="36731" y="1"/>
                    <a:pt x="34985"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49"/>
            <p:cNvSpPr/>
            <p:nvPr/>
          </p:nvSpPr>
          <p:spPr>
            <a:xfrm>
              <a:off x="4893325" y="3250425"/>
              <a:ext cx="710125" cy="1527200"/>
            </a:xfrm>
            <a:custGeom>
              <a:rect b="b" l="l" r="r" t="t"/>
              <a:pathLst>
                <a:path extrusionOk="0" h="61088" w="28405">
                  <a:moveTo>
                    <a:pt x="28359" y="0"/>
                  </a:moveTo>
                  <a:cubicBezTo>
                    <a:pt x="27574" y="0"/>
                    <a:pt x="16983" y="189"/>
                    <a:pt x="15497" y="8081"/>
                  </a:cubicBezTo>
                  <a:cubicBezTo>
                    <a:pt x="15055" y="10415"/>
                    <a:pt x="15000" y="12557"/>
                    <a:pt x="14945" y="14631"/>
                  </a:cubicBezTo>
                  <a:cubicBezTo>
                    <a:pt x="14813" y="19686"/>
                    <a:pt x="14708" y="23678"/>
                    <a:pt x="8738" y="26390"/>
                  </a:cubicBezTo>
                  <a:cubicBezTo>
                    <a:pt x="4968" y="28103"/>
                    <a:pt x="2289" y="31348"/>
                    <a:pt x="1203" y="35528"/>
                  </a:cubicBezTo>
                  <a:cubicBezTo>
                    <a:pt x="0" y="40145"/>
                    <a:pt x="976" y="45208"/>
                    <a:pt x="3820" y="49069"/>
                  </a:cubicBezTo>
                  <a:cubicBezTo>
                    <a:pt x="9234" y="56420"/>
                    <a:pt x="8441" y="61000"/>
                    <a:pt x="8432" y="61046"/>
                  </a:cubicBezTo>
                  <a:lnTo>
                    <a:pt x="8637" y="61088"/>
                  </a:lnTo>
                  <a:cubicBezTo>
                    <a:pt x="8646" y="61042"/>
                    <a:pt x="9462" y="56379"/>
                    <a:pt x="3988" y="48946"/>
                  </a:cubicBezTo>
                  <a:cubicBezTo>
                    <a:pt x="1180" y="45135"/>
                    <a:pt x="215" y="40141"/>
                    <a:pt x="1404" y="35582"/>
                  </a:cubicBezTo>
                  <a:cubicBezTo>
                    <a:pt x="2476" y="31462"/>
                    <a:pt x="5114" y="28267"/>
                    <a:pt x="8824" y="26581"/>
                  </a:cubicBezTo>
                  <a:cubicBezTo>
                    <a:pt x="14913" y="23815"/>
                    <a:pt x="15018" y="19762"/>
                    <a:pt x="15154" y="14635"/>
                  </a:cubicBezTo>
                  <a:cubicBezTo>
                    <a:pt x="15205" y="12570"/>
                    <a:pt x="15264" y="10437"/>
                    <a:pt x="15701" y="8118"/>
                  </a:cubicBezTo>
                  <a:cubicBezTo>
                    <a:pt x="17179" y="279"/>
                    <a:pt x="27904" y="210"/>
                    <a:pt x="28384" y="210"/>
                  </a:cubicBezTo>
                  <a:cubicBezTo>
                    <a:pt x="28392" y="210"/>
                    <a:pt x="28398" y="210"/>
                    <a:pt x="28400" y="210"/>
                  </a:cubicBezTo>
                  <a:lnTo>
                    <a:pt x="28404" y="1"/>
                  </a:lnTo>
                  <a:cubicBezTo>
                    <a:pt x="28400" y="1"/>
                    <a:pt x="28385" y="0"/>
                    <a:pt x="28359"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49"/>
            <p:cNvSpPr/>
            <p:nvPr/>
          </p:nvSpPr>
          <p:spPr>
            <a:xfrm>
              <a:off x="4948125" y="4173000"/>
              <a:ext cx="244450" cy="246150"/>
            </a:xfrm>
            <a:custGeom>
              <a:rect b="b" l="l" r="r" t="t"/>
              <a:pathLst>
                <a:path extrusionOk="0" h="9846" w="9778">
                  <a:moveTo>
                    <a:pt x="9773" y="1"/>
                  </a:moveTo>
                  <a:cubicBezTo>
                    <a:pt x="278" y="215"/>
                    <a:pt x="0" y="9746"/>
                    <a:pt x="0" y="9841"/>
                  </a:cubicBezTo>
                  <a:lnTo>
                    <a:pt x="206" y="9845"/>
                  </a:lnTo>
                  <a:cubicBezTo>
                    <a:pt x="210" y="9750"/>
                    <a:pt x="484" y="421"/>
                    <a:pt x="9777" y="211"/>
                  </a:cubicBezTo>
                  <a:lnTo>
                    <a:pt x="9773"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49"/>
            <p:cNvSpPr/>
            <p:nvPr/>
          </p:nvSpPr>
          <p:spPr>
            <a:xfrm>
              <a:off x="4953250" y="3925875"/>
              <a:ext cx="305850" cy="138700"/>
            </a:xfrm>
            <a:custGeom>
              <a:rect b="b" l="l" r="r" t="t"/>
              <a:pathLst>
                <a:path extrusionOk="0" h="5548" w="12234">
                  <a:moveTo>
                    <a:pt x="9957" y="0"/>
                  </a:moveTo>
                  <a:cubicBezTo>
                    <a:pt x="4896" y="0"/>
                    <a:pt x="56" y="5346"/>
                    <a:pt x="1" y="5405"/>
                  </a:cubicBezTo>
                  <a:lnTo>
                    <a:pt x="155" y="5548"/>
                  </a:lnTo>
                  <a:cubicBezTo>
                    <a:pt x="211" y="5484"/>
                    <a:pt x="4989" y="208"/>
                    <a:pt x="9953" y="208"/>
                  </a:cubicBezTo>
                  <a:cubicBezTo>
                    <a:pt x="10692" y="208"/>
                    <a:pt x="11434" y="325"/>
                    <a:pt x="12166" y="593"/>
                  </a:cubicBezTo>
                  <a:lnTo>
                    <a:pt x="12233" y="397"/>
                  </a:lnTo>
                  <a:cubicBezTo>
                    <a:pt x="11480" y="120"/>
                    <a:pt x="10716" y="0"/>
                    <a:pt x="9957"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49"/>
            <p:cNvSpPr/>
            <p:nvPr/>
          </p:nvSpPr>
          <p:spPr>
            <a:xfrm>
              <a:off x="5130775" y="3616975"/>
              <a:ext cx="109975" cy="187825"/>
            </a:xfrm>
            <a:custGeom>
              <a:rect b="b" l="l" r="r" t="t"/>
              <a:pathLst>
                <a:path extrusionOk="0" h="7513" w="4399">
                  <a:moveTo>
                    <a:pt x="101" y="1"/>
                  </a:moveTo>
                  <a:lnTo>
                    <a:pt x="0" y="188"/>
                  </a:lnTo>
                  <a:cubicBezTo>
                    <a:pt x="2781" y="1646"/>
                    <a:pt x="4184" y="7457"/>
                    <a:pt x="4198" y="7512"/>
                  </a:cubicBezTo>
                  <a:lnTo>
                    <a:pt x="4398" y="7466"/>
                  </a:lnTo>
                  <a:cubicBezTo>
                    <a:pt x="4344" y="7224"/>
                    <a:pt x="2963" y="1505"/>
                    <a:pt x="101"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49"/>
            <p:cNvSpPr/>
            <p:nvPr/>
          </p:nvSpPr>
          <p:spPr>
            <a:xfrm>
              <a:off x="2812175" y="3367125"/>
              <a:ext cx="1247900" cy="1410050"/>
            </a:xfrm>
            <a:custGeom>
              <a:rect b="b" l="l" r="r" t="t"/>
              <a:pathLst>
                <a:path extrusionOk="0" h="56402" w="49916">
                  <a:moveTo>
                    <a:pt x="7818" y="0"/>
                  </a:moveTo>
                  <a:cubicBezTo>
                    <a:pt x="3373" y="0"/>
                    <a:pt x="0" y="2178"/>
                    <a:pt x="0" y="2178"/>
                  </a:cubicBezTo>
                  <a:cubicBezTo>
                    <a:pt x="0" y="2178"/>
                    <a:pt x="622" y="2120"/>
                    <a:pt x="1597" y="2120"/>
                  </a:cubicBezTo>
                  <a:cubicBezTo>
                    <a:pt x="4530" y="2120"/>
                    <a:pt x="10665" y="2644"/>
                    <a:pt x="12721" y="6841"/>
                  </a:cubicBezTo>
                  <a:cubicBezTo>
                    <a:pt x="15455" y="12437"/>
                    <a:pt x="9662" y="22018"/>
                    <a:pt x="19320" y="22692"/>
                  </a:cubicBezTo>
                  <a:cubicBezTo>
                    <a:pt x="28983" y="23371"/>
                    <a:pt x="29307" y="34095"/>
                    <a:pt x="26831" y="42322"/>
                  </a:cubicBezTo>
                  <a:cubicBezTo>
                    <a:pt x="24357" y="50553"/>
                    <a:pt x="32200" y="56401"/>
                    <a:pt x="32200" y="56401"/>
                  </a:cubicBezTo>
                  <a:lnTo>
                    <a:pt x="48111" y="56401"/>
                  </a:lnTo>
                  <a:cubicBezTo>
                    <a:pt x="48111" y="56401"/>
                    <a:pt x="49916" y="46333"/>
                    <a:pt x="48111" y="32646"/>
                  </a:cubicBezTo>
                  <a:cubicBezTo>
                    <a:pt x="46310" y="18960"/>
                    <a:pt x="35354" y="14015"/>
                    <a:pt x="28682" y="13499"/>
                  </a:cubicBezTo>
                  <a:cubicBezTo>
                    <a:pt x="22365" y="13016"/>
                    <a:pt x="23253" y="6622"/>
                    <a:pt x="14006" y="1576"/>
                  </a:cubicBezTo>
                  <a:cubicBezTo>
                    <a:pt x="11867" y="408"/>
                    <a:pt x="9742" y="0"/>
                    <a:pt x="7818"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49"/>
            <p:cNvSpPr/>
            <p:nvPr/>
          </p:nvSpPr>
          <p:spPr>
            <a:xfrm>
              <a:off x="2811275" y="3392000"/>
              <a:ext cx="1027550" cy="1386175"/>
            </a:xfrm>
            <a:custGeom>
              <a:rect b="b" l="l" r="r" t="t"/>
              <a:pathLst>
                <a:path extrusionOk="0" h="55447" w="41102">
                  <a:moveTo>
                    <a:pt x="6314" y="1"/>
                  </a:moveTo>
                  <a:cubicBezTo>
                    <a:pt x="2954" y="1"/>
                    <a:pt x="54" y="1066"/>
                    <a:pt x="0" y="1088"/>
                  </a:cubicBezTo>
                  <a:lnTo>
                    <a:pt x="72" y="1284"/>
                  </a:lnTo>
                  <a:cubicBezTo>
                    <a:pt x="127" y="1262"/>
                    <a:pt x="2996" y="208"/>
                    <a:pt x="6311" y="208"/>
                  </a:cubicBezTo>
                  <a:cubicBezTo>
                    <a:pt x="9336" y="208"/>
                    <a:pt x="12732" y="1086"/>
                    <a:pt x="14698" y="4429"/>
                  </a:cubicBezTo>
                  <a:cubicBezTo>
                    <a:pt x="15897" y="6461"/>
                    <a:pt x="16671" y="8453"/>
                    <a:pt x="17420" y="10376"/>
                  </a:cubicBezTo>
                  <a:cubicBezTo>
                    <a:pt x="19279" y="15153"/>
                    <a:pt x="20750" y="18931"/>
                    <a:pt x="27414" y="19473"/>
                  </a:cubicBezTo>
                  <a:cubicBezTo>
                    <a:pt x="31480" y="19801"/>
                    <a:pt x="35039" y="21920"/>
                    <a:pt x="37446" y="25430"/>
                  </a:cubicBezTo>
                  <a:cubicBezTo>
                    <a:pt x="40103" y="29318"/>
                    <a:pt x="40883" y="34345"/>
                    <a:pt x="39533" y="38880"/>
                  </a:cubicBezTo>
                  <a:cubicBezTo>
                    <a:pt x="36899" y="47722"/>
                    <a:pt x="40254" y="55370"/>
                    <a:pt x="40290" y="55447"/>
                  </a:cubicBezTo>
                  <a:lnTo>
                    <a:pt x="40477" y="55360"/>
                  </a:lnTo>
                  <a:cubicBezTo>
                    <a:pt x="40445" y="55288"/>
                    <a:pt x="37122" y="47708"/>
                    <a:pt x="39734" y="38939"/>
                  </a:cubicBezTo>
                  <a:cubicBezTo>
                    <a:pt x="41101" y="34345"/>
                    <a:pt x="40308" y="29249"/>
                    <a:pt x="37614" y="25317"/>
                  </a:cubicBezTo>
                  <a:cubicBezTo>
                    <a:pt x="35176" y="21747"/>
                    <a:pt x="31562" y="19601"/>
                    <a:pt x="27433" y="19263"/>
                  </a:cubicBezTo>
                  <a:cubicBezTo>
                    <a:pt x="20897" y="18731"/>
                    <a:pt x="19448" y="15011"/>
                    <a:pt x="17615" y="10298"/>
                  </a:cubicBezTo>
                  <a:cubicBezTo>
                    <a:pt x="16863" y="8366"/>
                    <a:pt x="16084" y="6370"/>
                    <a:pt x="14881" y="4319"/>
                  </a:cubicBezTo>
                  <a:cubicBezTo>
                    <a:pt x="12866" y="897"/>
                    <a:pt x="9396" y="1"/>
                    <a:pt x="63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49"/>
            <p:cNvSpPr/>
            <p:nvPr/>
          </p:nvSpPr>
          <p:spPr>
            <a:xfrm>
              <a:off x="3510175" y="4132700"/>
              <a:ext cx="313150" cy="166225"/>
            </a:xfrm>
            <a:custGeom>
              <a:rect b="b" l="l" r="r" t="t"/>
              <a:pathLst>
                <a:path extrusionOk="0" h="6649" w="12526">
                  <a:moveTo>
                    <a:pt x="3576" y="0"/>
                  </a:moveTo>
                  <a:cubicBezTo>
                    <a:pt x="2496" y="0"/>
                    <a:pt x="1307" y="187"/>
                    <a:pt x="1" y="624"/>
                  </a:cubicBezTo>
                  <a:lnTo>
                    <a:pt x="64" y="820"/>
                  </a:lnTo>
                  <a:cubicBezTo>
                    <a:pt x="1340" y="394"/>
                    <a:pt x="2502" y="211"/>
                    <a:pt x="3558" y="211"/>
                  </a:cubicBezTo>
                  <a:cubicBezTo>
                    <a:pt x="9794" y="211"/>
                    <a:pt x="12302" y="6575"/>
                    <a:pt x="12329" y="6649"/>
                  </a:cubicBezTo>
                  <a:lnTo>
                    <a:pt x="12525" y="6577"/>
                  </a:lnTo>
                  <a:cubicBezTo>
                    <a:pt x="12494" y="6498"/>
                    <a:pt x="9944" y="0"/>
                    <a:pt x="35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49"/>
            <p:cNvSpPr/>
            <p:nvPr/>
          </p:nvSpPr>
          <p:spPr>
            <a:xfrm>
              <a:off x="3367075" y="3906850"/>
              <a:ext cx="330225" cy="59725"/>
            </a:xfrm>
            <a:custGeom>
              <a:rect b="b" l="l" r="r" t="t"/>
              <a:pathLst>
                <a:path extrusionOk="0" h="2389" w="13209">
                  <a:moveTo>
                    <a:pt x="5015" y="1"/>
                  </a:moveTo>
                  <a:cubicBezTo>
                    <a:pt x="3229" y="1"/>
                    <a:pt x="1443" y="421"/>
                    <a:pt x="1" y="1627"/>
                  </a:cubicBezTo>
                  <a:lnTo>
                    <a:pt x="132" y="1787"/>
                  </a:lnTo>
                  <a:cubicBezTo>
                    <a:pt x="1534" y="615"/>
                    <a:pt x="3273" y="206"/>
                    <a:pt x="5018" y="206"/>
                  </a:cubicBezTo>
                  <a:cubicBezTo>
                    <a:pt x="9020" y="206"/>
                    <a:pt x="13051" y="2357"/>
                    <a:pt x="13108" y="2388"/>
                  </a:cubicBezTo>
                  <a:lnTo>
                    <a:pt x="13209" y="2207"/>
                  </a:lnTo>
                  <a:cubicBezTo>
                    <a:pt x="13152" y="2175"/>
                    <a:pt x="9080" y="1"/>
                    <a:pt x="50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49"/>
            <p:cNvSpPr/>
            <p:nvPr/>
          </p:nvSpPr>
          <p:spPr>
            <a:xfrm>
              <a:off x="3322975" y="3605000"/>
              <a:ext cx="58600" cy="211950"/>
            </a:xfrm>
            <a:custGeom>
              <a:rect b="b" l="l" r="r" t="t"/>
              <a:pathLst>
                <a:path extrusionOk="0" h="8478" w="2344">
                  <a:moveTo>
                    <a:pt x="2188" y="1"/>
                  </a:moveTo>
                  <a:cubicBezTo>
                    <a:pt x="0" y="2385"/>
                    <a:pt x="638" y="8232"/>
                    <a:pt x="665" y="8478"/>
                  </a:cubicBezTo>
                  <a:lnTo>
                    <a:pt x="875" y="8456"/>
                  </a:lnTo>
                  <a:cubicBezTo>
                    <a:pt x="867" y="8396"/>
                    <a:pt x="219" y="2453"/>
                    <a:pt x="2343" y="143"/>
                  </a:cubicBezTo>
                  <a:lnTo>
                    <a:pt x="218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49"/>
            <p:cNvSpPr/>
            <p:nvPr/>
          </p:nvSpPr>
          <p:spPr>
            <a:xfrm>
              <a:off x="3921375" y="2856300"/>
              <a:ext cx="1352975" cy="1920875"/>
            </a:xfrm>
            <a:custGeom>
              <a:rect b="b" l="l" r="r" t="t"/>
              <a:pathLst>
                <a:path extrusionOk="0" h="76835" w="54119">
                  <a:moveTo>
                    <a:pt x="50696" y="0"/>
                  </a:moveTo>
                  <a:lnTo>
                    <a:pt x="50696" y="0"/>
                  </a:lnTo>
                  <a:cubicBezTo>
                    <a:pt x="50696" y="0"/>
                    <a:pt x="37178" y="949"/>
                    <a:pt x="33181" y="12183"/>
                  </a:cubicBezTo>
                  <a:cubicBezTo>
                    <a:pt x="29185" y="23413"/>
                    <a:pt x="27088" y="28554"/>
                    <a:pt x="19854" y="33312"/>
                  </a:cubicBezTo>
                  <a:cubicBezTo>
                    <a:pt x="12622" y="38070"/>
                    <a:pt x="1" y="59050"/>
                    <a:pt x="10024" y="76834"/>
                  </a:cubicBezTo>
                  <a:lnTo>
                    <a:pt x="29412" y="76834"/>
                  </a:lnTo>
                  <a:cubicBezTo>
                    <a:pt x="29412" y="76834"/>
                    <a:pt x="36987" y="66630"/>
                    <a:pt x="33373" y="57683"/>
                  </a:cubicBezTo>
                  <a:cubicBezTo>
                    <a:pt x="29753" y="48735"/>
                    <a:pt x="28993" y="32935"/>
                    <a:pt x="41558" y="27985"/>
                  </a:cubicBezTo>
                  <a:cubicBezTo>
                    <a:pt x="54119" y="23036"/>
                    <a:pt x="42889" y="6664"/>
                    <a:pt x="50696"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49"/>
            <p:cNvSpPr/>
            <p:nvPr/>
          </p:nvSpPr>
          <p:spPr>
            <a:xfrm>
              <a:off x="4372475" y="2853675"/>
              <a:ext cx="816675" cy="1923700"/>
            </a:xfrm>
            <a:custGeom>
              <a:rect b="b" l="l" r="r" t="t"/>
              <a:pathLst>
                <a:path extrusionOk="0" h="76948" w="32667">
                  <a:moveTo>
                    <a:pt x="32635" y="0"/>
                  </a:moveTo>
                  <a:cubicBezTo>
                    <a:pt x="32602" y="6"/>
                    <a:pt x="29389" y="507"/>
                    <a:pt x="26126" y="2804"/>
                  </a:cubicBezTo>
                  <a:cubicBezTo>
                    <a:pt x="23113" y="4923"/>
                    <a:pt x="19435" y="9047"/>
                    <a:pt x="19029" y="16659"/>
                  </a:cubicBezTo>
                  <a:cubicBezTo>
                    <a:pt x="18665" y="23555"/>
                    <a:pt x="14759" y="27301"/>
                    <a:pt x="10625" y="31267"/>
                  </a:cubicBezTo>
                  <a:cubicBezTo>
                    <a:pt x="5972" y="35733"/>
                    <a:pt x="1159" y="40350"/>
                    <a:pt x="753" y="49875"/>
                  </a:cubicBezTo>
                  <a:cubicBezTo>
                    <a:pt x="1" y="67673"/>
                    <a:pt x="749" y="76857"/>
                    <a:pt x="753" y="76948"/>
                  </a:cubicBezTo>
                  <a:lnTo>
                    <a:pt x="962" y="76930"/>
                  </a:lnTo>
                  <a:cubicBezTo>
                    <a:pt x="954" y="76838"/>
                    <a:pt x="211" y="67664"/>
                    <a:pt x="962" y="49885"/>
                  </a:cubicBezTo>
                  <a:cubicBezTo>
                    <a:pt x="1364" y="40441"/>
                    <a:pt x="6145" y="35851"/>
                    <a:pt x="10771" y="31417"/>
                  </a:cubicBezTo>
                  <a:cubicBezTo>
                    <a:pt x="14932" y="27420"/>
                    <a:pt x="18865" y="23646"/>
                    <a:pt x="19239" y="16673"/>
                  </a:cubicBezTo>
                  <a:cubicBezTo>
                    <a:pt x="19640" y="9144"/>
                    <a:pt x="23264" y="5069"/>
                    <a:pt x="26236" y="2977"/>
                  </a:cubicBezTo>
                  <a:cubicBezTo>
                    <a:pt x="29462" y="707"/>
                    <a:pt x="32635" y="210"/>
                    <a:pt x="32666" y="206"/>
                  </a:cubicBezTo>
                  <a:lnTo>
                    <a:pt x="326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49"/>
            <p:cNvSpPr/>
            <p:nvPr/>
          </p:nvSpPr>
          <p:spPr>
            <a:xfrm>
              <a:off x="4849000" y="3144525"/>
              <a:ext cx="266200" cy="127700"/>
            </a:xfrm>
            <a:custGeom>
              <a:rect b="b" l="l" r="r" t="t"/>
              <a:pathLst>
                <a:path extrusionOk="0" h="5108" w="10648">
                  <a:moveTo>
                    <a:pt x="10111" y="1"/>
                  </a:moveTo>
                  <a:cubicBezTo>
                    <a:pt x="5244" y="1"/>
                    <a:pt x="53" y="4904"/>
                    <a:pt x="0" y="4957"/>
                  </a:cubicBezTo>
                  <a:lnTo>
                    <a:pt x="147" y="5108"/>
                  </a:lnTo>
                  <a:cubicBezTo>
                    <a:pt x="199" y="5059"/>
                    <a:pt x="5332" y="210"/>
                    <a:pt x="10100" y="210"/>
                  </a:cubicBezTo>
                  <a:cubicBezTo>
                    <a:pt x="10277" y="210"/>
                    <a:pt x="10453" y="216"/>
                    <a:pt x="10629" y="230"/>
                  </a:cubicBezTo>
                  <a:lnTo>
                    <a:pt x="10648" y="21"/>
                  </a:lnTo>
                  <a:cubicBezTo>
                    <a:pt x="10469" y="7"/>
                    <a:pt x="10290" y="1"/>
                    <a:pt x="10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49"/>
            <p:cNvSpPr/>
            <p:nvPr/>
          </p:nvSpPr>
          <p:spPr>
            <a:xfrm>
              <a:off x="4704050" y="3501125"/>
              <a:ext cx="330600" cy="73950"/>
            </a:xfrm>
            <a:custGeom>
              <a:rect b="b" l="l" r="r" t="t"/>
              <a:pathLst>
                <a:path extrusionOk="0" h="2958" w="13224">
                  <a:moveTo>
                    <a:pt x="10287" y="0"/>
                  </a:moveTo>
                  <a:cubicBezTo>
                    <a:pt x="5438" y="0"/>
                    <a:pt x="68" y="2740"/>
                    <a:pt x="1" y="2771"/>
                  </a:cubicBezTo>
                  <a:lnTo>
                    <a:pt x="97" y="2958"/>
                  </a:lnTo>
                  <a:cubicBezTo>
                    <a:pt x="165" y="2923"/>
                    <a:pt x="5491" y="209"/>
                    <a:pt x="10278" y="209"/>
                  </a:cubicBezTo>
                  <a:cubicBezTo>
                    <a:pt x="11279" y="209"/>
                    <a:pt x="12257" y="328"/>
                    <a:pt x="13159" y="615"/>
                  </a:cubicBezTo>
                  <a:lnTo>
                    <a:pt x="13223" y="415"/>
                  </a:lnTo>
                  <a:cubicBezTo>
                    <a:pt x="12303" y="122"/>
                    <a:pt x="11307" y="0"/>
                    <a:pt x="1028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49"/>
            <p:cNvSpPr/>
            <p:nvPr/>
          </p:nvSpPr>
          <p:spPr>
            <a:xfrm>
              <a:off x="4408150" y="3873575"/>
              <a:ext cx="297550" cy="110325"/>
            </a:xfrm>
            <a:custGeom>
              <a:rect b="b" l="l" r="r" t="t"/>
              <a:pathLst>
                <a:path extrusionOk="0" h="4413" w="11902">
                  <a:moveTo>
                    <a:pt x="10377" y="0"/>
                  </a:moveTo>
                  <a:cubicBezTo>
                    <a:pt x="4721" y="0"/>
                    <a:pt x="50" y="4211"/>
                    <a:pt x="0" y="4257"/>
                  </a:cubicBezTo>
                  <a:lnTo>
                    <a:pt x="142" y="4413"/>
                  </a:lnTo>
                  <a:cubicBezTo>
                    <a:pt x="188" y="4367"/>
                    <a:pt x="4796" y="212"/>
                    <a:pt x="10373" y="212"/>
                  </a:cubicBezTo>
                  <a:cubicBezTo>
                    <a:pt x="10867" y="212"/>
                    <a:pt x="11368" y="245"/>
                    <a:pt x="11874" y="315"/>
                  </a:cubicBezTo>
                  <a:lnTo>
                    <a:pt x="11901" y="105"/>
                  </a:lnTo>
                  <a:cubicBezTo>
                    <a:pt x="11387" y="33"/>
                    <a:pt x="10878" y="0"/>
                    <a:pt x="10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49"/>
            <p:cNvSpPr/>
            <p:nvPr/>
          </p:nvSpPr>
          <p:spPr>
            <a:xfrm>
              <a:off x="4615750" y="3478525"/>
              <a:ext cx="35125" cy="180300"/>
            </a:xfrm>
            <a:custGeom>
              <a:rect b="b" l="l" r="r" t="t"/>
              <a:pathLst>
                <a:path extrusionOk="0" h="7212" w="1405">
                  <a:moveTo>
                    <a:pt x="201" y="1"/>
                  </a:moveTo>
                  <a:lnTo>
                    <a:pt x="5" y="69"/>
                  </a:lnTo>
                  <a:cubicBezTo>
                    <a:pt x="1185" y="3414"/>
                    <a:pt x="15" y="7111"/>
                    <a:pt x="1" y="7148"/>
                  </a:cubicBezTo>
                  <a:lnTo>
                    <a:pt x="201" y="7211"/>
                  </a:lnTo>
                  <a:cubicBezTo>
                    <a:pt x="215" y="7175"/>
                    <a:pt x="1404" y="3414"/>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49"/>
            <p:cNvSpPr/>
            <p:nvPr/>
          </p:nvSpPr>
          <p:spPr>
            <a:xfrm>
              <a:off x="4781388" y="2855480"/>
              <a:ext cx="1352163" cy="1919673"/>
            </a:xfrm>
            <a:custGeom>
              <a:rect b="b" l="l" r="r" t="t"/>
              <a:pathLst>
                <a:path extrusionOk="0" h="76833" w="54119">
                  <a:moveTo>
                    <a:pt x="50691" y="0"/>
                  </a:moveTo>
                  <a:cubicBezTo>
                    <a:pt x="50690" y="0"/>
                    <a:pt x="37172" y="953"/>
                    <a:pt x="33175" y="12182"/>
                  </a:cubicBezTo>
                  <a:cubicBezTo>
                    <a:pt x="29178" y="23417"/>
                    <a:pt x="27081" y="28554"/>
                    <a:pt x="19849" y="33316"/>
                  </a:cubicBezTo>
                  <a:cubicBezTo>
                    <a:pt x="12615" y="38075"/>
                    <a:pt x="0" y="59054"/>
                    <a:pt x="10018" y="76833"/>
                  </a:cubicBezTo>
                  <a:lnTo>
                    <a:pt x="29411" y="76833"/>
                  </a:lnTo>
                  <a:cubicBezTo>
                    <a:pt x="29411" y="76833"/>
                    <a:pt x="36981" y="66628"/>
                    <a:pt x="33367" y="57682"/>
                  </a:cubicBezTo>
                  <a:cubicBezTo>
                    <a:pt x="29748" y="48735"/>
                    <a:pt x="28987" y="32934"/>
                    <a:pt x="41553" y="27984"/>
                  </a:cubicBezTo>
                  <a:cubicBezTo>
                    <a:pt x="54118" y="23034"/>
                    <a:pt x="42883" y="6663"/>
                    <a:pt x="50691"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49"/>
            <p:cNvSpPr/>
            <p:nvPr/>
          </p:nvSpPr>
          <p:spPr>
            <a:xfrm>
              <a:off x="5231500" y="2852007"/>
              <a:ext cx="816650" cy="1923700"/>
            </a:xfrm>
            <a:custGeom>
              <a:rect b="b" l="l" r="r" t="t"/>
              <a:pathLst>
                <a:path extrusionOk="0" h="76948" w="32666">
                  <a:moveTo>
                    <a:pt x="32638" y="0"/>
                  </a:moveTo>
                  <a:cubicBezTo>
                    <a:pt x="32602" y="5"/>
                    <a:pt x="29388" y="505"/>
                    <a:pt x="26125" y="2803"/>
                  </a:cubicBezTo>
                  <a:cubicBezTo>
                    <a:pt x="23113" y="4922"/>
                    <a:pt x="19434" y="9047"/>
                    <a:pt x="19029" y="16663"/>
                  </a:cubicBezTo>
                  <a:cubicBezTo>
                    <a:pt x="18664" y="23554"/>
                    <a:pt x="14758" y="27300"/>
                    <a:pt x="10624" y="31265"/>
                  </a:cubicBezTo>
                  <a:cubicBezTo>
                    <a:pt x="5971" y="35733"/>
                    <a:pt x="1158" y="40349"/>
                    <a:pt x="752" y="49875"/>
                  </a:cubicBezTo>
                  <a:cubicBezTo>
                    <a:pt x="1" y="67673"/>
                    <a:pt x="748" y="76856"/>
                    <a:pt x="757" y="76948"/>
                  </a:cubicBezTo>
                  <a:lnTo>
                    <a:pt x="962" y="76929"/>
                  </a:lnTo>
                  <a:cubicBezTo>
                    <a:pt x="958" y="76838"/>
                    <a:pt x="210" y="67668"/>
                    <a:pt x="962" y="49884"/>
                  </a:cubicBezTo>
                  <a:cubicBezTo>
                    <a:pt x="1364" y="40445"/>
                    <a:pt x="6144" y="35855"/>
                    <a:pt x="10771" y="31416"/>
                  </a:cubicBezTo>
                  <a:cubicBezTo>
                    <a:pt x="14936" y="27424"/>
                    <a:pt x="18870" y="23650"/>
                    <a:pt x="19238" y="16673"/>
                  </a:cubicBezTo>
                  <a:cubicBezTo>
                    <a:pt x="19640" y="9147"/>
                    <a:pt x="23268" y="5072"/>
                    <a:pt x="26239" y="2981"/>
                  </a:cubicBezTo>
                  <a:cubicBezTo>
                    <a:pt x="29461" y="707"/>
                    <a:pt x="32633" y="215"/>
                    <a:pt x="32665" y="210"/>
                  </a:cubicBezTo>
                  <a:lnTo>
                    <a:pt x="3263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49"/>
            <p:cNvSpPr/>
            <p:nvPr/>
          </p:nvSpPr>
          <p:spPr>
            <a:xfrm>
              <a:off x="5708000" y="3146325"/>
              <a:ext cx="266200" cy="127700"/>
            </a:xfrm>
            <a:custGeom>
              <a:rect b="b" l="l" r="r" t="t"/>
              <a:pathLst>
                <a:path extrusionOk="0" h="5108" w="10648">
                  <a:moveTo>
                    <a:pt x="10108" y="1"/>
                  </a:moveTo>
                  <a:cubicBezTo>
                    <a:pt x="5246" y="1"/>
                    <a:pt x="58" y="4905"/>
                    <a:pt x="1" y="4953"/>
                  </a:cubicBezTo>
                  <a:lnTo>
                    <a:pt x="146" y="5108"/>
                  </a:lnTo>
                  <a:cubicBezTo>
                    <a:pt x="199" y="5055"/>
                    <a:pt x="5336" y="207"/>
                    <a:pt x="10110" y="207"/>
                  </a:cubicBezTo>
                  <a:cubicBezTo>
                    <a:pt x="10285" y="207"/>
                    <a:pt x="10460" y="213"/>
                    <a:pt x="10634" y="227"/>
                  </a:cubicBezTo>
                  <a:lnTo>
                    <a:pt x="10647" y="21"/>
                  </a:lnTo>
                  <a:cubicBezTo>
                    <a:pt x="10468" y="7"/>
                    <a:pt x="10288" y="1"/>
                    <a:pt x="101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49"/>
            <p:cNvSpPr/>
            <p:nvPr/>
          </p:nvSpPr>
          <p:spPr>
            <a:xfrm>
              <a:off x="5563175" y="3502925"/>
              <a:ext cx="330450" cy="73975"/>
            </a:xfrm>
            <a:custGeom>
              <a:rect b="b" l="l" r="r" t="t"/>
              <a:pathLst>
                <a:path extrusionOk="0" h="2959" w="13218">
                  <a:moveTo>
                    <a:pt x="10281" y="1"/>
                  </a:moveTo>
                  <a:cubicBezTo>
                    <a:pt x="5433" y="1"/>
                    <a:pt x="65" y="2738"/>
                    <a:pt x="1" y="2771"/>
                  </a:cubicBezTo>
                  <a:lnTo>
                    <a:pt x="96" y="2958"/>
                  </a:lnTo>
                  <a:cubicBezTo>
                    <a:pt x="160" y="2925"/>
                    <a:pt x="5489" y="205"/>
                    <a:pt x="10277" y="205"/>
                  </a:cubicBezTo>
                  <a:cubicBezTo>
                    <a:pt x="11278" y="205"/>
                    <a:pt x="12254" y="324"/>
                    <a:pt x="13154" y="611"/>
                  </a:cubicBezTo>
                  <a:lnTo>
                    <a:pt x="13218" y="415"/>
                  </a:lnTo>
                  <a:cubicBezTo>
                    <a:pt x="12298" y="122"/>
                    <a:pt x="11301" y="1"/>
                    <a:pt x="102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49"/>
            <p:cNvSpPr/>
            <p:nvPr/>
          </p:nvSpPr>
          <p:spPr>
            <a:xfrm>
              <a:off x="5267175" y="3875400"/>
              <a:ext cx="297525" cy="110325"/>
            </a:xfrm>
            <a:custGeom>
              <a:rect b="b" l="l" r="r" t="t"/>
              <a:pathLst>
                <a:path extrusionOk="0" h="4413" w="11901">
                  <a:moveTo>
                    <a:pt x="10375" y="0"/>
                  </a:moveTo>
                  <a:cubicBezTo>
                    <a:pt x="4722" y="0"/>
                    <a:pt x="50" y="4212"/>
                    <a:pt x="0" y="4258"/>
                  </a:cubicBezTo>
                  <a:lnTo>
                    <a:pt x="141" y="4412"/>
                  </a:lnTo>
                  <a:cubicBezTo>
                    <a:pt x="191" y="4366"/>
                    <a:pt x="4801" y="207"/>
                    <a:pt x="10375" y="207"/>
                  </a:cubicBezTo>
                  <a:cubicBezTo>
                    <a:pt x="10867" y="207"/>
                    <a:pt x="11367" y="239"/>
                    <a:pt x="11873" y="310"/>
                  </a:cubicBezTo>
                  <a:lnTo>
                    <a:pt x="11900" y="106"/>
                  </a:lnTo>
                  <a:cubicBezTo>
                    <a:pt x="11386" y="33"/>
                    <a:pt x="10877" y="0"/>
                    <a:pt x="103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49"/>
            <p:cNvSpPr/>
            <p:nvPr/>
          </p:nvSpPr>
          <p:spPr>
            <a:xfrm>
              <a:off x="5474875" y="3480250"/>
              <a:ext cx="35000" cy="180300"/>
            </a:xfrm>
            <a:custGeom>
              <a:rect b="b" l="l" r="r" t="t"/>
              <a:pathLst>
                <a:path extrusionOk="0" h="7212" w="1400">
                  <a:moveTo>
                    <a:pt x="197" y="0"/>
                  </a:moveTo>
                  <a:lnTo>
                    <a:pt x="1" y="68"/>
                  </a:lnTo>
                  <a:cubicBezTo>
                    <a:pt x="1181" y="3419"/>
                    <a:pt x="10" y="7110"/>
                    <a:pt x="1" y="7147"/>
                  </a:cubicBezTo>
                  <a:lnTo>
                    <a:pt x="197" y="7211"/>
                  </a:lnTo>
                  <a:cubicBezTo>
                    <a:pt x="210" y="7174"/>
                    <a:pt x="1400" y="3414"/>
                    <a:pt x="1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49"/>
            <p:cNvSpPr/>
            <p:nvPr/>
          </p:nvSpPr>
          <p:spPr>
            <a:xfrm>
              <a:off x="3117075" y="3015575"/>
              <a:ext cx="1489500" cy="1761600"/>
            </a:xfrm>
            <a:custGeom>
              <a:rect b="b" l="l" r="r" t="t"/>
              <a:pathLst>
                <a:path extrusionOk="0" h="70464" w="59580">
                  <a:moveTo>
                    <a:pt x="1" y="1"/>
                  </a:moveTo>
                  <a:cubicBezTo>
                    <a:pt x="1" y="1"/>
                    <a:pt x="7024" y="4681"/>
                    <a:pt x="6810" y="10430"/>
                  </a:cubicBezTo>
                  <a:cubicBezTo>
                    <a:pt x="6595" y="16172"/>
                    <a:pt x="7876" y="26600"/>
                    <a:pt x="20004" y="29581"/>
                  </a:cubicBezTo>
                  <a:cubicBezTo>
                    <a:pt x="32132" y="32557"/>
                    <a:pt x="32556" y="38186"/>
                    <a:pt x="29789" y="48140"/>
                  </a:cubicBezTo>
                  <a:cubicBezTo>
                    <a:pt x="27023" y="58094"/>
                    <a:pt x="30641" y="70463"/>
                    <a:pt x="30641" y="70463"/>
                  </a:cubicBezTo>
                  <a:lnTo>
                    <a:pt x="59579" y="70463"/>
                  </a:lnTo>
                  <a:cubicBezTo>
                    <a:pt x="59579" y="70463"/>
                    <a:pt x="57665" y="48071"/>
                    <a:pt x="45536" y="41271"/>
                  </a:cubicBezTo>
                  <a:cubicBezTo>
                    <a:pt x="33409" y="34471"/>
                    <a:pt x="36598" y="25962"/>
                    <a:pt x="29580" y="17239"/>
                  </a:cubicBezTo>
                  <a:cubicBezTo>
                    <a:pt x="22557" y="8515"/>
                    <a:pt x="14681" y="12557"/>
                    <a:pt x="11276" y="6387"/>
                  </a:cubicBezTo>
                  <a:cubicBezTo>
                    <a:pt x="7876" y="215"/>
                    <a:pt x="1" y="1"/>
                    <a:pt x="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49"/>
            <p:cNvSpPr/>
            <p:nvPr/>
          </p:nvSpPr>
          <p:spPr>
            <a:xfrm>
              <a:off x="3116975" y="3012900"/>
              <a:ext cx="1219300" cy="1765850"/>
            </a:xfrm>
            <a:custGeom>
              <a:rect b="b" l="l" r="r" t="t"/>
              <a:pathLst>
                <a:path extrusionOk="0" h="70634" w="48772">
                  <a:moveTo>
                    <a:pt x="113" y="1"/>
                  </a:moveTo>
                  <a:cubicBezTo>
                    <a:pt x="44" y="1"/>
                    <a:pt x="5" y="3"/>
                    <a:pt x="0" y="3"/>
                  </a:cubicBezTo>
                  <a:lnTo>
                    <a:pt x="13" y="213"/>
                  </a:lnTo>
                  <a:cubicBezTo>
                    <a:pt x="18" y="213"/>
                    <a:pt x="55" y="211"/>
                    <a:pt x="121" y="211"/>
                  </a:cubicBezTo>
                  <a:cubicBezTo>
                    <a:pt x="1055" y="211"/>
                    <a:pt x="7827" y="559"/>
                    <a:pt x="11467" y="10331"/>
                  </a:cubicBezTo>
                  <a:cubicBezTo>
                    <a:pt x="15396" y="20873"/>
                    <a:pt x="21763" y="23603"/>
                    <a:pt x="26881" y="25796"/>
                  </a:cubicBezTo>
                  <a:lnTo>
                    <a:pt x="27128" y="25900"/>
                  </a:lnTo>
                  <a:cubicBezTo>
                    <a:pt x="32368" y="28147"/>
                    <a:pt x="40681" y="36200"/>
                    <a:pt x="40681" y="48247"/>
                  </a:cubicBezTo>
                  <a:cubicBezTo>
                    <a:pt x="40681" y="60292"/>
                    <a:pt x="48530" y="70529"/>
                    <a:pt x="48607" y="70634"/>
                  </a:cubicBezTo>
                  <a:lnTo>
                    <a:pt x="48771" y="70507"/>
                  </a:lnTo>
                  <a:cubicBezTo>
                    <a:pt x="48694" y="70402"/>
                    <a:pt x="40891" y="60219"/>
                    <a:pt x="40891" y="48247"/>
                  </a:cubicBezTo>
                  <a:cubicBezTo>
                    <a:pt x="40891" y="36100"/>
                    <a:pt x="32501" y="27978"/>
                    <a:pt x="27210" y="25708"/>
                  </a:cubicBezTo>
                  <a:lnTo>
                    <a:pt x="26964" y="25604"/>
                  </a:lnTo>
                  <a:cubicBezTo>
                    <a:pt x="21882" y="23425"/>
                    <a:pt x="15560" y="20718"/>
                    <a:pt x="11663" y="10263"/>
                  </a:cubicBezTo>
                  <a:cubicBezTo>
                    <a:pt x="7977" y="359"/>
                    <a:pt x="1081" y="1"/>
                    <a:pt x="113"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49"/>
            <p:cNvSpPr/>
            <p:nvPr/>
          </p:nvSpPr>
          <p:spPr>
            <a:xfrm rot="5400000">
              <a:off x="3511910" y="3024401"/>
              <a:ext cx="2025516" cy="1483314"/>
            </a:xfrm>
            <a:custGeom>
              <a:rect b="b" l="l" r="r" t="t"/>
              <a:pathLst>
                <a:path extrusionOk="0" h="54750" w="74639">
                  <a:moveTo>
                    <a:pt x="4296" y="1"/>
                  </a:moveTo>
                  <a:cubicBezTo>
                    <a:pt x="1925" y="1"/>
                    <a:pt x="0" y="1926"/>
                    <a:pt x="0" y="4300"/>
                  </a:cubicBezTo>
                  <a:lnTo>
                    <a:pt x="0" y="50450"/>
                  </a:lnTo>
                  <a:cubicBezTo>
                    <a:pt x="0" y="52825"/>
                    <a:pt x="1925" y="54750"/>
                    <a:pt x="4296" y="54750"/>
                  </a:cubicBezTo>
                  <a:lnTo>
                    <a:pt x="70339" y="54750"/>
                  </a:lnTo>
                  <a:cubicBezTo>
                    <a:pt x="72714" y="54750"/>
                    <a:pt x="74639" y="52825"/>
                    <a:pt x="74639" y="50450"/>
                  </a:cubicBezTo>
                  <a:lnTo>
                    <a:pt x="74639" y="4300"/>
                  </a:lnTo>
                  <a:cubicBezTo>
                    <a:pt x="74639" y="1926"/>
                    <a:pt x="72714" y="1"/>
                    <a:pt x="70339" y="1"/>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49"/>
            <p:cNvSpPr/>
            <p:nvPr/>
          </p:nvSpPr>
          <p:spPr>
            <a:xfrm>
              <a:off x="4095175" y="4102375"/>
              <a:ext cx="240200" cy="389700"/>
            </a:xfrm>
            <a:custGeom>
              <a:rect b="b" l="l" r="r" t="t"/>
              <a:pathLst>
                <a:path extrusionOk="0" h="15588" w="9608">
                  <a:moveTo>
                    <a:pt x="9517" y="0"/>
                  </a:moveTo>
                  <a:cubicBezTo>
                    <a:pt x="0" y="4544"/>
                    <a:pt x="3468" y="15478"/>
                    <a:pt x="3505" y="15588"/>
                  </a:cubicBezTo>
                  <a:lnTo>
                    <a:pt x="3705" y="15524"/>
                  </a:lnTo>
                  <a:cubicBezTo>
                    <a:pt x="3669" y="15415"/>
                    <a:pt x="255" y="4649"/>
                    <a:pt x="9607" y="188"/>
                  </a:cubicBezTo>
                  <a:lnTo>
                    <a:pt x="9517" y="0"/>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49"/>
            <p:cNvSpPr/>
            <p:nvPr/>
          </p:nvSpPr>
          <p:spPr>
            <a:xfrm>
              <a:off x="3896550" y="4027075"/>
              <a:ext cx="242250" cy="177650"/>
            </a:xfrm>
            <a:custGeom>
              <a:rect b="b" l="l" r="r" t="t"/>
              <a:pathLst>
                <a:path extrusionOk="0" h="7106" w="9690">
                  <a:moveTo>
                    <a:pt x="5" y="0"/>
                  </a:moveTo>
                  <a:lnTo>
                    <a:pt x="1" y="209"/>
                  </a:lnTo>
                  <a:cubicBezTo>
                    <a:pt x="5871" y="341"/>
                    <a:pt x="9471" y="7037"/>
                    <a:pt x="9504" y="7106"/>
                  </a:cubicBezTo>
                  <a:lnTo>
                    <a:pt x="9690" y="7009"/>
                  </a:lnTo>
                  <a:cubicBezTo>
                    <a:pt x="9654" y="6942"/>
                    <a:pt x="5998" y="137"/>
                    <a:pt x="5"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49"/>
            <p:cNvSpPr/>
            <p:nvPr/>
          </p:nvSpPr>
          <p:spPr>
            <a:xfrm>
              <a:off x="3650325" y="3343625"/>
              <a:ext cx="147575" cy="316450"/>
            </a:xfrm>
            <a:custGeom>
              <a:rect b="b" l="l" r="r" t="t"/>
              <a:pathLst>
                <a:path extrusionOk="0" h="12658" w="5903">
                  <a:moveTo>
                    <a:pt x="3579" y="1"/>
                  </a:moveTo>
                  <a:lnTo>
                    <a:pt x="3579" y="1"/>
                  </a:lnTo>
                  <a:cubicBezTo>
                    <a:pt x="1" y="7754"/>
                    <a:pt x="5712" y="12607"/>
                    <a:pt x="5771" y="12658"/>
                  </a:cubicBezTo>
                  <a:lnTo>
                    <a:pt x="5903" y="12493"/>
                  </a:lnTo>
                  <a:cubicBezTo>
                    <a:pt x="5848" y="12447"/>
                    <a:pt x="260" y="7694"/>
                    <a:pt x="3766" y="87"/>
                  </a:cubicBezTo>
                  <a:lnTo>
                    <a:pt x="3579"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49"/>
            <p:cNvSpPr/>
            <p:nvPr/>
          </p:nvSpPr>
          <p:spPr>
            <a:xfrm>
              <a:off x="3299825" y="3419200"/>
              <a:ext cx="285475" cy="120775"/>
            </a:xfrm>
            <a:custGeom>
              <a:rect b="b" l="l" r="r" t="t"/>
              <a:pathLst>
                <a:path extrusionOk="0" h="4831" w="11419">
                  <a:moveTo>
                    <a:pt x="2652" y="0"/>
                  </a:moveTo>
                  <a:cubicBezTo>
                    <a:pt x="1745" y="0"/>
                    <a:pt x="847" y="209"/>
                    <a:pt x="1" y="715"/>
                  </a:cubicBezTo>
                  <a:lnTo>
                    <a:pt x="106" y="893"/>
                  </a:lnTo>
                  <a:cubicBezTo>
                    <a:pt x="919" y="407"/>
                    <a:pt x="1784" y="206"/>
                    <a:pt x="2659" y="206"/>
                  </a:cubicBezTo>
                  <a:cubicBezTo>
                    <a:pt x="6828" y="206"/>
                    <a:pt x="11215" y="4774"/>
                    <a:pt x="11267" y="4830"/>
                  </a:cubicBezTo>
                  <a:lnTo>
                    <a:pt x="11418" y="4689"/>
                  </a:lnTo>
                  <a:cubicBezTo>
                    <a:pt x="11365" y="4633"/>
                    <a:pt x="6919" y="0"/>
                    <a:pt x="2652"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49"/>
            <p:cNvSpPr/>
            <p:nvPr/>
          </p:nvSpPr>
          <p:spPr>
            <a:xfrm>
              <a:off x="3783075" y="2753750"/>
              <a:ext cx="1487325" cy="2026375"/>
            </a:xfrm>
            <a:custGeom>
              <a:rect b="b" l="l" r="r" t="t"/>
              <a:pathLst>
                <a:path extrusionOk="0" h="81055" w="59493">
                  <a:moveTo>
                    <a:pt x="54505" y="124"/>
                  </a:moveTo>
                  <a:cubicBezTo>
                    <a:pt x="57185" y="124"/>
                    <a:pt x="59369" y="2302"/>
                    <a:pt x="59369" y="4987"/>
                  </a:cubicBezTo>
                  <a:lnTo>
                    <a:pt x="59369" y="76068"/>
                  </a:lnTo>
                  <a:cubicBezTo>
                    <a:pt x="59369" y="78748"/>
                    <a:pt x="57185" y="80932"/>
                    <a:pt x="54505" y="80932"/>
                  </a:cubicBezTo>
                  <a:lnTo>
                    <a:pt x="4991" y="80932"/>
                  </a:lnTo>
                  <a:cubicBezTo>
                    <a:pt x="2306" y="80932"/>
                    <a:pt x="124" y="78748"/>
                    <a:pt x="124" y="76068"/>
                  </a:cubicBezTo>
                  <a:lnTo>
                    <a:pt x="124" y="4987"/>
                  </a:lnTo>
                  <a:cubicBezTo>
                    <a:pt x="124" y="2302"/>
                    <a:pt x="2306" y="124"/>
                    <a:pt x="4991" y="124"/>
                  </a:cubicBezTo>
                  <a:close/>
                  <a:moveTo>
                    <a:pt x="4991" y="0"/>
                  </a:moveTo>
                  <a:cubicBezTo>
                    <a:pt x="2238" y="0"/>
                    <a:pt x="0" y="2234"/>
                    <a:pt x="0" y="4987"/>
                  </a:cubicBezTo>
                  <a:lnTo>
                    <a:pt x="0" y="76068"/>
                  </a:lnTo>
                  <a:cubicBezTo>
                    <a:pt x="0" y="78816"/>
                    <a:pt x="2238" y="81054"/>
                    <a:pt x="4991" y="81054"/>
                  </a:cubicBezTo>
                  <a:lnTo>
                    <a:pt x="54505" y="81054"/>
                  </a:lnTo>
                  <a:cubicBezTo>
                    <a:pt x="57254" y="81054"/>
                    <a:pt x="59492" y="78816"/>
                    <a:pt x="59492" y="76068"/>
                  </a:cubicBezTo>
                  <a:lnTo>
                    <a:pt x="59492" y="4987"/>
                  </a:lnTo>
                  <a:cubicBezTo>
                    <a:pt x="59492" y="2234"/>
                    <a:pt x="57254" y="0"/>
                    <a:pt x="54505" y="0"/>
                  </a:cubicBezTo>
                  <a:close/>
                </a:path>
              </a:pathLst>
            </a:custGeom>
            <a:solidFill>
              <a:srgbClr val="3515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49"/>
            <p:cNvSpPr/>
            <p:nvPr/>
          </p:nvSpPr>
          <p:spPr>
            <a:xfrm>
              <a:off x="3806675" y="2896050"/>
              <a:ext cx="1440125" cy="1724550"/>
            </a:xfrm>
            <a:custGeom>
              <a:rect b="b" l="l" r="r" t="t"/>
              <a:pathLst>
                <a:path extrusionOk="0" h="68982" w="57605">
                  <a:moveTo>
                    <a:pt x="0" y="1"/>
                  </a:moveTo>
                  <a:lnTo>
                    <a:pt x="0" y="68982"/>
                  </a:lnTo>
                  <a:lnTo>
                    <a:pt x="57604" y="68982"/>
                  </a:lnTo>
                  <a:lnTo>
                    <a:pt x="576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49"/>
            <p:cNvSpPr/>
            <p:nvPr/>
          </p:nvSpPr>
          <p:spPr>
            <a:xfrm>
              <a:off x="4485075" y="4659075"/>
              <a:ext cx="83325" cy="83325"/>
            </a:xfrm>
            <a:custGeom>
              <a:rect b="b" l="l" r="r" t="t"/>
              <a:pathLst>
                <a:path extrusionOk="0" h="3333" w="3333">
                  <a:moveTo>
                    <a:pt x="1668" y="1"/>
                  </a:moveTo>
                  <a:cubicBezTo>
                    <a:pt x="747" y="1"/>
                    <a:pt x="0" y="749"/>
                    <a:pt x="0" y="1665"/>
                  </a:cubicBezTo>
                  <a:cubicBezTo>
                    <a:pt x="0" y="2586"/>
                    <a:pt x="747" y="3333"/>
                    <a:pt x="1668" y="3333"/>
                  </a:cubicBezTo>
                  <a:cubicBezTo>
                    <a:pt x="2589" y="3333"/>
                    <a:pt x="3332" y="2586"/>
                    <a:pt x="3332" y="1665"/>
                  </a:cubicBezTo>
                  <a:cubicBezTo>
                    <a:pt x="3332" y="749"/>
                    <a:pt x="2589" y="1"/>
                    <a:pt x="1668"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49"/>
            <p:cNvSpPr/>
            <p:nvPr/>
          </p:nvSpPr>
          <p:spPr>
            <a:xfrm>
              <a:off x="4393675" y="2810050"/>
              <a:ext cx="266075" cy="18825"/>
            </a:xfrm>
            <a:custGeom>
              <a:rect b="b" l="l" r="r" t="t"/>
              <a:pathLst>
                <a:path extrusionOk="0" h="753" w="10643">
                  <a:moveTo>
                    <a:pt x="379" y="1"/>
                  </a:moveTo>
                  <a:cubicBezTo>
                    <a:pt x="169" y="1"/>
                    <a:pt x="1" y="169"/>
                    <a:pt x="1" y="378"/>
                  </a:cubicBezTo>
                  <a:cubicBezTo>
                    <a:pt x="1" y="584"/>
                    <a:pt x="169" y="752"/>
                    <a:pt x="379" y="752"/>
                  </a:cubicBezTo>
                  <a:lnTo>
                    <a:pt x="10270" y="752"/>
                  </a:lnTo>
                  <a:cubicBezTo>
                    <a:pt x="10474" y="752"/>
                    <a:pt x="10643" y="584"/>
                    <a:pt x="10643" y="378"/>
                  </a:cubicBezTo>
                  <a:cubicBezTo>
                    <a:pt x="10643" y="169"/>
                    <a:pt x="10474" y="1"/>
                    <a:pt x="10270" y="1"/>
                  </a:cubicBezTo>
                  <a:close/>
                </a:path>
              </a:pathLst>
            </a:custGeom>
            <a:solidFill>
              <a:srgbClr val="71B6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49"/>
            <p:cNvSpPr/>
            <p:nvPr/>
          </p:nvSpPr>
          <p:spPr>
            <a:xfrm>
              <a:off x="4855400" y="4216775"/>
              <a:ext cx="288725" cy="288750"/>
            </a:xfrm>
            <a:custGeom>
              <a:rect b="b" l="l" r="r" t="t"/>
              <a:pathLst>
                <a:path extrusionOk="0" h="11550" w="11549">
                  <a:moveTo>
                    <a:pt x="5774" y="0"/>
                  </a:moveTo>
                  <a:cubicBezTo>
                    <a:pt x="2584" y="0"/>
                    <a:pt x="0" y="2585"/>
                    <a:pt x="0" y="5774"/>
                  </a:cubicBezTo>
                  <a:cubicBezTo>
                    <a:pt x="0" y="8965"/>
                    <a:pt x="2584" y="11550"/>
                    <a:pt x="5774" y="11550"/>
                  </a:cubicBezTo>
                  <a:cubicBezTo>
                    <a:pt x="8964" y="11550"/>
                    <a:pt x="11549" y="8965"/>
                    <a:pt x="11549" y="5774"/>
                  </a:cubicBezTo>
                  <a:cubicBezTo>
                    <a:pt x="11549" y="2585"/>
                    <a:pt x="8964" y="0"/>
                    <a:pt x="5774" y="0"/>
                  </a:cubicBezTo>
                  <a:close/>
                </a:path>
              </a:pathLst>
            </a:cu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49"/>
            <p:cNvSpPr/>
            <p:nvPr/>
          </p:nvSpPr>
          <p:spPr>
            <a:xfrm>
              <a:off x="3177925" y="4033550"/>
              <a:ext cx="308575" cy="224600"/>
            </a:xfrm>
            <a:custGeom>
              <a:rect b="b" l="l" r="r" t="t"/>
              <a:pathLst>
                <a:path extrusionOk="0" h="8984" w="12343">
                  <a:moveTo>
                    <a:pt x="4490" y="0"/>
                  </a:moveTo>
                  <a:cubicBezTo>
                    <a:pt x="2015" y="0"/>
                    <a:pt x="0" y="2015"/>
                    <a:pt x="0" y="4495"/>
                  </a:cubicBezTo>
                  <a:cubicBezTo>
                    <a:pt x="0" y="6969"/>
                    <a:pt x="2015" y="8984"/>
                    <a:pt x="4490" y="8984"/>
                  </a:cubicBezTo>
                  <a:lnTo>
                    <a:pt x="11399" y="8984"/>
                  </a:lnTo>
                  <a:cubicBezTo>
                    <a:pt x="11923" y="8984"/>
                    <a:pt x="12342" y="8560"/>
                    <a:pt x="12342" y="8040"/>
                  </a:cubicBezTo>
                  <a:cubicBezTo>
                    <a:pt x="12342" y="7520"/>
                    <a:pt x="11923" y="7097"/>
                    <a:pt x="11399" y="7097"/>
                  </a:cubicBezTo>
                  <a:lnTo>
                    <a:pt x="4490" y="7097"/>
                  </a:lnTo>
                  <a:cubicBezTo>
                    <a:pt x="3054" y="7097"/>
                    <a:pt x="1887" y="5930"/>
                    <a:pt x="1887" y="4495"/>
                  </a:cubicBezTo>
                  <a:cubicBezTo>
                    <a:pt x="1887" y="3059"/>
                    <a:pt x="3054" y="1887"/>
                    <a:pt x="4490" y="1887"/>
                  </a:cubicBezTo>
                  <a:lnTo>
                    <a:pt x="7643" y="1887"/>
                  </a:lnTo>
                  <a:cubicBezTo>
                    <a:pt x="8163" y="1887"/>
                    <a:pt x="8587" y="1468"/>
                    <a:pt x="8587" y="944"/>
                  </a:cubicBezTo>
                  <a:cubicBezTo>
                    <a:pt x="8587" y="425"/>
                    <a:pt x="8163" y="0"/>
                    <a:pt x="7643" y="0"/>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49"/>
            <p:cNvSpPr/>
            <p:nvPr/>
          </p:nvSpPr>
          <p:spPr>
            <a:xfrm>
              <a:off x="3230900" y="4230550"/>
              <a:ext cx="453425" cy="61000"/>
            </a:xfrm>
            <a:custGeom>
              <a:rect b="b" l="l" r="r" t="t"/>
              <a:pathLst>
                <a:path extrusionOk="0" h="2440" w="18137">
                  <a:moveTo>
                    <a:pt x="1218" y="0"/>
                  </a:moveTo>
                  <a:cubicBezTo>
                    <a:pt x="547" y="0"/>
                    <a:pt x="0" y="547"/>
                    <a:pt x="0" y="1222"/>
                  </a:cubicBezTo>
                  <a:cubicBezTo>
                    <a:pt x="0" y="1893"/>
                    <a:pt x="547" y="2440"/>
                    <a:pt x="1218" y="2440"/>
                  </a:cubicBezTo>
                  <a:lnTo>
                    <a:pt x="16919" y="2440"/>
                  </a:lnTo>
                  <a:cubicBezTo>
                    <a:pt x="17589" y="2440"/>
                    <a:pt x="18136" y="1893"/>
                    <a:pt x="18136" y="1222"/>
                  </a:cubicBezTo>
                  <a:cubicBezTo>
                    <a:pt x="18136" y="547"/>
                    <a:pt x="17589" y="0"/>
                    <a:pt x="1691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49"/>
            <p:cNvSpPr/>
            <p:nvPr/>
          </p:nvSpPr>
          <p:spPr>
            <a:xfrm>
              <a:off x="3449550" y="4291525"/>
              <a:ext cx="61125" cy="288400"/>
            </a:xfrm>
            <a:custGeom>
              <a:rect b="b" l="l" r="r" t="t"/>
              <a:pathLst>
                <a:path extrusionOk="0" h="11536" w="2445">
                  <a:moveTo>
                    <a:pt x="1" y="1"/>
                  </a:moveTo>
                  <a:lnTo>
                    <a:pt x="1" y="11535"/>
                  </a:lnTo>
                  <a:lnTo>
                    <a:pt x="2444" y="11535"/>
                  </a:lnTo>
                  <a:lnTo>
                    <a:pt x="2444" y="1"/>
                  </a:ln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49"/>
            <p:cNvSpPr/>
            <p:nvPr/>
          </p:nvSpPr>
          <p:spPr>
            <a:xfrm>
              <a:off x="3449550" y="4427575"/>
              <a:ext cx="61125" cy="16300"/>
            </a:xfrm>
            <a:custGeom>
              <a:rect b="b" l="l" r="r" t="t"/>
              <a:pathLst>
                <a:path extrusionOk="0" h="652" w="2445">
                  <a:moveTo>
                    <a:pt x="1" y="0"/>
                  </a:moveTo>
                  <a:lnTo>
                    <a:pt x="1" y="651"/>
                  </a:lnTo>
                  <a:lnTo>
                    <a:pt x="2444" y="651"/>
                  </a:lnTo>
                  <a:lnTo>
                    <a:pt x="2444"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49"/>
            <p:cNvSpPr/>
            <p:nvPr/>
          </p:nvSpPr>
          <p:spPr>
            <a:xfrm>
              <a:off x="3449550" y="4291525"/>
              <a:ext cx="61125" cy="33625"/>
            </a:xfrm>
            <a:custGeom>
              <a:rect b="b" l="l" r="r" t="t"/>
              <a:pathLst>
                <a:path extrusionOk="0" h="1345" w="2445">
                  <a:moveTo>
                    <a:pt x="1" y="1"/>
                  </a:moveTo>
                  <a:lnTo>
                    <a:pt x="1" y="1345"/>
                  </a:lnTo>
                  <a:lnTo>
                    <a:pt x="2444" y="1345"/>
                  </a:lnTo>
                  <a:lnTo>
                    <a:pt x="2444"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49"/>
            <p:cNvSpPr/>
            <p:nvPr/>
          </p:nvSpPr>
          <p:spPr>
            <a:xfrm>
              <a:off x="3468575" y="4580250"/>
              <a:ext cx="23050" cy="139700"/>
            </a:xfrm>
            <a:custGeom>
              <a:rect b="b" l="l" r="r" t="t"/>
              <a:pathLst>
                <a:path extrusionOk="0" h="5588" w="922">
                  <a:moveTo>
                    <a:pt x="1" y="0"/>
                  </a:moveTo>
                  <a:lnTo>
                    <a:pt x="1" y="5588"/>
                  </a:lnTo>
                  <a:lnTo>
                    <a:pt x="922" y="5588"/>
                  </a:lnTo>
                  <a:lnTo>
                    <a:pt x="922"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49"/>
            <p:cNvSpPr/>
            <p:nvPr/>
          </p:nvSpPr>
          <p:spPr>
            <a:xfrm>
              <a:off x="3222700" y="4710250"/>
              <a:ext cx="469825" cy="46875"/>
            </a:xfrm>
            <a:custGeom>
              <a:rect b="b" l="l" r="r" t="t"/>
              <a:pathLst>
                <a:path extrusionOk="0" h="1875" w="18793">
                  <a:moveTo>
                    <a:pt x="1546" y="1"/>
                  </a:moveTo>
                  <a:cubicBezTo>
                    <a:pt x="694" y="1"/>
                    <a:pt x="0" y="693"/>
                    <a:pt x="0" y="1546"/>
                  </a:cubicBezTo>
                  <a:cubicBezTo>
                    <a:pt x="0" y="1728"/>
                    <a:pt x="147" y="1874"/>
                    <a:pt x="328" y="1874"/>
                  </a:cubicBezTo>
                  <a:cubicBezTo>
                    <a:pt x="511" y="1874"/>
                    <a:pt x="656" y="1728"/>
                    <a:pt x="656" y="1546"/>
                  </a:cubicBezTo>
                  <a:cubicBezTo>
                    <a:pt x="656" y="1054"/>
                    <a:pt x="1058" y="657"/>
                    <a:pt x="1546" y="657"/>
                  </a:cubicBezTo>
                  <a:lnTo>
                    <a:pt x="17247" y="657"/>
                  </a:lnTo>
                  <a:cubicBezTo>
                    <a:pt x="17739" y="657"/>
                    <a:pt x="18136" y="1054"/>
                    <a:pt x="18136" y="1546"/>
                  </a:cubicBezTo>
                  <a:cubicBezTo>
                    <a:pt x="18136" y="1728"/>
                    <a:pt x="18281" y="1874"/>
                    <a:pt x="18464" y="1874"/>
                  </a:cubicBezTo>
                  <a:cubicBezTo>
                    <a:pt x="18646" y="1874"/>
                    <a:pt x="18792" y="1728"/>
                    <a:pt x="18792" y="1546"/>
                  </a:cubicBezTo>
                  <a:cubicBezTo>
                    <a:pt x="18792" y="693"/>
                    <a:pt x="18099" y="1"/>
                    <a:pt x="17247" y="1"/>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49"/>
            <p:cNvSpPr/>
            <p:nvPr/>
          </p:nvSpPr>
          <p:spPr>
            <a:xfrm>
              <a:off x="3249250" y="4736800"/>
              <a:ext cx="42525" cy="42525"/>
            </a:xfrm>
            <a:custGeom>
              <a:rect b="b" l="l" r="r" t="t"/>
              <a:pathLst>
                <a:path extrusionOk="0" h="1701" w="1701">
                  <a:moveTo>
                    <a:pt x="848" y="1"/>
                  </a:moveTo>
                  <a:cubicBezTo>
                    <a:pt x="383" y="1"/>
                    <a:pt x="0" y="383"/>
                    <a:pt x="0" y="853"/>
                  </a:cubicBezTo>
                  <a:cubicBezTo>
                    <a:pt x="0" y="1318"/>
                    <a:pt x="383" y="1700"/>
                    <a:pt x="848" y="1700"/>
                  </a:cubicBezTo>
                  <a:cubicBezTo>
                    <a:pt x="1317" y="1700"/>
                    <a:pt x="1700" y="1318"/>
                    <a:pt x="1700" y="853"/>
                  </a:cubicBezTo>
                  <a:cubicBezTo>
                    <a:pt x="1700" y="383"/>
                    <a:pt x="1317" y="1"/>
                    <a:pt x="84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49"/>
            <p:cNvSpPr/>
            <p:nvPr/>
          </p:nvSpPr>
          <p:spPr>
            <a:xfrm>
              <a:off x="3620025" y="4736800"/>
              <a:ext cx="42425" cy="42525"/>
            </a:xfrm>
            <a:custGeom>
              <a:rect b="b" l="l" r="r" t="t"/>
              <a:pathLst>
                <a:path extrusionOk="0" h="1701" w="1697">
                  <a:moveTo>
                    <a:pt x="848" y="1"/>
                  </a:moveTo>
                  <a:cubicBezTo>
                    <a:pt x="378" y="1"/>
                    <a:pt x="1" y="383"/>
                    <a:pt x="1" y="853"/>
                  </a:cubicBezTo>
                  <a:cubicBezTo>
                    <a:pt x="1" y="1318"/>
                    <a:pt x="378" y="1700"/>
                    <a:pt x="848" y="1700"/>
                  </a:cubicBezTo>
                  <a:cubicBezTo>
                    <a:pt x="1318" y="1700"/>
                    <a:pt x="1696" y="1318"/>
                    <a:pt x="1696" y="853"/>
                  </a:cubicBezTo>
                  <a:cubicBezTo>
                    <a:pt x="1696" y="383"/>
                    <a:pt x="1318" y="1"/>
                    <a:pt x="84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49"/>
            <p:cNvSpPr/>
            <p:nvPr/>
          </p:nvSpPr>
          <p:spPr>
            <a:xfrm>
              <a:off x="3103525" y="3650950"/>
              <a:ext cx="457375" cy="356075"/>
            </a:xfrm>
            <a:custGeom>
              <a:rect b="b" l="l" r="r" t="t"/>
              <a:pathLst>
                <a:path extrusionOk="0" h="14243" w="18295">
                  <a:moveTo>
                    <a:pt x="328" y="0"/>
                  </a:moveTo>
                  <a:cubicBezTo>
                    <a:pt x="146" y="0"/>
                    <a:pt x="0" y="146"/>
                    <a:pt x="0" y="328"/>
                  </a:cubicBezTo>
                  <a:lnTo>
                    <a:pt x="0" y="13914"/>
                  </a:lnTo>
                  <a:cubicBezTo>
                    <a:pt x="0" y="14097"/>
                    <a:pt x="146" y="14242"/>
                    <a:pt x="328" y="14242"/>
                  </a:cubicBezTo>
                  <a:lnTo>
                    <a:pt x="17966" y="14242"/>
                  </a:lnTo>
                  <a:cubicBezTo>
                    <a:pt x="18149" y="14242"/>
                    <a:pt x="18295" y="14097"/>
                    <a:pt x="18295" y="13914"/>
                  </a:cubicBezTo>
                  <a:lnTo>
                    <a:pt x="18295" y="328"/>
                  </a:lnTo>
                  <a:cubicBezTo>
                    <a:pt x="18295" y="146"/>
                    <a:pt x="18149" y="0"/>
                    <a:pt x="17966" y="0"/>
                  </a:cubicBezTo>
                  <a:close/>
                </a:path>
              </a:pathLst>
            </a:custGeom>
            <a:solidFill>
              <a:srgbClr val="5C25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49"/>
            <p:cNvSpPr/>
            <p:nvPr/>
          </p:nvSpPr>
          <p:spPr>
            <a:xfrm>
              <a:off x="3132575" y="3650950"/>
              <a:ext cx="457500" cy="356075"/>
            </a:xfrm>
            <a:custGeom>
              <a:rect b="b" l="l" r="r" t="t"/>
              <a:pathLst>
                <a:path extrusionOk="0" h="14243" w="18300">
                  <a:moveTo>
                    <a:pt x="329" y="0"/>
                  </a:moveTo>
                  <a:cubicBezTo>
                    <a:pt x="151" y="0"/>
                    <a:pt x="1" y="146"/>
                    <a:pt x="1" y="328"/>
                  </a:cubicBezTo>
                  <a:lnTo>
                    <a:pt x="1" y="13914"/>
                  </a:lnTo>
                  <a:cubicBezTo>
                    <a:pt x="1" y="14097"/>
                    <a:pt x="151" y="14242"/>
                    <a:pt x="329" y="14242"/>
                  </a:cubicBezTo>
                  <a:lnTo>
                    <a:pt x="17972" y="14242"/>
                  </a:lnTo>
                  <a:cubicBezTo>
                    <a:pt x="18149" y="14242"/>
                    <a:pt x="18300" y="14097"/>
                    <a:pt x="18300" y="13914"/>
                  </a:cubicBezTo>
                  <a:lnTo>
                    <a:pt x="18300" y="328"/>
                  </a:lnTo>
                  <a:cubicBezTo>
                    <a:pt x="18300" y="146"/>
                    <a:pt x="18149" y="0"/>
                    <a:pt x="1797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49"/>
            <p:cNvSpPr/>
            <p:nvPr/>
          </p:nvSpPr>
          <p:spPr>
            <a:xfrm>
              <a:off x="3307700" y="4007000"/>
              <a:ext cx="58350" cy="25775"/>
            </a:xfrm>
            <a:custGeom>
              <a:rect b="b" l="l" r="r" t="t"/>
              <a:pathLst>
                <a:path extrusionOk="0" h="1031" w="2334">
                  <a:moveTo>
                    <a:pt x="1" y="0"/>
                  </a:moveTo>
                  <a:lnTo>
                    <a:pt x="1" y="1031"/>
                  </a:lnTo>
                  <a:lnTo>
                    <a:pt x="2334" y="1031"/>
                  </a:lnTo>
                  <a:lnTo>
                    <a:pt x="2334"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49"/>
            <p:cNvSpPr/>
            <p:nvPr/>
          </p:nvSpPr>
          <p:spPr>
            <a:xfrm>
              <a:off x="3898150" y="4232600"/>
              <a:ext cx="288750" cy="288875"/>
            </a:xfrm>
            <a:custGeom>
              <a:rect b="b" l="l" r="r" t="t"/>
              <a:pathLst>
                <a:path extrusionOk="0" h="11555" w="11550">
                  <a:moveTo>
                    <a:pt x="5776" y="0"/>
                  </a:moveTo>
                  <a:cubicBezTo>
                    <a:pt x="2585" y="0"/>
                    <a:pt x="0" y="2589"/>
                    <a:pt x="0" y="5780"/>
                  </a:cubicBezTo>
                  <a:cubicBezTo>
                    <a:pt x="0" y="8965"/>
                    <a:pt x="2585" y="11555"/>
                    <a:pt x="5776" y="11555"/>
                  </a:cubicBezTo>
                  <a:cubicBezTo>
                    <a:pt x="8965" y="11555"/>
                    <a:pt x="11550" y="8965"/>
                    <a:pt x="11550" y="5780"/>
                  </a:cubicBezTo>
                  <a:cubicBezTo>
                    <a:pt x="11550" y="2589"/>
                    <a:pt x="8965" y="0"/>
                    <a:pt x="5776" y="0"/>
                  </a:cubicBezTo>
                  <a:close/>
                </a:path>
              </a:pathLst>
            </a:cu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49"/>
            <p:cNvSpPr/>
            <p:nvPr/>
          </p:nvSpPr>
          <p:spPr>
            <a:xfrm>
              <a:off x="3948625" y="4338125"/>
              <a:ext cx="86150" cy="86175"/>
            </a:xfrm>
            <a:custGeom>
              <a:rect b="b" l="l" r="r" t="t"/>
              <a:pathLst>
                <a:path extrusionOk="0" h="3447" w="3446">
                  <a:moveTo>
                    <a:pt x="1723" y="232"/>
                  </a:moveTo>
                  <a:cubicBezTo>
                    <a:pt x="2543" y="232"/>
                    <a:pt x="3214" y="903"/>
                    <a:pt x="3214" y="1723"/>
                  </a:cubicBezTo>
                  <a:cubicBezTo>
                    <a:pt x="3214" y="2548"/>
                    <a:pt x="2543" y="3217"/>
                    <a:pt x="1723" y="3217"/>
                  </a:cubicBezTo>
                  <a:cubicBezTo>
                    <a:pt x="898" y="3217"/>
                    <a:pt x="229" y="2548"/>
                    <a:pt x="229" y="1723"/>
                  </a:cubicBezTo>
                  <a:cubicBezTo>
                    <a:pt x="229" y="903"/>
                    <a:pt x="898" y="232"/>
                    <a:pt x="1723" y="232"/>
                  </a:cubicBezTo>
                  <a:close/>
                  <a:moveTo>
                    <a:pt x="1723" y="0"/>
                  </a:moveTo>
                  <a:cubicBezTo>
                    <a:pt x="770" y="0"/>
                    <a:pt x="0" y="775"/>
                    <a:pt x="0" y="1723"/>
                  </a:cubicBezTo>
                  <a:cubicBezTo>
                    <a:pt x="0" y="2676"/>
                    <a:pt x="770" y="3446"/>
                    <a:pt x="1723" y="3446"/>
                  </a:cubicBezTo>
                  <a:cubicBezTo>
                    <a:pt x="2671" y="3446"/>
                    <a:pt x="3446" y="2676"/>
                    <a:pt x="3446" y="1723"/>
                  </a:cubicBezTo>
                  <a:cubicBezTo>
                    <a:pt x="3446" y="775"/>
                    <a:pt x="2671" y="0"/>
                    <a:pt x="172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49"/>
            <p:cNvSpPr/>
            <p:nvPr/>
          </p:nvSpPr>
          <p:spPr>
            <a:xfrm>
              <a:off x="4055375" y="4338125"/>
              <a:ext cx="86175" cy="86175"/>
            </a:xfrm>
            <a:custGeom>
              <a:rect b="b" l="l" r="r" t="t"/>
              <a:pathLst>
                <a:path extrusionOk="0" h="3447" w="3447">
                  <a:moveTo>
                    <a:pt x="1723" y="232"/>
                  </a:moveTo>
                  <a:cubicBezTo>
                    <a:pt x="2544" y="232"/>
                    <a:pt x="3214" y="903"/>
                    <a:pt x="3214" y="1723"/>
                  </a:cubicBezTo>
                  <a:cubicBezTo>
                    <a:pt x="3214" y="2548"/>
                    <a:pt x="2544" y="3217"/>
                    <a:pt x="1723" y="3217"/>
                  </a:cubicBezTo>
                  <a:cubicBezTo>
                    <a:pt x="899" y="3217"/>
                    <a:pt x="229" y="2548"/>
                    <a:pt x="229" y="1723"/>
                  </a:cubicBezTo>
                  <a:cubicBezTo>
                    <a:pt x="229" y="903"/>
                    <a:pt x="899" y="232"/>
                    <a:pt x="1723" y="232"/>
                  </a:cubicBezTo>
                  <a:close/>
                  <a:moveTo>
                    <a:pt x="1723" y="0"/>
                  </a:moveTo>
                  <a:cubicBezTo>
                    <a:pt x="772" y="0"/>
                    <a:pt x="1" y="775"/>
                    <a:pt x="1" y="1723"/>
                  </a:cubicBezTo>
                  <a:cubicBezTo>
                    <a:pt x="1" y="2676"/>
                    <a:pt x="772" y="3446"/>
                    <a:pt x="1723" y="3446"/>
                  </a:cubicBezTo>
                  <a:cubicBezTo>
                    <a:pt x="2672" y="3446"/>
                    <a:pt x="3446" y="2676"/>
                    <a:pt x="3446" y="1723"/>
                  </a:cubicBezTo>
                  <a:cubicBezTo>
                    <a:pt x="3446" y="775"/>
                    <a:pt x="2672" y="0"/>
                    <a:pt x="172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49"/>
            <p:cNvSpPr/>
            <p:nvPr/>
          </p:nvSpPr>
          <p:spPr>
            <a:xfrm>
              <a:off x="4031800" y="4382675"/>
              <a:ext cx="26475" cy="5825"/>
            </a:xfrm>
            <a:custGeom>
              <a:rect b="b" l="l" r="r" t="t"/>
              <a:pathLst>
                <a:path extrusionOk="0" h="233" w="1059">
                  <a:moveTo>
                    <a:pt x="1" y="0"/>
                  </a:moveTo>
                  <a:lnTo>
                    <a:pt x="1" y="232"/>
                  </a:lnTo>
                  <a:lnTo>
                    <a:pt x="1058" y="232"/>
                  </a:lnTo>
                  <a:lnTo>
                    <a:pt x="1058"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49"/>
            <p:cNvSpPr/>
            <p:nvPr/>
          </p:nvSpPr>
          <p:spPr>
            <a:xfrm>
              <a:off x="4858125" y="3884400"/>
              <a:ext cx="288750" cy="288750"/>
            </a:xfrm>
            <a:custGeom>
              <a:rect b="b" l="l" r="r" t="t"/>
              <a:pathLst>
                <a:path extrusionOk="0" h="11550" w="11550">
                  <a:moveTo>
                    <a:pt x="5775" y="0"/>
                  </a:moveTo>
                  <a:cubicBezTo>
                    <a:pt x="2584" y="0"/>
                    <a:pt x="0" y="2585"/>
                    <a:pt x="0" y="5775"/>
                  </a:cubicBezTo>
                  <a:cubicBezTo>
                    <a:pt x="0" y="8966"/>
                    <a:pt x="2584" y="11549"/>
                    <a:pt x="5775" y="11549"/>
                  </a:cubicBezTo>
                  <a:cubicBezTo>
                    <a:pt x="8964" y="11549"/>
                    <a:pt x="11549" y="8966"/>
                    <a:pt x="11549" y="5775"/>
                  </a:cubicBezTo>
                  <a:cubicBezTo>
                    <a:pt x="11549" y="2585"/>
                    <a:pt x="8964" y="0"/>
                    <a:pt x="5775" y="0"/>
                  </a:cubicBezTo>
                  <a:close/>
                </a:path>
              </a:pathLst>
            </a:cu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49"/>
            <p:cNvSpPr/>
            <p:nvPr/>
          </p:nvSpPr>
          <p:spPr>
            <a:xfrm>
              <a:off x="4955075" y="4011775"/>
              <a:ext cx="87650" cy="87675"/>
            </a:xfrm>
            <a:custGeom>
              <a:rect b="b" l="l" r="r" t="t"/>
              <a:pathLst>
                <a:path extrusionOk="0" h="3507" w="3506">
                  <a:moveTo>
                    <a:pt x="3273" y="234"/>
                  </a:moveTo>
                  <a:lnTo>
                    <a:pt x="3273" y="1906"/>
                  </a:lnTo>
                  <a:cubicBezTo>
                    <a:pt x="3273" y="2659"/>
                    <a:pt x="2658" y="3273"/>
                    <a:pt x="1901" y="3273"/>
                  </a:cubicBezTo>
                  <a:lnTo>
                    <a:pt x="1600" y="3273"/>
                  </a:lnTo>
                  <a:cubicBezTo>
                    <a:pt x="843" y="3273"/>
                    <a:pt x="229" y="2659"/>
                    <a:pt x="229" y="1906"/>
                  </a:cubicBezTo>
                  <a:lnTo>
                    <a:pt x="229" y="234"/>
                  </a:lnTo>
                  <a:close/>
                  <a:moveTo>
                    <a:pt x="0" y="1"/>
                  </a:moveTo>
                  <a:lnTo>
                    <a:pt x="0" y="1906"/>
                  </a:lnTo>
                  <a:cubicBezTo>
                    <a:pt x="0" y="2785"/>
                    <a:pt x="717" y="3506"/>
                    <a:pt x="1600" y="3506"/>
                  </a:cubicBezTo>
                  <a:lnTo>
                    <a:pt x="1901" y="3506"/>
                  </a:lnTo>
                  <a:cubicBezTo>
                    <a:pt x="2785" y="3506"/>
                    <a:pt x="3506" y="2785"/>
                    <a:pt x="3506" y="1906"/>
                  </a:cubicBezTo>
                  <a:lnTo>
                    <a:pt x="3506"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49"/>
            <p:cNvSpPr/>
            <p:nvPr/>
          </p:nvSpPr>
          <p:spPr>
            <a:xfrm>
              <a:off x="4997025" y="3965750"/>
              <a:ext cx="5800" cy="48925"/>
            </a:xfrm>
            <a:custGeom>
              <a:rect b="b" l="l" r="r" t="t"/>
              <a:pathLst>
                <a:path extrusionOk="0" h="1957" w="232">
                  <a:moveTo>
                    <a:pt x="0" y="1"/>
                  </a:moveTo>
                  <a:lnTo>
                    <a:pt x="0" y="1956"/>
                  </a:lnTo>
                  <a:lnTo>
                    <a:pt x="232" y="1956"/>
                  </a:lnTo>
                  <a:lnTo>
                    <a:pt x="232"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49"/>
            <p:cNvSpPr/>
            <p:nvPr/>
          </p:nvSpPr>
          <p:spPr>
            <a:xfrm>
              <a:off x="4997700" y="3967750"/>
              <a:ext cx="49250" cy="34050"/>
            </a:xfrm>
            <a:custGeom>
              <a:rect b="b" l="l" r="r" t="t"/>
              <a:pathLst>
                <a:path extrusionOk="0" h="1362" w="1970">
                  <a:moveTo>
                    <a:pt x="1340" y="230"/>
                  </a:moveTo>
                  <a:cubicBezTo>
                    <a:pt x="1381" y="230"/>
                    <a:pt x="1422" y="236"/>
                    <a:pt x="1463" y="240"/>
                  </a:cubicBezTo>
                  <a:cubicBezTo>
                    <a:pt x="1568" y="258"/>
                    <a:pt x="1741" y="299"/>
                    <a:pt x="1732" y="408"/>
                  </a:cubicBezTo>
                  <a:cubicBezTo>
                    <a:pt x="1709" y="655"/>
                    <a:pt x="1071" y="1101"/>
                    <a:pt x="324" y="1128"/>
                  </a:cubicBezTo>
                  <a:cubicBezTo>
                    <a:pt x="442" y="842"/>
                    <a:pt x="766" y="230"/>
                    <a:pt x="1340" y="230"/>
                  </a:cubicBezTo>
                  <a:close/>
                  <a:moveTo>
                    <a:pt x="1346" y="0"/>
                  </a:moveTo>
                  <a:cubicBezTo>
                    <a:pt x="614" y="0"/>
                    <a:pt x="178" y="775"/>
                    <a:pt x="45" y="1210"/>
                  </a:cubicBezTo>
                  <a:lnTo>
                    <a:pt x="0" y="1357"/>
                  </a:lnTo>
                  <a:lnTo>
                    <a:pt x="150" y="1361"/>
                  </a:lnTo>
                  <a:lnTo>
                    <a:pt x="247" y="1361"/>
                  </a:lnTo>
                  <a:cubicBezTo>
                    <a:pt x="1117" y="1361"/>
                    <a:pt x="1923" y="855"/>
                    <a:pt x="1959" y="427"/>
                  </a:cubicBezTo>
                  <a:cubicBezTo>
                    <a:pt x="1969" y="326"/>
                    <a:pt x="1946" y="76"/>
                    <a:pt x="1500" y="11"/>
                  </a:cubicBezTo>
                  <a:cubicBezTo>
                    <a:pt x="1447" y="4"/>
                    <a:pt x="1396" y="0"/>
                    <a:pt x="1346"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49"/>
            <p:cNvSpPr/>
            <p:nvPr/>
          </p:nvSpPr>
          <p:spPr>
            <a:xfrm>
              <a:off x="4949950" y="3936925"/>
              <a:ext cx="53350" cy="32850"/>
            </a:xfrm>
            <a:custGeom>
              <a:rect b="b" l="l" r="r" t="t"/>
              <a:pathLst>
                <a:path extrusionOk="0" h="1314" w="2134">
                  <a:moveTo>
                    <a:pt x="520" y="233"/>
                  </a:moveTo>
                  <a:cubicBezTo>
                    <a:pt x="817" y="233"/>
                    <a:pt x="1400" y="520"/>
                    <a:pt x="1769" y="1040"/>
                  </a:cubicBezTo>
                  <a:cubicBezTo>
                    <a:pt x="1667" y="1058"/>
                    <a:pt x="1523" y="1077"/>
                    <a:pt x="1365" y="1077"/>
                  </a:cubicBezTo>
                  <a:cubicBezTo>
                    <a:pt x="1013" y="1077"/>
                    <a:pt x="591" y="982"/>
                    <a:pt x="402" y="571"/>
                  </a:cubicBezTo>
                  <a:cubicBezTo>
                    <a:pt x="356" y="474"/>
                    <a:pt x="297" y="306"/>
                    <a:pt x="392" y="256"/>
                  </a:cubicBezTo>
                  <a:cubicBezTo>
                    <a:pt x="424" y="238"/>
                    <a:pt x="470" y="233"/>
                    <a:pt x="520" y="233"/>
                  </a:cubicBezTo>
                  <a:close/>
                  <a:moveTo>
                    <a:pt x="523" y="0"/>
                  </a:moveTo>
                  <a:cubicBezTo>
                    <a:pt x="433" y="0"/>
                    <a:pt x="353" y="17"/>
                    <a:pt x="287" y="51"/>
                  </a:cubicBezTo>
                  <a:cubicBezTo>
                    <a:pt x="196" y="101"/>
                    <a:pt x="1" y="256"/>
                    <a:pt x="192" y="666"/>
                  </a:cubicBezTo>
                  <a:cubicBezTo>
                    <a:pt x="424" y="1168"/>
                    <a:pt x="930" y="1313"/>
                    <a:pt x="1386" y="1313"/>
                  </a:cubicBezTo>
                  <a:cubicBezTo>
                    <a:pt x="1614" y="1313"/>
                    <a:pt x="1833" y="1277"/>
                    <a:pt x="1992" y="1227"/>
                  </a:cubicBezTo>
                  <a:lnTo>
                    <a:pt x="2134" y="1185"/>
                  </a:lnTo>
                  <a:lnTo>
                    <a:pt x="2056" y="1058"/>
                  </a:lnTo>
                  <a:cubicBezTo>
                    <a:pt x="1669" y="409"/>
                    <a:pt x="972" y="0"/>
                    <a:pt x="52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49"/>
            <p:cNvSpPr/>
            <p:nvPr/>
          </p:nvSpPr>
          <p:spPr>
            <a:xfrm>
              <a:off x="4379425" y="3892375"/>
              <a:ext cx="288875" cy="288750"/>
            </a:xfrm>
            <a:custGeom>
              <a:rect b="b" l="l" r="r" t="t"/>
              <a:pathLst>
                <a:path extrusionOk="0" h="11550" w="11555">
                  <a:moveTo>
                    <a:pt x="5776" y="1"/>
                  </a:moveTo>
                  <a:cubicBezTo>
                    <a:pt x="2590" y="1"/>
                    <a:pt x="1" y="2584"/>
                    <a:pt x="1" y="5775"/>
                  </a:cubicBezTo>
                  <a:cubicBezTo>
                    <a:pt x="1" y="8966"/>
                    <a:pt x="2590" y="11550"/>
                    <a:pt x="5776" y="11550"/>
                  </a:cubicBezTo>
                  <a:cubicBezTo>
                    <a:pt x="8966" y="11550"/>
                    <a:pt x="11555" y="8966"/>
                    <a:pt x="11555" y="5775"/>
                  </a:cubicBezTo>
                  <a:cubicBezTo>
                    <a:pt x="11555" y="2584"/>
                    <a:pt x="8966" y="1"/>
                    <a:pt x="5776" y="1"/>
                  </a:cubicBezTo>
                  <a:close/>
                </a:path>
              </a:pathLst>
            </a:cu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49"/>
            <p:cNvSpPr/>
            <p:nvPr/>
          </p:nvSpPr>
          <p:spPr>
            <a:xfrm>
              <a:off x="4447675" y="3981825"/>
              <a:ext cx="118100" cy="109850"/>
            </a:xfrm>
            <a:custGeom>
              <a:rect b="b" l="l" r="r" t="t"/>
              <a:pathLst>
                <a:path extrusionOk="0" h="4394" w="4724">
                  <a:moveTo>
                    <a:pt x="3888" y="233"/>
                  </a:moveTo>
                  <a:cubicBezTo>
                    <a:pt x="4222" y="233"/>
                    <a:pt x="4496" y="502"/>
                    <a:pt x="4496" y="839"/>
                  </a:cubicBezTo>
                  <a:lnTo>
                    <a:pt x="4496" y="3556"/>
                  </a:lnTo>
                  <a:cubicBezTo>
                    <a:pt x="4496" y="3893"/>
                    <a:pt x="4222" y="4162"/>
                    <a:pt x="3888" y="4162"/>
                  </a:cubicBezTo>
                  <a:lnTo>
                    <a:pt x="840" y="4162"/>
                  </a:lnTo>
                  <a:cubicBezTo>
                    <a:pt x="507" y="4162"/>
                    <a:pt x="234" y="3893"/>
                    <a:pt x="234" y="3556"/>
                  </a:cubicBezTo>
                  <a:lnTo>
                    <a:pt x="234" y="839"/>
                  </a:lnTo>
                  <a:cubicBezTo>
                    <a:pt x="234" y="502"/>
                    <a:pt x="507" y="233"/>
                    <a:pt x="840" y="233"/>
                  </a:cubicBezTo>
                  <a:close/>
                  <a:moveTo>
                    <a:pt x="840" y="1"/>
                  </a:moveTo>
                  <a:cubicBezTo>
                    <a:pt x="379" y="1"/>
                    <a:pt x="1" y="374"/>
                    <a:pt x="1" y="839"/>
                  </a:cubicBezTo>
                  <a:lnTo>
                    <a:pt x="1" y="3556"/>
                  </a:lnTo>
                  <a:cubicBezTo>
                    <a:pt x="1" y="4021"/>
                    <a:pt x="379" y="4394"/>
                    <a:pt x="840" y="4394"/>
                  </a:cubicBezTo>
                  <a:lnTo>
                    <a:pt x="3888" y="4394"/>
                  </a:lnTo>
                  <a:cubicBezTo>
                    <a:pt x="4349" y="4394"/>
                    <a:pt x="4723" y="4021"/>
                    <a:pt x="4723" y="3556"/>
                  </a:cubicBezTo>
                  <a:lnTo>
                    <a:pt x="4723" y="839"/>
                  </a:lnTo>
                  <a:cubicBezTo>
                    <a:pt x="4723" y="374"/>
                    <a:pt x="4349" y="1"/>
                    <a:pt x="3888" y="1"/>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49"/>
            <p:cNvSpPr/>
            <p:nvPr/>
          </p:nvSpPr>
          <p:spPr>
            <a:xfrm>
              <a:off x="4561175" y="3997800"/>
              <a:ext cx="38875" cy="77925"/>
            </a:xfrm>
            <a:custGeom>
              <a:rect b="b" l="l" r="r" t="t"/>
              <a:pathLst>
                <a:path extrusionOk="0" h="3117" w="1555">
                  <a:moveTo>
                    <a:pt x="1157" y="233"/>
                  </a:moveTo>
                  <a:cubicBezTo>
                    <a:pt x="1187" y="233"/>
                    <a:pt x="1211" y="241"/>
                    <a:pt x="1222" y="246"/>
                  </a:cubicBezTo>
                  <a:cubicBezTo>
                    <a:pt x="1245" y="254"/>
                    <a:pt x="1323" y="296"/>
                    <a:pt x="1323" y="395"/>
                  </a:cubicBezTo>
                  <a:lnTo>
                    <a:pt x="1323" y="2720"/>
                  </a:lnTo>
                  <a:cubicBezTo>
                    <a:pt x="1323" y="2821"/>
                    <a:pt x="1245" y="2862"/>
                    <a:pt x="1222" y="2871"/>
                  </a:cubicBezTo>
                  <a:cubicBezTo>
                    <a:pt x="1211" y="2875"/>
                    <a:pt x="1186" y="2884"/>
                    <a:pt x="1155" y="2884"/>
                  </a:cubicBezTo>
                  <a:cubicBezTo>
                    <a:pt x="1122" y="2884"/>
                    <a:pt x="1082" y="2874"/>
                    <a:pt x="1044" y="2839"/>
                  </a:cubicBezTo>
                  <a:lnTo>
                    <a:pt x="233" y="2023"/>
                  </a:lnTo>
                  <a:lnTo>
                    <a:pt x="233" y="1093"/>
                  </a:lnTo>
                  <a:lnTo>
                    <a:pt x="1044" y="282"/>
                  </a:lnTo>
                  <a:cubicBezTo>
                    <a:pt x="1083" y="244"/>
                    <a:pt x="1124" y="233"/>
                    <a:pt x="1157" y="233"/>
                  </a:cubicBezTo>
                  <a:close/>
                  <a:moveTo>
                    <a:pt x="1159" y="0"/>
                  </a:moveTo>
                  <a:cubicBezTo>
                    <a:pt x="1058" y="0"/>
                    <a:pt x="957" y="41"/>
                    <a:pt x="880" y="118"/>
                  </a:cubicBezTo>
                  <a:lnTo>
                    <a:pt x="0" y="997"/>
                  </a:lnTo>
                  <a:lnTo>
                    <a:pt x="0" y="2124"/>
                  </a:lnTo>
                  <a:lnTo>
                    <a:pt x="880" y="2999"/>
                  </a:lnTo>
                  <a:cubicBezTo>
                    <a:pt x="957" y="3075"/>
                    <a:pt x="1058" y="3117"/>
                    <a:pt x="1159" y="3117"/>
                  </a:cubicBezTo>
                  <a:cubicBezTo>
                    <a:pt x="1208" y="3117"/>
                    <a:pt x="1258" y="3108"/>
                    <a:pt x="1309" y="3085"/>
                  </a:cubicBezTo>
                  <a:cubicBezTo>
                    <a:pt x="1460" y="3026"/>
                    <a:pt x="1555" y="2884"/>
                    <a:pt x="1555" y="2720"/>
                  </a:cubicBezTo>
                  <a:lnTo>
                    <a:pt x="1555" y="395"/>
                  </a:lnTo>
                  <a:cubicBezTo>
                    <a:pt x="1555" y="231"/>
                    <a:pt x="1460" y="95"/>
                    <a:pt x="1309" y="31"/>
                  </a:cubicBezTo>
                  <a:cubicBezTo>
                    <a:pt x="1260" y="10"/>
                    <a:pt x="1210" y="0"/>
                    <a:pt x="1159" y="0"/>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49"/>
            <p:cNvSpPr/>
            <p:nvPr/>
          </p:nvSpPr>
          <p:spPr>
            <a:xfrm>
              <a:off x="4464100" y="4027975"/>
              <a:ext cx="33525" cy="33625"/>
            </a:xfrm>
            <a:custGeom>
              <a:rect b="b" l="l" r="r" t="t"/>
              <a:pathLst>
                <a:path extrusionOk="0" h="1345" w="1341">
                  <a:moveTo>
                    <a:pt x="671" y="118"/>
                  </a:moveTo>
                  <a:cubicBezTo>
                    <a:pt x="976" y="118"/>
                    <a:pt x="1226" y="364"/>
                    <a:pt x="1226" y="675"/>
                  </a:cubicBezTo>
                  <a:cubicBezTo>
                    <a:pt x="1226" y="980"/>
                    <a:pt x="976" y="1231"/>
                    <a:pt x="671" y="1231"/>
                  </a:cubicBezTo>
                  <a:cubicBezTo>
                    <a:pt x="366" y="1231"/>
                    <a:pt x="114" y="980"/>
                    <a:pt x="114" y="675"/>
                  </a:cubicBezTo>
                  <a:cubicBezTo>
                    <a:pt x="114" y="364"/>
                    <a:pt x="366" y="118"/>
                    <a:pt x="671" y="118"/>
                  </a:cubicBezTo>
                  <a:close/>
                  <a:moveTo>
                    <a:pt x="671" y="0"/>
                  </a:moveTo>
                  <a:cubicBezTo>
                    <a:pt x="301" y="0"/>
                    <a:pt x="0" y="301"/>
                    <a:pt x="0" y="675"/>
                  </a:cubicBezTo>
                  <a:cubicBezTo>
                    <a:pt x="0" y="1044"/>
                    <a:pt x="301" y="1344"/>
                    <a:pt x="671" y="1344"/>
                  </a:cubicBezTo>
                  <a:cubicBezTo>
                    <a:pt x="1039" y="1344"/>
                    <a:pt x="1340" y="1044"/>
                    <a:pt x="1340" y="675"/>
                  </a:cubicBezTo>
                  <a:cubicBezTo>
                    <a:pt x="1340" y="301"/>
                    <a:pt x="1039" y="0"/>
                    <a:pt x="671" y="0"/>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49"/>
            <p:cNvSpPr/>
            <p:nvPr/>
          </p:nvSpPr>
          <p:spPr>
            <a:xfrm>
              <a:off x="4472750" y="4036750"/>
              <a:ext cx="16225" cy="16200"/>
            </a:xfrm>
            <a:custGeom>
              <a:rect b="b" l="l" r="r" t="t"/>
              <a:pathLst>
                <a:path extrusionOk="0" h="648" w="649">
                  <a:moveTo>
                    <a:pt x="325" y="114"/>
                  </a:moveTo>
                  <a:cubicBezTo>
                    <a:pt x="438" y="114"/>
                    <a:pt x="529" y="205"/>
                    <a:pt x="529" y="324"/>
                  </a:cubicBezTo>
                  <a:cubicBezTo>
                    <a:pt x="529" y="438"/>
                    <a:pt x="438" y="529"/>
                    <a:pt x="325" y="529"/>
                  </a:cubicBezTo>
                  <a:cubicBezTo>
                    <a:pt x="211" y="529"/>
                    <a:pt x="115" y="438"/>
                    <a:pt x="115" y="324"/>
                  </a:cubicBezTo>
                  <a:cubicBezTo>
                    <a:pt x="115" y="205"/>
                    <a:pt x="211" y="114"/>
                    <a:pt x="325" y="114"/>
                  </a:cubicBezTo>
                  <a:close/>
                  <a:moveTo>
                    <a:pt x="325" y="0"/>
                  </a:moveTo>
                  <a:cubicBezTo>
                    <a:pt x="146" y="0"/>
                    <a:pt x="1" y="141"/>
                    <a:pt x="1" y="324"/>
                  </a:cubicBezTo>
                  <a:cubicBezTo>
                    <a:pt x="1" y="501"/>
                    <a:pt x="146" y="648"/>
                    <a:pt x="325" y="648"/>
                  </a:cubicBezTo>
                  <a:cubicBezTo>
                    <a:pt x="502" y="648"/>
                    <a:pt x="649" y="501"/>
                    <a:pt x="649" y="324"/>
                  </a:cubicBezTo>
                  <a:cubicBezTo>
                    <a:pt x="649" y="141"/>
                    <a:pt x="502" y="0"/>
                    <a:pt x="325" y="0"/>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49"/>
            <p:cNvSpPr/>
            <p:nvPr/>
          </p:nvSpPr>
          <p:spPr>
            <a:xfrm>
              <a:off x="4506950" y="4027975"/>
              <a:ext cx="33525" cy="33625"/>
            </a:xfrm>
            <a:custGeom>
              <a:rect b="b" l="l" r="r" t="t"/>
              <a:pathLst>
                <a:path extrusionOk="0" h="1345" w="1341">
                  <a:moveTo>
                    <a:pt x="670" y="118"/>
                  </a:moveTo>
                  <a:cubicBezTo>
                    <a:pt x="976" y="118"/>
                    <a:pt x="1226" y="364"/>
                    <a:pt x="1226" y="675"/>
                  </a:cubicBezTo>
                  <a:cubicBezTo>
                    <a:pt x="1226" y="980"/>
                    <a:pt x="976" y="1231"/>
                    <a:pt x="670" y="1231"/>
                  </a:cubicBezTo>
                  <a:cubicBezTo>
                    <a:pt x="365" y="1231"/>
                    <a:pt x="114" y="980"/>
                    <a:pt x="114" y="675"/>
                  </a:cubicBezTo>
                  <a:cubicBezTo>
                    <a:pt x="114" y="364"/>
                    <a:pt x="365" y="118"/>
                    <a:pt x="670" y="118"/>
                  </a:cubicBezTo>
                  <a:close/>
                  <a:moveTo>
                    <a:pt x="670" y="0"/>
                  </a:moveTo>
                  <a:cubicBezTo>
                    <a:pt x="301" y="0"/>
                    <a:pt x="0" y="301"/>
                    <a:pt x="0" y="675"/>
                  </a:cubicBezTo>
                  <a:cubicBezTo>
                    <a:pt x="0" y="1044"/>
                    <a:pt x="301" y="1344"/>
                    <a:pt x="670" y="1344"/>
                  </a:cubicBezTo>
                  <a:cubicBezTo>
                    <a:pt x="1039" y="1344"/>
                    <a:pt x="1340" y="1044"/>
                    <a:pt x="1340" y="675"/>
                  </a:cubicBezTo>
                  <a:cubicBezTo>
                    <a:pt x="1340" y="301"/>
                    <a:pt x="1039" y="0"/>
                    <a:pt x="670" y="0"/>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49"/>
            <p:cNvSpPr/>
            <p:nvPr/>
          </p:nvSpPr>
          <p:spPr>
            <a:xfrm>
              <a:off x="4515625" y="4036750"/>
              <a:ext cx="16175" cy="16200"/>
            </a:xfrm>
            <a:custGeom>
              <a:rect b="b" l="l" r="r" t="t"/>
              <a:pathLst>
                <a:path extrusionOk="0" h="648" w="647">
                  <a:moveTo>
                    <a:pt x="323" y="114"/>
                  </a:moveTo>
                  <a:cubicBezTo>
                    <a:pt x="438" y="114"/>
                    <a:pt x="533" y="205"/>
                    <a:pt x="533" y="324"/>
                  </a:cubicBezTo>
                  <a:cubicBezTo>
                    <a:pt x="533" y="438"/>
                    <a:pt x="438" y="529"/>
                    <a:pt x="323" y="529"/>
                  </a:cubicBezTo>
                  <a:cubicBezTo>
                    <a:pt x="209" y="529"/>
                    <a:pt x="114" y="438"/>
                    <a:pt x="114" y="324"/>
                  </a:cubicBezTo>
                  <a:cubicBezTo>
                    <a:pt x="114" y="205"/>
                    <a:pt x="209" y="114"/>
                    <a:pt x="323" y="114"/>
                  </a:cubicBezTo>
                  <a:close/>
                  <a:moveTo>
                    <a:pt x="323" y="0"/>
                  </a:moveTo>
                  <a:cubicBezTo>
                    <a:pt x="145" y="0"/>
                    <a:pt x="0" y="141"/>
                    <a:pt x="0" y="324"/>
                  </a:cubicBezTo>
                  <a:cubicBezTo>
                    <a:pt x="0" y="501"/>
                    <a:pt x="145" y="648"/>
                    <a:pt x="323" y="648"/>
                  </a:cubicBezTo>
                  <a:cubicBezTo>
                    <a:pt x="501" y="648"/>
                    <a:pt x="646" y="501"/>
                    <a:pt x="646" y="324"/>
                  </a:cubicBezTo>
                  <a:cubicBezTo>
                    <a:pt x="646" y="141"/>
                    <a:pt x="501" y="0"/>
                    <a:pt x="323" y="0"/>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49"/>
            <p:cNvSpPr/>
            <p:nvPr/>
          </p:nvSpPr>
          <p:spPr>
            <a:xfrm>
              <a:off x="4375575" y="4224750"/>
              <a:ext cx="288750" cy="288750"/>
            </a:xfrm>
            <a:custGeom>
              <a:rect b="b" l="l" r="r" t="t"/>
              <a:pathLst>
                <a:path extrusionOk="0" h="11550" w="11550">
                  <a:moveTo>
                    <a:pt x="5775" y="0"/>
                  </a:moveTo>
                  <a:cubicBezTo>
                    <a:pt x="2584" y="0"/>
                    <a:pt x="0" y="2584"/>
                    <a:pt x="0" y="5775"/>
                  </a:cubicBezTo>
                  <a:cubicBezTo>
                    <a:pt x="0" y="8966"/>
                    <a:pt x="2584" y="11549"/>
                    <a:pt x="5775" y="11549"/>
                  </a:cubicBezTo>
                  <a:cubicBezTo>
                    <a:pt x="8966" y="11549"/>
                    <a:pt x="11549" y="8966"/>
                    <a:pt x="11549" y="5775"/>
                  </a:cubicBezTo>
                  <a:cubicBezTo>
                    <a:pt x="11549" y="2584"/>
                    <a:pt x="8966" y="0"/>
                    <a:pt x="5775" y="0"/>
                  </a:cubicBezTo>
                  <a:close/>
                </a:path>
              </a:pathLst>
            </a:cu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49"/>
            <p:cNvSpPr/>
            <p:nvPr/>
          </p:nvSpPr>
          <p:spPr>
            <a:xfrm>
              <a:off x="4455675" y="4304850"/>
              <a:ext cx="128550" cy="128550"/>
            </a:xfrm>
            <a:custGeom>
              <a:rect b="b" l="l" r="r" t="t"/>
              <a:pathLst>
                <a:path extrusionOk="0" h="5142" w="5142">
                  <a:moveTo>
                    <a:pt x="2571" y="228"/>
                  </a:moveTo>
                  <a:cubicBezTo>
                    <a:pt x="3860" y="228"/>
                    <a:pt x="4908" y="1281"/>
                    <a:pt x="4908" y="2571"/>
                  </a:cubicBezTo>
                  <a:cubicBezTo>
                    <a:pt x="4908" y="3860"/>
                    <a:pt x="3860" y="4909"/>
                    <a:pt x="2571" y="4909"/>
                  </a:cubicBezTo>
                  <a:cubicBezTo>
                    <a:pt x="1281" y="4909"/>
                    <a:pt x="232" y="3860"/>
                    <a:pt x="232" y="2571"/>
                  </a:cubicBezTo>
                  <a:cubicBezTo>
                    <a:pt x="232" y="1281"/>
                    <a:pt x="1281" y="228"/>
                    <a:pt x="2571" y="228"/>
                  </a:cubicBezTo>
                  <a:close/>
                  <a:moveTo>
                    <a:pt x="2571" y="0"/>
                  </a:moveTo>
                  <a:cubicBezTo>
                    <a:pt x="1153" y="0"/>
                    <a:pt x="0" y="1153"/>
                    <a:pt x="0" y="2571"/>
                  </a:cubicBezTo>
                  <a:cubicBezTo>
                    <a:pt x="0" y="3988"/>
                    <a:pt x="1153" y="5141"/>
                    <a:pt x="2571" y="5141"/>
                  </a:cubicBezTo>
                  <a:cubicBezTo>
                    <a:pt x="3988" y="5141"/>
                    <a:pt x="5141" y="3988"/>
                    <a:pt x="5141" y="2571"/>
                  </a:cubicBezTo>
                  <a:cubicBezTo>
                    <a:pt x="5141" y="1153"/>
                    <a:pt x="3988" y="0"/>
                    <a:pt x="2571" y="0"/>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49"/>
            <p:cNvSpPr/>
            <p:nvPr/>
          </p:nvSpPr>
          <p:spPr>
            <a:xfrm>
              <a:off x="4514000" y="4333450"/>
              <a:ext cx="5750" cy="41725"/>
            </a:xfrm>
            <a:custGeom>
              <a:rect b="b" l="l" r="r" t="t"/>
              <a:pathLst>
                <a:path extrusionOk="0" h="1669" w="230">
                  <a:moveTo>
                    <a:pt x="0" y="0"/>
                  </a:moveTo>
                  <a:lnTo>
                    <a:pt x="0" y="1669"/>
                  </a:lnTo>
                  <a:lnTo>
                    <a:pt x="229" y="1669"/>
                  </a:lnTo>
                  <a:lnTo>
                    <a:pt x="229" y="0"/>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49"/>
            <p:cNvSpPr/>
            <p:nvPr/>
          </p:nvSpPr>
          <p:spPr>
            <a:xfrm>
              <a:off x="4516850" y="4372300"/>
              <a:ext cx="35825" cy="5725"/>
            </a:xfrm>
            <a:custGeom>
              <a:rect b="b" l="l" r="r" t="t"/>
              <a:pathLst>
                <a:path extrusionOk="0" h="229" w="1433">
                  <a:moveTo>
                    <a:pt x="0" y="1"/>
                  </a:moveTo>
                  <a:lnTo>
                    <a:pt x="0" y="228"/>
                  </a:lnTo>
                  <a:lnTo>
                    <a:pt x="1432" y="228"/>
                  </a:lnTo>
                  <a:lnTo>
                    <a:pt x="1432"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49"/>
            <p:cNvSpPr/>
            <p:nvPr/>
          </p:nvSpPr>
          <p:spPr>
            <a:xfrm>
              <a:off x="3900875" y="3900350"/>
              <a:ext cx="288775" cy="288775"/>
            </a:xfrm>
            <a:custGeom>
              <a:rect b="b" l="l" r="r" t="t"/>
              <a:pathLst>
                <a:path extrusionOk="0" h="11551" w="11551">
                  <a:moveTo>
                    <a:pt x="5776" y="0"/>
                  </a:moveTo>
                  <a:cubicBezTo>
                    <a:pt x="2585" y="0"/>
                    <a:pt x="0" y="2585"/>
                    <a:pt x="0" y="5776"/>
                  </a:cubicBezTo>
                  <a:cubicBezTo>
                    <a:pt x="0" y="8965"/>
                    <a:pt x="2585" y="11550"/>
                    <a:pt x="5776" y="11550"/>
                  </a:cubicBezTo>
                  <a:cubicBezTo>
                    <a:pt x="8966" y="11550"/>
                    <a:pt x="11550" y="8965"/>
                    <a:pt x="11550" y="5776"/>
                  </a:cubicBezTo>
                  <a:cubicBezTo>
                    <a:pt x="11550" y="2585"/>
                    <a:pt x="8966" y="0"/>
                    <a:pt x="5776" y="0"/>
                  </a:cubicBezTo>
                  <a:close/>
                </a:path>
              </a:pathLst>
            </a:custGeom>
            <a:solidFill>
              <a:srgbClr val="DBDB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49"/>
            <p:cNvSpPr/>
            <p:nvPr/>
          </p:nvSpPr>
          <p:spPr>
            <a:xfrm>
              <a:off x="4017450" y="4021125"/>
              <a:ext cx="55625" cy="13475"/>
            </a:xfrm>
            <a:custGeom>
              <a:rect b="b" l="l" r="r" t="t"/>
              <a:pathLst>
                <a:path extrusionOk="0" h="539" w="2225">
                  <a:moveTo>
                    <a:pt x="1992" y="160"/>
                  </a:moveTo>
                  <a:cubicBezTo>
                    <a:pt x="1915" y="224"/>
                    <a:pt x="1856" y="293"/>
                    <a:pt x="1818" y="375"/>
                  </a:cubicBezTo>
                  <a:lnTo>
                    <a:pt x="406" y="375"/>
                  </a:lnTo>
                  <a:cubicBezTo>
                    <a:pt x="369" y="293"/>
                    <a:pt x="310" y="224"/>
                    <a:pt x="232" y="160"/>
                  </a:cubicBezTo>
                  <a:close/>
                  <a:moveTo>
                    <a:pt x="150" y="1"/>
                  </a:moveTo>
                  <a:cubicBezTo>
                    <a:pt x="87" y="1"/>
                    <a:pt x="37" y="42"/>
                    <a:pt x="19" y="101"/>
                  </a:cubicBezTo>
                  <a:cubicBezTo>
                    <a:pt x="0" y="160"/>
                    <a:pt x="28" y="224"/>
                    <a:pt x="82" y="256"/>
                  </a:cubicBezTo>
                  <a:cubicBezTo>
                    <a:pt x="183" y="316"/>
                    <a:pt x="247" y="392"/>
                    <a:pt x="274" y="480"/>
                  </a:cubicBezTo>
                  <a:lnTo>
                    <a:pt x="293" y="539"/>
                  </a:lnTo>
                  <a:lnTo>
                    <a:pt x="1938" y="539"/>
                  </a:lnTo>
                  <a:lnTo>
                    <a:pt x="1951" y="480"/>
                  </a:lnTo>
                  <a:cubicBezTo>
                    <a:pt x="1978" y="392"/>
                    <a:pt x="2047" y="316"/>
                    <a:pt x="2147" y="256"/>
                  </a:cubicBezTo>
                  <a:cubicBezTo>
                    <a:pt x="2201" y="224"/>
                    <a:pt x="2224" y="160"/>
                    <a:pt x="2207" y="101"/>
                  </a:cubicBezTo>
                  <a:cubicBezTo>
                    <a:pt x="2193" y="42"/>
                    <a:pt x="2138" y="1"/>
                    <a:pt x="2074" y="1"/>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49"/>
            <p:cNvSpPr/>
            <p:nvPr/>
          </p:nvSpPr>
          <p:spPr>
            <a:xfrm>
              <a:off x="4023500" y="4030475"/>
              <a:ext cx="43525" cy="7875"/>
            </a:xfrm>
            <a:custGeom>
              <a:rect b="b" l="l" r="r" t="t"/>
              <a:pathLst>
                <a:path extrusionOk="0" h="315" w="1741">
                  <a:moveTo>
                    <a:pt x="0" y="1"/>
                  </a:moveTo>
                  <a:lnTo>
                    <a:pt x="32" y="106"/>
                  </a:lnTo>
                  <a:cubicBezTo>
                    <a:pt x="41" y="146"/>
                    <a:pt x="45" y="188"/>
                    <a:pt x="45" y="233"/>
                  </a:cubicBezTo>
                  <a:lnTo>
                    <a:pt x="41" y="315"/>
                  </a:lnTo>
                  <a:lnTo>
                    <a:pt x="1700" y="315"/>
                  </a:lnTo>
                  <a:lnTo>
                    <a:pt x="1696" y="233"/>
                  </a:lnTo>
                  <a:cubicBezTo>
                    <a:pt x="1696" y="188"/>
                    <a:pt x="1700" y="146"/>
                    <a:pt x="1709" y="106"/>
                  </a:cubicBezTo>
                  <a:lnTo>
                    <a:pt x="1740"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49"/>
            <p:cNvSpPr/>
            <p:nvPr/>
          </p:nvSpPr>
          <p:spPr>
            <a:xfrm>
              <a:off x="3984050" y="4034325"/>
              <a:ext cx="122525" cy="83125"/>
            </a:xfrm>
            <a:custGeom>
              <a:rect b="b" l="l" r="r" t="t"/>
              <a:pathLst>
                <a:path extrusionOk="0" h="3325" w="4901">
                  <a:moveTo>
                    <a:pt x="3123" y="161"/>
                  </a:moveTo>
                  <a:cubicBezTo>
                    <a:pt x="3146" y="284"/>
                    <a:pt x="3200" y="421"/>
                    <a:pt x="3297" y="562"/>
                  </a:cubicBezTo>
                  <a:cubicBezTo>
                    <a:pt x="3356" y="653"/>
                    <a:pt x="3438" y="762"/>
                    <a:pt x="3529" y="882"/>
                  </a:cubicBezTo>
                  <a:cubicBezTo>
                    <a:pt x="3985" y="1501"/>
                    <a:pt x="4673" y="2426"/>
                    <a:pt x="4052" y="3160"/>
                  </a:cubicBezTo>
                  <a:lnTo>
                    <a:pt x="844" y="3160"/>
                  </a:lnTo>
                  <a:cubicBezTo>
                    <a:pt x="224" y="2426"/>
                    <a:pt x="912" y="1501"/>
                    <a:pt x="1373" y="882"/>
                  </a:cubicBezTo>
                  <a:cubicBezTo>
                    <a:pt x="1459" y="762"/>
                    <a:pt x="1541" y="653"/>
                    <a:pt x="1606" y="562"/>
                  </a:cubicBezTo>
                  <a:cubicBezTo>
                    <a:pt x="1696" y="421"/>
                    <a:pt x="1755" y="284"/>
                    <a:pt x="1774" y="161"/>
                  </a:cubicBezTo>
                  <a:close/>
                  <a:moveTo>
                    <a:pt x="1629" y="1"/>
                  </a:moveTo>
                  <a:lnTo>
                    <a:pt x="1623" y="79"/>
                  </a:lnTo>
                  <a:cubicBezTo>
                    <a:pt x="1619" y="192"/>
                    <a:pt x="1564" y="325"/>
                    <a:pt x="1469" y="471"/>
                  </a:cubicBezTo>
                  <a:cubicBezTo>
                    <a:pt x="1410" y="562"/>
                    <a:pt x="1328" y="671"/>
                    <a:pt x="1240" y="785"/>
                  </a:cubicBezTo>
                  <a:cubicBezTo>
                    <a:pt x="748" y="1456"/>
                    <a:pt x="1" y="2462"/>
                    <a:pt x="748" y="3297"/>
                  </a:cubicBezTo>
                  <a:lnTo>
                    <a:pt x="771" y="3324"/>
                  </a:lnTo>
                  <a:lnTo>
                    <a:pt x="4126" y="3324"/>
                  </a:lnTo>
                  <a:lnTo>
                    <a:pt x="4149" y="3297"/>
                  </a:lnTo>
                  <a:cubicBezTo>
                    <a:pt x="4900" y="2462"/>
                    <a:pt x="4153" y="1450"/>
                    <a:pt x="3656" y="785"/>
                  </a:cubicBezTo>
                  <a:cubicBezTo>
                    <a:pt x="3570" y="671"/>
                    <a:pt x="3492" y="562"/>
                    <a:pt x="3433" y="471"/>
                  </a:cubicBezTo>
                  <a:cubicBezTo>
                    <a:pt x="3333" y="325"/>
                    <a:pt x="3282" y="192"/>
                    <a:pt x="3274" y="79"/>
                  </a:cubicBezTo>
                  <a:lnTo>
                    <a:pt x="3269"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49"/>
            <p:cNvSpPr/>
            <p:nvPr/>
          </p:nvSpPr>
          <p:spPr>
            <a:xfrm>
              <a:off x="3999675" y="4113300"/>
              <a:ext cx="91175" cy="5725"/>
            </a:xfrm>
            <a:custGeom>
              <a:rect b="b" l="l" r="r" t="t"/>
              <a:pathLst>
                <a:path extrusionOk="0" h="229" w="3647">
                  <a:moveTo>
                    <a:pt x="0" y="1"/>
                  </a:moveTo>
                  <a:lnTo>
                    <a:pt x="123" y="138"/>
                  </a:lnTo>
                  <a:cubicBezTo>
                    <a:pt x="142" y="161"/>
                    <a:pt x="165" y="184"/>
                    <a:pt x="187" y="201"/>
                  </a:cubicBezTo>
                  <a:lnTo>
                    <a:pt x="210" y="229"/>
                  </a:lnTo>
                  <a:lnTo>
                    <a:pt x="3437" y="229"/>
                  </a:lnTo>
                  <a:lnTo>
                    <a:pt x="3465" y="201"/>
                  </a:lnTo>
                  <a:cubicBezTo>
                    <a:pt x="3482" y="184"/>
                    <a:pt x="3505" y="161"/>
                    <a:pt x="3524" y="138"/>
                  </a:cubicBezTo>
                  <a:lnTo>
                    <a:pt x="3646"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49"/>
            <p:cNvSpPr/>
            <p:nvPr/>
          </p:nvSpPr>
          <p:spPr>
            <a:xfrm>
              <a:off x="4000825" y="4114900"/>
              <a:ext cx="88900" cy="14375"/>
            </a:xfrm>
            <a:custGeom>
              <a:rect b="b" l="l" r="r" t="t"/>
              <a:pathLst>
                <a:path extrusionOk="0" h="575" w="3556">
                  <a:moveTo>
                    <a:pt x="3140" y="165"/>
                  </a:moveTo>
                  <a:cubicBezTo>
                    <a:pt x="3026" y="251"/>
                    <a:pt x="2889" y="333"/>
                    <a:pt x="2735" y="411"/>
                  </a:cubicBezTo>
                  <a:lnTo>
                    <a:pt x="825" y="411"/>
                  </a:lnTo>
                  <a:cubicBezTo>
                    <a:pt x="670" y="333"/>
                    <a:pt x="529" y="251"/>
                    <a:pt x="415" y="165"/>
                  </a:cubicBezTo>
                  <a:close/>
                  <a:moveTo>
                    <a:pt x="0" y="0"/>
                  </a:moveTo>
                  <a:lnTo>
                    <a:pt x="141" y="137"/>
                  </a:lnTo>
                  <a:cubicBezTo>
                    <a:pt x="301" y="297"/>
                    <a:pt x="510" y="438"/>
                    <a:pt x="770" y="566"/>
                  </a:cubicBezTo>
                  <a:lnTo>
                    <a:pt x="2771" y="575"/>
                  </a:lnTo>
                  <a:lnTo>
                    <a:pt x="2784" y="566"/>
                  </a:lnTo>
                  <a:cubicBezTo>
                    <a:pt x="3045" y="438"/>
                    <a:pt x="3259" y="297"/>
                    <a:pt x="3413" y="137"/>
                  </a:cubicBezTo>
                  <a:lnTo>
                    <a:pt x="3555" y="0"/>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49"/>
            <p:cNvSpPr/>
            <p:nvPr/>
          </p:nvSpPr>
          <p:spPr>
            <a:xfrm>
              <a:off x="3984050" y="4034325"/>
              <a:ext cx="122525" cy="83125"/>
            </a:xfrm>
            <a:custGeom>
              <a:rect b="b" l="l" r="r" t="t"/>
              <a:pathLst>
                <a:path extrusionOk="0" h="3325" w="4901">
                  <a:moveTo>
                    <a:pt x="3123" y="161"/>
                  </a:moveTo>
                  <a:cubicBezTo>
                    <a:pt x="3146" y="284"/>
                    <a:pt x="3200" y="421"/>
                    <a:pt x="3297" y="562"/>
                  </a:cubicBezTo>
                  <a:cubicBezTo>
                    <a:pt x="3356" y="653"/>
                    <a:pt x="3438" y="762"/>
                    <a:pt x="3529" y="882"/>
                  </a:cubicBezTo>
                  <a:cubicBezTo>
                    <a:pt x="3985" y="1501"/>
                    <a:pt x="4673" y="2426"/>
                    <a:pt x="4052" y="3160"/>
                  </a:cubicBezTo>
                  <a:lnTo>
                    <a:pt x="844" y="3160"/>
                  </a:lnTo>
                  <a:cubicBezTo>
                    <a:pt x="224" y="2426"/>
                    <a:pt x="912" y="1501"/>
                    <a:pt x="1373" y="882"/>
                  </a:cubicBezTo>
                  <a:cubicBezTo>
                    <a:pt x="1459" y="762"/>
                    <a:pt x="1541" y="653"/>
                    <a:pt x="1606" y="562"/>
                  </a:cubicBezTo>
                  <a:cubicBezTo>
                    <a:pt x="1696" y="421"/>
                    <a:pt x="1755" y="284"/>
                    <a:pt x="1774" y="161"/>
                  </a:cubicBezTo>
                  <a:close/>
                  <a:moveTo>
                    <a:pt x="1629" y="1"/>
                  </a:moveTo>
                  <a:lnTo>
                    <a:pt x="1623" y="79"/>
                  </a:lnTo>
                  <a:cubicBezTo>
                    <a:pt x="1619" y="192"/>
                    <a:pt x="1564" y="325"/>
                    <a:pt x="1469" y="471"/>
                  </a:cubicBezTo>
                  <a:cubicBezTo>
                    <a:pt x="1410" y="562"/>
                    <a:pt x="1328" y="671"/>
                    <a:pt x="1240" y="785"/>
                  </a:cubicBezTo>
                  <a:cubicBezTo>
                    <a:pt x="748" y="1456"/>
                    <a:pt x="1" y="2462"/>
                    <a:pt x="748" y="3297"/>
                  </a:cubicBezTo>
                  <a:lnTo>
                    <a:pt x="771" y="3324"/>
                  </a:lnTo>
                  <a:lnTo>
                    <a:pt x="4126" y="3324"/>
                  </a:lnTo>
                  <a:lnTo>
                    <a:pt x="4149" y="3297"/>
                  </a:lnTo>
                  <a:cubicBezTo>
                    <a:pt x="4900" y="2462"/>
                    <a:pt x="4153" y="1450"/>
                    <a:pt x="3656" y="785"/>
                  </a:cubicBezTo>
                  <a:cubicBezTo>
                    <a:pt x="3570" y="671"/>
                    <a:pt x="3492" y="562"/>
                    <a:pt x="3433" y="471"/>
                  </a:cubicBezTo>
                  <a:cubicBezTo>
                    <a:pt x="3333" y="325"/>
                    <a:pt x="3282" y="192"/>
                    <a:pt x="3274" y="79"/>
                  </a:cubicBezTo>
                  <a:lnTo>
                    <a:pt x="3269"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49"/>
            <p:cNvSpPr/>
            <p:nvPr/>
          </p:nvSpPr>
          <p:spPr>
            <a:xfrm>
              <a:off x="3985325" y="4052475"/>
              <a:ext cx="119875" cy="49575"/>
            </a:xfrm>
            <a:custGeom>
              <a:rect b="b" l="l" r="r" t="t"/>
              <a:pathLst>
                <a:path extrusionOk="0" h="1983" w="4795">
                  <a:moveTo>
                    <a:pt x="4285" y="228"/>
                  </a:moveTo>
                  <a:lnTo>
                    <a:pt x="4567" y="511"/>
                  </a:lnTo>
                  <a:lnTo>
                    <a:pt x="3341" y="1742"/>
                  </a:lnTo>
                  <a:lnTo>
                    <a:pt x="3328" y="1727"/>
                  </a:lnTo>
                  <a:lnTo>
                    <a:pt x="3067" y="1468"/>
                  </a:lnTo>
                  <a:lnTo>
                    <a:pt x="2398" y="798"/>
                  </a:lnTo>
                  <a:lnTo>
                    <a:pt x="1468" y="1727"/>
                  </a:lnTo>
                  <a:lnTo>
                    <a:pt x="1454" y="1742"/>
                  </a:lnTo>
                  <a:lnTo>
                    <a:pt x="1185" y="1468"/>
                  </a:lnTo>
                  <a:lnTo>
                    <a:pt x="228" y="511"/>
                  </a:lnTo>
                  <a:lnTo>
                    <a:pt x="515" y="228"/>
                  </a:lnTo>
                  <a:lnTo>
                    <a:pt x="1454" y="1172"/>
                  </a:lnTo>
                  <a:lnTo>
                    <a:pt x="2398" y="228"/>
                  </a:lnTo>
                  <a:lnTo>
                    <a:pt x="3341" y="1172"/>
                  </a:lnTo>
                  <a:lnTo>
                    <a:pt x="4285" y="228"/>
                  </a:lnTo>
                  <a:close/>
                  <a:moveTo>
                    <a:pt x="515" y="0"/>
                  </a:moveTo>
                  <a:lnTo>
                    <a:pt x="0" y="511"/>
                  </a:lnTo>
                  <a:lnTo>
                    <a:pt x="930" y="1441"/>
                  </a:lnTo>
                  <a:lnTo>
                    <a:pt x="930" y="1445"/>
                  </a:lnTo>
                  <a:lnTo>
                    <a:pt x="1395" y="1910"/>
                  </a:lnTo>
                  <a:lnTo>
                    <a:pt x="1445" y="1982"/>
                  </a:lnTo>
                  <a:lnTo>
                    <a:pt x="2398" y="1025"/>
                  </a:lnTo>
                  <a:lnTo>
                    <a:pt x="2817" y="1441"/>
                  </a:lnTo>
                  <a:lnTo>
                    <a:pt x="2812" y="1445"/>
                  </a:lnTo>
                  <a:lnTo>
                    <a:pt x="3355" y="1978"/>
                  </a:lnTo>
                  <a:lnTo>
                    <a:pt x="3400" y="1910"/>
                  </a:lnTo>
                  <a:lnTo>
                    <a:pt x="4794" y="511"/>
                  </a:lnTo>
                  <a:lnTo>
                    <a:pt x="4285" y="0"/>
                  </a:lnTo>
                  <a:lnTo>
                    <a:pt x="3341" y="943"/>
                  </a:lnTo>
                  <a:lnTo>
                    <a:pt x="2457" y="55"/>
                  </a:lnTo>
                  <a:lnTo>
                    <a:pt x="2430" y="32"/>
                  </a:lnTo>
                  <a:lnTo>
                    <a:pt x="2365" y="32"/>
                  </a:lnTo>
                  <a:lnTo>
                    <a:pt x="1454" y="943"/>
                  </a:lnTo>
                  <a:lnTo>
                    <a:pt x="515" y="0"/>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49"/>
            <p:cNvSpPr/>
            <p:nvPr/>
          </p:nvSpPr>
          <p:spPr>
            <a:xfrm>
              <a:off x="4046725" y="3975675"/>
              <a:ext cx="20300" cy="49475"/>
            </a:xfrm>
            <a:custGeom>
              <a:rect b="b" l="l" r="r" t="t"/>
              <a:pathLst>
                <a:path extrusionOk="0" h="1979" w="812">
                  <a:moveTo>
                    <a:pt x="548" y="1"/>
                  </a:moveTo>
                  <a:lnTo>
                    <a:pt x="1" y="1978"/>
                  </a:lnTo>
                  <a:lnTo>
                    <a:pt x="265" y="1978"/>
                  </a:lnTo>
                  <a:lnTo>
                    <a:pt x="811"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49"/>
            <p:cNvSpPr/>
            <p:nvPr/>
          </p:nvSpPr>
          <p:spPr>
            <a:xfrm>
              <a:off x="4039325" y="3985125"/>
              <a:ext cx="6400" cy="40025"/>
            </a:xfrm>
            <a:custGeom>
              <a:rect b="b" l="l" r="r" t="t"/>
              <a:pathLst>
                <a:path extrusionOk="0" h="1601" w="256">
                  <a:moveTo>
                    <a:pt x="1" y="0"/>
                  </a:moveTo>
                  <a:lnTo>
                    <a:pt x="1" y="1600"/>
                  </a:lnTo>
                  <a:lnTo>
                    <a:pt x="255" y="1600"/>
                  </a:lnTo>
                  <a:lnTo>
                    <a:pt x="255" y="0"/>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49"/>
            <p:cNvSpPr/>
            <p:nvPr/>
          </p:nvSpPr>
          <p:spPr>
            <a:xfrm>
              <a:off x="4032950" y="3969525"/>
              <a:ext cx="19275" cy="19275"/>
            </a:xfrm>
            <a:custGeom>
              <a:rect b="b" l="l" r="r" t="t"/>
              <a:pathLst>
                <a:path extrusionOk="0" h="771" w="771">
                  <a:moveTo>
                    <a:pt x="384" y="159"/>
                  </a:moveTo>
                  <a:cubicBezTo>
                    <a:pt x="506" y="159"/>
                    <a:pt x="607" y="260"/>
                    <a:pt x="607" y="383"/>
                  </a:cubicBezTo>
                  <a:cubicBezTo>
                    <a:pt x="607" y="506"/>
                    <a:pt x="506" y="611"/>
                    <a:pt x="384" y="611"/>
                  </a:cubicBezTo>
                  <a:cubicBezTo>
                    <a:pt x="260" y="611"/>
                    <a:pt x="159" y="506"/>
                    <a:pt x="159" y="383"/>
                  </a:cubicBezTo>
                  <a:cubicBezTo>
                    <a:pt x="159" y="260"/>
                    <a:pt x="260" y="159"/>
                    <a:pt x="384" y="159"/>
                  </a:cubicBezTo>
                  <a:close/>
                  <a:moveTo>
                    <a:pt x="384" y="1"/>
                  </a:moveTo>
                  <a:cubicBezTo>
                    <a:pt x="169" y="1"/>
                    <a:pt x="1" y="173"/>
                    <a:pt x="1" y="383"/>
                  </a:cubicBezTo>
                  <a:cubicBezTo>
                    <a:pt x="1" y="597"/>
                    <a:pt x="169" y="771"/>
                    <a:pt x="384" y="771"/>
                  </a:cubicBezTo>
                  <a:cubicBezTo>
                    <a:pt x="597" y="771"/>
                    <a:pt x="771" y="597"/>
                    <a:pt x="771" y="383"/>
                  </a:cubicBezTo>
                  <a:cubicBezTo>
                    <a:pt x="771" y="173"/>
                    <a:pt x="597" y="1"/>
                    <a:pt x="384" y="1"/>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49"/>
            <p:cNvSpPr/>
            <p:nvPr/>
          </p:nvSpPr>
          <p:spPr>
            <a:xfrm>
              <a:off x="4054700" y="3960175"/>
              <a:ext cx="19300" cy="19275"/>
            </a:xfrm>
            <a:custGeom>
              <a:rect b="b" l="l" r="r" t="t"/>
              <a:pathLst>
                <a:path extrusionOk="0" h="771" w="772">
                  <a:moveTo>
                    <a:pt x="383" y="160"/>
                  </a:moveTo>
                  <a:cubicBezTo>
                    <a:pt x="511" y="160"/>
                    <a:pt x="612" y="260"/>
                    <a:pt x="612" y="383"/>
                  </a:cubicBezTo>
                  <a:cubicBezTo>
                    <a:pt x="612" y="506"/>
                    <a:pt x="511" y="611"/>
                    <a:pt x="383" y="611"/>
                  </a:cubicBezTo>
                  <a:cubicBezTo>
                    <a:pt x="261" y="611"/>
                    <a:pt x="160" y="506"/>
                    <a:pt x="160" y="383"/>
                  </a:cubicBezTo>
                  <a:cubicBezTo>
                    <a:pt x="160" y="260"/>
                    <a:pt x="261" y="160"/>
                    <a:pt x="383" y="160"/>
                  </a:cubicBezTo>
                  <a:close/>
                  <a:moveTo>
                    <a:pt x="383" y="0"/>
                  </a:moveTo>
                  <a:cubicBezTo>
                    <a:pt x="174" y="0"/>
                    <a:pt x="0" y="173"/>
                    <a:pt x="0" y="383"/>
                  </a:cubicBezTo>
                  <a:cubicBezTo>
                    <a:pt x="0" y="598"/>
                    <a:pt x="174" y="771"/>
                    <a:pt x="383" y="771"/>
                  </a:cubicBezTo>
                  <a:cubicBezTo>
                    <a:pt x="598" y="771"/>
                    <a:pt x="771" y="598"/>
                    <a:pt x="771" y="383"/>
                  </a:cubicBezTo>
                  <a:cubicBezTo>
                    <a:pt x="771" y="173"/>
                    <a:pt x="598" y="0"/>
                    <a:pt x="383" y="0"/>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49"/>
            <p:cNvSpPr/>
            <p:nvPr/>
          </p:nvSpPr>
          <p:spPr>
            <a:xfrm>
              <a:off x="4922600" y="4379025"/>
              <a:ext cx="144275" cy="23400"/>
            </a:xfrm>
            <a:custGeom>
              <a:rect b="b" l="l" r="r" t="t"/>
              <a:pathLst>
                <a:path extrusionOk="0" h="936" w="5771">
                  <a:moveTo>
                    <a:pt x="5538" y="233"/>
                  </a:moveTo>
                  <a:lnTo>
                    <a:pt x="5538" y="702"/>
                  </a:lnTo>
                  <a:lnTo>
                    <a:pt x="293" y="702"/>
                  </a:lnTo>
                  <a:cubicBezTo>
                    <a:pt x="310" y="611"/>
                    <a:pt x="338" y="466"/>
                    <a:pt x="379" y="233"/>
                  </a:cubicBezTo>
                  <a:close/>
                  <a:moveTo>
                    <a:pt x="183" y="1"/>
                  </a:moveTo>
                  <a:lnTo>
                    <a:pt x="169" y="96"/>
                  </a:lnTo>
                  <a:cubicBezTo>
                    <a:pt x="64" y="698"/>
                    <a:pt x="41" y="784"/>
                    <a:pt x="41" y="788"/>
                  </a:cubicBezTo>
                  <a:lnTo>
                    <a:pt x="1" y="935"/>
                  </a:lnTo>
                  <a:lnTo>
                    <a:pt x="5771" y="935"/>
                  </a:lnTo>
                  <a:lnTo>
                    <a:pt x="5771"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49"/>
            <p:cNvSpPr/>
            <p:nvPr/>
          </p:nvSpPr>
          <p:spPr>
            <a:xfrm>
              <a:off x="4926125" y="4315325"/>
              <a:ext cx="140750" cy="69525"/>
            </a:xfrm>
            <a:custGeom>
              <a:rect b="b" l="l" r="r" t="t"/>
              <a:pathLst>
                <a:path extrusionOk="0" h="2781" w="5630">
                  <a:moveTo>
                    <a:pt x="5397" y="233"/>
                  </a:moveTo>
                  <a:lnTo>
                    <a:pt x="5397" y="2549"/>
                  </a:lnTo>
                  <a:lnTo>
                    <a:pt x="297" y="2549"/>
                  </a:lnTo>
                  <a:cubicBezTo>
                    <a:pt x="566" y="2070"/>
                    <a:pt x="2188" y="1914"/>
                    <a:pt x="3082" y="1828"/>
                  </a:cubicBezTo>
                  <a:lnTo>
                    <a:pt x="3215" y="1815"/>
                  </a:lnTo>
                  <a:cubicBezTo>
                    <a:pt x="3520" y="1788"/>
                    <a:pt x="3770" y="1660"/>
                    <a:pt x="3947" y="1436"/>
                  </a:cubicBezTo>
                  <a:cubicBezTo>
                    <a:pt x="4262" y="1049"/>
                    <a:pt x="4290" y="484"/>
                    <a:pt x="4281" y="233"/>
                  </a:cubicBezTo>
                  <a:close/>
                  <a:moveTo>
                    <a:pt x="4029" y="0"/>
                  </a:moveTo>
                  <a:lnTo>
                    <a:pt x="4044" y="128"/>
                  </a:lnTo>
                  <a:cubicBezTo>
                    <a:pt x="4044" y="137"/>
                    <a:pt x="4117" y="862"/>
                    <a:pt x="3770" y="1291"/>
                  </a:cubicBezTo>
                  <a:cubicBezTo>
                    <a:pt x="3629" y="1464"/>
                    <a:pt x="3433" y="1559"/>
                    <a:pt x="3192" y="1586"/>
                  </a:cubicBezTo>
                  <a:lnTo>
                    <a:pt x="3064" y="1596"/>
                  </a:lnTo>
                  <a:cubicBezTo>
                    <a:pt x="1837" y="1714"/>
                    <a:pt x="160" y="1874"/>
                    <a:pt x="33" y="2604"/>
                  </a:cubicBezTo>
                  <a:lnTo>
                    <a:pt x="1" y="2781"/>
                  </a:lnTo>
                  <a:lnTo>
                    <a:pt x="5630" y="2781"/>
                  </a:lnTo>
                  <a:lnTo>
                    <a:pt x="5630" y="0"/>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49"/>
            <p:cNvSpPr/>
            <p:nvPr/>
          </p:nvSpPr>
          <p:spPr>
            <a:xfrm>
              <a:off x="4939925" y="4365150"/>
              <a:ext cx="63850" cy="17875"/>
            </a:xfrm>
            <a:custGeom>
              <a:rect b="b" l="l" r="r" t="t"/>
              <a:pathLst>
                <a:path extrusionOk="0" h="715" w="2554">
                  <a:moveTo>
                    <a:pt x="826" y="0"/>
                  </a:moveTo>
                  <a:cubicBezTo>
                    <a:pt x="384" y="0"/>
                    <a:pt x="6" y="13"/>
                    <a:pt x="0" y="13"/>
                  </a:cubicBezTo>
                  <a:lnTo>
                    <a:pt x="10" y="245"/>
                  </a:lnTo>
                  <a:cubicBezTo>
                    <a:pt x="16" y="245"/>
                    <a:pt x="423" y="231"/>
                    <a:pt x="884" y="231"/>
                  </a:cubicBezTo>
                  <a:cubicBezTo>
                    <a:pt x="1114" y="231"/>
                    <a:pt x="1359" y="235"/>
                    <a:pt x="1573" y="245"/>
                  </a:cubicBezTo>
                  <a:cubicBezTo>
                    <a:pt x="2143" y="273"/>
                    <a:pt x="2329" y="697"/>
                    <a:pt x="2339" y="714"/>
                  </a:cubicBezTo>
                  <a:lnTo>
                    <a:pt x="2553" y="624"/>
                  </a:lnTo>
                  <a:cubicBezTo>
                    <a:pt x="2543" y="601"/>
                    <a:pt x="2307" y="49"/>
                    <a:pt x="1586" y="18"/>
                  </a:cubicBezTo>
                  <a:cubicBezTo>
                    <a:pt x="1350" y="5"/>
                    <a:pt x="1078" y="0"/>
                    <a:pt x="826" y="0"/>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49"/>
            <p:cNvSpPr/>
            <p:nvPr/>
          </p:nvSpPr>
          <p:spPr>
            <a:xfrm>
              <a:off x="4999975" y="4318200"/>
              <a:ext cx="49825" cy="47050"/>
            </a:xfrm>
            <a:custGeom>
              <a:rect b="b" l="l" r="r" t="t"/>
              <a:pathLst>
                <a:path extrusionOk="0" h="1882" w="1993">
                  <a:moveTo>
                    <a:pt x="1988" y="0"/>
                  </a:moveTo>
                  <a:lnTo>
                    <a:pt x="1755" y="4"/>
                  </a:lnTo>
                  <a:cubicBezTo>
                    <a:pt x="1765" y="551"/>
                    <a:pt x="1641" y="1467"/>
                    <a:pt x="1294" y="1591"/>
                  </a:cubicBezTo>
                  <a:cubicBezTo>
                    <a:pt x="1169" y="1634"/>
                    <a:pt x="1032" y="1651"/>
                    <a:pt x="897" y="1651"/>
                  </a:cubicBezTo>
                  <a:cubicBezTo>
                    <a:pt x="486" y="1651"/>
                    <a:pt x="90" y="1499"/>
                    <a:pt x="87" y="1499"/>
                  </a:cubicBezTo>
                  <a:lnTo>
                    <a:pt x="0" y="1713"/>
                  </a:lnTo>
                  <a:cubicBezTo>
                    <a:pt x="23" y="1723"/>
                    <a:pt x="438" y="1881"/>
                    <a:pt x="894" y="1881"/>
                  </a:cubicBezTo>
                  <a:cubicBezTo>
                    <a:pt x="1054" y="1881"/>
                    <a:pt x="1218" y="1864"/>
                    <a:pt x="1372" y="1809"/>
                  </a:cubicBezTo>
                  <a:cubicBezTo>
                    <a:pt x="1988" y="1591"/>
                    <a:pt x="1992" y="164"/>
                    <a:pt x="1988" y="0"/>
                  </a:cubicBez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49"/>
            <p:cNvSpPr/>
            <p:nvPr/>
          </p:nvSpPr>
          <p:spPr>
            <a:xfrm>
              <a:off x="5027425" y="4320675"/>
              <a:ext cx="21000" cy="16550"/>
            </a:xfrm>
            <a:custGeom>
              <a:rect b="b" l="l" r="r" t="t"/>
              <a:pathLst>
                <a:path extrusionOk="0" h="662" w="840">
                  <a:moveTo>
                    <a:pt x="711" y="1"/>
                  </a:moveTo>
                  <a:lnTo>
                    <a:pt x="0" y="470"/>
                  </a:lnTo>
                  <a:lnTo>
                    <a:pt x="128" y="661"/>
                  </a:lnTo>
                  <a:lnTo>
                    <a:pt x="839" y="192"/>
                  </a:lnTo>
                  <a:lnTo>
                    <a:pt x="711"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49"/>
            <p:cNvSpPr/>
            <p:nvPr/>
          </p:nvSpPr>
          <p:spPr>
            <a:xfrm>
              <a:off x="5028800" y="4323775"/>
              <a:ext cx="18250" cy="13575"/>
            </a:xfrm>
            <a:custGeom>
              <a:rect b="b" l="l" r="r" t="t"/>
              <a:pathLst>
                <a:path extrusionOk="0" h="543" w="730">
                  <a:moveTo>
                    <a:pt x="109" y="0"/>
                  </a:moveTo>
                  <a:lnTo>
                    <a:pt x="0" y="205"/>
                  </a:lnTo>
                  <a:lnTo>
                    <a:pt x="620" y="543"/>
                  </a:lnTo>
                  <a:lnTo>
                    <a:pt x="730" y="337"/>
                  </a:lnTo>
                  <a:lnTo>
                    <a:pt x="109" y="0"/>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49"/>
            <p:cNvSpPr/>
            <p:nvPr/>
          </p:nvSpPr>
          <p:spPr>
            <a:xfrm>
              <a:off x="5023000" y="4337550"/>
              <a:ext cx="22800" cy="12800"/>
            </a:xfrm>
            <a:custGeom>
              <a:rect b="b" l="l" r="r" t="t"/>
              <a:pathLst>
                <a:path extrusionOk="0" h="512" w="912">
                  <a:moveTo>
                    <a:pt x="834" y="1"/>
                  </a:moveTo>
                  <a:lnTo>
                    <a:pt x="0" y="297"/>
                  </a:lnTo>
                  <a:lnTo>
                    <a:pt x="78" y="511"/>
                  </a:lnTo>
                  <a:lnTo>
                    <a:pt x="911" y="219"/>
                  </a:lnTo>
                  <a:lnTo>
                    <a:pt x="834"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49"/>
            <p:cNvSpPr/>
            <p:nvPr/>
          </p:nvSpPr>
          <p:spPr>
            <a:xfrm>
              <a:off x="5025950" y="4337875"/>
              <a:ext cx="17800" cy="14625"/>
            </a:xfrm>
            <a:custGeom>
              <a:rect b="b" l="l" r="r" t="t"/>
              <a:pathLst>
                <a:path extrusionOk="0" h="585" w="712">
                  <a:moveTo>
                    <a:pt x="128" y="1"/>
                  </a:moveTo>
                  <a:lnTo>
                    <a:pt x="0" y="192"/>
                  </a:lnTo>
                  <a:lnTo>
                    <a:pt x="579" y="585"/>
                  </a:lnTo>
                  <a:lnTo>
                    <a:pt x="711" y="393"/>
                  </a:lnTo>
                  <a:lnTo>
                    <a:pt x="128" y="1"/>
                  </a:lnTo>
                  <a:close/>
                </a:path>
              </a:pathLst>
            </a:custGeom>
            <a:solidFill>
              <a:srgbClr val="BCB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49"/>
            <p:cNvSpPr/>
            <p:nvPr/>
          </p:nvSpPr>
          <p:spPr>
            <a:xfrm>
              <a:off x="5222375" y="3621875"/>
              <a:ext cx="311225" cy="249325"/>
            </a:xfrm>
            <a:custGeom>
              <a:rect b="b" l="l" r="r" t="t"/>
              <a:pathLst>
                <a:path extrusionOk="0" h="9973" w="12449">
                  <a:moveTo>
                    <a:pt x="8686" y="0"/>
                  </a:moveTo>
                  <a:cubicBezTo>
                    <a:pt x="7883" y="0"/>
                    <a:pt x="6853" y="267"/>
                    <a:pt x="5816" y="1267"/>
                  </a:cubicBezTo>
                  <a:cubicBezTo>
                    <a:pt x="3597" y="3410"/>
                    <a:pt x="0" y="8459"/>
                    <a:pt x="639" y="9439"/>
                  </a:cubicBezTo>
                  <a:cubicBezTo>
                    <a:pt x="875" y="9802"/>
                    <a:pt x="1170" y="9973"/>
                    <a:pt x="1551" y="9973"/>
                  </a:cubicBezTo>
                  <a:cubicBezTo>
                    <a:pt x="2197" y="9973"/>
                    <a:pt x="3091" y="9480"/>
                    <a:pt x="4363" y="8601"/>
                  </a:cubicBezTo>
                  <a:cubicBezTo>
                    <a:pt x="6382" y="7201"/>
                    <a:pt x="12448" y="3023"/>
                    <a:pt x="10223" y="347"/>
                  </a:cubicBezTo>
                  <a:cubicBezTo>
                    <a:pt x="10223" y="347"/>
                    <a:pt x="9602" y="0"/>
                    <a:pt x="8686"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49"/>
            <p:cNvSpPr/>
            <p:nvPr/>
          </p:nvSpPr>
          <p:spPr>
            <a:xfrm>
              <a:off x="5101050" y="3765875"/>
              <a:ext cx="204075" cy="250950"/>
            </a:xfrm>
            <a:custGeom>
              <a:rect b="b" l="l" r="r" t="t"/>
              <a:pathLst>
                <a:path extrusionOk="0" h="10038" w="8163">
                  <a:moveTo>
                    <a:pt x="7031" y="1"/>
                  </a:moveTo>
                  <a:cubicBezTo>
                    <a:pt x="7029" y="1"/>
                    <a:pt x="7029" y="1"/>
                    <a:pt x="7028" y="2"/>
                  </a:cubicBezTo>
                  <a:cubicBezTo>
                    <a:pt x="7009" y="29"/>
                    <a:pt x="2466" y="5680"/>
                    <a:pt x="0" y="8753"/>
                  </a:cubicBezTo>
                  <a:lnTo>
                    <a:pt x="1313" y="10038"/>
                  </a:lnTo>
                  <a:cubicBezTo>
                    <a:pt x="2903" y="8574"/>
                    <a:pt x="5141" y="6523"/>
                    <a:pt x="6275" y="5475"/>
                  </a:cubicBezTo>
                  <a:cubicBezTo>
                    <a:pt x="8162" y="3734"/>
                    <a:pt x="7871" y="2463"/>
                    <a:pt x="7871" y="2463"/>
                  </a:cubicBezTo>
                  <a:cubicBezTo>
                    <a:pt x="7942" y="1028"/>
                    <a:pt x="7089" y="1"/>
                    <a:pt x="7031"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49"/>
            <p:cNvSpPr/>
            <p:nvPr/>
          </p:nvSpPr>
          <p:spPr>
            <a:xfrm>
              <a:off x="5062175" y="3984675"/>
              <a:ext cx="71700" cy="73850"/>
            </a:xfrm>
            <a:custGeom>
              <a:rect b="b" l="l" r="r" t="t"/>
              <a:pathLst>
                <a:path extrusionOk="0" h="2954" w="2868">
                  <a:moveTo>
                    <a:pt x="1555" y="1"/>
                  </a:moveTo>
                  <a:cubicBezTo>
                    <a:pt x="634" y="1145"/>
                    <a:pt x="1" y="1932"/>
                    <a:pt x="1" y="1932"/>
                  </a:cubicBezTo>
                  <a:lnTo>
                    <a:pt x="1044" y="2954"/>
                  </a:lnTo>
                  <a:cubicBezTo>
                    <a:pt x="1044" y="2954"/>
                    <a:pt x="1820" y="2247"/>
                    <a:pt x="2868" y="1286"/>
                  </a:cubicBezTo>
                  <a:lnTo>
                    <a:pt x="1555" y="1"/>
                  </a:lnTo>
                  <a:close/>
                </a:path>
              </a:pathLst>
            </a:custGeom>
            <a:solidFill>
              <a:srgbClr val="1E1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49"/>
            <p:cNvSpPr/>
            <p:nvPr/>
          </p:nvSpPr>
          <p:spPr>
            <a:xfrm>
              <a:off x="5024350" y="4032975"/>
              <a:ext cx="84925" cy="89500"/>
            </a:xfrm>
            <a:custGeom>
              <a:rect b="b" l="l" r="r" t="t"/>
              <a:pathLst>
                <a:path extrusionOk="0" h="3580" w="3397">
                  <a:moveTo>
                    <a:pt x="1514" y="0"/>
                  </a:moveTo>
                  <a:cubicBezTo>
                    <a:pt x="1514" y="0"/>
                    <a:pt x="456" y="1710"/>
                    <a:pt x="228" y="2275"/>
                  </a:cubicBezTo>
                  <a:cubicBezTo>
                    <a:pt x="1" y="2840"/>
                    <a:pt x="73" y="3460"/>
                    <a:pt x="237" y="3574"/>
                  </a:cubicBezTo>
                  <a:cubicBezTo>
                    <a:pt x="242" y="3577"/>
                    <a:pt x="249" y="3579"/>
                    <a:pt x="257" y="3579"/>
                  </a:cubicBezTo>
                  <a:cubicBezTo>
                    <a:pt x="489" y="3579"/>
                    <a:pt x="1827" y="2009"/>
                    <a:pt x="2016" y="2009"/>
                  </a:cubicBezTo>
                  <a:cubicBezTo>
                    <a:pt x="2019" y="2009"/>
                    <a:pt x="2022" y="2010"/>
                    <a:pt x="2024" y="2011"/>
                  </a:cubicBezTo>
                  <a:cubicBezTo>
                    <a:pt x="2179" y="2070"/>
                    <a:pt x="1933" y="2758"/>
                    <a:pt x="1924" y="2941"/>
                  </a:cubicBezTo>
                  <a:cubicBezTo>
                    <a:pt x="1922" y="2971"/>
                    <a:pt x="1939" y="2986"/>
                    <a:pt x="1970" y="2986"/>
                  </a:cubicBezTo>
                  <a:cubicBezTo>
                    <a:pt x="2118" y="2986"/>
                    <a:pt x="2589" y="2659"/>
                    <a:pt x="2954" y="2207"/>
                  </a:cubicBezTo>
                  <a:cubicBezTo>
                    <a:pt x="3396" y="1660"/>
                    <a:pt x="2557" y="1022"/>
                    <a:pt x="2557" y="1022"/>
                  </a:cubicBezTo>
                  <a:lnTo>
                    <a:pt x="1514"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49"/>
            <p:cNvSpPr/>
            <p:nvPr/>
          </p:nvSpPr>
          <p:spPr>
            <a:xfrm>
              <a:off x="5498250" y="3476150"/>
              <a:ext cx="179700" cy="173025"/>
            </a:xfrm>
            <a:custGeom>
              <a:rect b="b" l="l" r="r" t="t"/>
              <a:pathLst>
                <a:path extrusionOk="0" h="6921" w="7188">
                  <a:moveTo>
                    <a:pt x="4580" y="0"/>
                  </a:moveTo>
                  <a:lnTo>
                    <a:pt x="2935" y="1277"/>
                  </a:lnTo>
                  <a:cubicBezTo>
                    <a:pt x="2935" y="1277"/>
                    <a:pt x="2890" y="4394"/>
                    <a:pt x="0" y="5465"/>
                  </a:cubicBezTo>
                  <a:cubicBezTo>
                    <a:pt x="0" y="5465"/>
                    <a:pt x="1527" y="6921"/>
                    <a:pt x="3494" y="6921"/>
                  </a:cubicBezTo>
                  <a:cubicBezTo>
                    <a:pt x="3684" y="6921"/>
                    <a:pt x="3878" y="6907"/>
                    <a:pt x="4075" y="6877"/>
                  </a:cubicBezTo>
                  <a:cubicBezTo>
                    <a:pt x="6313" y="6541"/>
                    <a:pt x="7188" y="5779"/>
                    <a:pt x="7188" y="5779"/>
                  </a:cubicBezTo>
                  <a:cubicBezTo>
                    <a:pt x="7188" y="5779"/>
                    <a:pt x="5989" y="5756"/>
                    <a:pt x="5333" y="4193"/>
                  </a:cubicBezTo>
                  <a:cubicBezTo>
                    <a:pt x="4676" y="2626"/>
                    <a:pt x="4580" y="0"/>
                    <a:pt x="458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49"/>
            <p:cNvSpPr/>
            <p:nvPr/>
          </p:nvSpPr>
          <p:spPr>
            <a:xfrm>
              <a:off x="5566600" y="3485025"/>
              <a:ext cx="33850" cy="52100"/>
            </a:xfrm>
            <a:custGeom>
              <a:rect b="b" l="l" r="r" t="t"/>
              <a:pathLst>
                <a:path extrusionOk="0" h="2084" w="1354">
                  <a:moveTo>
                    <a:pt x="1354" y="1"/>
                  </a:moveTo>
                  <a:lnTo>
                    <a:pt x="201" y="922"/>
                  </a:lnTo>
                  <a:lnTo>
                    <a:pt x="192" y="971"/>
                  </a:lnTo>
                  <a:lnTo>
                    <a:pt x="1" y="2084"/>
                  </a:lnTo>
                  <a:cubicBezTo>
                    <a:pt x="1" y="2084"/>
                    <a:pt x="789" y="1496"/>
                    <a:pt x="1044" y="922"/>
                  </a:cubicBezTo>
                  <a:cubicBezTo>
                    <a:pt x="1305" y="342"/>
                    <a:pt x="1354" y="1"/>
                    <a:pt x="1354"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49"/>
            <p:cNvSpPr/>
            <p:nvPr/>
          </p:nvSpPr>
          <p:spPr>
            <a:xfrm>
              <a:off x="5527175" y="3400175"/>
              <a:ext cx="107250" cy="112300"/>
            </a:xfrm>
            <a:custGeom>
              <a:rect b="b" l="l" r="r" t="t"/>
              <a:pathLst>
                <a:path extrusionOk="0" h="4492" w="4290">
                  <a:moveTo>
                    <a:pt x="1912" y="0"/>
                  </a:moveTo>
                  <a:cubicBezTo>
                    <a:pt x="1548" y="0"/>
                    <a:pt x="1210" y="77"/>
                    <a:pt x="1008" y="241"/>
                  </a:cubicBezTo>
                  <a:cubicBezTo>
                    <a:pt x="411" y="719"/>
                    <a:pt x="0" y="3955"/>
                    <a:pt x="120" y="4320"/>
                  </a:cubicBezTo>
                  <a:cubicBezTo>
                    <a:pt x="157" y="4439"/>
                    <a:pt x="365" y="4491"/>
                    <a:pt x="653" y="4491"/>
                  </a:cubicBezTo>
                  <a:cubicBezTo>
                    <a:pt x="1250" y="4491"/>
                    <a:pt x="2187" y="4265"/>
                    <a:pt x="2640" y="3933"/>
                  </a:cubicBezTo>
                  <a:cubicBezTo>
                    <a:pt x="3305" y="3441"/>
                    <a:pt x="3423" y="3039"/>
                    <a:pt x="3423" y="3039"/>
                  </a:cubicBezTo>
                  <a:cubicBezTo>
                    <a:pt x="3423" y="3039"/>
                    <a:pt x="3537" y="3110"/>
                    <a:pt x="3689" y="3110"/>
                  </a:cubicBezTo>
                  <a:cubicBezTo>
                    <a:pt x="3787" y="3110"/>
                    <a:pt x="3901" y="3081"/>
                    <a:pt x="4012" y="2985"/>
                  </a:cubicBezTo>
                  <a:cubicBezTo>
                    <a:pt x="4289" y="2739"/>
                    <a:pt x="4176" y="2150"/>
                    <a:pt x="3952" y="2023"/>
                  </a:cubicBezTo>
                  <a:cubicBezTo>
                    <a:pt x="3888" y="1985"/>
                    <a:pt x="3833" y="1972"/>
                    <a:pt x="3786" y="1972"/>
                  </a:cubicBezTo>
                  <a:cubicBezTo>
                    <a:pt x="3671" y="1972"/>
                    <a:pt x="3610" y="2055"/>
                    <a:pt x="3610" y="2055"/>
                  </a:cubicBezTo>
                  <a:cubicBezTo>
                    <a:pt x="3610" y="2055"/>
                    <a:pt x="3683" y="1599"/>
                    <a:pt x="3528" y="816"/>
                  </a:cubicBezTo>
                  <a:cubicBezTo>
                    <a:pt x="3429" y="294"/>
                    <a:pt x="2621" y="0"/>
                    <a:pt x="191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49"/>
            <p:cNvSpPr/>
            <p:nvPr/>
          </p:nvSpPr>
          <p:spPr>
            <a:xfrm>
              <a:off x="5526600" y="3391450"/>
              <a:ext cx="98150" cy="62825"/>
            </a:xfrm>
            <a:custGeom>
              <a:rect b="b" l="l" r="r" t="t"/>
              <a:pathLst>
                <a:path extrusionOk="0" h="2513" w="3926">
                  <a:moveTo>
                    <a:pt x="1574" y="0"/>
                  </a:moveTo>
                  <a:cubicBezTo>
                    <a:pt x="1236" y="0"/>
                    <a:pt x="943" y="49"/>
                    <a:pt x="780" y="153"/>
                  </a:cubicBezTo>
                  <a:cubicBezTo>
                    <a:pt x="379" y="408"/>
                    <a:pt x="711" y="462"/>
                    <a:pt x="711" y="462"/>
                  </a:cubicBezTo>
                  <a:cubicBezTo>
                    <a:pt x="711" y="462"/>
                    <a:pt x="0" y="663"/>
                    <a:pt x="247" y="978"/>
                  </a:cubicBezTo>
                  <a:cubicBezTo>
                    <a:pt x="377" y="1141"/>
                    <a:pt x="732" y="1180"/>
                    <a:pt x="1110" y="1180"/>
                  </a:cubicBezTo>
                  <a:cubicBezTo>
                    <a:pt x="1460" y="1180"/>
                    <a:pt x="1831" y="1146"/>
                    <a:pt x="2061" y="1146"/>
                  </a:cubicBezTo>
                  <a:cubicBezTo>
                    <a:pt x="2539" y="1146"/>
                    <a:pt x="3145" y="1456"/>
                    <a:pt x="3141" y="1689"/>
                  </a:cubicBezTo>
                  <a:cubicBezTo>
                    <a:pt x="3132" y="1916"/>
                    <a:pt x="2913" y="2417"/>
                    <a:pt x="3187" y="2495"/>
                  </a:cubicBezTo>
                  <a:cubicBezTo>
                    <a:pt x="3230" y="2507"/>
                    <a:pt x="3271" y="2512"/>
                    <a:pt x="3311" y="2512"/>
                  </a:cubicBezTo>
                  <a:cubicBezTo>
                    <a:pt x="3520" y="2512"/>
                    <a:pt x="3675" y="2368"/>
                    <a:pt x="3675" y="2368"/>
                  </a:cubicBezTo>
                  <a:cubicBezTo>
                    <a:pt x="3675" y="2368"/>
                    <a:pt x="3788" y="1712"/>
                    <a:pt x="3856" y="1401"/>
                  </a:cubicBezTo>
                  <a:cubicBezTo>
                    <a:pt x="3925" y="1091"/>
                    <a:pt x="3825" y="622"/>
                    <a:pt x="3100" y="298"/>
                  </a:cubicBezTo>
                  <a:cubicBezTo>
                    <a:pt x="2669" y="106"/>
                    <a:pt x="2072" y="0"/>
                    <a:pt x="1574"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49"/>
            <p:cNvSpPr/>
            <p:nvPr/>
          </p:nvSpPr>
          <p:spPr>
            <a:xfrm>
              <a:off x="5575825" y="3438900"/>
              <a:ext cx="19625" cy="8000"/>
            </a:xfrm>
            <a:custGeom>
              <a:rect b="b" l="l" r="r" t="t"/>
              <a:pathLst>
                <a:path extrusionOk="0" h="320" w="785">
                  <a:moveTo>
                    <a:pt x="380" y="0"/>
                  </a:moveTo>
                  <a:cubicBezTo>
                    <a:pt x="291" y="0"/>
                    <a:pt x="212" y="6"/>
                    <a:pt x="179" y="22"/>
                  </a:cubicBezTo>
                  <a:cubicBezTo>
                    <a:pt x="74" y="68"/>
                    <a:pt x="0" y="283"/>
                    <a:pt x="0" y="283"/>
                  </a:cubicBezTo>
                  <a:cubicBezTo>
                    <a:pt x="0" y="283"/>
                    <a:pt x="191" y="319"/>
                    <a:pt x="356" y="319"/>
                  </a:cubicBezTo>
                  <a:cubicBezTo>
                    <a:pt x="438" y="319"/>
                    <a:pt x="514" y="310"/>
                    <a:pt x="557" y="283"/>
                  </a:cubicBezTo>
                  <a:cubicBezTo>
                    <a:pt x="684" y="196"/>
                    <a:pt x="785" y="22"/>
                    <a:pt x="785" y="22"/>
                  </a:cubicBezTo>
                  <a:cubicBezTo>
                    <a:pt x="785" y="22"/>
                    <a:pt x="560" y="0"/>
                    <a:pt x="3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49"/>
            <p:cNvSpPr/>
            <p:nvPr/>
          </p:nvSpPr>
          <p:spPr>
            <a:xfrm>
              <a:off x="5543700" y="3432050"/>
              <a:ext cx="12900" cy="12575"/>
            </a:xfrm>
            <a:custGeom>
              <a:rect b="b" l="l" r="r" t="t"/>
              <a:pathLst>
                <a:path extrusionOk="0" h="503" w="516">
                  <a:moveTo>
                    <a:pt x="27" y="0"/>
                  </a:moveTo>
                  <a:cubicBezTo>
                    <a:pt x="27" y="0"/>
                    <a:pt x="0" y="42"/>
                    <a:pt x="96" y="206"/>
                  </a:cubicBezTo>
                  <a:cubicBezTo>
                    <a:pt x="192" y="374"/>
                    <a:pt x="492" y="502"/>
                    <a:pt x="492" y="502"/>
                  </a:cubicBezTo>
                  <a:cubicBezTo>
                    <a:pt x="492" y="502"/>
                    <a:pt x="515" y="269"/>
                    <a:pt x="416" y="164"/>
                  </a:cubicBezTo>
                  <a:cubicBezTo>
                    <a:pt x="319" y="60"/>
                    <a:pt x="27"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49"/>
            <p:cNvSpPr/>
            <p:nvPr/>
          </p:nvSpPr>
          <p:spPr>
            <a:xfrm>
              <a:off x="5544375" y="3432000"/>
              <a:ext cx="13250" cy="12625"/>
            </a:xfrm>
            <a:custGeom>
              <a:rect b="b" l="l" r="r" t="t"/>
              <a:pathLst>
                <a:path extrusionOk="0" h="505" w="530">
                  <a:moveTo>
                    <a:pt x="52" y="0"/>
                  </a:moveTo>
                  <a:cubicBezTo>
                    <a:pt x="20" y="0"/>
                    <a:pt x="0" y="2"/>
                    <a:pt x="0" y="2"/>
                  </a:cubicBezTo>
                  <a:cubicBezTo>
                    <a:pt x="0" y="2"/>
                    <a:pt x="311" y="67"/>
                    <a:pt x="389" y="189"/>
                  </a:cubicBezTo>
                  <a:cubicBezTo>
                    <a:pt x="471" y="317"/>
                    <a:pt x="465" y="504"/>
                    <a:pt x="465" y="504"/>
                  </a:cubicBezTo>
                  <a:cubicBezTo>
                    <a:pt x="465" y="504"/>
                    <a:pt x="530" y="285"/>
                    <a:pt x="411" y="130"/>
                  </a:cubicBezTo>
                  <a:cubicBezTo>
                    <a:pt x="323" y="15"/>
                    <a:pt x="141" y="0"/>
                    <a:pt x="5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49"/>
            <p:cNvSpPr/>
            <p:nvPr/>
          </p:nvSpPr>
          <p:spPr>
            <a:xfrm>
              <a:off x="5545875" y="3422950"/>
              <a:ext cx="13700" cy="7525"/>
            </a:xfrm>
            <a:custGeom>
              <a:rect b="b" l="l" r="r" t="t"/>
              <a:pathLst>
                <a:path extrusionOk="0" h="301" w="548">
                  <a:moveTo>
                    <a:pt x="217" y="1"/>
                  </a:moveTo>
                  <a:cubicBezTo>
                    <a:pt x="99" y="1"/>
                    <a:pt x="1" y="50"/>
                    <a:pt x="1" y="50"/>
                  </a:cubicBezTo>
                  <a:cubicBezTo>
                    <a:pt x="1" y="50"/>
                    <a:pt x="32" y="46"/>
                    <a:pt x="82" y="46"/>
                  </a:cubicBezTo>
                  <a:cubicBezTo>
                    <a:pt x="137" y="46"/>
                    <a:pt x="215" y="51"/>
                    <a:pt x="296" y="73"/>
                  </a:cubicBezTo>
                  <a:cubicBezTo>
                    <a:pt x="447" y="114"/>
                    <a:pt x="548" y="301"/>
                    <a:pt x="548" y="301"/>
                  </a:cubicBezTo>
                  <a:cubicBezTo>
                    <a:pt x="548" y="301"/>
                    <a:pt x="542" y="123"/>
                    <a:pt x="374" y="36"/>
                  </a:cubicBezTo>
                  <a:cubicBezTo>
                    <a:pt x="322" y="10"/>
                    <a:pt x="267" y="1"/>
                    <a:pt x="21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49"/>
            <p:cNvSpPr/>
            <p:nvPr/>
          </p:nvSpPr>
          <p:spPr>
            <a:xfrm>
              <a:off x="5575825" y="3438200"/>
              <a:ext cx="19625" cy="7775"/>
            </a:xfrm>
            <a:custGeom>
              <a:rect b="b" l="l" r="r" t="t"/>
              <a:pathLst>
                <a:path extrusionOk="0" h="311" w="785">
                  <a:moveTo>
                    <a:pt x="393" y="0"/>
                  </a:moveTo>
                  <a:cubicBezTo>
                    <a:pt x="302" y="0"/>
                    <a:pt x="218" y="8"/>
                    <a:pt x="174" y="28"/>
                  </a:cubicBezTo>
                  <a:cubicBezTo>
                    <a:pt x="55" y="82"/>
                    <a:pt x="0" y="311"/>
                    <a:pt x="0" y="311"/>
                  </a:cubicBezTo>
                  <a:cubicBezTo>
                    <a:pt x="0" y="311"/>
                    <a:pt x="110" y="105"/>
                    <a:pt x="242" y="69"/>
                  </a:cubicBezTo>
                  <a:cubicBezTo>
                    <a:pt x="312" y="51"/>
                    <a:pt x="450" y="46"/>
                    <a:pt x="570" y="46"/>
                  </a:cubicBezTo>
                  <a:cubicBezTo>
                    <a:pt x="686" y="46"/>
                    <a:pt x="785" y="50"/>
                    <a:pt x="785" y="50"/>
                  </a:cubicBezTo>
                  <a:cubicBezTo>
                    <a:pt x="744" y="25"/>
                    <a:pt x="556" y="0"/>
                    <a:pt x="39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49"/>
            <p:cNvSpPr/>
            <p:nvPr/>
          </p:nvSpPr>
          <p:spPr>
            <a:xfrm>
              <a:off x="5576650" y="3428875"/>
              <a:ext cx="21075" cy="5125"/>
            </a:xfrm>
            <a:custGeom>
              <a:rect b="b" l="l" r="r" t="t"/>
              <a:pathLst>
                <a:path extrusionOk="0" h="205" w="843">
                  <a:moveTo>
                    <a:pt x="401" y="1"/>
                  </a:moveTo>
                  <a:cubicBezTo>
                    <a:pt x="362" y="1"/>
                    <a:pt x="323" y="4"/>
                    <a:pt x="287" y="9"/>
                  </a:cubicBezTo>
                  <a:cubicBezTo>
                    <a:pt x="72" y="45"/>
                    <a:pt x="0" y="205"/>
                    <a:pt x="0" y="205"/>
                  </a:cubicBezTo>
                  <a:cubicBezTo>
                    <a:pt x="0" y="205"/>
                    <a:pt x="95" y="82"/>
                    <a:pt x="360" y="64"/>
                  </a:cubicBezTo>
                  <a:cubicBezTo>
                    <a:pt x="373" y="63"/>
                    <a:pt x="386" y="63"/>
                    <a:pt x="399" y="63"/>
                  </a:cubicBezTo>
                  <a:cubicBezTo>
                    <a:pt x="645" y="63"/>
                    <a:pt x="842" y="177"/>
                    <a:pt x="842" y="177"/>
                  </a:cubicBezTo>
                  <a:cubicBezTo>
                    <a:pt x="802" y="64"/>
                    <a:pt x="593" y="1"/>
                    <a:pt x="40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49"/>
            <p:cNvSpPr/>
            <p:nvPr/>
          </p:nvSpPr>
          <p:spPr>
            <a:xfrm>
              <a:off x="5581525" y="3439700"/>
              <a:ext cx="5050" cy="6400"/>
            </a:xfrm>
            <a:custGeom>
              <a:rect b="b" l="l" r="r" t="t"/>
              <a:pathLst>
                <a:path extrusionOk="0" h="256" w="202">
                  <a:moveTo>
                    <a:pt x="101" y="0"/>
                  </a:moveTo>
                  <a:cubicBezTo>
                    <a:pt x="46" y="0"/>
                    <a:pt x="1" y="55"/>
                    <a:pt x="1" y="127"/>
                  </a:cubicBezTo>
                  <a:cubicBezTo>
                    <a:pt x="1" y="200"/>
                    <a:pt x="46" y="255"/>
                    <a:pt x="101" y="255"/>
                  </a:cubicBezTo>
                  <a:cubicBezTo>
                    <a:pt x="155" y="255"/>
                    <a:pt x="201" y="200"/>
                    <a:pt x="201" y="127"/>
                  </a:cubicBezTo>
                  <a:cubicBezTo>
                    <a:pt x="201" y="55"/>
                    <a:pt x="155" y="0"/>
                    <a:pt x="10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49"/>
            <p:cNvSpPr/>
            <p:nvPr/>
          </p:nvSpPr>
          <p:spPr>
            <a:xfrm>
              <a:off x="5548950" y="3435000"/>
              <a:ext cx="5475" cy="6450"/>
            </a:xfrm>
            <a:custGeom>
              <a:rect b="b" l="l" r="r" t="t"/>
              <a:pathLst>
                <a:path extrusionOk="0" h="258" w="219">
                  <a:moveTo>
                    <a:pt x="113" y="0"/>
                  </a:moveTo>
                  <a:cubicBezTo>
                    <a:pt x="61" y="0"/>
                    <a:pt x="18" y="48"/>
                    <a:pt x="9" y="115"/>
                  </a:cubicBezTo>
                  <a:cubicBezTo>
                    <a:pt x="0" y="183"/>
                    <a:pt x="36" y="247"/>
                    <a:pt x="91" y="256"/>
                  </a:cubicBezTo>
                  <a:cubicBezTo>
                    <a:pt x="95" y="257"/>
                    <a:pt x="99" y="257"/>
                    <a:pt x="103" y="257"/>
                  </a:cubicBezTo>
                  <a:cubicBezTo>
                    <a:pt x="153" y="257"/>
                    <a:pt x="201" y="205"/>
                    <a:pt x="210" y="142"/>
                  </a:cubicBezTo>
                  <a:cubicBezTo>
                    <a:pt x="219" y="69"/>
                    <a:pt x="183" y="10"/>
                    <a:pt x="128" y="1"/>
                  </a:cubicBezTo>
                  <a:cubicBezTo>
                    <a:pt x="123" y="0"/>
                    <a:pt x="118" y="0"/>
                    <a:pt x="11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49"/>
            <p:cNvSpPr/>
            <p:nvPr/>
          </p:nvSpPr>
          <p:spPr>
            <a:xfrm>
              <a:off x="5555200" y="3436150"/>
              <a:ext cx="12450" cy="27600"/>
            </a:xfrm>
            <a:custGeom>
              <a:rect b="b" l="l" r="r" t="t"/>
              <a:pathLst>
                <a:path extrusionOk="0" h="1104" w="498">
                  <a:moveTo>
                    <a:pt x="448" y="0"/>
                  </a:moveTo>
                  <a:lnTo>
                    <a:pt x="1" y="1104"/>
                  </a:lnTo>
                  <a:lnTo>
                    <a:pt x="480" y="930"/>
                  </a:lnTo>
                  <a:lnTo>
                    <a:pt x="461" y="881"/>
                  </a:lnTo>
                  <a:lnTo>
                    <a:pt x="97" y="1012"/>
                  </a:lnTo>
                  <a:lnTo>
                    <a:pt x="497" y="19"/>
                  </a:lnTo>
                  <a:lnTo>
                    <a:pt x="448"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49"/>
            <p:cNvSpPr/>
            <p:nvPr/>
          </p:nvSpPr>
          <p:spPr>
            <a:xfrm>
              <a:off x="5614250" y="3457125"/>
              <a:ext cx="9225" cy="6950"/>
            </a:xfrm>
            <a:custGeom>
              <a:rect b="b" l="l" r="r" t="t"/>
              <a:pathLst>
                <a:path extrusionOk="0" h="278" w="369">
                  <a:moveTo>
                    <a:pt x="366" y="0"/>
                  </a:moveTo>
                  <a:cubicBezTo>
                    <a:pt x="335" y="0"/>
                    <a:pt x="77" y="8"/>
                    <a:pt x="0" y="260"/>
                  </a:cubicBezTo>
                  <a:lnTo>
                    <a:pt x="49" y="278"/>
                  </a:lnTo>
                  <a:cubicBezTo>
                    <a:pt x="120" y="59"/>
                    <a:pt x="343" y="55"/>
                    <a:pt x="367" y="55"/>
                  </a:cubicBezTo>
                  <a:cubicBezTo>
                    <a:pt x="368" y="55"/>
                    <a:pt x="369" y="55"/>
                    <a:pt x="369" y="55"/>
                  </a:cubicBezTo>
                  <a:lnTo>
                    <a:pt x="369" y="0"/>
                  </a:lnTo>
                  <a:cubicBezTo>
                    <a:pt x="369" y="0"/>
                    <a:pt x="368" y="0"/>
                    <a:pt x="366"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49"/>
            <p:cNvSpPr/>
            <p:nvPr/>
          </p:nvSpPr>
          <p:spPr>
            <a:xfrm>
              <a:off x="5552825" y="3466875"/>
              <a:ext cx="29425" cy="12825"/>
            </a:xfrm>
            <a:custGeom>
              <a:rect b="b" l="l" r="r" t="t"/>
              <a:pathLst>
                <a:path extrusionOk="0" h="513" w="1177">
                  <a:moveTo>
                    <a:pt x="1151" y="1"/>
                  </a:moveTo>
                  <a:cubicBezTo>
                    <a:pt x="1140" y="1"/>
                    <a:pt x="1129" y="9"/>
                    <a:pt x="1122" y="20"/>
                  </a:cubicBezTo>
                  <a:cubicBezTo>
                    <a:pt x="1122" y="25"/>
                    <a:pt x="935" y="449"/>
                    <a:pt x="28" y="458"/>
                  </a:cubicBezTo>
                  <a:cubicBezTo>
                    <a:pt x="14" y="458"/>
                    <a:pt x="0" y="472"/>
                    <a:pt x="0" y="485"/>
                  </a:cubicBezTo>
                  <a:cubicBezTo>
                    <a:pt x="0" y="499"/>
                    <a:pt x="14" y="513"/>
                    <a:pt x="28" y="513"/>
                  </a:cubicBezTo>
                  <a:cubicBezTo>
                    <a:pt x="971" y="499"/>
                    <a:pt x="1162" y="56"/>
                    <a:pt x="1172" y="39"/>
                  </a:cubicBezTo>
                  <a:cubicBezTo>
                    <a:pt x="1176" y="25"/>
                    <a:pt x="1172" y="12"/>
                    <a:pt x="1158" y="2"/>
                  </a:cubicBezTo>
                  <a:cubicBezTo>
                    <a:pt x="1156" y="1"/>
                    <a:pt x="1153" y="1"/>
                    <a:pt x="115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49"/>
            <p:cNvSpPr/>
            <p:nvPr/>
          </p:nvSpPr>
          <p:spPr>
            <a:xfrm>
              <a:off x="5473625" y="3983200"/>
              <a:ext cx="64750" cy="364750"/>
            </a:xfrm>
            <a:custGeom>
              <a:rect b="b" l="l" r="r" t="t"/>
              <a:pathLst>
                <a:path extrusionOk="0" h="14590" w="2590">
                  <a:moveTo>
                    <a:pt x="87" y="0"/>
                  </a:moveTo>
                  <a:cubicBezTo>
                    <a:pt x="41" y="0"/>
                    <a:pt x="1" y="37"/>
                    <a:pt x="1" y="83"/>
                  </a:cubicBezTo>
                  <a:lnTo>
                    <a:pt x="1" y="14503"/>
                  </a:lnTo>
                  <a:cubicBezTo>
                    <a:pt x="1" y="14549"/>
                    <a:pt x="41" y="14589"/>
                    <a:pt x="87" y="14589"/>
                  </a:cubicBezTo>
                  <a:lnTo>
                    <a:pt x="2508" y="14589"/>
                  </a:lnTo>
                  <a:cubicBezTo>
                    <a:pt x="2553" y="14589"/>
                    <a:pt x="2590" y="14549"/>
                    <a:pt x="2590" y="14503"/>
                  </a:cubicBezTo>
                  <a:lnTo>
                    <a:pt x="2590" y="83"/>
                  </a:lnTo>
                  <a:cubicBezTo>
                    <a:pt x="2590" y="37"/>
                    <a:pt x="2553" y="0"/>
                    <a:pt x="2508"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49"/>
            <p:cNvSpPr/>
            <p:nvPr/>
          </p:nvSpPr>
          <p:spPr>
            <a:xfrm>
              <a:off x="5485150" y="4354750"/>
              <a:ext cx="30325" cy="328525"/>
            </a:xfrm>
            <a:custGeom>
              <a:rect b="b" l="l" r="r" t="t"/>
              <a:pathLst>
                <a:path extrusionOk="0" h="13141" w="1213">
                  <a:moveTo>
                    <a:pt x="0" y="1"/>
                  </a:moveTo>
                  <a:lnTo>
                    <a:pt x="0" y="13141"/>
                  </a:lnTo>
                  <a:lnTo>
                    <a:pt x="1212" y="13141"/>
                  </a:lnTo>
                  <a:lnTo>
                    <a:pt x="1212"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49"/>
            <p:cNvSpPr/>
            <p:nvPr/>
          </p:nvSpPr>
          <p:spPr>
            <a:xfrm>
              <a:off x="5473625" y="4572625"/>
              <a:ext cx="64750" cy="43200"/>
            </a:xfrm>
            <a:custGeom>
              <a:rect b="b" l="l" r="r" t="t"/>
              <a:pathLst>
                <a:path extrusionOk="0" h="1728" w="2590">
                  <a:moveTo>
                    <a:pt x="1" y="0"/>
                  </a:moveTo>
                  <a:lnTo>
                    <a:pt x="1" y="1727"/>
                  </a:lnTo>
                  <a:lnTo>
                    <a:pt x="2590" y="1727"/>
                  </a:lnTo>
                  <a:lnTo>
                    <a:pt x="2590"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49"/>
            <p:cNvSpPr/>
            <p:nvPr/>
          </p:nvSpPr>
          <p:spPr>
            <a:xfrm>
              <a:off x="5473625" y="4292650"/>
              <a:ext cx="64750" cy="280000"/>
            </a:xfrm>
            <a:custGeom>
              <a:rect b="b" l="l" r="r" t="t"/>
              <a:pathLst>
                <a:path extrusionOk="0" h="11200" w="2590">
                  <a:moveTo>
                    <a:pt x="1058" y="0"/>
                  </a:moveTo>
                  <a:cubicBezTo>
                    <a:pt x="479" y="0"/>
                    <a:pt x="1" y="475"/>
                    <a:pt x="1" y="1058"/>
                  </a:cubicBezTo>
                  <a:lnTo>
                    <a:pt x="1" y="11199"/>
                  </a:lnTo>
                  <a:lnTo>
                    <a:pt x="2590" y="11199"/>
                  </a:lnTo>
                  <a:lnTo>
                    <a:pt x="2590" y="1058"/>
                  </a:lnTo>
                  <a:cubicBezTo>
                    <a:pt x="2590" y="475"/>
                    <a:pt x="2115" y="0"/>
                    <a:pt x="1532"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49"/>
            <p:cNvSpPr/>
            <p:nvPr/>
          </p:nvSpPr>
          <p:spPr>
            <a:xfrm>
              <a:off x="5341000" y="4750475"/>
              <a:ext cx="174475" cy="22375"/>
            </a:xfrm>
            <a:custGeom>
              <a:rect b="b" l="l" r="r" t="t"/>
              <a:pathLst>
                <a:path extrusionOk="0" h="895" w="6979">
                  <a:moveTo>
                    <a:pt x="165" y="1"/>
                  </a:moveTo>
                  <a:cubicBezTo>
                    <a:pt x="28" y="802"/>
                    <a:pt x="1" y="894"/>
                    <a:pt x="1" y="894"/>
                  </a:cubicBezTo>
                  <a:lnTo>
                    <a:pt x="6978" y="894"/>
                  </a:lnTo>
                  <a:lnTo>
                    <a:pt x="6978"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49"/>
            <p:cNvSpPr/>
            <p:nvPr/>
          </p:nvSpPr>
          <p:spPr>
            <a:xfrm>
              <a:off x="5345100" y="4669700"/>
              <a:ext cx="170375" cy="80800"/>
            </a:xfrm>
            <a:custGeom>
              <a:rect b="b" l="l" r="r" t="t"/>
              <a:pathLst>
                <a:path extrusionOk="0" h="3232" w="6815">
                  <a:moveTo>
                    <a:pt x="5096" y="0"/>
                  </a:moveTo>
                  <a:cubicBezTo>
                    <a:pt x="5096" y="0"/>
                    <a:pt x="5297" y="1873"/>
                    <a:pt x="3884" y="2010"/>
                  </a:cubicBezTo>
                  <a:cubicBezTo>
                    <a:pt x="2470" y="2146"/>
                    <a:pt x="156" y="2334"/>
                    <a:pt x="9" y="3181"/>
                  </a:cubicBezTo>
                  <a:cubicBezTo>
                    <a:pt x="9" y="3200"/>
                    <a:pt x="5" y="3213"/>
                    <a:pt x="1" y="3232"/>
                  </a:cubicBezTo>
                  <a:lnTo>
                    <a:pt x="6814" y="3232"/>
                  </a:lnTo>
                  <a:lnTo>
                    <a:pt x="6814" y="0"/>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49"/>
            <p:cNvSpPr/>
            <p:nvPr/>
          </p:nvSpPr>
          <p:spPr>
            <a:xfrm>
              <a:off x="5358300" y="4732350"/>
              <a:ext cx="77850" cy="18375"/>
            </a:xfrm>
            <a:custGeom>
              <a:rect b="b" l="l" r="r" t="t"/>
              <a:pathLst>
                <a:path extrusionOk="0" h="735" w="3114">
                  <a:moveTo>
                    <a:pt x="1118" y="1"/>
                  </a:moveTo>
                  <a:cubicBezTo>
                    <a:pt x="528" y="1"/>
                    <a:pt x="7" y="19"/>
                    <a:pt x="1" y="19"/>
                  </a:cubicBezTo>
                  <a:lnTo>
                    <a:pt x="1" y="65"/>
                  </a:lnTo>
                  <a:cubicBezTo>
                    <a:pt x="10" y="65"/>
                    <a:pt x="530" y="46"/>
                    <a:pt x="1118" y="46"/>
                  </a:cubicBezTo>
                  <a:cubicBezTo>
                    <a:pt x="1412" y="46"/>
                    <a:pt x="1724" y="51"/>
                    <a:pt x="1997" y="65"/>
                  </a:cubicBezTo>
                  <a:cubicBezTo>
                    <a:pt x="2804" y="105"/>
                    <a:pt x="3074" y="726"/>
                    <a:pt x="3074" y="734"/>
                  </a:cubicBezTo>
                  <a:lnTo>
                    <a:pt x="3114" y="717"/>
                  </a:lnTo>
                  <a:cubicBezTo>
                    <a:pt x="3114" y="711"/>
                    <a:pt x="2832" y="61"/>
                    <a:pt x="2002" y="19"/>
                  </a:cubicBezTo>
                  <a:cubicBezTo>
                    <a:pt x="1727" y="5"/>
                    <a:pt x="1414" y="1"/>
                    <a:pt x="11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49"/>
            <p:cNvSpPr/>
            <p:nvPr/>
          </p:nvSpPr>
          <p:spPr>
            <a:xfrm>
              <a:off x="5435450" y="4669700"/>
              <a:ext cx="59175" cy="56525"/>
            </a:xfrm>
            <a:custGeom>
              <a:rect b="b" l="l" r="r" t="t"/>
              <a:pathLst>
                <a:path extrusionOk="0" h="2261" w="2367">
                  <a:moveTo>
                    <a:pt x="2306" y="0"/>
                  </a:moveTo>
                  <a:cubicBezTo>
                    <a:pt x="2306" y="23"/>
                    <a:pt x="2321" y="1892"/>
                    <a:pt x="1641" y="2133"/>
                  </a:cubicBezTo>
                  <a:cubicBezTo>
                    <a:pt x="1467" y="2195"/>
                    <a:pt x="1278" y="2217"/>
                    <a:pt x="1092" y="2217"/>
                  </a:cubicBezTo>
                  <a:cubicBezTo>
                    <a:pt x="543" y="2217"/>
                    <a:pt x="26" y="2018"/>
                    <a:pt x="19" y="2014"/>
                  </a:cubicBezTo>
                  <a:lnTo>
                    <a:pt x="1" y="2056"/>
                  </a:lnTo>
                  <a:cubicBezTo>
                    <a:pt x="5" y="2060"/>
                    <a:pt x="534" y="2260"/>
                    <a:pt x="1090" y="2260"/>
                  </a:cubicBezTo>
                  <a:cubicBezTo>
                    <a:pt x="1282" y="2260"/>
                    <a:pt x="1477" y="2238"/>
                    <a:pt x="1656" y="2174"/>
                  </a:cubicBezTo>
                  <a:cubicBezTo>
                    <a:pt x="2367" y="1923"/>
                    <a:pt x="2352" y="82"/>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49"/>
            <p:cNvSpPr/>
            <p:nvPr/>
          </p:nvSpPr>
          <p:spPr>
            <a:xfrm>
              <a:off x="5470900" y="4675375"/>
              <a:ext cx="23150" cy="15875"/>
            </a:xfrm>
            <a:custGeom>
              <a:rect b="b" l="l" r="r" t="t"/>
              <a:pathLst>
                <a:path extrusionOk="0" h="635" w="926">
                  <a:moveTo>
                    <a:pt x="898" y="1"/>
                  </a:moveTo>
                  <a:lnTo>
                    <a:pt x="0" y="598"/>
                  </a:lnTo>
                  <a:lnTo>
                    <a:pt x="28" y="634"/>
                  </a:lnTo>
                  <a:lnTo>
                    <a:pt x="926" y="37"/>
                  </a:lnTo>
                  <a:lnTo>
                    <a:pt x="8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49"/>
            <p:cNvSpPr/>
            <p:nvPr/>
          </p:nvSpPr>
          <p:spPr>
            <a:xfrm>
              <a:off x="5472375" y="4679475"/>
              <a:ext cx="20200" cy="11775"/>
            </a:xfrm>
            <a:custGeom>
              <a:rect b="b" l="l" r="r" t="t"/>
              <a:pathLst>
                <a:path extrusionOk="0" h="471" w="808">
                  <a:moveTo>
                    <a:pt x="19" y="1"/>
                  </a:moveTo>
                  <a:lnTo>
                    <a:pt x="0" y="43"/>
                  </a:lnTo>
                  <a:lnTo>
                    <a:pt x="785" y="470"/>
                  </a:lnTo>
                  <a:lnTo>
                    <a:pt x="808" y="430"/>
                  </a:lnTo>
                  <a:lnTo>
                    <a:pt x="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49"/>
            <p:cNvSpPr/>
            <p:nvPr/>
          </p:nvSpPr>
          <p:spPr>
            <a:xfrm>
              <a:off x="5464525" y="4697150"/>
              <a:ext cx="26800" cy="10400"/>
            </a:xfrm>
            <a:custGeom>
              <a:rect b="b" l="l" r="r" t="t"/>
              <a:pathLst>
                <a:path extrusionOk="0" h="416" w="1072">
                  <a:moveTo>
                    <a:pt x="1057" y="1"/>
                  </a:moveTo>
                  <a:lnTo>
                    <a:pt x="0" y="375"/>
                  </a:lnTo>
                  <a:lnTo>
                    <a:pt x="14" y="415"/>
                  </a:lnTo>
                  <a:lnTo>
                    <a:pt x="1071" y="47"/>
                  </a:lnTo>
                  <a:lnTo>
                    <a:pt x="10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49"/>
            <p:cNvSpPr/>
            <p:nvPr/>
          </p:nvSpPr>
          <p:spPr>
            <a:xfrm>
              <a:off x="5468950" y="4697250"/>
              <a:ext cx="19050" cy="13375"/>
            </a:xfrm>
            <a:custGeom>
              <a:rect b="b" l="l" r="r" t="t"/>
              <a:pathLst>
                <a:path extrusionOk="0" h="535" w="762">
                  <a:moveTo>
                    <a:pt x="28" y="1"/>
                  </a:moveTo>
                  <a:lnTo>
                    <a:pt x="1" y="37"/>
                  </a:lnTo>
                  <a:lnTo>
                    <a:pt x="739" y="535"/>
                  </a:lnTo>
                  <a:lnTo>
                    <a:pt x="762" y="498"/>
                  </a:lnTo>
                  <a:lnTo>
                    <a:pt x="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49"/>
            <p:cNvSpPr/>
            <p:nvPr/>
          </p:nvSpPr>
          <p:spPr>
            <a:xfrm>
              <a:off x="5564200" y="3983200"/>
              <a:ext cx="64650" cy="364750"/>
            </a:xfrm>
            <a:custGeom>
              <a:rect b="b" l="l" r="r" t="t"/>
              <a:pathLst>
                <a:path extrusionOk="0" h="14590" w="2586">
                  <a:moveTo>
                    <a:pt x="83" y="0"/>
                  </a:moveTo>
                  <a:cubicBezTo>
                    <a:pt x="38" y="0"/>
                    <a:pt x="0" y="37"/>
                    <a:pt x="0" y="83"/>
                  </a:cubicBezTo>
                  <a:lnTo>
                    <a:pt x="0" y="14503"/>
                  </a:lnTo>
                  <a:cubicBezTo>
                    <a:pt x="0" y="14549"/>
                    <a:pt x="38" y="14589"/>
                    <a:pt x="83" y="14589"/>
                  </a:cubicBezTo>
                  <a:lnTo>
                    <a:pt x="2503" y="14589"/>
                  </a:lnTo>
                  <a:cubicBezTo>
                    <a:pt x="2549" y="14589"/>
                    <a:pt x="2585" y="14549"/>
                    <a:pt x="2585" y="14503"/>
                  </a:cubicBezTo>
                  <a:lnTo>
                    <a:pt x="2585" y="83"/>
                  </a:lnTo>
                  <a:cubicBezTo>
                    <a:pt x="2585" y="37"/>
                    <a:pt x="2549" y="0"/>
                    <a:pt x="2503"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49"/>
            <p:cNvSpPr/>
            <p:nvPr/>
          </p:nvSpPr>
          <p:spPr>
            <a:xfrm>
              <a:off x="5578325" y="4354750"/>
              <a:ext cx="30325" cy="328525"/>
            </a:xfrm>
            <a:custGeom>
              <a:rect b="b" l="l" r="r" t="t"/>
              <a:pathLst>
                <a:path extrusionOk="0" h="13141" w="1213">
                  <a:moveTo>
                    <a:pt x="1" y="1"/>
                  </a:moveTo>
                  <a:lnTo>
                    <a:pt x="1" y="13141"/>
                  </a:lnTo>
                  <a:lnTo>
                    <a:pt x="1213" y="13141"/>
                  </a:lnTo>
                  <a:lnTo>
                    <a:pt x="1213"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49"/>
            <p:cNvSpPr/>
            <p:nvPr/>
          </p:nvSpPr>
          <p:spPr>
            <a:xfrm>
              <a:off x="5564200" y="4292650"/>
              <a:ext cx="64650" cy="280000"/>
            </a:xfrm>
            <a:custGeom>
              <a:rect b="b" l="l" r="r" t="t"/>
              <a:pathLst>
                <a:path extrusionOk="0" h="11200" w="2586">
                  <a:moveTo>
                    <a:pt x="1054" y="0"/>
                  </a:moveTo>
                  <a:cubicBezTo>
                    <a:pt x="475" y="0"/>
                    <a:pt x="0" y="475"/>
                    <a:pt x="0" y="1058"/>
                  </a:cubicBezTo>
                  <a:lnTo>
                    <a:pt x="0" y="11199"/>
                  </a:lnTo>
                  <a:lnTo>
                    <a:pt x="2585" y="11199"/>
                  </a:lnTo>
                  <a:lnTo>
                    <a:pt x="2585" y="1058"/>
                  </a:lnTo>
                  <a:cubicBezTo>
                    <a:pt x="2585" y="475"/>
                    <a:pt x="2112" y="0"/>
                    <a:pt x="1527"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49"/>
            <p:cNvSpPr/>
            <p:nvPr/>
          </p:nvSpPr>
          <p:spPr>
            <a:xfrm>
              <a:off x="5564200" y="4572625"/>
              <a:ext cx="64650" cy="43200"/>
            </a:xfrm>
            <a:custGeom>
              <a:rect b="b" l="l" r="r" t="t"/>
              <a:pathLst>
                <a:path extrusionOk="0" h="1728" w="2586">
                  <a:moveTo>
                    <a:pt x="0" y="0"/>
                  </a:moveTo>
                  <a:lnTo>
                    <a:pt x="0" y="1727"/>
                  </a:lnTo>
                  <a:lnTo>
                    <a:pt x="2585" y="1727"/>
                  </a:lnTo>
                  <a:lnTo>
                    <a:pt x="2585"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49"/>
            <p:cNvSpPr/>
            <p:nvPr/>
          </p:nvSpPr>
          <p:spPr>
            <a:xfrm>
              <a:off x="5439450" y="4750475"/>
              <a:ext cx="174350" cy="22375"/>
            </a:xfrm>
            <a:custGeom>
              <a:rect b="b" l="l" r="r" t="t"/>
              <a:pathLst>
                <a:path extrusionOk="0" h="895" w="6974">
                  <a:moveTo>
                    <a:pt x="164" y="1"/>
                  </a:moveTo>
                  <a:cubicBezTo>
                    <a:pt x="28" y="802"/>
                    <a:pt x="0" y="894"/>
                    <a:pt x="0" y="894"/>
                  </a:cubicBezTo>
                  <a:lnTo>
                    <a:pt x="6974" y="894"/>
                  </a:lnTo>
                  <a:lnTo>
                    <a:pt x="6974"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49"/>
            <p:cNvSpPr/>
            <p:nvPr/>
          </p:nvSpPr>
          <p:spPr>
            <a:xfrm>
              <a:off x="5443550" y="4669700"/>
              <a:ext cx="170250" cy="80800"/>
            </a:xfrm>
            <a:custGeom>
              <a:rect b="b" l="l" r="r" t="t"/>
              <a:pathLst>
                <a:path extrusionOk="0" h="3232" w="6810">
                  <a:moveTo>
                    <a:pt x="5096" y="0"/>
                  </a:moveTo>
                  <a:cubicBezTo>
                    <a:pt x="5096" y="0"/>
                    <a:pt x="5291" y="1873"/>
                    <a:pt x="3879" y="2010"/>
                  </a:cubicBezTo>
                  <a:cubicBezTo>
                    <a:pt x="2470" y="2146"/>
                    <a:pt x="156" y="2334"/>
                    <a:pt x="9" y="3181"/>
                  </a:cubicBezTo>
                  <a:cubicBezTo>
                    <a:pt x="5" y="3200"/>
                    <a:pt x="5" y="3213"/>
                    <a:pt x="0" y="3232"/>
                  </a:cubicBezTo>
                  <a:lnTo>
                    <a:pt x="6810" y="3232"/>
                  </a:lnTo>
                  <a:lnTo>
                    <a:pt x="6810" y="0"/>
                  </a:ln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49"/>
            <p:cNvSpPr/>
            <p:nvPr/>
          </p:nvSpPr>
          <p:spPr>
            <a:xfrm>
              <a:off x="5456650" y="4732350"/>
              <a:ext cx="77950" cy="18375"/>
            </a:xfrm>
            <a:custGeom>
              <a:rect b="b" l="l" r="r" t="t"/>
              <a:pathLst>
                <a:path extrusionOk="0" h="735" w="3118">
                  <a:moveTo>
                    <a:pt x="1121" y="1"/>
                  </a:moveTo>
                  <a:cubicBezTo>
                    <a:pt x="531" y="1"/>
                    <a:pt x="10" y="19"/>
                    <a:pt x="0" y="19"/>
                  </a:cubicBezTo>
                  <a:lnTo>
                    <a:pt x="5" y="65"/>
                  </a:lnTo>
                  <a:cubicBezTo>
                    <a:pt x="11" y="65"/>
                    <a:pt x="532" y="46"/>
                    <a:pt x="1121" y="46"/>
                  </a:cubicBezTo>
                  <a:cubicBezTo>
                    <a:pt x="1416" y="46"/>
                    <a:pt x="1728" y="51"/>
                    <a:pt x="2001" y="65"/>
                  </a:cubicBezTo>
                  <a:cubicBezTo>
                    <a:pt x="2804" y="105"/>
                    <a:pt x="3072" y="726"/>
                    <a:pt x="3077" y="734"/>
                  </a:cubicBezTo>
                  <a:lnTo>
                    <a:pt x="3118" y="717"/>
                  </a:lnTo>
                  <a:cubicBezTo>
                    <a:pt x="3113" y="711"/>
                    <a:pt x="2836" y="61"/>
                    <a:pt x="2001" y="19"/>
                  </a:cubicBezTo>
                  <a:cubicBezTo>
                    <a:pt x="1728" y="5"/>
                    <a:pt x="1416" y="1"/>
                    <a:pt x="11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49"/>
            <p:cNvSpPr/>
            <p:nvPr/>
          </p:nvSpPr>
          <p:spPr>
            <a:xfrm>
              <a:off x="5533900" y="4669700"/>
              <a:ext cx="59025" cy="56525"/>
            </a:xfrm>
            <a:custGeom>
              <a:rect b="b" l="l" r="r" t="t"/>
              <a:pathLst>
                <a:path extrusionOk="0" h="2261" w="2361">
                  <a:moveTo>
                    <a:pt x="2306" y="0"/>
                  </a:moveTo>
                  <a:cubicBezTo>
                    <a:pt x="2306" y="23"/>
                    <a:pt x="2321" y="1892"/>
                    <a:pt x="1637" y="2133"/>
                  </a:cubicBezTo>
                  <a:cubicBezTo>
                    <a:pt x="1464" y="2195"/>
                    <a:pt x="1275" y="2217"/>
                    <a:pt x="1089" y="2217"/>
                  </a:cubicBezTo>
                  <a:cubicBezTo>
                    <a:pt x="541" y="2217"/>
                    <a:pt x="21" y="2018"/>
                    <a:pt x="15" y="2014"/>
                  </a:cubicBezTo>
                  <a:lnTo>
                    <a:pt x="0" y="2056"/>
                  </a:lnTo>
                  <a:cubicBezTo>
                    <a:pt x="5" y="2060"/>
                    <a:pt x="534" y="2260"/>
                    <a:pt x="1090" y="2260"/>
                  </a:cubicBezTo>
                  <a:cubicBezTo>
                    <a:pt x="1281" y="2260"/>
                    <a:pt x="1477" y="2238"/>
                    <a:pt x="1655" y="2174"/>
                  </a:cubicBezTo>
                  <a:cubicBezTo>
                    <a:pt x="2361" y="1923"/>
                    <a:pt x="2352" y="82"/>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49"/>
            <p:cNvSpPr/>
            <p:nvPr/>
          </p:nvSpPr>
          <p:spPr>
            <a:xfrm>
              <a:off x="5569350" y="4675375"/>
              <a:ext cx="23150" cy="15875"/>
            </a:xfrm>
            <a:custGeom>
              <a:rect b="b" l="l" r="r" t="t"/>
              <a:pathLst>
                <a:path extrusionOk="0" h="635" w="926">
                  <a:moveTo>
                    <a:pt x="898" y="1"/>
                  </a:moveTo>
                  <a:lnTo>
                    <a:pt x="0" y="598"/>
                  </a:lnTo>
                  <a:lnTo>
                    <a:pt x="23" y="634"/>
                  </a:lnTo>
                  <a:lnTo>
                    <a:pt x="926" y="37"/>
                  </a:lnTo>
                  <a:lnTo>
                    <a:pt x="89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49"/>
            <p:cNvSpPr/>
            <p:nvPr/>
          </p:nvSpPr>
          <p:spPr>
            <a:xfrm>
              <a:off x="5570825" y="4679475"/>
              <a:ext cx="20200" cy="11775"/>
            </a:xfrm>
            <a:custGeom>
              <a:rect b="b" l="l" r="r" t="t"/>
              <a:pathLst>
                <a:path extrusionOk="0" h="471" w="808">
                  <a:moveTo>
                    <a:pt x="19" y="1"/>
                  </a:moveTo>
                  <a:lnTo>
                    <a:pt x="0" y="43"/>
                  </a:lnTo>
                  <a:lnTo>
                    <a:pt x="784" y="470"/>
                  </a:lnTo>
                  <a:lnTo>
                    <a:pt x="807" y="430"/>
                  </a:lnTo>
                  <a:lnTo>
                    <a:pt x="1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49"/>
            <p:cNvSpPr/>
            <p:nvPr/>
          </p:nvSpPr>
          <p:spPr>
            <a:xfrm>
              <a:off x="5562975" y="4697150"/>
              <a:ext cx="26800" cy="10400"/>
            </a:xfrm>
            <a:custGeom>
              <a:rect b="b" l="l" r="r" t="t"/>
              <a:pathLst>
                <a:path extrusionOk="0" h="416" w="1072">
                  <a:moveTo>
                    <a:pt x="1057" y="1"/>
                  </a:moveTo>
                  <a:lnTo>
                    <a:pt x="0" y="375"/>
                  </a:lnTo>
                  <a:lnTo>
                    <a:pt x="13" y="415"/>
                  </a:lnTo>
                  <a:lnTo>
                    <a:pt x="1071" y="47"/>
                  </a:lnTo>
                  <a:lnTo>
                    <a:pt x="105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49"/>
            <p:cNvSpPr/>
            <p:nvPr/>
          </p:nvSpPr>
          <p:spPr>
            <a:xfrm>
              <a:off x="5567400" y="4697250"/>
              <a:ext cx="19050" cy="13375"/>
            </a:xfrm>
            <a:custGeom>
              <a:rect b="b" l="l" r="r" t="t"/>
              <a:pathLst>
                <a:path extrusionOk="0" h="535" w="762">
                  <a:moveTo>
                    <a:pt x="23" y="1"/>
                  </a:moveTo>
                  <a:lnTo>
                    <a:pt x="0" y="37"/>
                  </a:lnTo>
                  <a:lnTo>
                    <a:pt x="739" y="535"/>
                  </a:lnTo>
                  <a:lnTo>
                    <a:pt x="762" y="498"/>
                  </a:lnTo>
                  <a:lnTo>
                    <a:pt x="2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49"/>
            <p:cNvSpPr/>
            <p:nvPr/>
          </p:nvSpPr>
          <p:spPr>
            <a:xfrm>
              <a:off x="5364475" y="3608300"/>
              <a:ext cx="414550" cy="389375"/>
            </a:xfrm>
            <a:custGeom>
              <a:rect b="b" l="l" r="r" t="t"/>
              <a:pathLst>
                <a:path extrusionOk="0" h="15575" w="16582">
                  <a:moveTo>
                    <a:pt x="5702" y="1"/>
                  </a:moveTo>
                  <a:cubicBezTo>
                    <a:pt x="5702" y="1"/>
                    <a:pt x="1208" y="548"/>
                    <a:pt x="606" y="1255"/>
                  </a:cubicBezTo>
                  <a:cubicBezTo>
                    <a:pt x="0" y="1961"/>
                    <a:pt x="1946" y="14166"/>
                    <a:pt x="2821" y="14905"/>
                  </a:cubicBezTo>
                  <a:cubicBezTo>
                    <a:pt x="3340" y="15345"/>
                    <a:pt x="6507" y="15574"/>
                    <a:pt x="9095" y="15574"/>
                  </a:cubicBezTo>
                  <a:cubicBezTo>
                    <a:pt x="10850" y="15574"/>
                    <a:pt x="12339" y="15469"/>
                    <a:pt x="12556" y="15251"/>
                  </a:cubicBezTo>
                  <a:cubicBezTo>
                    <a:pt x="13090" y="14713"/>
                    <a:pt x="16517" y="3839"/>
                    <a:pt x="16549" y="2394"/>
                  </a:cubicBezTo>
                  <a:cubicBezTo>
                    <a:pt x="16582" y="954"/>
                    <a:pt x="14963" y="649"/>
                    <a:pt x="12884" y="312"/>
                  </a:cubicBezTo>
                  <a:lnTo>
                    <a:pt x="5702" y="1"/>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49"/>
            <p:cNvSpPr/>
            <p:nvPr/>
          </p:nvSpPr>
          <p:spPr>
            <a:xfrm>
              <a:off x="5435000" y="3980900"/>
              <a:ext cx="239875" cy="85950"/>
            </a:xfrm>
            <a:custGeom>
              <a:rect b="b" l="l" r="r" t="t"/>
              <a:pathLst>
                <a:path extrusionOk="0" h="3438" w="9595">
                  <a:moveTo>
                    <a:pt x="0" y="1"/>
                  </a:moveTo>
                  <a:lnTo>
                    <a:pt x="963" y="3437"/>
                  </a:lnTo>
                  <a:lnTo>
                    <a:pt x="9061" y="3437"/>
                  </a:lnTo>
                  <a:lnTo>
                    <a:pt x="9594" y="425"/>
                  </a:lnTo>
                  <a:lnTo>
                    <a:pt x="0" y="1"/>
                  </a:lnTo>
                  <a:close/>
                </a:path>
              </a:pathLst>
            </a:custGeom>
            <a:solidFill>
              <a:srgbClr val="2A21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49"/>
            <p:cNvSpPr/>
            <p:nvPr/>
          </p:nvSpPr>
          <p:spPr>
            <a:xfrm>
              <a:off x="5571850" y="3570825"/>
              <a:ext cx="129450" cy="67325"/>
            </a:xfrm>
            <a:custGeom>
              <a:rect b="b" l="l" r="r" t="t"/>
              <a:pathLst>
                <a:path extrusionOk="0" h="2693" w="5178">
                  <a:moveTo>
                    <a:pt x="2238" y="0"/>
                  </a:moveTo>
                  <a:cubicBezTo>
                    <a:pt x="2238" y="721"/>
                    <a:pt x="1" y="2471"/>
                    <a:pt x="1" y="2471"/>
                  </a:cubicBezTo>
                  <a:cubicBezTo>
                    <a:pt x="1" y="2471"/>
                    <a:pt x="165" y="2594"/>
                    <a:pt x="1259" y="2686"/>
                  </a:cubicBezTo>
                  <a:cubicBezTo>
                    <a:pt x="1316" y="2691"/>
                    <a:pt x="1377" y="2693"/>
                    <a:pt x="1443" y="2693"/>
                  </a:cubicBezTo>
                  <a:cubicBezTo>
                    <a:pt x="2642" y="2693"/>
                    <a:pt x="5178" y="1910"/>
                    <a:pt x="5178" y="1910"/>
                  </a:cubicBezTo>
                  <a:cubicBezTo>
                    <a:pt x="4786" y="82"/>
                    <a:pt x="2238" y="0"/>
                    <a:pt x="2238"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49"/>
            <p:cNvSpPr/>
            <p:nvPr/>
          </p:nvSpPr>
          <p:spPr>
            <a:xfrm>
              <a:off x="5477950" y="3570825"/>
              <a:ext cx="129475" cy="67325"/>
            </a:xfrm>
            <a:custGeom>
              <a:rect b="b" l="l" r="r" t="t"/>
              <a:pathLst>
                <a:path extrusionOk="0" h="2693" w="5179">
                  <a:moveTo>
                    <a:pt x="2941" y="0"/>
                  </a:moveTo>
                  <a:cubicBezTo>
                    <a:pt x="2941" y="0"/>
                    <a:pt x="393" y="82"/>
                    <a:pt x="0" y="1910"/>
                  </a:cubicBezTo>
                  <a:cubicBezTo>
                    <a:pt x="0" y="1910"/>
                    <a:pt x="2537" y="2693"/>
                    <a:pt x="3737" y="2693"/>
                  </a:cubicBezTo>
                  <a:cubicBezTo>
                    <a:pt x="3802" y="2693"/>
                    <a:pt x="3864" y="2691"/>
                    <a:pt x="3921" y="2686"/>
                  </a:cubicBezTo>
                  <a:cubicBezTo>
                    <a:pt x="5015" y="2594"/>
                    <a:pt x="5179" y="2471"/>
                    <a:pt x="5179" y="2471"/>
                  </a:cubicBezTo>
                  <a:cubicBezTo>
                    <a:pt x="5179" y="2471"/>
                    <a:pt x="2941" y="721"/>
                    <a:pt x="294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49"/>
            <p:cNvSpPr/>
            <p:nvPr/>
          </p:nvSpPr>
          <p:spPr>
            <a:xfrm>
              <a:off x="5563525" y="3636700"/>
              <a:ext cx="25200" cy="354150"/>
            </a:xfrm>
            <a:custGeom>
              <a:rect b="b" l="l" r="r" t="t"/>
              <a:pathLst>
                <a:path extrusionOk="0" h="14166" w="1008">
                  <a:moveTo>
                    <a:pt x="953" y="0"/>
                  </a:moveTo>
                  <a:lnTo>
                    <a:pt x="0" y="14161"/>
                  </a:lnTo>
                  <a:lnTo>
                    <a:pt x="50" y="14166"/>
                  </a:lnTo>
                  <a:lnTo>
                    <a:pt x="1008" y="5"/>
                  </a:lnTo>
                  <a:lnTo>
                    <a:pt x="953"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49"/>
            <p:cNvSpPr/>
            <p:nvPr/>
          </p:nvSpPr>
          <p:spPr>
            <a:xfrm>
              <a:off x="5376075" y="3710275"/>
              <a:ext cx="77175" cy="333900"/>
            </a:xfrm>
            <a:custGeom>
              <a:rect b="b" l="l" r="r" t="t"/>
              <a:pathLst>
                <a:path extrusionOk="0" h="13356" w="3087">
                  <a:moveTo>
                    <a:pt x="51" y="1"/>
                  </a:moveTo>
                  <a:lnTo>
                    <a:pt x="1" y="6"/>
                  </a:lnTo>
                  <a:cubicBezTo>
                    <a:pt x="5" y="42"/>
                    <a:pt x="356" y="3538"/>
                    <a:pt x="749" y="5489"/>
                  </a:cubicBezTo>
                  <a:cubicBezTo>
                    <a:pt x="1168" y="7567"/>
                    <a:pt x="3019" y="13297"/>
                    <a:pt x="3036" y="13356"/>
                  </a:cubicBezTo>
                  <a:lnTo>
                    <a:pt x="3087" y="13337"/>
                  </a:lnTo>
                  <a:cubicBezTo>
                    <a:pt x="3068" y="13278"/>
                    <a:pt x="1218" y="7554"/>
                    <a:pt x="804" y="5480"/>
                  </a:cubicBezTo>
                  <a:cubicBezTo>
                    <a:pt x="411" y="3529"/>
                    <a:pt x="56" y="38"/>
                    <a:pt x="51"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49"/>
            <p:cNvSpPr/>
            <p:nvPr/>
          </p:nvSpPr>
          <p:spPr>
            <a:xfrm>
              <a:off x="5644750" y="3990575"/>
              <a:ext cx="14400" cy="76375"/>
            </a:xfrm>
            <a:custGeom>
              <a:rect b="b" l="l" r="r" t="t"/>
              <a:pathLst>
                <a:path extrusionOk="0" h="3055" w="576">
                  <a:moveTo>
                    <a:pt x="521" y="1"/>
                  </a:moveTo>
                  <a:lnTo>
                    <a:pt x="1" y="3046"/>
                  </a:lnTo>
                  <a:lnTo>
                    <a:pt x="56" y="3055"/>
                  </a:lnTo>
                  <a:lnTo>
                    <a:pt x="575" y="11"/>
                  </a:lnTo>
                  <a:lnTo>
                    <a:pt x="521"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49"/>
            <p:cNvSpPr/>
            <p:nvPr/>
          </p:nvSpPr>
          <p:spPr>
            <a:xfrm>
              <a:off x="5625050" y="3990725"/>
              <a:ext cx="11200" cy="76225"/>
            </a:xfrm>
            <a:custGeom>
              <a:rect b="b" l="l" r="r" t="t"/>
              <a:pathLst>
                <a:path extrusionOk="0" h="3049" w="448">
                  <a:moveTo>
                    <a:pt x="397" y="0"/>
                  </a:moveTo>
                  <a:lnTo>
                    <a:pt x="0" y="3044"/>
                  </a:lnTo>
                  <a:lnTo>
                    <a:pt x="51" y="3049"/>
                  </a:lnTo>
                  <a:lnTo>
                    <a:pt x="448" y="5"/>
                  </a:lnTo>
                  <a:lnTo>
                    <a:pt x="397"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49"/>
            <p:cNvSpPr/>
            <p:nvPr/>
          </p:nvSpPr>
          <p:spPr>
            <a:xfrm>
              <a:off x="5604900" y="3988525"/>
              <a:ext cx="3750" cy="78425"/>
            </a:xfrm>
            <a:custGeom>
              <a:rect b="b" l="l" r="r" t="t"/>
              <a:pathLst>
                <a:path extrusionOk="0" h="3137" w="150">
                  <a:moveTo>
                    <a:pt x="95" y="1"/>
                  </a:moveTo>
                  <a:lnTo>
                    <a:pt x="0" y="3132"/>
                  </a:lnTo>
                  <a:lnTo>
                    <a:pt x="50" y="3137"/>
                  </a:lnTo>
                  <a:lnTo>
                    <a:pt x="150"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49"/>
            <p:cNvSpPr/>
            <p:nvPr/>
          </p:nvSpPr>
          <p:spPr>
            <a:xfrm>
              <a:off x="5582650" y="3987400"/>
              <a:ext cx="1300" cy="79450"/>
            </a:xfrm>
            <a:custGeom>
              <a:rect b="b" l="l" r="r" t="t"/>
              <a:pathLst>
                <a:path extrusionOk="0" h="3178" w="52">
                  <a:moveTo>
                    <a:pt x="1" y="1"/>
                  </a:moveTo>
                  <a:lnTo>
                    <a:pt x="1" y="3177"/>
                  </a:lnTo>
                  <a:lnTo>
                    <a:pt x="51" y="3177"/>
                  </a:lnTo>
                  <a:lnTo>
                    <a:pt x="51"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49"/>
            <p:cNvSpPr/>
            <p:nvPr/>
          </p:nvSpPr>
          <p:spPr>
            <a:xfrm>
              <a:off x="5549050" y="3987400"/>
              <a:ext cx="6525" cy="79550"/>
            </a:xfrm>
            <a:custGeom>
              <a:rect b="b" l="l" r="r" t="t"/>
              <a:pathLst>
                <a:path extrusionOk="0" h="3182" w="261">
                  <a:moveTo>
                    <a:pt x="55" y="1"/>
                  </a:moveTo>
                  <a:lnTo>
                    <a:pt x="0" y="5"/>
                  </a:lnTo>
                  <a:lnTo>
                    <a:pt x="210" y="3182"/>
                  </a:lnTo>
                  <a:lnTo>
                    <a:pt x="261" y="3177"/>
                  </a:lnTo>
                  <a:lnTo>
                    <a:pt x="55"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49"/>
            <p:cNvSpPr/>
            <p:nvPr/>
          </p:nvSpPr>
          <p:spPr>
            <a:xfrm>
              <a:off x="5515225" y="3984325"/>
              <a:ext cx="14600" cy="82625"/>
            </a:xfrm>
            <a:custGeom>
              <a:rect b="b" l="l" r="r" t="t"/>
              <a:pathLst>
                <a:path extrusionOk="0" h="3305" w="584">
                  <a:moveTo>
                    <a:pt x="51" y="0"/>
                  </a:moveTo>
                  <a:lnTo>
                    <a:pt x="0" y="10"/>
                  </a:lnTo>
                  <a:lnTo>
                    <a:pt x="533" y="3305"/>
                  </a:lnTo>
                  <a:lnTo>
                    <a:pt x="583" y="3296"/>
                  </a:lnTo>
                  <a:lnTo>
                    <a:pt x="51"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49"/>
            <p:cNvSpPr/>
            <p:nvPr/>
          </p:nvSpPr>
          <p:spPr>
            <a:xfrm>
              <a:off x="5482525" y="3984325"/>
              <a:ext cx="16650" cy="82625"/>
            </a:xfrm>
            <a:custGeom>
              <a:rect b="b" l="l" r="r" t="t"/>
              <a:pathLst>
                <a:path extrusionOk="0" h="3305" w="666">
                  <a:moveTo>
                    <a:pt x="50" y="0"/>
                  </a:moveTo>
                  <a:lnTo>
                    <a:pt x="0" y="10"/>
                  </a:lnTo>
                  <a:lnTo>
                    <a:pt x="611" y="3305"/>
                  </a:lnTo>
                  <a:lnTo>
                    <a:pt x="665" y="3296"/>
                  </a:lnTo>
                  <a:lnTo>
                    <a:pt x="50"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49"/>
            <p:cNvSpPr/>
            <p:nvPr/>
          </p:nvSpPr>
          <p:spPr>
            <a:xfrm>
              <a:off x="5667325" y="3632600"/>
              <a:ext cx="151225" cy="331025"/>
            </a:xfrm>
            <a:custGeom>
              <a:rect b="b" l="l" r="r" t="t"/>
              <a:pathLst>
                <a:path extrusionOk="0" h="13241" w="6049">
                  <a:moveTo>
                    <a:pt x="3465" y="0"/>
                  </a:moveTo>
                  <a:cubicBezTo>
                    <a:pt x="0" y="351"/>
                    <a:pt x="1405" y="7584"/>
                    <a:pt x="1870" y="9995"/>
                  </a:cubicBezTo>
                  <a:cubicBezTo>
                    <a:pt x="2290" y="12174"/>
                    <a:pt x="2710" y="13240"/>
                    <a:pt x="3628" y="13240"/>
                  </a:cubicBezTo>
                  <a:cubicBezTo>
                    <a:pt x="3725" y="13240"/>
                    <a:pt x="3829" y="13228"/>
                    <a:pt x="3938" y="13204"/>
                  </a:cubicBezTo>
                  <a:cubicBezTo>
                    <a:pt x="5078" y="12948"/>
                    <a:pt x="6048" y="6823"/>
                    <a:pt x="5966" y="3742"/>
                  </a:cubicBezTo>
                  <a:cubicBezTo>
                    <a:pt x="5880" y="657"/>
                    <a:pt x="3465" y="0"/>
                    <a:pt x="3465"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49"/>
            <p:cNvSpPr/>
            <p:nvPr/>
          </p:nvSpPr>
          <p:spPr>
            <a:xfrm>
              <a:off x="5717225" y="3869850"/>
              <a:ext cx="85600" cy="279500"/>
            </a:xfrm>
            <a:custGeom>
              <a:rect b="b" l="l" r="r" t="t"/>
              <a:pathLst>
                <a:path extrusionOk="0" h="11180" w="3424">
                  <a:moveTo>
                    <a:pt x="3378" y="0"/>
                  </a:moveTo>
                  <a:cubicBezTo>
                    <a:pt x="3136" y="0"/>
                    <a:pt x="1964" y="202"/>
                    <a:pt x="1099" y="1180"/>
                  </a:cubicBezTo>
                  <a:cubicBezTo>
                    <a:pt x="1099" y="1180"/>
                    <a:pt x="1" y="1882"/>
                    <a:pt x="124" y="4443"/>
                  </a:cubicBezTo>
                  <a:cubicBezTo>
                    <a:pt x="202" y="5988"/>
                    <a:pt x="360" y="9019"/>
                    <a:pt x="475" y="11180"/>
                  </a:cubicBezTo>
                  <a:lnTo>
                    <a:pt x="2312" y="11180"/>
                  </a:lnTo>
                  <a:cubicBezTo>
                    <a:pt x="2699" y="7259"/>
                    <a:pt x="3415" y="40"/>
                    <a:pt x="3423" y="8"/>
                  </a:cubicBezTo>
                  <a:cubicBezTo>
                    <a:pt x="3424" y="3"/>
                    <a:pt x="3408" y="0"/>
                    <a:pt x="3378" y="0"/>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49"/>
            <p:cNvSpPr/>
            <p:nvPr/>
          </p:nvSpPr>
          <p:spPr>
            <a:xfrm>
              <a:off x="5729100" y="4149325"/>
              <a:ext cx="45925" cy="61675"/>
            </a:xfrm>
            <a:custGeom>
              <a:rect b="b" l="l" r="r" t="t"/>
              <a:pathLst>
                <a:path extrusionOk="0" h="2467" w="1837">
                  <a:moveTo>
                    <a:pt x="0" y="1"/>
                  </a:moveTo>
                  <a:cubicBezTo>
                    <a:pt x="77" y="1423"/>
                    <a:pt x="132" y="2466"/>
                    <a:pt x="132" y="2466"/>
                  </a:cubicBezTo>
                  <a:lnTo>
                    <a:pt x="1595" y="2466"/>
                  </a:lnTo>
                  <a:cubicBezTo>
                    <a:pt x="1595" y="2466"/>
                    <a:pt x="1696" y="1463"/>
                    <a:pt x="1837" y="1"/>
                  </a:cubicBezTo>
                  <a:close/>
                </a:path>
              </a:pathLst>
            </a:custGeom>
            <a:solidFill>
              <a:srgbClr val="1E17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49"/>
            <p:cNvSpPr/>
            <p:nvPr/>
          </p:nvSpPr>
          <p:spPr>
            <a:xfrm>
              <a:off x="5703025" y="4210725"/>
              <a:ext cx="65975" cy="86475"/>
            </a:xfrm>
            <a:custGeom>
              <a:rect b="b" l="l" r="r" t="t"/>
              <a:pathLst>
                <a:path extrusionOk="0" h="3459" w="2639">
                  <a:moveTo>
                    <a:pt x="981" y="0"/>
                  </a:moveTo>
                  <a:cubicBezTo>
                    <a:pt x="676" y="0"/>
                    <a:pt x="113" y="70"/>
                    <a:pt x="63" y="580"/>
                  </a:cubicBezTo>
                  <a:cubicBezTo>
                    <a:pt x="0" y="1216"/>
                    <a:pt x="140" y="1841"/>
                    <a:pt x="254" y="1841"/>
                  </a:cubicBezTo>
                  <a:cubicBezTo>
                    <a:pt x="265" y="1841"/>
                    <a:pt x="276" y="1836"/>
                    <a:pt x="286" y="1824"/>
                  </a:cubicBezTo>
                  <a:cubicBezTo>
                    <a:pt x="399" y="1694"/>
                    <a:pt x="681" y="1085"/>
                    <a:pt x="842" y="1085"/>
                  </a:cubicBezTo>
                  <a:cubicBezTo>
                    <a:pt x="850" y="1085"/>
                    <a:pt x="858" y="1086"/>
                    <a:pt x="865" y="1090"/>
                  </a:cubicBezTo>
                  <a:cubicBezTo>
                    <a:pt x="1020" y="1159"/>
                    <a:pt x="846" y="3424"/>
                    <a:pt x="1043" y="3456"/>
                  </a:cubicBezTo>
                  <a:cubicBezTo>
                    <a:pt x="1052" y="3457"/>
                    <a:pt x="1061" y="3458"/>
                    <a:pt x="1070" y="3458"/>
                  </a:cubicBezTo>
                  <a:cubicBezTo>
                    <a:pt x="1281" y="3458"/>
                    <a:pt x="1741" y="3076"/>
                    <a:pt x="1963" y="2539"/>
                  </a:cubicBezTo>
                  <a:cubicBezTo>
                    <a:pt x="2196" y="1975"/>
                    <a:pt x="2638" y="10"/>
                    <a:pt x="2638" y="10"/>
                  </a:cubicBezTo>
                  <a:lnTo>
                    <a:pt x="1175" y="10"/>
                  </a:lnTo>
                  <a:cubicBezTo>
                    <a:pt x="1175" y="10"/>
                    <a:pt x="1096" y="0"/>
                    <a:pt x="981"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49"/>
            <p:cNvSpPr/>
            <p:nvPr/>
          </p:nvSpPr>
          <p:spPr>
            <a:xfrm>
              <a:off x="3791725" y="4130175"/>
              <a:ext cx="280225" cy="225400"/>
            </a:xfrm>
            <a:custGeom>
              <a:rect b="b" l="l" r="r" t="t"/>
              <a:pathLst>
                <a:path extrusionOk="0" h="9016" w="11209">
                  <a:moveTo>
                    <a:pt x="146" y="1"/>
                  </a:moveTo>
                  <a:lnTo>
                    <a:pt x="1" y="182"/>
                  </a:lnTo>
                  <a:lnTo>
                    <a:pt x="11066" y="9015"/>
                  </a:lnTo>
                  <a:lnTo>
                    <a:pt x="11208" y="8834"/>
                  </a:lnTo>
                  <a:lnTo>
                    <a:pt x="146"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49"/>
            <p:cNvSpPr/>
            <p:nvPr/>
          </p:nvSpPr>
          <p:spPr>
            <a:xfrm>
              <a:off x="3254500" y="3542900"/>
              <a:ext cx="122500" cy="95975"/>
            </a:xfrm>
            <a:custGeom>
              <a:rect b="b" l="l" r="r" t="t"/>
              <a:pathLst>
                <a:path extrusionOk="0" h="3839" w="4900">
                  <a:moveTo>
                    <a:pt x="3414" y="1"/>
                  </a:moveTo>
                  <a:cubicBezTo>
                    <a:pt x="2788" y="1"/>
                    <a:pt x="2184" y="128"/>
                    <a:pt x="2184" y="128"/>
                  </a:cubicBezTo>
                  <a:cubicBezTo>
                    <a:pt x="2184" y="128"/>
                    <a:pt x="55" y="570"/>
                    <a:pt x="28" y="1514"/>
                  </a:cubicBezTo>
                  <a:cubicBezTo>
                    <a:pt x="1" y="2426"/>
                    <a:pt x="1412" y="3838"/>
                    <a:pt x="2411" y="3838"/>
                  </a:cubicBezTo>
                  <a:cubicBezTo>
                    <a:pt x="2440" y="3838"/>
                    <a:pt x="2469" y="3837"/>
                    <a:pt x="2497" y="3834"/>
                  </a:cubicBezTo>
                  <a:cubicBezTo>
                    <a:pt x="2917" y="3797"/>
                    <a:pt x="3505" y="3780"/>
                    <a:pt x="4061" y="3738"/>
                  </a:cubicBezTo>
                  <a:lnTo>
                    <a:pt x="4193" y="685"/>
                  </a:lnTo>
                  <a:lnTo>
                    <a:pt x="4900" y="717"/>
                  </a:lnTo>
                  <a:cubicBezTo>
                    <a:pt x="4744" y="461"/>
                    <a:pt x="4576" y="265"/>
                    <a:pt x="4407" y="179"/>
                  </a:cubicBezTo>
                  <a:cubicBezTo>
                    <a:pt x="4145" y="44"/>
                    <a:pt x="3776" y="1"/>
                    <a:pt x="3414" y="1"/>
                  </a:cubicBezTo>
                  <a:close/>
                </a:path>
              </a:pathLst>
            </a:custGeom>
            <a:solidFill>
              <a:srgbClr val="4715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49"/>
            <p:cNvSpPr/>
            <p:nvPr/>
          </p:nvSpPr>
          <p:spPr>
            <a:xfrm>
              <a:off x="3285250" y="3548500"/>
              <a:ext cx="42200" cy="69525"/>
            </a:xfrm>
            <a:custGeom>
              <a:rect b="b" l="l" r="r" t="t"/>
              <a:pathLst>
                <a:path extrusionOk="0" h="2781" w="1688">
                  <a:moveTo>
                    <a:pt x="525" y="1"/>
                  </a:moveTo>
                  <a:cubicBezTo>
                    <a:pt x="520" y="5"/>
                    <a:pt x="1" y="489"/>
                    <a:pt x="87" y="1149"/>
                  </a:cubicBezTo>
                  <a:cubicBezTo>
                    <a:pt x="169" y="1747"/>
                    <a:pt x="703" y="2293"/>
                    <a:pt x="1673" y="2780"/>
                  </a:cubicBezTo>
                  <a:lnTo>
                    <a:pt x="1687" y="2753"/>
                  </a:lnTo>
                  <a:cubicBezTo>
                    <a:pt x="730" y="2270"/>
                    <a:pt x="201" y="1728"/>
                    <a:pt x="119" y="1145"/>
                  </a:cubicBezTo>
                  <a:cubicBezTo>
                    <a:pt x="32" y="502"/>
                    <a:pt x="543" y="32"/>
                    <a:pt x="548" y="28"/>
                  </a:cubicBezTo>
                  <a:lnTo>
                    <a:pt x="525" y="1"/>
                  </a:ln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49"/>
            <p:cNvSpPr/>
            <p:nvPr/>
          </p:nvSpPr>
          <p:spPr>
            <a:xfrm>
              <a:off x="3266900" y="3556350"/>
              <a:ext cx="51875" cy="82650"/>
            </a:xfrm>
            <a:custGeom>
              <a:rect b="b" l="l" r="r" t="t"/>
              <a:pathLst>
                <a:path extrusionOk="0" h="3306" w="2075">
                  <a:moveTo>
                    <a:pt x="425" y="1"/>
                  </a:moveTo>
                  <a:cubicBezTo>
                    <a:pt x="420" y="11"/>
                    <a:pt x="1" y="548"/>
                    <a:pt x="156" y="1290"/>
                  </a:cubicBezTo>
                  <a:cubicBezTo>
                    <a:pt x="310" y="2029"/>
                    <a:pt x="949" y="2708"/>
                    <a:pt x="2056" y="3305"/>
                  </a:cubicBezTo>
                  <a:lnTo>
                    <a:pt x="2075" y="3278"/>
                  </a:lnTo>
                  <a:cubicBezTo>
                    <a:pt x="972" y="2685"/>
                    <a:pt x="338" y="2016"/>
                    <a:pt x="188" y="1286"/>
                  </a:cubicBezTo>
                  <a:cubicBezTo>
                    <a:pt x="37" y="557"/>
                    <a:pt x="447" y="28"/>
                    <a:pt x="453" y="24"/>
                  </a:cubicBezTo>
                  <a:lnTo>
                    <a:pt x="425" y="1"/>
                  </a:ln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49"/>
            <p:cNvSpPr/>
            <p:nvPr/>
          </p:nvSpPr>
          <p:spPr>
            <a:xfrm>
              <a:off x="3272375" y="3553175"/>
              <a:ext cx="54150" cy="75675"/>
            </a:xfrm>
            <a:custGeom>
              <a:rect b="b" l="l" r="r" t="t"/>
              <a:pathLst>
                <a:path extrusionOk="0" h="3027" w="2166">
                  <a:moveTo>
                    <a:pt x="502" y="1"/>
                  </a:moveTo>
                  <a:cubicBezTo>
                    <a:pt x="497" y="5"/>
                    <a:pt x="1" y="488"/>
                    <a:pt x="320" y="1432"/>
                  </a:cubicBezTo>
                  <a:cubicBezTo>
                    <a:pt x="634" y="2370"/>
                    <a:pt x="2138" y="3022"/>
                    <a:pt x="2152" y="3026"/>
                  </a:cubicBezTo>
                  <a:lnTo>
                    <a:pt x="2165" y="2995"/>
                  </a:lnTo>
                  <a:cubicBezTo>
                    <a:pt x="2152" y="2990"/>
                    <a:pt x="661" y="2347"/>
                    <a:pt x="352" y="1423"/>
                  </a:cubicBezTo>
                  <a:cubicBezTo>
                    <a:pt x="42" y="497"/>
                    <a:pt x="520" y="28"/>
                    <a:pt x="525" y="23"/>
                  </a:cubicBezTo>
                  <a:lnTo>
                    <a:pt x="502" y="1"/>
                  </a:ln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49"/>
            <p:cNvSpPr/>
            <p:nvPr/>
          </p:nvSpPr>
          <p:spPr>
            <a:xfrm>
              <a:off x="3325125" y="4022825"/>
              <a:ext cx="365675" cy="181250"/>
            </a:xfrm>
            <a:custGeom>
              <a:rect b="b" l="l" r="r" t="t"/>
              <a:pathLst>
                <a:path extrusionOk="0" h="7250" w="14627">
                  <a:moveTo>
                    <a:pt x="3024" y="1"/>
                  </a:moveTo>
                  <a:cubicBezTo>
                    <a:pt x="3016" y="1"/>
                    <a:pt x="3008" y="1"/>
                    <a:pt x="3000" y="2"/>
                  </a:cubicBezTo>
                  <a:cubicBezTo>
                    <a:pt x="1961" y="51"/>
                    <a:pt x="1" y="402"/>
                    <a:pt x="1004" y="3014"/>
                  </a:cubicBezTo>
                  <a:cubicBezTo>
                    <a:pt x="1004" y="3014"/>
                    <a:pt x="2882" y="4550"/>
                    <a:pt x="6710" y="5493"/>
                  </a:cubicBezTo>
                  <a:cubicBezTo>
                    <a:pt x="9742" y="6243"/>
                    <a:pt x="11926" y="7250"/>
                    <a:pt x="13104" y="7250"/>
                  </a:cubicBezTo>
                  <a:cubicBezTo>
                    <a:pt x="13416" y="7250"/>
                    <a:pt x="13657" y="7179"/>
                    <a:pt x="13825" y="7015"/>
                  </a:cubicBezTo>
                  <a:cubicBezTo>
                    <a:pt x="14626" y="6236"/>
                    <a:pt x="13560" y="5133"/>
                    <a:pt x="12170" y="4226"/>
                  </a:cubicBezTo>
                  <a:cubicBezTo>
                    <a:pt x="10785" y="3326"/>
                    <a:pt x="4143" y="1"/>
                    <a:pt x="3024" y="1"/>
                  </a:cubicBezTo>
                  <a:close/>
                </a:path>
              </a:pathLst>
            </a:custGeom>
            <a:solidFill>
              <a:srgbClr val="FF7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49"/>
            <p:cNvSpPr/>
            <p:nvPr/>
          </p:nvSpPr>
          <p:spPr>
            <a:xfrm>
              <a:off x="3334350" y="4014825"/>
              <a:ext cx="427325" cy="252300"/>
            </a:xfrm>
            <a:custGeom>
              <a:rect b="b" l="l" r="r" t="t"/>
              <a:pathLst>
                <a:path extrusionOk="0" h="10092" w="17093">
                  <a:moveTo>
                    <a:pt x="2801" y="0"/>
                  </a:moveTo>
                  <a:cubicBezTo>
                    <a:pt x="2178" y="0"/>
                    <a:pt x="1" y="1339"/>
                    <a:pt x="1528" y="3803"/>
                  </a:cubicBezTo>
                  <a:cubicBezTo>
                    <a:pt x="1528" y="3803"/>
                    <a:pt x="3880" y="6237"/>
                    <a:pt x="7070" y="7194"/>
                  </a:cubicBezTo>
                  <a:cubicBezTo>
                    <a:pt x="10265" y="8156"/>
                    <a:pt x="11022" y="8252"/>
                    <a:pt x="12034" y="9131"/>
                  </a:cubicBezTo>
                  <a:cubicBezTo>
                    <a:pt x="12598" y="9622"/>
                    <a:pt x="13605" y="10092"/>
                    <a:pt x="14525" y="10092"/>
                  </a:cubicBezTo>
                  <a:cubicBezTo>
                    <a:pt x="15256" y="10092"/>
                    <a:pt x="15933" y="9795"/>
                    <a:pt x="16290" y="8976"/>
                  </a:cubicBezTo>
                  <a:cubicBezTo>
                    <a:pt x="17093" y="7125"/>
                    <a:pt x="15037" y="6041"/>
                    <a:pt x="13451" y="4874"/>
                  </a:cubicBezTo>
                  <a:cubicBezTo>
                    <a:pt x="11865" y="3707"/>
                    <a:pt x="3315" y="225"/>
                    <a:pt x="2909" y="21"/>
                  </a:cubicBezTo>
                  <a:cubicBezTo>
                    <a:pt x="2882" y="7"/>
                    <a:pt x="2846" y="0"/>
                    <a:pt x="2801" y="0"/>
                  </a:cubicBezTo>
                  <a:close/>
                </a:path>
              </a:pathLst>
            </a:custGeom>
            <a:solidFill>
              <a:srgbClr val="151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49"/>
            <p:cNvSpPr/>
            <p:nvPr/>
          </p:nvSpPr>
          <p:spPr>
            <a:xfrm>
              <a:off x="3613875" y="4184225"/>
              <a:ext cx="121325" cy="493025"/>
            </a:xfrm>
            <a:custGeom>
              <a:rect b="b" l="l" r="r" t="t"/>
              <a:pathLst>
                <a:path extrusionOk="0" h="19721" w="4853">
                  <a:moveTo>
                    <a:pt x="3639" y="0"/>
                  </a:moveTo>
                  <a:cubicBezTo>
                    <a:pt x="3169" y="0"/>
                    <a:pt x="2675" y="296"/>
                    <a:pt x="2411" y="1052"/>
                  </a:cubicBezTo>
                  <a:cubicBezTo>
                    <a:pt x="2411" y="1052"/>
                    <a:pt x="1459" y="3500"/>
                    <a:pt x="729" y="6672"/>
                  </a:cubicBezTo>
                  <a:cubicBezTo>
                    <a:pt x="0" y="9844"/>
                    <a:pt x="150" y="18157"/>
                    <a:pt x="438" y="19136"/>
                  </a:cubicBezTo>
                  <a:cubicBezTo>
                    <a:pt x="516" y="19412"/>
                    <a:pt x="753" y="19720"/>
                    <a:pt x="990" y="19720"/>
                  </a:cubicBezTo>
                  <a:cubicBezTo>
                    <a:pt x="1152" y="19720"/>
                    <a:pt x="1313" y="19576"/>
                    <a:pt x="1422" y="19178"/>
                  </a:cubicBezTo>
                  <a:cubicBezTo>
                    <a:pt x="1686" y="18193"/>
                    <a:pt x="4699" y="2341"/>
                    <a:pt x="4795" y="1184"/>
                  </a:cubicBezTo>
                  <a:cubicBezTo>
                    <a:pt x="4852" y="525"/>
                    <a:pt x="4267" y="0"/>
                    <a:pt x="3639"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49"/>
            <p:cNvSpPr/>
            <p:nvPr/>
          </p:nvSpPr>
          <p:spPr>
            <a:xfrm>
              <a:off x="3598150" y="4178650"/>
              <a:ext cx="153000" cy="412550"/>
            </a:xfrm>
            <a:custGeom>
              <a:rect b="b" l="l" r="r" t="t"/>
              <a:pathLst>
                <a:path extrusionOk="0" h="16502" w="6120">
                  <a:moveTo>
                    <a:pt x="4042" y="0"/>
                  </a:moveTo>
                  <a:cubicBezTo>
                    <a:pt x="3760" y="0"/>
                    <a:pt x="3461" y="54"/>
                    <a:pt x="3154" y="168"/>
                  </a:cubicBezTo>
                  <a:cubicBezTo>
                    <a:pt x="1559" y="764"/>
                    <a:pt x="1686" y="2063"/>
                    <a:pt x="1686" y="2063"/>
                  </a:cubicBezTo>
                  <a:cubicBezTo>
                    <a:pt x="1686" y="2063"/>
                    <a:pt x="1408" y="4920"/>
                    <a:pt x="1408" y="5477"/>
                  </a:cubicBezTo>
                  <a:cubicBezTo>
                    <a:pt x="1408" y="6033"/>
                    <a:pt x="1" y="16502"/>
                    <a:pt x="1" y="16502"/>
                  </a:cubicBezTo>
                  <a:lnTo>
                    <a:pt x="4603" y="16502"/>
                  </a:lnTo>
                  <a:cubicBezTo>
                    <a:pt x="4603" y="16502"/>
                    <a:pt x="5419" y="11529"/>
                    <a:pt x="5643" y="9447"/>
                  </a:cubicBezTo>
                  <a:cubicBezTo>
                    <a:pt x="5866" y="7368"/>
                    <a:pt x="5957" y="2396"/>
                    <a:pt x="5957" y="2396"/>
                  </a:cubicBezTo>
                  <a:cubicBezTo>
                    <a:pt x="6119" y="955"/>
                    <a:pt x="5233" y="0"/>
                    <a:pt x="4042" y="0"/>
                  </a:cubicBezTo>
                  <a:close/>
                </a:path>
              </a:pathLst>
            </a:custGeom>
            <a:solidFill>
              <a:srgbClr val="151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49"/>
            <p:cNvSpPr/>
            <p:nvPr/>
          </p:nvSpPr>
          <p:spPr>
            <a:xfrm>
              <a:off x="3604425" y="4543225"/>
              <a:ext cx="115775" cy="1500"/>
            </a:xfrm>
            <a:custGeom>
              <a:rect b="b" l="l" r="r" t="t"/>
              <a:pathLst>
                <a:path extrusionOk="0" h="60" w="4631">
                  <a:moveTo>
                    <a:pt x="0" y="0"/>
                  </a:moveTo>
                  <a:lnTo>
                    <a:pt x="0" y="55"/>
                  </a:lnTo>
                  <a:cubicBezTo>
                    <a:pt x="36" y="55"/>
                    <a:pt x="564" y="59"/>
                    <a:pt x="1254" y="59"/>
                  </a:cubicBezTo>
                  <a:cubicBezTo>
                    <a:pt x="2584" y="59"/>
                    <a:pt x="4512" y="55"/>
                    <a:pt x="4630" y="55"/>
                  </a:cubicBezTo>
                  <a:lnTo>
                    <a:pt x="4630" y="0"/>
                  </a:lnTo>
                  <a:cubicBezTo>
                    <a:pt x="4600" y="0"/>
                    <a:pt x="2599" y="2"/>
                    <a:pt x="1237" y="2"/>
                  </a:cubicBezTo>
                  <a:cubicBezTo>
                    <a:pt x="556" y="2"/>
                    <a:pt x="35" y="2"/>
                    <a:pt x="0" y="0"/>
                  </a:cubicBezTo>
                  <a:close/>
                </a:path>
              </a:pathLst>
            </a:custGeom>
            <a:solidFill>
              <a:srgbClr val="E34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49"/>
            <p:cNvSpPr/>
            <p:nvPr/>
          </p:nvSpPr>
          <p:spPr>
            <a:xfrm>
              <a:off x="3617400" y="4692375"/>
              <a:ext cx="179375" cy="22900"/>
            </a:xfrm>
            <a:custGeom>
              <a:rect b="b" l="l" r="r" t="t"/>
              <a:pathLst>
                <a:path extrusionOk="0" h="916" w="7175">
                  <a:moveTo>
                    <a:pt x="1" y="0"/>
                  </a:moveTo>
                  <a:lnTo>
                    <a:pt x="1" y="916"/>
                  </a:lnTo>
                  <a:lnTo>
                    <a:pt x="7174" y="916"/>
                  </a:lnTo>
                  <a:cubicBezTo>
                    <a:pt x="7174" y="916"/>
                    <a:pt x="7151" y="825"/>
                    <a:pt x="7010" y="0"/>
                  </a:cubicBezTo>
                  <a:close/>
                </a:path>
              </a:pathLst>
            </a:custGeom>
            <a:solidFill>
              <a:srgbClr val="151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49"/>
            <p:cNvSpPr/>
            <p:nvPr/>
          </p:nvSpPr>
          <p:spPr>
            <a:xfrm>
              <a:off x="3617400" y="4609300"/>
              <a:ext cx="175250" cy="83100"/>
            </a:xfrm>
            <a:custGeom>
              <a:rect b="b" l="l" r="r" t="t"/>
              <a:pathLst>
                <a:path extrusionOk="0" h="3324" w="7010">
                  <a:moveTo>
                    <a:pt x="1" y="0"/>
                  </a:moveTo>
                  <a:lnTo>
                    <a:pt x="1" y="3323"/>
                  </a:lnTo>
                  <a:lnTo>
                    <a:pt x="7010" y="3323"/>
                  </a:lnTo>
                  <a:cubicBezTo>
                    <a:pt x="7006" y="3309"/>
                    <a:pt x="7001" y="3291"/>
                    <a:pt x="7001" y="3273"/>
                  </a:cubicBezTo>
                  <a:cubicBezTo>
                    <a:pt x="6850" y="2402"/>
                    <a:pt x="4471" y="2206"/>
                    <a:pt x="3017" y="2070"/>
                  </a:cubicBezTo>
                  <a:cubicBezTo>
                    <a:pt x="1564" y="1928"/>
                    <a:pt x="1768" y="0"/>
                    <a:pt x="1768" y="0"/>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49"/>
            <p:cNvSpPr/>
            <p:nvPr/>
          </p:nvSpPr>
          <p:spPr>
            <a:xfrm>
              <a:off x="3698975" y="4673775"/>
              <a:ext cx="80125" cy="18825"/>
            </a:xfrm>
            <a:custGeom>
              <a:rect b="b" l="l" r="r" t="t"/>
              <a:pathLst>
                <a:path extrusionOk="0" h="753" w="3205">
                  <a:moveTo>
                    <a:pt x="2053" y="1"/>
                  </a:moveTo>
                  <a:cubicBezTo>
                    <a:pt x="1749" y="1"/>
                    <a:pt x="1427" y="5"/>
                    <a:pt x="1145" y="19"/>
                  </a:cubicBezTo>
                  <a:cubicBezTo>
                    <a:pt x="288" y="60"/>
                    <a:pt x="1" y="730"/>
                    <a:pt x="1" y="735"/>
                  </a:cubicBezTo>
                  <a:lnTo>
                    <a:pt x="42" y="753"/>
                  </a:lnTo>
                  <a:cubicBezTo>
                    <a:pt x="46" y="749"/>
                    <a:pt x="320" y="106"/>
                    <a:pt x="1149" y="65"/>
                  </a:cubicBezTo>
                  <a:cubicBezTo>
                    <a:pt x="1430" y="51"/>
                    <a:pt x="1751" y="47"/>
                    <a:pt x="2054" y="47"/>
                  </a:cubicBezTo>
                  <a:cubicBezTo>
                    <a:pt x="2660" y="47"/>
                    <a:pt x="3196" y="65"/>
                    <a:pt x="3204" y="65"/>
                  </a:cubicBezTo>
                  <a:lnTo>
                    <a:pt x="3204" y="19"/>
                  </a:lnTo>
                  <a:cubicBezTo>
                    <a:pt x="3196" y="19"/>
                    <a:pt x="2660" y="1"/>
                    <a:pt x="20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49"/>
            <p:cNvSpPr/>
            <p:nvPr/>
          </p:nvSpPr>
          <p:spPr>
            <a:xfrm>
              <a:off x="3638925" y="4609300"/>
              <a:ext cx="60750" cy="58125"/>
            </a:xfrm>
            <a:custGeom>
              <a:rect b="b" l="l" r="r" t="t"/>
              <a:pathLst>
                <a:path extrusionOk="0" h="2325" w="2430">
                  <a:moveTo>
                    <a:pt x="10" y="0"/>
                  </a:moveTo>
                  <a:cubicBezTo>
                    <a:pt x="10" y="82"/>
                    <a:pt x="0" y="1979"/>
                    <a:pt x="730" y="2238"/>
                  </a:cubicBezTo>
                  <a:cubicBezTo>
                    <a:pt x="913" y="2303"/>
                    <a:pt x="1113" y="2324"/>
                    <a:pt x="1309" y="2324"/>
                  </a:cubicBezTo>
                  <a:cubicBezTo>
                    <a:pt x="1883" y="2324"/>
                    <a:pt x="2426" y="2120"/>
                    <a:pt x="2430" y="2116"/>
                  </a:cubicBezTo>
                  <a:lnTo>
                    <a:pt x="2417" y="2070"/>
                  </a:lnTo>
                  <a:cubicBezTo>
                    <a:pt x="2406" y="2073"/>
                    <a:pt x="1871" y="2280"/>
                    <a:pt x="1307" y="2280"/>
                  </a:cubicBezTo>
                  <a:cubicBezTo>
                    <a:pt x="1116" y="2280"/>
                    <a:pt x="922" y="2256"/>
                    <a:pt x="743" y="2193"/>
                  </a:cubicBezTo>
                  <a:cubicBezTo>
                    <a:pt x="46" y="1947"/>
                    <a:pt x="60" y="23"/>
                    <a:pt x="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49"/>
            <p:cNvSpPr/>
            <p:nvPr/>
          </p:nvSpPr>
          <p:spPr>
            <a:xfrm>
              <a:off x="3639500" y="4615225"/>
              <a:ext cx="23725" cy="16200"/>
            </a:xfrm>
            <a:custGeom>
              <a:rect b="b" l="l" r="r" t="t"/>
              <a:pathLst>
                <a:path extrusionOk="0" h="648" w="949">
                  <a:moveTo>
                    <a:pt x="23" y="0"/>
                  </a:moveTo>
                  <a:lnTo>
                    <a:pt x="0" y="37"/>
                  </a:lnTo>
                  <a:lnTo>
                    <a:pt x="926" y="648"/>
                  </a:lnTo>
                  <a:lnTo>
                    <a:pt x="949" y="611"/>
                  </a:lnTo>
                  <a:lnTo>
                    <a:pt x="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49"/>
            <p:cNvSpPr/>
            <p:nvPr/>
          </p:nvSpPr>
          <p:spPr>
            <a:xfrm>
              <a:off x="3640975" y="4619425"/>
              <a:ext cx="20775" cy="12000"/>
            </a:xfrm>
            <a:custGeom>
              <a:rect b="b" l="l" r="r" t="t"/>
              <a:pathLst>
                <a:path extrusionOk="0" h="480" w="831">
                  <a:moveTo>
                    <a:pt x="808" y="1"/>
                  </a:moveTo>
                  <a:lnTo>
                    <a:pt x="0" y="443"/>
                  </a:lnTo>
                  <a:lnTo>
                    <a:pt x="23" y="480"/>
                  </a:lnTo>
                  <a:lnTo>
                    <a:pt x="831" y="42"/>
                  </a:lnTo>
                  <a:lnTo>
                    <a:pt x="8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49"/>
            <p:cNvSpPr/>
            <p:nvPr/>
          </p:nvSpPr>
          <p:spPr>
            <a:xfrm>
              <a:off x="3642225" y="4637575"/>
              <a:ext cx="27600" cy="10700"/>
            </a:xfrm>
            <a:custGeom>
              <a:rect b="b" l="l" r="r" t="t"/>
              <a:pathLst>
                <a:path extrusionOk="0" h="428" w="1104">
                  <a:moveTo>
                    <a:pt x="15" y="0"/>
                  </a:moveTo>
                  <a:lnTo>
                    <a:pt x="1" y="45"/>
                  </a:lnTo>
                  <a:lnTo>
                    <a:pt x="1090" y="428"/>
                  </a:lnTo>
                  <a:lnTo>
                    <a:pt x="1103" y="383"/>
                  </a:lnTo>
                  <a:lnTo>
                    <a:pt x="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49"/>
            <p:cNvSpPr/>
            <p:nvPr/>
          </p:nvSpPr>
          <p:spPr>
            <a:xfrm>
              <a:off x="3645650" y="4637675"/>
              <a:ext cx="19625" cy="13700"/>
            </a:xfrm>
            <a:custGeom>
              <a:rect b="b" l="l" r="r" t="t"/>
              <a:pathLst>
                <a:path extrusionOk="0" h="548" w="785">
                  <a:moveTo>
                    <a:pt x="757" y="0"/>
                  </a:moveTo>
                  <a:lnTo>
                    <a:pt x="1" y="511"/>
                  </a:lnTo>
                  <a:lnTo>
                    <a:pt x="24" y="547"/>
                  </a:lnTo>
                  <a:lnTo>
                    <a:pt x="785" y="37"/>
                  </a:lnTo>
                  <a:lnTo>
                    <a:pt x="75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49"/>
            <p:cNvSpPr/>
            <p:nvPr/>
          </p:nvSpPr>
          <p:spPr>
            <a:xfrm>
              <a:off x="3404550" y="3710675"/>
              <a:ext cx="216550" cy="250775"/>
            </a:xfrm>
            <a:custGeom>
              <a:rect b="b" l="l" r="r" t="t"/>
              <a:pathLst>
                <a:path extrusionOk="0" h="10031" w="8662">
                  <a:moveTo>
                    <a:pt x="1462" y="1"/>
                  </a:moveTo>
                  <a:cubicBezTo>
                    <a:pt x="1167" y="1"/>
                    <a:pt x="882" y="112"/>
                    <a:pt x="666" y="418"/>
                  </a:cubicBezTo>
                  <a:cubicBezTo>
                    <a:pt x="0" y="1358"/>
                    <a:pt x="639" y="2324"/>
                    <a:pt x="816" y="2797"/>
                  </a:cubicBezTo>
                  <a:cubicBezTo>
                    <a:pt x="990" y="3272"/>
                    <a:pt x="5379" y="8832"/>
                    <a:pt x="6213" y="9583"/>
                  </a:cubicBezTo>
                  <a:cubicBezTo>
                    <a:pt x="6535" y="9874"/>
                    <a:pt x="6993" y="10031"/>
                    <a:pt x="7415" y="10031"/>
                  </a:cubicBezTo>
                  <a:cubicBezTo>
                    <a:pt x="8085" y="10031"/>
                    <a:pt x="8661" y="9634"/>
                    <a:pt x="8446" y="8750"/>
                  </a:cubicBezTo>
                  <a:cubicBezTo>
                    <a:pt x="8095" y="7309"/>
                    <a:pt x="2899" y="692"/>
                    <a:pt x="2899" y="692"/>
                  </a:cubicBezTo>
                  <a:cubicBezTo>
                    <a:pt x="2733" y="482"/>
                    <a:pt x="2076" y="1"/>
                    <a:pt x="146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49"/>
            <p:cNvSpPr/>
            <p:nvPr/>
          </p:nvSpPr>
          <p:spPr>
            <a:xfrm>
              <a:off x="3431875" y="3750775"/>
              <a:ext cx="99750" cy="135225"/>
            </a:xfrm>
            <a:custGeom>
              <a:rect b="b" l="l" r="r" t="t"/>
              <a:pathLst>
                <a:path extrusionOk="0" h="5409" w="3990">
                  <a:moveTo>
                    <a:pt x="1827" y="0"/>
                  </a:moveTo>
                  <a:cubicBezTo>
                    <a:pt x="1371" y="0"/>
                    <a:pt x="901" y="235"/>
                    <a:pt x="594" y="865"/>
                  </a:cubicBezTo>
                  <a:cubicBezTo>
                    <a:pt x="1" y="2078"/>
                    <a:pt x="1059" y="3048"/>
                    <a:pt x="1059" y="3048"/>
                  </a:cubicBezTo>
                  <a:lnTo>
                    <a:pt x="2918" y="5409"/>
                  </a:lnTo>
                  <a:lnTo>
                    <a:pt x="3989" y="1959"/>
                  </a:lnTo>
                  <a:cubicBezTo>
                    <a:pt x="3989" y="1959"/>
                    <a:pt x="3447" y="1025"/>
                    <a:pt x="2909" y="465"/>
                  </a:cubicBezTo>
                  <a:cubicBezTo>
                    <a:pt x="2650" y="197"/>
                    <a:pt x="2244" y="0"/>
                    <a:pt x="1827" y="0"/>
                  </a:cubicBezTo>
                  <a:close/>
                </a:path>
              </a:pathLst>
            </a:custGeom>
            <a:solidFill>
              <a:srgbClr val="4715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49"/>
            <p:cNvSpPr/>
            <p:nvPr/>
          </p:nvSpPr>
          <p:spPr>
            <a:xfrm>
              <a:off x="3378125" y="3680900"/>
              <a:ext cx="169575" cy="180175"/>
            </a:xfrm>
            <a:custGeom>
              <a:rect b="b" l="l" r="r" t="t"/>
              <a:pathLst>
                <a:path extrusionOk="0" h="7207" w="6783">
                  <a:moveTo>
                    <a:pt x="2236" y="1"/>
                  </a:moveTo>
                  <a:cubicBezTo>
                    <a:pt x="1581" y="1"/>
                    <a:pt x="1044" y="210"/>
                    <a:pt x="1044" y="210"/>
                  </a:cubicBezTo>
                  <a:cubicBezTo>
                    <a:pt x="0" y="1395"/>
                    <a:pt x="588" y="2229"/>
                    <a:pt x="1057" y="3159"/>
                  </a:cubicBezTo>
                  <a:cubicBezTo>
                    <a:pt x="1527" y="4089"/>
                    <a:pt x="4193" y="7206"/>
                    <a:pt x="4193" y="7206"/>
                  </a:cubicBezTo>
                  <a:lnTo>
                    <a:pt x="6782" y="3943"/>
                  </a:lnTo>
                  <a:cubicBezTo>
                    <a:pt x="6782" y="3943"/>
                    <a:pt x="4767" y="1500"/>
                    <a:pt x="3733" y="534"/>
                  </a:cubicBezTo>
                  <a:cubicBezTo>
                    <a:pt x="3287" y="119"/>
                    <a:pt x="2728" y="1"/>
                    <a:pt x="2236"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49"/>
            <p:cNvSpPr/>
            <p:nvPr/>
          </p:nvSpPr>
          <p:spPr>
            <a:xfrm>
              <a:off x="3544275" y="3898175"/>
              <a:ext cx="250350" cy="214450"/>
            </a:xfrm>
            <a:custGeom>
              <a:rect b="b" l="l" r="r" t="t"/>
              <a:pathLst>
                <a:path extrusionOk="0" h="8578" w="10014">
                  <a:moveTo>
                    <a:pt x="1216" y="0"/>
                  </a:moveTo>
                  <a:cubicBezTo>
                    <a:pt x="549" y="0"/>
                    <a:pt x="1" y="375"/>
                    <a:pt x="214" y="1423"/>
                  </a:cubicBezTo>
                  <a:cubicBezTo>
                    <a:pt x="546" y="3063"/>
                    <a:pt x="7875" y="7954"/>
                    <a:pt x="8946" y="8419"/>
                  </a:cubicBezTo>
                  <a:cubicBezTo>
                    <a:pt x="9204" y="8531"/>
                    <a:pt x="9402" y="8577"/>
                    <a:pt x="9550" y="8577"/>
                  </a:cubicBezTo>
                  <a:cubicBezTo>
                    <a:pt x="10013" y="8577"/>
                    <a:pt x="9971" y="8119"/>
                    <a:pt x="9693" y="7817"/>
                  </a:cubicBezTo>
                  <a:cubicBezTo>
                    <a:pt x="9693" y="7817"/>
                    <a:pt x="3285" y="821"/>
                    <a:pt x="2347" y="306"/>
                  </a:cubicBezTo>
                  <a:cubicBezTo>
                    <a:pt x="2009" y="120"/>
                    <a:pt x="1593" y="0"/>
                    <a:pt x="1216"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49"/>
            <p:cNvSpPr/>
            <p:nvPr/>
          </p:nvSpPr>
          <p:spPr>
            <a:xfrm>
              <a:off x="3746725" y="4079575"/>
              <a:ext cx="110775" cy="101375"/>
            </a:xfrm>
            <a:custGeom>
              <a:rect b="b" l="l" r="r" t="t"/>
              <a:pathLst>
                <a:path extrusionOk="0" h="4055" w="4431">
                  <a:moveTo>
                    <a:pt x="649" y="1"/>
                  </a:moveTo>
                  <a:cubicBezTo>
                    <a:pt x="576" y="1"/>
                    <a:pt x="514" y="15"/>
                    <a:pt x="465" y="46"/>
                  </a:cubicBezTo>
                  <a:cubicBezTo>
                    <a:pt x="0" y="338"/>
                    <a:pt x="1126" y="1619"/>
                    <a:pt x="1399" y="2166"/>
                  </a:cubicBezTo>
                  <a:cubicBezTo>
                    <a:pt x="1651" y="2662"/>
                    <a:pt x="2646" y="3619"/>
                    <a:pt x="2951" y="3619"/>
                  </a:cubicBezTo>
                  <a:cubicBezTo>
                    <a:pt x="2982" y="3619"/>
                    <a:pt x="3006" y="3609"/>
                    <a:pt x="3022" y="3588"/>
                  </a:cubicBezTo>
                  <a:cubicBezTo>
                    <a:pt x="3191" y="3359"/>
                    <a:pt x="2338" y="2753"/>
                    <a:pt x="2243" y="2499"/>
                  </a:cubicBezTo>
                  <a:cubicBezTo>
                    <a:pt x="2166" y="2286"/>
                    <a:pt x="2222" y="2172"/>
                    <a:pt x="2305" y="2172"/>
                  </a:cubicBezTo>
                  <a:cubicBezTo>
                    <a:pt x="2320" y="2172"/>
                    <a:pt x="2336" y="2176"/>
                    <a:pt x="2352" y="2184"/>
                  </a:cubicBezTo>
                  <a:cubicBezTo>
                    <a:pt x="2352" y="2184"/>
                    <a:pt x="2821" y="2371"/>
                    <a:pt x="3095" y="2722"/>
                  </a:cubicBezTo>
                  <a:cubicBezTo>
                    <a:pt x="3345" y="3042"/>
                    <a:pt x="4035" y="4054"/>
                    <a:pt x="4250" y="4054"/>
                  </a:cubicBezTo>
                  <a:cubicBezTo>
                    <a:pt x="4271" y="4054"/>
                    <a:pt x="4287" y="4045"/>
                    <a:pt x="4298" y="4026"/>
                  </a:cubicBezTo>
                  <a:cubicBezTo>
                    <a:pt x="4430" y="3793"/>
                    <a:pt x="3733" y="2471"/>
                    <a:pt x="3191" y="1728"/>
                  </a:cubicBezTo>
                  <a:cubicBezTo>
                    <a:pt x="2705" y="1058"/>
                    <a:pt x="1276" y="1"/>
                    <a:pt x="649"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49"/>
            <p:cNvSpPr/>
            <p:nvPr/>
          </p:nvSpPr>
          <p:spPr>
            <a:xfrm>
              <a:off x="3229775" y="3681275"/>
              <a:ext cx="256400" cy="283600"/>
            </a:xfrm>
            <a:custGeom>
              <a:rect b="b" l="l" r="r" t="t"/>
              <a:pathLst>
                <a:path extrusionOk="0" h="11344" w="10256">
                  <a:moveTo>
                    <a:pt x="7217" y="0"/>
                  </a:moveTo>
                  <a:cubicBezTo>
                    <a:pt x="6574" y="0"/>
                    <a:pt x="6012" y="45"/>
                    <a:pt x="6012" y="45"/>
                  </a:cubicBezTo>
                  <a:lnTo>
                    <a:pt x="4626" y="27"/>
                  </a:lnTo>
                  <a:cubicBezTo>
                    <a:pt x="4626" y="27"/>
                    <a:pt x="2156" y="291"/>
                    <a:pt x="1309" y="405"/>
                  </a:cubicBezTo>
                  <a:cubicBezTo>
                    <a:pt x="461" y="519"/>
                    <a:pt x="0" y="1508"/>
                    <a:pt x="100" y="2692"/>
                  </a:cubicBezTo>
                  <a:cubicBezTo>
                    <a:pt x="196" y="3874"/>
                    <a:pt x="1345" y="6043"/>
                    <a:pt x="1705" y="6813"/>
                  </a:cubicBezTo>
                  <a:cubicBezTo>
                    <a:pt x="2060" y="7583"/>
                    <a:pt x="2662" y="11142"/>
                    <a:pt x="2662" y="11142"/>
                  </a:cubicBezTo>
                  <a:lnTo>
                    <a:pt x="7302" y="11344"/>
                  </a:lnTo>
                  <a:cubicBezTo>
                    <a:pt x="7302" y="11344"/>
                    <a:pt x="7429" y="11197"/>
                    <a:pt x="7483" y="10445"/>
                  </a:cubicBezTo>
                  <a:cubicBezTo>
                    <a:pt x="7538" y="9693"/>
                    <a:pt x="8118" y="7875"/>
                    <a:pt x="9189" y="5505"/>
                  </a:cubicBezTo>
                  <a:cubicBezTo>
                    <a:pt x="10255" y="3140"/>
                    <a:pt x="9507" y="706"/>
                    <a:pt x="8983" y="277"/>
                  </a:cubicBezTo>
                  <a:cubicBezTo>
                    <a:pt x="8712" y="54"/>
                    <a:pt x="7916" y="0"/>
                    <a:pt x="7217"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49"/>
            <p:cNvSpPr/>
            <p:nvPr/>
          </p:nvSpPr>
          <p:spPr>
            <a:xfrm>
              <a:off x="3286625" y="3681250"/>
              <a:ext cx="138700" cy="46300"/>
            </a:xfrm>
            <a:custGeom>
              <a:rect b="b" l="l" r="r" t="t"/>
              <a:pathLst>
                <a:path extrusionOk="0" h="1852" w="5548">
                  <a:moveTo>
                    <a:pt x="5150" y="0"/>
                  </a:moveTo>
                  <a:cubicBezTo>
                    <a:pt x="5150" y="0"/>
                    <a:pt x="4822" y="1450"/>
                    <a:pt x="2912" y="1532"/>
                  </a:cubicBezTo>
                  <a:cubicBezTo>
                    <a:pt x="2859" y="1534"/>
                    <a:pt x="2807" y="1535"/>
                    <a:pt x="2756" y="1535"/>
                  </a:cubicBezTo>
                  <a:cubicBezTo>
                    <a:pt x="967" y="1535"/>
                    <a:pt x="337" y="246"/>
                    <a:pt x="337" y="246"/>
                  </a:cubicBezTo>
                  <a:lnTo>
                    <a:pt x="0" y="287"/>
                  </a:lnTo>
                  <a:cubicBezTo>
                    <a:pt x="1" y="287"/>
                    <a:pt x="1" y="287"/>
                    <a:pt x="1" y="287"/>
                  </a:cubicBezTo>
                  <a:cubicBezTo>
                    <a:pt x="43" y="287"/>
                    <a:pt x="706" y="1846"/>
                    <a:pt x="2867" y="1851"/>
                  </a:cubicBezTo>
                  <a:cubicBezTo>
                    <a:pt x="2870" y="1851"/>
                    <a:pt x="2873" y="1851"/>
                    <a:pt x="2875" y="1851"/>
                  </a:cubicBezTo>
                  <a:cubicBezTo>
                    <a:pt x="5033" y="1851"/>
                    <a:pt x="5547" y="19"/>
                    <a:pt x="5547" y="19"/>
                  </a:cubicBezTo>
                  <a:lnTo>
                    <a:pt x="5150"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49"/>
            <p:cNvSpPr/>
            <p:nvPr/>
          </p:nvSpPr>
          <p:spPr>
            <a:xfrm>
              <a:off x="3416050" y="3767375"/>
              <a:ext cx="57350" cy="175050"/>
            </a:xfrm>
            <a:custGeom>
              <a:rect b="b" l="l" r="r" t="t"/>
              <a:pathLst>
                <a:path extrusionOk="0" h="7002" w="2294">
                  <a:moveTo>
                    <a:pt x="2226" y="1"/>
                  </a:moveTo>
                  <a:cubicBezTo>
                    <a:pt x="2226" y="10"/>
                    <a:pt x="2220" y="1118"/>
                    <a:pt x="1601" y="2284"/>
                  </a:cubicBezTo>
                  <a:cubicBezTo>
                    <a:pt x="976" y="3460"/>
                    <a:pt x="47" y="6095"/>
                    <a:pt x="1" y="7001"/>
                  </a:cubicBezTo>
                  <a:lnTo>
                    <a:pt x="70" y="7001"/>
                  </a:lnTo>
                  <a:cubicBezTo>
                    <a:pt x="110" y="6108"/>
                    <a:pt x="1040" y="3483"/>
                    <a:pt x="1660" y="2317"/>
                  </a:cubicBezTo>
                  <a:cubicBezTo>
                    <a:pt x="2285" y="1135"/>
                    <a:pt x="2293" y="10"/>
                    <a:pt x="2293" y="1"/>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49"/>
            <p:cNvSpPr/>
            <p:nvPr/>
          </p:nvSpPr>
          <p:spPr>
            <a:xfrm>
              <a:off x="3321275" y="3568575"/>
              <a:ext cx="58000" cy="135025"/>
            </a:xfrm>
            <a:custGeom>
              <a:rect b="b" l="l" r="r" t="t"/>
              <a:pathLst>
                <a:path extrusionOk="0" h="5401" w="2320">
                  <a:moveTo>
                    <a:pt x="757" y="0"/>
                  </a:moveTo>
                  <a:cubicBezTo>
                    <a:pt x="647" y="0"/>
                    <a:pt x="526" y="19"/>
                    <a:pt x="392" y="63"/>
                  </a:cubicBezTo>
                  <a:lnTo>
                    <a:pt x="0" y="4890"/>
                  </a:lnTo>
                  <a:cubicBezTo>
                    <a:pt x="0" y="4890"/>
                    <a:pt x="493" y="5332"/>
                    <a:pt x="1162" y="5395"/>
                  </a:cubicBezTo>
                  <a:cubicBezTo>
                    <a:pt x="1203" y="5399"/>
                    <a:pt x="1243" y="5401"/>
                    <a:pt x="1282" y="5401"/>
                  </a:cubicBezTo>
                  <a:cubicBezTo>
                    <a:pt x="1890" y="5401"/>
                    <a:pt x="2319" y="4991"/>
                    <a:pt x="2319" y="4991"/>
                  </a:cubicBezTo>
                  <a:lnTo>
                    <a:pt x="1723" y="980"/>
                  </a:lnTo>
                  <a:cubicBezTo>
                    <a:pt x="1723" y="980"/>
                    <a:pt x="1540" y="0"/>
                    <a:pt x="757"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49"/>
            <p:cNvSpPr/>
            <p:nvPr/>
          </p:nvSpPr>
          <p:spPr>
            <a:xfrm>
              <a:off x="3333425" y="3566375"/>
              <a:ext cx="34125" cy="48475"/>
            </a:xfrm>
            <a:custGeom>
              <a:rect b="b" l="l" r="r" t="t"/>
              <a:pathLst>
                <a:path extrusionOk="0" h="1939" w="1365">
                  <a:moveTo>
                    <a:pt x="490" y="0"/>
                  </a:moveTo>
                  <a:cubicBezTo>
                    <a:pt x="0" y="0"/>
                    <a:pt x="61" y="370"/>
                    <a:pt x="61" y="370"/>
                  </a:cubicBezTo>
                  <a:cubicBezTo>
                    <a:pt x="61" y="370"/>
                    <a:pt x="872" y="1869"/>
                    <a:pt x="1364" y="1938"/>
                  </a:cubicBezTo>
                  <a:lnTo>
                    <a:pt x="1237" y="867"/>
                  </a:lnTo>
                  <a:cubicBezTo>
                    <a:pt x="1237" y="867"/>
                    <a:pt x="1073" y="24"/>
                    <a:pt x="535" y="1"/>
                  </a:cubicBezTo>
                  <a:cubicBezTo>
                    <a:pt x="520" y="0"/>
                    <a:pt x="505" y="0"/>
                    <a:pt x="490" y="0"/>
                  </a:cubicBezTo>
                  <a:close/>
                </a:path>
              </a:pathLst>
            </a:custGeom>
            <a:solidFill>
              <a:srgbClr val="4715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49"/>
            <p:cNvSpPr/>
            <p:nvPr/>
          </p:nvSpPr>
          <p:spPr>
            <a:xfrm>
              <a:off x="3313275" y="3485625"/>
              <a:ext cx="106900" cy="111950"/>
            </a:xfrm>
            <a:custGeom>
              <a:rect b="b" l="l" r="r" t="t"/>
              <a:pathLst>
                <a:path extrusionOk="0" h="4478" w="4276">
                  <a:moveTo>
                    <a:pt x="2072" y="1"/>
                  </a:moveTo>
                  <a:cubicBezTo>
                    <a:pt x="1362" y="1"/>
                    <a:pt x="786" y="223"/>
                    <a:pt x="744" y="925"/>
                  </a:cubicBezTo>
                  <a:cubicBezTo>
                    <a:pt x="685" y="1918"/>
                    <a:pt x="680" y="2392"/>
                    <a:pt x="680" y="2392"/>
                  </a:cubicBezTo>
                  <a:cubicBezTo>
                    <a:pt x="680" y="2392"/>
                    <a:pt x="582" y="2243"/>
                    <a:pt x="428" y="2243"/>
                  </a:cubicBezTo>
                  <a:cubicBezTo>
                    <a:pt x="377" y="2243"/>
                    <a:pt x="321" y="2259"/>
                    <a:pt x="260" y="2301"/>
                  </a:cubicBezTo>
                  <a:cubicBezTo>
                    <a:pt x="10" y="2474"/>
                    <a:pt x="1" y="3258"/>
                    <a:pt x="270" y="3423"/>
                  </a:cubicBezTo>
                  <a:cubicBezTo>
                    <a:pt x="346" y="3468"/>
                    <a:pt x="415" y="3484"/>
                    <a:pt x="474" y="3484"/>
                  </a:cubicBezTo>
                  <a:cubicBezTo>
                    <a:pt x="623" y="3484"/>
                    <a:pt x="712" y="3381"/>
                    <a:pt x="712" y="3381"/>
                  </a:cubicBezTo>
                  <a:cubicBezTo>
                    <a:pt x="712" y="3381"/>
                    <a:pt x="1099" y="4065"/>
                    <a:pt x="2043" y="4298"/>
                  </a:cubicBezTo>
                  <a:cubicBezTo>
                    <a:pt x="2043" y="4298"/>
                    <a:pt x="2866" y="4477"/>
                    <a:pt x="3431" y="4477"/>
                  </a:cubicBezTo>
                  <a:cubicBezTo>
                    <a:pt x="3592" y="4477"/>
                    <a:pt x="3731" y="4463"/>
                    <a:pt x="3825" y="4426"/>
                  </a:cubicBezTo>
                  <a:cubicBezTo>
                    <a:pt x="4248" y="4262"/>
                    <a:pt x="4276" y="3696"/>
                    <a:pt x="4143" y="2889"/>
                  </a:cubicBezTo>
                  <a:cubicBezTo>
                    <a:pt x="4012" y="2078"/>
                    <a:pt x="4048" y="291"/>
                    <a:pt x="2986" y="95"/>
                  </a:cubicBezTo>
                  <a:cubicBezTo>
                    <a:pt x="2677" y="38"/>
                    <a:pt x="2364" y="1"/>
                    <a:pt x="207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49"/>
            <p:cNvSpPr/>
            <p:nvPr/>
          </p:nvSpPr>
          <p:spPr>
            <a:xfrm>
              <a:off x="3351800" y="3528725"/>
              <a:ext cx="22150" cy="12100"/>
            </a:xfrm>
            <a:custGeom>
              <a:rect b="b" l="l" r="r" t="t"/>
              <a:pathLst>
                <a:path extrusionOk="0" h="484" w="886">
                  <a:moveTo>
                    <a:pt x="425" y="0"/>
                  </a:moveTo>
                  <a:cubicBezTo>
                    <a:pt x="410" y="0"/>
                    <a:pt x="395" y="1"/>
                    <a:pt x="379" y="3"/>
                  </a:cubicBezTo>
                  <a:cubicBezTo>
                    <a:pt x="0" y="39"/>
                    <a:pt x="14" y="344"/>
                    <a:pt x="14" y="344"/>
                  </a:cubicBezTo>
                  <a:cubicBezTo>
                    <a:pt x="14" y="344"/>
                    <a:pt x="266" y="483"/>
                    <a:pt x="576" y="483"/>
                  </a:cubicBezTo>
                  <a:cubicBezTo>
                    <a:pt x="675" y="483"/>
                    <a:pt x="780" y="469"/>
                    <a:pt x="885" y="432"/>
                  </a:cubicBezTo>
                  <a:cubicBezTo>
                    <a:pt x="885" y="432"/>
                    <a:pt x="768" y="0"/>
                    <a:pt x="4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49"/>
            <p:cNvSpPr/>
            <p:nvPr/>
          </p:nvSpPr>
          <p:spPr>
            <a:xfrm>
              <a:off x="3392600" y="3524125"/>
              <a:ext cx="15375" cy="13675"/>
            </a:xfrm>
            <a:custGeom>
              <a:rect b="b" l="l" r="r" t="t"/>
              <a:pathLst>
                <a:path extrusionOk="0" h="547" w="615">
                  <a:moveTo>
                    <a:pt x="399" y="0"/>
                  </a:moveTo>
                  <a:cubicBezTo>
                    <a:pt x="368" y="0"/>
                    <a:pt x="333" y="7"/>
                    <a:pt x="292" y="23"/>
                  </a:cubicBezTo>
                  <a:cubicBezTo>
                    <a:pt x="0" y="137"/>
                    <a:pt x="123" y="547"/>
                    <a:pt x="123" y="547"/>
                  </a:cubicBezTo>
                  <a:cubicBezTo>
                    <a:pt x="123" y="547"/>
                    <a:pt x="551" y="474"/>
                    <a:pt x="615" y="260"/>
                  </a:cubicBezTo>
                  <a:cubicBezTo>
                    <a:pt x="615" y="260"/>
                    <a:pt x="591" y="0"/>
                    <a:pt x="3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49"/>
            <p:cNvSpPr/>
            <p:nvPr/>
          </p:nvSpPr>
          <p:spPr>
            <a:xfrm>
              <a:off x="3351375" y="3527775"/>
              <a:ext cx="22575" cy="11750"/>
            </a:xfrm>
            <a:custGeom>
              <a:rect b="b" l="l" r="r" t="t"/>
              <a:pathLst>
                <a:path extrusionOk="0" h="470" w="903">
                  <a:moveTo>
                    <a:pt x="415" y="0"/>
                  </a:moveTo>
                  <a:cubicBezTo>
                    <a:pt x="136" y="0"/>
                    <a:pt x="1" y="261"/>
                    <a:pt x="13" y="388"/>
                  </a:cubicBezTo>
                  <a:lnTo>
                    <a:pt x="31" y="382"/>
                  </a:lnTo>
                  <a:cubicBezTo>
                    <a:pt x="31" y="382"/>
                    <a:pt x="95" y="91"/>
                    <a:pt x="414" y="64"/>
                  </a:cubicBezTo>
                  <a:cubicBezTo>
                    <a:pt x="425" y="63"/>
                    <a:pt x="436" y="62"/>
                    <a:pt x="447" y="62"/>
                  </a:cubicBezTo>
                  <a:cubicBezTo>
                    <a:pt x="740" y="62"/>
                    <a:pt x="902" y="470"/>
                    <a:pt x="902" y="470"/>
                  </a:cubicBezTo>
                  <a:cubicBezTo>
                    <a:pt x="902" y="470"/>
                    <a:pt x="810" y="45"/>
                    <a:pt x="482" y="5"/>
                  </a:cubicBezTo>
                  <a:cubicBezTo>
                    <a:pt x="459" y="2"/>
                    <a:pt x="436" y="0"/>
                    <a:pt x="415" y="0"/>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49"/>
            <p:cNvSpPr/>
            <p:nvPr/>
          </p:nvSpPr>
          <p:spPr>
            <a:xfrm>
              <a:off x="3393375" y="3523250"/>
              <a:ext cx="14600" cy="14550"/>
            </a:xfrm>
            <a:custGeom>
              <a:rect b="b" l="l" r="r" t="t"/>
              <a:pathLst>
                <a:path extrusionOk="0" h="582" w="584">
                  <a:moveTo>
                    <a:pt x="354" y="0"/>
                  </a:moveTo>
                  <a:cubicBezTo>
                    <a:pt x="331" y="0"/>
                    <a:pt x="306" y="4"/>
                    <a:pt x="279" y="12"/>
                  </a:cubicBezTo>
                  <a:cubicBezTo>
                    <a:pt x="1" y="98"/>
                    <a:pt x="28" y="432"/>
                    <a:pt x="92" y="582"/>
                  </a:cubicBezTo>
                  <a:cubicBezTo>
                    <a:pt x="92" y="582"/>
                    <a:pt x="10" y="286"/>
                    <a:pt x="238" y="94"/>
                  </a:cubicBezTo>
                  <a:cubicBezTo>
                    <a:pt x="283" y="57"/>
                    <a:pt x="323" y="41"/>
                    <a:pt x="359" y="41"/>
                  </a:cubicBezTo>
                  <a:cubicBezTo>
                    <a:pt x="507" y="41"/>
                    <a:pt x="584" y="295"/>
                    <a:pt x="584" y="295"/>
                  </a:cubicBezTo>
                  <a:cubicBezTo>
                    <a:pt x="584" y="295"/>
                    <a:pt x="558" y="0"/>
                    <a:pt x="354" y="0"/>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49"/>
            <p:cNvSpPr/>
            <p:nvPr/>
          </p:nvSpPr>
          <p:spPr>
            <a:xfrm>
              <a:off x="3360250" y="3528975"/>
              <a:ext cx="7075" cy="9650"/>
            </a:xfrm>
            <a:custGeom>
              <a:rect b="b" l="l" r="r" t="t"/>
              <a:pathLst>
                <a:path extrusionOk="0" h="386" w="283">
                  <a:moveTo>
                    <a:pt x="125" y="0"/>
                  </a:moveTo>
                  <a:cubicBezTo>
                    <a:pt x="120" y="0"/>
                    <a:pt x="115" y="1"/>
                    <a:pt x="109" y="2"/>
                  </a:cubicBezTo>
                  <a:cubicBezTo>
                    <a:pt x="41" y="12"/>
                    <a:pt x="0" y="107"/>
                    <a:pt x="13" y="212"/>
                  </a:cubicBezTo>
                  <a:cubicBezTo>
                    <a:pt x="31" y="311"/>
                    <a:pt x="92" y="386"/>
                    <a:pt x="157" y="386"/>
                  </a:cubicBezTo>
                  <a:cubicBezTo>
                    <a:pt x="161" y="386"/>
                    <a:pt x="165" y="385"/>
                    <a:pt x="169" y="385"/>
                  </a:cubicBezTo>
                  <a:cubicBezTo>
                    <a:pt x="236" y="372"/>
                    <a:pt x="282" y="280"/>
                    <a:pt x="264" y="170"/>
                  </a:cubicBezTo>
                  <a:cubicBezTo>
                    <a:pt x="252" y="74"/>
                    <a:pt x="188" y="0"/>
                    <a:pt x="125" y="0"/>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49"/>
            <p:cNvSpPr/>
            <p:nvPr/>
          </p:nvSpPr>
          <p:spPr>
            <a:xfrm>
              <a:off x="3396475" y="3525350"/>
              <a:ext cx="7075" cy="9650"/>
            </a:xfrm>
            <a:custGeom>
              <a:rect b="b" l="l" r="r" t="t"/>
              <a:pathLst>
                <a:path extrusionOk="0" h="386" w="283">
                  <a:moveTo>
                    <a:pt x="125" y="1"/>
                  </a:moveTo>
                  <a:cubicBezTo>
                    <a:pt x="121" y="1"/>
                    <a:pt x="118" y="1"/>
                    <a:pt x="114" y="1"/>
                  </a:cubicBezTo>
                  <a:cubicBezTo>
                    <a:pt x="41" y="14"/>
                    <a:pt x="0" y="106"/>
                    <a:pt x="14" y="216"/>
                  </a:cubicBezTo>
                  <a:cubicBezTo>
                    <a:pt x="31" y="313"/>
                    <a:pt x="90" y="386"/>
                    <a:pt x="157" y="386"/>
                  </a:cubicBezTo>
                  <a:cubicBezTo>
                    <a:pt x="162" y="386"/>
                    <a:pt x="168" y="385"/>
                    <a:pt x="173" y="384"/>
                  </a:cubicBezTo>
                  <a:cubicBezTo>
                    <a:pt x="241" y="375"/>
                    <a:pt x="283" y="279"/>
                    <a:pt x="268" y="174"/>
                  </a:cubicBezTo>
                  <a:cubicBezTo>
                    <a:pt x="252" y="75"/>
                    <a:pt x="189" y="1"/>
                    <a:pt x="125" y="1"/>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49"/>
            <p:cNvSpPr/>
            <p:nvPr/>
          </p:nvSpPr>
          <p:spPr>
            <a:xfrm>
              <a:off x="3383350" y="3533225"/>
              <a:ext cx="13575" cy="24675"/>
            </a:xfrm>
            <a:custGeom>
              <a:rect b="b" l="l" r="r" t="t"/>
              <a:pathLst>
                <a:path extrusionOk="0" h="987" w="543">
                  <a:moveTo>
                    <a:pt x="55" y="0"/>
                  </a:moveTo>
                  <a:cubicBezTo>
                    <a:pt x="55" y="0"/>
                    <a:pt x="0" y="543"/>
                    <a:pt x="115" y="593"/>
                  </a:cubicBezTo>
                  <a:cubicBezTo>
                    <a:pt x="198" y="625"/>
                    <a:pt x="339" y="630"/>
                    <a:pt x="416" y="630"/>
                  </a:cubicBezTo>
                  <a:cubicBezTo>
                    <a:pt x="449" y="630"/>
                    <a:pt x="471" y="629"/>
                    <a:pt x="471" y="629"/>
                  </a:cubicBezTo>
                  <a:lnTo>
                    <a:pt x="471" y="629"/>
                  </a:lnTo>
                  <a:lnTo>
                    <a:pt x="115" y="957"/>
                  </a:lnTo>
                  <a:cubicBezTo>
                    <a:pt x="115" y="957"/>
                    <a:pt x="111" y="986"/>
                    <a:pt x="139" y="986"/>
                  </a:cubicBezTo>
                  <a:cubicBezTo>
                    <a:pt x="142" y="986"/>
                    <a:pt x="146" y="986"/>
                    <a:pt x="151" y="985"/>
                  </a:cubicBezTo>
                  <a:cubicBezTo>
                    <a:pt x="192" y="972"/>
                    <a:pt x="543" y="620"/>
                    <a:pt x="543" y="612"/>
                  </a:cubicBezTo>
                  <a:cubicBezTo>
                    <a:pt x="539" y="602"/>
                    <a:pt x="170" y="589"/>
                    <a:pt x="133" y="530"/>
                  </a:cubicBezTo>
                  <a:cubicBezTo>
                    <a:pt x="97" y="465"/>
                    <a:pt x="82" y="14"/>
                    <a:pt x="55" y="0"/>
                  </a:cubicBezTo>
                  <a:close/>
                </a:path>
              </a:pathLst>
            </a:custGeom>
            <a:solidFill>
              <a:srgbClr val="4715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49"/>
            <p:cNvSpPr/>
            <p:nvPr/>
          </p:nvSpPr>
          <p:spPr>
            <a:xfrm>
              <a:off x="3376650" y="3564475"/>
              <a:ext cx="21750" cy="6200"/>
            </a:xfrm>
            <a:custGeom>
              <a:rect b="b" l="l" r="r" t="t"/>
              <a:pathLst>
                <a:path extrusionOk="0" h="248" w="870">
                  <a:moveTo>
                    <a:pt x="522" y="0"/>
                  </a:moveTo>
                  <a:cubicBezTo>
                    <a:pt x="171" y="0"/>
                    <a:pt x="0" y="104"/>
                    <a:pt x="0" y="104"/>
                  </a:cubicBezTo>
                  <a:cubicBezTo>
                    <a:pt x="0" y="104"/>
                    <a:pt x="50" y="214"/>
                    <a:pt x="401" y="246"/>
                  </a:cubicBezTo>
                  <a:cubicBezTo>
                    <a:pt x="419" y="247"/>
                    <a:pt x="437" y="248"/>
                    <a:pt x="455" y="248"/>
                  </a:cubicBezTo>
                  <a:cubicBezTo>
                    <a:pt x="760" y="248"/>
                    <a:pt x="870" y="31"/>
                    <a:pt x="870" y="31"/>
                  </a:cubicBezTo>
                  <a:cubicBezTo>
                    <a:pt x="739" y="9"/>
                    <a:pt x="623" y="0"/>
                    <a:pt x="522" y="0"/>
                  </a:cubicBezTo>
                  <a:close/>
                </a:path>
              </a:pathLst>
            </a:custGeom>
            <a:solidFill>
              <a:srgbClr val="E34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49"/>
            <p:cNvSpPr/>
            <p:nvPr/>
          </p:nvSpPr>
          <p:spPr>
            <a:xfrm>
              <a:off x="3376650" y="3567550"/>
              <a:ext cx="20075" cy="6925"/>
            </a:xfrm>
            <a:custGeom>
              <a:rect b="b" l="l" r="r" t="t"/>
              <a:pathLst>
                <a:path extrusionOk="0" h="277" w="803">
                  <a:moveTo>
                    <a:pt x="802" y="0"/>
                  </a:moveTo>
                  <a:cubicBezTo>
                    <a:pt x="802" y="0"/>
                    <a:pt x="615" y="146"/>
                    <a:pt x="396" y="150"/>
                  </a:cubicBezTo>
                  <a:cubicBezTo>
                    <a:pt x="393" y="150"/>
                    <a:pt x="389" y="150"/>
                    <a:pt x="385" y="150"/>
                  </a:cubicBezTo>
                  <a:cubicBezTo>
                    <a:pt x="167" y="150"/>
                    <a:pt x="0" y="27"/>
                    <a:pt x="0" y="27"/>
                  </a:cubicBezTo>
                  <a:lnTo>
                    <a:pt x="0" y="27"/>
                  </a:lnTo>
                  <a:cubicBezTo>
                    <a:pt x="0" y="27"/>
                    <a:pt x="105" y="277"/>
                    <a:pt x="397" y="277"/>
                  </a:cubicBezTo>
                  <a:cubicBezTo>
                    <a:pt x="416" y="277"/>
                    <a:pt x="435" y="276"/>
                    <a:pt x="455" y="274"/>
                  </a:cubicBezTo>
                  <a:cubicBezTo>
                    <a:pt x="793" y="236"/>
                    <a:pt x="802" y="0"/>
                    <a:pt x="802" y="0"/>
                  </a:cubicBezTo>
                  <a:close/>
                </a:path>
              </a:pathLst>
            </a:custGeom>
            <a:solidFill>
              <a:srgbClr val="E34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49"/>
            <p:cNvSpPr/>
            <p:nvPr/>
          </p:nvSpPr>
          <p:spPr>
            <a:xfrm>
              <a:off x="3370725" y="3561025"/>
              <a:ext cx="31800" cy="10300"/>
            </a:xfrm>
            <a:custGeom>
              <a:rect b="b" l="l" r="r" t="t"/>
              <a:pathLst>
                <a:path extrusionOk="0" h="412" w="1272">
                  <a:moveTo>
                    <a:pt x="1271" y="1"/>
                  </a:moveTo>
                  <a:cubicBezTo>
                    <a:pt x="1271" y="1"/>
                    <a:pt x="1021" y="361"/>
                    <a:pt x="638" y="365"/>
                  </a:cubicBezTo>
                  <a:cubicBezTo>
                    <a:pt x="635" y="365"/>
                    <a:pt x="632" y="365"/>
                    <a:pt x="629" y="365"/>
                  </a:cubicBezTo>
                  <a:cubicBezTo>
                    <a:pt x="255" y="365"/>
                    <a:pt x="0" y="32"/>
                    <a:pt x="0" y="32"/>
                  </a:cubicBezTo>
                  <a:lnTo>
                    <a:pt x="0" y="32"/>
                  </a:lnTo>
                  <a:cubicBezTo>
                    <a:pt x="9" y="83"/>
                    <a:pt x="210" y="398"/>
                    <a:pt x="633" y="411"/>
                  </a:cubicBezTo>
                  <a:cubicBezTo>
                    <a:pt x="640" y="411"/>
                    <a:pt x="647" y="411"/>
                    <a:pt x="654" y="411"/>
                  </a:cubicBezTo>
                  <a:cubicBezTo>
                    <a:pt x="1059" y="411"/>
                    <a:pt x="1271" y="1"/>
                    <a:pt x="1271" y="1"/>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49"/>
            <p:cNvSpPr/>
            <p:nvPr/>
          </p:nvSpPr>
          <p:spPr>
            <a:xfrm>
              <a:off x="3268500" y="3483750"/>
              <a:ext cx="143850" cy="79025"/>
            </a:xfrm>
            <a:custGeom>
              <a:rect b="b" l="l" r="r" t="t"/>
              <a:pathLst>
                <a:path extrusionOk="0" h="3161" w="5754">
                  <a:moveTo>
                    <a:pt x="3829" y="1"/>
                  </a:moveTo>
                  <a:cubicBezTo>
                    <a:pt x="3744" y="1"/>
                    <a:pt x="3656" y="3"/>
                    <a:pt x="3565" y="6"/>
                  </a:cubicBezTo>
                  <a:cubicBezTo>
                    <a:pt x="1847" y="75"/>
                    <a:pt x="1090" y="744"/>
                    <a:pt x="1090" y="744"/>
                  </a:cubicBezTo>
                  <a:cubicBezTo>
                    <a:pt x="0" y="1460"/>
                    <a:pt x="1878" y="3161"/>
                    <a:pt x="1878" y="3161"/>
                  </a:cubicBezTo>
                  <a:cubicBezTo>
                    <a:pt x="1796" y="2919"/>
                    <a:pt x="1887" y="2450"/>
                    <a:pt x="2116" y="2358"/>
                  </a:cubicBezTo>
                  <a:cubicBezTo>
                    <a:pt x="2149" y="2345"/>
                    <a:pt x="2180" y="2340"/>
                    <a:pt x="2209" y="2340"/>
                  </a:cubicBezTo>
                  <a:cubicBezTo>
                    <a:pt x="2385" y="2340"/>
                    <a:pt x="2489" y="2532"/>
                    <a:pt x="2489" y="2532"/>
                  </a:cubicBezTo>
                  <a:cubicBezTo>
                    <a:pt x="2489" y="2532"/>
                    <a:pt x="2535" y="2551"/>
                    <a:pt x="2617" y="2551"/>
                  </a:cubicBezTo>
                  <a:cubicBezTo>
                    <a:pt x="2715" y="2551"/>
                    <a:pt x="2864" y="2523"/>
                    <a:pt x="3046" y="2399"/>
                  </a:cubicBezTo>
                  <a:cubicBezTo>
                    <a:pt x="3374" y="2176"/>
                    <a:pt x="2740" y="1716"/>
                    <a:pt x="2740" y="1716"/>
                  </a:cubicBezTo>
                  <a:cubicBezTo>
                    <a:pt x="2740" y="1716"/>
                    <a:pt x="4941" y="1200"/>
                    <a:pt x="5356" y="849"/>
                  </a:cubicBezTo>
                  <a:cubicBezTo>
                    <a:pt x="5753" y="517"/>
                    <a:pt x="5333" y="1"/>
                    <a:pt x="3829" y="1"/>
                  </a:cubicBezTo>
                  <a:close/>
                </a:path>
              </a:pathLst>
            </a:custGeom>
            <a:solidFill>
              <a:srgbClr val="4715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49"/>
            <p:cNvSpPr/>
            <p:nvPr/>
          </p:nvSpPr>
          <p:spPr>
            <a:xfrm>
              <a:off x="3353850" y="3544050"/>
              <a:ext cx="10950" cy="10750"/>
            </a:xfrm>
            <a:custGeom>
              <a:rect b="b" l="l" r="r" t="t"/>
              <a:pathLst>
                <a:path extrusionOk="0" h="430" w="438">
                  <a:moveTo>
                    <a:pt x="220" y="0"/>
                  </a:moveTo>
                  <a:cubicBezTo>
                    <a:pt x="105" y="0"/>
                    <a:pt x="14" y="90"/>
                    <a:pt x="5" y="206"/>
                  </a:cubicBezTo>
                  <a:cubicBezTo>
                    <a:pt x="0" y="324"/>
                    <a:pt x="92" y="425"/>
                    <a:pt x="210" y="429"/>
                  </a:cubicBezTo>
                  <a:cubicBezTo>
                    <a:pt x="213" y="429"/>
                    <a:pt x="216" y="429"/>
                    <a:pt x="218" y="429"/>
                  </a:cubicBezTo>
                  <a:cubicBezTo>
                    <a:pt x="333" y="429"/>
                    <a:pt x="429" y="340"/>
                    <a:pt x="433" y="224"/>
                  </a:cubicBezTo>
                  <a:cubicBezTo>
                    <a:pt x="438" y="105"/>
                    <a:pt x="347" y="5"/>
                    <a:pt x="229" y="0"/>
                  </a:cubicBezTo>
                  <a:cubicBezTo>
                    <a:pt x="226" y="0"/>
                    <a:pt x="223" y="0"/>
                    <a:pt x="220" y="0"/>
                  </a:cubicBezTo>
                  <a:close/>
                </a:path>
              </a:pathLst>
            </a:custGeom>
            <a:solidFill>
              <a:srgbClr val="E34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49"/>
            <p:cNvSpPr/>
            <p:nvPr/>
          </p:nvSpPr>
          <p:spPr>
            <a:xfrm>
              <a:off x="3399200" y="3540300"/>
              <a:ext cx="10975" cy="10725"/>
            </a:xfrm>
            <a:custGeom>
              <a:rect b="b" l="l" r="r" t="t"/>
              <a:pathLst>
                <a:path extrusionOk="0" h="429" w="439">
                  <a:moveTo>
                    <a:pt x="220" y="0"/>
                  </a:moveTo>
                  <a:cubicBezTo>
                    <a:pt x="106" y="0"/>
                    <a:pt x="9" y="90"/>
                    <a:pt x="5" y="205"/>
                  </a:cubicBezTo>
                  <a:cubicBezTo>
                    <a:pt x="1" y="324"/>
                    <a:pt x="92" y="420"/>
                    <a:pt x="210" y="428"/>
                  </a:cubicBezTo>
                  <a:cubicBezTo>
                    <a:pt x="213" y="428"/>
                    <a:pt x="216" y="428"/>
                    <a:pt x="220" y="428"/>
                  </a:cubicBezTo>
                  <a:cubicBezTo>
                    <a:pt x="335" y="428"/>
                    <a:pt x="429" y="338"/>
                    <a:pt x="433" y="224"/>
                  </a:cubicBezTo>
                  <a:cubicBezTo>
                    <a:pt x="438" y="106"/>
                    <a:pt x="346" y="5"/>
                    <a:pt x="228" y="1"/>
                  </a:cubicBezTo>
                  <a:cubicBezTo>
                    <a:pt x="226" y="0"/>
                    <a:pt x="223" y="0"/>
                    <a:pt x="220" y="0"/>
                  </a:cubicBezTo>
                  <a:close/>
                </a:path>
              </a:pathLst>
            </a:custGeom>
            <a:solidFill>
              <a:srgbClr val="E34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49"/>
            <p:cNvSpPr/>
            <p:nvPr/>
          </p:nvSpPr>
          <p:spPr>
            <a:xfrm>
              <a:off x="3320025" y="3549775"/>
              <a:ext cx="10150" cy="19600"/>
            </a:xfrm>
            <a:custGeom>
              <a:rect b="b" l="l" r="r" t="t"/>
              <a:pathLst>
                <a:path extrusionOk="0" h="784" w="406">
                  <a:moveTo>
                    <a:pt x="178" y="0"/>
                  </a:moveTo>
                  <a:cubicBezTo>
                    <a:pt x="87" y="0"/>
                    <a:pt x="8" y="101"/>
                    <a:pt x="0" y="114"/>
                  </a:cubicBezTo>
                  <a:lnTo>
                    <a:pt x="50" y="150"/>
                  </a:lnTo>
                  <a:cubicBezTo>
                    <a:pt x="70" y="129"/>
                    <a:pt x="130" y="66"/>
                    <a:pt x="179" y="66"/>
                  </a:cubicBezTo>
                  <a:cubicBezTo>
                    <a:pt x="183" y="66"/>
                    <a:pt x="187" y="67"/>
                    <a:pt x="191" y="68"/>
                  </a:cubicBezTo>
                  <a:cubicBezTo>
                    <a:pt x="214" y="72"/>
                    <a:pt x="255" y="109"/>
                    <a:pt x="278" y="268"/>
                  </a:cubicBezTo>
                  <a:cubicBezTo>
                    <a:pt x="333" y="656"/>
                    <a:pt x="187" y="724"/>
                    <a:pt x="182" y="724"/>
                  </a:cubicBezTo>
                  <a:lnTo>
                    <a:pt x="205" y="783"/>
                  </a:lnTo>
                  <a:cubicBezTo>
                    <a:pt x="214" y="783"/>
                    <a:pt x="406" y="706"/>
                    <a:pt x="346" y="259"/>
                  </a:cubicBezTo>
                  <a:cubicBezTo>
                    <a:pt x="324" y="109"/>
                    <a:pt x="278" y="22"/>
                    <a:pt x="209" y="4"/>
                  </a:cubicBezTo>
                  <a:cubicBezTo>
                    <a:pt x="199" y="2"/>
                    <a:pt x="188" y="0"/>
                    <a:pt x="178" y="0"/>
                  </a:cubicBezTo>
                  <a:close/>
                </a:path>
              </a:pathLst>
            </a:custGeom>
            <a:solidFill>
              <a:srgbClr val="4715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49"/>
            <p:cNvSpPr/>
            <p:nvPr/>
          </p:nvSpPr>
          <p:spPr>
            <a:xfrm>
              <a:off x="3391125" y="3514250"/>
              <a:ext cx="17425" cy="10450"/>
            </a:xfrm>
            <a:custGeom>
              <a:rect b="b" l="l" r="r" t="t"/>
              <a:pathLst>
                <a:path extrusionOk="0" h="418" w="697">
                  <a:moveTo>
                    <a:pt x="423" y="0"/>
                  </a:moveTo>
                  <a:cubicBezTo>
                    <a:pt x="384" y="0"/>
                    <a:pt x="340" y="8"/>
                    <a:pt x="291" y="26"/>
                  </a:cubicBezTo>
                  <a:cubicBezTo>
                    <a:pt x="0" y="140"/>
                    <a:pt x="13" y="418"/>
                    <a:pt x="13" y="418"/>
                  </a:cubicBezTo>
                  <a:cubicBezTo>
                    <a:pt x="13" y="418"/>
                    <a:pt x="169" y="67"/>
                    <a:pt x="430" y="67"/>
                  </a:cubicBezTo>
                  <a:cubicBezTo>
                    <a:pt x="509" y="67"/>
                    <a:pt x="599" y="100"/>
                    <a:pt x="697" y="185"/>
                  </a:cubicBezTo>
                  <a:cubicBezTo>
                    <a:pt x="697" y="185"/>
                    <a:pt x="615" y="0"/>
                    <a:pt x="423" y="0"/>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49"/>
            <p:cNvSpPr/>
            <p:nvPr/>
          </p:nvSpPr>
          <p:spPr>
            <a:xfrm>
              <a:off x="3346900" y="3519900"/>
              <a:ext cx="26800" cy="7200"/>
            </a:xfrm>
            <a:custGeom>
              <a:rect b="b" l="l" r="r" t="t"/>
              <a:pathLst>
                <a:path extrusionOk="0" h="288" w="1072">
                  <a:moveTo>
                    <a:pt x="566" y="0"/>
                  </a:moveTo>
                  <a:cubicBezTo>
                    <a:pt x="524" y="0"/>
                    <a:pt x="480" y="4"/>
                    <a:pt x="433" y="14"/>
                  </a:cubicBezTo>
                  <a:cubicBezTo>
                    <a:pt x="32" y="96"/>
                    <a:pt x="0" y="287"/>
                    <a:pt x="0" y="287"/>
                  </a:cubicBezTo>
                  <a:cubicBezTo>
                    <a:pt x="0" y="287"/>
                    <a:pt x="204" y="92"/>
                    <a:pt x="541" y="92"/>
                  </a:cubicBezTo>
                  <a:cubicBezTo>
                    <a:pt x="693" y="92"/>
                    <a:pt x="872" y="132"/>
                    <a:pt x="1071" y="247"/>
                  </a:cubicBezTo>
                  <a:cubicBezTo>
                    <a:pt x="1071" y="247"/>
                    <a:pt x="886" y="0"/>
                    <a:pt x="566" y="0"/>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49"/>
            <p:cNvSpPr/>
            <p:nvPr/>
          </p:nvSpPr>
          <p:spPr>
            <a:xfrm>
              <a:off x="3295725" y="3485025"/>
              <a:ext cx="88675" cy="18500"/>
            </a:xfrm>
            <a:custGeom>
              <a:rect b="b" l="l" r="r" t="t"/>
              <a:pathLst>
                <a:path extrusionOk="0" h="740" w="3547">
                  <a:moveTo>
                    <a:pt x="3520" y="1"/>
                  </a:moveTo>
                  <a:cubicBezTo>
                    <a:pt x="2958" y="605"/>
                    <a:pt x="1587" y="705"/>
                    <a:pt x="733" y="705"/>
                  </a:cubicBezTo>
                  <a:cubicBezTo>
                    <a:pt x="310" y="705"/>
                    <a:pt x="14" y="680"/>
                    <a:pt x="5" y="680"/>
                  </a:cubicBezTo>
                  <a:lnTo>
                    <a:pt x="1" y="712"/>
                  </a:lnTo>
                  <a:cubicBezTo>
                    <a:pt x="11" y="712"/>
                    <a:pt x="306" y="739"/>
                    <a:pt x="735" y="739"/>
                  </a:cubicBezTo>
                  <a:cubicBezTo>
                    <a:pt x="1597" y="739"/>
                    <a:pt x="2977" y="634"/>
                    <a:pt x="3547" y="20"/>
                  </a:cubicBezTo>
                  <a:lnTo>
                    <a:pt x="3520" y="1"/>
                  </a:ln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49"/>
            <p:cNvSpPr/>
            <p:nvPr/>
          </p:nvSpPr>
          <p:spPr>
            <a:xfrm>
              <a:off x="3287300" y="3491300"/>
              <a:ext cx="114425" cy="27475"/>
            </a:xfrm>
            <a:custGeom>
              <a:rect b="b" l="l" r="r" t="t"/>
              <a:pathLst>
                <a:path extrusionOk="0" h="1099" w="4577">
                  <a:moveTo>
                    <a:pt x="4545" y="0"/>
                  </a:moveTo>
                  <a:cubicBezTo>
                    <a:pt x="4509" y="201"/>
                    <a:pt x="3962" y="703"/>
                    <a:pt x="2521" y="962"/>
                  </a:cubicBezTo>
                  <a:cubicBezTo>
                    <a:pt x="2091" y="1038"/>
                    <a:pt x="1692" y="1064"/>
                    <a:pt x="1344" y="1064"/>
                  </a:cubicBezTo>
                  <a:cubicBezTo>
                    <a:pt x="546" y="1064"/>
                    <a:pt x="19" y="924"/>
                    <a:pt x="10" y="921"/>
                  </a:cubicBezTo>
                  <a:lnTo>
                    <a:pt x="1" y="953"/>
                  </a:lnTo>
                  <a:cubicBezTo>
                    <a:pt x="10" y="953"/>
                    <a:pt x="539" y="1099"/>
                    <a:pt x="1341" y="1099"/>
                  </a:cubicBezTo>
                  <a:cubicBezTo>
                    <a:pt x="1692" y="1099"/>
                    <a:pt x="2092" y="1071"/>
                    <a:pt x="2525" y="994"/>
                  </a:cubicBezTo>
                  <a:cubicBezTo>
                    <a:pt x="3934" y="739"/>
                    <a:pt x="4532" y="255"/>
                    <a:pt x="4576" y="5"/>
                  </a:cubicBezTo>
                  <a:lnTo>
                    <a:pt x="4545" y="0"/>
                  </a:ln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49"/>
            <p:cNvSpPr/>
            <p:nvPr/>
          </p:nvSpPr>
          <p:spPr>
            <a:xfrm>
              <a:off x="3290375" y="3488000"/>
              <a:ext cx="104875" cy="22925"/>
            </a:xfrm>
            <a:custGeom>
              <a:rect b="b" l="l" r="r" t="t"/>
              <a:pathLst>
                <a:path extrusionOk="0" h="917" w="4195">
                  <a:moveTo>
                    <a:pt x="4157" y="0"/>
                  </a:moveTo>
                  <a:cubicBezTo>
                    <a:pt x="4157" y="4"/>
                    <a:pt x="4093" y="479"/>
                    <a:pt x="2640" y="757"/>
                  </a:cubicBezTo>
                  <a:cubicBezTo>
                    <a:pt x="2145" y="853"/>
                    <a:pt x="1687" y="885"/>
                    <a:pt x="1297" y="885"/>
                  </a:cubicBezTo>
                  <a:cubicBezTo>
                    <a:pt x="524" y="885"/>
                    <a:pt x="15" y="760"/>
                    <a:pt x="6" y="757"/>
                  </a:cubicBezTo>
                  <a:lnTo>
                    <a:pt x="0" y="789"/>
                  </a:lnTo>
                  <a:cubicBezTo>
                    <a:pt x="6" y="793"/>
                    <a:pt x="520" y="917"/>
                    <a:pt x="1300" y="917"/>
                  </a:cubicBezTo>
                  <a:cubicBezTo>
                    <a:pt x="1691" y="917"/>
                    <a:pt x="2148" y="885"/>
                    <a:pt x="2644" y="789"/>
                  </a:cubicBezTo>
                  <a:cubicBezTo>
                    <a:pt x="4130" y="502"/>
                    <a:pt x="4190" y="23"/>
                    <a:pt x="4194" y="4"/>
                  </a:cubicBezTo>
                  <a:lnTo>
                    <a:pt x="4157" y="0"/>
                  </a:ln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49"/>
            <p:cNvSpPr/>
            <p:nvPr/>
          </p:nvSpPr>
          <p:spPr>
            <a:xfrm>
              <a:off x="3343475" y="3511700"/>
              <a:ext cx="38675" cy="38525"/>
            </a:xfrm>
            <a:custGeom>
              <a:rect b="b" l="l" r="r" t="t"/>
              <a:pathLst>
                <a:path extrusionOk="0" h="1541" w="1547">
                  <a:moveTo>
                    <a:pt x="771" y="32"/>
                  </a:moveTo>
                  <a:cubicBezTo>
                    <a:pt x="1181" y="32"/>
                    <a:pt x="1513" y="365"/>
                    <a:pt x="1513" y="770"/>
                  </a:cubicBezTo>
                  <a:cubicBezTo>
                    <a:pt x="1513" y="1176"/>
                    <a:pt x="1181" y="1509"/>
                    <a:pt x="771" y="1509"/>
                  </a:cubicBezTo>
                  <a:cubicBezTo>
                    <a:pt x="365" y="1509"/>
                    <a:pt x="32" y="1176"/>
                    <a:pt x="32" y="770"/>
                  </a:cubicBezTo>
                  <a:cubicBezTo>
                    <a:pt x="32" y="365"/>
                    <a:pt x="365" y="32"/>
                    <a:pt x="771" y="32"/>
                  </a:cubicBezTo>
                  <a:close/>
                  <a:moveTo>
                    <a:pt x="771" y="0"/>
                  </a:moveTo>
                  <a:cubicBezTo>
                    <a:pt x="347" y="0"/>
                    <a:pt x="1" y="347"/>
                    <a:pt x="1" y="770"/>
                  </a:cubicBezTo>
                  <a:cubicBezTo>
                    <a:pt x="1" y="1195"/>
                    <a:pt x="347" y="1541"/>
                    <a:pt x="771" y="1541"/>
                  </a:cubicBezTo>
                  <a:cubicBezTo>
                    <a:pt x="1199" y="1541"/>
                    <a:pt x="1546" y="1195"/>
                    <a:pt x="1546" y="770"/>
                  </a:cubicBezTo>
                  <a:cubicBezTo>
                    <a:pt x="1546" y="347"/>
                    <a:pt x="1199" y="0"/>
                    <a:pt x="771" y="0"/>
                  </a:cubicBezTo>
                  <a:close/>
                </a:path>
              </a:pathLst>
            </a:custGeom>
            <a:solidFill>
              <a:srgbClr val="644A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49"/>
            <p:cNvSpPr/>
            <p:nvPr/>
          </p:nvSpPr>
          <p:spPr>
            <a:xfrm>
              <a:off x="3389175" y="3511700"/>
              <a:ext cx="38625" cy="38525"/>
            </a:xfrm>
            <a:custGeom>
              <a:rect b="b" l="l" r="r" t="t"/>
              <a:pathLst>
                <a:path extrusionOk="0" h="1541" w="1545">
                  <a:moveTo>
                    <a:pt x="775" y="32"/>
                  </a:moveTo>
                  <a:cubicBezTo>
                    <a:pt x="1181" y="32"/>
                    <a:pt x="1513" y="365"/>
                    <a:pt x="1513" y="770"/>
                  </a:cubicBezTo>
                  <a:cubicBezTo>
                    <a:pt x="1513" y="1176"/>
                    <a:pt x="1181" y="1509"/>
                    <a:pt x="775" y="1509"/>
                  </a:cubicBezTo>
                  <a:cubicBezTo>
                    <a:pt x="365" y="1509"/>
                    <a:pt x="32" y="1176"/>
                    <a:pt x="32" y="770"/>
                  </a:cubicBezTo>
                  <a:cubicBezTo>
                    <a:pt x="32" y="365"/>
                    <a:pt x="365" y="32"/>
                    <a:pt x="775" y="32"/>
                  </a:cubicBezTo>
                  <a:close/>
                  <a:moveTo>
                    <a:pt x="775" y="0"/>
                  </a:moveTo>
                  <a:cubicBezTo>
                    <a:pt x="347" y="0"/>
                    <a:pt x="0" y="347"/>
                    <a:pt x="0" y="770"/>
                  </a:cubicBezTo>
                  <a:cubicBezTo>
                    <a:pt x="0" y="1195"/>
                    <a:pt x="347" y="1541"/>
                    <a:pt x="775" y="1541"/>
                  </a:cubicBezTo>
                  <a:cubicBezTo>
                    <a:pt x="1199" y="1541"/>
                    <a:pt x="1545" y="1195"/>
                    <a:pt x="1545" y="770"/>
                  </a:cubicBezTo>
                  <a:cubicBezTo>
                    <a:pt x="1545" y="347"/>
                    <a:pt x="1199" y="0"/>
                    <a:pt x="775" y="0"/>
                  </a:cubicBezTo>
                  <a:close/>
                </a:path>
              </a:pathLst>
            </a:custGeom>
            <a:solidFill>
              <a:srgbClr val="644A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49"/>
            <p:cNvSpPr/>
            <p:nvPr/>
          </p:nvSpPr>
          <p:spPr>
            <a:xfrm>
              <a:off x="3381650" y="3531850"/>
              <a:ext cx="8000" cy="850"/>
            </a:xfrm>
            <a:custGeom>
              <a:rect b="b" l="l" r="r" t="t"/>
              <a:pathLst>
                <a:path extrusionOk="0" h="34" w="320">
                  <a:moveTo>
                    <a:pt x="1" y="1"/>
                  </a:moveTo>
                  <a:lnTo>
                    <a:pt x="1" y="33"/>
                  </a:lnTo>
                  <a:lnTo>
                    <a:pt x="320" y="33"/>
                  </a:lnTo>
                  <a:lnTo>
                    <a:pt x="320" y="1"/>
                  </a:lnTo>
                  <a:close/>
                </a:path>
              </a:pathLst>
            </a:custGeom>
            <a:solidFill>
              <a:srgbClr val="644A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49"/>
            <p:cNvSpPr/>
            <p:nvPr/>
          </p:nvSpPr>
          <p:spPr>
            <a:xfrm>
              <a:off x="3218650" y="3961325"/>
              <a:ext cx="263750" cy="237025"/>
            </a:xfrm>
            <a:custGeom>
              <a:rect b="b" l="l" r="r" t="t"/>
              <a:pathLst>
                <a:path extrusionOk="0" h="9481" w="10550">
                  <a:moveTo>
                    <a:pt x="3075" y="0"/>
                  </a:moveTo>
                  <a:cubicBezTo>
                    <a:pt x="3075" y="0"/>
                    <a:pt x="778" y="3404"/>
                    <a:pt x="317" y="6212"/>
                  </a:cubicBezTo>
                  <a:cubicBezTo>
                    <a:pt x="0" y="8148"/>
                    <a:pt x="2608" y="9481"/>
                    <a:pt x="5019" y="9481"/>
                  </a:cubicBezTo>
                  <a:cubicBezTo>
                    <a:pt x="6111" y="9481"/>
                    <a:pt x="7163" y="9207"/>
                    <a:pt x="7883" y="8591"/>
                  </a:cubicBezTo>
                  <a:cubicBezTo>
                    <a:pt x="10549" y="6322"/>
                    <a:pt x="9588" y="4585"/>
                    <a:pt x="9104" y="2689"/>
                  </a:cubicBezTo>
                  <a:cubicBezTo>
                    <a:pt x="8662" y="948"/>
                    <a:pt x="7856" y="0"/>
                    <a:pt x="7856" y="0"/>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49"/>
            <p:cNvSpPr/>
            <p:nvPr/>
          </p:nvSpPr>
          <p:spPr>
            <a:xfrm>
              <a:off x="3267700" y="3975325"/>
              <a:ext cx="61550" cy="35675"/>
            </a:xfrm>
            <a:custGeom>
              <a:rect b="b" l="l" r="r" t="t"/>
              <a:pathLst>
                <a:path extrusionOk="0" h="1427" w="2462">
                  <a:moveTo>
                    <a:pt x="2394" y="0"/>
                  </a:moveTo>
                  <a:cubicBezTo>
                    <a:pt x="2394" y="5"/>
                    <a:pt x="2357" y="442"/>
                    <a:pt x="1610" y="1021"/>
                  </a:cubicBezTo>
                  <a:cubicBezTo>
                    <a:pt x="1267" y="1287"/>
                    <a:pt x="908" y="1359"/>
                    <a:pt x="619" y="1359"/>
                  </a:cubicBezTo>
                  <a:cubicBezTo>
                    <a:pt x="277" y="1359"/>
                    <a:pt x="33" y="1258"/>
                    <a:pt x="28" y="1258"/>
                  </a:cubicBezTo>
                  <a:lnTo>
                    <a:pt x="1" y="1317"/>
                  </a:lnTo>
                  <a:cubicBezTo>
                    <a:pt x="5" y="1322"/>
                    <a:pt x="265" y="1427"/>
                    <a:pt x="621" y="1427"/>
                  </a:cubicBezTo>
                  <a:cubicBezTo>
                    <a:pt x="922" y="1427"/>
                    <a:pt x="1296" y="1355"/>
                    <a:pt x="1651" y="1076"/>
                  </a:cubicBezTo>
                  <a:cubicBezTo>
                    <a:pt x="2426" y="480"/>
                    <a:pt x="2462" y="23"/>
                    <a:pt x="2462" y="5"/>
                  </a:cubicBezTo>
                  <a:lnTo>
                    <a:pt x="2394" y="0"/>
                  </a:lnTo>
                  <a:close/>
                </a:path>
              </a:pathLst>
            </a:custGeom>
            <a:solidFill>
              <a:srgbClr val="E34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49"/>
            <p:cNvSpPr/>
            <p:nvPr/>
          </p:nvSpPr>
          <p:spPr>
            <a:xfrm>
              <a:off x="3286525" y="3974525"/>
              <a:ext cx="140850" cy="1725"/>
            </a:xfrm>
            <a:custGeom>
              <a:rect b="b" l="l" r="r" t="t"/>
              <a:pathLst>
                <a:path extrusionOk="0" h="69" w="5634">
                  <a:moveTo>
                    <a:pt x="0" y="1"/>
                  </a:moveTo>
                  <a:lnTo>
                    <a:pt x="0" y="69"/>
                  </a:lnTo>
                  <a:lnTo>
                    <a:pt x="5633" y="69"/>
                  </a:lnTo>
                  <a:lnTo>
                    <a:pt x="5633" y="1"/>
                  </a:lnTo>
                  <a:close/>
                </a:path>
              </a:pathLst>
            </a:custGeom>
            <a:solidFill>
              <a:srgbClr val="E34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49"/>
            <p:cNvSpPr/>
            <p:nvPr/>
          </p:nvSpPr>
          <p:spPr>
            <a:xfrm>
              <a:off x="3218150" y="4080650"/>
              <a:ext cx="375775" cy="119950"/>
            </a:xfrm>
            <a:custGeom>
              <a:rect b="b" l="l" r="r" t="t"/>
              <a:pathLst>
                <a:path extrusionOk="0" h="4798" w="15031">
                  <a:moveTo>
                    <a:pt x="2616" y="1"/>
                  </a:moveTo>
                  <a:cubicBezTo>
                    <a:pt x="2464" y="1"/>
                    <a:pt x="2345" y="11"/>
                    <a:pt x="2266" y="35"/>
                  </a:cubicBezTo>
                  <a:cubicBezTo>
                    <a:pt x="1263" y="327"/>
                    <a:pt x="0" y="1644"/>
                    <a:pt x="1354" y="3568"/>
                  </a:cubicBezTo>
                  <a:cubicBezTo>
                    <a:pt x="1354" y="3568"/>
                    <a:pt x="3213" y="4484"/>
                    <a:pt x="7161" y="4502"/>
                  </a:cubicBezTo>
                  <a:cubicBezTo>
                    <a:pt x="9573" y="4516"/>
                    <a:pt x="11531" y="4797"/>
                    <a:pt x="12825" y="4797"/>
                  </a:cubicBezTo>
                  <a:cubicBezTo>
                    <a:pt x="13648" y="4797"/>
                    <a:pt x="14203" y="4684"/>
                    <a:pt x="14435" y="4315"/>
                  </a:cubicBezTo>
                  <a:cubicBezTo>
                    <a:pt x="15031" y="3362"/>
                    <a:pt x="13733" y="2542"/>
                    <a:pt x="12169" y="1991"/>
                  </a:cubicBezTo>
                  <a:cubicBezTo>
                    <a:pt x="10725" y="1479"/>
                    <a:pt x="4392" y="1"/>
                    <a:pt x="2616" y="1"/>
                  </a:cubicBezTo>
                  <a:close/>
                </a:path>
              </a:pathLst>
            </a:custGeom>
            <a:solidFill>
              <a:srgbClr val="FF78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49"/>
            <p:cNvSpPr/>
            <p:nvPr/>
          </p:nvSpPr>
          <p:spPr>
            <a:xfrm>
              <a:off x="3200450" y="4073775"/>
              <a:ext cx="451600" cy="178850"/>
            </a:xfrm>
            <a:custGeom>
              <a:rect b="b" l="l" r="r" t="t"/>
              <a:pathLst>
                <a:path extrusionOk="0" h="7154" w="18064">
                  <a:moveTo>
                    <a:pt x="2571" y="1"/>
                  </a:moveTo>
                  <a:cubicBezTo>
                    <a:pt x="2057" y="1"/>
                    <a:pt x="1" y="1881"/>
                    <a:pt x="2153" y="4007"/>
                  </a:cubicBezTo>
                  <a:cubicBezTo>
                    <a:pt x="2153" y="4007"/>
                    <a:pt x="5006" y="5821"/>
                    <a:pt x="8338" y="6003"/>
                  </a:cubicBezTo>
                  <a:cubicBezTo>
                    <a:pt x="11664" y="6185"/>
                    <a:pt x="12426" y="6098"/>
                    <a:pt x="13616" y="6719"/>
                  </a:cubicBezTo>
                  <a:cubicBezTo>
                    <a:pt x="14098" y="6968"/>
                    <a:pt x="14806" y="7154"/>
                    <a:pt x="15500" y="7154"/>
                  </a:cubicBezTo>
                  <a:cubicBezTo>
                    <a:pt x="16519" y="7154"/>
                    <a:pt x="17509" y="6754"/>
                    <a:pt x="17718" y="5570"/>
                  </a:cubicBezTo>
                  <a:cubicBezTo>
                    <a:pt x="18063" y="3583"/>
                    <a:pt x="15808" y="3008"/>
                    <a:pt x="13994" y="2247"/>
                  </a:cubicBezTo>
                  <a:cubicBezTo>
                    <a:pt x="12180" y="1486"/>
                    <a:pt x="3050" y="105"/>
                    <a:pt x="2608" y="5"/>
                  </a:cubicBezTo>
                  <a:cubicBezTo>
                    <a:pt x="2597" y="2"/>
                    <a:pt x="2584" y="1"/>
                    <a:pt x="2571" y="1"/>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49"/>
            <p:cNvSpPr/>
            <p:nvPr/>
          </p:nvSpPr>
          <p:spPr>
            <a:xfrm>
              <a:off x="3521000" y="4173475"/>
              <a:ext cx="121275" cy="493000"/>
            </a:xfrm>
            <a:custGeom>
              <a:rect b="b" l="l" r="r" t="t"/>
              <a:pathLst>
                <a:path extrusionOk="0" h="19720" w="4851">
                  <a:moveTo>
                    <a:pt x="3637" y="1"/>
                  </a:moveTo>
                  <a:cubicBezTo>
                    <a:pt x="3167" y="1"/>
                    <a:pt x="2675" y="295"/>
                    <a:pt x="2412" y="1048"/>
                  </a:cubicBezTo>
                  <a:cubicBezTo>
                    <a:pt x="2412" y="1048"/>
                    <a:pt x="1455" y="3501"/>
                    <a:pt x="725" y="6673"/>
                  </a:cubicBezTo>
                  <a:cubicBezTo>
                    <a:pt x="1" y="9845"/>
                    <a:pt x="151" y="18154"/>
                    <a:pt x="434" y="19138"/>
                  </a:cubicBezTo>
                  <a:cubicBezTo>
                    <a:pt x="515" y="19412"/>
                    <a:pt x="753" y="19720"/>
                    <a:pt x="989" y="19720"/>
                  </a:cubicBezTo>
                  <a:cubicBezTo>
                    <a:pt x="1150" y="19720"/>
                    <a:pt x="1311" y="19575"/>
                    <a:pt x="1418" y="19174"/>
                  </a:cubicBezTo>
                  <a:cubicBezTo>
                    <a:pt x="1686" y="18194"/>
                    <a:pt x="4694" y="2338"/>
                    <a:pt x="4795" y="1185"/>
                  </a:cubicBezTo>
                  <a:cubicBezTo>
                    <a:pt x="4850" y="526"/>
                    <a:pt x="4264" y="1"/>
                    <a:pt x="363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49"/>
            <p:cNvSpPr/>
            <p:nvPr/>
          </p:nvSpPr>
          <p:spPr>
            <a:xfrm>
              <a:off x="3498450" y="4159200"/>
              <a:ext cx="153075" cy="412650"/>
            </a:xfrm>
            <a:custGeom>
              <a:rect b="b" l="l" r="r" t="t"/>
              <a:pathLst>
                <a:path extrusionOk="0" h="16506" w="6123">
                  <a:moveTo>
                    <a:pt x="4047" y="1"/>
                  </a:moveTo>
                  <a:cubicBezTo>
                    <a:pt x="3763" y="1"/>
                    <a:pt x="3462" y="55"/>
                    <a:pt x="3154" y="170"/>
                  </a:cubicBezTo>
                  <a:cubicBezTo>
                    <a:pt x="1559" y="763"/>
                    <a:pt x="1691" y="2061"/>
                    <a:pt x="1691" y="2061"/>
                  </a:cubicBezTo>
                  <a:cubicBezTo>
                    <a:pt x="1691" y="2061"/>
                    <a:pt x="1408" y="4919"/>
                    <a:pt x="1408" y="5480"/>
                  </a:cubicBezTo>
                  <a:cubicBezTo>
                    <a:pt x="1408" y="6036"/>
                    <a:pt x="0" y="16505"/>
                    <a:pt x="0" y="16505"/>
                  </a:cubicBezTo>
                  <a:lnTo>
                    <a:pt x="4603" y="16505"/>
                  </a:lnTo>
                  <a:cubicBezTo>
                    <a:pt x="4603" y="16505"/>
                    <a:pt x="5424" y="11528"/>
                    <a:pt x="5647" y="9450"/>
                  </a:cubicBezTo>
                  <a:cubicBezTo>
                    <a:pt x="5866" y="7372"/>
                    <a:pt x="5957" y="2395"/>
                    <a:pt x="5957" y="2395"/>
                  </a:cubicBezTo>
                  <a:cubicBezTo>
                    <a:pt x="6123" y="955"/>
                    <a:pt x="5237" y="1"/>
                    <a:pt x="4047" y="1"/>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49"/>
            <p:cNvSpPr/>
            <p:nvPr/>
          </p:nvSpPr>
          <p:spPr>
            <a:xfrm>
              <a:off x="3504700" y="4523825"/>
              <a:ext cx="115800" cy="1400"/>
            </a:xfrm>
            <a:custGeom>
              <a:rect b="b" l="l" r="r" t="t"/>
              <a:pathLst>
                <a:path extrusionOk="0" h="56" w="4632">
                  <a:moveTo>
                    <a:pt x="5" y="1"/>
                  </a:moveTo>
                  <a:lnTo>
                    <a:pt x="1" y="55"/>
                  </a:lnTo>
                  <a:lnTo>
                    <a:pt x="4631" y="55"/>
                  </a:lnTo>
                  <a:lnTo>
                    <a:pt x="4631" y="1"/>
                  </a:lnTo>
                  <a:cubicBezTo>
                    <a:pt x="4601" y="1"/>
                    <a:pt x="2600" y="3"/>
                    <a:pt x="1239" y="3"/>
                  </a:cubicBezTo>
                  <a:cubicBezTo>
                    <a:pt x="559" y="3"/>
                    <a:pt x="39" y="3"/>
                    <a:pt x="5" y="1"/>
                  </a:cubicBezTo>
                  <a:close/>
                </a:path>
              </a:pathLst>
            </a:custGeom>
            <a:solidFill>
              <a:srgbClr val="E34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49"/>
            <p:cNvSpPr/>
            <p:nvPr/>
          </p:nvSpPr>
          <p:spPr>
            <a:xfrm>
              <a:off x="3526700" y="4673000"/>
              <a:ext cx="179350" cy="22925"/>
            </a:xfrm>
            <a:custGeom>
              <a:rect b="b" l="l" r="r" t="t"/>
              <a:pathLst>
                <a:path extrusionOk="0" h="917" w="7174">
                  <a:moveTo>
                    <a:pt x="0" y="1"/>
                  </a:moveTo>
                  <a:lnTo>
                    <a:pt x="0" y="916"/>
                  </a:lnTo>
                  <a:lnTo>
                    <a:pt x="7174" y="916"/>
                  </a:lnTo>
                  <a:cubicBezTo>
                    <a:pt x="7174" y="916"/>
                    <a:pt x="7146" y="825"/>
                    <a:pt x="7005" y="1"/>
                  </a:cubicBezTo>
                  <a:close/>
                </a:path>
              </a:pathLst>
            </a:custGeom>
            <a:solidFill>
              <a:srgbClr val="15131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49"/>
            <p:cNvSpPr/>
            <p:nvPr/>
          </p:nvSpPr>
          <p:spPr>
            <a:xfrm>
              <a:off x="3526700" y="4589925"/>
              <a:ext cx="175150" cy="83100"/>
            </a:xfrm>
            <a:custGeom>
              <a:rect b="b" l="l" r="r" t="t"/>
              <a:pathLst>
                <a:path extrusionOk="0" h="3324" w="7006">
                  <a:moveTo>
                    <a:pt x="0" y="1"/>
                  </a:moveTo>
                  <a:lnTo>
                    <a:pt x="0" y="3324"/>
                  </a:lnTo>
                  <a:lnTo>
                    <a:pt x="7005" y="3324"/>
                  </a:lnTo>
                  <a:cubicBezTo>
                    <a:pt x="7001" y="3305"/>
                    <a:pt x="7001" y="3287"/>
                    <a:pt x="6997" y="3273"/>
                  </a:cubicBezTo>
                  <a:cubicBezTo>
                    <a:pt x="6846" y="2398"/>
                    <a:pt x="4466" y="2207"/>
                    <a:pt x="3013" y="2066"/>
                  </a:cubicBezTo>
                  <a:cubicBezTo>
                    <a:pt x="1559" y="1929"/>
                    <a:pt x="1765" y="1"/>
                    <a:pt x="1765" y="1"/>
                  </a:cubicBezTo>
                  <a:close/>
                </a:path>
              </a:pathLst>
            </a:custGeom>
            <a:solidFill>
              <a:srgbClr val="201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49"/>
            <p:cNvSpPr/>
            <p:nvPr/>
          </p:nvSpPr>
          <p:spPr>
            <a:xfrm>
              <a:off x="3608150" y="4654300"/>
              <a:ext cx="80125" cy="18950"/>
            </a:xfrm>
            <a:custGeom>
              <a:rect b="b" l="l" r="r" t="t"/>
              <a:pathLst>
                <a:path extrusionOk="0" h="758" w="3205">
                  <a:moveTo>
                    <a:pt x="2055" y="1"/>
                  </a:moveTo>
                  <a:cubicBezTo>
                    <a:pt x="1752" y="1"/>
                    <a:pt x="1431" y="5"/>
                    <a:pt x="1149" y="19"/>
                  </a:cubicBezTo>
                  <a:cubicBezTo>
                    <a:pt x="289" y="65"/>
                    <a:pt x="5" y="730"/>
                    <a:pt x="1" y="739"/>
                  </a:cubicBezTo>
                  <a:lnTo>
                    <a:pt x="42" y="757"/>
                  </a:lnTo>
                  <a:cubicBezTo>
                    <a:pt x="47" y="749"/>
                    <a:pt x="320" y="110"/>
                    <a:pt x="1149" y="69"/>
                  </a:cubicBezTo>
                  <a:cubicBezTo>
                    <a:pt x="1444" y="53"/>
                    <a:pt x="1782" y="48"/>
                    <a:pt x="2098" y="48"/>
                  </a:cubicBezTo>
                  <a:cubicBezTo>
                    <a:pt x="2686" y="48"/>
                    <a:pt x="3196" y="67"/>
                    <a:pt x="3205" y="69"/>
                  </a:cubicBezTo>
                  <a:lnTo>
                    <a:pt x="3205" y="19"/>
                  </a:lnTo>
                  <a:cubicBezTo>
                    <a:pt x="3199" y="19"/>
                    <a:pt x="2662" y="1"/>
                    <a:pt x="20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49"/>
            <p:cNvSpPr/>
            <p:nvPr/>
          </p:nvSpPr>
          <p:spPr>
            <a:xfrm>
              <a:off x="3548100" y="4589925"/>
              <a:ext cx="60775" cy="58150"/>
            </a:xfrm>
            <a:custGeom>
              <a:rect b="b" l="l" r="r" t="t"/>
              <a:pathLst>
                <a:path extrusionOk="0" h="2326" w="2431">
                  <a:moveTo>
                    <a:pt x="15" y="1"/>
                  </a:moveTo>
                  <a:cubicBezTo>
                    <a:pt x="15" y="83"/>
                    <a:pt x="1" y="1978"/>
                    <a:pt x="730" y="2234"/>
                  </a:cubicBezTo>
                  <a:cubicBezTo>
                    <a:pt x="913" y="2302"/>
                    <a:pt x="1113" y="2325"/>
                    <a:pt x="1309" y="2325"/>
                  </a:cubicBezTo>
                  <a:cubicBezTo>
                    <a:pt x="1883" y="2325"/>
                    <a:pt x="2426" y="2115"/>
                    <a:pt x="2430" y="2115"/>
                  </a:cubicBezTo>
                  <a:lnTo>
                    <a:pt x="2417" y="2070"/>
                  </a:lnTo>
                  <a:cubicBezTo>
                    <a:pt x="2410" y="2073"/>
                    <a:pt x="1874" y="2280"/>
                    <a:pt x="1309" y="2280"/>
                  </a:cubicBezTo>
                  <a:cubicBezTo>
                    <a:pt x="1118" y="2280"/>
                    <a:pt x="923" y="2256"/>
                    <a:pt x="745" y="2193"/>
                  </a:cubicBezTo>
                  <a:cubicBezTo>
                    <a:pt x="47" y="1947"/>
                    <a:pt x="61" y="19"/>
                    <a:pt x="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49"/>
            <p:cNvSpPr/>
            <p:nvPr/>
          </p:nvSpPr>
          <p:spPr>
            <a:xfrm>
              <a:off x="3548675" y="4595750"/>
              <a:ext cx="23750" cy="16300"/>
            </a:xfrm>
            <a:custGeom>
              <a:rect b="b" l="l" r="r" t="t"/>
              <a:pathLst>
                <a:path extrusionOk="0" h="652" w="950">
                  <a:moveTo>
                    <a:pt x="28" y="1"/>
                  </a:moveTo>
                  <a:lnTo>
                    <a:pt x="1" y="41"/>
                  </a:lnTo>
                  <a:lnTo>
                    <a:pt x="926" y="651"/>
                  </a:lnTo>
                  <a:lnTo>
                    <a:pt x="949" y="611"/>
                  </a:lnTo>
                  <a:lnTo>
                    <a:pt x="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49"/>
            <p:cNvSpPr/>
            <p:nvPr/>
          </p:nvSpPr>
          <p:spPr>
            <a:xfrm>
              <a:off x="3550150" y="4599975"/>
              <a:ext cx="20800" cy="12075"/>
            </a:xfrm>
            <a:custGeom>
              <a:rect b="b" l="l" r="r" t="t"/>
              <a:pathLst>
                <a:path extrusionOk="0" h="483" w="832">
                  <a:moveTo>
                    <a:pt x="812" y="0"/>
                  </a:moveTo>
                  <a:lnTo>
                    <a:pt x="1" y="442"/>
                  </a:lnTo>
                  <a:lnTo>
                    <a:pt x="24" y="482"/>
                  </a:lnTo>
                  <a:lnTo>
                    <a:pt x="831" y="41"/>
                  </a:lnTo>
                  <a:lnTo>
                    <a:pt x="8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49"/>
            <p:cNvSpPr/>
            <p:nvPr/>
          </p:nvSpPr>
          <p:spPr>
            <a:xfrm>
              <a:off x="3551425" y="4618175"/>
              <a:ext cx="27600" cy="10625"/>
            </a:xfrm>
            <a:custGeom>
              <a:rect b="b" l="l" r="r" t="t"/>
              <a:pathLst>
                <a:path extrusionOk="0" h="425" w="1104">
                  <a:moveTo>
                    <a:pt x="14" y="1"/>
                  </a:moveTo>
                  <a:lnTo>
                    <a:pt x="0" y="42"/>
                  </a:lnTo>
                  <a:lnTo>
                    <a:pt x="1090" y="425"/>
                  </a:lnTo>
                  <a:lnTo>
                    <a:pt x="1104" y="383"/>
                  </a:lnTo>
                  <a:lnTo>
                    <a:pt x="1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49"/>
            <p:cNvSpPr/>
            <p:nvPr/>
          </p:nvSpPr>
          <p:spPr>
            <a:xfrm>
              <a:off x="3554825" y="4618175"/>
              <a:ext cx="19650" cy="13825"/>
            </a:xfrm>
            <a:custGeom>
              <a:rect b="b" l="l" r="r" t="t"/>
              <a:pathLst>
                <a:path extrusionOk="0" h="553" w="786">
                  <a:moveTo>
                    <a:pt x="758" y="1"/>
                  </a:moveTo>
                  <a:lnTo>
                    <a:pt x="1" y="511"/>
                  </a:lnTo>
                  <a:lnTo>
                    <a:pt x="28" y="553"/>
                  </a:lnTo>
                  <a:lnTo>
                    <a:pt x="785" y="42"/>
                  </a:lnTo>
                  <a:lnTo>
                    <a:pt x="75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49"/>
            <p:cNvSpPr/>
            <p:nvPr/>
          </p:nvSpPr>
          <p:spPr>
            <a:xfrm>
              <a:off x="3144150" y="3728525"/>
              <a:ext cx="138850" cy="289650"/>
            </a:xfrm>
            <a:custGeom>
              <a:rect b="b" l="l" r="r" t="t"/>
              <a:pathLst>
                <a:path extrusionOk="0" h="11586" w="5554">
                  <a:moveTo>
                    <a:pt x="4378" y="1"/>
                  </a:moveTo>
                  <a:cubicBezTo>
                    <a:pt x="3220" y="1"/>
                    <a:pt x="2801" y="1081"/>
                    <a:pt x="2519" y="1496"/>
                  </a:cubicBezTo>
                  <a:cubicBezTo>
                    <a:pt x="2235" y="1915"/>
                    <a:pt x="230" y="8711"/>
                    <a:pt x="98" y="9822"/>
                  </a:cubicBezTo>
                  <a:cubicBezTo>
                    <a:pt x="1" y="10643"/>
                    <a:pt x="585" y="11586"/>
                    <a:pt x="1287" y="11586"/>
                  </a:cubicBezTo>
                  <a:cubicBezTo>
                    <a:pt x="1541" y="11586"/>
                    <a:pt x="1809" y="11463"/>
                    <a:pt x="2067" y="11166"/>
                  </a:cubicBezTo>
                  <a:cubicBezTo>
                    <a:pt x="3038" y="10045"/>
                    <a:pt x="5439" y="1984"/>
                    <a:pt x="5439" y="1984"/>
                  </a:cubicBezTo>
                  <a:cubicBezTo>
                    <a:pt x="5554" y="1601"/>
                    <a:pt x="5531" y="1"/>
                    <a:pt x="4378"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49"/>
            <p:cNvSpPr/>
            <p:nvPr/>
          </p:nvSpPr>
          <p:spPr>
            <a:xfrm>
              <a:off x="3167200" y="3778325"/>
              <a:ext cx="104200" cy="113725"/>
            </a:xfrm>
            <a:custGeom>
              <a:rect b="b" l="l" r="r" t="t"/>
              <a:pathLst>
                <a:path extrusionOk="0" h="4549" w="4168">
                  <a:moveTo>
                    <a:pt x="2689" y="1"/>
                  </a:moveTo>
                  <a:cubicBezTo>
                    <a:pt x="2588" y="1"/>
                    <a:pt x="2480" y="9"/>
                    <a:pt x="2367" y="28"/>
                  </a:cubicBezTo>
                  <a:cubicBezTo>
                    <a:pt x="1035" y="247"/>
                    <a:pt x="848" y="1669"/>
                    <a:pt x="848" y="1669"/>
                  </a:cubicBezTo>
                  <a:lnTo>
                    <a:pt x="1" y="4549"/>
                  </a:lnTo>
                  <a:lnTo>
                    <a:pt x="3437" y="3427"/>
                  </a:lnTo>
                  <a:cubicBezTo>
                    <a:pt x="3437" y="3427"/>
                    <a:pt x="3884" y="2447"/>
                    <a:pt x="4030" y="1682"/>
                  </a:cubicBezTo>
                  <a:cubicBezTo>
                    <a:pt x="4167" y="987"/>
                    <a:pt x="3771" y="1"/>
                    <a:pt x="2689" y="1"/>
                  </a:cubicBezTo>
                  <a:close/>
                </a:path>
              </a:pathLst>
            </a:custGeom>
            <a:solidFill>
              <a:srgbClr val="4715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49"/>
            <p:cNvSpPr/>
            <p:nvPr/>
          </p:nvSpPr>
          <p:spPr>
            <a:xfrm>
              <a:off x="3174975" y="3694050"/>
              <a:ext cx="134225" cy="171450"/>
            </a:xfrm>
            <a:custGeom>
              <a:rect b="b" l="l" r="r" t="t"/>
              <a:pathLst>
                <a:path extrusionOk="0" h="6858" w="5369">
                  <a:moveTo>
                    <a:pt x="3540" y="1"/>
                  </a:moveTo>
                  <a:cubicBezTo>
                    <a:pt x="2264" y="1"/>
                    <a:pt x="1939" y="883"/>
                    <a:pt x="1490" y="1731"/>
                  </a:cubicBezTo>
                  <a:cubicBezTo>
                    <a:pt x="1002" y="2652"/>
                    <a:pt x="0" y="6630"/>
                    <a:pt x="0" y="6630"/>
                  </a:cubicBezTo>
                  <a:lnTo>
                    <a:pt x="4161" y="6857"/>
                  </a:lnTo>
                  <a:cubicBezTo>
                    <a:pt x="4161" y="6857"/>
                    <a:pt x="4990" y="3800"/>
                    <a:pt x="5177" y="2396"/>
                  </a:cubicBezTo>
                  <a:cubicBezTo>
                    <a:pt x="5369" y="997"/>
                    <a:pt x="3892" y="21"/>
                    <a:pt x="3892" y="21"/>
                  </a:cubicBezTo>
                  <a:cubicBezTo>
                    <a:pt x="3767" y="7"/>
                    <a:pt x="3650" y="1"/>
                    <a:pt x="354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49"/>
            <p:cNvSpPr/>
            <p:nvPr/>
          </p:nvSpPr>
          <p:spPr>
            <a:xfrm>
              <a:off x="3125500" y="3943675"/>
              <a:ext cx="85375" cy="310750"/>
            </a:xfrm>
            <a:custGeom>
              <a:rect b="b" l="l" r="r" t="t"/>
              <a:pathLst>
                <a:path extrusionOk="0" h="12430" w="3415">
                  <a:moveTo>
                    <a:pt x="2070" y="1"/>
                  </a:moveTo>
                  <a:cubicBezTo>
                    <a:pt x="1793" y="1"/>
                    <a:pt x="1481" y="145"/>
                    <a:pt x="1145" y="501"/>
                  </a:cubicBezTo>
                  <a:cubicBezTo>
                    <a:pt x="1" y="1723"/>
                    <a:pt x="238" y="10528"/>
                    <a:pt x="480" y="11672"/>
                  </a:cubicBezTo>
                  <a:cubicBezTo>
                    <a:pt x="597" y="12227"/>
                    <a:pt x="792" y="12429"/>
                    <a:pt x="974" y="12429"/>
                  </a:cubicBezTo>
                  <a:cubicBezTo>
                    <a:pt x="1167" y="12429"/>
                    <a:pt x="1346" y="12203"/>
                    <a:pt x="1405" y="11931"/>
                  </a:cubicBezTo>
                  <a:cubicBezTo>
                    <a:pt x="1405" y="11931"/>
                    <a:pt x="3414" y="2661"/>
                    <a:pt x="3292" y="1599"/>
                  </a:cubicBezTo>
                  <a:cubicBezTo>
                    <a:pt x="3204" y="847"/>
                    <a:pt x="2741" y="1"/>
                    <a:pt x="2070"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49"/>
            <p:cNvSpPr/>
            <p:nvPr/>
          </p:nvSpPr>
          <p:spPr>
            <a:xfrm>
              <a:off x="3130850" y="4211175"/>
              <a:ext cx="59625" cy="135075"/>
            </a:xfrm>
            <a:custGeom>
              <a:rect b="b" l="l" r="r" t="t"/>
              <a:pathLst>
                <a:path extrusionOk="0" h="5403" w="2385">
                  <a:moveTo>
                    <a:pt x="597" y="1"/>
                  </a:moveTo>
                  <a:cubicBezTo>
                    <a:pt x="564" y="1"/>
                    <a:pt x="531" y="8"/>
                    <a:pt x="498" y="24"/>
                  </a:cubicBezTo>
                  <a:cubicBezTo>
                    <a:pt x="1" y="256"/>
                    <a:pt x="106" y="2367"/>
                    <a:pt x="443" y="3228"/>
                  </a:cubicBezTo>
                  <a:cubicBezTo>
                    <a:pt x="775" y="4084"/>
                    <a:pt x="1514" y="5388"/>
                    <a:pt x="1774" y="5402"/>
                  </a:cubicBezTo>
                  <a:cubicBezTo>
                    <a:pt x="1775" y="5402"/>
                    <a:pt x="1777" y="5402"/>
                    <a:pt x="1778" y="5402"/>
                  </a:cubicBezTo>
                  <a:cubicBezTo>
                    <a:pt x="2033" y="5402"/>
                    <a:pt x="1477" y="4105"/>
                    <a:pt x="1332" y="3684"/>
                  </a:cubicBezTo>
                  <a:cubicBezTo>
                    <a:pt x="1181" y="3259"/>
                    <a:pt x="1277" y="2767"/>
                    <a:pt x="1277" y="2767"/>
                  </a:cubicBezTo>
                  <a:cubicBezTo>
                    <a:pt x="1285" y="2713"/>
                    <a:pt x="1320" y="2680"/>
                    <a:pt x="1371" y="2680"/>
                  </a:cubicBezTo>
                  <a:cubicBezTo>
                    <a:pt x="1432" y="2680"/>
                    <a:pt x="1516" y="2728"/>
                    <a:pt x="1606" y="2845"/>
                  </a:cubicBezTo>
                  <a:cubicBezTo>
                    <a:pt x="1764" y="3062"/>
                    <a:pt x="1814" y="4090"/>
                    <a:pt x="2091" y="4090"/>
                  </a:cubicBezTo>
                  <a:cubicBezTo>
                    <a:pt x="2093" y="4090"/>
                    <a:pt x="2095" y="4090"/>
                    <a:pt x="2098" y="4090"/>
                  </a:cubicBezTo>
                  <a:cubicBezTo>
                    <a:pt x="2384" y="4075"/>
                    <a:pt x="2088" y="2481"/>
                    <a:pt x="1778" y="1957"/>
                  </a:cubicBezTo>
                  <a:cubicBezTo>
                    <a:pt x="1489" y="1467"/>
                    <a:pt x="1061" y="1"/>
                    <a:pt x="597"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64" name="Shape 3964"/>
        <p:cNvGrpSpPr/>
        <p:nvPr/>
      </p:nvGrpSpPr>
      <p:grpSpPr>
        <a:xfrm>
          <a:off x="0" y="0"/>
          <a:ext cx="0" cy="0"/>
          <a:chOff x="0" y="0"/>
          <a:chExt cx="0" cy="0"/>
        </a:xfrm>
      </p:grpSpPr>
      <p:sp>
        <p:nvSpPr>
          <p:cNvPr id="3965" name="Google Shape;3965;p50"/>
          <p:cNvSpPr txBox="1"/>
          <p:nvPr>
            <p:ph type="ctrTitle"/>
          </p:nvPr>
        </p:nvSpPr>
        <p:spPr>
          <a:xfrm>
            <a:off x="6700900" y="1951175"/>
            <a:ext cx="1469700" cy="12414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t>RESOURCES</a:t>
            </a:r>
            <a:endParaRPr/>
          </a:p>
        </p:txBody>
      </p:sp>
      <p:sp>
        <p:nvSpPr>
          <p:cNvPr id="3966" name="Google Shape;3966;p50"/>
          <p:cNvSpPr txBox="1"/>
          <p:nvPr>
            <p:ph idx="2" type="subTitle"/>
          </p:nvPr>
        </p:nvSpPr>
        <p:spPr>
          <a:xfrm flipH="1">
            <a:off x="781158" y="713150"/>
            <a:ext cx="3027300" cy="611400"/>
          </a:xfrm>
          <a:prstGeom prst="rect">
            <a:avLst/>
          </a:prstGeom>
        </p:spPr>
        <p:txBody>
          <a:bodyPr anchorCtr="0" anchor="t" bIns="34275" lIns="68575" spcFirstLastPara="1" rIns="68575" wrap="square" tIns="34275">
            <a:noAutofit/>
          </a:bodyPr>
          <a:lstStyle/>
          <a:p>
            <a:pPr indent="0" lvl="0" marL="0" rtl="0" algn="l">
              <a:spcBef>
                <a:spcPts val="800"/>
              </a:spcBef>
              <a:spcAft>
                <a:spcPts val="0"/>
              </a:spcAft>
              <a:buNone/>
            </a:pPr>
            <a:r>
              <a:rPr lang="en"/>
              <a:t>Did you like the resources on this template? Get them for free at our other websites</a:t>
            </a:r>
            <a:endParaRPr/>
          </a:p>
        </p:txBody>
      </p:sp>
      <p:sp>
        <p:nvSpPr>
          <p:cNvPr id="3967" name="Google Shape;3967;p50"/>
          <p:cNvSpPr txBox="1"/>
          <p:nvPr>
            <p:ph idx="1" type="subTitle"/>
          </p:nvPr>
        </p:nvSpPr>
        <p:spPr>
          <a:xfrm flipH="1">
            <a:off x="781150" y="1535350"/>
            <a:ext cx="3027300" cy="2865300"/>
          </a:xfrm>
          <a:prstGeom prst="rect">
            <a:avLst/>
          </a:prstGeom>
        </p:spPr>
        <p:txBody>
          <a:bodyPr anchorCtr="0" anchor="t" bIns="34275" lIns="68575" spcFirstLastPara="1" rIns="68575" wrap="square" tIns="34275">
            <a:noAutofit/>
          </a:bodyPr>
          <a:lstStyle/>
          <a:p>
            <a:pPr indent="-298450" lvl="0" marL="457200" rtl="0" algn="l">
              <a:spcBef>
                <a:spcPts val="800"/>
              </a:spcBef>
              <a:spcAft>
                <a:spcPts val="0"/>
              </a:spcAft>
              <a:buClr>
                <a:srgbClr val="F3F3F3"/>
              </a:buClr>
              <a:buSzPts val="1100"/>
              <a:buChar char="●"/>
            </a:pPr>
            <a:r>
              <a:rPr lang="en">
                <a:solidFill>
                  <a:srgbClr val="F3F3F3"/>
                </a:solidFill>
                <a:uFill>
                  <a:noFill/>
                </a:uFill>
                <a:hlinkClick r:id="rId3">
                  <a:extLst>
                    <a:ext uri="{A12FA001-AC4F-418D-AE19-62706E023703}">
                      <ahyp:hlinkClr val="tx"/>
                    </a:ext>
                  </a:extLst>
                </a:hlinkClick>
              </a:rPr>
              <a:t>Video conferencing concept for landing page</a:t>
            </a:r>
            <a:endParaRPr>
              <a:solidFill>
                <a:srgbClr val="F3F3F3"/>
              </a:solidFill>
            </a:endParaRPr>
          </a:p>
          <a:p>
            <a:pPr indent="-298450" lvl="0" marL="457200" rtl="0" algn="l">
              <a:spcBef>
                <a:spcPts val="0"/>
              </a:spcBef>
              <a:spcAft>
                <a:spcPts val="0"/>
              </a:spcAft>
              <a:buClr>
                <a:srgbClr val="F3F3F3"/>
              </a:buClr>
              <a:buSzPts val="1100"/>
              <a:buChar char="●"/>
            </a:pPr>
            <a:r>
              <a:rPr lang="en">
                <a:solidFill>
                  <a:srgbClr val="F3F3F3"/>
                </a:solidFill>
                <a:uFill>
                  <a:noFill/>
                </a:uFill>
                <a:hlinkClick r:id="rId4">
                  <a:extLst>
                    <a:ext uri="{A12FA001-AC4F-418D-AE19-62706E023703}">
                      <ahyp:hlinkClr val="tx"/>
                    </a:ext>
                  </a:extLst>
                </a:hlinkClick>
              </a:rPr>
              <a:t>Meet our team concept for landing page</a:t>
            </a:r>
            <a:endParaRPr>
              <a:solidFill>
                <a:srgbClr val="F3F3F3"/>
              </a:solidFill>
            </a:endParaRPr>
          </a:p>
          <a:p>
            <a:pPr indent="-298450" lvl="0" marL="457200" rtl="0" algn="l">
              <a:spcBef>
                <a:spcPts val="0"/>
              </a:spcBef>
              <a:spcAft>
                <a:spcPts val="0"/>
              </a:spcAft>
              <a:buClr>
                <a:srgbClr val="F3F3F3"/>
              </a:buClr>
              <a:buSzPts val="1100"/>
              <a:buChar char="●"/>
            </a:pPr>
            <a:r>
              <a:rPr lang="en">
                <a:solidFill>
                  <a:srgbClr val="F3F3F3"/>
                </a:solidFill>
                <a:uFill>
                  <a:noFill/>
                </a:uFill>
                <a:hlinkClick r:id="rId5">
                  <a:extLst>
                    <a:ext uri="{A12FA001-AC4F-418D-AE19-62706E023703}">
                      <ahyp:hlinkClr val="tx"/>
                    </a:ext>
                  </a:extLst>
                </a:hlinkClick>
              </a:rPr>
              <a:t>Error 404 concept for landing page</a:t>
            </a:r>
            <a:endParaRPr>
              <a:solidFill>
                <a:srgbClr val="F3F3F3"/>
              </a:solidFill>
            </a:endParaRPr>
          </a:p>
          <a:p>
            <a:pPr indent="-298450" lvl="0" marL="457200" rtl="0" algn="l">
              <a:spcBef>
                <a:spcPts val="0"/>
              </a:spcBef>
              <a:spcAft>
                <a:spcPts val="0"/>
              </a:spcAft>
              <a:buClr>
                <a:srgbClr val="F3F3F3"/>
              </a:buClr>
              <a:buSzPts val="1100"/>
              <a:buChar char="●"/>
            </a:pPr>
            <a:r>
              <a:rPr lang="en">
                <a:solidFill>
                  <a:srgbClr val="F3F3F3"/>
                </a:solidFill>
                <a:uFill>
                  <a:noFill/>
                </a:uFill>
                <a:hlinkClick r:id="rId6">
                  <a:extLst>
                    <a:ext uri="{A12FA001-AC4F-418D-AE19-62706E023703}">
                      <ahyp:hlinkClr val="tx"/>
                    </a:ext>
                  </a:extLst>
                </a:hlinkClick>
              </a:rPr>
              <a:t>Time management concept for landing page</a:t>
            </a:r>
            <a:endParaRPr>
              <a:solidFill>
                <a:srgbClr val="F3F3F3"/>
              </a:solidFill>
            </a:endParaRPr>
          </a:p>
          <a:p>
            <a:pPr indent="-298450" lvl="0" marL="457200" rtl="0" algn="l">
              <a:spcBef>
                <a:spcPts val="0"/>
              </a:spcBef>
              <a:spcAft>
                <a:spcPts val="0"/>
              </a:spcAft>
              <a:buClr>
                <a:srgbClr val="F3F3F3"/>
              </a:buClr>
              <a:buSzPts val="1100"/>
              <a:buChar char="●"/>
            </a:pPr>
            <a:r>
              <a:rPr lang="en">
                <a:solidFill>
                  <a:srgbClr val="F3F3F3"/>
                </a:solidFill>
                <a:uFill>
                  <a:noFill/>
                </a:uFill>
                <a:hlinkClick r:id="rId7">
                  <a:extLst>
                    <a:ext uri="{A12FA001-AC4F-418D-AE19-62706E023703}">
                      <ahyp:hlinkClr val="tx"/>
                    </a:ext>
                  </a:extLst>
                </a:hlinkClick>
              </a:rPr>
              <a:t>Search concept for landing page </a:t>
            </a:r>
            <a:endParaRPr>
              <a:solidFill>
                <a:srgbClr val="F3F3F3"/>
              </a:solidFill>
            </a:endParaRPr>
          </a:p>
          <a:p>
            <a:pPr indent="-298450" lvl="0" marL="457200" rtl="0" algn="l">
              <a:spcBef>
                <a:spcPts val="0"/>
              </a:spcBef>
              <a:spcAft>
                <a:spcPts val="0"/>
              </a:spcAft>
              <a:buClr>
                <a:srgbClr val="F3F3F3"/>
              </a:buClr>
              <a:buSzPts val="1100"/>
              <a:buChar char="●"/>
            </a:pPr>
            <a:r>
              <a:rPr lang="en">
                <a:solidFill>
                  <a:srgbClr val="F3F3F3"/>
                </a:solidFill>
                <a:uFill>
                  <a:noFill/>
                </a:uFill>
                <a:hlinkClick r:id="rId8">
                  <a:extLst>
                    <a:ext uri="{A12FA001-AC4F-418D-AE19-62706E023703}">
                      <ahyp:hlinkClr val="tx"/>
                    </a:ext>
                  </a:extLst>
                </a:hlinkClick>
              </a:rPr>
              <a:t>Reviews concept for landing page</a:t>
            </a:r>
            <a:endParaRPr>
              <a:solidFill>
                <a:srgbClr val="F3F3F3"/>
              </a:solidFill>
            </a:endParaRPr>
          </a:p>
          <a:p>
            <a:pPr indent="-298450" lvl="0" marL="457200" rtl="0" algn="l">
              <a:spcBef>
                <a:spcPts val="0"/>
              </a:spcBef>
              <a:spcAft>
                <a:spcPts val="0"/>
              </a:spcAft>
              <a:buClr>
                <a:srgbClr val="F3F3F3"/>
              </a:buClr>
              <a:buSzPts val="1100"/>
              <a:buChar char="●"/>
            </a:pPr>
            <a:r>
              <a:rPr lang="en">
                <a:solidFill>
                  <a:srgbClr val="F3F3F3"/>
                </a:solidFill>
                <a:uFill>
                  <a:noFill/>
                </a:uFill>
                <a:hlinkClick r:id="rId9">
                  <a:extLst>
                    <a:ext uri="{A12FA001-AC4F-418D-AE19-62706E023703}">
                      <ahyp:hlinkClr val="tx"/>
                    </a:ext>
                  </a:extLst>
                </a:hlinkClick>
              </a:rPr>
              <a:t>Contact us concept for landing page</a:t>
            </a:r>
            <a:endParaRPr>
              <a:solidFill>
                <a:srgbClr val="F3F3F3"/>
              </a:solidFill>
            </a:endParaRPr>
          </a:p>
          <a:p>
            <a:pPr indent="-298450" lvl="0" marL="457200" rtl="0" algn="l">
              <a:spcBef>
                <a:spcPts val="0"/>
              </a:spcBef>
              <a:spcAft>
                <a:spcPts val="0"/>
              </a:spcAft>
              <a:buClr>
                <a:srgbClr val="F3F3F3"/>
              </a:buClr>
              <a:buSzPts val="1100"/>
              <a:buChar char="●"/>
            </a:pPr>
            <a:r>
              <a:rPr lang="en">
                <a:solidFill>
                  <a:srgbClr val="F3F3F3"/>
                </a:solidFill>
                <a:uFill>
                  <a:noFill/>
                </a:uFill>
                <a:hlinkClick r:id="rId10">
                  <a:extLst>
                    <a:ext uri="{A12FA001-AC4F-418D-AE19-62706E023703}">
                      <ahyp:hlinkClr val="tx"/>
                    </a:ext>
                  </a:extLst>
                </a:hlinkClick>
              </a:rPr>
              <a:t>Online shopping concept for landing page</a:t>
            </a:r>
            <a:endParaRPr>
              <a:solidFill>
                <a:srgbClr val="F3F3F3"/>
              </a:solidFill>
            </a:endParaRPr>
          </a:p>
          <a:p>
            <a:pPr indent="-298450" lvl="0" marL="457200" rtl="0" algn="l">
              <a:spcBef>
                <a:spcPts val="0"/>
              </a:spcBef>
              <a:spcAft>
                <a:spcPts val="0"/>
              </a:spcAft>
              <a:buClr>
                <a:srgbClr val="F3F3F3"/>
              </a:buClr>
              <a:buSzPts val="1100"/>
              <a:buChar char="●"/>
            </a:pPr>
            <a:r>
              <a:rPr lang="en">
                <a:solidFill>
                  <a:srgbClr val="F3F3F3"/>
                </a:solidFill>
                <a:uFill>
                  <a:noFill/>
                </a:uFill>
                <a:hlinkClick r:id="rId11">
                  <a:extLst>
                    <a:ext uri="{A12FA001-AC4F-418D-AE19-62706E023703}">
                      <ahyp:hlinkClr val="tx"/>
                    </a:ext>
                  </a:extLst>
                </a:hlinkClick>
              </a:rPr>
              <a:t>News concept for landing page</a:t>
            </a:r>
            <a:endParaRPr>
              <a:solidFill>
                <a:srgbClr val="F3F3F3"/>
              </a:solidFill>
            </a:endParaRPr>
          </a:p>
          <a:p>
            <a:pPr indent="-298450" lvl="0" marL="457200" rtl="0" algn="l">
              <a:spcBef>
                <a:spcPts val="0"/>
              </a:spcBef>
              <a:spcAft>
                <a:spcPts val="0"/>
              </a:spcAft>
              <a:buClr>
                <a:srgbClr val="F3F3F3"/>
              </a:buClr>
              <a:buSzPts val="1100"/>
              <a:buChar char="●"/>
            </a:pPr>
            <a:r>
              <a:rPr lang="en">
                <a:solidFill>
                  <a:srgbClr val="F3F3F3"/>
                </a:solidFill>
                <a:uFill>
                  <a:noFill/>
                </a:uFill>
                <a:hlinkClick r:id="rId12">
                  <a:extLst>
                    <a:ext uri="{A12FA001-AC4F-418D-AE19-62706E023703}">
                      <ahyp:hlinkClr val="tx"/>
                    </a:ext>
                  </a:extLst>
                </a:hlinkClick>
              </a:rPr>
              <a:t>Branding concept for landing page</a:t>
            </a:r>
            <a:endParaRPr>
              <a:solidFill>
                <a:srgbClr val="F3F3F3"/>
              </a:solidFill>
            </a:endParaRPr>
          </a:p>
          <a:p>
            <a:pPr indent="-298450" lvl="0" marL="457200" rtl="0" algn="l">
              <a:spcBef>
                <a:spcPts val="0"/>
              </a:spcBef>
              <a:spcAft>
                <a:spcPts val="0"/>
              </a:spcAft>
              <a:buClr>
                <a:srgbClr val="F3F3F3"/>
              </a:buClr>
              <a:buSzPts val="1100"/>
              <a:buChar char="●"/>
            </a:pPr>
            <a:r>
              <a:rPr lang="en">
                <a:solidFill>
                  <a:srgbClr val="F3F3F3"/>
                </a:solidFill>
                <a:uFill>
                  <a:noFill/>
                </a:uFill>
                <a:hlinkClick r:id="rId13">
                  <a:extLst>
                    <a:ext uri="{A12FA001-AC4F-418D-AE19-62706E023703}">
                      <ahyp:hlinkClr val="tx"/>
                    </a:ext>
                  </a:extLst>
                </a:hlinkClick>
              </a:rPr>
              <a:t>Flat business landing page template</a:t>
            </a:r>
            <a:endParaRPr>
              <a:solidFill>
                <a:srgbClr val="F3F3F3"/>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71" name="Shape 3971"/>
        <p:cNvGrpSpPr/>
        <p:nvPr/>
      </p:nvGrpSpPr>
      <p:grpSpPr>
        <a:xfrm>
          <a:off x="0" y="0"/>
          <a:ext cx="0" cy="0"/>
          <a:chOff x="0" y="0"/>
          <a:chExt cx="0" cy="0"/>
        </a:xfrm>
      </p:grpSpPr>
      <p:sp>
        <p:nvSpPr>
          <p:cNvPr id="3972" name="Google Shape;3972;p5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3973" name="Google Shape;3973;p51"/>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974" name="Google Shape;3974;p51"/>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78" name="Shape 3978"/>
        <p:cNvGrpSpPr/>
        <p:nvPr/>
      </p:nvGrpSpPr>
      <p:grpSpPr>
        <a:xfrm>
          <a:off x="0" y="0"/>
          <a:ext cx="0" cy="0"/>
          <a:chOff x="0" y="0"/>
          <a:chExt cx="0" cy="0"/>
        </a:xfrm>
      </p:grpSpPr>
      <p:sp>
        <p:nvSpPr>
          <p:cNvPr id="3979" name="Google Shape;3979;p52"/>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3980" name="Google Shape;3980;p52"/>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3981" name="Google Shape;3981;p52"/>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Saira Semi Condensed</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https://fonts.google.com/specimen/Saira+Semi+Condensed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Abel</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https://fonts.google.com/specimen/Abel</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3982" name="Google Shape;3982;p52"/>
          <p:cNvSpPr/>
          <p:nvPr/>
        </p:nvSpPr>
        <p:spPr>
          <a:xfrm>
            <a:off x="3134200" y="3498875"/>
            <a:ext cx="791400" cy="754200"/>
          </a:xfrm>
          <a:prstGeom prst="roundRect">
            <a:avLst>
              <a:gd fmla="val 16667" name="adj"/>
            </a:avLst>
          </a:prstGeom>
          <a:solidFill>
            <a:srgbClr val="4F47B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2"/>
          <p:cNvSpPr/>
          <p:nvPr/>
        </p:nvSpPr>
        <p:spPr>
          <a:xfrm>
            <a:off x="5257870" y="3498875"/>
            <a:ext cx="791400" cy="754200"/>
          </a:xfrm>
          <a:prstGeom prst="roundRect">
            <a:avLst>
              <a:gd fmla="val 16667" name="adj"/>
            </a:avLst>
          </a:prstGeom>
          <a:solidFill>
            <a:srgbClr val="FF457A"/>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2"/>
          <p:cNvSpPr/>
          <p:nvPr/>
        </p:nvSpPr>
        <p:spPr>
          <a:xfrm>
            <a:off x="6319689"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2"/>
          <p:cNvSpPr/>
          <p:nvPr/>
        </p:nvSpPr>
        <p:spPr>
          <a:xfrm>
            <a:off x="2072375" y="3498875"/>
            <a:ext cx="791400" cy="754200"/>
          </a:xfrm>
          <a:prstGeom prst="roundRect">
            <a:avLst>
              <a:gd fmla="val 16667" name="adj"/>
            </a:avLst>
          </a:prstGeom>
          <a:solidFill>
            <a:srgbClr val="2120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2"/>
          <p:cNvSpPr txBox="1"/>
          <p:nvPr/>
        </p:nvSpPr>
        <p:spPr>
          <a:xfrm>
            <a:off x="31342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#4f47bf</a:t>
            </a:r>
            <a:endParaRPr sz="1000">
              <a:solidFill>
                <a:srgbClr val="FFFFFF"/>
              </a:solidFill>
            </a:endParaRPr>
          </a:p>
        </p:txBody>
      </p:sp>
      <p:sp>
        <p:nvSpPr>
          <p:cNvPr id="3987" name="Google Shape;3987;p52"/>
          <p:cNvSpPr txBox="1"/>
          <p:nvPr/>
        </p:nvSpPr>
        <p:spPr>
          <a:xfrm>
            <a:off x="52578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#ff457a</a:t>
            </a:r>
            <a:endParaRPr sz="1000">
              <a:solidFill>
                <a:srgbClr val="FFFFFF"/>
              </a:solidFill>
            </a:endParaRPr>
          </a:p>
        </p:txBody>
      </p:sp>
      <p:sp>
        <p:nvSpPr>
          <p:cNvPr id="3988" name="Google Shape;3988;p52"/>
          <p:cNvSpPr txBox="1"/>
          <p:nvPr/>
        </p:nvSpPr>
        <p:spPr>
          <a:xfrm>
            <a:off x="631970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
        <p:nvSpPr>
          <p:cNvPr id="3989" name="Google Shape;3989;p52"/>
          <p:cNvSpPr txBox="1"/>
          <p:nvPr/>
        </p:nvSpPr>
        <p:spPr>
          <a:xfrm>
            <a:off x="207237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#21204d</a:t>
            </a:r>
            <a:endParaRPr sz="1000">
              <a:solidFill>
                <a:srgbClr val="FFFFFF"/>
              </a:solidFill>
            </a:endParaRPr>
          </a:p>
        </p:txBody>
      </p:sp>
      <p:sp>
        <p:nvSpPr>
          <p:cNvPr id="3990" name="Google Shape;3990;p52"/>
          <p:cNvSpPr/>
          <p:nvPr/>
        </p:nvSpPr>
        <p:spPr>
          <a:xfrm>
            <a:off x="4196025" y="3498875"/>
            <a:ext cx="791400" cy="754200"/>
          </a:xfrm>
          <a:prstGeom prst="roundRect">
            <a:avLst>
              <a:gd fmla="val 16667" name="adj"/>
            </a:avLst>
          </a:prstGeom>
          <a:solidFill>
            <a:srgbClr val="65A2E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2"/>
          <p:cNvSpPr txBox="1"/>
          <p:nvPr/>
        </p:nvSpPr>
        <p:spPr>
          <a:xfrm>
            <a:off x="419602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#65a2e3</a:t>
            </a:r>
            <a:endParaRPr sz="1000">
              <a:solidFill>
                <a:srgbClr val="FFFFFF"/>
              </a:solidFill>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3995" name="Shape 3995"/>
        <p:cNvGrpSpPr/>
        <p:nvPr/>
      </p:nvGrpSpPr>
      <p:grpSpPr>
        <a:xfrm>
          <a:off x="0" y="0"/>
          <a:ext cx="0" cy="0"/>
          <a:chOff x="0" y="0"/>
          <a:chExt cx="0" cy="0"/>
        </a:xfrm>
      </p:grpSpPr>
      <p:sp>
        <p:nvSpPr>
          <p:cNvPr id="3996" name="Google Shape;3996;p5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3997" name="Google Shape;3997;p53"/>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3998" name="Google Shape;3998;p53"/>
          <p:cNvGrpSpPr/>
          <p:nvPr/>
        </p:nvGrpSpPr>
        <p:grpSpPr>
          <a:xfrm>
            <a:off x="3241227" y="3813430"/>
            <a:ext cx="509388" cy="508710"/>
            <a:chOff x="3514800" y="5145975"/>
            <a:chExt cx="233525" cy="233225"/>
          </a:xfrm>
        </p:grpSpPr>
        <p:sp>
          <p:nvSpPr>
            <p:cNvPr id="3999" name="Google Shape;3999;p53"/>
            <p:cNvSpPr/>
            <p:nvPr/>
          </p:nvSpPr>
          <p:spPr>
            <a:xfrm>
              <a:off x="3582075" y="5225575"/>
              <a:ext cx="86550" cy="74250"/>
            </a:xfrm>
            <a:custGeom>
              <a:rect b="b" l="l" r="r" t="t"/>
              <a:pathLst>
                <a:path extrusionOk="0" h="2970" w="3462">
                  <a:moveTo>
                    <a:pt x="1968" y="0"/>
                  </a:moveTo>
                  <a:cubicBezTo>
                    <a:pt x="1600" y="0"/>
                    <a:pt x="1226" y="138"/>
                    <a:pt x="923" y="445"/>
                  </a:cubicBezTo>
                  <a:cubicBezTo>
                    <a:pt x="0" y="1383"/>
                    <a:pt x="664" y="2969"/>
                    <a:pt x="1976" y="2969"/>
                  </a:cubicBezTo>
                  <a:cubicBezTo>
                    <a:pt x="2020" y="2969"/>
                    <a:pt x="2063" y="2962"/>
                    <a:pt x="2106" y="2962"/>
                  </a:cubicBezTo>
                  <a:cubicBezTo>
                    <a:pt x="2734" y="2904"/>
                    <a:pt x="3253" y="2465"/>
                    <a:pt x="3412" y="1851"/>
                  </a:cubicBezTo>
                  <a:cubicBezTo>
                    <a:pt x="3426" y="1801"/>
                    <a:pt x="3440" y="1743"/>
                    <a:pt x="3448" y="1686"/>
                  </a:cubicBezTo>
                  <a:cubicBezTo>
                    <a:pt x="3455" y="1621"/>
                    <a:pt x="3462" y="1556"/>
                    <a:pt x="3462" y="1484"/>
                  </a:cubicBezTo>
                  <a:cubicBezTo>
                    <a:pt x="3462" y="1476"/>
                    <a:pt x="3455" y="1469"/>
                    <a:pt x="3455" y="1462"/>
                  </a:cubicBezTo>
                  <a:cubicBezTo>
                    <a:pt x="3445" y="579"/>
                    <a:pt x="2721" y="0"/>
                    <a:pt x="196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3"/>
            <p:cNvSpPr/>
            <p:nvPr/>
          </p:nvSpPr>
          <p:spPr>
            <a:xfrm>
              <a:off x="3577025" y="5145975"/>
              <a:ext cx="51750" cy="71500"/>
            </a:xfrm>
            <a:custGeom>
              <a:rect b="b" l="l" r="r" t="t"/>
              <a:pathLst>
                <a:path extrusionOk="0" h="2860" w="2070">
                  <a:moveTo>
                    <a:pt x="1816" y="1"/>
                  </a:moveTo>
                  <a:cubicBezTo>
                    <a:pt x="1812" y="1"/>
                    <a:pt x="1807" y="1"/>
                    <a:pt x="1803" y="1"/>
                  </a:cubicBezTo>
                  <a:cubicBezTo>
                    <a:pt x="1241" y="52"/>
                    <a:pt x="692" y="196"/>
                    <a:pt x="180" y="434"/>
                  </a:cubicBezTo>
                  <a:cubicBezTo>
                    <a:pt x="51" y="499"/>
                    <a:pt x="0" y="658"/>
                    <a:pt x="79" y="780"/>
                  </a:cubicBezTo>
                  <a:lnTo>
                    <a:pt x="1132" y="2612"/>
                  </a:lnTo>
                  <a:cubicBezTo>
                    <a:pt x="1225" y="2768"/>
                    <a:pt x="1388" y="2860"/>
                    <a:pt x="1560" y="2860"/>
                  </a:cubicBezTo>
                  <a:cubicBezTo>
                    <a:pt x="1602" y="2860"/>
                    <a:pt x="1645" y="2854"/>
                    <a:pt x="1688" y="2843"/>
                  </a:cubicBezTo>
                  <a:lnTo>
                    <a:pt x="1702" y="2843"/>
                  </a:lnTo>
                  <a:cubicBezTo>
                    <a:pt x="1789" y="2814"/>
                    <a:pt x="1875" y="2764"/>
                    <a:pt x="1933" y="2699"/>
                  </a:cubicBezTo>
                  <a:cubicBezTo>
                    <a:pt x="1940" y="2691"/>
                    <a:pt x="1955" y="2677"/>
                    <a:pt x="1962" y="2670"/>
                  </a:cubicBezTo>
                  <a:cubicBezTo>
                    <a:pt x="2027" y="2583"/>
                    <a:pt x="2063" y="2475"/>
                    <a:pt x="2063" y="2367"/>
                  </a:cubicBezTo>
                  <a:lnTo>
                    <a:pt x="2063" y="254"/>
                  </a:lnTo>
                  <a:cubicBezTo>
                    <a:pt x="2070" y="114"/>
                    <a:pt x="1955" y="1"/>
                    <a:pt x="18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3"/>
            <p:cNvSpPr/>
            <p:nvPr/>
          </p:nvSpPr>
          <p:spPr>
            <a:xfrm>
              <a:off x="3659950" y="5165500"/>
              <a:ext cx="69800" cy="67525"/>
            </a:xfrm>
            <a:custGeom>
              <a:rect b="b" l="l" r="r" t="t"/>
              <a:pathLst>
                <a:path extrusionOk="0" h="2701" w="2792">
                  <a:moveTo>
                    <a:pt x="1385" y="0"/>
                  </a:moveTo>
                  <a:cubicBezTo>
                    <a:pt x="1300" y="0"/>
                    <a:pt x="1215" y="43"/>
                    <a:pt x="1169" y="122"/>
                  </a:cubicBezTo>
                  <a:lnTo>
                    <a:pt x="116" y="1954"/>
                  </a:lnTo>
                  <a:cubicBezTo>
                    <a:pt x="1" y="2148"/>
                    <a:pt x="37" y="2394"/>
                    <a:pt x="196" y="2552"/>
                  </a:cubicBezTo>
                  <a:lnTo>
                    <a:pt x="203" y="2552"/>
                  </a:lnTo>
                  <a:cubicBezTo>
                    <a:pt x="300" y="2650"/>
                    <a:pt x="430" y="2701"/>
                    <a:pt x="561" y="2701"/>
                  </a:cubicBezTo>
                  <a:cubicBezTo>
                    <a:pt x="643" y="2701"/>
                    <a:pt x="726" y="2681"/>
                    <a:pt x="801" y="2639"/>
                  </a:cubicBezTo>
                  <a:lnTo>
                    <a:pt x="1573" y="2192"/>
                  </a:lnTo>
                  <a:lnTo>
                    <a:pt x="1609" y="2170"/>
                  </a:lnTo>
                  <a:lnTo>
                    <a:pt x="2590" y="1600"/>
                  </a:lnTo>
                  <a:lnTo>
                    <a:pt x="2633" y="1579"/>
                  </a:lnTo>
                  <a:cubicBezTo>
                    <a:pt x="2756" y="1507"/>
                    <a:pt x="2792" y="1348"/>
                    <a:pt x="2713" y="1232"/>
                  </a:cubicBezTo>
                  <a:cubicBezTo>
                    <a:pt x="2388" y="764"/>
                    <a:pt x="1984" y="360"/>
                    <a:pt x="1523" y="42"/>
                  </a:cubicBezTo>
                  <a:cubicBezTo>
                    <a:pt x="1481" y="14"/>
                    <a:pt x="1433" y="0"/>
                    <a:pt x="1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3"/>
            <p:cNvSpPr/>
            <p:nvPr/>
          </p:nvSpPr>
          <p:spPr>
            <a:xfrm>
              <a:off x="3675650" y="5209125"/>
              <a:ext cx="72675" cy="50675"/>
            </a:xfrm>
            <a:custGeom>
              <a:rect b="b" l="l" r="r" t="t"/>
              <a:pathLst>
                <a:path extrusionOk="0" h="2027" w="2907">
                  <a:moveTo>
                    <a:pt x="2248" y="1"/>
                  </a:moveTo>
                  <a:cubicBezTo>
                    <a:pt x="2204" y="1"/>
                    <a:pt x="2161" y="12"/>
                    <a:pt x="2121" y="36"/>
                  </a:cubicBezTo>
                  <a:lnTo>
                    <a:pt x="289" y="1089"/>
                  </a:lnTo>
                  <a:cubicBezTo>
                    <a:pt x="94" y="1204"/>
                    <a:pt x="0" y="1435"/>
                    <a:pt x="58" y="1644"/>
                  </a:cubicBezTo>
                  <a:cubicBezTo>
                    <a:pt x="58" y="1651"/>
                    <a:pt x="58" y="1658"/>
                    <a:pt x="58" y="1658"/>
                  </a:cubicBezTo>
                  <a:cubicBezTo>
                    <a:pt x="116" y="1875"/>
                    <a:pt x="310" y="2026"/>
                    <a:pt x="534" y="2026"/>
                  </a:cubicBezTo>
                  <a:lnTo>
                    <a:pt x="2647" y="2026"/>
                  </a:lnTo>
                  <a:cubicBezTo>
                    <a:pt x="2791" y="2026"/>
                    <a:pt x="2907" y="1904"/>
                    <a:pt x="2900" y="1759"/>
                  </a:cubicBezTo>
                  <a:cubicBezTo>
                    <a:pt x="2892" y="1666"/>
                    <a:pt x="2878" y="1572"/>
                    <a:pt x="2864" y="1485"/>
                  </a:cubicBezTo>
                  <a:cubicBezTo>
                    <a:pt x="2864" y="1471"/>
                    <a:pt x="2864" y="1456"/>
                    <a:pt x="2864" y="1435"/>
                  </a:cubicBezTo>
                  <a:cubicBezTo>
                    <a:pt x="2791" y="988"/>
                    <a:pt x="2654" y="548"/>
                    <a:pt x="2467" y="137"/>
                  </a:cubicBezTo>
                  <a:cubicBezTo>
                    <a:pt x="2423" y="49"/>
                    <a:pt x="2337" y="1"/>
                    <a:pt x="22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3"/>
            <p:cNvSpPr/>
            <p:nvPr/>
          </p:nvSpPr>
          <p:spPr>
            <a:xfrm>
              <a:off x="3533375" y="5292425"/>
              <a:ext cx="69625" cy="67600"/>
            </a:xfrm>
            <a:custGeom>
              <a:rect b="b" l="l" r="r" t="t"/>
              <a:pathLst>
                <a:path extrusionOk="0" h="2704" w="2785">
                  <a:moveTo>
                    <a:pt x="2237" y="1"/>
                  </a:moveTo>
                  <a:cubicBezTo>
                    <a:pt x="2153" y="1"/>
                    <a:pt x="2068" y="22"/>
                    <a:pt x="1991" y="65"/>
                  </a:cubicBezTo>
                  <a:lnTo>
                    <a:pt x="1739" y="209"/>
                  </a:lnTo>
                  <a:lnTo>
                    <a:pt x="671" y="829"/>
                  </a:lnTo>
                  <a:lnTo>
                    <a:pt x="159" y="1125"/>
                  </a:lnTo>
                  <a:cubicBezTo>
                    <a:pt x="37" y="1197"/>
                    <a:pt x="1" y="1356"/>
                    <a:pt x="80" y="1478"/>
                  </a:cubicBezTo>
                  <a:cubicBezTo>
                    <a:pt x="397" y="1940"/>
                    <a:pt x="801" y="2344"/>
                    <a:pt x="1270" y="2661"/>
                  </a:cubicBezTo>
                  <a:cubicBezTo>
                    <a:pt x="1312" y="2690"/>
                    <a:pt x="1359" y="2703"/>
                    <a:pt x="1405" y="2703"/>
                  </a:cubicBezTo>
                  <a:cubicBezTo>
                    <a:pt x="1488" y="2703"/>
                    <a:pt x="1570" y="2660"/>
                    <a:pt x="1616" y="2582"/>
                  </a:cubicBezTo>
                  <a:lnTo>
                    <a:pt x="1623" y="2575"/>
                  </a:lnTo>
                  <a:lnTo>
                    <a:pt x="1688" y="2459"/>
                  </a:lnTo>
                  <a:lnTo>
                    <a:pt x="2078" y="1781"/>
                  </a:lnTo>
                  <a:lnTo>
                    <a:pt x="2143" y="1673"/>
                  </a:lnTo>
                  <a:lnTo>
                    <a:pt x="2676" y="750"/>
                  </a:lnTo>
                  <a:cubicBezTo>
                    <a:pt x="2785" y="555"/>
                    <a:pt x="2749" y="310"/>
                    <a:pt x="2590" y="151"/>
                  </a:cubicBezTo>
                  <a:cubicBezTo>
                    <a:pt x="2494" y="51"/>
                    <a:pt x="2366" y="1"/>
                    <a:pt x="2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3"/>
            <p:cNvSpPr/>
            <p:nvPr/>
          </p:nvSpPr>
          <p:spPr>
            <a:xfrm>
              <a:off x="3577025" y="5307750"/>
              <a:ext cx="51575" cy="71450"/>
            </a:xfrm>
            <a:custGeom>
              <a:rect b="b" l="l" r="r" t="t"/>
              <a:pathLst>
                <a:path extrusionOk="0" h="2858" w="2063">
                  <a:moveTo>
                    <a:pt x="1549" y="1"/>
                  </a:moveTo>
                  <a:cubicBezTo>
                    <a:pt x="1379" y="1"/>
                    <a:pt x="1218" y="92"/>
                    <a:pt x="1132" y="245"/>
                  </a:cubicBezTo>
                  <a:lnTo>
                    <a:pt x="72" y="2077"/>
                  </a:lnTo>
                  <a:cubicBezTo>
                    <a:pt x="0" y="2207"/>
                    <a:pt x="51" y="2365"/>
                    <a:pt x="180" y="2423"/>
                  </a:cubicBezTo>
                  <a:cubicBezTo>
                    <a:pt x="512" y="2582"/>
                    <a:pt x="866" y="2704"/>
                    <a:pt x="1233" y="2777"/>
                  </a:cubicBezTo>
                  <a:cubicBezTo>
                    <a:pt x="1349" y="2798"/>
                    <a:pt x="1464" y="2820"/>
                    <a:pt x="1587" y="2834"/>
                  </a:cubicBezTo>
                  <a:cubicBezTo>
                    <a:pt x="1623" y="2841"/>
                    <a:pt x="1681" y="2849"/>
                    <a:pt x="1709" y="2849"/>
                  </a:cubicBezTo>
                  <a:cubicBezTo>
                    <a:pt x="1738" y="2856"/>
                    <a:pt x="1767" y="2856"/>
                    <a:pt x="1803" y="2856"/>
                  </a:cubicBezTo>
                  <a:cubicBezTo>
                    <a:pt x="1813" y="2857"/>
                    <a:pt x="1822" y="2858"/>
                    <a:pt x="1832" y="2858"/>
                  </a:cubicBezTo>
                  <a:cubicBezTo>
                    <a:pt x="1880" y="2858"/>
                    <a:pt x="1926" y="2843"/>
                    <a:pt x="1962" y="2813"/>
                  </a:cubicBezTo>
                  <a:cubicBezTo>
                    <a:pt x="1976" y="2798"/>
                    <a:pt x="1991" y="2784"/>
                    <a:pt x="2005" y="2769"/>
                  </a:cubicBezTo>
                  <a:cubicBezTo>
                    <a:pt x="2041" y="2726"/>
                    <a:pt x="2063" y="2668"/>
                    <a:pt x="2063" y="2611"/>
                  </a:cubicBezTo>
                  <a:lnTo>
                    <a:pt x="2063" y="497"/>
                  </a:lnTo>
                  <a:cubicBezTo>
                    <a:pt x="2063" y="274"/>
                    <a:pt x="1919" y="79"/>
                    <a:pt x="1695" y="21"/>
                  </a:cubicBezTo>
                  <a:lnTo>
                    <a:pt x="1688" y="21"/>
                  </a:lnTo>
                  <a:cubicBezTo>
                    <a:pt x="1642" y="8"/>
                    <a:pt x="1595" y="1"/>
                    <a:pt x="154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3"/>
            <p:cNvSpPr/>
            <p:nvPr/>
          </p:nvSpPr>
          <p:spPr>
            <a:xfrm>
              <a:off x="3634350" y="5307850"/>
              <a:ext cx="51600" cy="71325"/>
            </a:xfrm>
            <a:custGeom>
              <a:rect b="b" l="l" r="r" t="t"/>
              <a:pathLst>
                <a:path extrusionOk="0" h="2853" w="2064">
                  <a:moveTo>
                    <a:pt x="511" y="0"/>
                  </a:moveTo>
                  <a:cubicBezTo>
                    <a:pt x="469" y="0"/>
                    <a:pt x="426" y="6"/>
                    <a:pt x="383" y="17"/>
                  </a:cubicBezTo>
                  <a:lnTo>
                    <a:pt x="368" y="17"/>
                  </a:lnTo>
                  <a:cubicBezTo>
                    <a:pt x="152" y="75"/>
                    <a:pt x="1" y="270"/>
                    <a:pt x="1" y="493"/>
                  </a:cubicBezTo>
                  <a:lnTo>
                    <a:pt x="1" y="2607"/>
                  </a:lnTo>
                  <a:cubicBezTo>
                    <a:pt x="1" y="2746"/>
                    <a:pt x="116" y="2852"/>
                    <a:pt x="254" y="2852"/>
                  </a:cubicBezTo>
                  <a:cubicBezTo>
                    <a:pt x="258" y="2852"/>
                    <a:pt x="263" y="2852"/>
                    <a:pt x="267" y="2852"/>
                  </a:cubicBezTo>
                  <a:cubicBezTo>
                    <a:pt x="448" y="2837"/>
                    <a:pt x="621" y="2809"/>
                    <a:pt x="794" y="2780"/>
                  </a:cubicBezTo>
                  <a:lnTo>
                    <a:pt x="852" y="2765"/>
                  </a:lnTo>
                  <a:cubicBezTo>
                    <a:pt x="1212" y="2693"/>
                    <a:pt x="1559" y="2578"/>
                    <a:pt x="1890" y="2419"/>
                  </a:cubicBezTo>
                  <a:cubicBezTo>
                    <a:pt x="2020" y="2361"/>
                    <a:pt x="2063" y="2203"/>
                    <a:pt x="1991" y="2073"/>
                  </a:cubicBezTo>
                  <a:lnTo>
                    <a:pt x="1934" y="1972"/>
                  </a:lnTo>
                  <a:lnTo>
                    <a:pt x="1847" y="1820"/>
                  </a:lnTo>
                  <a:lnTo>
                    <a:pt x="938" y="241"/>
                  </a:lnTo>
                  <a:cubicBezTo>
                    <a:pt x="846" y="91"/>
                    <a:pt x="684" y="0"/>
                    <a:pt x="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3"/>
            <p:cNvSpPr/>
            <p:nvPr/>
          </p:nvSpPr>
          <p:spPr>
            <a:xfrm>
              <a:off x="3660150" y="5292325"/>
              <a:ext cx="69600" cy="67700"/>
            </a:xfrm>
            <a:custGeom>
              <a:rect b="b" l="l" r="r" t="t"/>
              <a:pathLst>
                <a:path extrusionOk="0" h="2708" w="2784">
                  <a:moveTo>
                    <a:pt x="547" y="1"/>
                  </a:moveTo>
                  <a:cubicBezTo>
                    <a:pt x="418" y="1"/>
                    <a:pt x="291" y="52"/>
                    <a:pt x="195" y="148"/>
                  </a:cubicBezTo>
                  <a:lnTo>
                    <a:pt x="195" y="155"/>
                  </a:lnTo>
                  <a:cubicBezTo>
                    <a:pt x="29" y="314"/>
                    <a:pt x="0" y="559"/>
                    <a:pt x="108" y="754"/>
                  </a:cubicBezTo>
                  <a:lnTo>
                    <a:pt x="1168" y="2586"/>
                  </a:lnTo>
                  <a:cubicBezTo>
                    <a:pt x="1215" y="2664"/>
                    <a:pt x="1296" y="2707"/>
                    <a:pt x="1381" y="2707"/>
                  </a:cubicBezTo>
                  <a:cubicBezTo>
                    <a:pt x="1429" y="2707"/>
                    <a:pt x="1478" y="2694"/>
                    <a:pt x="1522" y="2665"/>
                  </a:cubicBezTo>
                  <a:cubicBezTo>
                    <a:pt x="1601" y="2600"/>
                    <a:pt x="1680" y="2542"/>
                    <a:pt x="1760" y="2485"/>
                  </a:cubicBezTo>
                  <a:lnTo>
                    <a:pt x="1810" y="2441"/>
                  </a:lnTo>
                  <a:cubicBezTo>
                    <a:pt x="2099" y="2203"/>
                    <a:pt x="2358" y="1937"/>
                    <a:pt x="2582" y="1641"/>
                  </a:cubicBezTo>
                  <a:cubicBezTo>
                    <a:pt x="2625" y="1590"/>
                    <a:pt x="2661" y="1533"/>
                    <a:pt x="2705" y="1475"/>
                  </a:cubicBezTo>
                  <a:cubicBezTo>
                    <a:pt x="2784" y="1360"/>
                    <a:pt x="2748" y="1194"/>
                    <a:pt x="2625" y="1122"/>
                  </a:cubicBezTo>
                  <a:lnTo>
                    <a:pt x="793" y="69"/>
                  </a:lnTo>
                  <a:cubicBezTo>
                    <a:pt x="716" y="23"/>
                    <a:pt x="631" y="1"/>
                    <a:pt x="54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3"/>
            <p:cNvSpPr/>
            <p:nvPr/>
          </p:nvSpPr>
          <p:spPr>
            <a:xfrm>
              <a:off x="3675475" y="5265725"/>
              <a:ext cx="72675" cy="50550"/>
            </a:xfrm>
            <a:custGeom>
              <a:rect b="b" l="l" r="r" t="t"/>
              <a:pathLst>
                <a:path extrusionOk="0" h="2022" w="2907">
                  <a:moveTo>
                    <a:pt x="534" y="0"/>
                  </a:moveTo>
                  <a:cubicBezTo>
                    <a:pt x="310" y="0"/>
                    <a:pt x="115" y="152"/>
                    <a:pt x="65" y="368"/>
                  </a:cubicBezTo>
                  <a:cubicBezTo>
                    <a:pt x="65" y="368"/>
                    <a:pt x="65" y="375"/>
                    <a:pt x="65" y="375"/>
                  </a:cubicBezTo>
                  <a:cubicBezTo>
                    <a:pt x="0" y="592"/>
                    <a:pt x="94" y="822"/>
                    <a:pt x="289" y="938"/>
                  </a:cubicBezTo>
                  <a:lnTo>
                    <a:pt x="1890" y="1847"/>
                  </a:lnTo>
                  <a:lnTo>
                    <a:pt x="2041" y="1940"/>
                  </a:lnTo>
                  <a:lnTo>
                    <a:pt x="2128" y="1984"/>
                  </a:lnTo>
                  <a:cubicBezTo>
                    <a:pt x="2168" y="2010"/>
                    <a:pt x="2212" y="2022"/>
                    <a:pt x="2254" y="2022"/>
                  </a:cubicBezTo>
                  <a:cubicBezTo>
                    <a:pt x="2343" y="2022"/>
                    <a:pt x="2428" y="1970"/>
                    <a:pt x="2467" y="1883"/>
                  </a:cubicBezTo>
                  <a:cubicBezTo>
                    <a:pt x="2582" y="1645"/>
                    <a:pt x="2676" y="1399"/>
                    <a:pt x="2748" y="1147"/>
                  </a:cubicBezTo>
                  <a:lnTo>
                    <a:pt x="2762" y="1089"/>
                  </a:lnTo>
                  <a:cubicBezTo>
                    <a:pt x="2835" y="822"/>
                    <a:pt x="2878" y="541"/>
                    <a:pt x="2907" y="260"/>
                  </a:cubicBezTo>
                  <a:cubicBezTo>
                    <a:pt x="2907" y="209"/>
                    <a:pt x="2892" y="166"/>
                    <a:pt x="2863" y="123"/>
                  </a:cubicBezTo>
                  <a:cubicBezTo>
                    <a:pt x="2820" y="44"/>
                    <a:pt x="2741" y="0"/>
                    <a:pt x="2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3"/>
            <p:cNvSpPr/>
            <p:nvPr/>
          </p:nvSpPr>
          <p:spPr>
            <a:xfrm>
              <a:off x="3533375" y="5165600"/>
              <a:ext cx="68900" cy="67525"/>
            </a:xfrm>
            <a:custGeom>
              <a:rect b="b" l="l" r="r" t="t"/>
              <a:pathLst>
                <a:path extrusionOk="0" h="2701" w="2756">
                  <a:moveTo>
                    <a:pt x="1407" y="0"/>
                  </a:moveTo>
                  <a:cubicBezTo>
                    <a:pt x="1359" y="0"/>
                    <a:pt x="1311" y="15"/>
                    <a:pt x="1270" y="46"/>
                  </a:cubicBezTo>
                  <a:cubicBezTo>
                    <a:pt x="801" y="363"/>
                    <a:pt x="405" y="767"/>
                    <a:pt x="80" y="1228"/>
                  </a:cubicBezTo>
                  <a:cubicBezTo>
                    <a:pt x="1" y="1351"/>
                    <a:pt x="37" y="1510"/>
                    <a:pt x="159" y="1582"/>
                  </a:cubicBezTo>
                  <a:lnTo>
                    <a:pt x="1919" y="2599"/>
                  </a:lnTo>
                  <a:lnTo>
                    <a:pt x="1991" y="2635"/>
                  </a:lnTo>
                  <a:lnTo>
                    <a:pt x="2027" y="2657"/>
                  </a:lnTo>
                  <a:cubicBezTo>
                    <a:pt x="2092" y="2687"/>
                    <a:pt x="2162" y="2701"/>
                    <a:pt x="2231" y="2701"/>
                  </a:cubicBezTo>
                  <a:cubicBezTo>
                    <a:pt x="2361" y="2701"/>
                    <a:pt x="2491" y="2650"/>
                    <a:pt x="2590" y="2556"/>
                  </a:cubicBezTo>
                  <a:lnTo>
                    <a:pt x="2590" y="2548"/>
                  </a:lnTo>
                  <a:cubicBezTo>
                    <a:pt x="2705" y="2440"/>
                    <a:pt x="2756" y="2281"/>
                    <a:pt x="2734" y="2130"/>
                  </a:cubicBezTo>
                  <a:cubicBezTo>
                    <a:pt x="2734" y="2108"/>
                    <a:pt x="2727" y="2087"/>
                    <a:pt x="2727" y="2065"/>
                  </a:cubicBezTo>
                  <a:cubicBezTo>
                    <a:pt x="2713" y="2029"/>
                    <a:pt x="2698" y="1986"/>
                    <a:pt x="2676" y="1957"/>
                  </a:cubicBezTo>
                  <a:lnTo>
                    <a:pt x="1623" y="125"/>
                  </a:lnTo>
                  <a:cubicBezTo>
                    <a:pt x="1577" y="46"/>
                    <a:pt x="1492" y="0"/>
                    <a:pt x="140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3"/>
            <p:cNvSpPr/>
            <p:nvPr/>
          </p:nvSpPr>
          <p:spPr>
            <a:xfrm>
              <a:off x="3634350" y="5146325"/>
              <a:ext cx="51600" cy="71325"/>
            </a:xfrm>
            <a:custGeom>
              <a:rect b="b" l="l" r="r" t="t"/>
              <a:pathLst>
                <a:path extrusionOk="0" h="2853" w="2064">
                  <a:moveTo>
                    <a:pt x="243" y="0"/>
                  </a:moveTo>
                  <a:cubicBezTo>
                    <a:pt x="110" y="0"/>
                    <a:pt x="1" y="111"/>
                    <a:pt x="1" y="247"/>
                  </a:cubicBezTo>
                  <a:lnTo>
                    <a:pt x="1" y="2360"/>
                  </a:lnTo>
                  <a:cubicBezTo>
                    <a:pt x="1" y="2584"/>
                    <a:pt x="152" y="2778"/>
                    <a:pt x="368" y="2836"/>
                  </a:cubicBezTo>
                  <a:lnTo>
                    <a:pt x="383" y="2836"/>
                  </a:lnTo>
                  <a:cubicBezTo>
                    <a:pt x="424" y="2847"/>
                    <a:pt x="466" y="2853"/>
                    <a:pt x="508" y="2853"/>
                  </a:cubicBezTo>
                  <a:cubicBezTo>
                    <a:pt x="678" y="2853"/>
                    <a:pt x="846" y="2762"/>
                    <a:pt x="938" y="2605"/>
                  </a:cubicBezTo>
                  <a:lnTo>
                    <a:pt x="1256" y="2057"/>
                  </a:lnTo>
                  <a:lnTo>
                    <a:pt x="1277" y="2014"/>
                  </a:lnTo>
                  <a:lnTo>
                    <a:pt x="1306" y="1971"/>
                  </a:lnTo>
                  <a:lnTo>
                    <a:pt x="1739" y="1213"/>
                  </a:lnTo>
                  <a:lnTo>
                    <a:pt x="1775" y="1163"/>
                  </a:lnTo>
                  <a:lnTo>
                    <a:pt x="1991" y="773"/>
                  </a:lnTo>
                  <a:cubicBezTo>
                    <a:pt x="2063" y="651"/>
                    <a:pt x="2013" y="492"/>
                    <a:pt x="1890" y="434"/>
                  </a:cubicBezTo>
                  <a:cubicBezTo>
                    <a:pt x="1378" y="189"/>
                    <a:pt x="830" y="45"/>
                    <a:pt x="267" y="2"/>
                  </a:cubicBezTo>
                  <a:cubicBezTo>
                    <a:pt x="259" y="1"/>
                    <a:pt x="251" y="0"/>
                    <a:pt x="24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3"/>
            <p:cNvSpPr/>
            <p:nvPr/>
          </p:nvSpPr>
          <p:spPr>
            <a:xfrm>
              <a:off x="3514800" y="5265725"/>
              <a:ext cx="72525" cy="50600"/>
            </a:xfrm>
            <a:custGeom>
              <a:rect b="b" l="l" r="r" t="t"/>
              <a:pathLst>
                <a:path extrusionOk="0" h="2024" w="2901">
                  <a:moveTo>
                    <a:pt x="253" y="0"/>
                  </a:moveTo>
                  <a:cubicBezTo>
                    <a:pt x="109" y="0"/>
                    <a:pt x="1" y="123"/>
                    <a:pt x="8" y="260"/>
                  </a:cubicBezTo>
                  <a:cubicBezTo>
                    <a:pt x="51" y="822"/>
                    <a:pt x="203" y="1378"/>
                    <a:pt x="441" y="1883"/>
                  </a:cubicBezTo>
                  <a:cubicBezTo>
                    <a:pt x="485" y="1972"/>
                    <a:pt x="575" y="2024"/>
                    <a:pt x="666" y="2024"/>
                  </a:cubicBezTo>
                  <a:cubicBezTo>
                    <a:pt x="707" y="2024"/>
                    <a:pt x="749" y="2013"/>
                    <a:pt x="787" y="1991"/>
                  </a:cubicBezTo>
                  <a:lnTo>
                    <a:pt x="1198" y="1760"/>
                  </a:lnTo>
                  <a:lnTo>
                    <a:pt x="1249" y="1724"/>
                  </a:lnTo>
                  <a:lnTo>
                    <a:pt x="2266" y="1140"/>
                  </a:lnTo>
                  <a:lnTo>
                    <a:pt x="2316" y="1111"/>
                  </a:lnTo>
                  <a:lnTo>
                    <a:pt x="2619" y="938"/>
                  </a:lnTo>
                  <a:cubicBezTo>
                    <a:pt x="2814" y="822"/>
                    <a:pt x="2900" y="592"/>
                    <a:pt x="2842" y="375"/>
                  </a:cubicBezTo>
                  <a:cubicBezTo>
                    <a:pt x="2842" y="375"/>
                    <a:pt x="2842" y="368"/>
                    <a:pt x="2842" y="368"/>
                  </a:cubicBezTo>
                  <a:cubicBezTo>
                    <a:pt x="2785" y="152"/>
                    <a:pt x="2590" y="0"/>
                    <a:pt x="23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3"/>
            <p:cNvSpPr/>
            <p:nvPr/>
          </p:nvSpPr>
          <p:spPr>
            <a:xfrm>
              <a:off x="3514800" y="5209175"/>
              <a:ext cx="72700" cy="50625"/>
            </a:xfrm>
            <a:custGeom>
              <a:rect b="b" l="l" r="r" t="t"/>
              <a:pathLst>
                <a:path extrusionOk="0" h="2025" w="2908">
                  <a:moveTo>
                    <a:pt x="666" y="1"/>
                  </a:moveTo>
                  <a:cubicBezTo>
                    <a:pt x="575" y="1"/>
                    <a:pt x="485" y="52"/>
                    <a:pt x="441" y="142"/>
                  </a:cubicBezTo>
                  <a:cubicBezTo>
                    <a:pt x="203" y="647"/>
                    <a:pt x="51" y="1202"/>
                    <a:pt x="8" y="1765"/>
                  </a:cubicBezTo>
                  <a:cubicBezTo>
                    <a:pt x="1" y="1902"/>
                    <a:pt x="109" y="2024"/>
                    <a:pt x="253" y="2024"/>
                  </a:cubicBezTo>
                  <a:lnTo>
                    <a:pt x="2374" y="2024"/>
                  </a:lnTo>
                  <a:cubicBezTo>
                    <a:pt x="2504" y="2024"/>
                    <a:pt x="2633" y="1974"/>
                    <a:pt x="2720" y="1880"/>
                  </a:cubicBezTo>
                  <a:lnTo>
                    <a:pt x="2742" y="1858"/>
                  </a:lnTo>
                  <a:cubicBezTo>
                    <a:pt x="2792" y="1801"/>
                    <a:pt x="2828" y="1736"/>
                    <a:pt x="2842" y="1664"/>
                  </a:cubicBezTo>
                  <a:cubicBezTo>
                    <a:pt x="2842" y="1656"/>
                    <a:pt x="2842" y="1649"/>
                    <a:pt x="2842" y="1649"/>
                  </a:cubicBezTo>
                  <a:cubicBezTo>
                    <a:pt x="2907" y="1433"/>
                    <a:pt x="2814" y="1202"/>
                    <a:pt x="2619" y="1094"/>
                  </a:cubicBezTo>
                  <a:lnTo>
                    <a:pt x="787" y="34"/>
                  </a:lnTo>
                  <a:cubicBezTo>
                    <a:pt x="749" y="11"/>
                    <a:pt x="707" y="1"/>
                    <a:pt x="6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2" name="Google Shape;4012;p53"/>
          <p:cNvGrpSpPr/>
          <p:nvPr/>
        </p:nvGrpSpPr>
        <p:grpSpPr>
          <a:xfrm>
            <a:off x="3930816" y="2321361"/>
            <a:ext cx="474294" cy="551291"/>
            <a:chOff x="4727025" y="1332775"/>
            <a:chExt cx="59900" cy="69625"/>
          </a:xfrm>
        </p:grpSpPr>
        <p:sp>
          <p:nvSpPr>
            <p:cNvPr id="4013" name="Google Shape;4013;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5" name="Google Shape;4015;p53"/>
          <p:cNvGrpSpPr/>
          <p:nvPr/>
        </p:nvGrpSpPr>
        <p:grpSpPr>
          <a:xfrm>
            <a:off x="4544472" y="2318491"/>
            <a:ext cx="555653" cy="557031"/>
            <a:chOff x="4820425" y="1329900"/>
            <a:chExt cx="70175" cy="70350"/>
          </a:xfrm>
        </p:grpSpPr>
        <p:sp>
          <p:nvSpPr>
            <p:cNvPr id="4016" name="Google Shape;4016;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0" name="Google Shape;4020;p53"/>
          <p:cNvGrpSpPr/>
          <p:nvPr/>
        </p:nvGrpSpPr>
        <p:grpSpPr>
          <a:xfrm>
            <a:off x="5236315" y="2330071"/>
            <a:ext cx="582574" cy="533871"/>
            <a:chOff x="4903200" y="1331525"/>
            <a:chExt cx="73575" cy="67425"/>
          </a:xfrm>
        </p:grpSpPr>
        <p:sp>
          <p:nvSpPr>
            <p:cNvPr id="4021" name="Google Shape;4021;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3" name="Google Shape;4023;p53"/>
          <p:cNvGrpSpPr/>
          <p:nvPr/>
        </p:nvGrpSpPr>
        <p:grpSpPr>
          <a:xfrm>
            <a:off x="3871628" y="3071012"/>
            <a:ext cx="592670" cy="532881"/>
            <a:chOff x="4721625" y="1420750"/>
            <a:chExt cx="74850" cy="67300"/>
          </a:xfrm>
        </p:grpSpPr>
        <p:sp>
          <p:nvSpPr>
            <p:cNvPr id="4024" name="Google Shape;4024;p53"/>
            <p:cNvSpPr/>
            <p:nvPr/>
          </p:nvSpPr>
          <p:spPr>
            <a:xfrm>
              <a:off x="4729200" y="1468375"/>
              <a:ext cx="24175" cy="19675"/>
            </a:xfrm>
            <a:custGeom>
              <a:rect b="b" l="l" r="r" t="t"/>
              <a:pathLst>
                <a:path extrusionOk="0" h="787" w="967">
                  <a:moveTo>
                    <a:pt x="404" y="0"/>
                  </a:moveTo>
                  <a:lnTo>
                    <a:pt x="0" y="238"/>
                  </a:lnTo>
                  <a:cubicBezTo>
                    <a:pt x="231" y="549"/>
                    <a:pt x="577" y="751"/>
                    <a:pt x="967" y="787"/>
                  </a:cubicBezTo>
                  <a:lnTo>
                    <a:pt x="967" y="318"/>
                  </a:lnTo>
                  <a:cubicBezTo>
                    <a:pt x="743" y="282"/>
                    <a:pt x="548" y="174"/>
                    <a:pt x="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3"/>
            <p:cNvSpPr/>
            <p:nvPr/>
          </p:nvSpPr>
          <p:spPr>
            <a:xfrm>
              <a:off x="4721625" y="1440775"/>
              <a:ext cx="14450" cy="27975"/>
            </a:xfrm>
            <a:custGeom>
              <a:rect b="b" l="l" r="r" t="t"/>
              <a:pathLst>
                <a:path extrusionOk="0" h="1119" w="578">
                  <a:moveTo>
                    <a:pt x="159" y="1"/>
                  </a:moveTo>
                  <a:cubicBezTo>
                    <a:pt x="0" y="354"/>
                    <a:pt x="8" y="765"/>
                    <a:pt x="173" y="1119"/>
                  </a:cubicBezTo>
                  <a:lnTo>
                    <a:pt x="577" y="881"/>
                  </a:lnTo>
                  <a:cubicBezTo>
                    <a:pt x="491" y="679"/>
                    <a:pt x="491" y="448"/>
                    <a:pt x="563" y="232"/>
                  </a:cubicBezTo>
                  <a:lnTo>
                    <a:pt x="15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3"/>
            <p:cNvSpPr/>
            <p:nvPr/>
          </p:nvSpPr>
          <p:spPr>
            <a:xfrm>
              <a:off x="4728825" y="1420750"/>
              <a:ext cx="67650" cy="43325"/>
            </a:xfrm>
            <a:custGeom>
              <a:rect b="b" l="l" r="r" t="t"/>
              <a:pathLst>
                <a:path extrusionOk="0" h="1733" w="2706">
                  <a:moveTo>
                    <a:pt x="1094" y="0"/>
                  </a:moveTo>
                  <a:cubicBezTo>
                    <a:pt x="689" y="0"/>
                    <a:pt x="279" y="180"/>
                    <a:pt x="1" y="578"/>
                  </a:cubicBezTo>
                  <a:lnTo>
                    <a:pt x="405" y="809"/>
                  </a:lnTo>
                  <a:cubicBezTo>
                    <a:pt x="587" y="568"/>
                    <a:pt x="845" y="459"/>
                    <a:pt x="1100" y="459"/>
                  </a:cubicBezTo>
                  <a:cubicBezTo>
                    <a:pt x="1532" y="459"/>
                    <a:pt x="1955" y="770"/>
                    <a:pt x="1992" y="1278"/>
                  </a:cubicBezTo>
                  <a:lnTo>
                    <a:pt x="1754" y="1278"/>
                  </a:lnTo>
                  <a:lnTo>
                    <a:pt x="2215" y="1732"/>
                  </a:lnTo>
                  <a:lnTo>
                    <a:pt x="2706" y="1278"/>
                  </a:lnTo>
                  <a:lnTo>
                    <a:pt x="2460" y="1278"/>
                  </a:lnTo>
                  <a:cubicBezTo>
                    <a:pt x="2415" y="484"/>
                    <a:pt x="1760" y="0"/>
                    <a:pt x="109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7" name="Google Shape;4027;p53"/>
          <p:cNvGrpSpPr/>
          <p:nvPr/>
        </p:nvGrpSpPr>
        <p:grpSpPr>
          <a:xfrm>
            <a:off x="4530318" y="3039736"/>
            <a:ext cx="583960" cy="565345"/>
            <a:chOff x="4815575" y="1416800"/>
            <a:chExt cx="73750" cy="71400"/>
          </a:xfrm>
        </p:grpSpPr>
        <p:sp>
          <p:nvSpPr>
            <p:cNvPr id="4028" name="Google Shape;4028;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1" name="Google Shape;4031;p53"/>
          <p:cNvGrpSpPr/>
          <p:nvPr/>
        </p:nvGrpSpPr>
        <p:grpSpPr>
          <a:xfrm>
            <a:off x="5230575" y="3056166"/>
            <a:ext cx="589898" cy="504970"/>
            <a:chOff x="4902475" y="1418875"/>
            <a:chExt cx="74500" cy="63775"/>
          </a:xfrm>
        </p:grpSpPr>
        <p:sp>
          <p:nvSpPr>
            <p:cNvPr id="4032" name="Google Shape;4032;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4" name="Google Shape;4034;p53"/>
          <p:cNvGrpSpPr/>
          <p:nvPr/>
        </p:nvGrpSpPr>
        <p:grpSpPr>
          <a:xfrm>
            <a:off x="4540315" y="3759284"/>
            <a:ext cx="563967" cy="567127"/>
            <a:chOff x="4818100" y="1507675"/>
            <a:chExt cx="71225" cy="71625"/>
          </a:xfrm>
        </p:grpSpPr>
        <p:sp>
          <p:nvSpPr>
            <p:cNvPr id="4035" name="Google Shape;4035;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9" name="Google Shape;4039;p53"/>
          <p:cNvGrpSpPr/>
          <p:nvPr/>
        </p:nvGrpSpPr>
        <p:grpSpPr>
          <a:xfrm>
            <a:off x="3853812" y="3773537"/>
            <a:ext cx="628301" cy="588505"/>
            <a:chOff x="4721450" y="1509475"/>
            <a:chExt cx="79350" cy="74325"/>
          </a:xfrm>
        </p:grpSpPr>
        <p:sp>
          <p:nvSpPr>
            <p:cNvPr id="4040" name="Google Shape;4040;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4" name="Google Shape;4044;p53"/>
          <p:cNvGrpSpPr/>
          <p:nvPr/>
        </p:nvGrpSpPr>
        <p:grpSpPr>
          <a:xfrm>
            <a:off x="5264821" y="3757899"/>
            <a:ext cx="557038" cy="562772"/>
            <a:chOff x="4906800" y="1507500"/>
            <a:chExt cx="70350" cy="71075"/>
          </a:xfrm>
        </p:grpSpPr>
        <p:sp>
          <p:nvSpPr>
            <p:cNvPr id="4045" name="Google Shape;4045;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0" name="Google Shape;4050;p53"/>
          <p:cNvGrpSpPr/>
          <p:nvPr/>
        </p:nvGrpSpPr>
        <p:grpSpPr>
          <a:xfrm>
            <a:off x="1891420" y="3817558"/>
            <a:ext cx="501629" cy="500442"/>
            <a:chOff x="2637425" y="5179000"/>
            <a:chExt cx="196725" cy="196275"/>
          </a:xfrm>
        </p:grpSpPr>
        <p:sp>
          <p:nvSpPr>
            <p:cNvPr id="4051" name="Google Shape;4051;p53"/>
            <p:cNvSpPr/>
            <p:nvPr/>
          </p:nvSpPr>
          <p:spPr>
            <a:xfrm>
              <a:off x="2639050" y="5248050"/>
              <a:ext cx="35350" cy="17525"/>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3"/>
            <p:cNvSpPr/>
            <p:nvPr/>
          </p:nvSpPr>
          <p:spPr>
            <a:xfrm>
              <a:off x="2648425" y="5221550"/>
              <a:ext cx="34275" cy="25975"/>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3"/>
            <p:cNvSpPr/>
            <p:nvPr/>
          </p:nvSpPr>
          <p:spPr>
            <a:xfrm>
              <a:off x="2665725" y="5200075"/>
              <a:ext cx="30150" cy="31950"/>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3"/>
            <p:cNvSpPr/>
            <p:nvPr/>
          </p:nvSpPr>
          <p:spPr>
            <a:xfrm>
              <a:off x="2689175" y="5185475"/>
              <a:ext cx="23275" cy="35000"/>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3"/>
            <p:cNvSpPr/>
            <p:nvPr/>
          </p:nvSpPr>
          <p:spPr>
            <a:xfrm>
              <a:off x="2716750" y="5179000"/>
              <a:ext cx="14275" cy="35000"/>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3"/>
            <p:cNvSpPr/>
            <p:nvPr/>
          </p:nvSpPr>
          <p:spPr>
            <a:xfrm>
              <a:off x="2742550" y="5179175"/>
              <a:ext cx="15150" cy="35350"/>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3"/>
            <p:cNvSpPr/>
            <p:nvPr/>
          </p:nvSpPr>
          <p:spPr>
            <a:xfrm>
              <a:off x="2761100" y="5186550"/>
              <a:ext cx="24025" cy="35025"/>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3"/>
            <p:cNvSpPr/>
            <p:nvPr/>
          </p:nvSpPr>
          <p:spPr>
            <a:xfrm>
              <a:off x="2777350" y="5201900"/>
              <a:ext cx="30675" cy="31575"/>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3"/>
            <p:cNvSpPr/>
            <p:nvPr/>
          </p:nvSpPr>
          <p:spPr>
            <a:xfrm>
              <a:off x="2797525" y="5250925"/>
              <a:ext cx="35550" cy="16625"/>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3"/>
            <p:cNvSpPr/>
            <p:nvPr/>
          </p:nvSpPr>
          <p:spPr>
            <a:xfrm>
              <a:off x="2799150" y="5278875"/>
              <a:ext cx="35000" cy="12825"/>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3"/>
            <p:cNvSpPr/>
            <p:nvPr/>
          </p:nvSpPr>
          <p:spPr>
            <a:xfrm>
              <a:off x="2793575" y="5297825"/>
              <a:ext cx="35350" cy="21825"/>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3"/>
            <p:cNvSpPr/>
            <p:nvPr/>
          </p:nvSpPr>
          <p:spPr>
            <a:xfrm>
              <a:off x="2782925" y="5314775"/>
              <a:ext cx="32475" cy="29225"/>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3"/>
            <p:cNvSpPr/>
            <p:nvPr/>
          </p:nvSpPr>
          <p:spPr>
            <a:xfrm>
              <a:off x="2767975" y="5328275"/>
              <a:ext cx="26875" cy="33925"/>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3"/>
            <p:cNvSpPr/>
            <p:nvPr/>
          </p:nvSpPr>
          <p:spPr>
            <a:xfrm>
              <a:off x="2750125" y="5337300"/>
              <a:ext cx="18950" cy="3555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3"/>
            <p:cNvSpPr/>
            <p:nvPr/>
          </p:nvSpPr>
          <p:spPr>
            <a:xfrm>
              <a:off x="2728475" y="5340900"/>
              <a:ext cx="11750" cy="34375"/>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3"/>
            <p:cNvSpPr/>
            <p:nvPr/>
          </p:nvSpPr>
          <p:spPr>
            <a:xfrm>
              <a:off x="2699800" y="5336750"/>
              <a:ext cx="19875" cy="35375"/>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3"/>
            <p:cNvSpPr/>
            <p:nvPr/>
          </p:nvSpPr>
          <p:spPr>
            <a:xfrm>
              <a:off x="2674375" y="5327200"/>
              <a:ext cx="27800" cy="3357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3"/>
            <p:cNvSpPr/>
            <p:nvPr/>
          </p:nvSpPr>
          <p:spPr>
            <a:xfrm>
              <a:off x="2654550" y="5313150"/>
              <a:ext cx="33025" cy="28675"/>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3"/>
            <p:cNvSpPr/>
            <p:nvPr/>
          </p:nvSpPr>
          <p:spPr>
            <a:xfrm>
              <a:off x="2641750" y="5296000"/>
              <a:ext cx="35350" cy="21125"/>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3"/>
            <p:cNvSpPr/>
            <p:nvPr/>
          </p:nvSpPr>
          <p:spPr>
            <a:xfrm>
              <a:off x="2637425" y="5277075"/>
              <a:ext cx="34650" cy="11750"/>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3"/>
            <p:cNvSpPr/>
            <p:nvPr/>
          </p:nvSpPr>
          <p:spPr>
            <a:xfrm>
              <a:off x="2789950" y="5224075"/>
              <a:ext cx="34475" cy="25075"/>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3"/>
            <p:cNvSpPr/>
            <p:nvPr/>
          </p:nvSpPr>
          <p:spPr>
            <a:xfrm>
              <a:off x="2719450" y="5260675"/>
              <a:ext cx="32675" cy="32650"/>
            </a:xfrm>
            <a:custGeom>
              <a:rect b="b" l="l" r="r" t="t"/>
              <a:pathLst>
                <a:path extrusionOk="0" h="1306" w="1307">
                  <a:moveTo>
                    <a:pt x="657" y="0"/>
                  </a:moveTo>
                  <a:cubicBezTo>
                    <a:pt x="297" y="0"/>
                    <a:pt x="1" y="296"/>
                    <a:pt x="1" y="657"/>
                  </a:cubicBezTo>
                  <a:cubicBezTo>
                    <a:pt x="1" y="1017"/>
                    <a:pt x="297" y="1306"/>
                    <a:pt x="657" y="1306"/>
                  </a:cubicBezTo>
                  <a:cubicBezTo>
                    <a:pt x="1018" y="1306"/>
                    <a:pt x="1306" y="1017"/>
                    <a:pt x="1306" y="657"/>
                  </a:cubicBezTo>
                  <a:cubicBezTo>
                    <a:pt x="1306" y="296"/>
                    <a:pt x="1018" y="0"/>
                    <a:pt x="65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3" name="Google Shape;4073;p53"/>
          <p:cNvGrpSpPr/>
          <p:nvPr/>
        </p:nvGrpSpPr>
        <p:grpSpPr>
          <a:xfrm>
            <a:off x="2542810" y="3793250"/>
            <a:ext cx="509395" cy="509853"/>
            <a:chOff x="3231350" y="5179700"/>
            <a:chExt cx="194775" cy="194950"/>
          </a:xfrm>
        </p:grpSpPr>
        <p:sp>
          <p:nvSpPr>
            <p:cNvPr id="4074" name="Google Shape;4074;p53"/>
            <p:cNvSpPr/>
            <p:nvPr/>
          </p:nvSpPr>
          <p:spPr>
            <a:xfrm>
              <a:off x="3329625" y="5373550"/>
              <a:ext cx="2375" cy="1100"/>
            </a:xfrm>
            <a:custGeom>
              <a:rect b="b" l="l" r="r" t="t"/>
              <a:pathLst>
                <a:path extrusionOk="0" h="44" w="95">
                  <a:moveTo>
                    <a:pt x="30" y="0"/>
                  </a:moveTo>
                  <a:cubicBezTo>
                    <a:pt x="15" y="0"/>
                    <a:pt x="1" y="7"/>
                    <a:pt x="1" y="22"/>
                  </a:cubicBezTo>
                  <a:cubicBezTo>
                    <a:pt x="1" y="29"/>
                    <a:pt x="15" y="44"/>
                    <a:pt x="30" y="44"/>
                  </a:cubicBezTo>
                  <a:lnTo>
                    <a:pt x="73" y="44"/>
                  </a:lnTo>
                  <a:cubicBezTo>
                    <a:pt x="94" y="36"/>
                    <a:pt x="94"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3"/>
            <p:cNvSpPr/>
            <p:nvPr/>
          </p:nvSpPr>
          <p:spPr>
            <a:xfrm>
              <a:off x="3319350" y="5373175"/>
              <a:ext cx="2375" cy="1125"/>
            </a:xfrm>
            <a:custGeom>
              <a:rect b="b" l="l" r="r" t="t"/>
              <a:pathLst>
                <a:path extrusionOk="0" h="45" w="95">
                  <a:moveTo>
                    <a:pt x="29" y="1"/>
                  </a:moveTo>
                  <a:cubicBezTo>
                    <a:pt x="1" y="1"/>
                    <a:pt x="1" y="37"/>
                    <a:pt x="22" y="44"/>
                  </a:cubicBezTo>
                  <a:lnTo>
                    <a:pt x="73" y="44"/>
                  </a:lnTo>
                  <a:cubicBezTo>
                    <a:pt x="87" y="44"/>
                    <a:pt x="94" y="37"/>
                    <a:pt x="94" y="22"/>
                  </a:cubicBezTo>
                  <a:cubicBezTo>
                    <a:pt x="94"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3"/>
            <p:cNvSpPr/>
            <p:nvPr/>
          </p:nvSpPr>
          <p:spPr>
            <a:xfrm>
              <a:off x="3339900" y="5372650"/>
              <a:ext cx="2375" cy="1275"/>
            </a:xfrm>
            <a:custGeom>
              <a:rect b="b" l="l" r="r" t="t"/>
              <a:pathLst>
                <a:path extrusionOk="0" h="51" w="95">
                  <a:moveTo>
                    <a:pt x="73" y="0"/>
                  </a:moveTo>
                  <a:lnTo>
                    <a:pt x="22" y="7"/>
                  </a:lnTo>
                  <a:cubicBezTo>
                    <a:pt x="8" y="7"/>
                    <a:pt x="1" y="15"/>
                    <a:pt x="8" y="29"/>
                  </a:cubicBezTo>
                  <a:cubicBezTo>
                    <a:pt x="8" y="43"/>
                    <a:pt x="15" y="51"/>
                    <a:pt x="30" y="51"/>
                  </a:cubicBezTo>
                  <a:lnTo>
                    <a:pt x="73" y="43"/>
                  </a:lnTo>
                  <a:cubicBezTo>
                    <a:pt x="87" y="43"/>
                    <a:pt x="95" y="29"/>
                    <a:pt x="95" y="22"/>
                  </a:cubicBezTo>
                  <a:cubicBezTo>
                    <a:pt x="95" y="7"/>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3"/>
            <p:cNvSpPr/>
            <p:nvPr/>
          </p:nvSpPr>
          <p:spPr>
            <a:xfrm>
              <a:off x="3309075" y="5371675"/>
              <a:ext cx="2375" cy="1350"/>
            </a:xfrm>
            <a:custGeom>
              <a:rect b="b" l="l" r="r" t="t"/>
              <a:pathLst>
                <a:path extrusionOk="0" h="54" w="95">
                  <a:moveTo>
                    <a:pt x="25" y="0"/>
                  </a:moveTo>
                  <a:cubicBezTo>
                    <a:pt x="15" y="0"/>
                    <a:pt x="8" y="7"/>
                    <a:pt x="8" y="18"/>
                  </a:cubicBezTo>
                  <a:cubicBezTo>
                    <a:pt x="0" y="32"/>
                    <a:pt x="15" y="39"/>
                    <a:pt x="22" y="46"/>
                  </a:cubicBezTo>
                  <a:lnTo>
                    <a:pt x="73" y="54"/>
                  </a:lnTo>
                  <a:cubicBezTo>
                    <a:pt x="87" y="54"/>
                    <a:pt x="94" y="46"/>
                    <a:pt x="94" y="32"/>
                  </a:cubicBezTo>
                  <a:cubicBezTo>
                    <a:pt x="94" y="25"/>
                    <a:pt x="87" y="10"/>
                    <a:pt x="80" y="10"/>
                  </a:cubicBezTo>
                  <a:lnTo>
                    <a:pt x="37" y="3"/>
                  </a:lnTo>
                  <a:cubicBezTo>
                    <a:pt x="33" y="1"/>
                    <a:pt x="29" y="0"/>
                    <a:pt x="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3"/>
            <p:cNvSpPr/>
            <p:nvPr/>
          </p:nvSpPr>
          <p:spPr>
            <a:xfrm>
              <a:off x="3349825" y="5370650"/>
              <a:ext cx="2725" cy="1475"/>
            </a:xfrm>
            <a:custGeom>
              <a:rect b="b" l="l" r="r" t="t"/>
              <a:pathLst>
                <a:path extrusionOk="0" h="59" w="109">
                  <a:moveTo>
                    <a:pt x="73" y="1"/>
                  </a:moveTo>
                  <a:lnTo>
                    <a:pt x="29" y="15"/>
                  </a:lnTo>
                  <a:cubicBezTo>
                    <a:pt x="0" y="15"/>
                    <a:pt x="8" y="59"/>
                    <a:pt x="37" y="59"/>
                  </a:cubicBezTo>
                  <a:lnTo>
                    <a:pt x="44" y="59"/>
                  </a:lnTo>
                  <a:lnTo>
                    <a:pt x="87" y="44"/>
                  </a:lnTo>
                  <a:cubicBezTo>
                    <a:pt x="101" y="44"/>
                    <a:pt x="109" y="30"/>
                    <a:pt x="101" y="15"/>
                  </a:cubicBezTo>
                  <a:cubicBezTo>
                    <a:pt x="101" y="8"/>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3"/>
            <p:cNvSpPr/>
            <p:nvPr/>
          </p:nvSpPr>
          <p:spPr>
            <a:xfrm>
              <a:off x="3298975" y="5369150"/>
              <a:ext cx="2550" cy="1350"/>
            </a:xfrm>
            <a:custGeom>
              <a:rect b="b" l="l" r="r" t="t"/>
              <a:pathLst>
                <a:path extrusionOk="0" h="54" w="102">
                  <a:moveTo>
                    <a:pt x="24" y="0"/>
                  </a:moveTo>
                  <a:cubicBezTo>
                    <a:pt x="15" y="0"/>
                    <a:pt x="8" y="5"/>
                    <a:pt x="8" y="10"/>
                  </a:cubicBezTo>
                  <a:cubicBezTo>
                    <a:pt x="1" y="25"/>
                    <a:pt x="8" y="39"/>
                    <a:pt x="22" y="46"/>
                  </a:cubicBezTo>
                  <a:lnTo>
                    <a:pt x="73" y="54"/>
                  </a:lnTo>
                  <a:lnTo>
                    <a:pt x="80" y="54"/>
                  </a:lnTo>
                  <a:cubicBezTo>
                    <a:pt x="87" y="54"/>
                    <a:pt x="94" y="46"/>
                    <a:pt x="94" y="39"/>
                  </a:cubicBezTo>
                  <a:cubicBezTo>
                    <a:pt x="102" y="32"/>
                    <a:pt x="94" y="18"/>
                    <a:pt x="80" y="10"/>
                  </a:cubicBezTo>
                  <a:lnTo>
                    <a:pt x="37" y="3"/>
                  </a:lnTo>
                  <a:cubicBezTo>
                    <a:pt x="32" y="1"/>
                    <a:pt x="28" y="0"/>
                    <a:pt x="2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3"/>
            <p:cNvSpPr/>
            <p:nvPr/>
          </p:nvSpPr>
          <p:spPr>
            <a:xfrm>
              <a:off x="3359925" y="5367700"/>
              <a:ext cx="2375" cy="1550"/>
            </a:xfrm>
            <a:custGeom>
              <a:rect b="b" l="l" r="r" t="t"/>
              <a:pathLst>
                <a:path extrusionOk="0" h="62" w="95">
                  <a:moveTo>
                    <a:pt x="72" y="1"/>
                  </a:moveTo>
                  <a:cubicBezTo>
                    <a:pt x="70" y="1"/>
                    <a:pt x="67" y="2"/>
                    <a:pt x="65" y="3"/>
                  </a:cubicBezTo>
                  <a:lnTo>
                    <a:pt x="22" y="18"/>
                  </a:lnTo>
                  <a:cubicBezTo>
                    <a:pt x="8" y="18"/>
                    <a:pt x="0" y="32"/>
                    <a:pt x="8" y="47"/>
                  </a:cubicBezTo>
                  <a:cubicBezTo>
                    <a:pt x="8" y="54"/>
                    <a:pt x="22" y="61"/>
                    <a:pt x="29" y="61"/>
                  </a:cubicBezTo>
                  <a:lnTo>
                    <a:pt x="36" y="61"/>
                  </a:lnTo>
                  <a:lnTo>
                    <a:pt x="80" y="47"/>
                  </a:lnTo>
                  <a:cubicBezTo>
                    <a:pt x="94" y="40"/>
                    <a:pt x="94" y="25"/>
                    <a:pt x="94" y="18"/>
                  </a:cubicBezTo>
                  <a:cubicBezTo>
                    <a:pt x="89" y="7"/>
                    <a:pt x="80" y="1"/>
                    <a:pt x="7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3"/>
            <p:cNvSpPr/>
            <p:nvPr/>
          </p:nvSpPr>
          <p:spPr>
            <a:xfrm>
              <a:off x="3289425" y="5365525"/>
              <a:ext cx="2375" cy="1550"/>
            </a:xfrm>
            <a:custGeom>
              <a:rect b="b" l="l" r="r" t="t"/>
              <a:pathLst>
                <a:path extrusionOk="0" h="62" w="95">
                  <a:moveTo>
                    <a:pt x="29" y="1"/>
                  </a:moveTo>
                  <a:cubicBezTo>
                    <a:pt x="21" y="1"/>
                    <a:pt x="13" y="6"/>
                    <a:pt x="8" y="11"/>
                  </a:cubicBezTo>
                  <a:cubicBezTo>
                    <a:pt x="0" y="26"/>
                    <a:pt x="8" y="40"/>
                    <a:pt x="22" y="47"/>
                  </a:cubicBezTo>
                  <a:lnTo>
                    <a:pt x="65" y="62"/>
                  </a:lnTo>
                  <a:lnTo>
                    <a:pt x="72" y="62"/>
                  </a:lnTo>
                  <a:cubicBezTo>
                    <a:pt x="80" y="62"/>
                    <a:pt x="87" y="54"/>
                    <a:pt x="94" y="47"/>
                  </a:cubicBezTo>
                  <a:cubicBezTo>
                    <a:pt x="94" y="40"/>
                    <a:pt x="94" y="26"/>
                    <a:pt x="80" y="18"/>
                  </a:cubicBezTo>
                  <a:lnTo>
                    <a:pt x="36" y="4"/>
                  </a:lnTo>
                  <a:cubicBezTo>
                    <a:pt x="34" y="2"/>
                    <a:pt x="32"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3"/>
            <p:cNvSpPr/>
            <p:nvPr/>
          </p:nvSpPr>
          <p:spPr>
            <a:xfrm>
              <a:off x="3369475" y="5363700"/>
              <a:ext cx="2375" cy="1575"/>
            </a:xfrm>
            <a:custGeom>
              <a:rect b="b" l="l" r="r" t="t"/>
              <a:pathLst>
                <a:path extrusionOk="0" h="63" w="95">
                  <a:moveTo>
                    <a:pt x="75" y="0"/>
                  </a:moveTo>
                  <a:cubicBezTo>
                    <a:pt x="70" y="0"/>
                    <a:pt x="64" y="2"/>
                    <a:pt x="58" y="5"/>
                  </a:cubicBezTo>
                  <a:lnTo>
                    <a:pt x="15" y="19"/>
                  </a:lnTo>
                  <a:cubicBezTo>
                    <a:pt x="8" y="26"/>
                    <a:pt x="1" y="41"/>
                    <a:pt x="8" y="48"/>
                  </a:cubicBezTo>
                  <a:cubicBezTo>
                    <a:pt x="8" y="63"/>
                    <a:pt x="22" y="63"/>
                    <a:pt x="29" y="63"/>
                  </a:cubicBezTo>
                  <a:lnTo>
                    <a:pt x="37" y="63"/>
                  </a:lnTo>
                  <a:lnTo>
                    <a:pt x="80" y="41"/>
                  </a:lnTo>
                  <a:cubicBezTo>
                    <a:pt x="87" y="34"/>
                    <a:pt x="94" y="26"/>
                    <a:pt x="87" y="12"/>
                  </a:cubicBezTo>
                  <a:cubicBezTo>
                    <a:pt x="87" y="4"/>
                    <a:pt x="82" y="0"/>
                    <a:pt x="7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3"/>
            <p:cNvSpPr/>
            <p:nvPr/>
          </p:nvSpPr>
          <p:spPr>
            <a:xfrm>
              <a:off x="3280225" y="5360975"/>
              <a:ext cx="2375" cy="1775"/>
            </a:xfrm>
            <a:custGeom>
              <a:rect b="b" l="l" r="r" t="t"/>
              <a:pathLst>
                <a:path extrusionOk="0" h="71" w="95">
                  <a:moveTo>
                    <a:pt x="25" y="1"/>
                  </a:moveTo>
                  <a:cubicBezTo>
                    <a:pt x="19" y="1"/>
                    <a:pt x="12" y="4"/>
                    <a:pt x="8" y="13"/>
                  </a:cubicBezTo>
                  <a:cubicBezTo>
                    <a:pt x="0" y="20"/>
                    <a:pt x="8" y="34"/>
                    <a:pt x="15" y="42"/>
                  </a:cubicBezTo>
                  <a:lnTo>
                    <a:pt x="58" y="63"/>
                  </a:lnTo>
                  <a:lnTo>
                    <a:pt x="65" y="63"/>
                  </a:lnTo>
                  <a:lnTo>
                    <a:pt x="65" y="71"/>
                  </a:lnTo>
                  <a:cubicBezTo>
                    <a:pt x="87" y="63"/>
                    <a:pt x="94" y="34"/>
                    <a:pt x="80" y="27"/>
                  </a:cubicBezTo>
                  <a:lnTo>
                    <a:pt x="37" y="6"/>
                  </a:lnTo>
                  <a:cubicBezTo>
                    <a:pt x="34" y="3"/>
                    <a:pt x="29" y="1"/>
                    <a:pt x="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3"/>
            <p:cNvSpPr/>
            <p:nvPr/>
          </p:nvSpPr>
          <p:spPr>
            <a:xfrm>
              <a:off x="3378500" y="5358675"/>
              <a:ext cx="2600" cy="1725"/>
            </a:xfrm>
            <a:custGeom>
              <a:rect b="b" l="l" r="r" t="t"/>
              <a:pathLst>
                <a:path extrusionOk="0" h="69" w="104">
                  <a:moveTo>
                    <a:pt x="69" y="1"/>
                  </a:moveTo>
                  <a:cubicBezTo>
                    <a:pt x="65" y="1"/>
                    <a:pt x="61" y="2"/>
                    <a:pt x="58" y="4"/>
                  </a:cubicBezTo>
                  <a:lnTo>
                    <a:pt x="15" y="26"/>
                  </a:lnTo>
                  <a:cubicBezTo>
                    <a:pt x="7" y="33"/>
                    <a:pt x="0" y="47"/>
                    <a:pt x="7" y="62"/>
                  </a:cubicBezTo>
                  <a:cubicBezTo>
                    <a:pt x="15" y="69"/>
                    <a:pt x="22" y="69"/>
                    <a:pt x="29" y="69"/>
                  </a:cubicBezTo>
                  <a:lnTo>
                    <a:pt x="44" y="69"/>
                  </a:lnTo>
                  <a:lnTo>
                    <a:pt x="80" y="40"/>
                  </a:lnTo>
                  <a:cubicBezTo>
                    <a:pt x="104" y="28"/>
                    <a:pt x="87"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3"/>
            <p:cNvSpPr/>
            <p:nvPr/>
          </p:nvSpPr>
          <p:spPr>
            <a:xfrm>
              <a:off x="3271325" y="5355250"/>
              <a:ext cx="2425" cy="1900"/>
            </a:xfrm>
            <a:custGeom>
              <a:rect b="b" l="l" r="r" t="t"/>
              <a:pathLst>
                <a:path extrusionOk="0" h="76" w="97">
                  <a:moveTo>
                    <a:pt x="36" y="0"/>
                  </a:moveTo>
                  <a:cubicBezTo>
                    <a:pt x="17" y="0"/>
                    <a:pt x="1" y="28"/>
                    <a:pt x="25" y="40"/>
                  </a:cubicBezTo>
                  <a:lnTo>
                    <a:pt x="61" y="69"/>
                  </a:lnTo>
                  <a:cubicBezTo>
                    <a:pt x="61" y="76"/>
                    <a:pt x="68" y="76"/>
                    <a:pt x="75" y="76"/>
                  </a:cubicBezTo>
                  <a:cubicBezTo>
                    <a:pt x="82" y="76"/>
                    <a:pt x="90" y="69"/>
                    <a:pt x="90" y="69"/>
                  </a:cubicBezTo>
                  <a:cubicBezTo>
                    <a:pt x="97" y="54"/>
                    <a:pt x="97" y="40"/>
                    <a:pt x="90" y="33"/>
                  </a:cubicBezTo>
                  <a:lnTo>
                    <a:pt x="46" y="4"/>
                  </a:lnTo>
                  <a:cubicBezTo>
                    <a:pt x="43" y="1"/>
                    <a:pt x="39" y="0"/>
                    <a:pt x="3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3"/>
            <p:cNvSpPr/>
            <p:nvPr/>
          </p:nvSpPr>
          <p:spPr>
            <a:xfrm>
              <a:off x="3386975" y="5352700"/>
              <a:ext cx="2300" cy="1925"/>
            </a:xfrm>
            <a:custGeom>
              <a:rect b="b" l="l" r="r" t="t"/>
              <a:pathLst>
                <a:path extrusionOk="0" h="77" w="92">
                  <a:moveTo>
                    <a:pt x="63" y="1"/>
                  </a:moveTo>
                  <a:cubicBezTo>
                    <a:pt x="59" y="1"/>
                    <a:pt x="55" y="2"/>
                    <a:pt x="51" y="5"/>
                  </a:cubicBezTo>
                  <a:lnTo>
                    <a:pt x="15" y="34"/>
                  </a:lnTo>
                  <a:cubicBezTo>
                    <a:pt x="0" y="41"/>
                    <a:pt x="0" y="55"/>
                    <a:pt x="15" y="70"/>
                  </a:cubicBezTo>
                  <a:cubicBezTo>
                    <a:pt x="15" y="70"/>
                    <a:pt x="22" y="77"/>
                    <a:pt x="29" y="77"/>
                  </a:cubicBezTo>
                  <a:cubicBezTo>
                    <a:pt x="36" y="77"/>
                    <a:pt x="36" y="70"/>
                    <a:pt x="36" y="70"/>
                  </a:cubicBezTo>
                  <a:lnTo>
                    <a:pt x="80" y="41"/>
                  </a:lnTo>
                  <a:cubicBezTo>
                    <a:pt x="91" y="23"/>
                    <a:pt x="79" y="1"/>
                    <a:pt x="6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3"/>
            <p:cNvSpPr/>
            <p:nvPr/>
          </p:nvSpPr>
          <p:spPr>
            <a:xfrm>
              <a:off x="3263625" y="5348875"/>
              <a:ext cx="2025" cy="1975"/>
            </a:xfrm>
            <a:custGeom>
              <a:rect b="b" l="l" r="r" t="t"/>
              <a:pathLst>
                <a:path extrusionOk="0" h="79" w="81">
                  <a:moveTo>
                    <a:pt x="23" y="1"/>
                  </a:moveTo>
                  <a:cubicBezTo>
                    <a:pt x="17" y="1"/>
                    <a:pt x="12" y="3"/>
                    <a:pt x="8" y="6"/>
                  </a:cubicBezTo>
                  <a:cubicBezTo>
                    <a:pt x="1" y="14"/>
                    <a:pt x="1" y="28"/>
                    <a:pt x="8" y="42"/>
                  </a:cubicBezTo>
                  <a:lnTo>
                    <a:pt x="44" y="71"/>
                  </a:lnTo>
                  <a:cubicBezTo>
                    <a:pt x="44" y="71"/>
                    <a:pt x="51" y="79"/>
                    <a:pt x="59" y="79"/>
                  </a:cubicBezTo>
                  <a:cubicBezTo>
                    <a:pt x="66" y="79"/>
                    <a:pt x="66" y="71"/>
                    <a:pt x="73" y="71"/>
                  </a:cubicBezTo>
                  <a:cubicBezTo>
                    <a:pt x="80" y="64"/>
                    <a:pt x="80" y="50"/>
                    <a:pt x="73" y="35"/>
                  </a:cubicBezTo>
                  <a:lnTo>
                    <a:pt x="37" y="6"/>
                  </a:lnTo>
                  <a:cubicBezTo>
                    <a:pt x="33" y="3"/>
                    <a:pt x="28"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3"/>
            <p:cNvSpPr/>
            <p:nvPr/>
          </p:nvSpPr>
          <p:spPr>
            <a:xfrm>
              <a:off x="3394900" y="5345950"/>
              <a:ext cx="2225" cy="2025"/>
            </a:xfrm>
            <a:custGeom>
              <a:rect b="b" l="l" r="r" t="t"/>
              <a:pathLst>
                <a:path extrusionOk="0" h="81" w="89">
                  <a:moveTo>
                    <a:pt x="61" y="0"/>
                  </a:moveTo>
                  <a:cubicBezTo>
                    <a:pt x="55" y="0"/>
                    <a:pt x="49" y="3"/>
                    <a:pt x="44" y="8"/>
                  </a:cubicBezTo>
                  <a:lnTo>
                    <a:pt x="8" y="37"/>
                  </a:lnTo>
                  <a:cubicBezTo>
                    <a:pt x="1" y="44"/>
                    <a:pt x="1" y="58"/>
                    <a:pt x="8" y="73"/>
                  </a:cubicBezTo>
                  <a:cubicBezTo>
                    <a:pt x="15" y="73"/>
                    <a:pt x="22" y="73"/>
                    <a:pt x="29" y="80"/>
                  </a:cubicBezTo>
                  <a:cubicBezTo>
                    <a:pt x="29" y="73"/>
                    <a:pt x="37" y="73"/>
                    <a:pt x="44" y="73"/>
                  </a:cubicBezTo>
                  <a:lnTo>
                    <a:pt x="73" y="37"/>
                  </a:lnTo>
                  <a:cubicBezTo>
                    <a:pt x="89" y="21"/>
                    <a:pt x="77" y="0"/>
                    <a:pt x="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3"/>
            <p:cNvSpPr/>
            <p:nvPr/>
          </p:nvSpPr>
          <p:spPr>
            <a:xfrm>
              <a:off x="3256250" y="5341500"/>
              <a:ext cx="2000" cy="2150"/>
            </a:xfrm>
            <a:custGeom>
              <a:rect b="b" l="l" r="r" t="t"/>
              <a:pathLst>
                <a:path extrusionOk="0" h="86" w="80">
                  <a:moveTo>
                    <a:pt x="23" y="0"/>
                  </a:moveTo>
                  <a:cubicBezTo>
                    <a:pt x="16" y="0"/>
                    <a:pt x="11" y="2"/>
                    <a:pt x="7" y="6"/>
                  </a:cubicBezTo>
                  <a:cubicBezTo>
                    <a:pt x="0" y="20"/>
                    <a:pt x="0" y="35"/>
                    <a:pt x="7" y="42"/>
                  </a:cubicBezTo>
                  <a:cubicBezTo>
                    <a:pt x="15" y="56"/>
                    <a:pt x="29" y="63"/>
                    <a:pt x="36" y="78"/>
                  </a:cubicBezTo>
                  <a:cubicBezTo>
                    <a:pt x="44" y="78"/>
                    <a:pt x="51" y="85"/>
                    <a:pt x="58" y="85"/>
                  </a:cubicBezTo>
                  <a:cubicBezTo>
                    <a:pt x="58" y="85"/>
                    <a:pt x="65" y="78"/>
                    <a:pt x="72" y="78"/>
                  </a:cubicBezTo>
                  <a:cubicBezTo>
                    <a:pt x="80" y="63"/>
                    <a:pt x="80" y="49"/>
                    <a:pt x="72" y="42"/>
                  </a:cubicBezTo>
                  <a:cubicBezTo>
                    <a:pt x="58" y="35"/>
                    <a:pt x="51" y="20"/>
                    <a:pt x="44" y="6"/>
                  </a:cubicBez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3"/>
            <p:cNvSpPr/>
            <p:nvPr/>
          </p:nvSpPr>
          <p:spPr>
            <a:xfrm>
              <a:off x="3401925" y="5338375"/>
              <a:ext cx="2275" cy="2025"/>
            </a:xfrm>
            <a:custGeom>
              <a:rect b="b" l="l" r="r" t="t"/>
              <a:pathLst>
                <a:path extrusionOk="0" h="81" w="91">
                  <a:moveTo>
                    <a:pt x="58" y="0"/>
                  </a:moveTo>
                  <a:cubicBezTo>
                    <a:pt x="53" y="0"/>
                    <a:pt x="48" y="3"/>
                    <a:pt x="44" y="8"/>
                  </a:cubicBezTo>
                  <a:lnTo>
                    <a:pt x="15" y="44"/>
                  </a:lnTo>
                  <a:cubicBezTo>
                    <a:pt x="1" y="51"/>
                    <a:pt x="1" y="66"/>
                    <a:pt x="15" y="73"/>
                  </a:cubicBezTo>
                  <a:cubicBezTo>
                    <a:pt x="15" y="80"/>
                    <a:pt x="22" y="80"/>
                    <a:pt x="30" y="80"/>
                  </a:cubicBezTo>
                  <a:cubicBezTo>
                    <a:pt x="37" y="80"/>
                    <a:pt x="44" y="80"/>
                    <a:pt x="51" y="73"/>
                  </a:cubicBezTo>
                  <a:cubicBezTo>
                    <a:pt x="59" y="59"/>
                    <a:pt x="66" y="51"/>
                    <a:pt x="80" y="37"/>
                  </a:cubicBezTo>
                  <a:cubicBezTo>
                    <a:pt x="91" y="21"/>
                    <a:pt x="73" y="0"/>
                    <a:pt x="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3"/>
            <p:cNvSpPr/>
            <p:nvPr/>
          </p:nvSpPr>
          <p:spPr>
            <a:xfrm>
              <a:off x="3249575" y="5333550"/>
              <a:ext cx="2000" cy="2150"/>
            </a:xfrm>
            <a:custGeom>
              <a:rect b="b" l="l" r="r" t="t"/>
              <a:pathLst>
                <a:path extrusionOk="0" h="86" w="80">
                  <a:moveTo>
                    <a:pt x="29" y="1"/>
                  </a:moveTo>
                  <a:cubicBezTo>
                    <a:pt x="24" y="1"/>
                    <a:pt x="18" y="3"/>
                    <a:pt x="15" y="6"/>
                  </a:cubicBezTo>
                  <a:cubicBezTo>
                    <a:pt x="0" y="14"/>
                    <a:pt x="0" y="28"/>
                    <a:pt x="15" y="35"/>
                  </a:cubicBezTo>
                  <a:lnTo>
                    <a:pt x="44" y="78"/>
                  </a:lnTo>
                  <a:cubicBezTo>
                    <a:pt x="44" y="78"/>
                    <a:pt x="51" y="86"/>
                    <a:pt x="58" y="86"/>
                  </a:cubicBezTo>
                  <a:cubicBezTo>
                    <a:pt x="65" y="78"/>
                    <a:pt x="65" y="78"/>
                    <a:pt x="65" y="78"/>
                  </a:cubicBezTo>
                  <a:cubicBezTo>
                    <a:pt x="80" y="64"/>
                    <a:pt x="80" y="57"/>
                    <a:pt x="72" y="42"/>
                  </a:cubicBezTo>
                  <a:lnTo>
                    <a:pt x="44" y="6"/>
                  </a:lnTo>
                  <a:cubicBezTo>
                    <a:pt x="40" y="3"/>
                    <a:pt x="35" y="1"/>
                    <a:pt x="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3"/>
            <p:cNvSpPr/>
            <p:nvPr/>
          </p:nvSpPr>
          <p:spPr>
            <a:xfrm>
              <a:off x="3408250" y="5330025"/>
              <a:ext cx="1825" cy="2075"/>
            </a:xfrm>
            <a:custGeom>
              <a:rect b="b" l="l" r="r" t="t"/>
              <a:pathLst>
                <a:path extrusionOk="0" h="83" w="73">
                  <a:moveTo>
                    <a:pt x="53" y="0"/>
                  </a:moveTo>
                  <a:cubicBezTo>
                    <a:pt x="43" y="0"/>
                    <a:pt x="34" y="5"/>
                    <a:pt x="29" y="10"/>
                  </a:cubicBezTo>
                  <a:cubicBezTo>
                    <a:pt x="22" y="25"/>
                    <a:pt x="15" y="39"/>
                    <a:pt x="7" y="46"/>
                  </a:cubicBezTo>
                  <a:cubicBezTo>
                    <a:pt x="0" y="61"/>
                    <a:pt x="0" y="75"/>
                    <a:pt x="15" y="82"/>
                  </a:cubicBezTo>
                  <a:lnTo>
                    <a:pt x="22" y="82"/>
                  </a:lnTo>
                  <a:cubicBezTo>
                    <a:pt x="29" y="82"/>
                    <a:pt x="36" y="82"/>
                    <a:pt x="44" y="75"/>
                  </a:cubicBezTo>
                  <a:lnTo>
                    <a:pt x="72" y="39"/>
                  </a:lnTo>
                  <a:cubicBezTo>
                    <a:pt x="72" y="25"/>
                    <a:pt x="72" y="10"/>
                    <a:pt x="65" y="3"/>
                  </a:cubicBezTo>
                  <a:cubicBezTo>
                    <a:pt x="61" y="1"/>
                    <a:pt x="57" y="0"/>
                    <a:pt x="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3"/>
            <p:cNvSpPr/>
            <p:nvPr/>
          </p:nvSpPr>
          <p:spPr>
            <a:xfrm>
              <a:off x="3244150" y="5324975"/>
              <a:ext cx="1850" cy="2075"/>
            </a:xfrm>
            <a:custGeom>
              <a:rect b="b" l="l" r="r" t="t"/>
              <a:pathLst>
                <a:path extrusionOk="0" h="83" w="74">
                  <a:moveTo>
                    <a:pt x="28" y="0"/>
                  </a:moveTo>
                  <a:cubicBezTo>
                    <a:pt x="24" y="0"/>
                    <a:pt x="20" y="1"/>
                    <a:pt x="15" y="3"/>
                  </a:cubicBezTo>
                  <a:cubicBezTo>
                    <a:pt x="8" y="10"/>
                    <a:pt x="1" y="25"/>
                    <a:pt x="8" y="32"/>
                  </a:cubicBezTo>
                  <a:cubicBezTo>
                    <a:pt x="15" y="46"/>
                    <a:pt x="23" y="61"/>
                    <a:pt x="30" y="75"/>
                  </a:cubicBezTo>
                  <a:cubicBezTo>
                    <a:pt x="37" y="82"/>
                    <a:pt x="44" y="82"/>
                    <a:pt x="51" y="82"/>
                  </a:cubicBezTo>
                  <a:lnTo>
                    <a:pt x="66" y="82"/>
                  </a:lnTo>
                  <a:cubicBezTo>
                    <a:pt x="73" y="75"/>
                    <a:pt x="73" y="61"/>
                    <a:pt x="73" y="54"/>
                  </a:cubicBezTo>
                  <a:lnTo>
                    <a:pt x="51" y="10"/>
                  </a:lnTo>
                  <a:cubicBezTo>
                    <a:pt x="46" y="5"/>
                    <a:pt x="38"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3"/>
            <p:cNvSpPr/>
            <p:nvPr/>
          </p:nvSpPr>
          <p:spPr>
            <a:xfrm>
              <a:off x="3413475" y="5321175"/>
              <a:ext cx="2000" cy="2150"/>
            </a:xfrm>
            <a:custGeom>
              <a:rect b="b" l="l" r="r" t="t"/>
              <a:pathLst>
                <a:path extrusionOk="0" h="86" w="80">
                  <a:moveTo>
                    <a:pt x="51" y="1"/>
                  </a:moveTo>
                  <a:cubicBezTo>
                    <a:pt x="44" y="1"/>
                    <a:pt x="35" y="8"/>
                    <a:pt x="29" y="18"/>
                  </a:cubicBezTo>
                  <a:lnTo>
                    <a:pt x="8" y="54"/>
                  </a:lnTo>
                  <a:cubicBezTo>
                    <a:pt x="0" y="69"/>
                    <a:pt x="8" y="83"/>
                    <a:pt x="22" y="83"/>
                  </a:cubicBezTo>
                  <a:lnTo>
                    <a:pt x="29" y="83"/>
                  </a:lnTo>
                  <a:cubicBezTo>
                    <a:pt x="31" y="85"/>
                    <a:pt x="34" y="86"/>
                    <a:pt x="36" y="86"/>
                  </a:cubicBezTo>
                  <a:cubicBezTo>
                    <a:pt x="41" y="86"/>
                    <a:pt x="46" y="81"/>
                    <a:pt x="51" y="76"/>
                  </a:cubicBezTo>
                  <a:lnTo>
                    <a:pt x="73" y="40"/>
                  </a:lnTo>
                  <a:cubicBezTo>
                    <a:pt x="80" y="25"/>
                    <a:pt x="73" y="11"/>
                    <a:pt x="58" y="4"/>
                  </a:cubicBezTo>
                  <a:cubicBezTo>
                    <a:pt x="56" y="2"/>
                    <a:pt x="54" y="1"/>
                    <a:pt x="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3"/>
            <p:cNvSpPr/>
            <p:nvPr/>
          </p:nvSpPr>
          <p:spPr>
            <a:xfrm>
              <a:off x="3239475" y="5315775"/>
              <a:ext cx="1650" cy="2250"/>
            </a:xfrm>
            <a:custGeom>
              <a:rect b="b" l="l" r="r" t="t"/>
              <a:pathLst>
                <a:path extrusionOk="0" h="90" w="66">
                  <a:moveTo>
                    <a:pt x="23" y="0"/>
                  </a:moveTo>
                  <a:cubicBezTo>
                    <a:pt x="20" y="0"/>
                    <a:pt x="17" y="1"/>
                    <a:pt x="15" y="3"/>
                  </a:cubicBezTo>
                  <a:cubicBezTo>
                    <a:pt x="0" y="3"/>
                    <a:pt x="0" y="18"/>
                    <a:pt x="0" y="32"/>
                  </a:cubicBezTo>
                  <a:cubicBezTo>
                    <a:pt x="8" y="47"/>
                    <a:pt x="15" y="61"/>
                    <a:pt x="22" y="75"/>
                  </a:cubicBezTo>
                  <a:cubicBezTo>
                    <a:pt x="22" y="83"/>
                    <a:pt x="37" y="90"/>
                    <a:pt x="44" y="90"/>
                  </a:cubicBezTo>
                  <a:cubicBezTo>
                    <a:pt x="44" y="90"/>
                    <a:pt x="51" y="83"/>
                    <a:pt x="51" y="83"/>
                  </a:cubicBezTo>
                  <a:cubicBezTo>
                    <a:pt x="65" y="83"/>
                    <a:pt x="65" y="68"/>
                    <a:pt x="65" y="54"/>
                  </a:cubicBezTo>
                  <a:lnTo>
                    <a:pt x="44" y="11"/>
                  </a:lnTo>
                  <a:cubicBezTo>
                    <a:pt x="39" y="5"/>
                    <a:pt x="30"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3"/>
            <p:cNvSpPr/>
            <p:nvPr/>
          </p:nvSpPr>
          <p:spPr>
            <a:xfrm>
              <a:off x="3417975" y="5311850"/>
              <a:ext cx="1775" cy="2225"/>
            </a:xfrm>
            <a:custGeom>
              <a:rect b="b" l="l" r="r" t="t"/>
              <a:pathLst>
                <a:path extrusionOk="0" h="89" w="71">
                  <a:moveTo>
                    <a:pt x="42" y="0"/>
                  </a:moveTo>
                  <a:cubicBezTo>
                    <a:pt x="33" y="0"/>
                    <a:pt x="25" y="5"/>
                    <a:pt x="22" y="16"/>
                  </a:cubicBezTo>
                  <a:cubicBezTo>
                    <a:pt x="15" y="30"/>
                    <a:pt x="8" y="45"/>
                    <a:pt x="1" y="59"/>
                  </a:cubicBezTo>
                  <a:cubicBezTo>
                    <a:pt x="1" y="67"/>
                    <a:pt x="1" y="81"/>
                    <a:pt x="15" y="88"/>
                  </a:cubicBezTo>
                  <a:lnTo>
                    <a:pt x="22" y="88"/>
                  </a:lnTo>
                  <a:cubicBezTo>
                    <a:pt x="30" y="88"/>
                    <a:pt x="44" y="81"/>
                    <a:pt x="44" y="74"/>
                  </a:cubicBezTo>
                  <a:cubicBezTo>
                    <a:pt x="51" y="59"/>
                    <a:pt x="58" y="45"/>
                    <a:pt x="66" y="30"/>
                  </a:cubicBezTo>
                  <a:cubicBezTo>
                    <a:pt x="70" y="13"/>
                    <a:pt x="55" y="0"/>
                    <a:pt x="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3"/>
            <p:cNvSpPr/>
            <p:nvPr/>
          </p:nvSpPr>
          <p:spPr>
            <a:xfrm>
              <a:off x="3235700" y="5306100"/>
              <a:ext cx="1625" cy="2200"/>
            </a:xfrm>
            <a:custGeom>
              <a:rect b="b" l="l" r="r" t="t"/>
              <a:pathLst>
                <a:path extrusionOk="0" h="88" w="65">
                  <a:moveTo>
                    <a:pt x="22" y="1"/>
                  </a:moveTo>
                  <a:cubicBezTo>
                    <a:pt x="7" y="8"/>
                    <a:pt x="0" y="15"/>
                    <a:pt x="7" y="30"/>
                  </a:cubicBezTo>
                  <a:lnTo>
                    <a:pt x="22" y="73"/>
                  </a:lnTo>
                  <a:cubicBezTo>
                    <a:pt x="22" y="87"/>
                    <a:pt x="36" y="87"/>
                    <a:pt x="43" y="87"/>
                  </a:cubicBezTo>
                  <a:lnTo>
                    <a:pt x="51" y="87"/>
                  </a:lnTo>
                  <a:cubicBezTo>
                    <a:pt x="65" y="87"/>
                    <a:pt x="65" y="73"/>
                    <a:pt x="65" y="59"/>
                  </a:cubicBezTo>
                  <a:cubicBezTo>
                    <a:pt x="58" y="44"/>
                    <a:pt x="58" y="30"/>
                    <a:pt x="51" y="15"/>
                  </a:cubicBezTo>
                  <a:cubicBezTo>
                    <a:pt x="43" y="8"/>
                    <a:pt x="36"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3"/>
            <p:cNvSpPr/>
            <p:nvPr/>
          </p:nvSpPr>
          <p:spPr>
            <a:xfrm>
              <a:off x="3421225" y="5301975"/>
              <a:ext cx="1750" cy="2175"/>
            </a:xfrm>
            <a:custGeom>
              <a:rect b="b" l="l" r="r" t="t"/>
              <a:pathLst>
                <a:path extrusionOk="0" h="87" w="70">
                  <a:moveTo>
                    <a:pt x="40" y="0"/>
                  </a:moveTo>
                  <a:cubicBezTo>
                    <a:pt x="29" y="0"/>
                    <a:pt x="18" y="6"/>
                    <a:pt x="15" y="22"/>
                  </a:cubicBezTo>
                  <a:cubicBezTo>
                    <a:pt x="15" y="36"/>
                    <a:pt x="8" y="43"/>
                    <a:pt x="8" y="65"/>
                  </a:cubicBezTo>
                  <a:cubicBezTo>
                    <a:pt x="1" y="72"/>
                    <a:pt x="8" y="86"/>
                    <a:pt x="22" y="86"/>
                  </a:cubicBezTo>
                  <a:lnTo>
                    <a:pt x="29" y="86"/>
                  </a:lnTo>
                  <a:cubicBezTo>
                    <a:pt x="37" y="86"/>
                    <a:pt x="44" y="86"/>
                    <a:pt x="51" y="72"/>
                  </a:cubicBezTo>
                  <a:cubicBezTo>
                    <a:pt x="51" y="58"/>
                    <a:pt x="65" y="43"/>
                    <a:pt x="65" y="29"/>
                  </a:cubicBezTo>
                  <a:cubicBezTo>
                    <a:pt x="70" y="12"/>
                    <a:pt x="54"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3"/>
            <p:cNvSpPr/>
            <p:nvPr/>
          </p:nvSpPr>
          <p:spPr>
            <a:xfrm>
              <a:off x="3233175" y="5296150"/>
              <a:ext cx="1450" cy="2225"/>
            </a:xfrm>
            <a:custGeom>
              <a:rect b="b" l="l" r="r" t="t"/>
              <a:pathLst>
                <a:path extrusionOk="0" h="89" w="58">
                  <a:moveTo>
                    <a:pt x="27" y="0"/>
                  </a:moveTo>
                  <a:cubicBezTo>
                    <a:pt x="25" y="0"/>
                    <a:pt x="23" y="1"/>
                    <a:pt x="22" y="2"/>
                  </a:cubicBezTo>
                  <a:cubicBezTo>
                    <a:pt x="7" y="2"/>
                    <a:pt x="0" y="17"/>
                    <a:pt x="0" y="31"/>
                  </a:cubicBezTo>
                  <a:cubicBezTo>
                    <a:pt x="7" y="45"/>
                    <a:pt x="14" y="60"/>
                    <a:pt x="14" y="74"/>
                  </a:cubicBezTo>
                  <a:cubicBezTo>
                    <a:pt x="14" y="81"/>
                    <a:pt x="22" y="89"/>
                    <a:pt x="36" y="89"/>
                  </a:cubicBezTo>
                  <a:cubicBezTo>
                    <a:pt x="51" y="89"/>
                    <a:pt x="58" y="74"/>
                    <a:pt x="58" y="60"/>
                  </a:cubicBezTo>
                  <a:cubicBezTo>
                    <a:pt x="51" y="45"/>
                    <a:pt x="51" y="31"/>
                    <a:pt x="51" y="17"/>
                  </a:cubicBezTo>
                  <a:cubicBezTo>
                    <a:pt x="45" y="11"/>
                    <a:pt x="34" y="0"/>
                    <a:pt x="2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3"/>
            <p:cNvSpPr/>
            <p:nvPr/>
          </p:nvSpPr>
          <p:spPr>
            <a:xfrm>
              <a:off x="3423750" y="5291950"/>
              <a:ext cx="1300" cy="2275"/>
            </a:xfrm>
            <a:custGeom>
              <a:rect b="b" l="l" r="r" t="t"/>
              <a:pathLst>
                <a:path extrusionOk="0" h="91" w="52">
                  <a:moveTo>
                    <a:pt x="28" y="0"/>
                  </a:moveTo>
                  <a:cubicBezTo>
                    <a:pt x="20" y="0"/>
                    <a:pt x="11" y="6"/>
                    <a:pt x="8" y="19"/>
                  </a:cubicBezTo>
                  <a:lnTo>
                    <a:pt x="1" y="62"/>
                  </a:lnTo>
                  <a:cubicBezTo>
                    <a:pt x="1" y="76"/>
                    <a:pt x="8" y="84"/>
                    <a:pt x="15" y="91"/>
                  </a:cubicBezTo>
                  <a:cubicBezTo>
                    <a:pt x="29" y="91"/>
                    <a:pt x="44" y="84"/>
                    <a:pt x="44" y="69"/>
                  </a:cubicBezTo>
                  <a:lnTo>
                    <a:pt x="51" y="26"/>
                  </a:lnTo>
                  <a:cubicBezTo>
                    <a:pt x="51" y="10"/>
                    <a:pt x="40" y="0"/>
                    <a:pt x="2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3"/>
            <p:cNvSpPr/>
            <p:nvPr/>
          </p:nvSpPr>
          <p:spPr>
            <a:xfrm>
              <a:off x="3231725" y="5285925"/>
              <a:ext cx="1275" cy="2350"/>
            </a:xfrm>
            <a:custGeom>
              <a:rect b="b" l="l" r="r" t="t"/>
              <a:pathLst>
                <a:path extrusionOk="0" h="94" w="51">
                  <a:moveTo>
                    <a:pt x="22" y="0"/>
                  </a:moveTo>
                  <a:cubicBezTo>
                    <a:pt x="15" y="0"/>
                    <a:pt x="0" y="14"/>
                    <a:pt x="8" y="29"/>
                  </a:cubicBezTo>
                  <a:lnTo>
                    <a:pt x="8" y="72"/>
                  </a:lnTo>
                  <a:cubicBezTo>
                    <a:pt x="8" y="87"/>
                    <a:pt x="15" y="94"/>
                    <a:pt x="29" y="94"/>
                  </a:cubicBezTo>
                  <a:cubicBezTo>
                    <a:pt x="44" y="94"/>
                    <a:pt x="51" y="79"/>
                    <a:pt x="51" y="65"/>
                  </a:cubicBezTo>
                  <a:lnTo>
                    <a:pt x="51" y="22"/>
                  </a:lnTo>
                  <a:cubicBezTo>
                    <a:pt x="44" y="7"/>
                    <a:pt x="36" y="0"/>
                    <a:pt x="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3"/>
            <p:cNvSpPr/>
            <p:nvPr/>
          </p:nvSpPr>
          <p:spPr>
            <a:xfrm>
              <a:off x="3424825" y="5281575"/>
              <a:ext cx="1125" cy="2375"/>
            </a:xfrm>
            <a:custGeom>
              <a:rect b="b" l="l" r="r" t="t"/>
              <a:pathLst>
                <a:path extrusionOk="0" h="95" w="45">
                  <a:moveTo>
                    <a:pt x="22" y="1"/>
                  </a:moveTo>
                  <a:cubicBezTo>
                    <a:pt x="15" y="1"/>
                    <a:pt x="1" y="15"/>
                    <a:pt x="1" y="23"/>
                  </a:cubicBezTo>
                  <a:lnTo>
                    <a:pt x="1" y="73"/>
                  </a:lnTo>
                  <a:cubicBezTo>
                    <a:pt x="1" y="80"/>
                    <a:pt x="8" y="95"/>
                    <a:pt x="22" y="95"/>
                  </a:cubicBezTo>
                  <a:cubicBezTo>
                    <a:pt x="37" y="95"/>
                    <a:pt x="44" y="87"/>
                    <a:pt x="44" y="73"/>
                  </a:cubicBezTo>
                  <a:lnTo>
                    <a:pt x="44" y="30"/>
                  </a:lnTo>
                  <a:cubicBezTo>
                    <a:pt x="44" y="15"/>
                    <a:pt x="37"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3"/>
            <p:cNvSpPr/>
            <p:nvPr/>
          </p:nvSpPr>
          <p:spPr>
            <a:xfrm>
              <a:off x="3231350" y="5275450"/>
              <a:ext cx="1125" cy="2550"/>
            </a:xfrm>
            <a:custGeom>
              <a:rect b="b" l="l" r="r" t="t"/>
              <a:pathLst>
                <a:path extrusionOk="0" h="102" w="45">
                  <a:moveTo>
                    <a:pt x="23" y="1"/>
                  </a:moveTo>
                  <a:cubicBezTo>
                    <a:pt x="8" y="1"/>
                    <a:pt x="1" y="8"/>
                    <a:pt x="1" y="22"/>
                  </a:cubicBezTo>
                  <a:lnTo>
                    <a:pt x="1" y="73"/>
                  </a:lnTo>
                  <a:cubicBezTo>
                    <a:pt x="1" y="87"/>
                    <a:pt x="8" y="102"/>
                    <a:pt x="23" y="102"/>
                  </a:cubicBezTo>
                  <a:cubicBezTo>
                    <a:pt x="37" y="102"/>
                    <a:pt x="44" y="87"/>
                    <a:pt x="44" y="80"/>
                  </a:cubicBezTo>
                  <a:lnTo>
                    <a:pt x="44" y="66"/>
                  </a:lnTo>
                  <a:lnTo>
                    <a:pt x="44" y="22"/>
                  </a:lnTo>
                  <a:cubicBezTo>
                    <a:pt x="44" y="8"/>
                    <a:pt x="37" y="1"/>
                    <a:pt x="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3"/>
            <p:cNvSpPr/>
            <p:nvPr/>
          </p:nvSpPr>
          <p:spPr>
            <a:xfrm>
              <a:off x="3424825" y="5271300"/>
              <a:ext cx="1300" cy="2375"/>
            </a:xfrm>
            <a:custGeom>
              <a:rect b="b" l="l" r="r" t="t"/>
              <a:pathLst>
                <a:path extrusionOk="0" h="95" w="52">
                  <a:moveTo>
                    <a:pt x="30" y="1"/>
                  </a:moveTo>
                  <a:cubicBezTo>
                    <a:pt x="15" y="1"/>
                    <a:pt x="1" y="15"/>
                    <a:pt x="8" y="22"/>
                  </a:cubicBezTo>
                  <a:lnTo>
                    <a:pt x="8" y="73"/>
                  </a:lnTo>
                  <a:cubicBezTo>
                    <a:pt x="8" y="80"/>
                    <a:pt x="15" y="95"/>
                    <a:pt x="30" y="95"/>
                  </a:cubicBezTo>
                  <a:cubicBezTo>
                    <a:pt x="44" y="95"/>
                    <a:pt x="51" y="80"/>
                    <a:pt x="51" y="66"/>
                  </a:cubicBezTo>
                  <a:lnTo>
                    <a:pt x="51" y="22"/>
                  </a:lnTo>
                  <a:cubicBezTo>
                    <a:pt x="51" y="8"/>
                    <a:pt x="37" y="1"/>
                    <a:pt x="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3"/>
            <p:cNvSpPr/>
            <p:nvPr/>
          </p:nvSpPr>
          <p:spPr>
            <a:xfrm>
              <a:off x="3231900" y="5265250"/>
              <a:ext cx="1300" cy="2300"/>
            </a:xfrm>
            <a:custGeom>
              <a:rect b="b" l="l" r="r" t="t"/>
              <a:pathLst>
                <a:path extrusionOk="0" h="92" w="52">
                  <a:moveTo>
                    <a:pt x="26" y="0"/>
                  </a:moveTo>
                  <a:cubicBezTo>
                    <a:pt x="15" y="0"/>
                    <a:pt x="4" y="6"/>
                    <a:pt x="1" y="19"/>
                  </a:cubicBezTo>
                  <a:cubicBezTo>
                    <a:pt x="1" y="34"/>
                    <a:pt x="1" y="48"/>
                    <a:pt x="1" y="63"/>
                  </a:cubicBezTo>
                  <a:cubicBezTo>
                    <a:pt x="1" y="77"/>
                    <a:pt x="8" y="84"/>
                    <a:pt x="22" y="91"/>
                  </a:cubicBezTo>
                  <a:cubicBezTo>
                    <a:pt x="29" y="91"/>
                    <a:pt x="44" y="77"/>
                    <a:pt x="44" y="70"/>
                  </a:cubicBezTo>
                  <a:lnTo>
                    <a:pt x="51" y="19"/>
                  </a:lnTo>
                  <a:cubicBezTo>
                    <a:pt x="51" y="8"/>
                    <a:pt x="39"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3"/>
            <p:cNvSpPr/>
            <p:nvPr/>
          </p:nvSpPr>
          <p:spPr>
            <a:xfrm>
              <a:off x="3423750" y="5261025"/>
              <a:ext cx="1475" cy="2375"/>
            </a:xfrm>
            <a:custGeom>
              <a:rect b="b" l="l" r="r" t="t"/>
              <a:pathLst>
                <a:path extrusionOk="0" h="95" w="59">
                  <a:moveTo>
                    <a:pt x="22" y="1"/>
                  </a:moveTo>
                  <a:cubicBezTo>
                    <a:pt x="8" y="8"/>
                    <a:pt x="1" y="15"/>
                    <a:pt x="1" y="30"/>
                  </a:cubicBezTo>
                  <a:lnTo>
                    <a:pt x="8" y="73"/>
                  </a:lnTo>
                  <a:cubicBezTo>
                    <a:pt x="8" y="87"/>
                    <a:pt x="22" y="94"/>
                    <a:pt x="29" y="94"/>
                  </a:cubicBezTo>
                  <a:lnTo>
                    <a:pt x="37" y="94"/>
                  </a:lnTo>
                  <a:cubicBezTo>
                    <a:pt x="44" y="94"/>
                    <a:pt x="58" y="80"/>
                    <a:pt x="51" y="66"/>
                  </a:cubicBezTo>
                  <a:lnTo>
                    <a:pt x="44" y="22"/>
                  </a:lnTo>
                  <a:cubicBezTo>
                    <a:pt x="44" y="8"/>
                    <a:pt x="29"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3"/>
            <p:cNvSpPr/>
            <p:nvPr/>
          </p:nvSpPr>
          <p:spPr>
            <a:xfrm>
              <a:off x="3233350" y="5255025"/>
              <a:ext cx="1450" cy="2250"/>
            </a:xfrm>
            <a:custGeom>
              <a:rect b="b" l="l" r="r" t="t"/>
              <a:pathLst>
                <a:path extrusionOk="0" h="90" w="58">
                  <a:moveTo>
                    <a:pt x="33" y="1"/>
                  </a:moveTo>
                  <a:cubicBezTo>
                    <a:pt x="25" y="1"/>
                    <a:pt x="18" y="6"/>
                    <a:pt x="15" y="17"/>
                  </a:cubicBezTo>
                  <a:cubicBezTo>
                    <a:pt x="7" y="32"/>
                    <a:pt x="0" y="46"/>
                    <a:pt x="0" y="60"/>
                  </a:cubicBezTo>
                  <a:cubicBezTo>
                    <a:pt x="0" y="75"/>
                    <a:pt x="7" y="89"/>
                    <a:pt x="22" y="89"/>
                  </a:cubicBezTo>
                  <a:lnTo>
                    <a:pt x="29" y="89"/>
                  </a:lnTo>
                  <a:cubicBezTo>
                    <a:pt x="36" y="89"/>
                    <a:pt x="44" y="82"/>
                    <a:pt x="51" y="68"/>
                  </a:cubicBezTo>
                  <a:cubicBezTo>
                    <a:pt x="51" y="60"/>
                    <a:pt x="58" y="39"/>
                    <a:pt x="58" y="24"/>
                  </a:cubicBezTo>
                  <a:cubicBezTo>
                    <a:pt x="58" y="11"/>
                    <a:pt x="45" y="1"/>
                    <a:pt x="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3"/>
            <p:cNvSpPr/>
            <p:nvPr/>
          </p:nvSpPr>
          <p:spPr>
            <a:xfrm>
              <a:off x="3421600" y="5251050"/>
              <a:ext cx="1450" cy="2250"/>
            </a:xfrm>
            <a:custGeom>
              <a:rect b="b" l="l" r="r" t="t"/>
              <a:pathLst>
                <a:path extrusionOk="0" h="90" w="58">
                  <a:moveTo>
                    <a:pt x="26" y="0"/>
                  </a:moveTo>
                  <a:cubicBezTo>
                    <a:pt x="22" y="0"/>
                    <a:pt x="18" y="1"/>
                    <a:pt x="14" y="3"/>
                  </a:cubicBezTo>
                  <a:cubicBezTo>
                    <a:pt x="7" y="3"/>
                    <a:pt x="0" y="17"/>
                    <a:pt x="0" y="25"/>
                  </a:cubicBezTo>
                  <a:cubicBezTo>
                    <a:pt x="7" y="39"/>
                    <a:pt x="14" y="54"/>
                    <a:pt x="14" y="75"/>
                  </a:cubicBezTo>
                  <a:cubicBezTo>
                    <a:pt x="14" y="82"/>
                    <a:pt x="22" y="90"/>
                    <a:pt x="36" y="90"/>
                  </a:cubicBezTo>
                  <a:lnTo>
                    <a:pt x="43" y="90"/>
                  </a:lnTo>
                  <a:cubicBezTo>
                    <a:pt x="50" y="82"/>
                    <a:pt x="58" y="75"/>
                    <a:pt x="58" y="61"/>
                  </a:cubicBezTo>
                  <a:cubicBezTo>
                    <a:pt x="50" y="46"/>
                    <a:pt x="43" y="32"/>
                    <a:pt x="43" y="17"/>
                  </a:cubicBezTo>
                  <a:cubicBezTo>
                    <a:pt x="43" y="7"/>
                    <a:pt x="36" y="0"/>
                    <a:pt x="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3"/>
            <p:cNvSpPr/>
            <p:nvPr/>
          </p:nvSpPr>
          <p:spPr>
            <a:xfrm>
              <a:off x="3236050" y="5245100"/>
              <a:ext cx="1650" cy="2250"/>
            </a:xfrm>
            <a:custGeom>
              <a:rect b="b" l="l" r="r" t="t"/>
              <a:pathLst>
                <a:path extrusionOk="0" h="90" w="66">
                  <a:moveTo>
                    <a:pt x="40" y="0"/>
                  </a:moveTo>
                  <a:cubicBezTo>
                    <a:pt x="30" y="0"/>
                    <a:pt x="22" y="7"/>
                    <a:pt x="22" y="17"/>
                  </a:cubicBezTo>
                  <a:cubicBezTo>
                    <a:pt x="15" y="32"/>
                    <a:pt x="8" y="46"/>
                    <a:pt x="8" y="61"/>
                  </a:cubicBezTo>
                  <a:cubicBezTo>
                    <a:pt x="0" y="75"/>
                    <a:pt x="8" y="82"/>
                    <a:pt x="22" y="90"/>
                  </a:cubicBezTo>
                  <a:lnTo>
                    <a:pt x="29" y="90"/>
                  </a:lnTo>
                  <a:cubicBezTo>
                    <a:pt x="37" y="90"/>
                    <a:pt x="44" y="82"/>
                    <a:pt x="44" y="75"/>
                  </a:cubicBezTo>
                  <a:cubicBezTo>
                    <a:pt x="51" y="61"/>
                    <a:pt x="65" y="46"/>
                    <a:pt x="65" y="32"/>
                  </a:cubicBezTo>
                  <a:cubicBezTo>
                    <a:pt x="65" y="17"/>
                    <a:pt x="58" y="3"/>
                    <a:pt x="51" y="3"/>
                  </a:cubicBezTo>
                  <a:cubicBezTo>
                    <a:pt x="47" y="1"/>
                    <a:pt x="43" y="0"/>
                    <a:pt x="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3"/>
            <p:cNvSpPr/>
            <p:nvPr/>
          </p:nvSpPr>
          <p:spPr>
            <a:xfrm>
              <a:off x="3418350" y="5241200"/>
              <a:ext cx="1650" cy="2175"/>
            </a:xfrm>
            <a:custGeom>
              <a:rect b="b" l="l" r="r" t="t"/>
              <a:pathLst>
                <a:path extrusionOk="0" h="87" w="66">
                  <a:moveTo>
                    <a:pt x="15" y="0"/>
                  </a:moveTo>
                  <a:cubicBezTo>
                    <a:pt x="0" y="8"/>
                    <a:pt x="0" y="22"/>
                    <a:pt x="0" y="29"/>
                  </a:cubicBezTo>
                  <a:lnTo>
                    <a:pt x="22" y="72"/>
                  </a:lnTo>
                  <a:cubicBezTo>
                    <a:pt x="22" y="87"/>
                    <a:pt x="29" y="87"/>
                    <a:pt x="43" y="87"/>
                  </a:cubicBezTo>
                  <a:lnTo>
                    <a:pt x="51" y="87"/>
                  </a:lnTo>
                  <a:cubicBezTo>
                    <a:pt x="58" y="80"/>
                    <a:pt x="65" y="72"/>
                    <a:pt x="58" y="58"/>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3"/>
            <p:cNvSpPr/>
            <p:nvPr/>
          </p:nvSpPr>
          <p:spPr>
            <a:xfrm>
              <a:off x="3239825" y="5235525"/>
              <a:ext cx="1850" cy="2225"/>
            </a:xfrm>
            <a:custGeom>
              <a:rect b="b" l="l" r="r" t="t"/>
              <a:pathLst>
                <a:path extrusionOk="0" h="89" w="74">
                  <a:moveTo>
                    <a:pt x="44" y="1"/>
                  </a:moveTo>
                  <a:cubicBezTo>
                    <a:pt x="37" y="1"/>
                    <a:pt x="28" y="8"/>
                    <a:pt x="23" y="18"/>
                  </a:cubicBezTo>
                  <a:lnTo>
                    <a:pt x="8" y="54"/>
                  </a:lnTo>
                  <a:cubicBezTo>
                    <a:pt x="1" y="69"/>
                    <a:pt x="1" y="83"/>
                    <a:pt x="15" y="83"/>
                  </a:cubicBezTo>
                  <a:cubicBezTo>
                    <a:pt x="15" y="87"/>
                    <a:pt x="17" y="89"/>
                    <a:pt x="19" y="89"/>
                  </a:cubicBezTo>
                  <a:cubicBezTo>
                    <a:pt x="21" y="89"/>
                    <a:pt x="23" y="87"/>
                    <a:pt x="23" y="83"/>
                  </a:cubicBezTo>
                  <a:cubicBezTo>
                    <a:pt x="27" y="85"/>
                    <a:pt x="30" y="86"/>
                    <a:pt x="33" y="86"/>
                  </a:cubicBezTo>
                  <a:cubicBezTo>
                    <a:pt x="41" y="86"/>
                    <a:pt x="44" y="81"/>
                    <a:pt x="44" y="76"/>
                  </a:cubicBezTo>
                  <a:lnTo>
                    <a:pt x="66" y="33"/>
                  </a:lnTo>
                  <a:cubicBezTo>
                    <a:pt x="73" y="25"/>
                    <a:pt x="66" y="11"/>
                    <a:pt x="51" y="4"/>
                  </a:cubicBezTo>
                  <a:cubicBezTo>
                    <a:pt x="49" y="2"/>
                    <a:pt x="47" y="1"/>
                    <a:pt x="4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3"/>
            <p:cNvSpPr/>
            <p:nvPr/>
          </p:nvSpPr>
          <p:spPr>
            <a:xfrm>
              <a:off x="3414025" y="5231825"/>
              <a:ext cx="1825" cy="2175"/>
            </a:xfrm>
            <a:custGeom>
              <a:rect b="b" l="l" r="r" t="t"/>
              <a:pathLst>
                <a:path extrusionOk="0" h="87" w="73">
                  <a:moveTo>
                    <a:pt x="15" y="0"/>
                  </a:moveTo>
                  <a:cubicBezTo>
                    <a:pt x="0" y="8"/>
                    <a:pt x="0" y="22"/>
                    <a:pt x="7" y="36"/>
                  </a:cubicBezTo>
                  <a:cubicBezTo>
                    <a:pt x="15" y="51"/>
                    <a:pt x="22" y="58"/>
                    <a:pt x="29" y="72"/>
                  </a:cubicBezTo>
                  <a:cubicBezTo>
                    <a:pt x="29" y="80"/>
                    <a:pt x="36" y="87"/>
                    <a:pt x="43" y="87"/>
                  </a:cubicBezTo>
                  <a:lnTo>
                    <a:pt x="58" y="87"/>
                  </a:lnTo>
                  <a:cubicBezTo>
                    <a:pt x="65" y="80"/>
                    <a:pt x="72" y="65"/>
                    <a:pt x="65" y="51"/>
                  </a:cubicBezTo>
                  <a:lnTo>
                    <a:pt x="43" y="15"/>
                  </a:lnTo>
                  <a:cubicBezTo>
                    <a:pt x="36" y="0"/>
                    <a:pt x="29" y="0"/>
                    <a:pt x="1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3"/>
            <p:cNvSpPr/>
            <p:nvPr/>
          </p:nvSpPr>
          <p:spPr>
            <a:xfrm>
              <a:off x="3244525" y="5226475"/>
              <a:ext cx="2000" cy="2125"/>
            </a:xfrm>
            <a:custGeom>
              <a:rect b="b" l="l" r="r" t="t"/>
              <a:pathLst>
                <a:path extrusionOk="0" h="85" w="80">
                  <a:moveTo>
                    <a:pt x="48" y="0"/>
                  </a:moveTo>
                  <a:cubicBezTo>
                    <a:pt x="40" y="0"/>
                    <a:pt x="33" y="4"/>
                    <a:pt x="29" y="12"/>
                  </a:cubicBezTo>
                  <a:lnTo>
                    <a:pt x="8" y="48"/>
                  </a:lnTo>
                  <a:cubicBezTo>
                    <a:pt x="0" y="63"/>
                    <a:pt x="8" y="77"/>
                    <a:pt x="15" y="84"/>
                  </a:cubicBezTo>
                  <a:lnTo>
                    <a:pt x="29" y="84"/>
                  </a:lnTo>
                  <a:cubicBezTo>
                    <a:pt x="36" y="84"/>
                    <a:pt x="44" y="77"/>
                    <a:pt x="44" y="77"/>
                  </a:cubicBezTo>
                  <a:lnTo>
                    <a:pt x="73" y="34"/>
                  </a:lnTo>
                  <a:cubicBezTo>
                    <a:pt x="80" y="27"/>
                    <a:pt x="73" y="12"/>
                    <a:pt x="65" y="5"/>
                  </a:cubicBezTo>
                  <a:cubicBezTo>
                    <a:pt x="59" y="2"/>
                    <a:pt x="53" y="0"/>
                    <a:pt x="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3"/>
            <p:cNvSpPr/>
            <p:nvPr/>
          </p:nvSpPr>
          <p:spPr>
            <a:xfrm>
              <a:off x="3408525" y="5222950"/>
              <a:ext cx="2100" cy="2225"/>
            </a:xfrm>
            <a:custGeom>
              <a:rect b="b" l="l" r="r" t="t"/>
              <a:pathLst>
                <a:path extrusionOk="0" h="89" w="84">
                  <a:moveTo>
                    <a:pt x="34" y="0"/>
                  </a:moveTo>
                  <a:cubicBezTo>
                    <a:pt x="16" y="0"/>
                    <a:pt x="1" y="17"/>
                    <a:pt x="11" y="38"/>
                  </a:cubicBezTo>
                  <a:cubicBezTo>
                    <a:pt x="25" y="45"/>
                    <a:pt x="33" y="60"/>
                    <a:pt x="40" y="74"/>
                  </a:cubicBezTo>
                  <a:cubicBezTo>
                    <a:pt x="40" y="81"/>
                    <a:pt x="47" y="88"/>
                    <a:pt x="61" y="88"/>
                  </a:cubicBezTo>
                  <a:cubicBezTo>
                    <a:pt x="61" y="88"/>
                    <a:pt x="69" y="81"/>
                    <a:pt x="69" y="81"/>
                  </a:cubicBezTo>
                  <a:cubicBezTo>
                    <a:pt x="83" y="74"/>
                    <a:pt x="83" y="60"/>
                    <a:pt x="76" y="52"/>
                  </a:cubicBezTo>
                  <a:cubicBezTo>
                    <a:pt x="69" y="38"/>
                    <a:pt x="61" y="24"/>
                    <a:pt x="54" y="9"/>
                  </a:cubicBezTo>
                  <a:cubicBezTo>
                    <a:pt x="48" y="3"/>
                    <a:pt x="41" y="0"/>
                    <a:pt x="3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3"/>
            <p:cNvSpPr/>
            <p:nvPr/>
          </p:nvSpPr>
          <p:spPr>
            <a:xfrm>
              <a:off x="3250300" y="5218000"/>
              <a:ext cx="2000" cy="2025"/>
            </a:xfrm>
            <a:custGeom>
              <a:rect b="b" l="l" r="r" t="t"/>
              <a:pathLst>
                <a:path extrusionOk="0" h="81" w="80">
                  <a:moveTo>
                    <a:pt x="55" y="0"/>
                  </a:moveTo>
                  <a:cubicBezTo>
                    <a:pt x="47" y="0"/>
                    <a:pt x="41" y="4"/>
                    <a:pt x="36" y="12"/>
                  </a:cubicBezTo>
                  <a:lnTo>
                    <a:pt x="15" y="48"/>
                  </a:lnTo>
                  <a:cubicBezTo>
                    <a:pt x="0" y="56"/>
                    <a:pt x="0" y="70"/>
                    <a:pt x="15" y="77"/>
                  </a:cubicBezTo>
                  <a:lnTo>
                    <a:pt x="22" y="77"/>
                  </a:lnTo>
                  <a:cubicBezTo>
                    <a:pt x="24" y="80"/>
                    <a:pt x="27" y="80"/>
                    <a:pt x="31" y="80"/>
                  </a:cubicBezTo>
                  <a:cubicBezTo>
                    <a:pt x="38" y="80"/>
                    <a:pt x="46" y="77"/>
                    <a:pt x="51" y="77"/>
                  </a:cubicBezTo>
                  <a:lnTo>
                    <a:pt x="72" y="41"/>
                  </a:lnTo>
                  <a:cubicBezTo>
                    <a:pt x="80" y="27"/>
                    <a:pt x="80" y="12"/>
                    <a:pt x="72" y="5"/>
                  </a:cubicBezTo>
                  <a:cubicBezTo>
                    <a:pt x="66" y="2"/>
                    <a:pt x="60" y="0"/>
                    <a:pt x="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3"/>
            <p:cNvSpPr/>
            <p:nvPr/>
          </p:nvSpPr>
          <p:spPr>
            <a:xfrm>
              <a:off x="3402650" y="5214600"/>
              <a:ext cx="2025" cy="2100"/>
            </a:xfrm>
            <a:custGeom>
              <a:rect b="b" l="l" r="r" t="t"/>
              <a:pathLst>
                <a:path extrusionOk="0" h="84" w="81">
                  <a:moveTo>
                    <a:pt x="22" y="1"/>
                  </a:moveTo>
                  <a:cubicBezTo>
                    <a:pt x="17" y="1"/>
                    <a:pt x="12" y="4"/>
                    <a:pt x="8" y="11"/>
                  </a:cubicBezTo>
                  <a:cubicBezTo>
                    <a:pt x="1" y="19"/>
                    <a:pt x="1" y="33"/>
                    <a:pt x="8" y="40"/>
                  </a:cubicBezTo>
                  <a:cubicBezTo>
                    <a:pt x="15" y="55"/>
                    <a:pt x="30" y="62"/>
                    <a:pt x="37" y="76"/>
                  </a:cubicBezTo>
                  <a:cubicBezTo>
                    <a:pt x="37" y="83"/>
                    <a:pt x="44" y="83"/>
                    <a:pt x="51" y="83"/>
                  </a:cubicBezTo>
                  <a:cubicBezTo>
                    <a:pt x="58" y="83"/>
                    <a:pt x="66" y="83"/>
                    <a:pt x="66" y="76"/>
                  </a:cubicBezTo>
                  <a:cubicBezTo>
                    <a:pt x="80" y="69"/>
                    <a:pt x="80" y="55"/>
                    <a:pt x="66" y="47"/>
                  </a:cubicBezTo>
                  <a:lnTo>
                    <a:pt x="37" y="11"/>
                  </a:lnTo>
                  <a:cubicBezTo>
                    <a:pt x="33" y="4"/>
                    <a:pt x="28" y="1"/>
                    <a:pt x="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3"/>
            <p:cNvSpPr/>
            <p:nvPr/>
          </p:nvSpPr>
          <p:spPr>
            <a:xfrm>
              <a:off x="3256775" y="5210000"/>
              <a:ext cx="2425" cy="2000"/>
            </a:xfrm>
            <a:custGeom>
              <a:rect b="b" l="l" r="r" t="t"/>
              <a:pathLst>
                <a:path extrusionOk="0" h="80" w="97">
                  <a:moveTo>
                    <a:pt x="62" y="0"/>
                  </a:moveTo>
                  <a:cubicBezTo>
                    <a:pt x="56" y="0"/>
                    <a:pt x="50" y="2"/>
                    <a:pt x="44" y="8"/>
                  </a:cubicBezTo>
                  <a:cubicBezTo>
                    <a:pt x="37" y="22"/>
                    <a:pt x="23" y="29"/>
                    <a:pt x="15" y="44"/>
                  </a:cubicBezTo>
                  <a:cubicBezTo>
                    <a:pt x="1" y="58"/>
                    <a:pt x="8" y="80"/>
                    <a:pt x="30" y="80"/>
                  </a:cubicBezTo>
                  <a:cubicBezTo>
                    <a:pt x="37" y="80"/>
                    <a:pt x="44" y="80"/>
                    <a:pt x="44" y="73"/>
                  </a:cubicBezTo>
                  <a:lnTo>
                    <a:pt x="80" y="37"/>
                  </a:lnTo>
                  <a:cubicBezTo>
                    <a:pt x="96" y="20"/>
                    <a:pt x="80" y="0"/>
                    <a:pt x="6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3"/>
            <p:cNvSpPr/>
            <p:nvPr/>
          </p:nvSpPr>
          <p:spPr>
            <a:xfrm>
              <a:off x="3395625" y="5207175"/>
              <a:ext cx="2000" cy="1950"/>
            </a:xfrm>
            <a:custGeom>
              <a:rect b="b" l="l" r="r" t="t"/>
              <a:pathLst>
                <a:path extrusionOk="0" h="78" w="80">
                  <a:moveTo>
                    <a:pt x="23" y="0"/>
                  </a:moveTo>
                  <a:cubicBezTo>
                    <a:pt x="17" y="0"/>
                    <a:pt x="11" y="2"/>
                    <a:pt x="8" y="5"/>
                  </a:cubicBezTo>
                  <a:cubicBezTo>
                    <a:pt x="0" y="13"/>
                    <a:pt x="0" y="27"/>
                    <a:pt x="8" y="41"/>
                  </a:cubicBezTo>
                  <a:lnTo>
                    <a:pt x="44" y="70"/>
                  </a:lnTo>
                  <a:cubicBezTo>
                    <a:pt x="44" y="70"/>
                    <a:pt x="51" y="78"/>
                    <a:pt x="58" y="78"/>
                  </a:cubicBezTo>
                  <a:cubicBezTo>
                    <a:pt x="65" y="78"/>
                    <a:pt x="73" y="78"/>
                    <a:pt x="73" y="70"/>
                  </a:cubicBezTo>
                  <a:cubicBezTo>
                    <a:pt x="80" y="63"/>
                    <a:pt x="80" y="49"/>
                    <a:pt x="73" y="41"/>
                  </a:cubicBezTo>
                  <a:lnTo>
                    <a:pt x="44" y="5"/>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3"/>
            <p:cNvSpPr/>
            <p:nvPr/>
          </p:nvSpPr>
          <p:spPr>
            <a:xfrm>
              <a:off x="3264175" y="5202875"/>
              <a:ext cx="2425" cy="1925"/>
            </a:xfrm>
            <a:custGeom>
              <a:rect b="b" l="l" r="r" t="t"/>
              <a:pathLst>
                <a:path extrusionOk="0" h="77" w="97">
                  <a:moveTo>
                    <a:pt x="55" y="1"/>
                  </a:moveTo>
                  <a:cubicBezTo>
                    <a:pt x="51" y="1"/>
                    <a:pt x="47" y="2"/>
                    <a:pt x="44" y="4"/>
                  </a:cubicBezTo>
                  <a:cubicBezTo>
                    <a:pt x="37" y="19"/>
                    <a:pt x="22" y="26"/>
                    <a:pt x="15" y="40"/>
                  </a:cubicBezTo>
                  <a:cubicBezTo>
                    <a:pt x="1" y="48"/>
                    <a:pt x="1" y="62"/>
                    <a:pt x="15" y="69"/>
                  </a:cubicBezTo>
                  <a:cubicBezTo>
                    <a:pt x="15" y="76"/>
                    <a:pt x="22" y="76"/>
                    <a:pt x="29" y="76"/>
                  </a:cubicBezTo>
                  <a:cubicBezTo>
                    <a:pt x="37" y="76"/>
                    <a:pt x="37" y="76"/>
                    <a:pt x="44" y="69"/>
                  </a:cubicBezTo>
                  <a:lnTo>
                    <a:pt x="73" y="40"/>
                  </a:lnTo>
                  <a:cubicBezTo>
                    <a:pt x="97" y="28"/>
                    <a:pt x="75" y="1"/>
                    <a:pt x="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3"/>
            <p:cNvSpPr/>
            <p:nvPr/>
          </p:nvSpPr>
          <p:spPr>
            <a:xfrm>
              <a:off x="3387875" y="5200500"/>
              <a:ext cx="2175" cy="1775"/>
            </a:xfrm>
            <a:custGeom>
              <a:rect b="b" l="l" r="r" t="t"/>
              <a:pathLst>
                <a:path extrusionOk="0" h="71" w="87">
                  <a:moveTo>
                    <a:pt x="23" y="0"/>
                  </a:moveTo>
                  <a:cubicBezTo>
                    <a:pt x="17" y="0"/>
                    <a:pt x="11" y="2"/>
                    <a:pt x="7" y="6"/>
                  </a:cubicBezTo>
                  <a:cubicBezTo>
                    <a:pt x="0" y="13"/>
                    <a:pt x="0" y="27"/>
                    <a:pt x="7" y="42"/>
                  </a:cubicBezTo>
                  <a:lnTo>
                    <a:pt x="44" y="70"/>
                  </a:lnTo>
                  <a:lnTo>
                    <a:pt x="58" y="70"/>
                  </a:lnTo>
                  <a:cubicBezTo>
                    <a:pt x="65" y="70"/>
                    <a:pt x="72" y="70"/>
                    <a:pt x="80" y="63"/>
                  </a:cubicBezTo>
                  <a:cubicBezTo>
                    <a:pt x="87" y="56"/>
                    <a:pt x="87" y="42"/>
                    <a:pt x="80" y="34"/>
                  </a:cubicBezTo>
                  <a:lnTo>
                    <a:pt x="44" y="6"/>
                  </a:lnTo>
                  <a:cubicBezTo>
                    <a:pt x="36" y="2"/>
                    <a:pt x="29" y="0"/>
                    <a:pt x="2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3"/>
            <p:cNvSpPr/>
            <p:nvPr/>
          </p:nvSpPr>
          <p:spPr>
            <a:xfrm>
              <a:off x="3272300" y="5196625"/>
              <a:ext cx="2350" cy="1850"/>
            </a:xfrm>
            <a:custGeom>
              <a:rect b="b" l="l" r="r" t="t"/>
              <a:pathLst>
                <a:path extrusionOk="0" h="74" w="94">
                  <a:moveTo>
                    <a:pt x="68" y="1"/>
                  </a:moveTo>
                  <a:cubicBezTo>
                    <a:pt x="63" y="1"/>
                    <a:pt x="57" y="3"/>
                    <a:pt x="51" y="9"/>
                  </a:cubicBezTo>
                  <a:lnTo>
                    <a:pt x="15" y="31"/>
                  </a:lnTo>
                  <a:cubicBezTo>
                    <a:pt x="7" y="38"/>
                    <a:pt x="0" y="52"/>
                    <a:pt x="7" y="60"/>
                  </a:cubicBezTo>
                  <a:cubicBezTo>
                    <a:pt x="15" y="67"/>
                    <a:pt x="22" y="74"/>
                    <a:pt x="29" y="74"/>
                  </a:cubicBezTo>
                  <a:cubicBezTo>
                    <a:pt x="29" y="74"/>
                    <a:pt x="36" y="74"/>
                    <a:pt x="43" y="67"/>
                  </a:cubicBezTo>
                  <a:lnTo>
                    <a:pt x="79" y="45"/>
                  </a:lnTo>
                  <a:cubicBezTo>
                    <a:pt x="87" y="38"/>
                    <a:pt x="94" y="24"/>
                    <a:pt x="87" y="9"/>
                  </a:cubicBezTo>
                  <a:cubicBezTo>
                    <a:pt x="83" y="5"/>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3"/>
            <p:cNvSpPr/>
            <p:nvPr/>
          </p:nvSpPr>
          <p:spPr>
            <a:xfrm>
              <a:off x="3379175" y="5194525"/>
              <a:ext cx="2600" cy="1625"/>
            </a:xfrm>
            <a:custGeom>
              <a:rect b="b" l="l" r="r" t="t"/>
              <a:pathLst>
                <a:path extrusionOk="0" h="65" w="104">
                  <a:moveTo>
                    <a:pt x="32" y="1"/>
                  </a:moveTo>
                  <a:cubicBezTo>
                    <a:pt x="15" y="1"/>
                    <a:pt x="0" y="31"/>
                    <a:pt x="24" y="43"/>
                  </a:cubicBezTo>
                  <a:lnTo>
                    <a:pt x="60" y="64"/>
                  </a:lnTo>
                  <a:lnTo>
                    <a:pt x="74" y="64"/>
                  </a:lnTo>
                  <a:cubicBezTo>
                    <a:pt x="81" y="64"/>
                    <a:pt x="89" y="64"/>
                    <a:pt x="96" y="57"/>
                  </a:cubicBezTo>
                  <a:cubicBezTo>
                    <a:pt x="103" y="50"/>
                    <a:pt x="96" y="35"/>
                    <a:pt x="89" y="28"/>
                  </a:cubicBezTo>
                  <a:lnTo>
                    <a:pt x="45" y="7"/>
                  </a:lnTo>
                  <a:cubicBezTo>
                    <a:pt x="41" y="2"/>
                    <a:pt x="37" y="1"/>
                    <a:pt x="3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3"/>
            <p:cNvSpPr/>
            <p:nvPr/>
          </p:nvSpPr>
          <p:spPr>
            <a:xfrm>
              <a:off x="3281125" y="5191300"/>
              <a:ext cx="2200" cy="1775"/>
            </a:xfrm>
            <a:custGeom>
              <a:rect b="b" l="l" r="r" t="t"/>
              <a:pathLst>
                <a:path extrusionOk="0" h="71" w="88">
                  <a:moveTo>
                    <a:pt x="68" y="1"/>
                  </a:moveTo>
                  <a:cubicBezTo>
                    <a:pt x="63" y="1"/>
                    <a:pt x="57" y="3"/>
                    <a:pt x="51" y="6"/>
                  </a:cubicBezTo>
                  <a:lnTo>
                    <a:pt x="15" y="27"/>
                  </a:lnTo>
                  <a:cubicBezTo>
                    <a:pt x="1" y="27"/>
                    <a:pt x="1" y="42"/>
                    <a:pt x="8" y="56"/>
                  </a:cubicBezTo>
                  <a:cubicBezTo>
                    <a:pt x="8" y="63"/>
                    <a:pt x="15" y="63"/>
                    <a:pt x="22" y="71"/>
                  </a:cubicBezTo>
                  <a:cubicBezTo>
                    <a:pt x="29" y="71"/>
                    <a:pt x="29" y="63"/>
                    <a:pt x="37" y="63"/>
                  </a:cubicBezTo>
                  <a:lnTo>
                    <a:pt x="73" y="42"/>
                  </a:lnTo>
                  <a:cubicBezTo>
                    <a:pt x="87" y="35"/>
                    <a:pt x="87" y="20"/>
                    <a:pt x="87" y="13"/>
                  </a:cubicBezTo>
                  <a:cubicBezTo>
                    <a:pt x="83" y="4"/>
                    <a:pt x="76" y="1"/>
                    <a:pt x="6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3"/>
            <p:cNvSpPr/>
            <p:nvPr/>
          </p:nvSpPr>
          <p:spPr>
            <a:xfrm>
              <a:off x="3370375" y="5189450"/>
              <a:ext cx="2375" cy="1650"/>
            </a:xfrm>
            <a:custGeom>
              <a:rect b="b" l="l" r="r" t="t"/>
              <a:pathLst>
                <a:path extrusionOk="0" h="66" w="95">
                  <a:moveTo>
                    <a:pt x="37" y="0"/>
                  </a:moveTo>
                  <a:cubicBezTo>
                    <a:pt x="22" y="0"/>
                    <a:pt x="8" y="0"/>
                    <a:pt x="8" y="15"/>
                  </a:cubicBezTo>
                  <a:cubicBezTo>
                    <a:pt x="1" y="22"/>
                    <a:pt x="8" y="36"/>
                    <a:pt x="15" y="44"/>
                  </a:cubicBezTo>
                  <a:lnTo>
                    <a:pt x="58" y="65"/>
                  </a:lnTo>
                  <a:lnTo>
                    <a:pt x="66" y="65"/>
                  </a:lnTo>
                  <a:cubicBezTo>
                    <a:pt x="73" y="65"/>
                    <a:pt x="80" y="58"/>
                    <a:pt x="87" y="51"/>
                  </a:cubicBezTo>
                  <a:cubicBezTo>
                    <a:pt x="94" y="44"/>
                    <a:pt x="87" y="29"/>
                    <a:pt x="80" y="22"/>
                  </a:cubicBezTo>
                  <a:lnTo>
                    <a:pt x="3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3"/>
            <p:cNvSpPr/>
            <p:nvPr/>
          </p:nvSpPr>
          <p:spPr>
            <a:xfrm>
              <a:off x="3290325" y="5186850"/>
              <a:ext cx="2375" cy="1725"/>
            </a:xfrm>
            <a:custGeom>
              <a:rect b="b" l="l" r="r" t="t"/>
              <a:pathLst>
                <a:path extrusionOk="0" h="69" w="95">
                  <a:moveTo>
                    <a:pt x="69" y="1"/>
                  </a:moveTo>
                  <a:cubicBezTo>
                    <a:pt x="66" y="1"/>
                    <a:pt x="62" y="1"/>
                    <a:pt x="58" y="3"/>
                  </a:cubicBezTo>
                  <a:lnTo>
                    <a:pt x="15" y="18"/>
                  </a:lnTo>
                  <a:cubicBezTo>
                    <a:pt x="8" y="25"/>
                    <a:pt x="0" y="39"/>
                    <a:pt x="8" y="54"/>
                  </a:cubicBezTo>
                  <a:cubicBezTo>
                    <a:pt x="8" y="61"/>
                    <a:pt x="15" y="61"/>
                    <a:pt x="29" y="68"/>
                  </a:cubicBezTo>
                  <a:lnTo>
                    <a:pt x="36" y="61"/>
                  </a:lnTo>
                  <a:lnTo>
                    <a:pt x="80" y="47"/>
                  </a:lnTo>
                  <a:cubicBezTo>
                    <a:pt x="87" y="39"/>
                    <a:pt x="94" y="25"/>
                    <a:pt x="87" y="18"/>
                  </a:cubicBezTo>
                  <a:cubicBezTo>
                    <a:pt x="87" y="7"/>
                    <a:pt x="79" y="1"/>
                    <a:pt x="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3"/>
            <p:cNvSpPr/>
            <p:nvPr/>
          </p:nvSpPr>
          <p:spPr>
            <a:xfrm>
              <a:off x="3360825" y="5185400"/>
              <a:ext cx="2725" cy="1550"/>
            </a:xfrm>
            <a:custGeom>
              <a:rect b="b" l="l" r="r" t="t"/>
              <a:pathLst>
                <a:path extrusionOk="0" h="62" w="109">
                  <a:moveTo>
                    <a:pt x="26" y="1"/>
                  </a:moveTo>
                  <a:cubicBezTo>
                    <a:pt x="18" y="1"/>
                    <a:pt x="13" y="8"/>
                    <a:pt x="8" y="18"/>
                  </a:cubicBezTo>
                  <a:cubicBezTo>
                    <a:pt x="0" y="25"/>
                    <a:pt x="8" y="40"/>
                    <a:pt x="22" y="47"/>
                  </a:cubicBezTo>
                  <a:lnTo>
                    <a:pt x="65" y="61"/>
                  </a:lnTo>
                  <a:lnTo>
                    <a:pt x="73" y="61"/>
                  </a:lnTo>
                  <a:cubicBezTo>
                    <a:pt x="101" y="61"/>
                    <a:pt x="109" y="25"/>
                    <a:pt x="80" y="18"/>
                  </a:cubicBezTo>
                  <a:lnTo>
                    <a:pt x="36" y="4"/>
                  </a:lnTo>
                  <a:cubicBezTo>
                    <a:pt x="33" y="2"/>
                    <a:pt x="29" y="1"/>
                    <a:pt x="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3"/>
            <p:cNvSpPr/>
            <p:nvPr/>
          </p:nvSpPr>
          <p:spPr>
            <a:xfrm>
              <a:off x="3300050" y="5183500"/>
              <a:ext cx="2375" cy="1475"/>
            </a:xfrm>
            <a:custGeom>
              <a:rect b="b" l="l" r="r" t="t"/>
              <a:pathLst>
                <a:path extrusionOk="0" h="59" w="95">
                  <a:moveTo>
                    <a:pt x="66" y="0"/>
                  </a:moveTo>
                  <a:lnTo>
                    <a:pt x="22" y="15"/>
                  </a:lnTo>
                  <a:cubicBezTo>
                    <a:pt x="8" y="15"/>
                    <a:pt x="1" y="29"/>
                    <a:pt x="1" y="44"/>
                  </a:cubicBezTo>
                  <a:cubicBezTo>
                    <a:pt x="8" y="51"/>
                    <a:pt x="15" y="58"/>
                    <a:pt x="22" y="58"/>
                  </a:cubicBezTo>
                  <a:lnTo>
                    <a:pt x="30" y="58"/>
                  </a:lnTo>
                  <a:lnTo>
                    <a:pt x="73" y="44"/>
                  </a:lnTo>
                  <a:cubicBezTo>
                    <a:pt x="87" y="44"/>
                    <a:pt x="95" y="29"/>
                    <a:pt x="95" y="15"/>
                  </a:cubicBezTo>
                  <a:cubicBezTo>
                    <a:pt x="87" y="8"/>
                    <a:pt x="73" y="0"/>
                    <a:pt x="6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3"/>
            <p:cNvSpPr/>
            <p:nvPr/>
          </p:nvSpPr>
          <p:spPr>
            <a:xfrm>
              <a:off x="3351075" y="5182425"/>
              <a:ext cx="2375" cy="1450"/>
            </a:xfrm>
            <a:custGeom>
              <a:rect b="b" l="l" r="r" t="t"/>
              <a:pathLst>
                <a:path extrusionOk="0" h="58" w="95">
                  <a:moveTo>
                    <a:pt x="30" y="0"/>
                  </a:moveTo>
                  <a:cubicBezTo>
                    <a:pt x="15" y="0"/>
                    <a:pt x="1" y="7"/>
                    <a:pt x="1" y="22"/>
                  </a:cubicBezTo>
                  <a:cubicBezTo>
                    <a:pt x="1" y="29"/>
                    <a:pt x="8" y="43"/>
                    <a:pt x="15" y="51"/>
                  </a:cubicBezTo>
                  <a:lnTo>
                    <a:pt x="59" y="58"/>
                  </a:lnTo>
                  <a:lnTo>
                    <a:pt x="66" y="58"/>
                  </a:lnTo>
                  <a:cubicBezTo>
                    <a:pt x="80" y="58"/>
                    <a:pt x="88" y="51"/>
                    <a:pt x="88" y="43"/>
                  </a:cubicBezTo>
                  <a:cubicBezTo>
                    <a:pt x="95" y="29"/>
                    <a:pt x="88" y="15"/>
                    <a:pt x="73" y="15"/>
                  </a:cubicBezTo>
                  <a:lnTo>
                    <a:pt x="3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3"/>
            <p:cNvSpPr/>
            <p:nvPr/>
          </p:nvSpPr>
          <p:spPr>
            <a:xfrm>
              <a:off x="3310150" y="5181150"/>
              <a:ext cx="2375" cy="1350"/>
            </a:xfrm>
            <a:custGeom>
              <a:rect b="b" l="l" r="r" t="t"/>
              <a:pathLst>
                <a:path extrusionOk="0" h="54" w="95">
                  <a:moveTo>
                    <a:pt x="66" y="1"/>
                  </a:moveTo>
                  <a:lnTo>
                    <a:pt x="22" y="8"/>
                  </a:lnTo>
                  <a:cubicBezTo>
                    <a:pt x="8" y="8"/>
                    <a:pt x="1" y="22"/>
                    <a:pt x="1" y="37"/>
                  </a:cubicBezTo>
                  <a:cubicBezTo>
                    <a:pt x="7" y="43"/>
                    <a:pt x="12" y="53"/>
                    <a:pt x="22" y="53"/>
                  </a:cubicBezTo>
                  <a:cubicBezTo>
                    <a:pt x="24" y="53"/>
                    <a:pt x="27" y="52"/>
                    <a:pt x="30" y="51"/>
                  </a:cubicBezTo>
                  <a:lnTo>
                    <a:pt x="73" y="44"/>
                  </a:lnTo>
                  <a:cubicBezTo>
                    <a:pt x="87" y="44"/>
                    <a:pt x="95" y="29"/>
                    <a:pt x="95" y="22"/>
                  </a:cubicBezTo>
                  <a:cubicBezTo>
                    <a:pt x="87" y="8"/>
                    <a:pt x="80" y="1"/>
                    <a:pt x="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3"/>
            <p:cNvSpPr/>
            <p:nvPr/>
          </p:nvSpPr>
          <p:spPr>
            <a:xfrm>
              <a:off x="3341000" y="5180575"/>
              <a:ext cx="2550" cy="1325"/>
            </a:xfrm>
            <a:custGeom>
              <a:rect b="b" l="l" r="r" t="t"/>
              <a:pathLst>
                <a:path extrusionOk="0" h="53" w="102">
                  <a:moveTo>
                    <a:pt x="21" y="0"/>
                  </a:moveTo>
                  <a:cubicBezTo>
                    <a:pt x="10" y="0"/>
                    <a:pt x="0" y="11"/>
                    <a:pt x="0" y="16"/>
                  </a:cubicBezTo>
                  <a:cubicBezTo>
                    <a:pt x="0" y="31"/>
                    <a:pt x="7" y="45"/>
                    <a:pt x="22" y="45"/>
                  </a:cubicBezTo>
                  <a:lnTo>
                    <a:pt x="65" y="52"/>
                  </a:lnTo>
                  <a:lnTo>
                    <a:pt x="72" y="52"/>
                  </a:lnTo>
                  <a:cubicBezTo>
                    <a:pt x="101" y="52"/>
                    <a:pt x="101" y="9"/>
                    <a:pt x="72" y="9"/>
                  </a:cubicBezTo>
                  <a:lnTo>
                    <a:pt x="29" y="2"/>
                  </a:lnTo>
                  <a:cubicBezTo>
                    <a:pt x="26" y="1"/>
                    <a:pt x="23" y="0"/>
                    <a:pt x="2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3"/>
            <p:cNvSpPr/>
            <p:nvPr/>
          </p:nvSpPr>
          <p:spPr>
            <a:xfrm>
              <a:off x="3320250" y="5180075"/>
              <a:ext cx="2375" cy="1100"/>
            </a:xfrm>
            <a:custGeom>
              <a:rect b="b" l="l" r="r" t="t"/>
              <a:pathLst>
                <a:path extrusionOk="0" h="44" w="95">
                  <a:moveTo>
                    <a:pt x="22" y="0"/>
                  </a:moveTo>
                  <a:cubicBezTo>
                    <a:pt x="15" y="0"/>
                    <a:pt x="1" y="8"/>
                    <a:pt x="8" y="22"/>
                  </a:cubicBezTo>
                  <a:cubicBezTo>
                    <a:pt x="8" y="36"/>
                    <a:pt x="15" y="44"/>
                    <a:pt x="29" y="44"/>
                  </a:cubicBezTo>
                  <a:lnTo>
                    <a:pt x="73" y="44"/>
                  </a:lnTo>
                  <a:cubicBezTo>
                    <a:pt x="87" y="44"/>
                    <a:pt x="94" y="29"/>
                    <a:pt x="94" y="22"/>
                  </a:cubicBezTo>
                  <a:cubicBezTo>
                    <a:pt x="94" y="8"/>
                    <a:pt x="80" y="0"/>
                    <a:pt x="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3"/>
            <p:cNvSpPr/>
            <p:nvPr/>
          </p:nvSpPr>
          <p:spPr>
            <a:xfrm>
              <a:off x="3330525" y="5179700"/>
              <a:ext cx="2375" cy="1300"/>
            </a:xfrm>
            <a:custGeom>
              <a:rect b="b" l="l" r="r" t="t"/>
              <a:pathLst>
                <a:path extrusionOk="0" h="52" w="95">
                  <a:moveTo>
                    <a:pt x="30" y="1"/>
                  </a:moveTo>
                  <a:cubicBezTo>
                    <a:pt x="1" y="1"/>
                    <a:pt x="1" y="51"/>
                    <a:pt x="30" y="51"/>
                  </a:cubicBezTo>
                  <a:lnTo>
                    <a:pt x="73" y="51"/>
                  </a:lnTo>
                  <a:cubicBezTo>
                    <a:pt x="87" y="51"/>
                    <a:pt x="95" y="37"/>
                    <a:pt x="95" y="30"/>
                  </a:cubicBezTo>
                  <a:cubicBezTo>
                    <a:pt x="95" y="15"/>
                    <a:pt x="87" y="1"/>
                    <a:pt x="7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3" name="Google Shape;4133;p53"/>
          <p:cNvGrpSpPr/>
          <p:nvPr/>
        </p:nvGrpSpPr>
        <p:grpSpPr>
          <a:xfrm>
            <a:off x="1221144" y="2343029"/>
            <a:ext cx="508123" cy="507955"/>
            <a:chOff x="1897577" y="2802432"/>
            <a:chExt cx="492176" cy="492014"/>
          </a:xfrm>
        </p:grpSpPr>
        <p:sp>
          <p:nvSpPr>
            <p:cNvPr id="4134" name="Google Shape;4134;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3"/>
            <p:cNvSpPr/>
            <p:nvPr/>
          </p:nvSpPr>
          <p:spPr>
            <a:xfrm>
              <a:off x="2143379" y="3048492"/>
              <a:ext cx="16" cy="16"/>
            </a:xfrm>
            <a:custGeom>
              <a:rect b="b" l="l" r="r" t="t"/>
              <a:pathLst>
                <a:path extrusionOk="0" fill="none" h="1" w="1">
                  <a:moveTo>
                    <a:pt x="0" y="0"/>
                  </a:moveTo>
                  <a:lnTo>
                    <a:pt x="0" y="0"/>
                  </a:lnTo>
                  <a:close/>
                </a:path>
              </a:pathLst>
            </a:custGeom>
            <a:no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3"/>
            <p:cNvSpPr/>
            <p:nvPr/>
          </p:nvSpPr>
          <p:spPr>
            <a:xfrm>
              <a:off x="2143379" y="3048492"/>
              <a:ext cx="16" cy="16"/>
            </a:xfrm>
            <a:custGeom>
              <a:rect b="b" l="l" r="r" t="t"/>
              <a:pathLst>
                <a:path extrusionOk="0" fill="none" h="1" w="1">
                  <a:moveTo>
                    <a:pt x="0" y="0"/>
                  </a:moveTo>
                  <a:lnTo>
                    <a:pt x="0" y="0"/>
                  </a:lnTo>
                  <a:close/>
                </a:path>
              </a:pathLst>
            </a:cu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6" name="Google Shape;4146;p53"/>
          <p:cNvGrpSpPr/>
          <p:nvPr/>
        </p:nvGrpSpPr>
        <p:grpSpPr>
          <a:xfrm>
            <a:off x="1888175" y="3096565"/>
            <a:ext cx="508118" cy="508066"/>
            <a:chOff x="2543222" y="2802319"/>
            <a:chExt cx="492172" cy="492122"/>
          </a:xfrm>
        </p:grpSpPr>
        <p:sp>
          <p:nvSpPr>
            <p:cNvPr id="4147" name="Google Shape;4147;p53"/>
            <p:cNvSpPr/>
            <p:nvPr/>
          </p:nvSpPr>
          <p:spPr>
            <a:xfrm>
              <a:off x="2712955" y="2802319"/>
              <a:ext cx="151969" cy="43028"/>
            </a:xfrm>
            <a:custGeom>
              <a:rect b="b" l="l" r="r" t="t"/>
              <a:pathLst>
                <a:path extrusionOk="0" h="2668" w="9423">
                  <a:moveTo>
                    <a:pt x="4725" y="0"/>
                  </a:moveTo>
                  <a:cubicBezTo>
                    <a:pt x="3131" y="0"/>
                    <a:pt x="1537" y="250"/>
                    <a:pt x="0" y="750"/>
                  </a:cubicBezTo>
                  <a:lnTo>
                    <a:pt x="620" y="2667"/>
                  </a:lnTo>
                  <a:cubicBezTo>
                    <a:pt x="1920" y="2253"/>
                    <a:pt x="3274" y="2024"/>
                    <a:pt x="4629" y="2024"/>
                  </a:cubicBezTo>
                  <a:cubicBezTo>
                    <a:pt x="4662" y="2024"/>
                    <a:pt x="4696" y="2024"/>
                    <a:pt x="4729" y="2024"/>
                  </a:cubicBezTo>
                  <a:cubicBezTo>
                    <a:pt x="4764" y="2024"/>
                    <a:pt x="4798" y="2024"/>
                    <a:pt x="4833" y="2024"/>
                  </a:cubicBezTo>
                  <a:cubicBezTo>
                    <a:pt x="6186" y="2024"/>
                    <a:pt x="7516" y="2242"/>
                    <a:pt x="8803" y="2656"/>
                  </a:cubicBezTo>
                  <a:lnTo>
                    <a:pt x="9423" y="739"/>
                  </a:lnTo>
                  <a:cubicBezTo>
                    <a:pt x="7895" y="247"/>
                    <a:pt x="6310" y="0"/>
                    <a:pt x="47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3"/>
            <p:cNvSpPr/>
            <p:nvPr/>
          </p:nvSpPr>
          <p:spPr>
            <a:xfrm>
              <a:off x="2854917" y="2814237"/>
              <a:ext cx="133278" cy="108667"/>
            </a:xfrm>
            <a:custGeom>
              <a:rect b="b" l="l" r="r" t="t"/>
              <a:pathLst>
                <a:path extrusionOk="0" h="6738" w="8264">
                  <a:moveTo>
                    <a:pt x="631" y="0"/>
                  </a:moveTo>
                  <a:lnTo>
                    <a:pt x="0" y="1928"/>
                  </a:lnTo>
                  <a:cubicBezTo>
                    <a:pt x="2663" y="2789"/>
                    <a:pt x="4981" y="4465"/>
                    <a:pt x="6634" y="6737"/>
                  </a:cubicBezTo>
                  <a:lnTo>
                    <a:pt x="8264" y="5544"/>
                  </a:lnTo>
                  <a:cubicBezTo>
                    <a:pt x="6370" y="2938"/>
                    <a:pt x="3696" y="999"/>
                    <a:pt x="6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3"/>
            <p:cNvSpPr/>
            <p:nvPr/>
          </p:nvSpPr>
          <p:spPr>
            <a:xfrm>
              <a:off x="2961901" y="3048363"/>
              <a:ext cx="73493" cy="144760"/>
            </a:xfrm>
            <a:custGeom>
              <a:rect b="b" l="l" r="r" t="t"/>
              <a:pathLst>
                <a:path extrusionOk="0" h="8976" w="4557">
                  <a:moveTo>
                    <a:pt x="2537" y="1"/>
                  </a:moveTo>
                  <a:cubicBezTo>
                    <a:pt x="2537" y="2801"/>
                    <a:pt x="1653" y="5533"/>
                    <a:pt x="0" y="7794"/>
                  </a:cubicBezTo>
                  <a:lnTo>
                    <a:pt x="1630" y="8976"/>
                  </a:lnTo>
                  <a:cubicBezTo>
                    <a:pt x="3535" y="6371"/>
                    <a:pt x="4557" y="3226"/>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3"/>
            <p:cNvSpPr/>
            <p:nvPr/>
          </p:nvSpPr>
          <p:spPr>
            <a:xfrm>
              <a:off x="2590054" y="2814414"/>
              <a:ext cx="132907" cy="108667"/>
            </a:xfrm>
            <a:custGeom>
              <a:rect b="b" l="l" r="r" t="t"/>
              <a:pathLst>
                <a:path extrusionOk="0" h="6738" w="8241">
                  <a:moveTo>
                    <a:pt x="7621" y="0"/>
                  </a:moveTo>
                  <a:cubicBezTo>
                    <a:pt x="4557" y="1010"/>
                    <a:pt x="1894" y="2950"/>
                    <a:pt x="0" y="5555"/>
                  </a:cubicBezTo>
                  <a:lnTo>
                    <a:pt x="1630" y="6738"/>
                  </a:lnTo>
                  <a:cubicBezTo>
                    <a:pt x="3271" y="4477"/>
                    <a:pt x="5590" y="2789"/>
                    <a:pt x="8241" y="1929"/>
                  </a:cubicBezTo>
                  <a:lnTo>
                    <a:pt x="762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3"/>
            <p:cNvSpPr/>
            <p:nvPr/>
          </p:nvSpPr>
          <p:spPr>
            <a:xfrm>
              <a:off x="2961901" y="2903626"/>
              <a:ext cx="73493" cy="144760"/>
            </a:xfrm>
            <a:custGeom>
              <a:rect b="b" l="l" r="r" t="t"/>
              <a:pathLst>
                <a:path extrusionOk="0" h="8976" w="4557">
                  <a:moveTo>
                    <a:pt x="1630" y="1"/>
                  </a:moveTo>
                  <a:lnTo>
                    <a:pt x="0" y="1194"/>
                  </a:lnTo>
                  <a:cubicBezTo>
                    <a:pt x="1653" y="3455"/>
                    <a:pt x="2537" y="6175"/>
                    <a:pt x="2537" y="8976"/>
                  </a:cubicBezTo>
                  <a:lnTo>
                    <a:pt x="4545" y="8976"/>
                  </a:lnTo>
                  <a:cubicBezTo>
                    <a:pt x="4557" y="5751"/>
                    <a:pt x="3535" y="2606"/>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3"/>
            <p:cNvSpPr/>
            <p:nvPr/>
          </p:nvSpPr>
          <p:spPr>
            <a:xfrm>
              <a:off x="2854917" y="3174037"/>
              <a:ext cx="133278" cy="108490"/>
            </a:xfrm>
            <a:custGeom>
              <a:rect b="b" l="l" r="r" t="t"/>
              <a:pathLst>
                <a:path extrusionOk="0" h="6727" w="8264">
                  <a:moveTo>
                    <a:pt x="6634" y="1"/>
                  </a:moveTo>
                  <a:cubicBezTo>
                    <a:pt x="4981" y="2262"/>
                    <a:pt x="2663" y="3949"/>
                    <a:pt x="0" y="4810"/>
                  </a:cubicBezTo>
                  <a:lnTo>
                    <a:pt x="620" y="6726"/>
                  </a:lnTo>
                  <a:cubicBezTo>
                    <a:pt x="3684" y="5728"/>
                    <a:pt x="6359" y="3788"/>
                    <a:pt x="8264" y="1183"/>
                  </a:cubicBezTo>
                  <a:lnTo>
                    <a:pt x="66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3"/>
            <p:cNvSpPr/>
            <p:nvPr/>
          </p:nvSpPr>
          <p:spPr>
            <a:xfrm>
              <a:off x="2543222" y="2903997"/>
              <a:ext cx="73122" cy="144390"/>
            </a:xfrm>
            <a:custGeom>
              <a:rect b="b" l="l" r="r" t="t"/>
              <a:pathLst>
                <a:path extrusionOk="0" h="8953" w="4534">
                  <a:moveTo>
                    <a:pt x="2904" y="0"/>
                  </a:moveTo>
                  <a:cubicBezTo>
                    <a:pt x="1010" y="2594"/>
                    <a:pt x="0" y="5739"/>
                    <a:pt x="0" y="8953"/>
                  </a:cubicBezTo>
                  <a:lnTo>
                    <a:pt x="2020" y="8953"/>
                  </a:lnTo>
                  <a:cubicBezTo>
                    <a:pt x="2020" y="6164"/>
                    <a:pt x="2893" y="3444"/>
                    <a:pt x="4534" y="1183"/>
                  </a:cubicBezTo>
                  <a:lnTo>
                    <a:pt x="29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3"/>
            <p:cNvSpPr/>
            <p:nvPr/>
          </p:nvSpPr>
          <p:spPr>
            <a:xfrm>
              <a:off x="2712955" y="3251413"/>
              <a:ext cx="151969" cy="43028"/>
            </a:xfrm>
            <a:custGeom>
              <a:rect b="b" l="l" r="r" t="t"/>
              <a:pathLst>
                <a:path extrusionOk="0" h="2668" w="9423">
                  <a:moveTo>
                    <a:pt x="620" y="0"/>
                  </a:moveTo>
                  <a:lnTo>
                    <a:pt x="0" y="1917"/>
                  </a:lnTo>
                  <a:cubicBezTo>
                    <a:pt x="1537" y="2418"/>
                    <a:pt x="3131" y="2667"/>
                    <a:pt x="4725" y="2667"/>
                  </a:cubicBezTo>
                  <a:cubicBezTo>
                    <a:pt x="6310" y="2667"/>
                    <a:pt x="7895" y="2421"/>
                    <a:pt x="9423" y="1928"/>
                  </a:cubicBezTo>
                  <a:lnTo>
                    <a:pt x="8803" y="12"/>
                  </a:lnTo>
                  <a:cubicBezTo>
                    <a:pt x="7483" y="436"/>
                    <a:pt x="6118" y="643"/>
                    <a:pt x="4729" y="643"/>
                  </a:cubicBezTo>
                  <a:cubicBezTo>
                    <a:pt x="3340" y="643"/>
                    <a:pt x="1951" y="425"/>
                    <a:pt x="62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3"/>
            <p:cNvSpPr/>
            <p:nvPr/>
          </p:nvSpPr>
          <p:spPr>
            <a:xfrm>
              <a:off x="2590054" y="3173666"/>
              <a:ext cx="132907" cy="108667"/>
            </a:xfrm>
            <a:custGeom>
              <a:rect b="b" l="l" r="r" t="t"/>
              <a:pathLst>
                <a:path extrusionOk="0" h="6738" w="8241">
                  <a:moveTo>
                    <a:pt x="1630" y="1"/>
                  </a:moveTo>
                  <a:lnTo>
                    <a:pt x="0" y="1183"/>
                  </a:lnTo>
                  <a:cubicBezTo>
                    <a:pt x="1894" y="3788"/>
                    <a:pt x="4557" y="5728"/>
                    <a:pt x="7621" y="6738"/>
                  </a:cubicBezTo>
                  <a:lnTo>
                    <a:pt x="8241" y="4821"/>
                  </a:lnTo>
                  <a:cubicBezTo>
                    <a:pt x="5590" y="3949"/>
                    <a:pt x="3271" y="2262"/>
                    <a:pt x="1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3"/>
            <p:cNvSpPr/>
            <p:nvPr/>
          </p:nvSpPr>
          <p:spPr>
            <a:xfrm>
              <a:off x="2543222" y="3048363"/>
              <a:ext cx="73122" cy="144390"/>
            </a:xfrm>
            <a:custGeom>
              <a:rect b="b" l="l" r="r" t="t"/>
              <a:pathLst>
                <a:path extrusionOk="0" h="8953" w="4534">
                  <a:moveTo>
                    <a:pt x="0" y="1"/>
                  </a:moveTo>
                  <a:cubicBezTo>
                    <a:pt x="0" y="3214"/>
                    <a:pt x="1010" y="6359"/>
                    <a:pt x="2904" y="8953"/>
                  </a:cubicBezTo>
                  <a:lnTo>
                    <a:pt x="4534" y="7771"/>
                  </a:lnTo>
                  <a:cubicBezTo>
                    <a:pt x="2904" y="5510"/>
                    <a:pt x="2020" y="2790"/>
                    <a:pt x="20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7" name="Google Shape;4157;p53"/>
          <p:cNvGrpSpPr/>
          <p:nvPr/>
        </p:nvGrpSpPr>
        <p:grpSpPr>
          <a:xfrm>
            <a:off x="3236954" y="2338040"/>
            <a:ext cx="517934" cy="517934"/>
            <a:chOff x="3736598" y="2170606"/>
            <a:chExt cx="404889" cy="404889"/>
          </a:xfrm>
        </p:grpSpPr>
        <p:sp>
          <p:nvSpPr>
            <p:cNvPr id="4158" name="Google Shape;4158;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2" name="Google Shape;4162;p53"/>
          <p:cNvGrpSpPr/>
          <p:nvPr/>
        </p:nvGrpSpPr>
        <p:grpSpPr>
          <a:xfrm>
            <a:off x="2504015" y="2338137"/>
            <a:ext cx="586986" cy="517740"/>
            <a:chOff x="3161917" y="2170682"/>
            <a:chExt cx="458870" cy="404737"/>
          </a:xfrm>
        </p:grpSpPr>
        <p:sp>
          <p:nvSpPr>
            <p:cNvPr id="4163" name="Google Shape;4163;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53"/>
          <p:cNvGrpSpPr/>
          <p:nvPr/>
        </p:nvGrpSpPr>
        <p:grpSpPr>
          <a:xfrm>
            <a:off x="2527036" y="3103432"/>
            <a:ext cx="540943" cy="517963"/>
            <a:chOff x="3179914" y="2889488"/>
            <a:chExt cx="422876" cy="404911"/>
          </a:xfrm>
        </p:grpSpPr>
        <p:sp>
          <p:nvSpPr>
            <p:cNvPr id="4167" name="Google Shape;4167;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3" name="Google Shape;4173;p53"/>
          <p:cNvGrpSpPr/>
          <p:nvPr/>
        </p:nvGrpSpPr>
        <p:grpSpPr>
          <a:xfrm>
            <a:off x="3227830" y="3103348"/>
            <a:ext cx="536180" cy="518047"/>
            <a:chOff x="3729467" y="2889422"/>
            <a:chExt cx="419153" cy="404977"/>
          </a:xfrm>
        </p:grpSpPr>
        <p:sp>
          <p:nvSpPr>
            <p:cNvPr id="4174" name="Google Shape;4174;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1" name="Google Shape;4181;p53"/>
          <p:cNvGrpSpPr/>
          <p:nvPr/>
        </p:nvGrpSpPr>
        <p:grpSpPr>
          <a:xfrm>
            <a:off x="1863396" y="2339914"/>
            <a:ext cx="557677" cy="514185"/>
            <a:chOff x="7135920" y="3403879"/>
            <a:chExt cx="882400" cy="813584"/>
          </a:xfrm>
        </p:grpSpPr>
        <p:sp>
          <p:nvSpPr>
            <p:cNvPr id="4182" name="Google Shape;4182;p53"/>
            <p:cNvSpPr/>
            <p:nvPr/>
          </p:nvSpPr>
          <p:spPr>
            <a:xfrm>
              <a:off x="7135920" y="3650997"/>
              <a:ext cx="299613" cy="488911"/>
            </a:xfrm>
            <a:custGeom>
              <a:rect b="b" l="l" r="r" t="t"/>
              <a:pathLst>
                <a:path extrusionOk="0" h="25342" w="15530">
                  <a:moveTo>
                    <a:pt x="7747" y="0"/>
                  </a:moveTo>
                  <a:lnTo>
                    <a:pt x="2824" y="1768"/>
                  </a:lnTo>
                  <a:cubicBezTo>
                    <a:pt x="0" y="10456"/>
                    <a:pt x="3099" y="19971"/>
                    <a:pt x="10479" y="25342"/>
                  </a:cubicBezTo>
                  <a:lnTo>
                    <a:pt x="10330" y="20108"/>
                  </a:lnTo>
                  <a:lnTo>
                    <a:pt x="15529" y="18387"/>
                  </a:lnTo>
                  <a:cubicBezTo>
                    <a:pt x="11156" y="15208"/>
                    <a:pt x="9320" y="9572"/>
                    <a:pt x="10996" y="4430"/>
                  </a:cubicBezTo>
                  <a:lnTo>
                    <a:pt x="7747"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3"/>
            <p:cNvSpPr/>
            <p:nvPr/>
          </p:nvSpPr>
          <p:spPr>
            <a:xfrm>
              <a:off x="7335192" y="4005709"/>
              <a:ext cx="481174" cy="211754"/>
            </a:xfrm>
            <a:custGeom>
              <a:rect b="b" l="l" r="r" t="t"/>
              <a:pathLst>
                <a:path extrusionOk="0" h="10976" w="24941">
                  <a:moveTo>
                    <a:pt x="5212" y="1"/>
                  </a:moveTo>
                  <a:lnTo>
                    <a:pt x="1" y="1722"/>
                  </a:lnTo>
                  <a:lnTo>
                    <a:pt x="162" y="6956"/>
                  </a:lnTo>
                  <a:cubicBezTo>
                    <a:pt x="3851" y="9636"/>
                    <a:pt x="8198" y="10976"/>
                    <a:pt x="12547" y="10976"/>
                  </a:cubicBezTo>
                  <a:cubicBezTo>
                    <a:pt x="16895" y="10976"/>
                    <a:pt x="21245" y="9636"/>
                    <a:pt x="24941" y="6956"/>
                  </a:cubicBezTo>
                  <a:lnTo>
                    <a:pt x="19914" y="5475"/>
                  </a:lnTo>
                  <a:lnTo>
                    <a:pt x="19880" y="1"/>
                  </a:lnTo>
                  <a:cubicBezTo>
                    <a:pt x="17693" y="1590"/>
                    <a:pt x="15119" y="2385"/>
                    <a:pt x="12546" y="2385"/>
                  </a:cubicBezTo>
                  <a:cubicBezTo>
                    <a:pt x="9972" y="2385"/>
                    <a:pt x="7398" y="1590"/>
                    <a:pt x="521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3"/>
            <p:cNvSpPr/>
            <p:nvPr/>
          </p:nvSpPr>
          <p:spPr>
            <a:xfrm>
              <a:off x="7718707" y="3685087"/>
              <a:ext cx="299613" cy="454608"/>
            </a:xfrm>
            <a:custGeom>
              <a:rect b="b" l="l" r="r" t="t"/>
              <a:pathLst>
                <a:path extrusionOk="0" h="23564" w="15530">
                  <a:moveTo>
                    <a:pt x="12717" y="1"/>
                  </a:moveTo>
                  <a:lnTo>
                    <a:pt x="9768" y="4328"/>
                  </a:lnTo>
                  <a:lnTo>
                    <a:pt x="4546" y="2652"/>
                  </a:lnTo>
                  <a:lnTo>
                    <a:pt x="4546" y="2652"/>
                  </a:lnTo>
                  <a:cubicBezTo>
                    <a:pt x="6210" y="7805"/>
                    <a:pt x="4373" y="13429"/>
                    <a:pt x="1" y="16620"/>
                  </a:cubicBezTo>
                  <a:lnTo>
                    <a:pt x="35" y="22094"/>
                  </a:lnTo>
                  <a:lnTo>
                    <a:pt x="5051" y="23563"/>
                  </a:lnTo>
                  <a:cubicBezTo>
                    <a:pt x="12442" y="18192"/>
                    <a:pt x="15529" y="8677"/>
                    <a:pt x="1271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3"/>
            <p:cNvSpPr/>
            <p:nvPr/>
          </p:nvSpPr>
          <p:spPr>
            <a:xfrm>
              <a:off x="7577216" y="3403879"/>
              <a:ext cx="386853" cy="364705"/>
            </a:xfrm>
            <a:custGeom>
              <a:rect b="b" l="l" r="r" t="t"/>
              <a:pathLst>
                <a:path extrusionOk="0" h="18904" w="20052">
                  <a:moveTo>
                    <a:pt x="1" y="1"/>
                  </a:moveTo>
                  <a:lnTo>
                    <a:pt x="3203" y="4144"/>
                  </a:lnTo>
                  <a:lnTo>
                    <a:pt x="1" y="8609"/>
                  </a:lnTo>
                  <a:cubicBezTo>
                    <a:pt x="5406" y="8609"/>
                    <a:pt x="10204" y="12086"/>
                    <a:pt x="11868" y="17228"/>
                  </a:cubicBezTo>
                  <a:lnTo>
                    <a:pt x="17102" y="18904"/>
                  </a:lnTo>
                  <a:lnTo>
                    <a:pt x="20051" y="14577"/>
                  </a:lnTo>
                  <a:cubicBezTo>
                    <a:pt x="17228" y="5888"/>
                    <a:pt x="9136" y="12"/>
                    <a:pt x="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3"/>
            <p:cNvSpPr/>
            <p:nvPr/>
          </p:nvSpPr>
          <p:spPr>
            <a:xfrm>
              <a:off x="7190382" y="3404111"/>
              <a:ext cx="448628" cy="332140"/>
            </a:xfrm>
            <a:custGeom>
              <a:rect b="b" l="l" r="r" t="t"/>
              <a:pathLst>
                <a:path extrusionOk="0" h="17216" w="23254">
                  <a:moveTo>
                    <a:pt x="20052" y="0"/>
                  </a:moveTo>
                  <a:cubicBezTo>
                    <a:pt x="10916" y="0"/>
                    <a:pt x="2824" y="5888"/>
                    <a:pt x="1" y="14565"/>
                  </a:cubicBezTo>
                  <a:lnTo>
                    <a:pt x="1" y="14565"/>
                  </a:lnTo>
                  <a:lnTo>
                    <a:pt x="4924" y="12809"/>
                  </a:lnTo>
                  <a:lnTo>
                    <a:pt x="8173" y="17216"/>
                  </a:lnTo>
                  <a:cubicBezTo>
                    <a:pt x="9845" y="12083"/>
                    <a:pt x="14630" y="8596"/>
                    <a:pt x="20025" y="8596"/>
                  </a:cubicBezTo>
                  <a:cubicBezTo>
                    <a:pt x="20034" y="8596"/>
                    <a:pt x="20043" y="8597"/>
                    <a:pt x="20052" y="8597"/>
                  </a:cubicBezTo>
                  <a:lnTo>
                    <a:pt x="23254" y="4143"/>
                  </a:lnTo>
                  <a:lnTo>
                    <a:pt x="2005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7" name="Google Shape;4187;p53"/>
          <p:cNvGrpSpPr/>
          <p:nvPr/>
        </p:nvGrpSpPr>
        <p:grpSpPr>
          <a:xfrm>
            <a:off x="1240921" y="3116367"/>
            <a:ext cx="468569" cy="468447"/>
            <a:chOff x="1286994" y="2840926"/>
            <a:chExt cx="453864" cy="453745"/>
          </a:xfrm>
        </p:grpSpPr>
        <p:sp>
          <p:nvSpPr>
            <p:cNvPr id="4188" name="Google Shape;4188;p53"/>
            <p:cNvSpPr/>
            <p:nvPr/>
          </p:nvSpPr>
          <p:spPr>
            <a:xfrm>
              <a:off x="1513170" y="2933961"/>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3"/>
            <p:cNvSpPr/>
            <p:nvPr/>
          </p:nvSpPr>
          <p:spPr>
            <a:xfrm>
              <a:off x="1513170" y="2851779"/>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3"/>
            <p:cNvSpPr/>
            <p:nvPr/>
          </p:nvSpPr>
          <p:spPr>
            <a:xfrm rot="8637261">
              <a:off x="1377032" y="2862561"/>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3"/>
            <p:cNvSpPr/>
            <p:nvPr/>
          </p:nvSpPr>
          <p:spPr>
            <a:xfrm>
              <a:off x="1286994" y="2934702"/>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3"/>
            <p:cNvSpPr/>
            <p:nvPr/>
          </p:nvSpPr>
          <p:spPr>
            <a:xfrm>
              <a:off x="1443212" y="2840926"/>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3"/>
            <p:cNvSpPr/>
            <p:nvPr/>
          </p:nvSpPr>
          <p:spPr>
            <a:xfrm rot="10800000">
              <a:off x="1286994" y="3067989"/>
              <a:ext cx="227688" cy="133649"/>
            </a:xfrm>
            <a:custGeom>
              <a:rect b="b" l="l" r="r" t="t"/>
              <a:pathLst>
                <a:path extrusionOk="0" h="8287" w="14118">
                  <a:moveTo>
                    <a:pt x="11409" y="0"/>
                  </a:moveTo>
                  <a:lnTo>
                    <a:pt x="1" y="8287"/>
                  </a:lnTo>
                  <a:lnTo>
                    <a:pt x="14106" y="8287"/>
                  </a:lnTo>
                  <a:cubicBezTo>
                    <a:pt x="14118" y="5303"/>
                    <a:pt x="13165" y="2410"/>
                    <a:pt x="1140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3"/>
            <p:cNvSpPr/>
            <p:nvPr/>
          </p:nvSpPr>
          <p:spPr>
            <a:xfrm rot="10800000">
              <a:off x="1330667" y="3067790"/>
              <a:ext cx="184015" cy="216028"/>
            </a:xfrm>
            <a:custGeom>
              <a:rect b="b" l="l" r="r" t="t"/>
              <a:pathLst>
                <a:path extrusionOk="0" h="13395" w="11410">
                  <a:moveTo>
                    <a:pt x="4351" y="0"/>
                  </a:moveTo>
                  <a:lnTo>
                    <a:pt x="1" y="13394"/>
                  </a:lnTo>
                  <a:lnTo>
                    <a:pt x="1" y="13394"/>
                  </a:lnTo>
                  <a:lnTo>
                    <a:pt x="11409" y="5096"/>
                  </a:lnTo>
                  <a:cubicBezTo>
                    <a:pt x="9653" y="2697"/>
                    <a:pt x="7186" y="907"/>
                    <a:pt x="435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3"/>
            <p:cNvSpPr/>
            <p:nvPr/>
          </p:nvSpPr>
          <p:spPr>
            <a:xfrm rot="-2162739">
              <a:off x="1510687" y="3046169"/>
              <a:ext cx="140133" cy="226868"/>
            </a:xfrm>
            <a:custGeom>
              <a:rect b="b" l="l" r="r" t="t"/>
              <a:pathLst>
                <a:path extrusionOk="0" h="14067" w="8689">
                  <a:moveTo>
                    <a:pt x="4339" y="1"/>
                  </a:moveTo>
                  <a:lnTo>
                    <a:pt x="0" y="13360"/>
                  </a:lnTo>
                  <a:cubicBezTo>
                    <a:pt x="1430" y="13831"/>
                    <a:pt x="2915" y="14066"/>
                    <a:pt x="4399" y="14066"/>
                  </a:cubicBezTo>
                  <a:cubicBezTo>
                    <a:pt x="5847" y="14066"/>
                    <a:pt x="7295" y="13842"/>
                    <a:pt x="8689" y="13395"/>
                  </a:cubicBezTo>
                  <a:lnTo>
                    <a:pt x="43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3"/>
            <p:cNvSpPr/>
            <p:nvPr/>
          </p:nvSpPr>
          <p:spPr>
            <a:xfrm rot="10800000">
              <a:off x="1514653" y="3067989"/>
              <a:ext cx="226204" cy="132907"/>
            </a:xfrm>
            <a:custGeom>
              <a:rect b="b" l="l" r="r" t="t"/>
              <a:pathLst>
                <a:path extrusionOk="0" h="8241" w="14026">
                  <a:moveTo>
                    <a:pt x="2686" y="0"/>
                  </a:moveTo>
                  <a:cubicBezTo>
                    <a:pt x="942" y="2399"/>
                    <a:pt x="1" y="5280"/>
                    <a:pt x="12" y="8241"/>
                  </a:cubicBezTo>
                  <a:lnTo>
                    <a:pt x="14026" y="8241"/>
                  </a:lnTo>
                  <a:lnTo>
                    <a:pt x="26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3"/>
            <p:cNvSpPr/>
            <p:nvPr/>
          </p:nvSpPr>
          <p:spPr>
            <a:xfrm rot="10800000">
              <a:off x="1444507" y="3067790"/>
              <a:ext cx="140132" cy="226882"/>
            </a:xfrm>
            <a:custGeom>
              <a:rect b="b" l="l" r="r" t="t"/>
              <a:pathLst>
                <a:path extrusionOk="0" h="14068" w="8689">
                  <a:moveTo>
                    <a:pt x="4386" y="0"/>
                  </a:moveTo>
                  <a:cubicBezTo>
                    <a:pt x="2906" y="0"/>
                    <a:pt x="1425" y="233"/>
                    <a:pt x="0" y="696"/>
                  </a:cubicBezTo>
                  <a:lnTo>
                    <a:pt x="4339" y="14067"/>
                  </a:lnTo>
                  <a:lnTo>
                    <a:pt x="8689" y="673"/>
                  </a:lnTo>
                  <a:cubicBezTo>
                    <a:pt x="7290" y="224"/>
                    <a:pt x="5838" y="0"/>
                    <a:pt x="438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98" name="Google Shape;4198;p53"/>
          <p:cNvSpPr/>
          <p:nvPr/>
        </p:nvSpPr>
        <p:spPr>
          <a:xfrm>
            <a:off x="7168668" y="2385433"/>
            <a:ext cx="178909" cy="90710"/>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3"/>
          <p:cNvSpPr/>
          <p:nvPr/>
        </p:nvSpPr>
        <p:spPr>
          <a:xfrm>
            <a:off x="6868205" y="2368453"/>
            <a:ext cx="165748" cy="124667"/>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3"/>
          <p:cNvSpPr/>
          <p:nvPr/>
        </p:nvSpPr>
        <p:spPr>
          <a:xfrm>
            <a:off x="7482233" y="2374681"/>
            <a:ext cx="161929" cy="112683"/>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3"/>
          <p:cNvSpPr/>
          <p:nvPr/>
        </p:nvSpPr>
        <p:spPr>
          <a:xfrm>
            <a:off x="7778878" y="2368453"/>
            <a:ext cx="158110" cy="124667"/>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02" name="Google Shape;4202;p53"/>
          <p:cNvGrpSpPr/>
          <p:nvPr/>
        </p:nvGrpSpPr>
        <p:grpSpPr>
          <a:xfrm>
            <a:off x="6871147" y="2602143"/>
            <a:ext cx="160636" cy="136535"/>
            <a:chOff x="4660325" y="1866850"/>
            <a:chExt cx="68350" cy="58100"/>
          </a:xfrm>
        </p:grpSpPr>
        <p:sp>
          <p:nvSpPr>
            <p:cNvPr id="4203" name="Google Shape;4203;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5" name="Google Shape;4205;p53"/>
          <p:cNvGrpSpPr/>
          <p:nvPr/>
        </p:nvGrpSpPr>
        <p:grpSpPr>
          <a:xfrm>
            <a:off x="7180081" y="2627170"/>
            <a:ext cx="156817" cy="86891"/>
            <a:chOff x="4791775" y="1877500"/>
            <a:chExt cx="66725" cy="36975"/>
          </a:xfrm>
        </p:grpSpPr>
        <p:sp>
          <p:nvSpPr>
            <p:cNvPr id="4206" name="Google Shape;4206;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8" name="Google Shape;4208;p53"/>
          <p:cNvGrpSpPr/>
          <p:nvPr/>
        </p:nvGrpSpPr>
        <p:grpSpPr>
          <a:xfrm>
            <a:off x="7490660" y="2627170"/>
            <a:ext cx="139896" cy="86891"/>
            <a:chOff x="4923925" y="1877500"/>
            <a:chExt cx="59525" cy="36975"/>
          </a:xfrm>
        </p:grpSpPr>
        <p:sp>
          <p:nvSpPr>
            <p:cNvPr id="4209" name="Google Shape;4209;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1" name="Google Shape;4211;p53"/>
          <p:cNvGrpSpPr/>
          <p:nvPr/>
        </p:nvGrpSpPr>
        <p:grpSpPr>
          <a:xfrm>
            <a:off x="7806821" y="2609780"/>
            <a:ext cx="136488" cy="121260"/>
            <a:chOff x="5058450" y="1870100"/>
            <a:chExt cx="58075" cy="51600"/>
          </a:xfrm>
        </p:grpSpPr>
        <p:sp>
          <p:nvSpPr>
            <p:cNvPr id="4212" name="Google Shape;4212;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4" name="Google Shape;4214;p53"/>
          <p:cNvGrpSpPr/>
          <p:nvPr/>
        </p:nvGrpSpPr>
        <p:grpSpPr>
          <a:xfrm>
            <a:off x="7226262" y="3067854"/>
            <a:ext cx="97533" cy="103870"/>
            <a:chOff x="4811425" y="2065025"/>
            <a:chExt cx="41500" cy="44200"/>
          </a:xfrm>
        </p:grpSpPr>
        <p:sp>
          <p:nvSpPr>
            <p:cNvPr id="4215" name="Google Shape;4215;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17" name="Google Shape;4217;p53"/>
          <p:cNvGrpSpPr/>
          <p:nvPr/>
        </p:nvGrpSpPr>
        <p:grpSpPr>
          <a:xfrm>
            <a:off x="7504644" y="3067854"/>
            <a:ext cx="116629" cy="103459"/>
            <a:chOff x="4929875" y="2065025"/>
            <a:chExt cx="49625" cy="44025"/>
          </a:xfrm>
        </p:grpSpPr>
        <p:sp>
          <p:nvSpPr>
            <p:cNvPr id="4218" name="Google Shape;4218;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53"/>
          <p:cNvGrpSpPr/>
          <p:nvPr/>
        </p:nvGrpSpPr>
        <p:grpSpPr>
          <a:xfrm>
            <a:off x="7866692" y="3070968"/>
            <a:ext cx="67745" cy="97643"/>
            <a:chOff x="5083925" y="2066350"/>
            <a:chExt cx="28825" cy="41550"/>
          </a:xfrm>
        </p:grpSpPr>
        <p:sp>
          <p:nvSpPr>
            <p:cNvPr id="4221" name="Google Shape;4221;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3" name="Google Shape;4223;p53"/>
          <p:cNvGrpSpPr/>
          <p:nvPr/>
        </p:nvGrpSpPr>
        <p:grpSpPr>
          <a:xfrm>
            <a:off x="6869855" y="3086067"/>
            <a:ext cx="174679" cy="67445"/>
            <a:chOff x="4659775" y="2072775"/>
            <a:chExt cx="74325" cy="28700"/>
          </a:xfrm>
        </p:grpSpPr>
        <p:sp>
          <p:nvSpPr>
            <p:cNvPr id="4224" name="Google Shape;4224;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7" name="Google Shape;4227;p53"/>
          <p:cNvGrpSpPr/>
          <p:nvPr/>
        </p:nvGrpSpPr>
        <p:grpSpPr>
          <a:xfrm>
            <a:off x="6876200" y="2859820"/>
            <a:ext cx="161517" cy="86069"/>
            <a:chOff x="4662475" y="1976500"/>
            <a:chExt cx="68725" cy="36625"/>
          </a:xfrm>
        </p:grpSpPr>
        <p:sp>
          <p:nvSpPr>
            <p:cNvPr id="4228" name="Google Shape;4228;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1" name="Google Shape;4231;p53"/>
          <p:cNvGrpSpPr/>
          <p:nvPr/>
        </p:nvGrpSpPr>
        <p:grpSpPr>
          <a:xfrm>
            <a:off x="7800005" y="2852183"/>
            <a:ext cx="155583" cy="100874"/>
            <a:chOff x="5055550" y="1973250"/>
            <a:chExt cx="66200" cy="42925"/>
          </a:xfrm>
        </p:grpSpPr>
        <p:sp>
          <p:nvSpPr>
            <p:cNvPr id="4232" name="Google Shape;4232;p53"/>
            <p:cNvSpPr/>
            <p:nvPr/>
          </p:nvSpPr>
          <p:spPr>
            <a:xfrm>
              <a:off x="5083675" y="1973250"/>
              <a:ext cx="38075" cy="42925"/>
            </a:xfrm>
            <a:custGeom>
              <a:rect b="b" l="l" r="r" t="t"/>
              <a:pathLst>
                <a:path extrusionOk="0" h="1717" w="1523">
                  <a:moveTo>
                    <a:pt x="664" y="0"/>
                  </a:moveTo>
                  <a:lnTo>
                    <a:pt x="664" y="729"/>
                  </a:lnTo>
                  <a:lnTo>
                    <a:pt x="1" y="729"/>
                  </a:lnTo>
                  <a:lnTo>
                    <a:pt x="1" y="996"/>
                  </a:lnTo>
                  <a:lnTo>
                    <a:pt x="664" y="996"/>
                  </a:lnTo>
                  <a:lnTo>
                    <a:pt x="664" y="1717"/>
                  </a:lnTo>
                  <a:lnTo>
                    <a:pt x="1523" y="859"/>
                  </a:lnTo>
                  <a:lnTo>
                    <a:pt x="6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3"/>
            <p:cNvSpPr/>
            <p:nvPr/>
          </p:nvSpPr>
          <p:spPr>
            <a:xfrm>
              <a:off x="50672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3"/>
            <p:cNvSpPr/>
            <p:nvPr/>
          </p:nvSpPr>
          <p:spPr>
            <a:xfrm>
              <a:off x="505555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5" name="Google Shape;4235;p53"/>
          <p:cNvGrpSpPr/>
          <p:nvPr/>
        </p:nvGrpSpPr>
        <p:grpSpPr>
          <a:xfrm>
            <a:off x="7481788" y="2863052"/>
            <a:ext cx="161047" cy="79430"/>
            <a:chOff x="4920150" y="1977875"/>
            <a:chExt cx="68525" cy="33800"/>
          </a:xfrm>
        </p:grpSpPr>
        <p:sp>
          <p:nvSpPr>
            <p:cNvPr id="4236" name="Google Shape;4236;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9" name="Google Shape;4239;p53"/>
          <p:cNvGrpSpPr/>
          <p:nvPr/>
        </p:nvGrpSpPr>
        <p:grpSpPr>
          <a:xfrm>
            <a:off x="7183430" y="2869514"/>
            <a:ext cx="163221" cy="66622"/>
            <a:chOff x="4793200" y="1980625"/>
            <a:chExt cx="69450" cy="28350"/>
          </a:xfrm>
        </p:grpSpPr>
        <p:sp>
          <p:nvSpPr>
            <p:cNvPr id="4240" name="Google Shape;4240;p53"/>
            <p:cNvSpPr/>
            <p:nvPr/>
          </p:nvSpPr>
          <p:spPr>
            <a:xfrm>
              <a:off x="4821325" y="1980625"/>
              <a:ext cx="41325" cy="28350"/>
            </a:xfrm>
            <a:custGeom>
              <a:rect b="b" l="l" r="r" t="t"/>
              <a:pathLst>
                <a:path extrusionOk="0" h="1134" w="1653">
                  <a:moveTo>
                    <a:pt x="679" y="1"/>
                  </a:moveTo>
                  <a:lnTo>
                    <a:pt x="1112" y="434"/>
                  </a:lnTo>
                  <a:lnTo>
                    <a:pt x="1" y="434"/>
                  </a:lnTo>
                  <a:lnTo>
                    <a:pt x="1" y="701"/>
                  </a:lnTo>
                  <a:lnTo>
                    <a:pt x="1112" y="701"/>
                  </a:lnTo>
                  <a:lnTo>
                    <a:pt x="679" y="1133"/>
                  </a:lnTo>
                  <a:lnTo>
                    <a:pt x="1090" y="1133"/>
                  </a:lnTo>
                  <a:lnTo>
                    <a:pt x="1652" y="564"/>
                  </a:lnTo>
                  <a:lnTo>
                    <a:pt x="109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3"/>
            <p:cNvSpPr/>
            <p:nvPr/>
          </p:nvSpPr>
          <p:spPr>
            <a:xfrm>
              <a:off x="480492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3"/>
            <p:cNvSpPr/>
            <p:nvPr/>
          </p:nvSpPr>
          <p:spPr>
            <a:xfrm>
              <a:off x="4793200"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3" name="Google Shape;4243;p53"/>
          <p:cNvGrpSpPr/>
          <p:nvPr/>
        </p:nvGrpSpPr>
        <p:grpSpPr>
          <a:xfrm>
            <a:off x="6909279" y="3292397"/>
            <a:ext cx="120800" cy="123375"/>
            <a:chOff x="4676550" y="2160575"/>
            <a:chExt cx="51400" cy="52500"/>
          </a:xfrm>
        </p:grpSpPr>
        <p:sp>
          <p:nvSpPr>
            <p:cNvPr id="4244" name="Google Shape;4244;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7" name="Google Shape;4247;p53"/>
          <p:cNvGrpSpPr/>
          <p:nvPr/>
        </p:nvGrpSpPr>
        <p:grpSpPr>
          <a:xfrm>
            <a:off x="7124969" y="3299212"/>
            <a:ext cx="140307" cy="109804"/>
            <a:chOff x="4768325" y="2163475"/>
            <a:chExt cx="59700" cy="46725"/>
          </a:xfrm>
        </p:grpSpPr>
        <p:sp>
          <p:nvSpPr>
            <p:cNvPr id="4248" name="Google Shape;4248;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0" name="Google Shape;4250;p53"/>
          <p:cNvSpPr/>
          <p:nvPr/>
        </p:nvSpPr>
        <p:spPr>
          <a:xfrm>
            <a:off x="7370779" y="3291107"/>
            <a:ext cx="83138" cy="126195"/>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3"/>
          <p:cNvSpPr/>
          <p:nvPr/>
        </p:nvSpPr>
        <p:spPr>
          <a:xfrm>
            <a:off x="7539048" y="3275713"/>
            <a:ext cx="155995" cy="157274"/>
          </a:xfrm>
          <a:custGeom>
            <a:rect b="b" l="l" r="r" t="t"/>
            <a:pathLst>
              <a:path extrusionOk="0" h="2677" w="2655">
                <a:moveTo>
                  <a:pt x="1320" y="0"/>
                </a:moveTo>
                <a:lnTo>
                  <a:pt x="1320" y="751"/>
                </a:lnTo>
                <a:lnTo>
                  <a:pt x="0" y="751"/>
                </a:lnTo>
                <a:lnTo>
                  <a:pt x="0" y="1926"/>
                </a:lnTo>
                <a:lnTo>
                  <a:pt x="1320" y="1926"/>
                </a:lnTo>
                <a:lnTo>
                  <a:pt x="1320" y="2676"/>
                </a:lnTo>
                <a:lnTo>
                  <a:pt x="2654" y="1335"/>
                </a:lnTo>
                <a:lnTo>
                  <a:pt x="13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3"/>
          <p:cNvSpPr/>
          <p:nvPr/>
        </p:nvSpPr>
        <p:spPr>
          <a:xfrm>
            <a:off x="7801321" y="4146077"/>
            <a:ext cx="142892" cy="157274"/>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3"/>
          <p:cNvSpPr/>
          <p:nvPr/>
        </p:nvSpPr>
        <p:spPr>
          <a:xfrm>
            <a:off x="7497098" y="3692270"/>
            <a:ext cx="203880" cy="174605"/>
          </a:xfrm>
          <a:custGeom>
            <a:rect b="b" l="l" r="r" t="t"/>
            <a:pathLst>
              <a:path extrusionOk="0" h="2972" w="3470">
                <a:moveTo>
                  <a:pt x="1320" y="505"/>
                </a:moveTo>
                <a:lnTo>
                  <a:pt x="2878" y="1486"/>
                </a:lnTo>
                <a:lnTo>
                  <a:pt x="1320" y="2460"/>
                </a:lnTo>
                <a:lnTo>
                  <a:pt x="1320" y="505"/>
                </a:lnTo>
                <a:close/>
                <a:moveTo>
                  <a:pt x="1984" y="0"/>
                </a:moveTo>
                <a:cubicBezTo>
                  <a:pt x="664" y="0"/>
                  <a:pt x="0" y="1601"/>
                  <a:pt x="938" y="2532"/>
                </a:cubicBezTo>
                <a:cubicBezTo>
                  <a:pt x="1239" y="2835"/>
                  <a:pt x="1610" y="2971"/>
                  <a:pt x="1975" y="2971"/>
                </a:cubicBezTo>
                <a:cubicBezTo>
                  <a:pt x="2737" y="2971"/>
                  <a:pt x="3469" y="2379"/>
                  <a:pt x="3469" y="1486"/>
                </a:cubicBezTo>
                <a:cubicBezTo>
                  <a:pt x="3469" y="664"/>
                  <a:pt x="2806" y="0"/>
                  <a:pt x="19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3"/>
          <p:cNvSpPr/>
          <p:nvPr/>
        </p:nvSpPr>
        <p:spPr>
          <a:xfrm>
            <a:off x="6897464" y="3485049"/>
            <a:ext cx="114925" cy="15768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3"/>
          <p:cNvSpPr/>
          <p:nvPr/>
        </p:nvSpPr>
        <p:spPr>
          <a:xfrm>
            <a:off x="7080539" y="4161352"/>
            <a:ext cx="176735" cy="126724"/>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3"/>
          <p:cNvSpPr/>
          <p:nvPr/>
        </p:nvSpPr>
        <p:spPr>
          <a:xfrm>
            <a:off x="6890237" y="3725289"/>
            <a:ext cx="143303" cy="108570"/>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3"/>
          <p:cNvSpPr/>
          <p:nvPr/>
        </p:nvSpPr>
        <p:spPr>
          <a:xfrm>
            <a:off x="7344105" y="3955424"/>
            <a:ext cx="162340" cy="97055"/>
          </a:xfrm>
          <a:custGeom>
            <a:rect b="b" l="l" r="r" t="t"/>
            <a:pathLst>
              <a:path extrusionOk="0" h="1652" w="2763">
                <a:moveTo>
                  <a:pt x="2013" y="0"/>
                </a:moveTo>
                <a:lnTo>
                  <a:pt x="1551" y="7"/>
                </a:lnTo>
                <a:lnTo>
                  <a:pt x="2179" y="657"/>
                </a:lnTo>
                <a:lnTo>
                  <a:pt x="0" y="657"/>
                </a:lnTo>
                <a:lnTo>
                  <a:pt x="0" y="988"/>
                </a:lnTo>
                <a:lnTo>
                  <a:pt x="2179" y="988"/>
                </a:lnTo>
                <a:lnTo>
                  <a:pt x="1551" y="1645"/>
                </a:lnTo>
                <a:lnTo>
                  <a:pt x="2005" y="1652"/>
                </a:lnTo>
                <a:lnTo>
                  <a:pt x="2763" y="822"/>
                </a:lnTo>
                <a:lnTo>
                  <a:pt x="201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3"/>
          <p:cNvSpPr/>
          <p:nvPr/>
        </p:nvSpPr>
        <p:spPr>
          <a:xfrm>
            <a:off x="7359557" y="3707194"/>
            <a:ext cx="96887" cy="143468"/>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3"/>
          <p:cNvSpPr/>
          <p:nvPr/>
        </p:nvSpPr>
        <p:spPr>
          <a:xfrm>
            <a:off x="7301744" y="3492805"/>
            <a:ext cx="168274" cy="142116"/>
          </a:xfrm>
          <a:custGeom>
            <a:rect b="b" l="l" r="r" t="t"/>
            <a:pathLst>
              <a:path extrusionOk="0" h="2419" w="2864">
                <a:moveTo>
                  <a:pt x="1738" y="1"/>
                </a:moveTo>
                <a:cubicBezTo>
                  <a:pt x="1482" y="1"/>
                  <a:pt x="1258" y="316"/>
                  <a:pt x="1472" y="568"/>
                </a:cubicBezTo>
                <a:lnTo>
                  <a:pt x="1789" y="907"/>
                </a:lnTo>
                <a:lnTo>
                  <a:pt x="375" y="907"/>
                </a:lnTo>
                <a:cubicBezTo>
                  <a:pt x="0" y="929"/>
                  <a:pt x="0" y="1491"/>
                  <a:pt x="375" y="1506"/>
                </a:cubicBezTo>
                <a:lnTo>
                  <a:pt x="1789" y="1506"/>
                </a:lnTo>
                <a:lnTo>
                  <a:pt x="1472" y="1852"/>
                </a:lnTo>
                <a:cubicBezTo>
                  <a:pt x="1258" y="2104"/>
                  <a:pt x="1482" y="2419"/>
                  <a:pt x="1738" y="2419"/>
                </a:cubicBezTo>
                <a:cubicBezTo>
                  <a:pt x="1818" y="2419"/>
                  <a:pt x="1902" y="2388"/>
                  <a:pt x="1976" y="2313"/>
                </a:cubicBezTo>
                <a:lnTo>
                  <a:pt x="2777" y="1441"/>
                </a:lnTo>
                <a:cubicBezTo>
                  <a:pt x="2827" y="1383"/>
                  <a:pt x="2864" y="1304"/>
                  <a:pt x="2864" y="1224"/>
                </a:cubicBezTo>
                <a:lnTo>
                  <a:pt x="2864" y="1195"/>
                </a:lnTo>
                <a:cubicBezTo>
                  <a:pt x="2864" y="1116"/>
                  <a:pt x="2827" y="1037"/>
                  <a:pt x="2777" y="979"/>
                </a:cubicBezTo>
                <a:lnTo>
                  <a:pt x="1976" y="106"/>
                </a:lnTo>
                <a:cubicBezTo>
                  <a:pt x="1902" y="32"/>
                  <a:pt x="1818" y="1"/>
                  <a:pt x="17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3"/>
          <p:cNvSpPr/>
          <p:nvPr/>
        </p:nvSpPr>
        <p:spPr>
          <a:xfrm>
            <a:off x="6897464" y="4164290"/>
            <a:ext cx="114925" cy="120849"/>
          </a:xfrm>
          <a:custGeom>
            <a:rect b="b" l="l" r="r" t="t"/>
            <a:pathLst>
              <a:path extrusionOk="0" h="2057" w="1956">
                <a:moveTo>
                  <a:pt x="109" y="1"/>
                </a:moveTo>
                <a:lnTo>
                  <a:pt x="1075" y="975"/>
                </a:lnTo>
                <a:lnTo>
                  <a:pt x="1" y="2056"/>
                </a:lnTo>
                <a:lnTo>
                  <a:pt x="859" y="2056"/>
                </a:lnTo>
                <a:lnTo>
                  <a:pt x="1955" y="975"/>
                </a:lnTo>
                <a:lnTo>
                  <a:pt x="97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1" name="Google Shape;4261;p53"/>
          <p:cNvGrpSpPr/>
          <p:nvPr/>
        </p:nvGrpSpPr>
        <p:grpSpPr>
          <a:xfrm>
            <a:off x="7125556" y="3511828"/>
            <a:ext cx="108814" cy="103106"/>
            <a:chOff x="4768575" y="2253950"/>
            <a:chExt cx="46300" cy="43875"/>
          </a:xfrm>
        </p:grpSpPr>
        <p:sp>
          <p:nvSpPr>
            <p:cNvPr id="4262" name="Google Shape;4262;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4" name="Google Shape;4264;p53"/>
          <p:cNvSpPr/>
          <p:nvPr/>
        </p:nvSpPr>
        <p:spPr>
          <a:xfrm>
            <a:off x="7756845" y="3486753"/>
            <a:ext cx="179732" cy="154278"/>
          </a:xfrm>
          <a:custGeom>
            <a:rect b="b" l="l" r="r" t="t"/>
            <a:pathLst>
              <a:path extrusionOk="0" h="2626" w="3059">
                <a:moveTo>
                  <a:pt x="1796" y="0"/>
                </a:moveTo>
                <a:lnTo>
                  <a:pt x="1176" y="628"/>
                </a:lnTo>
                <a:lnTo>
                  <a:pt x="1378" y="830"/>
                </a:lnTo>
                <a:lnTo>
                  <a:pt x="0" y="830"/>
                </a:lnTo>
                <a:lnTo>
                  <a:pt x="0" y="1710"/>
                </a:lnTo>
                <a:lnTo>
                  <a:pt x="1378" y="1710"/>
                </a:lnTo>
                <a:lnTo>
                  <a:pt x="1082" y="1998"/>
                </a:lnTo>
                <a:lnTo>
                  <a:pt x="1710" y="2626"/>
                </a:lnTo>
                <a:lnTo>
                  <a:pt x="3058" y="1270"/>
                </a:lnTo>
                <a:lnTo>
                  <a:pt x="179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65" name="Google Shape;4265;p53"/>
          <p:cNvGrpSpPr/>
          <p:nvPr/>
        </p:nvGrpSpPr>
        <p:grpSpPr>
          <a:xfrm>
            <a:off x="7577559" y="3933124"/>
            <a:ext cx="114043" cy="141118"/>
            <a:chOff x="4960900" y="2433225"/>
            <a:chExt cx="48525" cy="60050"/>
          </a:xfrm>
        </p:grpSpPr>
        <p:sp>
          <p:nvSpPr>
            <p:cNvPr id="4266" name="Google Shape;4266;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8" name="Google Shape;4268;p53"/>
          <p:cNvGrpSpPr/>
          <p:nvPr/>
        </p:nvGrpSpPr>
        <p:grpSpPr>
          <a:xfrm>
            <a:off x="7326499" y="4154964"/>
            <a:ext cx="131611" cy="138768"/>
            <a:chOff x="4854075" y="2527625"/>
            <a:chExt cx="56000" cy="59050"/>
          </a:xfrm>
        </p:grpSpPr>
        <p:sp>
          <p:nvSpPr>
            <p:cNvPr id="4269" name="Google Shape;4269;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1" name="Google Shape;4271;p53"/>
          <p:cNvSpPr/>
          <p:nvPr/>
        </p:nvSpPr>
        <p:spPr>
          <a:xfrm>
            <a:off x="7149162" y="3940148"/>
            <a:ext cx="102175" cy="128016"/>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3"/>
          <p:cNvSpPr/>
          <p:nvPr/>
        </p:nvSpPr>
        <p:spPr>
          <a:xfrm>
            <a:off x="7782285" y="3290108"/>
            <a:ext cx="154291" cy="128016"/>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3"/>
          <p:cNvSpPr/>
          <p:nvPr/>
        </p:nvSpPr>
        <p:spPr>
          <a:xfrm>
            <a:off x="6905513" y="3940148"/>
            <a:ext cx="130554" cy="128016"/>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74" name="Google Shape;4274;p53"/>
          <p:cNvGrpSpPr/>
          <p:nvPr/>
        </p:nvGrpSpPr>
        <p:grpSpPr>
          <a:xfrm>
            <a:off x="7809758" y="3701767"/>
            <a:ext cx="95829" cy="155159"/>
            <a:chOff x="5059700" y="2334775"/>
            <a:chExt cx="40775" cy="66025"/>
          </a:xfrm>
        </p:grpSpPr>
        <p:sp>
          <p:nvSpPr>
            <p:cNvPr id="4275" name="Google Shape;4275;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4" name="Google Shape;4284;p53"/>
          <p:cNvGrpSpPr/>
          <p:nvPr/>
        </p:nvGrpSpPr>
        <p:grpSpPr>
          <a:xfrm>
            <a:off x="7573328" y="3486918"/>
            <a:ext cx="84372" cy="153338"/>
            <a:chOff x="4959100" y="2243350"/>
            <a:chExt cx="35900" cy="65250"/>
          </a:xfrm>
        </p:grpSpPr>
        <p:sp>
          <p:nvSpPr>
            <p:cNvPr id="4285" name="Google Shape;4285;p53"/>
            <p:cNvSpPr/>
            <p:nvPr/>
          </p:nvSpPr>
          <p:spPr>
            <a:xfrm>
              <a:off x="4959100" y="2243350"/>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3"/>
            <p:cNvSpPr/>
            <p:nvPr/>
          </p:nvSpPr>
          <p:spPr>
            <a:xfrm>
              <a:off x="4959100" y="225307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3"/>
            <p:cNvSpPr/>
            <p:nvPr/>
          </p:nvSpPr>
          <p:spPr>
            <a:xfrm>
              <a:off x="4959100" y="2262825"/>
              <a:ext cx="7950" cy="6825"/>
            </a:xfrm>
            <a:custGeom>
              <a:rect b="b" l="l" r="r" t="t"/>
              <a:pathLst>
                <a:path extrusionOk="0" h="273" w="318">
                  <a:moveTo>
                    <a:pt x="180" y="0"/>
                  </a:moveTo>
                  <a:cubicBezTo>
                    <a:pt x="65" y="0"/>
                    <a:pt x="0" y="145"/>
                    <a:pt x="87" y="231"/>
                  </a:cubicBezTo>
                  <a:cubicBezTo>
                    <a:pt x="115" y="260"/>
                    <a:pt x="150" y="273"/>
                    <a:pt x="184" y="273"/>
                  </a:cubicBezTo>
                  <a:cubicBezTo>
                    <a:pt x="253" y="273"/>
                    <a:pt x="317" y="220"/>
                    <a:pt x="317" y="137"/>
                  </a:cubicBezTo>
                  <a:cubicBezTo>
                    <a:pt x="317" y="65"/>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3"/>
            <p:cNvSpPr/>
            <p:nvPr/>
          </p:nvSpPr>
          <p:spPr>
            <a:xfrm>
              <a:off x="4959100" y="2272550"/>
              <a:ext cx="7950" cy="6850"/>
            </a:xfrm>
            <a:custGeom>
              <a:rect b="b" l="l" r="r" t="t"/>
              <a:pathLst>
                <a:path extrusionOk="0" h="274" w="318">
                  <a:moveTo>
                    <a:pt x="180" y="1"/>
                  </a:moveTo>
                  <a:cubicBezTo>
                    <a:pt x="65" y="1"/>
                    <a:pt x="0" y="152"/>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3"/>
            <p:cNvSpPr/>
            <p:nvPr/>
          </p:nvSpPr>
          <p:spPr>
            <a:xfrm>
              <a:off x="4959150" y="2282475"/>
              <a:ext cx="7900" cy="6775"/>
            </a:xfrm>
            <a:custGeom>
              <a:rect b="b" l="l" r="r" t="t"/>
              <a:pathLst>
                <a:path extrusionOk="0" h="271" w="316">
                  <a:moveTo>
                    <a:pt x="171" y="0"/>
                  </a:moveTo>
                  <a:cubicBezTo>
                    <a:pt x="60" y="0"/>
                    <a:pt x="0" y="147"/>
                    <a:pt x="85" y="231"/>
                  </a:cubicBezTo>
                  <a:cubicBezTo>
                    <a:pt x="112" y="259"/>
                    <a:pt x="145" y="271"/>
                    <a:pt x="178" y="271"/>
                  </a:cubicBezTo>
                  <a:cubicBezTo>
                    <a:pt x="248" y="271"/>
                    <a:pt x="315" y="214"/>
                    <a:pt x="315" y="130"/>
                  </a:cubicBezTo>
                  <a:cubicBezTo>
                    <a:pt x="315" y="58"/>
                    <a:pt x="258" y="1"/>
                    <a:pt x="178" y="1"/>
                  </a:cubicBezTo>
                  <a:cubicBezTo>
                    <a:pt x="176" y="0"/>
                    <a:pt x="173"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3"/>
            <p:cNvSpPr/>
            <p:nvPr/>
          </p:nvSpPr>
          <p:spPr>
            <a:xfrm>
              <a:off x="4959100" y="2292025"/>
              <a:ext cx="7950" cy="6850"/>
            </a:xfrm>
            <a:custGeom>
              <a:rect b="b" l="l" r="r" t="t"/>
              <a:pathLst>
                <a:path extrusionOk="0" h="274" w="318">
                  <a:moveTo>
                    <a:pt x="180" y="1"/>
                  </a:moveTo>
                  <a:cubicBezTo>
                    <a:pt x="65" y="1"/>
                    <a:pt x="0" y="145"/>
                    <a:pt x="87" y="232"/>
                  </a:cubicBezTo>
                  <a:cubicBezTo>
                    <a:pt x="115" y="260"/>
                    <a:pt x="150" y="273"/>
                    <a:pt x="184" y="273"/>
                  </a:cubicBezTo>
                  <a:cubicBezTo>
                    <a:pt x="253" y="273"/>
                    <a:pt x="317" y="220"/>
                    <a:pt x="317" y="138"/>
                  </a:cubicBezTo>
                  <a:cubicBezTo>
                    <a:pt x="317" y="59"/>
                    <a:pt x="260"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3"/>
            <p:cNvSpPr/>
            <p:nvPr/>
          </p:nvSpPr>
          <p:spPr>
            <a:xfrm>
              <a:off x="4959100" y="2301775"/>
              <a:ext cx="7950" cy="6825"/>
            </a:xfrm>
            <a:custGeom>
              <a:rect b="b" l="l" r="r" t="t"/>
              <a:pathLst>
                <a:path extrusionOk="0" h="273" w="318">
                  <a:moveTo>
                    <a:pt x="180" y="0"/>
                  </a:moveTo>
                  <a:cubicBezTo>
                    <a:pt x="65" y="0"/>
                    <a:pt x="0" y="145"/>
                    <a:pt x="87" y="231"/>
                  </a:cubicBezTo>
                  <a:cubicBezTo>
                    <a:pt x="115" y="260"/>
                    <a:pt x="150" y="272"/>
                    <a:pt x="184" y="272"/>
                  </a:cubicBezTo>
                  <a:cubicBezTo>
                    <a:pt x="253" y="272"/>
                    <a:pt x="317" y="219"/>
                    <a:pt x="317" y="137"/>
                  </a:cubicBezTo>
                  <a:cubicBezTo>
                    <a:pt x="317" y="58"/>
                    <a:pt x="260"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3"/>
            <p:cNvSpPr/>
            <p:nvPr/>
          </p:nvSpPr>
          <p:spPr>
            <a:xfrm>
              <a:off x="4968475" y="225307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3"/>
            <p:cNvSpPr/>
            <p:nvPr/>
          </p:nvSpPr>
          <p:spPr>
            <a:xfrm>
              <a:off x="4968475" y="2262825"/>
              <a:ext cx="7950" cy="6825"/>
            </a:xfrm>
            <a:custGeom>
              <a:rect b="b" l="l" r="r" t="t"/>
              <a:pathLst>
                <a:path extrusionOk="0" h="273" w="318">
                  <a:moveTo>
                    <a:pt x="180" y="0"/>
                  </a:moveTo>
                  <a:cubicBezTo>
                    <a:pt x="58" y="0"/>
                    <a:pt x="0" y="145"/>
                    <a:pt x="80" y="231"/>
                  </a:cubicBezTo>
                  <a:cubicBezTo>
                    <a:pt x="108" y="260"/>
                    <a:pt x="144" y="273"/>
                    <a:pt x="179" y="273"/>
                  </a:cubicBezTo>
                  <a:cubicBezTo>
                    <a:pt x="250" y="273"/>
                    <a:pt x="318" y="220"/>
                    <a:pt x="318" y="137"/>
                  </a:cubicBezTo>
                  <a:cubicBezTo>
                    <a:pt x="318" y="65"/>
                    <a:pt x="253" y="0"/>
                    <a:pt x="1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3"/>
            <p:cNvSpPr/>
            <p:nvPr/>
          </p:nvSpPr>
          <p:spPr>
            <a:xfrm>
              <a:off x="4968475" y="2272550"/>
              <a:ext cx="7950" cy="6850"/>
            </a:xfrm>
            <a:custGeom>
              <a:rect b="b" l="l" r="r" t="t"/>
              <a:pathLst>
                <a:path extrusionOk="0" h="274" w="318">
                  <a:moveTo>
                    <a:pt x="180" y="1"/>
                  </a:moveTo>
                  <a:cubicBezTo>
                    <a:pt x="58" y="1"/>
                    <a:pt x="0" y="145"/>
                    <a:pt x="87" y="232"/>
                  </a:cubicBezTo>
                  <a:cubicBezTo>
                    <a:pt x="113" y="260"/>
                    <a:pt x="147" y="273"/>
                    <a:pt x="181" y="273"/>
                  </a:cubicBezTo>
                  <a:cubicBezTo>
                    <a:pt x="250" y="273"/>
                    <a:pt x="318" y="220"/>
                    <a:pt x="318" y="138"/>
                  </a:cubicBezTo>
                  <a:cubicBezTo>
                    <a:pt x="318" y="66"/>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3"/>
            <p:cNvSpPr/>
            <p:nvPr/>
          </p:nvSpPr>
          <p:spPr>
            <a:xfrm>
              <a:off x="4968500" y="2282475"/>
              <a:ext cx="7925" cy="6775"/>
            </a:xfrm>
            <a:custGeom>
              <a:rect b="b" l="l" r="r" t="t"/>
              <a:pathLst>
                <a:path extrusionOk="0" h="271" w="317">
                  <a:moveTo>
                    <a:pt x="171" y="0"/>
                  </a:moveTo>
                  <a:cubicBezTo>
                    <a:pt x="54" y="0"/>
                    <a:pt x="1" y="147"/>
                    <a:pt x="79" y="231"/>
                  </a:cubicBezTo>
                  <a:cubicBezTo>
                    <a:pt x="106" y="259"/>
                    <a:pt x="140" y="271"/>
                    <a:pt x="173" y="271"/>
                  </a:cubicBezTo>
                  <a:cubicBezTo>
                    <a:pt x="246" y="271"/>
                    <a:pt x="317" y="214"/>
                    <a:pt x="317" y="130"/>
                  </a:cubicBezTo>
                  <a:cubicBezTo>
                    <a:pt x="317" y="58"/>
                    <a:pt x="252"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3"/>
            <p:cNvSpPr/>
            <p:nvPr/>
          </p:nvSpPr>
          <p:spPr>
            <a:xfrm>
              <a:off x="4968475" y="2292025"/>
              <a:ext cx="7950" cy="6850"/>
            </a:xfrm>
            <a:custGeom>
              <a:rect b="b" l="l" r="r" t="t"/>
              <a:pathLst>
                <a:path extrusionOk="0" h="274" w="318">
                  <a:moveTo>
                    <a:pt x="180" y="1"/>
                  </a:moveTo>
                  <a:cubicBezTo>
                    <a:pt x="58" y="1"/>
                    <a:pt x="0" y="145"/>
                    <a:pt x="80" y="232"/>
                  </a:cubicBezTo>
                  <a:cubicBezTo>
                    <a:pt x="108" y="260"/>
                    <a:pt x="144" y="273"/>
                    <a:pt x="179" y="273"/>
                  </a:cubicBezTo>
                  <a:cubicBezTo>
                    <a:pt x="250" y="273"/>
                    <a:pt x="318" y="220"/>
                    <a:pt x="318" y="138"/>
                  </a:cubicBezTo>
                  <a:cubicBezTo>
                    <a:pt x="318" y="59"/>
                    <a:pt x="253"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3"/>
            <p:cNvSpPr/>
            <p:nvPr/>
          </p:nvSpPr>
          <p:spPr>
            <a:xfrm>
              <a:off x="4977650" y="2262825"/>
              <a:ext cx="7975" cy="6825"/>
            </a:xfrm>
            <a:custGeom>
              <a:rect b="b" l="l" r="r" t="t"/>
              <a:pathLst>
                <a:path extrusionOk="0" h="273" w="319">
                  <a:moveTo>
                    <a:pt x="181" y="0"/>
                  </a:moveTo>
                  <a:cubicBezTo>
                    <a:pt x="66" y="0"/>
                    <a:pt x="1" y="145"/>
                    <a:pt x="88" y="231"/>
                  </a:cubicBezTo>
                  <a:cubicBezTo>
                    <a:pt x="116" y="260"/>
                    <a:pt x="151" y="273"/>
                    <a:pt x="185" y="273"/>
                  </a:cubicBezTo>
                  <a:cubicBezTo>
                    <a:pt x="254" y="273"/>
                    <a:pt x="318" y="220"/>
                    <a:pt x="318" y="137"/>
                  </a:cubicBezTo>
                  <a:cubicBezTo>
                    <a:pt x="318" y="65"/>
                    <a:pt x="261"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3"/>
            <p:cNvSpPr/>
            <p:nvPr/>
          </p:nvSpPr>
          <p:spPr>
            <a:xfrm>
              <a:off x="4977650" y="2272550"/>
              <a:ext cx="7975" cy="6850"/>
            </a:xfrm>
            <a:custGeom>
              <a:rect b="b" l="l" r="r" t="t"/>
              <a:pathLst>
                <a:path extrusionOk="0" h="274" w="319">
                  <a:moveTo>
                    <a:pt x="181" y="1"/>
                  </a:moveTo>
                  <a:cubicBezTo>
                    <a:pt x="66" y="1"/>
                    <a:pt x="1" y="152"/>
                    <a:pt x="88" y="232"/>
                  </a:cubicBezTo>
                  <a:cubicBezTo>
                    <a:pt x="116" y="260"/>
                    <a:pt x="151" y="273"/>
                    <a:pt x="185" y="273"/>
                  </a:cubicBezTo>
                  <a:cubicBezTo>
                    <a:pt x="254" y="273"/>
                    <a:pt x="318" y="220"/>
                    <a:pt x="318" y="138"/>
                  </a:cubicBezTo>
                  <a:cubicBezTo>
                    <a:pt x="318" y="59"/>
                    <a:pt x="261" y="1"/>
                    <a:pt x="1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3"/>
            <p:cNvSpPr/>
            <p:nvPr/>
          </p:nvSpPr>
          <p:spPr>
            <a:xfrm>
              <a:off x="4977700" y="2282475"/>
              <a:ext cx="7925" cy="6775"/>
            </a:xfrm>
            <a:custGeom>
              <a:rect b="b" l="l" r="r" t="t"/>
              <a:pathLst>
                <a:path extrusionOk="0" h="271" w="317">
                  <a:moveTo>
                    <a:pt x="171" y="0"/>
                  </a:moveTo>
                  <a:cubicBezTo>
                    <a:pt x="61" y="0"/>
                    <a:pt x="1" y="147"/>
                    <a:pt x="86" y="231"/>
                  </a:cubicBezTo>
                  <a:cubicBezTo>
                    <a:pt x="113" y="259"/>
                    <a:pt x="146" y="271"/>
                    <a:pt x="179" y="271"/>
                  </a:cubicBezTo>
                  <a:cubicBezTo>
                    <a:pt x="249" y="271"/>
                    <a:pt x="316" y="214"/>
                    <a:pt x="316" y="130"/>
                  </a:cubicBezTo>
                  <a:cubicBezTo>
                    <a:pt x="316" y="58"/>
                    <a:pt x="259" y="1"/>
                    <a:pt x="179" y="1"/>
                  </a:cubicBezTo>
                  <a:cubicBezTo>
                    <a:pt x="177" y="0"/>
                    <a:pt x="174" y="0"/>
                    <a:pt x="17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3"/>
            <p:cNvSpPr/>
            <p:nvPr/>
          </p:nvSpPr>
          <p:spPr>
            <a:xfrm>
              <a:off x="4987050" y="2272550"/>
              <a:ext cx="7950" cy="6850"/>
            </a:xfrm>
            <a:custGeom>
              <a:rect b="b" l="l" r="r" t="t"/>
              <a:pathLst>
                <a:path extrusionOk="0" h="274" w="318">
                  <a:moveTo>
                    <a:pt x="180" y="1"/>
                  </a:moveTo>
                  <a:cubicBezTo>
                    <a:pt x="58" y="1"/>
                    <a:pt x="0" y="152"/>
                    <a:pt x="87" y="232"/>
                  </a:cubicBezTo>
                  <a:cubicBezTo>
                    <a:pt x="115" y="260"/>
                    <a:pt x="150" y="273"/>
                    <a:pt x="184" y="273"/>
                  </a:cubicBezTo>
                  <a:cubicBezTo>
                    <a:pt x="253" y="273"/>
                    <a:pt x="317" y="220"/>
                    <a:pt x="317" y="138"/>
                  </a:cubicBezTo>
                  <a:cubicBezTo>
                    <a:pt x="317" y="59"/>
                    <a:pt x="252" y="1"/>
                    <a:pt x="18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1" name="Google Shape;4301;p53"/>
          <p:cNvGrpSpPr/>
          <p:nvPr/>
        </p:nvGrpSpPr>
        <p:grpSpPr>
          <a:xfrm>
            <a:off x="7758054" y="3926309"/>
            <a:ext cx="178498" cy="154747"/>
            <a:chOff x="5037700" y="2430325"/>
            <a:chExt cx="75950" cy="65850"/>
          </a:xfrm>
        </p:grpSpPr>
        <p:sp>
          <p:nvSpPr>
            <p:cNvPr id="4302" name="Google Shape;4302;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4" name="Google Shape;4304;p53"/>
          <p:cNvGrpSpPr/>
          <p:nvPr/>
        </p:nvGrpSpPr>
        <p:grpSpPr>
          <a:xfrm>
            <a:off x="7098294" y="3718275"/>
            <a:ext cx="216160" cy="122024"/>
            <a:chOff x="4756975" y="2341800"/>
            <a:chExt cx="91975" cy="51925"/>
          </a:xfrm>
        </p:grpSpPr>
        <p:sp>
          <p:nvSpPr>
            <p:cNvPr id="4305" name="Google Shape;4305;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53"/>
          <p:cNvGrpSpPr/>
          <p:nvPr/>
        </p:nvGrpSpPr>
        <p:grpSpPr>
          <a:xfrm>
            <a:off x="7536841" y="4128468"/>
            <a:ext cx="231906" cy="191995"/>
            <a:chOff x="4943575" y="2516350"/>
            <a:chExt cx="98675" cy="81700"/>
          </a:xfrm>
        </p:grpSpPr>
        <p:sp>
          <p:nvSpPr>
            <p:cNvPr id="4326" name="Google Shape;4326;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4" name="Google Shape;4404;p53"/>
          <p:cNvSpPr/>
          <p:nvPr/>
        </p:nvSpPr>
        <p:spPr>
          <a:xfrm>
            <a:off x="6082403" y="3546377"/>
            <a:ext cx="224861" cy="294399"/>
          </a:xfrm>
          <a:custGeom>
            <a:rect b="b" l="l" r="r" t="t"/>
            <a:pathLst>
              <a:path extrusionOk="0" h="17883" w="13659">
                <a:moveTo>
                  <a:pt x="6026" y="1"/>
                </a:moveTo>
                <a:lnTo>
                  <a:pt x="7644" y="1229"/>
                </a:lnTo>
                <a:cubicBezTo>
                  <a:pt x="6336" y="1768"/>
                  <a:pt x="5131" y="2548"/>
                  <a:pt x="4109" y="3536"/>
                </a:cubicBezTo>
                <a:cubicBezTo>
                  <a:pt x="2767" y="4787"/>
                  <a:pt x="1745" y="6347"/>
                  <a:pt x="1148" y="8081"/>
                </a:cubicBezTo>
                <a:cubicBezTo>
                  <a:pt x="1" y="11512"/>
                  <a:pt x="701" y="15254"/>
                  <a:pt x="2698" y="17882"/>
                </a:cubicBezTo>
                <a:cubicBezTo>
                  <a:pt x="1206" y="14944"/>
                  <a:pt x="1332" y="11409"/>
                  <a:pt x="2801" y="8804"/>
                </a:cubicBezTo>
                <a:cubicBezTo>
                  <a:pt x="3524" y="7518"/>
                  <a:pt x="4546" y="6428"/>
                  <a:pt x="5785" y="5636"/>
                </a:cubicBezTo>
                <a:cubicBezTo>
                  <a:pt x="6749" y="5005"/>
                  <a:pt x="7828" y="4568"/>
                  <a:pt x="8964" y="4362"/>
                </a:cubicBezTo>
                <a:lnTo>
                  <a:pt x="8964" y="4362"/>
                </a:lnTo>
                <a:lnTo>
                  <a:pt x="8620" y="6003"/>
                </a:lnTo>
                <a:lnTo>
                  <a:pt x="13658" y="678"/>
                </a:lnTo>
                <a:lnTo>
                  <a:pt x="60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3"/>
          <p:cNvSpPr/>
          <p:nvPr/>
        </p:nvSpPr>
        <p:spPr>
          <a:xfrm>
            <a:off x="6298589" y="3413951"/>
            <a:ext cx="176478" cy="306482"/>
          </a:xfrm>
          <a:custGeom>
            <a:rect b="b" l="l" r="r" t="t"/>
            <a:pathLst>
              <a:path extrusionOk="0" h="18617" w="10720">
                <a:moveTo>
                  <a:pt x="0" y="0"/>
                </a:moveTo>
                <a:cubicBezTo>
                  <a:pt x="2686" y="1722"/>
                  <a:pt x="4625" y="4120"/>
                  <a:pt x="5567" y="6680"/>
                </a:cubicBezTo>
                <a:cubicBezTo>
                  <a:pt x="6370" y="8837"/>
                  <a:pt x="6462" y="11202"/>
                  <a:pt x="5831" y="13428"/>
                </a:cubicBezTo>
                <a:lnTo>
                  <a:pt x="4717" y="12545"/>
                </a:lnTo>
                <a:lnTo>
                  <a:pt x="6496" y="18616"/>
                </a:lnTo>
                <a:lnTo>
                  <a:pt x="10720" y="13463"/>
                </a:lnTo>
                <a:lnTo>
                  <a:pt x="9136" y="13991"/>
                </a:lnTo>
                <a:cubicBezTo>
                  <a:pt x="9354" y="11225"/>
                  <a:pt x="8688" y="8459"/>
                  <a:pt x="7219" y="6106"/>
                </a:cubicBezTo>
                <a:cubicBezTo>
                  <a:pt x="5589" y="3443"/>
                  <a:pt x="3007" y="1308"/>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3"/>
          <p:cNvSpPr/>
          <p:nvPr/>
        </p:nvSpPr>
        <p:spPr>
          <a:xfrm>
            <a:off x="6261266" y="3743741"/>
            <a:ext cx="312343" cy="104570"/>
          </a:xfrm>
          <a:custGeom>
            <a:rect b="b" l="l" r="r" t="t"/>
            <a:pathLst>
              <a:path extrusionOk="0" h="6352" w="18973">
                <a:moveTo>
                  <a:pt x="3290" y="0"/>
                </a:moveTo>
                <a:cubicBezTo>
                  <a:pt x="2194" y="0"/>
                  <a:pt x="1096" y="51"/>
                  <a:pt x="1" y="153"/>
                </a:cubicBezTo>
                <a:cubicBezTo>
                  <a:pt x="4936" y="773"/>
                  <a:pt x="9676" y="2483"/>
                  <a:pt x="13865" y="5169"/>
                </a:cubicBezTo>
                <a:lnTo>
                  <a:pt x="12867" y="5949"/>
                </a:lnTo>
                <a:lnTo>
                  <a:pt x="18973" y="6351"/>
                </a:lnTo>
                <a:lnTo>
                  <a:pt x="15839" y="1037"/>
                </a:lnTo>
                <a:lnTo>
                  <a:pt x="15575" y="2208"/>
                </a:lnTo>
                <a:cubicBezTo>
                  <a:pt x="11637" y="744"/>
                  <a:pt x="7476" y="0"/>
                  <a:pt x="32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3"/>
          <p:cNvSpPr/>
          <p:nvPr/>
        </p:nvSpPr>
        <p:spPr>
          <a:xfrm>
            <a:off x="6125440" y="4176064"/>
            <a:ext cx="324443" cy="114760"/>
          </a:xfrm>
          <a:custGeom>
            <a:rect b="b" l="l" r="r" t="t"/>
            <a:pathLst>
              <a:path extrusionOk="0" h="6971" w="19708">
                <a:moveTo>
                  <a:pt x="1" y="0"/>
                </a:moveTo>
                <a:lnTo>
                  <a:pt x="1" y="0"/>
                </a:lnTo>
                <a:cubicBezTo>
                  <a:pt x="104" y="333"/>
                  <a:pt x="667" y="5544"/>
                  <a:pt x="667" y="5544"/>
                </a:cubicBezTo>
                <a:lnTo>
                  <a:pt x="1355" y="4350"/>
                </a:lnTo>
                <a:cubicBezTo>
                  <a:pt x="1470" y="4465"/>
                  <a:pt x="1585" y="4580"/>
                  <a:pt x="1699" y="4694"/>
                </a:cubicBezTo>
                <a:cubicBezTo>
                  <a:pt x="2055" y="5050"/>
                  <a:pt x="2446" y="5360"/>
                  <a:pt x="2847" y="5658"/>
                </a:cubicBezTo>
                <a:cubicBezTo>
                  <a:pt x="3272" y="5945"/>
                  <a:pt x="3708" y="6198"/>
                  <a:pt x="4179" y="6416"/>
                </a:cubicBezTo>
                <a:cubicBezTo>
                  <a:pt x="4661" y="6623"/>
                  <a:pt x="5166" y="6783"/>
                  <a:pt x="5671" y="6875"/>
                </a:cubicBezTo>
                <a:cubicBezTo>
                  <a:pt x="6037" y="6940"/>
                  <a:pt x="6408" y="6971"/>
                  <a:pt x="6782" y="6971"/>
                </a:cubicBezTo>
                <a:cubicBezTo>
                  <a:pt x="6935" y="6971"/>
                  <a:pt x="7089" y="6965"/>
                  <a:pt x="7243" y="6955"/>
                </a:cubicBezTo>
                <a:cubicBezTo>
                  <a:pt x="7771" y="6909"/>
                  <a:pt x="8287" y="6783"/>
                  <a:pt x="8781" y="6577"/>
                </a:cubicBezTo>
                <a:cubicBezTo>
                  <a:pt x="9263" y="6370"/>
                  <a:pt x="9711" y="6095"/>
                  <a:pt x="10101" y="5739"/>
                </a:cubicBezTo>
                <a:cubicBezTo>
                  <a:pt x="10457" y="5429"/>
                  <a:pt x="10778" y="5085"/>
                  <a:pt x="11076" y="4717"/>
                </a:cubicBezTo>
                <a:cubicBezTo>
                  <a:pt x="11363" y="4362"/>
                  <a:pt x="11616" y="4029"/>
                  <a:pt x="11880" y="3696"/>
                </a:cubicBezTo>
                <a:cubicBezTo>
                  <a:pt x="12006" y="3547"/>
                  <a:pt x="12144" y="3386"/>
                  <a:pt x="12282" y="3237"/>
                </a:cubicBezTo>
                <a:cubicBezTo>
                  <a:pt x="12350" y="3168"/>
                  <a:pt x="12419" y="3099"/>
                  <a:pt x="12488" y="3030"/>
                </a:cubicBezTo>
                <a:lnTo>
                  <a:pt x="12695" y="2824"/>
                </a:lnTo>
                <a:cubicBezTo>
                  <a:pt x="13303" y="2284"/>
                  <a:pt x="14003" y="1871"/>
                  <a:pt x="14761" y="1584"/>
                </a:cubicBezTo>
                <a:cubicBezTo>
                  <a:pt x="15541" y="1297"/>
                  <a:pt x="16367" y="1136"/>
                  <a:pt x="17205" y="1125"/>
                </a:cubicBezTo>
                <a:cubicBezTo>
                  <a:pt x="17234" y="1125"/>
                  <a:pt x="17262" y="1124"/>
                  <a:pt x="17291" y="1124"/>
                </a:cubicBezTo>
                <a:cubicBezTo>
                  <a:pt x="18111" y="1124"/>
                  <a:pt x="18931" y="1284"/>
                  <a:pt x="19707" y="1573"/>
                </a:cubicBezTo>
                <a:cubicBezTo>
                  <a:pt x="18927" y="1148"/>
                  <a:pt x="18089" y="872"/>
                  <a:pt x="17228" y="758"/>
                </a:cubicBezTo>
                <a:cubicBezTo>
                  <a:pt x="16902" y="720"/>
                  <a:pt x="16575" y="701"/>
                  <a:pt x="16248" y="701"/>
                </a:cubicBezTo>
                <a:cubicBezTo>
                  <a:pt x="15678" y="701"/>
                  <a:pt x="15109" y="760"/>
                  <a:pt x="14554" y="884"/>
                </a:cubicBezTo>
                <a:cubicBezTo>
                  <a:pt x="13659" y="1079"/>
                  <a:pt x="12798" y="1446"/>
                  <a:pt x="12029" y="1951"/>
                </a:cubicBezTo>
                <a:lnTo>
                  <a:pt x="11742" y="2158"/>
                </a:lnTo>
                <a:cubicBezTo>
                  <a:pt x="11650" y="2227"/>
                  <a:pt x="11558" y="2307"/>
                  <a:pt x="11467" y="2376"/>
                </a:cubicBezTo>
                <a:cubicBezTo>
                  <a:pt x="11283" y="2514"/>
                  <a:pt x="11122" y="2674"/>
                  <a:pt x="10950" y="2824"/>
                </a:cubicBezTo>
                <a:cubicBezTo>
                  <a:pt x="10617" y="3133"/>
                  <a:pt x="10319" y="3432"/>
                  <a:pt x="10009" y="3719"/>
                </a:cubicBezTo>
                <a:cubicBezTo>
                  <a:pt x="9722" y="3983"/>
                  <a:pt x="9424" y="4224"/>
                  <a:pt x="9102" y="4442"/>
                </a:cubicBezTo>
                <a:cubicBezTo>
                  <a:pt x="8815" y="4625"/>
                  <a:pt x="8494" y="4775"/>
                  <a:pt x="8173" y="4855"/>
                </a:cubicBezTo>
                <a:cubicBezTo>
                  <a:pt x="7908" y="4919"/>
                  <a:pt x="7643" y="4954"/>
                  <a:pt x="7384" y="4954"/>
                </a:cubicBezTo>
                <a:cubicBezTo>
                  <a:pt x="7317" y="4954"/>
                  <a:pt x="7251" y="4952"/>
                  <a:pt x="7186" y="4947"/>
                </a:cubicBezTo>
                <a:cubicBezTo>
                  <a:pt x="6841" y="4924"/>
                  <a:pt x="6497" y="4855"/>
                  <a:pt x="6176" y="4752"/>
                </a:cubicBezTo>
                <a:cubicBezTo>
                  <a:pt x="5854" y="4637"/>
                  <a:pt x="5544" y="4488"/>
                  <a:pt x="5257" y="4304"/>
                </a:cubicBezTo>
                <a:cubicBezTo>
                  <a:pt x="4959" y="4120"/>
                  <a:pt x="4684" y="3902"/>
                  <a:pt x="4431" y="3661"/>
                </a:cubicBezTo>
                <a:cubicBezTo>
                  <a:pt x="4167" y="3409"/>
                  <a:pt x="3926" y="3133"/>
                  <a:pt x="3697" y="2847"/>
                </a:cubicBezTo>
                <a:cubicBezTo>
                  <a:pt x="3651" y="2778"/>
                  <a:pt x="3593" y="2709"/>
                  <a:pt x="3547" y="2640"/>
                </a:cubicBezTo>
                <a:cubicBezTo>
                  <a:pt x="4362" y="2491"/>
                  <a:pt x="5212" y="2330"/>
                  <a:pt x="5097" y="2330"/>
                </a:cubicBezTo>
                <a:cubicBezTo>
                  <a:pt x="4879" y="2330"/>
                  <a:pt x="1" y="0"/>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3"/>
          <p:cNvSpPr/>
          <p:nvPr/>
        </p:nvSpPr>
        <p:spPr>
          <a:xfrm>
            <a:off x="6139825" y="3928380"/>
            <a:ext cx="402080" cy="118859"/>
          </a:xfrm>
          <a:custGeom>
            <a:rect b="b" l="l" r="r" t="t"/>
            <a:pathLst>
              <a:path extrusionOk="0" h="7220" w="24424">
                <a:moveTo>
                  <a:pt x="17136" y="1"/>
                </a:moveTo>
                <a:lnTo>
                  <a:pt x="18295" y="1171"/>
                </a:lnTo>
                <a:lnTo>
                  <a:pt x="0" y="7220"/>
                </a:lnTo>
                <a:lnTo>
                  <a:pt x="19385" y="4431"/>
                </a:lnTo>
                <a:lnTo>
                  <a:pt x="19385" y="4431"/>
                </a:lnTo>
                <a:lnTo>
                  <a:pt x="19018" y="6003"/>
                </a:lnTo>
                <a:lnTo>
                  <a:pt x="24424" y="1160"/>
                </a:lnTo>
                <a:lnTo>
                  <a:pt x="171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3"/>
          <p:cNvSpPr/>
          <p:nvPr/>
        </p:nvSpPr>
        <p:spPr>
          <a:xfrm>
            <a:off x="6390535" y="2348043"/>
            <a:ext cx="160806" cy="148360"/>
          </a:xfrm>
          <a:custGeom>
            <a:rect b="b" l="l" r="r" t="t"/>
            <a:pathLst>
              <a:path extrusionOk="0" h="9012" w="9768">
                <a:moveTo>
                  <a:pt x="9768" y="0"/>
                </a:moveTo>
                <a:lnTo>
                  <a:pt x="9768" y="0"/>
                </a:lnTo>
                <a:cubicBezTo>
                  <a:pt x="9435" y="1171"/>
                  <a:pt x="9033" y="2330"/>
                  <a:pt x="8551" y="3443"/>
                </a:cubicBezTo>
                <a:cubicBezTo>
                  <a:pt x="8310" y="3983"/>
                  <a:pt x="8046" y="4522"/>
                  <a:pt x="7748" y="5027"/>
                </a:cubicBezTo>
                <a:cubicBezTo>
                  <a:pt x="7461" y="5521"/>
                  <a:pt x="7116" y="5968"/>
                  <a:pt x="6726" y="6382"/>
                </a:cubicBezTo>
                <a:cubicBezTo>
                  <a:pt x="6393" y="6737"/>
                  <a:pt x="5980" y="7001"/>
                  <a:pt x="5521" y="7151"/>
                </a:cubicBezTo>
                <a:cubicBezTo>
                  <a:pt x="5414" y="7177"/>
                  <a:pt x="5305" y="7191"/>
                  <a:pt x="5196" y="7191"/>
                </a:cubicBezTo>
                <a:cubicBezTo>
                  <a:pt x="4932" y="7191"/>
                  <a:pt x="4670" y="7113"/>
                  <a:pt x="4442" y="6967"/>
                </a:cubicBezTo>
                <a:cubicBezTo>
                  <a:pt x="4086" y="6726"/>
                  <a:pt x="3788" y="6416"/>
                  <a:pt x="3581" y="6037"/>
                </a:cubicBezTo>
                <a:cubicBezTo>
                  <a:pt x="3478" y="5865"/>
                  <a:pt x="3398" y="5693"/>
                  <a:pt x="3340" y="5498"/>
                </a:cubicBezTo>
                <a:lnTo>
                  <a:pt x="3340" y="5498"/>
                </a:lnTo>
                <a:lnTo>
                  <a:pt x="4488" y="5704"/>
                </a:lnTo>
                <a:lnTo>
                  <a:pt x="4488" y="5704"/>
                </a:lnTo>
                <a:lnTo>
                  <a:pt x="1022" y="1733"/>
                </a:lnTo>
                <a:lnTo>
                  <a:pt x="0" y="6818"/>
                </a:lnTo>
                <a:lnTo>
                  <a:pt x="884" y="6175"/>
                </a:lnTo>
                <a:cubicBezTo>
                  <a:pt x="930" y="6290"/>
                  <a:pt x="976" y="6382"/>
                  <a:pt x="1033" y="6485"/>
                </a:cubicBezTo>
                <a:cubicBezTo>
                  <a:pt x="1217" y="6829"/>
                  <a:pt x="1447" y="7162"/>
                  <a:pt x="1711" y="7461"/>
                </a:cubicBezTo>
                <a:cubicBezTo>
                  <a:pt x="1975" y="7759"/>
                  <a:pt x="2261" y="8023"/>
                  <a:pt x="2583" y="8241"/>
                </a:cubicBezTo>
                <a:cubicBezTo>
                  <a:pt x="2916" y="8482"/>
                  <a:pt x="3271" y="8677"/>
                  <a:pt x="3650" y="8815"/>
                </a:cubicBezTo>
                <a:cubicBezTo>
                  <a:pt x="4023" y="8943"/>
                  <a:pt x="4426" y="9011"/>
                  <a:pt x="4821" y="9011"/>
                </a:cubicBezTo>
                <a:cubicBezTo>
                  <a:pt x="4852" y="9011"/>
                  <a:pt x="4882" y="9011"/>
                  <a:pt x="4913" y="9010"/>
                </a:cubicBezTo>
                <a:cubicBezTo>
                  <a:pt x="5337" y="8987"/>
                  <a:pt x="5751" y="8884"/>
                  <a:pt x="6141" y="8700"/>
                </a:cubicBezTo>
                <a:cubicBezTo>
                  <a:pt x="6485" y="8528"/>
                  <a:pt x="6806" y="8298"/>
                  <a:pt x="7082" y="8034"/>
                </a:cubicBezTo>
                <a:cubicBezTo>
                  <a:pt x="7334" y="7782"/>
                  <a:pt x="7564" y="7518"/>
                  <a:pt x="7759" y="7219"/>
                </a:cubicBezTo>
                <a:cubicBezTo>
                  <a:pt x="8126" y="6669"/>
                  <a:pt x="8425" y="6072"/>
                  <a:pt x="8643" y="5463"/>
                </a:cubicBezTo>
                <a:cubicBezTo>
                  <a:pt x="8861" y="4867"/>
                  <a:pt x="9045" y="4258"/>
                  <a:pt x="9194" y="3650"/>
                </a:cubicBezTo>
                <a:cubicBezTo>
                  <a:pt x="9458" y="2445"/>
                  <a:pt x="9653" y="1228"/>
                  <a:pt x="97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3"/>
          <p:cNvSpPr/>
          <p:nvPr/>
        </p:nvSpPr>
        <p:spPr>
          <a:xfrm>
            <a:off x="6096669" y="3304801"/>
            <a:ext cx="195575" cy="188068"/>
          </a:xfrm>
          <a:custGeom>
            <a:rect b="b" l="l" r="r" t="t"/>
            <a:pathLst>
              <a:path extrusionOk="0" h="11424" w="11880">
                <a:moveTo>
                  <a:pt x="11716" y="1"/>
                </a:moveTo>
                <a:cubicBezTo>
                  <a:pt x="11218" y="1"/>
                  <a:pt x="10716" y="96"/>
                  <a:pt x="10261" y="302"/>
                </a:cubicBezTo>
                <a:cubicBezTo>
                  <a:pt x="9733" y="566"/>
                  <a:pt x="9286" y="945"/>
                  <a:pt x="8930" y="1416"/>
                </a:cubicBezTo>
                <a:cubicBezTo>
                  <a:pt x="8586" y="1875"/>
                  <a:pt x="8287" y="2357"/>
                  <a:pt x="8046" y="2885"/>
                </a:cubicBezTo>
                <a:cubicBezTo>
                  <a:pt x="7805" y="3378"/>
                  <a:pt x="7587" y="3883"/>
                  <a:pt x="7380" y="4365"/>
                </a:cubicBezTo>
                <a:cubicBezTo>
                  <a:pt x="7174" y="4824"/>
                  <a:pt x="6956" y="5284"/>
                  <a:pt x="6715" y="5720"/>
                </a:cubicBezTo>
                <a:cubicBezTo>
                  <a:pt x="6508" y="6098"/>
                  <a:pt x="6256" y="6443"/>
                  <a:pt x="5946" y="6741"/>
                </a:cubicBezTo>
                <a:cubicBezTo>
                  <a:pt x="5716" y="6959"/>
                  <a:pt x="5429" y="7108"/>
                  <a:pt x="5119" y="7189"/>
                </a:cubicBezTo>
                <a:cubicBezTo>
                  <a:pt x="5005" y="7212"/>
                  <a:pt x="4890" y="7223"/>
                  <a:pt x="4775" y="7235"/>
                </a:cubicBezTo>
                <a:lnTo>
                  <a:pt x="4844" y="5766"/>
                </a:lnTo>
                <a:lnTo>
                  <a:pt x="4844" y="5766"/>
                </a:lnTo>
                <a:cubicBezTo>
                  <a:pt x="4660" y="5984"/>
                  <a:pt x="1" y="10070"/>
                  <a:pt x="1" y="10070"/>
                </a:cubicBezTo>
                <a:lnTo>
                  <a:pt x="6520" y="11424"/>
                </a:lnTo>
                <a:lnTo>
                  <a:pt x="5831" y="10379"/>
                </a:lnTo>
                <a:cubicBezTo>
                  <a:pt x="6107" y="10253"/>
                  <a:pt x="6370" y="10115"/>
                  <a:pt x="6623" y="9943"/>
                </a:cubicBezTo>
                <a:cubicBezTo>
                  <a:pt x="7254" y="9530"/>
                  <a:pt x="7771" y="8968"/>
                  <a:pt x="8138" y="8302"/>
                </a:cubicBezTo>
                <a:cubicBezTo>
                  <a:pt x="8448" y="7740"/>
                  <a:pt x="8677" y="7143"/>
                  <a:pt x="8815" y="6523"/>
                </a:cubicBezTo>
                <a:cubicBezTo>
                  <a:pt x="8964" y="5949"/>
                  <a:pt x="9033" y="5387"/>
                  <a:pt x="9102" y="4859"/>
                </a:cubicBezTo>
                <a:cubicBezTo>
                  <a:pt x="9251" y="3792"/>
                  <a:pt x="9355" y="2782"/>
                  <a:pt x="9699" y="1875"/>
                </a:cubicBezTo>
                <a:cubicBezTo>
                  <a:pt x="9871" y="1416"/>
                  <a:pt x="10147" y="1003"/>
                  <a:pt x="10502" y="681"/>
                </a:cubicBezTo>
                <a:cubicBezTo>
                  <a:pt x="10904" y="348"/>
                  <a:pt x="11375" y="119"/>
                  <a:pt x="11880" y="4"/>
                </a:cubicBezTo>
                <a:cubicBezTo>
                  <a:pt x="11825" y="2"/>
                  <a:pt x="11770" y="1"/>
                  <a:pt x="1171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3"/>
          <p:cNvSpPr/>
          <p:nvPr/>
        </p:nvSpPr>
        <p:spPr>
          <a:xfrm>
            <a:off x="6391292" y="2613093"/>
            <a:ext cx="150978" cy="225437"/>
          </a:xfrm>
          <a:custGeom>
            <a:rect b="b" l="l" r="r" t="t"/>
            <a:pathLst>
              <a:path extrusionOk="0" h="13694" w="9171">
                <a:moveTo>
                  <a:pt x="0" y="1"/>
                </a:moveTo>
                <a:lnTo>
                  <a:pt x="2399" y="4236"/>
                </a:lnTo>
                <a:lnTo>
                  <a:pt x="2502" y="2996"/>
                </a:lnTo>
                <a:cubicBezTo>
                  <a:pt x="3604" y="3593"/>
                  <a:pt x="4637" y="4305"/>
                  <a:pt x="5613" y="5108"/>
                </a:cubicBezTo>
                <a:cubicBezTo>
                  <a:pt x="6164" y="5567"/>
                  <a:pt x="6669" y="6084"/>
                  <a:pt x="7105" y="6658"/>
                </a:cubicBezTo>
                <a:cubicBezTo>
                  <a:pt x="7518" y="7220"/>
                  <a:pt x="7839" y="7840"/>
                  <a:pt x="7943" y="8483"/>
                </a:cubicBezTo>
                <a:cubicBezTo>
                  <a:pt x="7989" y="8792"/>
                  <a:pt x="7977" y="9114"/>
                  <a:pt x="7908" y="9435"/>
                </a:cubicBezTo>
                <a:cubicBezTo>
                  <a:pt x="7862" y="9596"/>
                  <a:pt x="7816" y="9745"/>
                  <a:pt x="7748" y="9894"/>
                </a:cubicBezTo>
                <a:cubicBezTo>
                  <a:pt x="7679" y="10055"/>
                  <a:pt x="7598" y="10204"/>
                  <a:pt x="7507" y="10353"/>
                </a:cubicBezTo>
                <a:cubicBezTo>
                  <a:pt x="7082" y="10950"/>
                  <a:pt x="6542" y="11455"/>
                  <a:pt x="5923" y="11845"/>
                </a:cubicBezTo>
                <a:cubicBezTo>
                  <a:pt x="5280" y="12270"/>
                  <a:pt x="4591" y="12626"/>
                  <a:pt x="3880" y="12913"/>
                </a:cubicBezTo>
                <a:cubicBezTo>
                  <a:pt x="3157" y="13211"/>
                  <a:pt x="2422" y="13475"/>
                  <a:pt x="1665" y="13693"/>
                </a:cubicBezTo>
                <a:cubicBezTo>
                  <a:pt x="2445" y="13567"/>
                  <a:pt x="3214" y="13406"/>
                  <a:pt x="3983" y="13200"/>
                </a:cubicBezTo>
                <a:cubicBezTo>
                  <a:pt x="4752" y="13005"/>
                  <a:pt x="5509" y="12729"/>
                  <a:pt x="6233" y="12373"/>
                </a:cubicBezTo>
                <a:cubicBezTo>
                  <a:pt x="6600" y="12201"/>
                  <a:pt x="6956" y="11995"/>
                  <a:pt x="7288" y="11754"/>
                </a:cubicBezTo>
                <a:cubicBezTo>
                  <a:pt x="7644" y="11513"/>
                  <a:pt x="7954" y="11226"/>
                  <a:pt x="8241" y="10904"/>
                </a:cubicBezTo>
                <a:cubicBezTo>
                  <a:pt x="8379" y="10732"/>
                  <a:pt x="8517" y="10560"/>
                  <a:pt x="8631" y="10365"/>
                </a:cubicBezTo>
                <a:cubicBezTo>
                  <a:pt x="8746" y="10170"/>
                  <a:pt x="8849" y="9963"/>
                  <a:pt x="8930" y="9757"/>
                </a:cubicBezTo>
                <a:cubicBezTo>
                  <a:pt x="9090" y="9320"/>
                  <a:pt x="9171" y="8861"/>
                  <a:pt x="9159" y="8391"/>
                </a:cubicBezTo>
                <a:cubicBezTo>
                  <a:pt x="9148" y="7932"/>
                  <a:pt x="9079" y="7484"/>
                  <a:pt x="8930" y="7048"/>
                </a:cubicBezTo>
                <a:cubicBezTo>
                  <a:pt x="8792" y="6623"/>
                  <a:pt x="8620" y="6222"/>
                  <a:pt x="8402" y="5843"/>
                </a:cubicBezTo>
                <a:cubicBezTo>
                  <a:pt x="7977" y="5108"/>
                  <a:pt x="7472" y="4420"/>
                  <a:pt x="6898" y="3788"/>
                </a:cubicBezTo>
                <a:cubicBezTo>
                  <a:pt x="6003" y="2824"/>
                  <a:pt x="5027" y="1941"/>
                  <a:pt x="3972" y="1160"/>
                </a:cubicBezTo>
                <a:lnTo>
                  <a:pt x="4982" y="689"/>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3"/>
          <p:cNvSpPr/>
          <p:nvPr/>
        </p:nvSpPr>
        <p:spPr>
          <a:xfrm>
            <a:off x="6296065" y="3038371"/>
            <a:ext cx="291946" cy="226228"/>
          </a:xfrm>
          <a:custGeom>
            <a:rect b="b" l="l" r="r" t="t"/>
            <a:pathLst>
              <a:path extrusionOk="0" h="13742" w="17734">
                <a:moveTo>
                  <a:pt x="17056" y="0"/>
                </a:moveTo>
                <a:cubicBezTo>
                  <a:pt x="16781" y="276"/>
                  <a:pt x="11868" y="5452"/>
                  <a:pt x="11868" y="5452"/>
                </a:cubicBezTo>
                <a:lnTo>
                  <a:pt x="13487" y="5119"/>
                </a:lnTo>
                <a:lnTo>
                  <a:pt x="13487" y="5119"/>
                </a:lnTo>
                <a:cubicBezTo>
                  <a:pt x="13349" y="5658"/>
                  <a:pt x="13200" y="6186"/>
                  <a:pt x="13016" y="6703"/>
                </a:cubicBezTo>
                <a:cubicBezTo>
                  <a:pt x="12741" y="7552"/>
                  <a:pt x="12362" y="8356"/>
                  <a:pt x="11903" y="9125"/>
                </a:cubicBezTo>
                <a:cubicBezTo>
                  <a:pt x="11478" y="9848"/>
                  <a:pt x="10916" y="10490"/>
                  <a:pt x="10262" y="11018"/>
                </a:cubicBezTo>
                <a:cubicBezTo>
                  <a:pt x="9929" y="11271"/>
                  <a:pt x="9584" y="11477"/>
                  <a:pt x="9206" y="11627"/>
                </a:cubicBezTo>
                <a:cubicBezTo>
                  <a:pt x="8815" y="11787"/>
                  <a:pt x="8414" y="11891"/>
                  <a:pt x="7989" y="11948"/>
                </a:cubicBezTo>
                <a:cubicBezTo>
                  <a:pt x="7676" y="11989"/>
                  <a:pt x="7363" y="12010"/>
                  <a:pt x="7051" y="12010"/>
                </a:cubicBezTo>
                <a:cubicBezTo>
                  <a:pt x="5542" y="12010"/>
                  <a:pt x="4063" y="11532"/>
                  <a:pt x="2836" y="10628"/>
                </a:cubicBezTo>
                <a:cubicBezTo>
                  <a:pt x="2078" y="10054"/>
                  <a:pt x="1447" y="9331"/>
                  <a:pt x="976" y="8493"/>
                </a:cubicBezTo>
                <a:cubicBezTo>
                  <a:pt x="735" y="8069"/>
                  <a:pt x="529" y="7621"/>
                  <a:pt x="368" y="7162"/>
                </a:cubicBezTo>
                <a:cubicBezTo>
                  <a:pt x="219" y="6691"/>
                  <a:pt x="93" y="6221"/>
                  <a:pt x="1" y="5727"/>
                </a:cubicBezTo>
                <a:lnTo>
                  <a:pt x="1" y="5727"/>
                </a:lnTo>
                <a:cubicBezTo>
                  <a:pt x="12" y="6232"/>
                  <a:pt x="70" y="6726"/>
                  <a:pt x="150" y="7219"/>
                </a:cubicBezTo>
                <a:cubicBezTo>
                  <a:pt x="253" y="7724"/>
                  <a:pt x="391" y="8218"/>
                  <a:pt x="575" y="8688"/>
                </a:cubicBezTo>
                <a:cubicBezTo>
                  <a:pt x="953" y="9664"/>
                  <a:pt x="1516" y="10559"/>
                  <a:pt x="2250" y="11305"/>
                </a:cubicBezTo>
                <a:cubicBezTo>
                  <a:pt x="2996" y="12063"/>
                  <a:pt x="3903" y="12671"/>
                  <a:pt x="4890" y="13084"/>
                </a:cubicBezTo>
                <a:cubicBezTo>
                  <a:pt x="5900" y="13497"/>
                  <a:pt x="6990" y="13727"/>
                  <a:pt x="8081" y="13738"/>
                </a:cubicBezTo>
                <a:cubicBezTo>
                  <a:pt x="8147" y="13740"/>
                  <a:pt x="8212" y="13741"/>
                  <a:pt x="8278" y="13741"/>
                </a:cubicBezTo>
                <a:cubicBezTo>
                  <a:pt x="9391" y="13741"/>
                  <a:pt x="10479" y="13465"/>
                  <a:pt x="11444" y="12923"/>
                </a:cubicBezTo>
                <a:cubicBezTo>
                  <a:pt x="12454" y="12361"/>
                  <a:pt x="13337" y="11615"/>
                  <a:pt x="14072" y="10731"/>
                </a:cubicBezTo>
                <a:cubicBezTo>
                  <a:pt x="14772" y="9882"/>
                  <a:pt x="15392" y="8964"/>
                  <a:pt x="15897" y="7977"/>
                </a:cubicBezTo>
                <a:cubicBezTo>
                  <a:pt x="16138" y="7518"/>
                  <a:pt x="16367" y="7036"/>
                  <a:pt x="16574" y="6542"/>
                </a:cubicBezTo>
                <a:cubicBezTo>
                  <a:pt x="17120" y="7203"/>
                  <a:pt x="17637" y="7798"/>
                  <a:pt x="17721" y="7798"/>
                </a:cubicBezTo>
                <a:cubicBezTo>
                  <a:pt x="17729" y="7798"/>
                  <a:pt x="17733" y="7792"/>
                  <a:pt x="17733" y="7782"/>
                </a:cubicBezTo>
                <a:cubicBezTo>
                  <a:pt x="17733" y="7506"/>
                  <a:pt x="17056" y="0"/>
                  <a:pt x="170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3"/>
          <p:cNvSpPr/>
          <p:nvPr/>
        </p:nvSpPr>
        <p:spPr>
          <a:xfrm>
            <a:off x="6065018" y="2561340"/>
            <a:ext cx="290794" cy="161563"/>
          </a:xfrm>
          <a:custGeom>
            <a:rect b="b" l="l" r="r" t="t"/>
            <a:pathLst>
              <a:path extrusionOk="0" h="9814" w="17664">
                <a:moveTo>
                  <a:pt x="17664" y="0"/>
                </a:moveTo>
                <a:lnTo>
                  <a:pt x="17664" y="0"/>
                </a:lnTo>
                <a:cubicBezTo>
                  <a:pt x="17526" y="0"/>
                  <a:pt x="12889" y="2869"/>
                  <a:pt x="12889" y="2869"/>
                </a:cubicBezTo>
                <a:lnTo>
                  <a:pt x="14312" y="2789"/>
                </a:lnTo>
                <a:lnTo>
                  <a:pt x="14312" y="2789"/>
                </a:lnTo>
                <a:lnTo>
                  <a:pt x="11856" y="6129"/>
                </a:lnTo>
                <a:lnTo>
                  <a:pt x="11076" y="7185"/>
                </a:lnTo>
                <a:lnTo>
                  <a:pt x="10685" y="7713"/>
                </a:lnTo>
                <a:lnTo>
                  <a:pt x="10640" y="7770"/>
                </a:lnTo>
                <a:cubicBezTo>
                  <a:pt x="10628" y="7793"/>
                  <a:pt x="10617" y="7805"/>
                  <a:pt x="10605" y="7828"/>
                </a:cubicBezTo>
                <a:lnTo>
                  <a:pt x="10571" y="7873"/>
                </a:lnTo>
                <a:cubicBezTo>
                  <a:pt x="10548" y="7908"/>
                  <a:pt x="10525" y="7942"/>
                  <a:pt x="10502" y="7988"/>
                </a:cubicBezTo>
                <a:cubicBezTo>
                  <a:pt x="10456" y="8057"/>
                  <a:pt x="10387" y="8126"/>
                  <a:pt x="10307" y="8160"/>
                </a:cubicBezTo>
                <a:cubicBezTo>
                  <a:pt x="10286" y="8163"/>
                  <a:pt x="10265" y="8164"/>
                  <a:pt x="10245" y="8164"/>
                </a:cubicBezTo>
                <a:cubicBezTo>
                  <a:pt x="10174" y="8164"/>
                  <a:pt x="10105" y="8148"/>
                  <a:pt x="10043" y="8103"/>
                </a:cubicBezTo>
                <a:cubicBezTo>
                  <a:pt x="9962" y="8046"/>
                  <a:pt x="9894" y="7988"/>
                  <a:pt x="9825" y="7919"/>
                </a:cubicBezTo>
                <a:cubicBezTo>
                  <a:pt x="9664" y="7770"/>
                  <a:pt x="9492" y="7598"/>
                  <a:pt x="9331" y="7449"/>
                </a:cubicBezTo>
                <a:cubicBezTo>
                  <a:pt x="8642" y="6818"/>
                  <a:pt x="7862" y="6290"/>
                  <a:pt x="7013" y="5911"/>
                </a:cubicBezTo>
                <a:cubicBezTo>
                  <a:pt x="6318" y="5583"/>
                  <a:pt x="5555" y="5415"/>
                  <a:pt x="4786" y="5415"/>
                </a:cubicBezTo>
                <a:cubicBezTo>
                  <a:pt x="4614" y="5415"/>
                  <a:pt x="4441" y="5424"/>
                  <a:pt x="4270" y="5440"/>
                </a:cubicBezTo>
                <a:cubicBezTo>
                  <a:pt x="3363" y="5544"/>
                  <a:pt x="2491" y="5899"/>
                  <a:pt x="1768" y="6462"/>
                </a:cubicBezTo>
                <a:cubicBezTo>
                  <a:pt x="1079" y="7013"/>
                  <a:pt x="482" y="7667"/>
                  <a:pt x="0" y="8401"/>
                </a:cubicBezTo>
                <a:cubicBezTo>
                  <a:pt x="551" y="7736"/>
                  <a:pt x="1217" y="7173"/>
                  <a:pt x="1951" y="6726"/>
                </a:cubicBezTo>
                <a:cubicBezTo>
                  <a:pt x="2663" y="6290"/>
                  <a:pt x="3478" y="6060"/>
                  <a:pt x="4316" y="6060"/>
                </a:cubicBezTo>
                <a:cubicBezTo>
                  <a:pt x="5119" y="6083"/>
                  <a:pt x="5899" y="6324"/>
                  <a:pt x="6588" y="6749"/>
                </a:cubicBezTo>
                <a:cubicBezTo>
                  <a:pt x="7288" y="7173"/>
                  <a:pt x="7908" y="7713"/>
                  <a:pt x="8436" y="8333"/>
                </a:cubicBezTo>
                <a:cubicBezTo>
                  <a:pt x="8562" y="8482"/>
                  <a:pt x="8688" y="8642"/>
                  <a:pt x="8815" y="8803"/>
                </a:cubicBezTo>
                <a:cubicBezTo>
                  <a:pt x="9010" y="9079"/>
                  <a:pt x="9251" y="9320"/>
                  <a:pt x="9515" y="9526"/>
                </a:cubicBezTo>
                <a:cubicBezTo>
                  <a:pt x="9755" y="9712"/>
                  <a:pt x="10057" y="9814"/>
                  <a:pt x="10362" y="9814"/>
                </a:cubicBezTo>
                <a:cubicBezTo>
                  <a:pt x="10378" y="9814"/>
                  <a:pt x="10394" y="9814"/>
                  <a:pt x="10410" y="9813"/>
                </a:cubicBezTo>
                <a:cubicBezTo>
                  <a:pt x="10731" y="9790"/>
                  <a:pt x="11041" y="9664"/>
                  <a:pt x="11294" y="9457"/>
                </a:cubicBezTo>
                <a:cubicBezTo>
                  <a:pt x="11420" y="9343"/>
                  <a:pt x="11546" y="9228"/>
                  <a:pt x="11661" y="9102"/>
                </a:cubicBezTo>
                <a:lnTo>
                  <a:pt x="11845" y="8906"/>
                </a:lnTo>
                <a:lnTo>
                  <a:pt x="11914" y="8826"/>
                </a:lnTo>
                <a:lnTo>
                  <a:pt x="11971" y="8769"/>
                </a:lnTo>
                <a:lnTo>
                  <a:pt x="12419" y="8298"/>
                </a:lnTo>
                <a:lnTo>
                  <a:pt x="13314" y="7346"/>
                </a:lnTo>
                <a:lnTo>
                  <a:pt x="16217" y="4270"/>
                </a:lnTo>
                <a:cubicBezTo>
                  <a:pt x="16383" y="5064"/>
                  <a:pt x="16559" y="5869"/>
                  <a:pt x="16572" y="5869"/>
                </a:cubicBezTo>
                <a:cubicBezTo>
                  <a:pt x="16573" y="5869"/>
                  <a:pt x="16573" y="5868"/>
                  <a:pt x="16573" y="5865"/>
                </a:cubicBezTo>
                <a:cubicBezTo>
                  <a:pt x="16573" y="5727"/>
                  <a:pt x="17664" y="0"/>
                  <a:pt x="1766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3"/>
          <p:cNvSpPr/>
          <p:nvPr/>
        </p:nvSpPr>
        <p:spPr>
          <a:xfrm>
            <a:off x="6110899" y="2743198"/>
            <a:ext cx="175161" cy="197632"/>
          </a:xfrm>
          <a:custGeom>
            <a:rect b="b" l="l" r="r" t="t"/>
            <a:pathLst>
              <a:path extrusionOk="0" h="12005" w="10640">
                <a:moveTo>
                  <a:pt x="4729" y="1"/>
                </a:moveTo>
                <a:lnTo>
                  <a:pt x="5865" y="678"/>
                </a:lnTo>
                <a:cubicBezTo>
                  <a:pt x="4901" y="1045"/>
                  <a:pt x="3983" y="1516"/>
                  <a:pt x="3122" y="2078"/>
                </a:cubicBezTo>
                <a:cubicBezTo>
                  <a:pt x="2835" y="2273"/>
                  <a:pt x="2559" y="2480"/>
                  <a:pt x="2296" y="2698"/>
                </a:cubicBezTo>
                <a:cubicBezTo>
                  <a:pt x="2227" y="2755"/>
                  <a:pt x="2158" y="2813"/>
                  <a:pt x="2100" y="2870"/>
                </a:cubicBezTo>
                <a:cubicBezTo>
                  <a:pt x="2032" y="2939"/>
                  <a:pt x="1963" y="2997"/>
                  <a:pt x="1905" y="3054"/>
                </a:cubicBezTo>
                <a:lnTo>
                  <a:pt x="1710" y="3249"/>
                </a:lnTo>
                <a:cubicBezTo>
                  <a:pt x="1653" y="3306"/>
                  <a:pt x="1595" y="3375"/>
                  <a:pt x="1538" y="3444"/>
                </a:cubicBezTo>
                <a:cubicBezTo>
                  <a:pt x="1469" y="3513"/>
                  <a:pt x="1412" y="3582"/>
                  <a:pt x="1366" y="3651"/>
                </a:cubicBezTo>
                <a:cubicBezTo>
                  <a:pt x="1308" y="3720"/>
                  <a:pt x="1251" y="3800"/>
                  <a:pt x="1194" y="3869"/>
                </a:cubicBezTo>
                <a:cubicBezTo>
                  <a:pt x="1090" y="4007"/>
                  <a:pt x="987" y="4156"/>
                  <a:pt x="895" y="4305"/>
                </a:cubicBezTo>
                <a:cubicBezTo>
                  <a:pt x="803" y="4466"/>
                  <a:pt x="712" y="4615"/>
                  <a:pt x="631" y="4775"/>
                </a:cubicBezTo>
                <a:cubicBezTo>
                  <a:pt x="539" y="4936"/>
                  <a:pt x="471" y="5097"/>
                  <a:pt x="402" y="5269"/>
                </a:cubicBezTo>
                <a:cubicBezTo>
                  <a:pt x="264" y="5602"/>
                  <a:pt x="161" y="5958"/>
                  <a:pt x="92" y="6313"/>
                </a:cubicBezTo>
                <a:cubicBezTo>
                  <a:pt x="23" y="6681"/>
                  <a:pt x="0" y="7048"/>
                  <a:pt x="23" y="7427"/>
                </a:cubicBezTo>
                <a:cubicBezTo>
                  <a:pt x="57" y="8173"/>
                  <a:pt x="298" y="8907"/>
                  <a:pt x="712" y="9527"/>
                </a:cubicBezTo>
                <a:cubicBezTo>
                  <a:pt x="1102" y="10124"/>
                  <a:pt x="1618" y="10629"/>
                  <a:pt x="2215" y="11019"/>
                </a:cubicBezTo>
                <a:cubicBezTo>
                  <a:pt x="2801" y="11386"/>
                  <a:pt x="3432" y="11662"/>
                  <a:pt x="4097" y="11823"/>
                </a:cubicBezTo>
                <a:cubicBezTo>
                  <a:pt x="4586" y="11942"/>
                  <a:pt x="5094" y="12005"/>
                  <a:pt x="5597" y="12005"/>
                </a:cubicBezTo>
                <a:cubicBezTo>
                  <a:pt x="5767" y="12005"/>
                  <a:pt x="5937" y="11998"/>
                  <a:pt x="6106" y="11983"/>
                </a:cubicBezTo>
                <a:cubicBezTo>
                  <a:pt x="6783" y="11926"/>
                  <a:pt x="7449" y="11731"/>
                  <a:pt x="8046" y="11432"/>
                </a:cubicBezTo>
                <a:cubicBezTo>
                  <a:pt x="8654" y="11122"/>
                  <a:pt x="9182" y="10698"/>
                  <a:pt x="9607" y="10170"/>
                </a:cubicBezTo>
                <a:cubicBezTo>
                  <a:pt x="10043" y="9653"/>
                  <a:pt x="10341" y="9045"/>
                  <a:pt x="10502" y="8391"/>
                </a:cubicBezTo>
                <a:cubicBezTo>
                  <a:pt x="10639" y="7748"/>
                  <a:pt x="10628" y="7071"/>
                  <a:pt x="10444" y="6440"/>
                </a:cubicBezTo>
                <a:cubicBezTo>
                  <a:pt x="10272" y="5808"/>
                  <a:pt x="9939" y="5235"/>
                  <a:pt x="9457" y="4787"/>
                </a:cubicBezTo>
                <a:cubicBezTo>
                  <a:pt x="8987" y="4351"/>
                  <a:pt x="8401" y="4064"/>
                  <a:pt x="7759" y="3949"/>
                </a:cubicBezTo>
                <a:cubicBezTo>
                  <a:pt x="7575" y="3915"/>
                  <a:pt x="7390" y="3898"/>
                  <a:pt x="7206" y="3898"/>
                </a:cubicBezTo>
                <a:cubicBezTo>
                  <a:pt x="6769" y="3898"/>
                  <a:pt x="6337" y="3993"/>
                  <a:pt x="5934" y="4179"/>
                </a:cubicBezTo>
                <a:cubicBezTo>
                  <a:pt x="6268" y="4052"/>
                  <a:pt x="6623" y="3987"/>
                  <a:pt x="6978" y="3987"/>
                </a:cubicBezTo>
                <a:cubicBezTo>
                  <a:pt x="7232" y="3987"/>
                  <a:pt x="7487" y="4020"/>
                  <a:pt x="7736" y="4087"/>
                </a:cubicBezTo>
                <a:cubicBezTo>
                  <a:pt x="8321" y="4236"/>
                  <a:pt x="8849" y="4546"/>
                  <a:pt x="9262" y="4982"/>
                </a:cubicBezTo>
                <a:cubicBezTo>
                  <a:pt x="9652" y="5418"/>
                  <a:pt x="9928" y="5958"/>
                  <a:pt x="10031" y="6531"/>
                </a:cubicBezTo>
                <a:cubicBezTo>
                  <a:pt x="10146" y="7105"/>
                  <a:pt x="10123" y="7702"/>
                  <a:pt x="9951" y="8253"/>
                </a:cubicBezTo>
                <a:cubicBezTo>
                  <a:pt x="9790" y="8804"/>
                  <a:pt x="9492" y="9298"/>
                  <a:pt x="9090" y="9711"/>
                </a:cubicBezTo>
                <a:cubicBezTo>
                  <a:pt x="8700" y="10124"/>
                  <a:pt x="8229" y="10445"/>
                  <a:pt x="7701" y="10663"/>
                </a:cubicBezTo>
                <a:cubicBezTo>
                  <a:pt x="7185" y="10881"/>
                  <a:pt x="6622" y="10996"/>
                  <a:pt x="6060" y="10996"/>
                </a:cubicBezTo>
                <a:cubicBezTo>
                  <a:pt x="5498" y="10996"/>
                  <a:pt x="4935" y="10916"/>
                  <a:pt x="4396" y="10744"/>
                </a:cubicBezTo>
                <a:cubicBezTo>
                  <a:pt x="3879" y="10571"/>
                  <a:pt x="3386" y="10308"/>
                  <a:pt x="2938" y="9975"/>
                </a:cubicBezTo>
                <a:cubicBezTo>
                  <a:pt x="2525" y="9665"/>
                  <a:pt x="2169" y="9263"/>
                  <a:pt x="1905" y="8804"/>
                </a:cubicBezTo>
                <a:cubicBezTo>
                  <a:pt x="1676" y="8368"/>
                  <a:pt x="1549" y="7886"/>
                  <a:pt x="1561" y="7392"/>
                </a:cubicBezTo>
                <a:cubicBezTo>
                  <a:pt x="1572" y="7140"/>
                  <a:pt x="1607" y="6899"/>
                  <a:pt x="1676" y="6658"/>
                </a:cubicBezTo>
                <a:cubicBezTo>
                  <a:pt x="1745" y="6417"/>
                  <a:pt x="1825" y="6176"/>
                  <a:pt x="1951" y="5946"/>
                </a:cubicBezTo>
                <a:cubicBezTo>
                  <a:pt x="1997" y="5820"/>
                  <a:pt x="2066" y="5717"/>
                  <a:pt x="2135" y="5602"/>
                </a:cubicBezTo>
                <a:cubicBezTo>
                  <a:pt x="2192" y="5487"/>
                  <a:pt x="2273" y="5384"/>
                  <a:pt x="2353" y="5280"/>
                </a:cubicBezTo>
                <a:cubicBezTo>
                  <a:pt x="2422" y="5177"/>
                  <a:pt x="2514" y="5074"/>
                  <a:pt x="2594" y="4971"/>
                </a:cubicBezTo>
                <a:cubicBezTo>
                  <a:pt x="2640" y="4925"/>
                  <a:pt x="2686" y="4879"/>
                  <a:pt x="2732" y="4833"/>
                </a:cubicBezTo>
                <a:cubicBezTo>
                  <a:pt x="2778" y="4787"/>
                  <a:pt x="2812" y="4741"/>
                  <a:pt x="2869" y="4684"/>
                </a:cubicBezTo>
                <a:cubicBezTo>
                  <a:pt x="2927" y="4638"/>
                  <a:pt x="2961" y="4592"/>
                  <a:pt x="3019" y="4557"/>
                </a:cubicBezTo>
                <a:lnTo>
                  <a:pt x="3156" y="4431"/>
                </a:lnTo>
                <a:cubicBezTo>
                  <a:pt x="3214" y="4385"/>
                  <a:pt x="3260" y="4339"/>
                  <a:pt x="3317" y="4305"/>
                </a:cubicBezTo>
                <a:cubicBezTo>
                  <a:pt x="3363" y="4259"/>
                  <a:pt x="3420" y="4225"/>
                  <a:pt x="3478" y="4179"/>
                </a:cubicBezTo>
                <a:cubicBezTo>
                  <a:pt x="3696" y="4018"/>
                  <a:pt x="3925" y="3880"/>
                  <a:pt x="4166" y="3743"/>
                </a:cubicBezTo>
                <a:cubicBezTo>
                  <a:pt x="5004" y="3295"/>
                  <a:pt x="5888" y="2928"/>
                  <a:pt x="6795" y="2664"/>
                </a:cubicBezTo>
                <a:lnTo>
                  <a:pt x="6795" y="2664"/>
                </a:lnTo>
                <a:lnTo>
                  <a:pt x="6611" y="3846"/>
                </a:lnTo>
                <a:lnTo>
                  <a:pt x="9790" y="253"/>
                </a:lnTo>
                <a:cubicBezTo>
                  <a:pt x="9618" y="253"/>
                  <a:pt x="4729" y="1"/>
                  <a:pt x="472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3"/>
          <p:cNvSpPr/>
          <p:nvPr/>
        </p:nvSpPr>
        <p:spPr>
          <a:xfrm>
            <a:off x="6074554" y="3095303"/>
            <a:ext cx="191426" cy="214342"/>
          </a:xfrm>
          <a:custGeom>
            <a:rect b="b" l="l" r="r" t="t"/>
            <a:pathLst>
              <a:path extrusionOk="0" h="13020" w="11628">
                <a:moveTo>
                  <a:pt x="5642" y="1"/>
                </a:moveTo>
                <a:cubicBezTo>
                  <a:pt x="5575" y="1"/>
                  <a:pt x="5508" y="2"/>
                  <a:pt x="5441" y="4"/>
                </a:cubicBezTo>
                <a:cubicBezTo>
                  <a:pt x="4787" y="27"/>
                  <a:pt x="4132" y="165"/>
                  <a:pt x="3524" y="417"/>
                </a:cubicBezTo>
                <a:cubicBezTo>
                  <a:pt x="2342" y="922"/>
                  <a:pt x="1343" y="1806"/>
                  <a:pt x="724" y="2931"/>
                </a:cubicBezTo>
                <a:cubicBezTo>
                  <a:pt x="414" y="3482"/>
                  <a:pt x="207" y="4090"/>
                  <a:pt x="104" y="4710"/>
                </a:cubicBezTo>
                <a:cubicBezTo>
                  <a:pt x="1" y="5341"/>
                  <a:pt x="69" y="5984"/>
                  <a:pt x="322" y="6569"/>
                </a:cubicBezTo>
                <a:cubicBezTo>
                  <a:pt x="586" y="7143"/>
                  <a:pt x="1034" y="7602"/>
                  <a:pt x="1607" y="7866"/>
                </a:cubicBezTo>
                <a:cubicBezTo>
                  <a:pt x="1960" y="8035"/>
                  <a:pt x="2346" y="8124"/>
                  <a:pt x="2731" y="8124"/>
                </a:cubicBezTo>
                <a:cubicBezTo>
                  <a:pt x="2948" y="8124"/>
                  <a:pt x="3164" y="8096"/>
                  <a:pt x="3375" y="8038"/>
                </a:cubicBezTo>
                <a:lnTo>
                  <a:pt x="3375" y="8038"/>
                </a:lnTo>
                <a:cubicBezTo>
                  <a:pt x="3236" y="8064"/>
                  <a:pt x="3096" y="8076"/>
                  <a:pt x="2957" y="8076"/>
                </a:cubicBezTo>
                <a:cubicBezTo>
                  <a:pt x="1916" y="8076"/>
                  <a:pt x="923" y="7386"/>
                  <a:pt x="609" y="6454"/>
                </a:cubicBezTo>
                <a:cubicBezTo>
                  <a:pt x="437" y="5915"/>
                  <a:pt x="425" y="5341"/>
                  <a:pt x="563" y="4790"/>
                </a:cubicBezTo>
                <a:cubicBezTo>
                  <a:pt x="701" y="4251"/>
                  <a:pt x="930" y="3734"/>
                  <a:pt x="1252" y="3264"/>
                </a:cubicBezTo>
                <a:cubicBezTo>
                  <a:pt x="1871" y="2345"/>
                  <a:pt x="2790" y="1657"/>
                  <a:pt x="3846" y="1313"/>
                </a:cubicBezTo>
                <a:cubicBezTo>
                  <a:pt x="4297" y="1172"/>
                  <a:pt x="4758" y="1102"/>
                  <a:pt x="5228" y="1102"/>
                </a:cubicBezTo>
                <a:cubicBezTo>
                  <a:pt x="5295" y="1102"/>
                  <a:pt x="5362" y="1103"/>
                  <a:pt x="5429" y="1106"/>
                </a:cubicBezTo>
                <a:cubicBezTo>
                  <a:pt x="5957" y="1140"/>
                  <a:pt x="6485" y="1255"/>
                  <a:pt x="6967" y="1462"/>
                </a:cubicBezTo>
                <a:cubicBezTo>
                  <a:pt x="7461" y="1657"/>
                  <a:pt x="7908" y="1932"/>
                  <a:pt x="8299" y="2277"/>
                </a:cubicBezTo>
                <a:cubicBezTo>
                  <a:pt x="8677" y="2609"/>
                  <a:pt x="8999" y="3011"/>
                  <a:pt x="9240" y="3459"/>
                </a:cubicBezTo>
                <a:cubicBezTo>
                  <a:pt x="9699" y="4354"/>
                  <a:pt x="9860" y="5375"/>
                  <a:pt x="9676" y="6374"/>
                </a:cubicBezTo>
                <a:cubicBezTo>
                  <a:pt x="9584" y="6845"/>
                  <a:pt x="9423" y="7292"/>
                  <a:pt x="9171" y="7705"/>
                </a:cubicBezTo>
                <a:cubicBezTo>
                  <a:pt x="8930" y="8119"/>
                  <a:pt x="8609" y="8474"/>
                  <a:pt x="8241" y="8773"/>
                </a:cubicBezTo>
                <a:cubicBezTo>
                  <a:pt x="7874" y="9071"/>
                  <a:pt x="7472" y="9312"/>
                  <a:pt x="7025" y="9473"/>
                </a:cubicBezTo>
                <a:cubicBezTo>
                  <a:pt x="6818" y="9553"/>
                  <a:pt x="6600" y="9611"/>
                  <a:pt x="6382" y="9656"/>
                </a:cubicBezTo>
                <a:lnTo>
                  <a:pt x="6623" y="8417"/>
                </a:lnTo>
                <a:lnTo>
                  <a:pt x="1539" y="11872"/>
                </a:lnTo>
                <a:lnTo>
                  <a:pt x="7300" y="13019"/>
                </a:lnTo>
                <a:lnTo>
                  <a:pt x="6807" y="12067"/>
                </a:lnTo>
                <a:cubicBezTo>
                  <a:pt x="7208" y="11963"/>
                  <a:pt x="7599" y="11826"/>
                  <a:pt x="7977" y="11642"/>
                </a:cubicBezTo>
                <a:cubicBezTo>
                  <a:pt x="8632" y="11321"/>
                  <a:pt x="9228" y="10907"/>
                  <a:pt x="9745" y="10402"/>
                </a:cubicBezTo>
                <a:cubicBezTo>
                  <a:pt x="10261" y="9897"/>
                  <a:pt x="10686" y="9312"/>
                  <a:pt x="10996" y="8669"/>
                </a:cubicBezTo>
                <a:cubicBezTo>
                  <a:pt x="11306" y="8027"/>
                  <a:pt x="11501" y="7327"/>
                  <a:pt x="11558" y="6615"/>
                </a:cubicBezTo>
                <a:cubicBezTo>
                  <a:pt x="11627" y="5926"/>
                  <a:pt x="11570" y="5226"/>
                  <a:pt x="11409" y="4549"/>
                </a:cubicBezTo>
                <a:cubicBezTo>
                  <a:pt x="11248" y="3872"/>
                  <a:pt x="10973" y="3229"/>
                  <a:pt x="10594" y="2655"/>
                </a:cubicBezTo>
                <a:cubicBezTo>
                  <a:pt x="10215" y="2081"/>
                  <a:pt x="9745" y="1576"/>
                  <a:pt x="9194" y="1163"/>
                </a:cubicBezTo>
                <a:cubicBezTo>
                  <a:pt x="8643" y="773"/>
                  <a:pt x="8046" y="475"/>
                  <a:pt x="7403" y="268"/>
                </a:cubicBezTo>
                <a:cubicBezTo>
                  <a:pt x="6836" y="93"/>
                  <a:pt x="6240" y="1"/>
                  <a:pt x="564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3"/>
          <p:cNvSpPr/>
          <p:nvPr/>
        </p:nvSpPr>
        <p:spPr>
          <a:xfrm rot="5756195">
            <a:off x="6064993" y="2393048"/>
            <a:ext cx="266961" cy="192558"/>
          </a:xfrm>
          <a:custGeom>
            <a:rect b="b" l="l" r="r" t="t"/>
            <a:pathLst>
              <a:path extrusionOk="0" h="11698" w="16218">
                <a:moveTo>
                  <a:pt x="2458" y="1"/>
                </a:moveTo>
                <a:cubicBezTo>
                  <a:pt x="2457" y="1"/>
                  <a:pt x="2457" y="1"/>
                  <a:pt x="2457" y="2"/>
                </a:cubicBezTo>
                <a:cubicBezTo>
                  <a:pt x="2422" y="117"/>
                  <a:pt x="0" y="4111"/>
                  <a:pt x="0" y="4111"/>
                </a:cubicBezTo>
                <a:lnTo>
                  <a:pt x="1125" y="3687"/>
                </a:lnTo>
                <a:lnTo>
                  <a:pt x="1125" y="3687"/>
                </a:lnTo>
                <a:cubicBezTo>
                  <a:pt x="1114" y="3790"/>
                  <a:pt x="1114" y="3905"/>
                  <a:pt x="1114" y="4019"/>
                </a:cubicBezTo>
                <a:cubicBezTo>
                  <a:pt x="1102" y="4513"/>
                  <a:pt x="1160" y="5006"/>
                  <a:pt x="1252" y="5488"/>
                </a:cubicBezTo>
                <a:cubicBezTo>
                  <a:pt x="1355" y="6005"/>
                  <a:pt x="1527" y="6498"/>
                  <a:pt x="1791" y="6958"/>
                </a:cubicBezTo>
                <a:cubicBezTo>
                  <a:pt x="2055" y="7428"/>
                  <a:pt x="2411" y="7841"/>
                  <a:pt x="2835" y="8163"/>
                </a:cubicBezTo>
                <a:cubicBezTo>
                  <a:pt x="3272" y="8518"/>
                  <a:pt x="3799" y="8737"/>
                  <a:pt x="4350" y="8828"/>
                </a:cubicBezTo>
                <a:cubicBezTo>
                  <a:pt x="4419" y="8840"/>
                  <a:pt x="4488" y="8851"/>
                  <a:pt x="4557" y="8851"/>
                </a:cubicBezTo>
                <a:cubicBezTo>
                  <a:pt x="4637" y="8851"/>
                  <a:pt x="4706" y="8863"/>
                  <a:pt x="4775" y="8863"/>
                </a:cubicBezTo>
                <a:lnTo>
                  <a:pt x="4993" y="8851"/>
                </a:lnTo>
                <a:lnTo>
                  <a:pt x="5200" y="8817"/>
                </a:lnTo>
                <a:lnTo>
                  <a:pt x="5303" y="8805"/>
                </a:lnTo>
                <a:cubicBezTo>
                  <a:pt x="5337" y="8805"/>
                  <a:pt x="5372" y="8782"/>
                  <a:pt x="5406" y="8782"/>
                </a:cubicBezTo>
                <a:lnTo>
                  <a:pt x="5601" y="8725"/>
                </a:lnTo>
                <a:cubicBezTo>
                  <a:pt x="5659" y="8714"/>
                  <a:pt x="5728" y="8691"/>
                  <a:pt x="5785" y="8668"/>
                </a:cubicBezTo>
                <a:cubicBezTo>
                  <a:pt x="5842" y="8645"/>
                  <a:pt x="5911" y="8622"/>
                  <a:pt x="5957" y="8599"/>
                </a:cubicBezTo>
                <a:cubicBezTo>
                  <a:pt x="6382" y="8415"/>
                  <a:pt x="6784" y="8197"/>
                  <a:pt x="7174" y="7945"/>
                </a:cubicBezTo>
                <a:cubicBezTo>
                  <a:pt x="7254" y="7899"/>
                  <a:pt x="7346" y="7841"/>
                  <a:pt x="7438" y="7795"/>
                </a:cubicBezTo>
                <a:lnTo>
                  <a:pt x="7564" y="7727"/>
                </a:lnTo>
                <a:lnTo>
                  <a:pt x="7690" y="7658"/>
                </a:lnTo>
                <a:cubicBezTo>
                  <a:pt x="7782" y="7612"/>
                  <a:pt x="7862" y="7577"/>
                  <a:pt x="7943" y="7543"/>
                </a:cubicBezTo>
                <a:cubicBezTo>
                  <a:pt x="7989" y="7520"/>
                  <a:pt x="8035" y="7508"/>
                  <a:pt x="8069" y="7497"/>
                </a:cubicBezTo>
                <a:cubicBezTo>
                  <a:pt x="8115" y="7486"/>
                  <a:pt x="8149" y="7463"/>
                  <a:pt x="8195" y="7463"/>
                </a:cubicBezTo>
                <a:cubicBezTo>
                  <a:pt x="8335" y="7416"/>
                  <a:pt x="8481" y="7393"/>
                  <a:pt x="8627" y="7393"/>
                </a:cubicBezTo>
                <a:cubicBezTo>
                  <a:pt x="8806" y="7393"/>
                  <a:pt x="8984" y="7428"/>
                  <a:pt x="9148" y="7497"/>
                </a:cubicBezTo>
                <a:cubicBezTo>
                  <a:pt x="9492" y="7635"/>
                  <a:pt x="9791" y="7853"/>
                  <a:pt x="10032" y="8140"/>
                </a:cubicBezTo>
                <a:cubicBezTo>
                  <a:pt x="10571" y="8702"/>
                  <a:pt x="10927" y="9505"/>
                  <a:pt x="11466" y="10217"/>
                </a:cubicBezTo>
                <a:cubicBezTo>
                  <a:pt x="11604" y="10401"/>
                  <a:pt x="11753" y="10573"/>
                  <a:pt x="11914" y="10734"/>
                </a:cubicBezTo>
                <a:cubicBezTo>
                  <a:pt x="11994" y="10814"/>
                  <a:pt x="12086" y="10883"/>
                  <a:pt x="12178" y="10952"/>
                </a:cubicBezTo>
                <a:cubicBezTo>
                  <a:pt x="12258" y="11032"/>
                  <a:pt x="12362" y="11089"/>
                  <a:pt x="12453" y="11158"/>
                </a:cubicBezTo>
                <a:cubicBezTo>
                  <a:pt x="12832" y="11388"/>
                  <a:pt x="13257" y="11548"/>
                  <a:pt x="13704" y="11640"/>
                </a:cubicBezTo>
                <a:cubicBezTo>
                  <a:pt x="13819" y="11663"/>
                  <a:pt x="13922" y="11663"/>
                  <a:pt x="14037" y="11675"/>
                </a:cubicBezTo>
                <a:cubicBezTo>
                  <a:pt x="14140" y="11698"/>
                  <a:pt x="14255" y="11686"/>
                  <a:pt x="14370" y="11698"/>
                </a:cubicBezTo>
                <a:cubicBezTo>
                  <a:pt x="14473" y="11698"/>
                  <a:pt x="14588" y="11698"/>
                  <a:pt x="14691" y="11675"/>
                </a:cubicBezTo>
                <a:cubicBezTo>
                  <a:pt x="14806" y="11663"/>
                  <a:pt x="14909" y="11652"/>
                  <a:pt x="15024" y="11629"/>
                </a:cubicBezTo>
                <a:cubicBezTo>
                  <a:pt x="15449" y="11548"/>
                  <a:pt x="15851" y="11388"/>
                  <a:pt x="16218" y="11147"/>
                </a:cubicBezTo>
                <a:lnTo>
                  <a:pt x="16218" y="11147"/>
                </a:lnTo>
                <a:cubicBezTo>
                  <a:pt x="15839" y="11342"/>
                  <a:pt x="15426" y="11468"/>
                  <a:pt x="15001" y="11503"/>
                </a:cubicBezTo>
                <a:cubicBezTo>
                  <a:pt x="14898" y="11514"/>
                  <a:pt x="14795" y="11514"/>
                  <a:pt x="14691" y="11514"/>
                </a:cubicBezTo>
                <a:cubicBezTo>
                  <a:pt x="14588" y="11514"/>
                  <a:pt x="14473" y="11503"/>
                  <a:pt x="14370" y="11503"/>
                </a:cubicBezTo>
                <a:cubicBezTo>
                  <a:pt x="14267" y="11491"/>
                  <a:pt x="14163" y="11480"/>
                  <a:pt x="14072" y="11457"/>
                </a:cubicBezTo>
                <a:cubicBezTo>
                  <a:pt x="13968" y="11434"/>
                  <a:pt x="13865" y="11411"/>
                  <a:pt x="13762" y="11376"/>
                </a:cubicBezTo>
                <a:cubicBezTo>
                  <a:pt x="13372" y="11273"/>
                  <a:pt x="13004" y="11078"/>
                  <a:pt x="12671" y="10837"/>
                </a:cubicBezTo>
                <a:cubicBezTo>
                  <a:pt x="12603" y="10768"/>
                  <a:pt x="12522" y="10711"/>
                  <a:pt x="12453" y="10642"/>
                </a:cubicBezTo>
                <a:cubicBezTo>
                  <a:pt x="12384" y="10561"/>
                  <a:pt x="12304" y="10493"/>
                  <a:pt x="12247" y="10412"/>
                </a:cubicBezTo>
                <a:cubicBezTo>
                  <a:pt x="12120" y="10263"/>
                  <a:pt x="11994" y="10091"/>
                  <a:pt x="11891" y="9919"/>
                </a:cubicBezTo>
                <a:cubicBezTo>
                  <a:pt x="11684" y="9574"/>
                  <a:pt x="11501" y="9196"/>
                  <a:pt x="11317" y="8805"/>
                </a:cubicBezTo>
                <a:cubicBezTo>
                  <a:pt x="11225" y="8610"/>
                  <a:pt x="11122" y="8415"/>
                  <a:pt x="11019" y="8209"/>
                </a:cubicBezTo>
                <a:cubicBezTo>
                  <a:pt x="10904" y="8013"/>
                  <a:pt x="10778" y="7818"/>
                  <a:pt x="10640" y="7635"/>
                </a:cubicBezTo>
                <a:cubicBezTo>
                  <a:pt x="10342" y="7233"/>
                  <a:pt x="9974" y="6912"/>
                  <a:pt x="9538" y="6671"/>
                </a:cubicBezTo>
                <a:cubicBezTo>
                  <a:pt x="9297" y="6544"/>
                  <a:pt x="9045" y="6464"/>
                  <a:pt x="8781" y="6430"/>
                </a:cubicBezTo>
                <a:cubicBezTo>
                  <a:pt x="8643" y="6407"/>
                  <a:pt x="8505" y="6407"/>
                  <a:pt x="8379" y="6407"/>
                </a:cubicBezTo>
                <a:cubicBezTo>
                  <a:pt x="8310" y="6407"/>
                  <a:pt x="8241" y="6407"/>
                  <a:pt x="8172" y="6418"/>
                </a:cubicBezTo>
                <a:lnTo>
                  <a:pt x="7977" y="6441"/>
                </a:lnTo>
                <a:cubicBezTo>
                  <a:pt x="7920" y="6453"/>
                  <a:pt x="7851" y="6464"/>
                  <a:pt x="7794" y="6487"/>
                </a:cubicBezTo>
                <a:cubicBezTo>
                  <a:pt x="7736" y="6498"/>
                  <a:pt x="7667" y="6510"/>
                  <a:pt x="7610" y="6533"/>
                </a:cubicBezTo>
                <a:cubicBezTo>
                  <a:pt x="7495" y="6567"/>
                  <a:pt x="7369" y="6602"/>
                  <a:pt x="7266" y="6648"/>
                </a:cubicBezTo>
                <a:lnTo>
                  <a:pt x="7093" y="6705"/>
                </a:lnTo>
                <a:lnTo>
                  <a:pt x="6933" y="6774"/>
                </a:lnTo>
                <a:cubicBezTo>
                  <a:pt x="6829" y="6820"/>
                  <a:pt x="6726" y="6866"/>
                  <a:pt x="6634" y="6923"/>
                </a:cubicBezTo>
                <a:cubicBezTo>
                  <a:pt x="6267" y="7095"/>
                  <a:pt x="5900" y="7256"/>
                  <a:pt x="5521" y="7382"/>
                </a:cubicBezTo>
                <a:cubicBezTo>
                  <a:pt x="5475" y="7394"/>
                  <a:pt x="5441" y="7405"/>
                  <a:pt x="5395" y="7417"/>
                </a:cubicBezTo>
                <a:cubicBezTo>
                  <a:pt x="5349" y="7428"/>
                  <a:pt x="5314" y="7440"/>
                  <a:pt x="5269" y="7451"/>
                </a:cubicBezTo>
                <a:lnTo>
                  <a:pt x="5154" y="7463"/>
                </a:lnTo>
                <a:lnTo>
                  <a:pt x="5096" y="7474"/>
                </a:lnTo>
                <a:lnTo>
                  <a:pt x="4924" y="7474"/>
                </a:lnTo>
                <a:lnTo>
                  <a:pt x="4821" y="7463"/>
                </a:lnTo>
                <a:cubicBezTo>
                  <a:pt x="4787" y="7463"/>
                  <a:pt x="4752" y="7451"/>
                  <a:pt x="4718" y="7451"/>
                </a:cubicBezTo>
                <a:cubicBezTo>
                  <a:pt x="4683" y="7440"/>
                  <a:pt x="4649" y="7440"/>
                  <a:pt x="4614" y="7428"/>
                </a:cubicBezTo>
                <a:cubicBezTo>
                  <a:pt x="4316" y="7336"/>
                  <a:pt x="4052" y="7187"/>
                  <a:pt x="3834" y="6969"/>
                </a:cubicBezTo>
                <a:cubicBezTo>
                  <a:pt x="3604" y="6751"/>
                  <a:pt x="3421" y="6476"/>
                  <a:pt x="3294" y="6189"/>
                </a:cubicBezTo>
                <a:cubicBezTo>
                  <a:pt x="3168" y="5867"/>
                  <a:pt x="3088" y="5546"/>
                  <a:pt x="3053" y="5213"/>
                </a:cubicBezTo>
                <a:cubicBezTo>
                  <a:pt x="3019" y="4697"/>
                  <a:pt x="3042" y="4180"/>
                  <a:pt x="3122" y="3664"/>
                </a:cubicBezTo>
                <a:lnTo>
                  <a:pt x="4304" y="4237"/>
                </a:lnTo>
                <a:cubicBezTo>
                  <a:pt x="4304" y="4237"/>
                  <a:pt x="2522" y="1"/>
                  <a:pt x="24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3"/>
          <p:cNvSpPr/>
          <p:nvPr/>
        </p:nvSpPr>
        <p:spPr>
          <a:xfrm>
            <a:off x="6448076" y="4127327"/>
            <a:ext cx="178947" cy="162896"/>
          </a:xfrm>
          <a:custGeom>
            <a:rect b="b" l="l" r="r" t="t"/>
            <a:pathLst>
              <a:path extrusionOk="0" h="9895" w="10870">
                <a:moveTo>
                  <a:pt x="10869" y="1"/>
                </a:moveTo>
                <a:lnTo>
                  <a:pt x="10869" y="1"/>
                </a:lnTo>
                <a:cubicBezTo>
                  <a:pt x="9779" y="276"/>
                  <a:pt x="3914" y="1917"/>
                  <a:pt x="3914" y="1917"/>
                </a:cubicBezTo>
                <a:lnTo>
                  <a:pt x="5727" y="2549"/>
                </a:lnTo>
                <a:lnTo>
                  <a:pt x="0" y="9894"/>
                </a:lnTo>
                <a:lnTo>
                  <a:pt x="7736" y="4959"/>
                </a:lnTo>
                <a:cubicBezTo>
                  <a:pt x="8057" y="5847"/>
                  <a:pt x="8368" y="6706"/>
                  <a:pt x="8409" y="6706"/>
                </a:cubicBezTo>
                <a:cubicBezTo>
                  <a:pt x="8411" y="6706"/>
                  <a:pt x="8413" y="6701"/>
                  <a:pt x="8413" y="6692"/>
                </a:cubicBezTo>
                <a:cubicBezTo>
                  <a:pt x="8413" y="6416"/>
                  <a:pt x="10869" y="1"/>
                  <a:pt x="108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3"/>
          <p:cNvSpPr/>
          <p:nvPr/>
        </p:nvSpPr>
        <p:spPr>
          <a:xfrm>
            <a:off x="6438717" y="3055375"/>
            <a:ext cx="198" cy="955"/>
          </a:xfrm>
          <a:custGeom>
            <a:rect b="b" l="l" r="r" t="t"/>
            <a:pathLst>
              <a:path extrusionOk="0" h="58" w="12">
                <a:moveTo>
                  <a:pt x="0" y="0"/>
                </a:moveTo>
                <a:cubicBezTo>
                  <a:pt x="0" y="7"/>
                  <a:pt x="0" y="27"/>
                  <a:pt x="0" y="57"/>
                </a:cubicBezTo>
                <a:cubicBezTo>
                  <a:pt x="12" y="34"/>
                  <a:pt x="12" y="12"/>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3"/>
          <p:cNvSpPr/>
          <p:nvPr/>
        </p:nvSpPr>
        <p:spPr>
          <a:xfrm>
            <a:off x="6327440" y="2915936"/>
            <a:ext cx="145117" cy="251777"/>
          </a:xfrm>
          <a:custGeom>
            <a:rect b="b" l="l" r="r" t="t"/>
            <a:pathLst>
              <a:path extrusionOk="0" h="15294" w="8815">
                <a:moveTo>
                  <a:pt x="0" y="1"/>
                </a:moveTo>
                <a:lnTo>
                  <a:pt x="0" y="1"/>
                </a:lnTo>
                <a:cubicBezTo>
                  <a:pt x="367" y="391"/>
                  <a:pt x="700" y="804"/>
                  <a:pt x="1010" y="1252"/>
                </a:cubicBezTo>
                <a:cubicBezTo>
                  <a:pt x="1308" y="1677"/>
                  <a:pt x="1561" y="2124"/>
                  <a:pt x="1779" y="2595"/>
                </a:cubicBezTo>
                <a:cubicBezTo>
                  <a:pt x="2192" y="3513"/>
                  <a:pt x="2433" y="4500"/>
                  <a:pt x="2502" y="5498"/>
                </a:cubicBezTo>
                <a:cubicBezTo>
                  <a:pt x="2548" y="6003"/>
                  <a:pt x="2559" y="6520"/>
                  <a:pt x="2582" y="7059"/>
                </a:cubicBezTo>
                <a:cubicBezTo>
                  <a:pt x="2594" y="7633"/>
                  <a:pt x="2640" y="8207"/>
                  <a:pt x="2720" y="8781"/>
                </a:cubicBezTo>
                <a:cubicBezTo>
                  <a:pt x="2812" y="9424"/>
                  <a:pt x="2973" y="10055"/>
                  <a:pt x="3214" y="10663"/>
                </a:cubicBezTo>
                <a:cubicBezTo>
                  <a:pt x="3351" y="10985"/>
                  <a:pt x="3501" y="11306"/>
                  <a:pt x="3684" y="11616"/>
                </a:cubicBezTo>
                <a:cubicBezTo>
                  <a:pt x="3087" y="11960"/>
                  <a:pt x="2548" y="12293"/>
                  <a:pt x="2548" y="12293"/>
                </a:cubicBezTo>
                <a:cubicBezTo>
                  <a:pt x="2683" y="12428"/>
                  <a:pt x="8290" y="15293"/>
                  <a:pt x="8660" y="15293"/>
                </a:cubicBezTo>
                <a:cubicBezTo>
                  <a:pt x="8668" y="15293"/>
                  <a:pt x="8674" y="15292"/>
                  <a:pt x="8677" y="15289"/>
                </a:cubicBezTo>
                <a:cubicBezTo>
                  <a:pt x="8815" y="15162"/>
                  <a:pt x="6909" y="9206"/>
                  <a:pt x="6772" y="8540"/>
                </a:cubicBezTo>
                <a:cubicBezTo>
                  <a:pt x="6737" y="8678"/>
                  <a:pt x="6508" y="9056"/>
                  <a:pt x="6232" y="9447"/>
                </a:cubicBezTo>
                <a:cubicBezTo>
                  <a:pt x="6152" y="9366"/>
                  <a:pt x="6060" y="9274"/>
                  <a:pt x="5980" y="9160"/>
                </a:cubicBezTo>
                <a:cubicBezTo>
                  <a:pt x="5716" y="8827"/>
                  <a:pt x="5486" y="8460"/>
                  <a:pt x="5314" y="8069"/>
                </a:cubicBezTo>
                <a:cubicBezTo>
                  <a:pt x="4924" y="7220"/>
                  <a:pt x="4660" y="6153"/>
                  <a:pt x="4247" y="5085"/>
                </a:cubicBezTo>
                <a:cubicBezTo>
                  <a:pt x="3868" y="3995"/>
                  <a:pt x="3283" y="2985"/>
                  <a:pt x="2537" y="2101"/>
                </a:cubicBezTo>
                <a:cubicBezTo>
                  <a:pt x="2169" y="1688"/>
                  <a:pt x="1768" y="1298"/>
                  <a:pt x="1331" y="942"/>
                </a:cubicBezTo>
                <a:cubicBezTo>
                  <a:pt x="907" y="598"/>
                  <a:pt x="471" y="288"/>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3"/>
          <p:cNvSpPr/>
          <p:nvPr/>
        </p:nvSpPr>
        <p:spPr>
          <a:xfrm>
            <a:off x="6162502" y="4077069"/>
            <a:ext cx="274562" cy="94676"/>
          </a:xfrm>
          <a:custGeom>
            <a:rect b="b" l="l" r="r" t="t"/>
            <a:pathLst>
              <a:path extrusionOk="0" h="5751" w="16678">
                <a:moveTo>
                  <a:pt x="16677" y="0"/>
                </a:moveTo>
                <a:cubicBezTo>
                  <a:pt x="15082" y="1377"/>
                  <a:pt x="13096" y="2192"/>
                  <a:pt x="10996" y="2341"/>
                </a:cubicBezTo>
                <a:cubicBezTo>
                  <a:pt x="10831" y="2350"/>
                  <a:pt x="10666" y="2355"/>
                  <a:pt x="10502" y="2355"/>
                </a:cubicBezTo>
                <a:cubicBezTo>
                  <a:pt x="8983" y="2355"/>
                  <a:pt x="7488" y="1974"/>
                  <a:pt x="6153" y="1228"/>
                </a:cubicBezTo>
                <a:lnTo>
                  <a:pt x="6818" y="287"/>
                </a:lnTo>
                <a:lnTo>
                  <a:pt x="6818" y="287"/>
                </a:lnTo>
                <a:lnTo>
                  <a:pt x="1" y="838"/>
                </a:lnTo>
                <a:lnTo>
                  <a:pt x="5590" y="5750"/>
                </a:lnTo>
                <a:lnTo>
                  <a:pt x="5430" y="4488"/>
                </a:lnTo>
                <a:lnTo>
                  <a:pt x="5430" y="4488"/>
                </a:lnTo>
                <a:cubicBezTo>
                  <a:pt x="6172" y="4634"/>
                  <a:pt x="6926" y="4708"/>
                  <a:pt x="7680" y="4708"/>
                </a:cubicBezTo>
                <a:cubicBezTo>
                  <a:pt x="8928" y="4708"/>
                  <a:pt x="10175" y="4506"/>
                  <a:pt x="11363" y="4097"/>
                </a:cubicBezTo>
                <a:cubicBezTo>
                  <a:pt x="13533" y="3340"/>
                  <a:pt x="15392" y="1905"/>
                  <a:pt x="1667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3"/>
          <p:cNvSpPr/>
          <p:nvPr/>
        </p:nvSpPr>
        <p:spPr>
          <a:xfrm>
            <a:off x="6435217" y="2861114"/>
            <a:ext cx="157974" cy="121707"/>
          </a:xfrm>
          <a:custGeom>
            <a:rect b="b" l="l" r="r" t="t"/>
            <a:pathLst>
              <a:path extrusionOk="0" h="7393" w="9596">
                <a:moveTo>
                  <a:pt x="5372" y="1"/>
                </a:moveTo>
                <a:cubicBezTo>
                  <a:pt x="4832" y="12"/>
                  <a:pt x="4316" y="116"/>
                  <a:pt x="3822" y="299"/>
                </a:cubicBezTo>
                <a:cubicBezTo>
                  <a:pt x="3501" y="426"/>
                  <a:pt x="3202" y="575"/>
                  <a:pt x="2927" y="758"/>
                </a:cubicBezTo>
                <a:cubicBezTo>
                  <a:pt x="2640" y="954"/>
                  <a:pt x="2387" y="1172"/>
                  <a:pt x="2158" y="1424"/>
                </a:cubicBezTo>
                <a:cubicBezTo>
                  <a:pt x="1951" y="1654"/>
                  <a:pt x="1779" y="1895"/>
                  <a:pt x="1630" y="2170"/>
                </a:cubicBezTo>
                <a:cubicBezTo>
                  <a:pt x="1366" y="1906"/>
                  <a:pt x="1090" y="678"/>
                  <a:pt x="1090" y="678"/>
                </a:cubicBezTo>
                <a:cubicBezTo>
                  <a:pt x="1090" y="793"/>
                  <a:pt x="0" y="5728"/>
                  <a:pt x="0" y="5728"/>
                </a:cubicBezTo>
                <a:lnTo>
                  <a:pt x="4637" y="3811"/>
                </a:lnTo>
                <a:cubicBezTo>
                  <a:pt x="4603" y="3811"/>
                  <a:pt x="3684" y="3811"/>
                  <a:pt x="3156" y="3479"/>
                </a:cubicBezTo>
                <a:cubicBezTo>
                  <a:pt x="3329" y="3387"/>
                  <a:pt x="3501" y="3283"/>
                  <a:pt x="3673" y="3192"/>
                </a:cubicBezTo>
                <a:cubicBezTo>
                  <a:pt x="3845" y="3088"/>
                  <a:pt x="4017" y="3008"/>
                  <a:pt x="4189" y="2939"/>
                </a:cubicBezTo>
                <a:cubicBezTo>
                  <a:pt x="4350" y="2870"/>
                  <a:pt x="4511" y="2801"/>
                  <a:pt x="4683" y="2756"/>
                </a:cubicBezTo>
                <a:cubicBezTo>
                  <a:pt x="4912" y="2687"/>
                  <a:pt x="5165" y="2652"/>
                  <a:pt x="5406" y="2641"/>
                </a:cubicBezTo>
                <a:cubicBezTo>
                  <a:pt x="5528" y="2627"/>
                  <a:pt x="5650" y="2621"/>
                  <a:pt x="5773" y="2621"/>
                </a:cubicBezTo>
                <a:cubicBezTo>
                  <a:pt x="5960" y="2621"/>
                  <a:pt x="6148" y="2636"/>
                  <a:pt x="6336" y="2664"/>
                </a:cubicBezTo>
                <a:cubicBezTo>
                  <a:pt x="6600" y="2710"/>
                  <a:pt x="6852" y="2790"/>
                  <a:pt x="7105" y="2905"/>
                </a:cubicBezTo>
                <a:cubicBezTo>
                  <a:pt x="7392" y="3054"/>
                  <a:pt x="7655" y="3249"/>
                  <a:pt x="7862" y="3479"/>
                </a:cubicBezTo>
                <a:cubicBezTo>
                  <a:pt x="8103" y="3743"/>
                  <a:pt x="8287" y="4064"/>
                  <a:pt x="8379" y="4408"/>
                </a:cubicBezTo>
                <a:cubicBezTo>
                  <a:pt x="8585" y="5154"/>
                  <a:pt x="8482" y="5958"/>
                  <a:pt x="8092" y="6623"/>
                </a:cubicBezTo>
                <a:cubicBezTo>
                  <a:pt x="7919" y="6922"/>
                  <a:pt x="7701" y="7174"/>
                  <a:pt x="7437" y="7392"/>
                </a:cubicBezTo>
                <a:cubicBezTo>
                  <a:pt x="7782" y="7266"/>
                  <a:pt x="8092" y="7082"/>
                  <a:pt x="8356" y="6853"/>
                </a:cubicBezTo>
                <a:cubicBezTo>
                  <a:pt x="8700" y="6554"/>
                  <a:pt x="8975" y="6199"/>
                  <a:pt x="9170" y="5786"/>
                </a:cubicBezTo>
                <a:cubicBezTo>
                  <a:pt x="9400" y="5326"/>
                  <a:pt x="9538" y="4821"/>
                  <a:pt x="9572" y="4305"/>
                </a:cubicBezTo>
                <a:cubicBezTo>
                  <a:pt x="9595" y="3743"/>
                  <a:pt x="9492" y="3180"/>
                  <a:pt x="9262" y="2664"/>
                </a:cubicBezTo>
                <a:cubicBezTo>
                  <a:pt x="9044" y="2159"/>
                  <a:pt x="8734" y="1700"/>
                  <a:pt x="8344" y="1321"/>
                </a:cubicBezTo>
                <a:cubicBezTo>
                  <a:pt x="7988" y="977"/>
                  <a:pt x="7598" y="690"/>
                  <a:pt x="7162" y="472"/>
                </a:cubicBezTo>
                <a:cubicBezTo>
                  <a:pt x="6818" y="299"/>
                  <a:pt x="6450" y="162"/>
                  <a:pt x="6072" y="81"/>
                </a:cubicBezTo>
                <a:cubicBezTo>
                  <a:pt x="5842" y="35"/>
                  <a:pt x="5601" y="1"/>
                  <a:pt x="537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3"/>
          <p:cNvSpPr/>
          <p:nvPr/>
        </p:nvSpPr>
        <p:spPr>
          <a:xfrm rot="4553285">
            <a:off x="6198353" y="2424271"/>
            <a:ext cx="111463" cy="187024"/>
          </a:xfrm>
          <a:custGeom>
            <a:rect b="b" l="l" r="r" t="t"/>
            <a:pathLst>
              <a:path extrusionOk="0" h="15670" w="9339">
                <a:moveTo>
                  <a:pt x="4917" y="4499"/>
                </a:moveTo>
                <a:cubicBezTo>
                  <a:pt x="4918" y="4500"/>
                  <a:pt x="4919" y="4501"/>
                  <a:pt x="4920" y="4502"/>
                </a:cubicBezTo>
                <a:cubicBezTo>
                  <a:pt x="4919" y="4501"/>
                  <a:pt x="4918" y="4500"/>
                  <a:pt x="4917" y="4499"/>
                </a:cubicBezTo>
                <a:close/>
                <a:moveTo>
                  <a:pt x="960" y="0"/>
                </a:moveTo>
                <a:cubicBezTo>
                  <a:pt x="950" y="0"/>
                  <a:pt x="132" y="5675"/>
                  <a:pt x="7" y="5868"/>
                </a:cubicBezTo>
                <a:cubicBezTo>
                  <a:pt x="1" y="5877"/>
                  <a:pt x="1" y="5882"/>
                  <a:pt x="5" y="5882"/>
                </a:cubicBezTo>
                <a:cubicBezTo>
                  <a:pt x="48" y="5882"/>
                  <a:pt x="590" y="5442"/>
                  <a:pt x="1017" y="5202"/>
                </a:cubicBezTo>
                <a:cubicBezTo>
                  <a:pt x="1086" y="11802"/>
                  <a:pt x="7663" y="6224"/>
                  <a:pt x="8581" y="15670"/>
                </a:cubicBezTo>
                <a:cubicBezTo>
                  <a:pt x="9339" y="5994"/>
                  <a:pt x="2291" y="10539"/>
                  <a:pt x="3164" y="4135"/>
                </a:cubicBezTo>
                <a:lnTo>
                  <a:pt x="3164" y="4135"/>
                </a:lnTo>
                <a:cubicBezTo>
                  <a:pt x="3810" y="4373"/>
                  <a:pt x="4836" y="4410"/>
                  <a:pt x="4917" y="4499"/>
                </a:cubicBezTo>
                <a:lnTo>
                  <a:pt x="4917" y="4499"/>
                </a:lnTo>
                <a:cubicBezTo>
                  <a:pt x="4491" y="3947"/>
                  <a:pt x="949" y="164"/>
                  <a:pt x="960" y="3"/>
                </a:cubicBezTo>
                <a:cubicBezTo>
                  <a:pt x="960" y="1"/>
                  <a:pt x="960" y="0"/>
                  <a:pt x="9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3"/>
          <p:cNvSpPr/>
          <p:nvPr/>
        </p:nvSpPr>
        <p:spPr>
          <a:xfrm>
            <a:off x="6249272" y="3351697"/>
            <a:ext cx="273047" cy="193583"/>
          </a:xfrm>
          <a:custGeom>
            <a:rect b="b" l="l" r="r" t="t"/>
            <a:pathLst>
              <a:path extrusionOk="0" h="11759" w="16586">
                <a:moveTo>
                  <a:pt x="8487" y="0"/>
                </a:moveTo>
                <a:cubicBezTo>
                  <a:pt x="8382" y="0"/>
                  <a:pt x="8277" y="2"/>
                  <a:pt x="8172" y="6"/>
                </a:cubicBezTo>
                <a:cubicBezTo>
                  <a:pt x="7587" y="40"/>
                  <a:pt x="6990" y="109"/>
                  <a:pt x="6416" y="236"/>
                </a:cubicBezTo>
                <a:cubicBezTo>
                  <a:pt x="5877" y="350"/>
                  <a:pt x="5337" y="500"/>
                  <a:pt x="4821" y="695"/>
                </a:cubicBezTo>
                <a:cubicBezTo>
                  <a:pt x="3926" y="1005"/>
                  <a:pt x="3065" y="1406"/>
                  <a:pt x="2239" y="1888"/>
                </a:cubicBezTo>
                <a:cubicBezTo>
                  <a:pt x="1665" y="2210"/>
                  <a:pt x="1114" y="2554"/>
                  <a:pt x="586" y="2944"/>
                </a:cubicBezTo>
                <a:cubicBezTo>
                  <a:pt x="207" y="3220"/>
                  <a:pt x="0" y="3392"/>
                  <a:pt x="0" y="3392"/>
                </a:cubicBezTo>
                <a:cubicBezTo>
                  <a:pt x="0" y="3392"/>
                  <a:pt x="241" y="3266"/>
                  <a:pt x="655" y="3059"/>
                </a:cubicBezTo>
                <a:cubicBezTo>
                  <a:pt x="1240" y="2783"/>
                  <a:pt x="1837" y="2542"/>
                  <a:pt x="2445" y="2336"/>
                </a:cubicBezTo>
                <a:cubicBezTo>
                  <a:pt x="3294" y="2026"/>
                  <a:pt x="4178" y="1796"/>
                  <a:pt x="5073" y="1647"/>
                </a:cubicBezTo>
                <a:cubicBezTo>
                  <a:pt x="5567" y="1555"/>
                  <a:pt x="6072" y="1510"/>
                  <a:pt x="6577" y="1487"/>
                </a:cubicBezTo>
                <a:cubicBezTo>
                  <a:pt x="6661" y="1485"/>
                  <a:pt x="6744" y="1484"/>
                  <a:pt x="6828" y="1484"/>
                </a:cubicBezTo>
                <a:cubicBezTo>
                  <a:pt x="7258" y="1484"/>
                  <a:pt x="7682" y="1509"/>
                  <a:pt x="8115" y="1567"/>
                </a:cubicBezTo>
                <a:cubicBezTo>
                  <a:pt x="8608" y="1636"/>
                  <a:pt x="9102" y="1751"/>
                  <a:pt x="9573" y="1911"/>
                </a:cubicBezTo>
                <a:cubicBezTo>
                  <a:pt x="9802" y="2003"/>
                  <a:pt x="10020" y="2095"/>
                  <a:pt x="10238" y="2198"/>
                </a:cubicBezTo>
                <a:cubicBezTo>
                  <a:pt x="10445" y="2301"/>
                  <a:pt x="10640" y="2416"/>
                  <a:pt x="10835" y="2542"/>
                </a:cubicBezTo>
                <a:cubicBezTo>
                  <a:pt x="11512" y="2979"/>
                  <a:pt x="12052" y="3587"/>
                  <a:pt x="12419" y="4310"/>
                </a:cubicBezTo>
                <a:cubicBezTo>
                  <a:pt x="12453" y="4379"/>
                  <a:pt x="12476" y="4448"/>
                  <a:pt x="12511" y="4528"/>
                </a:cubicBezTo>
                <a:lnTo>
                  <a:pt x="12545" y="4643"/>
                </a:lnTo>
                <a:lnTo>
                  <a:pt x="12580" y="4746"/>
                </a:lnTo>
                <a:cubicBezTo>
                  <a:pt x="12603" y="4815"/>
                  <a:pt x="12614" y="4884"/>
                  <a:pt x="12637" y="4953"/>
                </a:cubicBezTo>
                <a:cubicBezTo>
                  <a:pt x="12648" y="5010"/>
                  <a:pt x="12660" y="5090"/>
                  <a:pt x="12671" y="5182"/>
                </a:cubicBezTo>
                <a:cubicBezTo>
                  <a:pt x="12729" y="5458"/>
                  <a:pt x="12752" y="5745"/>
                  <a:pt x="12763" y="6043"/>
                </a:cubicBezTo>
                <a:cubicBezTo>
                  <a:pt x="12775" y="6353"/>
                  <a:pt x="12752" y="6674"/>
                  <a:pt x="12706" y="6984"/>
                </a:cubicBezTo>
                <a:lnTo>
                  <a:pt x="11845" y="6559"/>
                </a:lnTo>
                <a:cubicBezTo>
                  <a:pt x="11845" y="6559"/>
                  <a:pt x="11845" y="6559"/>
                  <a:pt x="11844" y="6559"/>
                </a:cubicBezTo>
                <a:lnTo>
                  <a:pt x="11844" y="6559"/>
                </a:lnTo>
                <a:cubicBezTo>
                  <a:pt x="11823" y="6559"/>
                  <a:pt x="14003" y="11656"/>
                  <a:pt x="13991" y="11759"/>
                </a:cubicBezTo>
                <a:lnTo>
                  <a:pt x="16585" y="6250"/>
                </a:lnTo>
                <a:lnTo>
                  <a:pt x="15816" y="6628"/>
                </a:lnTo>
                <a:cubicBezTo>
                  <a:pt x="15805" y="6318"/>
                  <a:pt x="15770" y="6009"/>
                  <a:pt x="15724" y="5710"/>
                </a:cubicBezTo>
                <a:cubicBezTo>
                  <a:pt x="15644" y="5286"/>
                  <a:pt x="15541" y="4861"/>
                  <a:pt x="15403" y="4448"/>
                </a:cubicBezTo>
                <a:cubicBezTo>
                  <a:pt x="15311" y="4195"/>
                  <a:pt x="15219" y="3943"/>
                  <a:pt x="15093" y="3702"/>
                </a:cubicBezTo>
                <a:lnTo>
                  <a:pt x="15001" y="3507"/>
                </a:lnTo>
                <a:lnTo>
                  <a:pt x="14898" y="3323"/>
                </a:lnTo>
                <a:cubicBezTo>
                  <a:pt x="14818" y="3197"/>
                  <a:pt x="14737" y="3070"/>
                  <a:pt x="14657" y="2956"/>
                </a:cubicBezTo>
                <a:cubicBezTo>
                  <a:pt x="13945" y="1946"/>
                  <a:pt x="12958" y="1154"/>
                  <a:pt x="11834" y="660"/>
                </a:cubicBezTo>
                <a:cubicBezTo>
                  <a:pt x="11535" y="534"/>
                  <a:pt x="11237" y="431"/>
                  <a:pt x="10938" y="350"/>
                </a:cubicBezTo>
                <a:cubicBezTo>
                  <a:pt x="10640" y="258"/>
                  <a:pt x="10330" y="190"/>
                  <a:pt x="10020" y="132"/>
                </a:cubicBezTo>
                <a:cubicBezTo>
                  <a:pt x="9515" y="46"/>
                  <a:pt x="9001" y="0"/>
                  <a:pt x="848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3"/>
          <p:cNvSpPr/>
          <p:nvPr/>
        </p:nvSpPr>
        <p:spPr>
          <a:xfrm>
            <a:off x="6307588" y="2482510"/>
            <a:ext cx="329546" cy="169547"/>
          </a:xfrm>
          <a:custGeom>
            <a:rect b="b" l="l" r="r" t="t"/>
            <a:pathLst>
              <a:path extrusionOk="0" h="10299" w="20018">
                <a:moveTo>
                  <a:pt x="4570" y="1"/>
                </a:moveTo>
                <a:cubicBezTo>
                  <a:pt x="3120" y="1"/>
                  <a:pt x="1603" y="1141"/>
                  <a:pt x="1" y="4273"/>
                </a:cubicBezTo>
                <a:cubicBezTo>
                  <a:pt x="1391" y="2141"/>
                  <a:pt x="2699" y="1329"/>
                  <a:pt x="3952" y="1329"/>
                </a:cubicBezTo>
                <a:cubicBezTo>
                  <a:pt x="7955" y="1329"/>
                  <a:pt x="11394" y="9622"/>
                  <a:pt x="15152" y="9622"/>
                </a:cubicBezTo>
                <a:cubicBezTo>
                  <a:pt x="15857" y="9622"/>
                  <a:pt x="16575" y="9329"/>
                  <a:pt x="17309" y="8634"/>
                </a:cubicBezTo>
                <a:lnTo>
                  <a:pt x="17309" y="8634"/>
                </a:lnTo>
                <a:lnTo>
                  <a:pt x="16953" y="10298"/>
                </a:lnTo>
                <a:lnTo>
                  <a:pt x="20017" y="5593"/>
                </a:lnTo>
                <a:lnTo>
                  <a:pt x="15139" y="7532"/>
                </a:lnTo>
                <a:lnTo>
                  <a:pt x="16609" y="7658"/>
                </a:lnTo>
                <a:cubicBezTo>
                  <a:pt x="16139" y="8034"/>
                  <a:pt x="15670" y="8199"/>
                  <a:pt x="15198" y="8199"/>
                </a:cubicBezTo>
                <a:cubicBezTo>
                  <a:pt x="11870" y="8199"/>
                  <a:pt x="8458" y="1"/>
                  <a:pt x="45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3"/>
          <p:cNvSpPr/>
          <p:nvPr/>
        </p:nvSpPr>
        <p:spPr>
          <a:xfrm rot="-5400000">
            <a:off x="5984168" y="2783203"/>
            <a:ext cx="330287" cy="251794"/>
          </a:xfrm>
          <a:custGeom>
            <a:rect b="b" l="l" r="r" t="t"/>
            <a:pathLst>
              <a:path extrusionOk="0" h="15295" w="20063">
                <a:moveTo>
                  <a:pt x="10657" y="1"/>
                </a:moveTo>
                <a:cubicBezTo>
                  <a:pt x="5482" y="1"/>
                  <a:pt x="1229" y="4371"/>
                  <a:pt x="2698" y="11301"/>
                </a:cubicBezTo>
                <a:lnTo>
                  <a:pt x="1" y="11404"/>
                </a:lnTo>
                <a:lnTo>
                  <a:pt x="5762" y="15295"/>
                </a:lnTo>
                <a:lnTo>
                  <a:pt x="6899" y="9166"/>
                </a:lnTo>
                <a:lnTo>
                  <a:pt x="4924" y="10543"/>
                </a:lnTo>
                <a:cubicBezTo>
                  <a:pt x="2470" y="5336"/>
                  <a:pt x="6367" y="689"/>
                  <a:pt x="11516" y="689"/>
                </a:cubicBezTo>
                <a:cubicBezTo>
                  <a:pt x="14266" y="689"/>
                  <a:pt x="17374" y="2014"/>
                  <a:pt x="20063" y="5287"/>
                </a:cubicBezTo>
                <a:cubicBezTo>
                  <a:pt x="17311" y="1626"/>
                  <a:pt x="13813" y="1"/>
                  <a:pt x="106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3"/>
          <p:cNvSpPr/>
          <p:nvPr/>
        </p:nvSpPr>
        <p:spPr>
          <a:xfrm>
            <a:off x="6185003" y="3771954"/>
            <a:ext cx="378852" cy="132408"/>
          </a:xfrm>
          <a:custGeom>
            <a:rect b="b" l="l" r="r" t="t"/>
            <a:pathLst>
              <a:path extrusionOk="0" h="8043" w="23013">
                <a:moveTo>
                  <a:pt x="1" y="0"/>
                </a:moveTo>
                <a:cubicBezTo>
                  <a:pt x="692" y="1451"/>
                  <a:pt x="2555" y="5036"/>
                  <a:pt x="2617" y="5036"/>
                </a:cubicBezTo>
                <a:cubicBezTo>
                  <a:pt x="2619" y="5036"/>
                  <a:pt x="2619" y="5034"/>
                  <a:pt x="2618" y="5027"/>
                </a:cubicBezTo>
                <a:cubicBezTo>
                  <a:pt x="2572" y="4809"/>
                  <a:pt x="2606" y="4396"/>
                  <a:pt x="2606" y="3799"/>
                </a:cubicBezTo>
                <a:lnTo>
                  <a:pt x="2606" y="3799"/>
                </a:lnTo>
                <a:cubicBezTo>
                  <a:pt x="5605" y="6844"/>
                  <a:pt x="10284" y="8042"/>
                  <a:pt x="14640" y="8042"/>
                </a:cubicBezTo>
                <a:cubicBezTo>
                  <a:pt x="17887" y="8042"/>
                  <a:pt x="20954" y="7376"/>
                  <a:pt x="23013" y="6313"/>
                </a:cubicBezTo>
                <a:lnTo>
                  <a:pt x="23013" y="6313"/>
                </a:lnTo>
                <a:cubicBezTo>
                  <a:pt x="21156" y="6681"/>
                  <a:pt x="19225" y="6870"/>
                  <a:pt x="17312" y="6870"/>
                </a:cubicBezTo>
                <a:cubicBezTo>
                  <a:pt x="12073" y="6870"/>
                  <a:pt x="6972" y="5455"/>
                  <a:pt x="3903" y="2445"/>
                </a:cubicBezTo>
                <a:lnTo>
                  <a:pt x="3903" y="2445"/>
                </a:lnTo>
                <a:cubicBezTo>
                  <a:pt x="4326" y="2451"/>
                  <a:pt x="4772" y="2464"/>
                  <a:pt x="5081" y="2464"/>
                </a:cubicBezTo>
                <a:cubicBezTo>
                  <a:pt x="5352" y="2464"/>
                  <a:pt x="5518" y="2454"/>
                  <a:pt x="5475" y="2422"/>
                </a:cubicBezTo>
                <a:cubicBezTo>
                  <a:pt x="5395" y="2342"/>
                  <a:pt x="1" y="1"/>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427" name="Google Shape;4427;p53"/>
          <p:cNvGrpSpPr/>
          <p:nvPr/>
        </p:nvGrpSpPr>
        <p:grpSpPr>
          <a:xfrm>
            <a:off x="1225886" y="3778145"/>
            <a:ext cx="505303" cy="503968"/>
            <a:chOff x="1190625" y="238125"/>
            <a:chExt cx="5252625" cy="5238750"/>
          </a:xfrm>
        </p:grpSpPr>
        <p:sp>
          <p:nvSpPr>
            <p:cNvPr id="4428" name="Google Shape;4428;p53"/>
            <p:cNvSpPr/>
            <p:nvPr/>
          </p:nvSpPr>
          <p:spPr>
            <a:xfrm>
              <a:off x="3803050" y="23812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3"/>
            <p:cNvSpPr/>
            <p:nvPr/>
          </p:nvSpPr>
          <p:spPr>
            <a:xfrm>
              <a:off x="3710575" y="238125"/>
              <a:ext cx="23150" cy="217325"/>
            </a:xfrm>
            <a:custGeom>
              <a:rect b="b" l="l" r="r" t="t"/>
              <a:pathLst>
                <a:path extrusionOk="0" h="8693" w="926">
                  <a:moveTo>
                    <a:pt x="1" y="0"/>
                  </a:moveTo>
                  <a:lnTo>
                    <a:pt x="370" y="8693"/>
                  </a:lnTo>
                  <a:lnTo>
                    <a:pt x="925" y="869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3"/>
            <p:cNvSpPr/>
            <p:nvPr/>
          </p:nvSpPr>
          <p:spPr>
            <a:xfrm>
              <a:off x="3622725" y="242725"/>
              <a:ext cx="27775" cy="217350"/>
            </a:xfrm>
            <a:custGeom>
              <a:rect b="b" l="l" r="r" t="t"/>
              <a:pathLst>
                <a:path extrusionOk="0" h="8694" w="1111">
                  <a:moveTo>
                    <a:pt x="370" y="1"/>
                  </a:moveTo>
                  <a:lnTo>
                    <a:pt x="0" y="186"/>
                  </a:lnTo>
                  <a:lnTo>
                    <a:pt x="555" y="8694"/>
                  </a:lnTo>
                  <a:lnTo>
                    <a:pt x="1110" y="869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3"/>
            <p:cNvSpPr/>
            <p:nvPr/>
          </p:nvSpPr>
          <p:spPr>
            <a:xfrm>
              <a:off x="3530250" y="251975"/>
              <a:ext cx="37025" cy="212725"/>
            </a:xfrm>
            <a:custGeom>
              <a:rect b="b" l="l" r="r" t="t"/>
              <a:pathLst>
                <a:path extrusionOk="0" h="8509" w="1481">
                  <a:moveTo>
                    <a:pt x="0" y="1"/>
                  </a:moveTo>
                  <a:lnTo>
                    <a:pt x="925" y="8509"/>
                  </a:lnTo>
                  <a:lnTo>
                    <a:pt x="1480"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3"/>
            <p:cNvSpPr/>
            <p:nvPr/>
          </p:nvSpPr>
          <p:spPr>
            <a:xfrm>
              <a:off x="3437775" y="261225"/>
              <a:ext cx="41625" cy="212725"/>
            </a:xfrm>
            <a:custGeom>
              <a:rect b="b" l="l" r="r" t="t"/>
              <a:pathLst>
                <a:path extrusionOk="0" h="8509" w="1665">
                  <a:moveTo>
                    <a:pt x="555" y="1"/>
                  </a:moveTo>
                  <a:lnTo>
                    <a:pt x="0" y="186"/>
                  </a:lnTo>
                  <a:lnTo>
                    <a:pt x="1295" y="8509"/>
                  </a:lnTo>
                  <a:lnTo>
                    <a:pt x="1665" y="850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3"/>
            <p:cNvSpPr/>
            <p:nvPr/>
          </p:nvSpPr>
          <p:spPr>
            <a:xfrm>
              <a:off x="3349925" y="275100"/>
              <a:ext cx="50875" cy="217350"/>
            </a:xfrm>
            <a:custGeom>
              <a:rect b="b" l="l" r="r" t="t"/>
              <a:pathLst>
                <a:path extrusionOk="0" h="8694" w="2035">
                  <a:moveTo>
                    <a:pt x="370" y="1"/>
                  </a:moveTo>
                  <a:lnTo>
                    <a:pt x="0" y="186"/>
                  </a:lnTo>
                  <a:lnTo>
                    <a:pt x="1480" y="8693"/>
                  </a:lnTo>
                  <a:lnTo>
                    <a:pt x="203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3"/>
            <p:cNvSpPr/>
            <p:nvPr/>
          </p:nvSpPr>
          <p:spPr>
            <a:xfrm>
              <a:off x="3257450" y="293600"/>
              <a:ext cx="60125" cy="212725"/>
            </a:xfrm>
            <a:custGeom>
              <a:rect b="b" l="l" r="r" t="t"/>
              <a:pathLst>
                <a:path extrusionOk="0" h="8509" w="2405">
                  <a:moveTo>
                    <a:pt x="555" y="0"/>
                  </a:moveTo>
                  <a:lnTo>
                    <a:pt x="0" y="185"/>
                  </a:lnTo>
                  <a:lnTo>
                    <a:pt x="1850" y="8508"/>
                  </a:lnTo>
                  <a:lnTo>
                    <a:pt x="2405"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3"/>
            <p:cNvSpPr/>
            <p:nvPr/>
          </p:nvSpPr>
          <p:spPr>
            <a:xfrm>
              <a:off x="3169600" y="316725"/>
              <a:ext cx="64750" cy="208075"/>
            </a:xfrm>
            <a:custGeom>
              <a:rect b="b" l="l" r="r" t="t"/>
              <a:pathLst>
                <a:path extrusionOk="0" h="8323" w="2590">
                  <a:moveTo>
                    <a:pt x="0" y="0"/>
                  </a:moveTo>
                  <a:lnTo>
                    <a:pt x="2035" y="8323"/>
                  </a:lnTo>
                  <a:lnTo>
                    <a:pt x="2590" y="813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3"/>
            <p:cNvSpPr/>
            <p:nvPr/>
          </p:nvSpPr>
          <p:spPr>
            <a:xfrm>
              <a:off x="3081750" y="339825"/>
              <a:ext cx="69375" cy="208100"/>
            </a:xfrm>
            <a:custGeom>
              <a:rect b="b" l="l" r="r" t="t"/>
              <a:pathLst>
                <a:path extrusionOk="0" h="8324" w="2775">
                  <a:moveTo>
                    <a:pt x="0" y="1"/>
                  </a:moveTo>
                  <a:lnTo>
                    <a:pt x="2405" y="8324"/>
                  </a:lnTo>
                  <a:lnTo>
                    <a:pt x="277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3"/>
            <p:cNvSpPr/>
            <p:nvPr/>
          </p:nvSpPr>
          <p:spPr>
            <a:xfrm>
              <a:off x="2993900" y="362950"/>
              <a:ext cx="78625" cy="208100"/>
            </a:xfrm>
            <a:custGeom>
              <a:rect b="b" l="l" r="r" t="t"/>
              <a:pathLst>
                <a:path extrusionOk="0" h="8324" w="3145">
                  <a:moveTo>
                    <a:pt x="555" y="1"/>
                  </a:moveTo>
                  <a:lnTo>
                    <a:pt x="0" y="186"/>
                  </a:lnTo>
                  <a:lnTo>
                    <a:pt x="2589" y="8324"/>
                  </a:lnTo>
                  <a:lnTo>
                    <a:pt x="3144" y="813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3"/>
            <p:cNvSpPr/>
            <p:nvPr/>
          </p:nvSpPr>
          <p:spPr>
            <a:xfrm>
              <a:off x="2906025" y="395325"/>
              <a:ext cx="87900" cy="203475"/>
            </a:xfrm>
            <a:custGeom>
              <a:rect b="b" l="l" r="r" t="t"/>
              <a:pathLst>
                <a:path extrusionOk="0" h="8139" w="3516">
                  <a:moveTo>
                    <a:pt x="556" y="0"/>
                  </a:moveTo>
                  <a:lnTo>
                    <a:pt x="1" y="185"/>
                  </a:lnTo>
                  <a:lnTo>
                    <a:pt x="2960" y="8138"/>
                  </a:lnTo>
                  <a:lnTo>
                    <a:pt x="3515"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3"/>
            <p:cNvSpPr/>
            <p:nvPr/>
          </p:nvSpPr>
          <p:spPr>
            <a:xfrm>
              <a:off x="2822800" y="427700"/>
              <a:ext cx="92500" cy="203450"/>
            </a:xfrm>
            <a:custGeom>
              <a:rect b="b" l="l" r="r" t="t"/>
              <a:pathLst>
                <a:path extrusionOk="0" h="8138" w="3700">
                  <a:moveTo>
                    <a:pt x="556" y="0"/>
                  </a:moveTo>
                  <a:lnTo>
                    <a:pt x="1" y="185"/>
                  </a:lnTo>
                  <a:lnTo>
                    <a:pt x="3145" y="8138"/>
                  </a:lnTo>
                  <a:lnTo>
                    <a:pt x="3700" y="795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3"/>
            <p:cNvSpPr/>
            <p:nvPr/>
          </p:nvSpPr>
          <p:spPr>
            <a:xfrm>
              <a:off x="2739575" y="460050"/>
              <a:ext cx="97125" cy="203475"/>
            </a:xfrm>
            <a:custGeom>
              <a:rect b="b" l="l" r="r" t="t"/>
              <a:pathLst>
                <a:path extrusionOk="0" h="8139" w="3885">
                  <a:moveTo>
                    <a:pt x="371" y="1"/>
                  </a:moveTo>
                  <a:lnTo>
                    <a:pt x="1" y="371"/>
                  </a:lnTo>
                  <a:lnTo>
                    <a:pt x="3515" y="8139"/>
                  </a:lnTo>
                  <a:lnTo>
                    <a:pt x="3885" y="795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3"/>
            <p:cNvSpPr/>
            <p:nvPr/>
          </p:nvSpPr>
          <p:spPr>
            <a:xfrm>
              <a:off x="2656350" y="501675"/>
              <a:ext cx="106375" cy="198850"/>
            </a:xfrm>
            <a:custGeom>
              <a:rect b="b" l="l" r="r" t="t"/>
              <a:pathLst>
                <a:path extrusionOk="0" h="7954" w="4255">
                  <a:moveTo>
                    <a:pt x="371" y="0"/>
                  </a:moveTo>
                  <a:lnTo>
                    <a:pt x="1" y="185"/>
                  </a:lnTo>
                  <a:lnTo>
                    <a:pt x="3700" y="7953"/>
                  </a:lnTo>
                  <a:lnTo>
                    <a:pt x="4254" y="758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3"/>
            <p:cNvSpPr/>
            <p:nvPr/>
          </p:nvSpPr>
          <p:spPr>
            <a:xfrm>
              <a:off x="2573125" y="543275"/>
              <a:ext cx="115625" cy="194225"/>
            </a:xfrm>
            <a:custGeom>
              <a:rect b="b" l="l" r="r" t="t"/>
              <a:pathLst>
                <a:path extrusionOk="0" h="7769" w="4625">
                  <a:moveTo>
                    <a:pt x="555" y="1"/>
                  </a:moveTo>
                  <a:lnTo>
                    <a:pt x="0" y="186"/>
                  </a:lnTo>
                  <a:lnTo>
                    <a:pt x="4069" y="7769"/>
                  </a:lnTo>
                  <a:lnTo>
                    <a:pt x="4624" y="758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3"/>
            <p:cNvSpPr/>
            <p:nvPr/>
          </p:nvSpPr>
          <p:spPr>
            <a:xfrm>
              <a:off x="2494525" y="584900"/>
              <a:ext cx="120250" cy="194225"/>
            </a:xfrm>
            <a:custGeom>
              <a:rect b="b" l="l" r="r" t="t"/>
              <a:pathLst>
                <a:path extrusionOk="0" h="7769" w="4810">
                  <a:moveTo>
                    <a:pt x="370" y="0"/>
                  </a:moveTo>
                  <a:lnTo>
                    <a:pt x="0" y="370"/>
                  </a:lnTo>
                  <a:lnTo>
                    <a:pt x="4254" y="7768"/>
                  </a:lnTo>
                  <a:lnTo>
                    <a:pt x="4809" y="739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3"/>
            <p:cNvSpPr/>
            <p:nvPr/>
          </p:nvSpPr>
          <p:spPr>
            <a:xfrm>
              <a:off x="2415925" y="631125"/>
              <a:ext cx="124850" cy="189600"/>
            </a:xfrm>
            <a:custGeom>
              <a:rect b="b" l="l" r="r" t="t"/>
              <a:pathLst>
                <a:path extrusionOk="0" h="7584" w="4994">
                  <a:moveTo>
                    <a:pt x="555" y="1"/>
                  </a:moveTo>
                  <a:lnTo>
                    <a:pt x="0" y="371"/>
                  </a:lnTo>
                  <a:lnTo>
                    <a:pt x="4624" y="7584"/>
                  </a:lnTo>
                  <a:lnTo>
                    <a:pt x="4994" y="739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3"/>
            <p:cNvSpPr/>
            <p:nvPr/>
          </p:nvSpPr>
          <p:spPr>
            <a:xfrm>
              <a:off x="2341925" y="682000"/>
              <a:ext cx="129500" cy="184975"/>
            </a:xfrm>
            <a:custGeom>
              <a:rect b="b" l="l" r="r" t="t"/>
              <a:pathLst>
                <a:path extrusionOk="0" h="7399" w="5180">
                  <a:moveTo>
                    <a:pt x="371" y="0"/>
                  </a:moveTo>
                  <a:lnTo>
                    <a:pt x="1" y="370"/>
                  </a:lnTo>
                  <a:lnTo>
                    <a:pt x="4810" y="7398"/>
                  </a:lnTo>
                  <a:lnTo>
                    <a:pt x="5180" y="7213"/>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3"/>
            <p:cNvSpPr/>
            <p:nvPr/>
          </p:nvSpPr>
          <p:spPr>
            <a:xfrm>
              <a:off x="2263325" y="732850"/>
              <a:ext cx="138750" cy="180350"/>
            </a:xfrm>
            <a:custGeom>
              <a:rect b="b" l="l" r="r" t="t"/>
              <a:pathLst>
                <a:path extrusionOk="0" h="7214" w="5550">
                  <a:moveTo>
                    <a:pt x="556" y="1"/>
                  </a:moveTo>
                  <a:lnTo>
                    <a:pt x="1" y="371"/>
                  </a:lnTo>
                  <a:lnTo>
                    <a:pt x="5179" y="7214"/>
                  </a:lnTo>
                  <a:lnTo>
                    <a:pt x="5549" y="702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3"/>
            <p:cNvSpPr/>
            <p:nvPr/>
          </p:nvSpPr>
          <p:spPr>
            <a:xfrm>
              <a:off x="2193975" y="788350"/>
              <a:ext cx="138750" cy="175725"/>
            </a:xfrm>
            <a:custGeom>
              <a:rect b="b" l="l" r="r" t="t"/>
              <a:pathLst>
                <a:path extrusionOk="0" h="7029" w="5550">
                  <a:moveTo>
                    <a:pt x="370" y="0"/>
                  </a:moveTo>
                  <a:lnTo>
                    <a:pt x="0" y="370"/>
                  </a:lnTo>
                  <a:lnTo>
                    <a:pt x="5179" y="7028"/>
                  </a:lnTo>
                  <a:lnTo>
                    <a:pt x="5549" y="684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3"/>
            <p:cNvSpPr/>
            <p:nvPr/>
          </p:nvSpPr>
          <p:spPr>
            <a:xfrm>
              <a:off x="2120000" y="848450"/>
              <a:ext cx="147975" cy="171100"/>
            </a:xfrm>
            <a:custGeom>
              <a:rect b="b" l="l" r="r" t="t"/>
              <a:pathLst>
                <a:path extrusionOk="0" h="6844" w="5919">
                  <a:moveTo>
                    <a:pt x="370" y="1"/>
                  </a:moveTo>
                  <a:lnTo>
                    <a:pt x="0" y="186"/>
                  </a:lnTo>
                  <a:lnTo>
                    <a:pt x="5549" y="6844"/>
                  </a:lnTo>
                  <a:lnTo>
                    <a:pt x="5919" y="6474"/>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3"/>
            <p:cNvSpPr/>
            <p:nvPr/>
          </p:nvSpPr>
          <p:spPr>
            <a:xfrm>
              <a:off x="2050625" y="908550"/>
              <a:ext cx="152625" cy="166500"/>
            </a:xfrm>
            <a:custGeom>
              <a:rect b="b" l="l" r="r" t="t"/>
              <a:pathLst>
                <a:path extrusionOk="0" h="6660" w="6105">
                  <a:moveTo>
                    <a:pt x="556" y="1"/>
                  </a:moveTo>
                  <a:lnTo>
                    <a:pt x="1" y="186"/>
                  </a:lnTo>
                  <a:lnTo>
                    <a:pt x="5734" y="6659"/>
                  </a:lnTo>
                  <a:lnTo>
                    <a:pt x="6104" y="628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3"/>
            <p:cNvSpPr/>
            <p:nvPr/>
          </p:nvSpPr>
          <p:spPr>
            <a:xfrm>
              <a:off x="1985900" y="968675"/>
              <a:ext cx="157225" cy="161850"/>
            </a:xfrm>
            <a:custGeom>
              <a:rect b="b" l="l" r="r" t="t"/>
              <a:pathLst>
                <a:path extrusionOk="0" h="6474" w="6289">
                  <a:moveTo>
                    <a:pt x="371" y="0"/>
                  </a:moveTo>
                  <a:lnTo>
                    <a:pt x="1" y="370"/>
                  </a:lnTo>
                  <a:lnTo>
                    <a:pt x="5919" y="6474"/>
                  </a:lnTo>
                  <a:lnTo>
                    <a:pt x="6289" y="610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3"/>
            <p:cNvSpPr/>
            <p:nvPr/>
          </p:nvSpPr>
          <p:spPr>
            <a:xfrm>
              <a:off x="1921175" y="1033400"/>
              <a:ext cx="161850" cy="157225"/>
            </a:xfrm>
            <a:custGeom>
              <a:rect b="b" l="l" r="r" t="t"/>
              <a:pathLst>
                <a:path extrusionOk="0" h="6289" w="6474">
                  <a:moveTo>
                    <a:pt x="370" y="1"/>
                  </a:moveTo>
                  <a:lnTo>
                    <a:pt x="0" y="371"/>
                  </a:lnTo>
                  <a:lnTo>
                    <a:pt x="6104" y="6289"/>
                  </a:lnTo>
                  <a:lnTo>
                    <a:pt x="6474" y="5919"/>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3"/>
            <p:cNvSpPr/>
            <p:nvPr/>
          </p:nvSpPr>
          <p:spPr>
            <a:xfrm>
              <a:off x="1861050" y="1098125"/>
              <a:ext cx="166500" cy="157250"/>
            </a:xfrm>
            <a:custGeom>
              <a:rect b="b" l="l" r="r" t="t"/>
              <a:pathLst>
                <a:path extrusionOk="0" h="6290" w="6660">
                  <a:moveTo>
                    <a:pt x="186" y="1"/>
                  </a:moveTo>
                  <a:lnTo>
                    <a:pt x="1" y="371"/>
                  </a:lnTo>
                  <a:lnTo>
                    <a:pt x="6289" y="6289"/>
                  </a:lnTo>
                  <a:lnTo>
                    <a:pt x="6659" y="573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3"/>
            <p:cNvSpPr/>
            <p:nvPr/>
          </p:nvSpPr>
          <p:spPr>
            <a:xfrm>
              <a:off x="1800950" y="1167500"/>
              <a:ext cx="171100" cy="147975"/>
            </a:xfrm>
            <a:custGeom>
              <a:rect b="b" l="l" r="r" t="t"/>
              <a:pathLst>
                <a:path extrusionOk="0" h="5919" w="6844">
                  <a:moveTo>
                    <a:pt x="186" y="0"/>
                  </a:moveTo>
                  <a:lnTo>
                    <a:pt x="1" y="370"/>
                  </a:lnTo>
                  <a:lnTo>
                    <a:pt x="6474" y="5919"/>
                  </a:lnTo>
                  <a:lnTo>
                    <a:pt x="6844" y="554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3"/>
            <p:cNvSpPr/>
            <p:nvPr/>
          </p:nvSpPr>
          <p:spPr>
            <a:xfrm>
              <a:off x="1740850" y="1241475"/>
              <a:ext cx="175725" cy="138750"/>
            </a:xfrm>
            <a:custGeom>
              <a:rect b="b" l="l" r="r" t="t"/>
              <a:pathLst>
                <a:path extrusionOk="0" h="5550" w="7029">
                  <a:moveTo>
                    <a:pt x="370" y="0"/>
                  </a:moveTo>
                  <a:lnTo>
                    <a:pt x="0" y="370"/>
                  </a:lnTo>
                  <a:lnTo>
                    <a:pt x="6843" y="5549"/>
                  </a:lnTo>
                  <a:lnTo>
                    <a:pt x="7028" y="517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3"/>
            <p:cNvSpPr/>
            <p:nvPr/>
          </p:nvSpPr>
          <p:spPr>
            <a:xfrm>
              <a:off x="1685350" y="1310825"/>
              <a:ext cx="184975" cy="138750"/>
            </a:xfrm>
            <a:custGeom>
              <a:rect b="b" l="l" r="r" t="t"/>
              <a:pathLst>
                <a:path extrusionOk="0" h="5550" w="7399">
                  <a:moveTo>
                    <a:pt x="371" y="1"/>
                  </a:moveTo>
                  <a:lnTo>
                    <a:pt x="1" y="556"/>
                  </a:lnTo>
                  <a:lnTo>
                    <a:pt x="7029" y="5549"/>
                  </a:lnTo>
                  <a:lnTo>
                    <a:pt x="7399" y="517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3"/>
            <p:cNvSpPr/>
            <p:nvPr/>
          </p:nvSpPr>
          <p:spPr>
            <a:xfrm>
              <a:off x="1634500" y="1389425"/>
              <a:ext cx="184975" cy="129500"/>
            </a:xfrm>
            <a:custGeom>
              <a:rect b="b" l="l" r="r" t="t"/>
              <a:pathLst>
                <a:path extrusionOk="0" h="5180" w="7399">
                  <a:moveTo>
                    <a:pt x="370" y="1"/>
                  </a:moveTo>
                  <a:lnTo>
                    <a:pt x="0" y="371"/>
                  </a:lnTo>
                  <a:lnTo>
                    <a:pt x="7213" y="5180"/>
                  </a:lnTo>
                  <a:lnTo>
                    <a:pt x="7398" y="4810"/>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3"/>
            <p:cNvSpPr/>
            <p:nvPr/>
          </p:nvSpPr>
          <p:spPr>
            <a:xfrm>
              <a:off x="1583625" y="1463425"/>
              <a:ext cx="189600" cy="124850"/>
            </a:xfrm>
            <a:custGeom>
              <a:rect b="b" l="l" r="r" t="t"/>
              <a:pathLst>
                <a:path extrusionOk="0" h="4994" w="7584">
                  <a:moveTo>
                    <a:pt x="371" y="0"/>
                  </a:moveTo>
                  <a:lnTo>
                    <a:pt x="1" y="370"/>
                  </a:lnTo>
                  <a:lnTo>
                    <a:pt x="7399" y="4994"/>
                  </a:lnTo>
                  <a:lnTo>
                    <a:pt x="7584" y="4624"/>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3"/>
            <p:cNvSpPr/>
            <p:nvPr/>
          </p:nvSpPr>
          <p:spPr>
            <a:xfrm>
              <a:off x="1537400" y="1542025"/>
              <a:ext cx="194225" cy="120250"/>
            </a:xfrm>
            <a:custGeom>
              <a:rect b="b" l="l" r="r" t="t"/>
              <a:pathLst>
                <a:path extrusionOk="0" h="4810" w="7769">
                  <a:moveTo>
                    <a:pt x="370" y="0"/>
                  </a:moveTo>
                  <a:lnTo>
                    <a:pt x="0" y="370"/>
                  </a:lnTo>
                  <a:lnTo>
                    <a:pt x="7398" y="4809"/>
                  </a:lnTo>
                  <a:lnTo>
                    <a:pt x="7768" y="425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3"/>
            <p:cNvSpPr/>
            <p:nvPr/>
          </p:nvSpPr>
          <p:spPr>
            <a:xfrm>
              <a:off x="1495775" y="1620625"/>
              <a:ext cx="194225" cy="115625"/>
            </a:xfrm>
            <a:custGeom>
              <a:rect b="b" l="l" r="r" t="t"/>
              <a:pathLst>
                <a:path extrusionOk="0" h="4625" w="7769">
                  <a:moveTo>
                    <a:pt x="186" y="0"/>
                  </a:moveTo>
                  <a:lnTo>
                    <a:pt x="1" y="555"/>
                  </a:lnTo>
                  <a:lnTo>
                    <a:pt x="7584" y="4624"/>
                  </a:lnTo>
                  <a:lnTo>
                    <a:pt x="7769" y="406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3"/>
            <p:cNvSpPr/>
            <p:nvPr/>
          </p:nvSpPr>
          <p:spPr>
            <a:xfrm>
              <a:off x="1454175" y="1703850"/>
              <a:ext cx="198850" cy="106375"/>
            </a:xfrm>
            <a:custGeom>
              <a:rect b="b" l="l" r="r" t="t"/>
              <a:pathLst>
                <a:path extrusionOk="0" h="4255" w="7954">
                  <a:moveTo>
                    <a:pt x="185" y="1"/>
                  </a:moveTo>
                  <a:lnTo>
                    <a:pt x="0" y="371"/>
                  </a:lnTo>
                  <a:lnTo>
                    <a:pt x="7583" y="4254"/>
                  </a:lnTo>
                  <a:lnTo>
                    <a:pt x="7953" y="370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3"/>
            <p:cNvSpPr/>
            <p:nvPr/>
          </p:nvSpPr>
          <p:spPr>
            <a:xfrm>
              <a:off x="1412550" y="1787075"/>
              <a:ext cx="203475" cy="97125"/>
            </a:xfrm>
            <a:custGeom>
              <a:rect b="b" l="l" r="r" t="t"/>
              <a:pathLst>
                <a:path extrusionOk="0" h="3885" w="8139">
                  <a:moveTo>
                    <a:pt x="371" y="1"/>
                  </a:moveTo>
                  <a:lnTo>
                    <a:pt x="1" y="371"/>
                  </a:lnTo>
                  <a:lnTo>
                    <a:pt x="7954" y="3885"/>
                  </a:lnTo>
                  <a:lnTo>
                    <a:pt x="8139" y="3515"/>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3"/>
            <p:cNvSpPr/>
            <p:nvPr/>
          </p:nvSpPr>
          <p:spPr>
            <a:xfrm>
              <a:off x="1380200" y="1870300"/>
              <a:ext cx="203450" cy="92500"/>
            </a:xfrm>
            <a:custGeom>
              <a:rect b="b" l="l" r="r" t="t"/>
              <a:pathLst>
                <a:path extrusionOk="0" h="3700" w="8138">
                  <a:moveTo>
                    <a:pt x="185" y="1"/>
                  </a:moveTo>
                  <a:lnTo>
                    <a:pt x="0" y="371"/>
                  </a:lnTo>
                  <a:lnTo>
                    <a:pt x="7953" y="3700"/>
                  </a:lnTo>
                  <a:lnTo>
                    <a:pt x="8138" y="314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3"/>
            <p:cNvSpPr/>
            <p:nvPr/>
          </p:nvSpPr>
          <p:spPr>
            <a:xfrm>
              <a:off x="1347825" y="1958150"/>
              <a:ext cx="203475" cy="83275"/>
            </a:xfrm>
            <a:custGeom>
              <a:rect b="b" l="l" r="r" t="t"/>
              <a:pathLst>
                <a:path extrusionOk="0" h="3331" w="8139">
                  <a:moveTo>
                    <a:pt x="185" y="1"/>
                  </a:moveTo>
                  <a:lnTo>
                    <a:pt x="0" y="371"/>
                  </a:lnTo>
                  <a:lnTo>
                    <a:pt x="7953" y="3330"/>
                  </a:lnTo>
                  <a:lnTo>
                    <a:pt x="8138" y="277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3"/>
            <p:cNvSpPr/>
            <p:nvPr/>
          </p:nvSpPr>
          <p:spPr>
            <a:xfrm>
              <a:off x="1315450" y="2041400"/>
              <a:ext cx="208100" cy="78625"/>
            </a:xfrm>
            <a:custGeom>
              <a:rect b="b" l="l" r="r" t="t"/>
              <a:pathLst>
                <a:path extrusionOk="0" h="3145" w="8324">
                  <a:moveTo>
                    <a:pt x="186" y="0"/>
                  </a:moveTo>
                  <a:lnTo>
                    <a:pt x="1" y="555"/>
                  </a:lnTo>
                  <a:lnTo>
                    <a:pt x="8139" y="3144"/>
                  </a:lnTo>
                  <a:lnTo>
                    <a:pt x="8324" y="258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3"/>
            <p:cNvSpPr/>
            <p:nvPr/>
          </p:nvSpPr>
          <p:spPr>
            <a:xfrm>
              <a:off x="1292325" y="2129250"/>
              <a:ext cx="208100" cy="69375"/>
            </a:xfrm>
            <a:custGeom>
              <a:rect b="b" l="l" r="r" t="t"/>
              <a:pathLst>
                <a:path extrusionOk="0" h="2775" w="8324">
                  <a:moveTo>
                    <a:pt x="1" y="0"/>
                  </a:moveTo>
                  <a:lnTo>
                    <a:pt x="1" y="555"/>
                  </a:lnTo>
                  <a:lnTo>
                    <a:pt x="8139" y="2774"/>
                  </a:lnTo>
                  <a:lnTo>
                    <a:pt x="8324" y="240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3"/>
            <p:cNvSpPr/>
            <p:nvPr/>
          </p:nvSpPr>
          <p:spPr>
            <a:xfrm>
              <a:off x="1264600" y="2217100"/>
              <a:ext cx="212700" cy="64750"/>
            </a:xfrm>
            <a:custGeom>
              <a:rect b="b" l="l" r="r" t="t"/>
              <a:pathLst>
                <a:path extrusionOk="0" h="2590" w="8508">
                  <a:moveTo>
                    <a:pt x="185" y="0"/>
                  </a:moveTo>
                  <a:lnTo>
                    <a:pt x="0" y="555"/>
                  </a:lnTo>
                  <a:lnTo>
                    <a:pt x="8323" y="2590"/>
                  </a:lnTo>
                  <a:lnTo>
                    <a:pt x="8508"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3"/>
            <p:cNvSpPr/>
            <p:nvPr/>
          </p:nvSpPr>
          <p:spPr>
            <a:xfrm>
              <a:off x="1246100" y="2304950"/>
              <a:ext cx="212725" cy="60125"/>
            </a:xfrm>
            <a:custGeom>
              <a:rect b="b" l="l" r="r" t="t"/>
              <a:pathLst>
                <a:path extrusionOk="0" h="2405" w="8509">
                  <a:moveTo>
                    <a:pt x="185" y="0"/>
                  </a:moveTo>
                  <a:lnTo>
                    <a:pt x="0" y="555"/>
                  </a:lnTo>
                  <a:lnTo>
                    <a:pt x="8323" y="2405"/>
                  </a:lnTo>
                  <a:lnTo>
                    <a:pt x="8508" y="185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3"/>
            <p:cNvSpPr/>
            <p:nvPr/>
          </p:nvSpPr>
          <p:spPr>
            <a:xfrm>
              <a:off x="1227600" y="2397425"/>
              <a:ext cx="217350" cy="50875"/>
            </a:xfrm>
            <a:custGeom>
              <a:rect b="b" l="l" r="r" t="t"/>
              <a:pathLst>
                <a:path extrusionOk="0" h="2035" w="8694">
                  <a:moveTo>
                    <a:pt x="186" y="0"/>
                  </a:moveTo>
                  <a:lnTo>
                    <a:pt x="1" y="555"/>
                  </a:lnTo>
                  <a:lnTo>
                    <a:pt x="8508" y="2035"/>
                  </a:lnTo>
                  <a:lnTo>
                    <a:pt x="8693" y="148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3"/>
            <p:cNvSpPr/>
            <p:nvPr/>
          </p:nvSpPr>
          <p:spPr>
            <a:xfrm>
              <a:off x="1213725" y="2485275"/>
              <a:ext cx="217350" cy="41625"/>
            </a:xfrm>
            <a:custGeom>
              <a:rect b="b" l="l" r="r" t="t"/>
              <a:pathLst>
                <a:path extrusionOk="0" h="1665" w="8694">
                  <a:moveTo>
                    <a:pt x="186" y="0"/>
                  </a:moveTo>
                  <a:lnTo>
                    <a:pt x="1" y="555"/>
                  </a:lnTo>
                  <a:lnTo>
                    <a:pt x="8509" y="1665"/>
                  </a:lnTo>
                  <a:lnTo>
                    <a:pt x="8693" y="1295"/>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3"/>
            <p:cNvSpPr/>
            <p:nvPr/>
          </p:nvSpPr>
          <p:spPr>
            <a:xfrm>
              <a:off x="1204475" y="2577750"/>
              <a:ext cx="212725" cy="37025"/>
            </a:xfrm>
            <a:custGeom>
              <a:rect b="b" l="l" r="r" t="t"/>
              <a:pathLst>
                <a:path extrusionOk="0" h="1481" w="8509">
                  <a:moveTo>
                    <a:pt x="1" y="0"/>
                  </a:moveTo>
                  <a:lnTo>
                    <a:pt x="1" y="555"/>
                  </a:lnTo>
                  <a:lnTo>
                    <a:pt x="8509" y="1480"/>
                  </a:lnTo>
                  <a:lnTo>
                    <a:pt x="8509" y="92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3"/>
            <p:cNvSpPr/>
            <p:nvPr/>
          </p:nvSpPr>
          <p:spPr>
            <a:xfrm>
              <a:off x="1195225" y="2670225"/>
              <a:ext cx="217350" cy="27775"/>
            </a:xfrm>
            <a:custGeom>
              <a:rect b="b" l="l" r="r" t="t"/>
              <a:pathLst>
                <a:path extrusionOk="0" h="1111" w="8694">
                  <a:moveTo>
                    <a:pt x="1" y="0"/>
                  </a:moveTo>
                  <a:lnTo>
                    <a:pt x="1" y="370"/>
                  </a:lnTo>
                  <a:lnTo>
                    <a:pt x="8694" y="1110"/>
                  </a:lnTo>
                  <a:lnTo>
                    <a:pt x="8694" y="555"/>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3"/>
            <p:cNvSpPr/>
            <p:nvPr/>
          </p:nvSpPr>
          <p:spPr>
            <a:xfrm>
              <a:off x="1190625" y="2758075"/>
              <a:ext cx="217325" cy="23150"/>
            </a:xfrm>
            <a:custGeom>
              <a:rect b="b" l="l" r="r" t="t"/>
              <a:pathLst>
                <a:path extrusionOk="0" h="926" w="8693">
                  <a:moveTo>
                    <a:pt x="0" y="1"/>
                  </a:moveTo>
                  <a:lnTo>
                    <a:pt x="0" y="555"/>
                  </a:lnTo>
                  <a:lnTo>
                    <a:pt x="8693" y="925"/>
                  </a:lnTo>
                  <a:lnTo>
                    <a:pt x="8693" y="370"/>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3"/>
            <p:cNvSpPr/>
            <p:nvPr/>
          </p:nvSpPr>
          <p:spPr>
            <a:xfrm>
              <a:off x="119062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3"/>
            <p:cNvSpPr/>
            <p:nvPr/>
          </p:nvSpPr>
          <p:spPr>
            <a:xfrm>
              <a:off x="1190625" y="2933775"/>
              <a:ext cx="217325" cy="23150"/>
            </a:xfrm>
            <a:custGeom>
              <a:rect b="b" l="l" r="r" t="t"/>
              <a:pathLst>
                <a:path extrusionOk="0" h="926" w="8693">
                  <a:moveTo>
                    <a:pt x="8693" y="1"/>
                  </a:moveTo>
                  <a:lnTo>
                    <a:pt x="0" y="371"/>
                  </a:lnTo>
                  <a:lnTo>
                    <a:pt x="0" y="925"/>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3"/>
            <p:cNvSpPr/>
            <p:nvPr/>
          </p:nvSpPr>
          <p:spPr>
            <a:xfrm>
              <a:off x="1195225" y="3017000"/>
              <a:ext cx="217350" cy="27775"/>
            </a:xfrm>
            <a:custGeom>
              <a:rect b="b" l="l" r="r" t="t"/>
              <a:pathLst>
                <a:path extrusionOk="0" h="1111" w="8694">
                  <a:moveTo>
                    <a:pt x="8694" y="1"/>
                  </a:moveTo>
                  <a:lnTo>
                    <a:pt x="1" y="741"/>
                  </a:lnTo>
                  <a:lnTo>
                    <a:pt x="186" y="1111"/>
                  </a:lnTo>
                  <a:lnTo>
                    <a:pt x="8694" y="556"/>
                  </a:lnTo>
                  <a:lnTo>
                    <a:pt x="86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3"/>
            <p:cNvSpPr/>
            <p:nvPr/>
          </p:nvSpPr>
          <p:spPr>
            <a:xfrm>
              <a:off x="1204475" y="3104850"/>
              <a:ext cx="212725" cy="32400"/>
            </a:xfrm>
            <a:custGeom>
              <a:rect b="b" l="l" r="r" t="t"/>
              <a:pathLst>
                <a:path extrusionOk="0" h="1296" w="8509">
                  <a:moveTo>
                    <a:pt x="8509" y="1"/>
                  </a:moveTo>
                  <a:lnTo>
                    <a:pt x="1" y="741"/>
                  </a:lnTo>
                  <a:lnTo>
                    <a:pt x="1" y="1296"/>
                  </a:lnTo>
                  <a:lnTo>
                    <a:pt x="8509" y="371"/>
                  </a:lnTo>
                  <a:lnTo>
                    <a:pt x="850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3"/>
            <p:cNvSpPr/>
            <p:nvPr/>
          </p:nvSpPr>
          <p:spPr>
            <a:xfrm>
              <a:off x="1213725" y="3188100"/>
              <a:ext cx="217350" cy="41625"/>
            </a:xfrm>
            <a:custGeom>
              <a:rect b="b" l="l" r="r" t="t"/>
              <a:pathLst>
                <a:path extrusionOk="0" h="1665" w="8694">
                  <a:moveTo>
                    <a:pt x="8509" y="0"/>
                  </a:moveTo>
                  <a:lnTo>
                    <a:pt x="1" y="1110"/>
                  </a:lnTo>
                  <a:lnTo>
                    <a:pt x="186" y="1665"/>
                  </a:lnTo>
                  <a:lnTo>
                    <a:pt x="8693" y="370"/>
                  </a:lnTo>
                  <a:lnTo>
                    <a:pt x="85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3"/>
            <p:cNvSpPr/>
            <p:nvPr/>
          </p:nvSpPr>
          <p:spPr>
            <a:xfrm>
              <a:off x="1227600" y="3271325"/>
              <a:ext cx="217350" cy="46250"/>
            </a:xfrm>
            <a:custGeom>
              <a:rect b="b" l="l" r="r" t="t"/>
              <a:pathLst>
                <a:path extrusionOk="0" h="1850" w="8694">
                  <a:moveTo>
                    <a:pt x="8508" y="0"/>
                  </a:moveTo>
                  <a:lnTo>
                    <a:pt x="1" y="1480"/>
                  </a:lnTo>
                  <a:lnTo>
                    <a:pt x="186" y="185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3"/>
            <p:cNvSpPr/>
            <p:nvPr/>
          </p:nvSpPr>
          <p:spPr>
            <a:xfrm>
              <a:off x="1246100" y="3349925"/>
              <a:ext cx="212725" cy="60125"/>
            </a:xfrm>
            <a:custGeom>
              <a:rect b="b" l="l" r="r" t="t"/>
              <a:pathLst>
                <a:path extrusionOk="0" h="2405" w="8509">
                  <a:moveTo>
                    <a:pt x="8323" y="0"/>
                  </a:moveTo>
                  <a:lnTo>
                    <a:pt x="0" y="1850"/>
                  </a:lnTo>
                  <a:lnTo>
                    <a:pt x="185" y="2405"/>
                  </a:lnTo>
                  <a:lnTo>
                    <a:pt x="8508"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3"/>
            <p:cNvSpPr/>
            <p:nvPr/>
          </p:nvSpPr>
          <p:spPr>
            <a:xfrm>
              <a:off x="1269225" y="3433150"/>
              <a:ext cx="208075" cy="64750"/>
            </a:xfrm>
            <a:custGeom>
              <a:rect b="b" l="l" r="r" t="t"/>
              <a:pathLst>
                <a:path extrusionOk="0" h="2590" w="8323">
                  <a:moveTo>
                    <a:pt x="8138" y="0"/>
                  </a:moveTo>
                  <a:lnTo>
                    <a:pt x="0" y="2035"/>
                  </a:lnTo>
                  <a:lnTo>
                    <a:pt x="0" y="2590"/>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3"/>
            <p:cNvSpPr/>
            <p:nvPr/>
          </p:nvSpPr>
          <p:spPr>
            <a:xfrm>
              <a:off x="1292325" y="3516375"/>
              <a:ext cx="208100" cy="69375"/>
            </a:xfrm>
            <a:custGeom>
              <a:rect b="b" l="l" r="r" t="t"/>
              <a:pathLst>
                <a:path extrusionOk="0" h="2775" w="8324">
                  <a:moveTo>
                    <a:pt x="8139" y="1"/>
                  </a:moveTo>
                  <a:lnTo>
                    <a:pt x="1" y="2220"/>
                  </a:lnTo>
                  <a:lnTo>
                    <a:pt x="1" y="2775"/>
                  </a:lnTo>
                  <a:lnTo>
                    <a:pt x="8324" y="370"/>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3"/>
            <p:cNvSpPr/>
            <p:nvPr/>
          </p:nvSpPr>
          <p:spPr>
            <a:xfrm>
              <a:off x="1315450" y="3594975"/>
              <a:ext cx="208100" cy="78625"/>
            </a:xfrm>
            <a:custGeom>
              <a:rect b="b" l="l" r="r" t="t"/>
              <a:pathLst>
                <a:path extrusionOk="0" h="3145" w="8324">
                  <a:moveTo>
                    <a:pt x="8139" y="1"/>
                  </a:moveTo>
                  <a:lnTo>
                    <a:pt x="1" y="2590"/>
                  </a:lnTo>
                  <a:lnTo>
                    <a:pt x="186" y="3145"/>
                  </a:lnTo>
                  <a:lnTo>
                    <a:pt x="8324" y="556"/>
                  </a:lnTo>
                  <a:lnTo>
                    <a:pt x="81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3"/>
            <p:cNvSpPr/>
            <p:nvPr/>
          </p:nvSpPr>
          <p:spPr>
            <a:xfrm>
              <a:off x="1347825" y="3673575"/>
              <a:ext cx="203475" cy="87900"/>
            </a:xfrm>
            <a:custGeom>
              <a:rect b="b" l="l" r="r" t="t"/>
              <a:pathLst>
                <a:path extrusionOk="0" h="3516" w="8139">
                  <a:moveTo>
                    <a:pt x="7953" y="1"/>
                  </a:moveTo>
                  <a:lnTo>
                    <a:pt x="0" y="2960"/>
                  </a:lnTo>
                  <a:lnTo>
                    <a:pt x="185" y="3515"/>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3"/>
            <p:cNvSpPr/>
            <p:nvPr/>
          </p:nvSpPr>
          <p:spPr>
            <a:xfrm>
              <a:off x="1380200" y="3752200"/>
              <a:ext cx="203450" cy="92500"/>
            </a:xfrm>
            <a:custGeom>
              <a:rect b="b" l="l" r="r" t="t"/>
              <a:pathLst>
                <a:path extrusionOk="0" h="3700" w="8138">
                  <a:moveTo>
                    <a:pt x="7953" y="0"/>
                  </a:moveTo>
                  <a:lnTo>
                    <a:pt x="0" y="3329"/>
                  </a:lnTo>
                  <a:lnTo>
                    <a:pt x="185" y="3699"/>
                  </a:lnTo>
                  <a:lnTo>
                    <a:pt x="8138" y="555"/>
                  </a:lnTo>
                  <a:lnTo>
                    <a:pt x="79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3"/>
            <p:cNvSpPr/>
            <p:nvPr/>
          </p:nvSpPr>
          <p:spPr>
            <a:xfrm>
              <a:off x="1412550" y="3830800"/>
              <a:ext cx="203475" cy="97125"/>
            </a:xfrm>
            <a:custGeom>
              <a:rect b="b" l="l" r="r" t="t"/>
              <a:pathLst>
                <a:path extrusionOk="0" h="3885" w="8139">
                  <a:moveTo>
                    <a:pt x="7954" y="0"/>
                  </a:moveTo>
                  <a:lnTo>
                    <a:pt x="1" y="3514"/>
                  </a:lnTo>
                  <a:lnTo>
                    <a:pt x="371" y="3884"/>
                  </a:lnTo>
                  <a:lnTo>
                    <a:pt x="8139" y="370"/>
                  </a:lnTo>
                  <a:lnTo>
                    <a:pt x="79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3"/>
            <p:cNvSpPr/>
            <p:nvPr/>
          </p:nvSpPr>
          <p:spPr>
            <a:xfrm>
              <a:off x="1454175" y="3904775"/>
              <a:ext cx="198850" cy="106375"/>
            </a:xfrm>
            <a:custGeom>
              <a:rect b="b" l="l" r="r" t="t"/>
              <a:pathLst>
                <a:path extrusionOk="0" h="4255" w="7954">
                  <a:moveTo>
                    <a:pt x="7583" y="1"/>
                  </a:moveTo>
                  <a:lnTo>
                    <a:pt x="0" y="3884"/>
                  </a:lnTo>
                  <a:lnTo>
                    <a:pt x="185" y="4254"/>
                  </a:lnTo>
                  <a:lnTo>
                    <a:pt x="7953" y="555"/>
                  </a:lnTo>
                  <a:lnTo>
                    <a:pt x="758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3"/>
            <p:cNvSpPr/>
            <p:nvPr/>
          </p:nvSpPr>
          <p:spPr>
            <a:xfrm>
              <a:off x="1495775" y="3983375"/>
              <a:ext cx="194225" cy="111000"/>
            </a:xfrm>
            <a:custGeom>
              <a:rect b="b" l="l" r="r" t="t"/>
              <a:pathLst>
                <a:path extrusionOk="0" h="4440" w="7769">
                  <a:moveTo>
                    <a:pt x="7584" y="1"/>
                  </a:moveTo>
                  <a:lnTo>
                    <a:pt x="1" y="3885"/>
                  </a:lnTo>
                  <a:lnTo>
                    <a:pt x="186" y="4440"/>
                  </a:lnTo>
                  <a:lnTo>
                    <a:pt x="7769" y="371"/>
                  </a:lnTo>
                  <a:lnTo>
                    <a:pt x="758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3"/>
            <p:cNvSpPr/>
            <p:nvPr/>
          </p:nvSpPr>
          <p:spPr>
            <a:xfrm>
              <a:off x="1537400" y="4052725"/>
              <a:ext cx="194225" cy="120250"/>
            </a:xfrm>
            <a:custGeom>
              <a:rect b="b" l="l" r="r" t="t"/>
              <a:pathLst>
                <a:path extrusionOk="0" h="4810" w="7769">
                  <a:moveTo>
                    <a:pt x="7398" y="1"/>
                  </a:moveTo>
                  <a:lnTo>
                    <a:pt x="0" y="4440"/>
                  </a:lnTo>
                  <a:lnTo>
                    <a:pt x="370" y="4810"/>
                  </a:lnTo>
                  <a:lnTo>
                    <a:pt x="7768" y="556"/>
                  </a:lnTo>
                  <a:lnTo>
                    <a:pt x="739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3"/>
            <p:cNvSpPr/>
            <p:nvPr/>
          </p:nvSpPr>
          <p:spPr>
            <a:xfrm>
              <a:off x="1583625" y="4126725"/>
              <a:ext cx="189600" cy="124850"/>
            </a:xfrm>
            <a:custGeom>
              <a:rect b="b" l="l" r="r" t="t"/>
              <a:pathLst>
                <a:path extrusionOk="0" h="4994" w="7584">
                  <a:moveTo>
                    <a:pt x="7399" y="0"/>
                  </a:moveTo>
                  <a:lnTo>
                    <a:pt x="1" y="4439"/>
                  </a:lnTo>
                  <a:lnTo>
                    <a:pt x="371" y="4994"/>
                  </a:lnTo>
                  <a:lnTo>
                    <a:pt x="7584"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3"/>
            <p:cNvSpPr/>
            <p:nvPr/>
          </p:nvSpPr>
          <p:spPr>
            <a:xfrm>
              <a:off x="1634500" y="4196075"/>
              <a:ext cx="184975" cy="134125"/>
            </a:xfrm>
            <a:custGeom>
              <a:rect b="b" l="l" r="r" t="t"/>
              <a:pathLst>
                <a:path extrusionOk="0" h="5365" w="7399">
                  <a:moveTo>
                    <a:pt x="7028" y="0"/>
                  </a:moveTo>
                  <a:lnTo>
                    <a:pt x="0" y="4809"/>
                  </a:lnTo>
                  <a:lnTo>
                    <a:pt x="370" y="5364"/>
                  </a:lnTo>
                  <a:lnTo>
                    <a:pt x="7398" y="555"/>
                  </a:lnTo>
                  <a:lnTo>
                    <a:pt x="70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3"/>
            <p:cNvSpPr/>
            <p:nvPr/>
          </p:nvSpPr>
          <p:spPr>
            <a:xfrm>
              <a:off x="1685350" y="4265425"/>
              <a:ext cx="180350" cy="138750"/>
            </a:xfrm>
            <a:custGeom>
              <a:rect b="b" l="l" r="r" t="t"/>
              <a:pathLst>
                <a:path extrusionOk="0" h="5550" w="7214">
                  <a:moveTo>
                    <a:pt x="7029" y="1"/>
                  </a:moveTo>
                  <a:lnTo>
                    <a:pt x="1" y="4994"/>
                  </a:lnTo>
                  <a:lnTo>
                    <a:pt x="371" y="5549"/>
                  </a:lnTo>
                  <a:lnTo>
                    <a:pt x="7214"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3"/>
            <p:cNvSpPr/>
            <p:nvPr/>
          </p:nvSpPr>
          <p:spPr>
            <a:xfrm>
              <a:off x="1740850" y="4334775"/>
              <a:ext cx="175725" cy="138750"/>
            </a:xfrm>
            <a:custGeom>
              <a:rect b="b" l="l" r="r" t="t"/>
              <a:pathLst>
                <a:path extrusionOk="0" h="5550" w="7029">
                  <a:moveTo>
                    <a:pt x="6843" y="1"/>
                  </a:moveTo>
                  <a:lnTo>
                    <a:pt x="0" y="5180"/>
                  </a:lnTo>
                  <a:lnTo>
                    <a:pt x="370" y="5550"/>
                  </a:lnTo>
                  <a:lnTo>
                    <a:pt x="7028" y="371"/>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3"/>
            <p:cNvSpPr/>
            <p:nvPr/>
          </p:nvSpPr>
          <p:spPr>
            <a:xfrm>
              <a:off x="1800950" y="4399525"/>
              <a:ext cx="171100" cy="147975"/>
            </a:xfrm>
            <a:custGeom>
              <a:rect b="b" l="l" r="r" t="t"/>
              <a:pathLst>
                <a:path extrusionOk="0" h="5919" w="6844">
                  <a:moveTo>
                    <a:pt x="6474" y="0"/>
                  </a:moveTo>
                  <a:lnTo>
                    <a:pt x="1" y="5549"/>
                  </a:lnTo>
                  <a:lnTo>
                    <a:pt x="186" y="5919"/>
                  </a:lnTo>
                  <a:lnTo>
                    <a:pt x="6844"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3"/>
            <p:cNvSpPr/>
            <p:nvPr/>
          </p:nvSpPr>
          <p:spPr>
            <a:xfrm>
              <a:off x="1861050" y="4464250"/>
              <a:ext cx="166500" cy="152625"/>
            </a:xfrm>
            <a:custGeom>
              <a:rect b="b" l="l" r="r" t="t"/>
              <a:pathLst>
                <a:path extrusionOk="0" h="6105" w="6660">
                  <a:moveTo>
                    <a:pt x="6289" y="1"/>
                  </a:moveTo>
                  <a:lnTo>
                    <a:pt x="1" y="5734"/>
                  </a:lnTo>
                  <a:lnTo>
                    <a:pt x="186" y="6104"/>
                  </a:lnTo>
                  <a:lnTo>
                    <a:pt x="6659" y="371"/>
                  </a:lnTo>
                  <a:lnTo>
                    <a:pt x="62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3"/>
            <p:cNvSpPr/>
            <p:nvPr/>
          </p:nvSpPr>
          <p:spPr>
            <a:xfrm>
              <a:off x="1921175" y="4524375"/>
              <a:ext cx="161850" cy="157225"/>
            </a:xfrm>
            <a:custGeom>
              <a:rect b="b" l="l" r="r" t="t"/>
              <a:pathLst>
                <a:path extrusionOk="0" h="6289" w="6474">
                  <a:moveTo>
                    <a:pt x="6104" y="0"/>
                  </a:moveTo>
                  <a:lnTo>
                    <a:pt x="0" y="5918"/>
                  </a:lnTo>
                  <a:lnTo>
                    <a:pt x="370" y="6288"/>
                  </a:lnTo>
                  <a:lnTo>
                    <a:pt x="6474" y="370"/>
                  </a:lnTo>
                  <a:lnTo>
                    <a:pt x="61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3"/>
            <p:cNvSpPr/>
            <p:nvPr/>
          </p:nvSpPr>
          <p:spPr>
            <a:xfrm>
              <a:off x="1985900" y="4584475"/>
              <a:ext cx="157225" cy="161850"/>
            </a:xfrm>
            <a:custGeom>
              <a:rect b="b" l="l" r="r" t="t"/>
              <a:pathLst>
                <a:path extrusionOk="0" h="6474" w="6289">
                  <a:moveTo>
                    <a:pt x="5919" y="0"/>
                  </a:moveTo>
                  <a:lnTo>
                    <a:pt x="1" y="6104"/>
                  </a:lnTo>
                  <a:lnTo>
                    <a:pt x="371" y="6474"/>
                  </a:lnTo>
                  <a:lnTo>
                    <a:pt x="6289" y="370"/>
                  </a:lnTo>
                  <a:lnTo>
                    <a:pt x="59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3"/>
            <p:cNvSpPr/>
            <p:nvPr/>
          </p:nvSpPr>
          <p:spPr>
            <a:xfrm>
              <a:off x="2050625" y="4639950"/>
              <a:ext cx="152625" cy="166500"/>
            </a:xfrm>
            <a:custGeom>
              <a:rect b="b" l="l" r="r" t="t"/>
              <a:pathLst>
                <a:path extrusionOk="0" h="6660" w="6105">
                  <a:moveTo>
                    <a:pt x="5734" y="1"/>
                  </a:moveTo>
                  <a:lnTo>
                    <a:pt x="1" y="6474"/>
                  </a:lnTo>
                  <a:lnTo>
                    <a:pt x="371" y="6659"/>
                  </a:lnTo>
                  <a:lnTo>
                    <a:pt x="6104" y="371"/>
                  </a:lnTo>
                  <a:lnTo>
                    <a:pt x="573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3"/>
            <p:cNvSpPr/>
            <p:nvPr/>
          </p:nvSpPr>
          <p:spPr>
            <a:xfrm>
              <a:off x="2120000" y="4695450"/>
              <a:ext cx="147975" cy="171100"/>
            </a:xfrm>
            <a:custGeom>
              <a:rect b="b" l="l" r="r" t="t"/>
              <a:pathLst>
                <a:path extrusionOk="0" h="6844" w="5919">
                  <a:moveTo>
                    <a:pt x="5549" y="0"/>
                  </a:moveTo>
                  <a:lnTo>
                    <a:pt x="0" y="6658"/>
                  </a:lnTo>
                  <a:lnTo>
                    <a:pt x="555" y="6843"/>
                  </a:lnTo>
                  <a:lnTo>
                    <a:pt x="5919" y="370"/>
                  </a:lnTo>
                  <a:lnTo>
                    <a:pt x="55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3"/>
            <p:cNvSpPr/>
            <p:nvPr/>
          </p:nvSpPr>
          <p:spPr>
            <a:xfrm>
              <a:off x="2193975" y="4750925"/>
              <a:ext cx="138750" cy="175725"/>
            </a:xfrm>
            <a:custGeom>
              <a:rect b="b" l="l" r="r" t="t"/>
              <a:pathLst>
                <a:path extrusionOk="0" h="7029" w="5550">
                  <a:moveTo>
                    <a:pt x="5179" y="1"/>
                  </a:moveTo>
                  <a:lnTo>
                    <a:pt x="0" y="6659"/>
                  </a:lnTo>
                  <a:lnTo>
                    <a:pt x="370" y="7029"/>
                  </a:lnTo>
                  <a:lnTo>
                    <a:pt x="5549" y="186"/>
                  </a:lnTo>
                  <a:lnTo>
                    <a:pt x="517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3"/>
            <p:cNvSpPr/>
            <p:nvPr/>
          </p:nvSpPr>
          <p:spPr>
            <a:xfrm>
              <a:off x="2263325" y="4801800"/>
              <a:ext cx="138750" cy="180350"/>
            </a:xfrm>
            <a:custGeom>
              <a:rect b="b" l="l" r="r" t="t"/>
              <a:pathLst>
                <a:path extrusionOk="0" h="7214" w="5550">
                  <a:moveTo>
                    <a:pt x="5179" y="0"/>
                  </a:moveTo>
                  <a:lnTo>
                    <a:pt x="1" y="6843"/>
                  </a:lnTo>
                  <a:lnTo>
                    <a:pt x="556" y="7213"/>
                  </a:lnTo>
                  <a:lnTo>
                    <a:pt x="5549" y="185"/>
                  </a:lnTo>
                  <a:lnTo>
                    <a:pt x="517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3"/>
            <p:cNvSpPr/>
            <p:nvPr/>
          </p:nvSpPr>
          <p:spPr>
            <a:xfrm>
              <a:off x="2341925" y="4848025"/>
              <a:ext cx="129500" cy="184975"/>
            </a:xfrm>
            <a:custGeom>
              <a:rect b="b" l="l" r="r" t="t"/>
              <a:pathLst>
                <a:path extrusionOk="0" h="7399" w="5180">
                  <a:moveTo>
                    <a:pt x="4810" y="1"/>
                  </a:moveTo>
                  <a:lnTo>
                    <a:pt x="1" y="7029"/>
                  </a:lnTo>
                  <a:lnTo>
                    <a:pt x="371" y="7399"/>
                  </a:lnTo>
                  <a:lnTo>
                    <a:pt x="5180" y="371"/>
                  </a:lnTo>
                  <a:lnTo>
                    <a:pt x="48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3"/>
            <p:cNvSpPr/>
            <p:nvPr/>
          </p:nvSpPr>
          <p:spPr>
            <a:xfrm>
              <a:off x="2415925" y="4894275"/>
              <a:ext cx="124850" cy="189600"/>
            </a:xfrm>
            <a:custGeom>
              <a:rect b="b" l="l" r="r" t="t"/>
              <a:pathLst>
                <a:path extrusionOk="0" h="7584" w="4994">
                  <a:moveTo>
                    <a:pt x="4624" y="0"/>
                  </a:moveTo>
                  <a:lnTo>
                    <a:pt x="0" y="7213"/>
                  </a:lnTo>
                  <a:lnTo>
                    <a:pt x="555" y="7583"/>
                  </a:lnTo>
                  <a:lnTo>
                    <a:pt x="4994" y="185"/>
                  </a:lnTo>
                  <a:lnTo>
                    <a:pt x="4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3"/>
            <p:cNvSpPr/>
            <p:nvPr/>
          </p:nvSpPr>
          <p:spPr>
            <a:xfrm>
              <a:off x="2494525" y="4935875"/>
              <a:ext cx="120250" cy="194225"/>
            </a:xfrm>
            <a:custGeom>
              <a:rect b="b" l="l" r="r" t="t"/>
              <a:pathLst>
                <a:path extrusionOk="0" h="7769" w="4810">
                  <a:moveTo>
                    <a:pt x="4254" y="1"/>
                  </a:moveTo>
                  <a:lnTo>
                    <a:pt x="0" y="7399"/>
                  </a:lnTo>
                  <a:lnTo>
                    <a:pt x="370" y="7769"/>
                  </a:lnTo>
                  <a:lnTo>
                    <a:pt x="4809" y="371"/>
                  </a:lnTo>
                  <a:lnTo>
                    <a:pt x="42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3"/>
            <p:cNvSpPr/>
            <p:nvPr/>
          </p:nvSpPr>
          <p:spPr>
            <a:xfrm>
              <a:off x="2573125" y="4977500"/>
              <a:ext cx="115625" cy="194225"/>
            </a:xfrm>
            <a:custGeom>
              <a:rect b="b" l="l" r="r" t="t"/>
              <a:pathLst>
                <a:path extrusionOk="0" h="7769" w="4625">
                  <a:moveTo>
                    <a:pt x="4069" y="0"/>
                  </a:moveTo>
                  <a:lnTo>
                    <a:pt x="0" y="7583"/>
                  </a:lnTo>
                  <a:lnTo>
                    <a:pt x="555" y="7768"/>
                  </a:lnTo>
                  <a:lnTo>
                    <a:pt x="4624" y="185"/>
                  </a:lnTo>
                  <a:lnTo>
                    <a:pt x="406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3"/>
            <p:cNvSpPr/>
            <p:nvPr/>
          </p:nvSpPr>
          <p:spPr>
            <a:xfrm>
              <a:off x="2656350" y="5014475"/>
              <a:ext cx="106375" cy="198850"/>
            </a:xfrm>
            <a:custGeom>
              <a:rect b="b" l="l" r="r" t="t"/>
              <a:pathLst>
                <a:path extrusionOk="0" h="7954" w="4255">
                  <a:moveTo>
                    <a:pt x="3700" y="1"/>
                  </a:moveTo>
                  <a:lnTo>
                    <a:pt x="1" y="7769"/>
                  </a:lnTo>
                  <a:lnTo>
                    <a:pt x="371" y="7954"/>
                  </a:lnTo>
                  <a:lnTo>
                    <a:pt x="4254" y="371"/>
                  </a:lnTo>
                  <a:lnTo>
                    <a:pt x="370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3"/>
            <p:cNvSpPr/>
            <p:nvPr/>
          </p:nvSpPr>
          <p:spPr>
            <a:xfrm>
              <a:off x="2739575" y="5051475"/>
              <a:ext cx="97125" cy="203475"/>
            </a:xfrm>
            <a:custGeom>
              <a:rect b="b" l="l" r="r" t="t"/>
              <a:pathLst>
                <a:path extrusionOk="0" h="8139" w="3885">
                  <a:moveTo>
                    <a:pt x="3515" y="0"/>
                  </a:moveTo>
                  <a:lnTo>
                    <a:pt x="1" y="7953"/>
                  </a:lnTo>
                  <a:lnTo>
                    <a:pt x="371" y="8138"/>
                  </a:lnTo>
                  <a:lnTo>
                    <a:pt x="3885" y="185"/>
                  </a:lnTo>
                  <a:lnTo>
                    <a:pt x="35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3"/>
            <p:cNvSpPr/>
            <p:nvPr/>
          </p:nvSpPr>
          <p:spPr>
            <a:xfrm>
              <a:off x="2822800" y="5083850"/>
              <a:ext cx="92500" cy="203450"/>
            </a:xfrm>
            <a:custGeom>
              <a:rect b="b" l="l" r="r" t="t"/>
              <a:pathLst>
                <a:path extrusionOk="0" h="8138" w="3700">
                  <a:moveTo>
                    <a:pt x="3145" y="0"/>
                  </a:moveTo>
                  <a:lnTo>
                    <a:pt x="1" y="7953"/>
                  </a:lnTo>
                  <a:lnTo>
                    <a:pt x="556" y="8138"/>
                  </a:lnTo>
                  <a:lnTo>
                    <a:pt x="3700" y="185"/>
                  </a:lnTo>
                  <a:lnTo>
                    <a:pt x="31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3"/>
            <p:cNvSpPr/>
            <p:nvPr/>
          </p:nvSpPr>
          <p:spPr>
            <a:xfrm>
              <a:off x="2910650" y="5116200"/>
              <a:ext cx="83275" cy="203475"/>
            </a:xfrm>
            <a:custGeom>
              <a:rect b="b" l="l" r="r" t="t"/>
              <a:pathLst>
                <a:path extrusionOk="0" h="8139" w="3331">
                  <a:moveTo>
                    <a:pt x="2775" y="1"/>
                  </a:moveTo>
                  <a:lnTo>
                    <a:pt x="1" y="7954"/>
                  </a:lnTo>
                  <a:lnTo>
                    <a:pt x="371" y="8139"/>
                  </a:lnTo>
                  <a:lnTo>
                    <a:pt x="3330" y="186"/>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3"/>
            <p:cNvSpPr/>
            <p:nvPr/>
          </p:nvSpPr>
          <p:spPr>
            <a:xfrm>
              <a:off x="2993900" y="5143950"/>
              <a:ext cx="78625" cy="208100"/>
            </a:xfrm>
            <a:custGeom>
              <a:rect b="b" l="l" r="r" t="t"/>
              <a:pathLst>
                <a:path extrusionOk="0" h="8324" w="3145">
                  <a:moveTo>
                    <a:pt x="2589" y="1"/>
                  </a:moveTo>
                  <a:lnTo>
                    <a:pt x="0" y="8138"/>
                  </a:lnTo>
                  <a:lnTo>
                    <a:pt x="555" y="8323"/>
                  </a:lnTo>
                  <a:lnTo>
                    <a:pt x="3144" y="185"/>
                  </a:lnTo>
                  <a:lnTo>
                    <a:pt x="258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3"/>
            <p:cNvSpPr/>
            <p:nvPr/>
          </p:nvSpPr>
          <p:spPr>
            <a:xfrm>
              <a:off x="3081750" y="5167075"/>
              <a:ext cx="69375" cy="208100"/>
            </a:xfrm>
            <a:custGeom>
              <a:rect b="b" l="l" r="r" t="t"/>
              <a:pathLst>
                <a:path extrusionOk="0" h="8324" w="2775">
                  <a:moveTo>
                    <a:pt x="2405" y="0"/>
                  </a:moveTo>
                  <a:lnTo>
                    <a:pt x="0" y="8323"/>
                  </a:lnTo>
                  <a:lnTo>
                    <a:pt x="555" y="8323"/>
                  </a:lnTo>
                  <a:lnTo>
                    <a:pt x="2774" y="185"/>
                  </a:lnTo>
                  <a:lnTo>
                    <a:pt x="240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3"/>
            <p:cNvSpPr/>
            <p:nvPr/>
          </p:nvSpPr>
          <p:spPr>
            <a:xfrm>
              <a:off x="3169600" y="5190200"/>
              <a:ext cx="64750" cy="212700"/>
            </a:xfrm>
            <a:custGeom>
              <a:rect b="b" l="l" r="r" t="t"/>
              <a:pathLst>
                <a:path extrusionOk="0" h="8508" w="2590">
                  <a:moveTo>
                    <a:pt x="2035" y="0"/>
                  </a:moveTo>
                  <a:lnTo>
                    <a:pt x="0" y="8323"/>
                  </a:lnTo>
                  <a:lnTo>
                    <a:pt x="555" y="8508"/>
                  </a:lnTo>
                  <a:lnTo>
                    <a:pt x="2590" y="185"/>
                  </a:lnTo>
                  <a:lnTo>
                    <a:pt x="203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3"/>
            <p:cNvSpPr/>
            <p:nvPr/>
          </p:nvSpPr>
          <p:spPr>
            <a:xfrm>
              <a:off x="3257450" y="5208675"/>
              <a:ext cx="60125" cy="212725"/>
            </a:xfrm>
            <a:custGeom>
              <a:rect b="b" l="l" r="r" t="t"/>
              <a:pathLst>
                <a:path extrusionOk="0" h="8509" w="2405">
                  <a:moveTo>
                    <a:pt x="1850" y="1"/>
                  </a:moveTo>
                  <a:lnTo>
                    <a:pt x="0" y="8324"/>
                  </a:lnTo>
                  <a:lnTo>
                    <a:pt x="555" y="8509"/>
                  </a:lnTo>
                  <a:lnTo>
                    <a:pt x="2405" y="186"/>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3"/>
            <p:cNvSpPr/>
            <p:nvPr/>
          </p:nvSpPr>
          <p:spPr>
            <a:xfrm>
              <a:off x="3349925" y="5222550"/>
              <a:ext cx="50875" cy="212725"/>
            </a:xfrm>
            <a:custGeom>
              <a:rect b="b" l="l" r="r" t="t"/>
              <a:pathLst>
                <a:path extrusionOk="0" h="8509" w="2035">
                  <a:moveTo>
                    <a:pt x="1480" y="1"/>
                  </a:moveTo>
                  <a:lnTo>
                    <a:pt x="0" y="8508"/>
                  </a:lnTo>
                  <a:lnTo>
                    <a:pt x="370" y="8508"/>
                  </a:lnTo>
                  <a:lnTo>
                    <a:pt x="2035" y="186"/>
                  </a:lnTo>
                  <a:lnTo>
                    <a:pt x="148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3"/>
            <p:cNvSpPr/>
            <p:nvPr/>
          </p:nvSpPr>
          <p:spPr>
            <a:xfrm>
              <a:off x="3437775" y="5236425"/>
              <a:ext cx="41625" cy="217350"/>
            </a:xfrm>
            <a:custGeom>
              <a:rect b="b" l="l" r="r" t="t"/>
              <a:pathLst>
                <a:path extrusionOk="0" h="8694" w="1665">
                  <a:moveTo>
                    <a:pt x="1295" y="1"/>
                  </a:moveTo>
                  <a:lnTo>
                    <a:pt x="0" y="8508"/>
                  </a:lnTo>
                  <a:lnTo>
                    <a:pt x="555" y="8693"/>
                  </a:lnTo>
                  <a:lnTo>
                    <a:pt x="1665" y="185"/>
                  </a:lnTo>
                  <a:lnTo>
                    <a:pt x="12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3"/>
            <p:cNvSpPr/>
            <p:nvPr/>
          </p:nvSpPr>
          <p:spPr>
            <a:xfrm>
              <a:off x="3530250" y="5250300"/>
              <a:ext cx="37025" cy="212725"/>
            </a:xfrm>
            <a:custGeom>
              <a:rect b="b" l="l" r="r" t="t"/>
              <a:pathLst>
                <a:path extrusionOk="0" h="8509" w="1481">
                  <a:moveTo>
                    <a:pt x="925" y="0"/>
                  </a:moveTo>
                  <a:lnTo>
                    <a:pt x="0" y="8508"/>
                  </a:lnTo>
                  <a:lnTo>
                    <a:pt x="555" y="8508"/>
                  </a:lnTo>
                  <a:lnTo>
                    <a:pt x="14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3"/>
            <p:cNvSpPr/>
            <p:nvPr/>
          </p:nvSpPr>
          <p:spPr>
            <a:xfrm>
              <a:off x="3622725" y="5254925"/>
              <a:ext cx="27775" cy="217350"/>
            </a:xfrm>
            <a:custGeom>
              <a:rect b="b" l="l" r="r" t="t"/>
              <a:pathLst>
                <a:path extrusionOk="0" h="8694" w="1111">
                  <a:moveTo>
                    <a:pt x="555" y="0"/>
                  </a:moveTo>
                  <a:lnTo>
                    <a:pt x="0" y="8693"/>
                  </a:lnTo>
                  <a:lnTo>
                    <a:pt x="370" y="8693"/>
                  </a:lnTo>
                  <a:lnTo>
                    <a:pt x="1110" y="185"/>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3"/>
            <p:cNvSpPr/>
            <p:nvPr/>
          </p:nvSpPr>
          <p:spPr>
            <a:xfrm>
              <a:off x="3710575" y="5259550"/>
              <a:ext cx="23150" cy="217325"/>
            </a:xfrm>
            <a:custGeom>
              <a:rect b="b" l="l" r="r" t="t"/>
              <a:pathLst>
                <a:path extrusionOk="0" h="8693" w="926">
                  <a:moveTo>
                    <a:pt x="370" y="0"/>
                  </a:moveTo>
                  <a:lnTo>
                    <a:pt x="1" y="8693"/>
                  </a:lnTo>
                  <a:lnTo>
                    <a:pt x="555" y="8693"/>
                  </a:lnTo>
                  <a:lnTo>
                    <a:pt x="92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3"/>
            <p:cNvSpPr/>
            <p:nvPr/>
          </p:nvSpPr>
          <p:spPr>
            <a:xfrm>
              <a:off x="3803050" y="5264175"/>
              <a:ext cx="13900" cy="212700"/>
            </a:xfrm>
            <a:custGeom>
              <a:rect b="b" l="l" r="r" t="t"/>
              <a:pathLst>
                <a:path extrusionOk="0" h="8508" w="556">
                  <a:moveTo>
                    <a:pt x="1" y="0"/>
                  </a:moveTo>
                  <a:lnTo>
                    <a:pt x="1" y="8508"/>
                  </a:lnTo>
                  <a:lnTo>
                    <a:pt x="555" y="8508"/>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3"/>
            <p:cNvSpPr/>
            <p:nvPr/>
          </p:nvSpPr>
          <p:spPr>
            <a:xfrm>
              <a:off x="3886275" y="5259550"/>
              <a:ext cx="23150" cy="217325"/>
            </a:xfrm>
            <a:custGeom>
              <a:rect b="b" l="l" r="r" t="t"/>
              <a:pathLst>
                <a:path extrusionOk="0" h="8693" w="926">
                  <a:moveTo>
                    <a:pt x="556" y="0"/>
                  </a:moveTo>
                  <a:lnTo>
                    <a:pt x="1" y="185"/>
                  </a:lnTo>
                  <a:lnTo>
                    <a:pt x="371" y="8693"/>
                  </a:lnTo>
                  <a:lnTo>
                    <a:pt x="925"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3"/>
            <p:cNvSpPr/>
            <p:nvPr/>
          </p:nvSpPr>
          <p:spPr>
            <a:xfrm>
              <a:off x="3969500" y="5254925"/>
              <a:ext cx="27775" cy="217350"/>
            </a:xfrm>
            <a:custGeom>
              <a:rect b="b" l="l" r="r" t="t"/>
              <a:pathLst>
                <a:path extrusionOk="0" h="8694" w="1111">
                  <a:moveTo>
                    <a:pt x="556" y="0"/>
                  </a:moveTo>
                  <a:lnTo>
                    <a:pt x="1" y="185"/>
                  </a:lnTo>
                  <a:lnTo>
                    <a:pt x="741" y="8693"/>
                  </a:lnTo>
                  <a:lnTo>
                    <a:pt x="1111" y="869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3"/>
            <p:cNvSpPr/>
            <p:nvPr/>
          </p:nvSpPr>
          <p:spPr>
            <a:xfrm>
              <a:off x="4057350" y="5250300"/>
              <a:ext cx="32400" cy="212725"/>
            </a:xfrm>
            <a:custGeom>
              <a:rect b="b" l="l" r="r" t="t"/>
              <a:pathLst>
                <a:path extrusionOk="0" h="8509" w="1296">
                  <a:moveTo>
                    <a:pt x="1" y="0"/>
                  </a:moveTo>
                  <a:lnTo>
                    <a:pt x="741" y="8508"/>
                  </a:lnTo>
                  <a:lnTo>
                    <a:pt x="1296" y="850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3"/>
            <p:cNvSpPr/>
            <p:nvPr/>
          </p:nvSpPr>
          <p:spPr>
            <a:xfrm>
              <a:off x="4140600" y="5236425"/>
              <a:ext cx="41625" cy="217350"/>
            </a:xfrm>
            <a:custGeom>
              <a:rect b="b" l="l" r="r" t="t"/>
              <a:pathLst>
                <a:path extrusionOk="0" h="8694" w="1665">
                  <a:moveTo>
                    <a:pt x="370" y="1"/>
                  </a:moveTo>
                  <a:lnTo>
                    <a:pt x="0" y="185"/>
                  </a:lnTo>
                  <a:lnTo>
                    <a:pt x="1110" y="8693"/>
                  </a:lnTo>
                  <a:lnTo>
                    <a:pt x="1665" y="8508"/>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3"/>
            <p:cNvSpPr/>
            <p:nvPr/>
          </p:nvSpPr>
          <p:spPr>
            <a:xfrm>
              <a:off x="4223825" y="5227175"/>
              <a:ext cx="46250" cy="212725"/>
            </a:xfrm>
            <a:custGeom>
              <a:rect b="b" l="l" r="r" t="t"/>
              <a:pathLst>
                <a:path extrusionOk="0" h="8509" w="1850">
                  <a:moveTo>
                    <a:pt x="0" y="1"/>
                  </a:moveTo>
                  <a:lnTo>
                    <a:pt x="1480" y="8508"/>
                  </a:lnTo>
                  <a:lnTo>
                    <a:pt x="1850" y="8323"/>
                  </a:lnTo>
                  <a:lnTo>
                    <a:pt x="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3"/>
            <p:cNvSpPr/>
            <p:nvPr/>
          </p:nvSpPr>
          <p:spPr>
            <a:xfrm>
              <a:off x="4302425" y="5208675"/>
              <a:ext cx="60125" cy="212725"/>
            </a:xfrm>
            <a:custGeom>
              <a:rect b="b" l="l" r="r" t="t"/>
              <a:pathLst>
                <a:path extrusionOk="0" h="8509" w="2405">
                  <a:moveTo>
                    <a:pt x="555" y="1"/>
                  </a:moveTo>
                  <a:lnTo>
                    <a:pt x="0" y="186"/>
                  </a:lnTo>
                  <a:lnTo>
                    <a:pt x="1850" y="8509"/>
                  </a:lnTo>
                  <a:lnTo>
                    <a:pt x="2405" y="8324"/>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3"/>
            <p:cNvSpPr/>
            <p:nvPr/>
          </p:nvSpPr>
          <p:spPr>
            <a:xfrm>
              <a:off x="4385650" y="5190200"/>
              <a:ext cx="64750" cy="212700"/>
            </a:xfrm>
            <a:custGeom>
              <a:rect b="b" l="l" r="r" t="t"/>
              <a:pathLst>
                <a:path extrusionOk="0" h="8508" w="2590">
                  <a:moveTo>
                    <a:pt x="555" y="0"/>
                  </a:moveTo>
                  <a:lnTo>
                    <a:pt x="0" y="185"/>
                  </a:lnTo>
                  <a:lnTo>
                    <a:pt x="2035" y="8508"/>
                  </a:lnTo>
                  <a:lnTo>
                    <a:pt x="2590" y="832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3"/>
            <p:cNvSpPr/>
            <p:nvPr/>
          </p:nvSpPr>
          <p:spPr>
            <a:xfrm>
              <a:off x="4468875" y="5167075"/>
              <a:ext cx="69375" cy="208100"/>
            </a:xfrm>
            <a:custGeom>
              <a:rect b="b" l="l" r="r" t="t"/>
              <a:pathLst>
                <a:path extrusionOk="0" h="8324" w="2775">
                  <a:moveTo>
                    <a:pt x="370" y="0"/>
                  </a:moveTo>
                  <a:lnTo>
                    <a:pt x="1" y="185"/>
                  </a:lnTo>
                  <a:lnTo>
                    <a:pt x="2220" y="8323"/>
                  </a:lnTo>
                  <a:lnTo>
                    <a:pt x="2775" y="832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3"/>
            <p:cNvSpPr/>
            <p:nvPr/>
          </p:nvSpPr>
          <p:spPr>
            <a:xfrm>
              <a:off x="4547475" y="5143950"/>
              <a:ext cx="78625" cy="208100"/>
            </a:xfrm>
            <a:custGeom>
              <a:rect b="b" l="l" r="r" t="t"/>
              <a:pathLst>
                <a:path extrusionOk="0" h="8324" w="3145">
                  <a:moveTo>
                    <a:pt x="556" y="1"/>
                  </a:moveTo>
                  <a:lnTo>
                    <a:pt x="1" y="185"/>
                  </a:lnTo>
                  <a:lnTo>
                    <a:pt x="2590" y="8323"/>
                  </a:lnTo>
                  <a:lnTo>
                    <a:pt x="3145" y="8138"/>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3"/>
            <p:cNvSpPr/>
            <p:nvPr/>
          </p:nvSpPr>
          <p:spPr>
            <a:xfrm>
              <a:off x="4626075" y="5116200"/>
              <a:ext cx="87900" cy="203475"/>
            </a:xfrm>
            <a:custGeom>
              <a:rect b="b" l="l" r="r" t="t"/>
              <a:pathLst>
                <a:path extrusionOk="0" h="8139" w="3516">
                  <a:moveTo>
                    <a:pt x="556" y="1"/>
                  </a:moveTo>
                  <a:lnTo>
                    <a:pt x="1" y="186"/>
                  </a:lnTo>
                  <a:lnTo>
                    <a:pt x="2960" y="8139"/>
                  </a:lnTo>
                  <a:lnTo>
                    <a:pt x="3515" y="7954"/>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3"/>
            <p:cNvSpPr/>
            <p:nvPr/>
          </p:nvSpPr>
          <p:spPr>
            <a:xfrm>
              <a:off x="4704700" y="5083850"/>
              <a:ext cx="92500" cy="203450"/>
            </a:xfrm>
            <a:custGeom>
              <a:rect b="b" l="l" r="r" t="t"/>
              <a:pathLst>
                <a:path extrusionOk="0" h="8138" w="3700">
                  <a:moveTo>
                    <a:pt x="555" y="0"/>
                  </a:moveTo>
                  <a:lnTo>
                    <a:pt x="0" y="185"/>
                  </a:lnTo>
                  <a:lnTo>
                    <a:pt x="3144" y="8138"/>
                  </a:lnTo>
                  <a:lnTo>
                    <a:pt x="3699" y="7953"/>
                  </a:lnTo>
                  <a:lnTo>
                    <a:pt x="5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3"/>
            <p:cNvSpPr/>
            <p:nvPr/>
          </p:nvSpPr>
          <p:spPr>
            <a:xfrm>
              <a:off x="4783300" y="5051475"/>
              <a:ext cx="97125" cy="203475"/>
            </a:xfrm>
            <a:custGeom>
              <a:rect b="b" l="l" r="r" t="t"/>
              <a:pathLst>
                <a:path extrusionOk="0" h="8139" w="3885">
                  <a:moveTo>
                    <a:pt x="370" y="0"/>
                  </a:moveTo>
                  <a:lnTo>
                    <a:pt x="0" y="185"/>
                  </a:lnTo>
                  <a:lnTo>
                    <a:pt x="3514" y="8138"/>
                  </a:lnTo>
                  <a:lnTo>
                    <a:pt x="3884" y="776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3"/>
            <p:cNvSpPr/>
            <p:nvPr/>
          </p:nvSpPr>
          <p:spPr>
            <a:xfrm>
              <a:off x="4857275" y="5014475"/>
              <a:ext cx="106375" cy="198850"/>
            </a:xfrm>
            <a:custGeom>
              <a:rect b="b" l="l" r="r" t="t"/>
              <a:pathLst>
                <a:path extrusionOk="0" h="7954" w="4255">
                  <a:moveTo>
                    <a:pt x="555" y="1"/>
                  </a:moveTo>
                  <a:lnTo>
                    <a:pt x="1" y="186"/>
                  </a:lnTo>
                  <a:lnTo>
                    <a:pt x="3884" y="7954"/>
                  </a:lnTo>
                  <a:lnTo>
                    <a:pt x="4254" y="776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3"/>
            <p:cNvSpPr/>
            <p:nvPr/>
          </p:nvSpPr>
          <p:spPr>
            <a:xfrm>
              <a:off x="4931250" y="4977500"/>
              <a:ext cx="115625" cy="194225"/>
            </a:xfrm>
            <a:custGeom>
              <a:rect b="b" l="l" r="r" t="t"/>
              <a:pathLst>
                <a:path extrusionOk="0" h="7769" w="4625">
                  <a:moveTo>
                    <a:pt x="556" y="0"/>
                  </a:moveTo>
                  <a:lnTo>
                    <a:pt x="1" y="185"/>
                  </a:lnTo>
                  <a:lnTo>
                    <a:pt x="4070" y="7768"/>
                  </a:lnTo>
                  <a:lnTo>
                    <a:pt x="4625" y="7583"/>
                  </a:lnTo>
                  <a:lnTo>
                    <a:pt x="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3"/>
            <p:cNvSpPr/>
            <p:nvPr/>
          </p:nvSpPr>
          <p:spPr>
            <a:xfrm>
              <a:off x="5005225" y="4935875"/>
              <a:ext cx="120250" cy="194225"/>
            </a:xfrm>
            <a:custGeom>
              <a:rect b="b" l="l" r="r" t="t"/>
              <a:pathLst>
                <a:path extrusionOk="0" h="7769" w="4810">
                  <a:moveTo>
                    <a:pt x="556" y="1"/>
                  </a:moveTo>
                  <a:lnTo>
                    <a:pt x="1" y="371"/>
                  </a:lnTo>
                  <a:lnTo>
                    <a:pt x="4440" y="7769"/>
                  </a:lnTo>
                  <a:lnTo>
                    <a:pt x="4810" y="7399"/>
                  </a:lnTo>
                  <a:lnTo>
                    <a:pt x="55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3"/>
            <p:cNvSpPr/>
            <p:nvPr/>
          </p:nvSpPr>
          <p:spPr>
            <a:xfrm>
              <a:off x="5079225" y="4894275"/>
              <a:ext cx="124850" cy="189600"/>
            </a:xfrm>
            <a:custGeom>
              <a:rect b="b" l="l" r="r" t="t"/>
              <a:pathLst>
                <a:path extrusionOk="0" h="7584" w="4994">
                  <a:moveTo>
                    <a:pt x="370" y="0"/>
                  </a:moveTo>
                  <a:lnTo>
                    <a:pt x="0" y="185"/>
                  </a:lnTo>
                  <a:lnTo>
                    <a:pt x="4439" y="7583"/>
                  </a:lnTo>
                  <a:lnTo>
                    <a:pt x="4994" y="7213"/>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3"/>
            <p:cNvSpPr/>
            <p:nvPr/>
          </p:nvSpPr>
          <p:spPr>
            <a:xfrm>
              <a:off x="5148575" y="4848025"/>
              <a:ext cx="129500" cy="184975"/>
            </a:xfrm>
            <a:custGeom>
              <a:rect b="b" l="l" r="r" t="t"/>
              <a:pathLst>
                <a:path extrusionOk="0" h="7399" w="5180">
                  <a:moveTo>
                    <a:pt x="555" y="1"/>
                  </a:moveTo>
                  <a:lnTo>
                    <a:pt x="0" y="371"/>
                  </a:lnTo>
                  <a:lnTo>
                    <a:pt x="4809" y="7399"/>
                  </a:lnTo>
                  <a:lnTo>
                    <a:pt x="5179" y="7029"/>
                  </a:lnTo>
                  <a:lnTo>
                    <a:pt x="5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3"/>
            <p:cNvSpPr/>
            <p:nvPr/>
          </p:nvSpPr>
          <p:spPr>
            <a:xfrm>
              <a:off x="5217925" y="4797175"/>
              <a:ext cx="138750" cy="180350"/>
            </a:xfrm>
            <a:custGeom>
              <a:rect b="b" l="l" r="r" t="t"/>
              <a:pathLst>
                <a:path extrusionOk="0" h="7214" w="5550">
                  <a:moveTo>
                    <a:pt x="371" y="0"/>
                  </a:moveTo>
                  <a:lnTo>
                    <a:pt x="1" y="370"/>
                  </a:lnTo>
                  <a:lnTo>
                    <a:pt x="4994" y="7213"/>
                  </a:lnTo>
                  <a:lnTo>
                    <a:pt x="5549" y="7028"/>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3"/>
            <p:cNvSpPr/>
            <p:nvPr/>
          </p:nvSpPr>
          <p:spPr>
            <a:xfrm>
              <a:off x="5287275" y="4750925"/>
              <a:ext cx="138750" cy="175725"/>
            </a:xfrm>
            <a:custGeom>
              <a:rect b="b" l="l" r="r" t="t"/>
              <a:pathLst>
                <a:path extrusionOk="0" h="7029" w="5550">
                  <a:moveTo>
                    <a:pt x="371" y="1"/>
                  </a:moveTo>
                  <a:lnTo>
                    <a:pt x="1" y="186"/>
                  </a:lnTo>
                  <a:lnTo>
                    <a:pt x="5180" y="7029"/>
                  </a:lnTo>
                  <a:lnTo>
                    <a:pt x="5550" y="6659"/>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3"/>
            <p:cNvSpPr/>
            <p:nvPr/>
          </p:nvSpPr>
          <p:spPr>
            <a:xfrm>
              <a:off x="5352025" y="4695450"/>
              <a:ext cx="147975" cy="171100"/>
            </a:xfrm>
            <a:custGeom>
              <a:rect b="b" l="l" r="r" t="t"/>
              <a:pathLst>
                <a:path extrusionOk="0" h="6844" w="5919">
                  <a:moveTo>
                    <a:pt x="370" y="0"/>
                  </a:moveTo>
                  <a:lnTo>
                    <a:pt x="0" y="370"/>
                  </a:lnTo>
                  <a:lnTo>
                    <a:pt x="5549" y="6843"/>
                  </a:lnTo>
                  <a:lnTo>
                    <a:pt x="5919" y="647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3"/>
            <p:cNvSpPr/>
            <p:nvPr/>
          </p:nvSpPr>
          <p:spPr>
            <a:xfrm>
              <a:off x="5416750" y="4639950"/>
              <a:ext cx="152625" cy="166500"/>
            </a:xfrm>
            <a:custGeom>
              <a:rect b="b" l="l" r="r" t="t"/>
              <a:pathLst>
                <a:path extrusionOk="0" h="6660" w="6105">
                  <a:moveTo>
                    <a:pt x="186" y="1"/>
                  </a:moveTo>
                  <a:lnTo>
                    <a:pt x="1" y="371"/>
                  </a:lnTo>
                  <a:lnTo>
                    <a:pt x="5734" y="6659"/>
                  </a:lnTo>
                  <a:lnTo>
                    <a:pt x="6104" y="6474"/>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3"/>
            <p:cNvSpPr/>
            <p:nvPr/>
          </p:nvSpPr>
          <p:spPr>
            <a:xfrm>
              <a:off x="5476875" y="4584475"/>
              <a:ext cx="157225" cy="161850"/>
            </a:xfrm>
            <a:custGeom>
              <a:rect b="b" l="l" r="r" t="t"/>
              <a:pathLst>
                <a:path extrusionOk="0" h="6474" w="6289">
                  <a:moveTo>
                    <a:pt x="370" y="0"/>
                  </a:moveTo>
                  <a:lnTo>
                    <a:pt x="0" y="370"/>
                  </a:lnTo>
                  <a:lnTo>
                    <a:pt x="5918" y="6474"/>
                  </a:lnTo>
                  <a:lnTo>
                    <a:pt x="6288" y="6104"/>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3"/>
            <p:cNvSpPr/>
            <p:nvPr/>
          </p:nvSpPr>
          <p:spPr>
            <a:xfrm>
              <a:off x="5536975" y="4524375"/>
              <a:ext cx="161850" cy="157225"/>
            </a:xfrm>
            <a:custGeom>
              <a:rect b="b" l="l" r="r" t="t"/>
              <a:pathLst>
                <a:path extrusionOk="0" h="6289" w="6474">
                  <a:moveTo>
                    <a:pt x="370" y="0"/>
                  </a:moveTo>
                  <a:lnTo>
                    <a:pt x="0" y="370"/>
                  </a:lnTo>
                  <a:lnTo>
                    <a:pt x="6104" y="6288"/>
                  </a:lnTo>
                  <a:lnTo>
                    <a:pt x="6474" y="5918"/>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3"/>
            <p:cNvSpPr/>
            <p:nvPr/>
          </p:nvSpPr>
          <p:spPr>
            <a:xfrm>
              <a:off x="5592450" y="4464250"/>
              <a:ext cx="166500" cy="152625"/>
            </a:xfrm>
            <a:custGeom>
              <a:rect b="b" l="l" r="r" t="t"/>
              <a:pathLst>
                <a:path extrusionOk="0" h="6105" w="6660">
                  <a:moveTo>
                    <a:pt x="371" y="1"/>
                  </a:moveTo>
                  <a:lnTo>
                    <a:pt x="1" y="371"/>
                  </a:lnTo>
                  <a:lnTo>
                    <a:pt x="6474" y="6104"/>
                  </a:lnTo>
                  <a:lnTo>
                    <a:pt x="6659" y="573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3"/>
            <p:cNvSpPr/>
            <p:nvPr/>
          </p:nvSpPr>
          <p:spPr>
            <a:xfrm>
              <a:off x="5647950" y="4399525"/>
              <a:ext cx="171100" cy="147975"/>
            </a:xfrm>
            <a:custGeom>
              <a:rect b="b" l="l" r="r" t="t"/>
              <a:pathLst>
                <a:path extrusionOk="0" h="5919" w="6844">
                  <a:moveTo>
                    <a:pt x="370" y="0"/>
                  </a:moveTo>
                  <a:lnTo>
                    <a:pt x="0" y="370"/>
                  </a:lnTo>
                  <a:lnTo>
                    <a:pt x="6658" y="5919"/>
                  </a:lnTo>
                  <a:lnTo>
                    <a:pt x="6843" y="5549"/>
                  </a:lnTo>
                  <a:lnTo>
                    <a:pt x="37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3"/>
            <p:cNvSpPr/>
            <p:nvPr/>
          </p:nvSpPr>
          <p:spPr>
            <a:xfrm>
              <a:off x="5703425" y="4334775"/>
              <a:ext cx="175725" cy="138750"/>
            </a:xfrm>
            <a:custGeom>
              <a:rect b="b" l="l" r="r" t="t"/>
              <a:pathLst>
                <a:path extrusionOk="0" h="5550" w="7029">
                  <a:moveTo>
                    <a:pt x="186" y="1"/>
                  </a:moveTo>
                  <a:lnTo>
                    <a:pt x="1" y="371"/>
                  </a:lnTo>
                  <a:lnTo>
                    <a:pt x="6659" y="5550"/>
                  </a:lnTo>
                  <a:lnTo>
                    <a:pt x="7029" y="518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3"/>
            <p:cNvSpPr/>
            <p:nvPr/>
          </p:nvSpPr>
          <p:spPr>
            <a:xfrm>
              <a:off x="5754300" y="4265425"/>
              <a:ext cx="180350" cy="138750"/>
            </a:xfrm>
            <a:custGeom>
              <a:rect b="b" l="l" r="r" t="t"/>
              <a:pathLst>
                <a:path extrusionOk="0" h="5550" w="7214">
                  <a:moveTo>
                    <a:pt x="185" y="1"/>
                  </a:moveTo>
                  <a:lnTo>
                    <a:pt x="0" y="371"/>
                  </a:lnTo>
                  <a:lnTo>
                    <a:pt x="6843" y="5549"/>
                  </a:lnTo>
                  <a:lnTo>
                    <a:pt x="7213" y="4994"/>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3"/>
            <p:cNvSpPr/>
            <p:nvPr/>
          </p:nvSpPr>
          <p:spPr>
            <a:xfrm>
              <a:off x="5800525" y="4196075"/>
              <a:ext cx="184975" cy="129500"/>
            </a:xfrm>
            <a:custGeom>
              <a:rect b="b" l="l" r="r" t="t"/>
              <a:pathLst>
                <a:path extrusionOk="0" h="5180" w="7399">
                  <a:moveTo>
                    <a:pt x="186" y="0"/>
                  </a:moveTo>
                  <a:lnTo>
                    <a:pt x="1" y="370"/>
                  </a:lnTo>
                  <a:lnTo>
                    <a:pt x="7029" y="5179"/>
                  </a:lnTo>
                  <a:lnTo>
                    <a:pt x="7399" y="4809"/>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3"/>
            <p:cNvSpPr/>
            <p:nvPr/>
          </p:nvSpPr>
          <p:spPr>
            <a:xfrm>
              <a:off x="5846775" y="4126725"/>
              <a:ext cx="189600" cy="124850"/>
            </a:xfrm>
            <a:custGeom>
              <a:rect b="b" l="l" r="r" t="t"/>
              <a:pathLst>
                <a:path extrusionOk="0" h="4994" w="7584">
                  <a:moveTo>
                    <a:pt x="185" y="0"/>
                  </a:moveTo>
                  <a:lnTo>
                    <a:pt x="0" y="370"/>
                  </a:lnTo>
                  <a:lnTo>
                    <a:pt x="7213" y="4994"/>
                  </a:lnTo>
                  <a:lnTo>
                    <a:pt x="7583" y="4439"/>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3"/>
            <p:cNvSpPr/>
            <p:nvPr/>
          </p:nvSpPr>
          <p:spPr>
            <a:xfrm>
              <a:off x="5888375" y="4052725"/>
              <a:ext cx="194225" cy="120250"/>
            </a:xfrm>
            <a:custGeom>
              <a:rect b="b" l="l" r="r" t="t"/>
              <a:pathLst>
                <a:path extrusionOk="0" h="4810" w="7769">
                  <a:moveTo>
                    <a:pt x="371" y="1"/>
                  </a:moveTo>
                  <a:lnTo>
                    <a:pt x="1" y="556"/>
                  </a:lnTo>
                  <a:lnTo>
                    <a:pt x="7399" y="4810"/>
                  </a:lnTo>
                  <a:lnTo>
                    <a:pt x="7769" y="4440"/>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3"/>
            <p:cNvSpPr/>
            <p:nvPr/>
          </p:nvSpPr>
          <p:spPr>
            <a:xfrm>
              <a:off x="5930000" y="3983375"/>
              <a:ext cx="194225" cy="111000"/>
            </a:xfrm>
            <a:custGeom>
              <a:rect b="b" l="l" r="r" t="t"/>
              <a:pathLst>
                <a:path extrusionOk="0" h="4440" w="7769">
                  <a:moveTo>
                    <a:pt x="185" y="1"/>
                  </a:moveTo>
                  <a:lnTo>
                    <a:pt x="0" y="371"/>
                  </a:lnTo>
                  <a:lnTo>
                    <a:pt x="7583" y="4440"/>
                  </a:lnTo>
                  <a:lnTo>
                    <a:pt x="7768" y="3885"/>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3"/>
            <p:cNvSpPr/>
            <p:nvPr/>
          </p:nvSpPr>
          <p:spPr>
            <a:xfrm>
              <a:off x="5966975" y="3904775"/>
              <a:ext cx="198850" cy="106375"/>
            </a:xfrm>
            <a:custGeom>
              <a:rect b="b" l="l" r="r" t="t"/>
              <a:pathLst>
                <a:path extrusionOk="0" h="4255" w="7954">
                  <a:moveTo>
                    <a:pt x="371" y="1"/>
                  </a:moveTo>
                  <a:lnTo>
                    <a:pt x="1" y="555"/>
                  </a:lnTo>
                  <a:lnTo>
                    <a:pt x="7769" y="4254"/>
                  </a:lnTo>
                  <a:lnTo>
                    <a:pt x="7954" y="3884"/>
                  </a:lnTo>
                  <a:lnTo>
                    <a:pt x="3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3"/>
            <p:cNvSpPr/>
            <p:nvPr/>
          </p:nvSpPr>
          <p:spPr>
            <a:xfrm>
              <a:off x="6003975" y="3830800"/>
              <a:ext cx="203475" cy="97125"/>
            </a:xfrm>
            <a:custGeom>
              <a:rect b="b" l="l" r="r" t="t"/>
              <a:pathLst>
                <a:path extrusionOk="0" h="3885" w="8139">
                  <a:moveTo>
                    <a:pt x="185" y="0"/>
                  </a:moveTo>
                  <a:lnTo>
                    <a:pt x="0" y="370"/>
                  </a:lnTo>
                  <a:lnTo>
                    <a:pt x="7768" y="3884"/>
                  </a:lnTo>
                  <a:lnTo>
                    <a:pt x="8138" y="3514"/>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3"/>
            <p:cNvSpPr/>
            <p:nvPr/>
          </p:nvSpPr>
          <p:spPr>
            <a:xfrm>
              <a:off x="6027100" y="3724450"/>
              <a:ext cx="203475" cy="92500"/>
            </a:xfrm>
            <a:custGeom>
              <a:rect b="b" l="l" r="r" t="t"/>
              <a:pathLst>
                <a:path extrusionOk="0" h="3700" w="8139">
                  <a:moveTo>
                    <a:pt x="185" y="0"/>
                  </a:moveTo>
                  <a:lnTo>
                    <a:pt x="0" y="555"/>
                  </a:lnTo>
                  <a:lnTo>
                    <a:pt x="7953" y="3699"/>
                  </a:lnTo>
                  <a:lnTo>
                    <a:pt x="8138" y="314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3"/>
            <p:cNvSpPr/>
            <p:nvPr/>
          </p:nvSpPr>
          <p:spPr>
            <a:xfrm>
              <a:off x="6068700" y="3673575"/>
              <a:ext cx="203475" cy="87900"/>
            </a:xfrm>
            <a:custGeom>
              <a:rect b="b" l="l" r="r" t="t"/>
              <a:pathLst>
                <a:path extrusionOk="0" h="3516" w="8139">
                  <a:moveTo>
                    <a:pt x="186" y="1"/>
                  </a:moveTo>
                  <a:lnTo>
                    <a:pt x="1" y="556"/>
                  </a:lnTo>
                  <a:lnTo>
                    <a:pt x="7954" y="3515"/>
                  </a:lnTo>
                  <a:lnTo>
                    <a:pt x="8139" y="2960"/>
                  </a:lnTo>
                  <a:lnTo>
                    <a:pt x="18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3"/>
            <p:cNvSpPr/>
            <p:nvPr/>
          </p:nvSpPr>
          <p:spPr>
            <a:xfrm>
              <a:off x="6096450" y="3594975"/>
              <a:ext cx="208100" cy="78625"/>
            </a:xfrm>
            <a:custGeom>
              <a:rect b="b" l="l" r="r" t="t"/>
              <a:pathLst>
                <a:path extrusionOk="0" h="3145" w="8324">
                  <a:moveTo>
                    <a:pt x="185" y="1"/>
                  </a:moveTo>
                  <a:lnTo>
                    <a:pt x="1" y="556"/>
                  </a:lnTo>
                  <a:lnTo>
                    <a:pt x="8138" y="3145"/>
                  </a:lnTo>
                  <a:lnTo>
                    <a:pt x="8323" y="259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3"/>
            <p:cNvSpPr/>
            <p:nvPr/>
          </p:nvSpPr>
          <p:spPr>
            <a:xfrm>
              <a:off x="6119575" y="3516375"/>
              <a:ext cx="208100" cy="69375"/>
            </a:xfrm>
            <a:custGeom>
              <a:rect b="b" l="l" r="r" t="t"/>
              <a:pathLst>
                <a:path extrusionOk="0" h="2775" w="8324">
                  <a:moveTo>
                    <a:pt x="185" y="1"/>
                  </a:moveTo>
                  <a:lnTo>
                    <a:pt x="0" y="370"/>
                  </a:lnTo>
                  <a:lnTo>
                    <a:pt x="8323" y="2775"/>
                  </a:lnTo>
                  <a:lnTo>
                    <a:pt x="8323" y="2220"/>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3"/>
            <p:cNvSpPr/>
            <p:nvPr/>
          </p:nvSpPr>
          <p:spPr>
            <a:xfrm>
              <a:off x="6142700" y="3433150"/>
              <a:ext cx="208075" cy="64750"/>
            </a:xfrm>
            <a:custGeom>
              <a:rect b="b" l="l" r="r" t="t"/>
              <a:pathLst>
                <a:path extrusionOk="0" h="2590" w="8323">
                  <a:moveTo>
                    <a:pt x="185" y="0"/>
                  </a:moveTo>
                  <a:lnTo>
                    <a:pt x="0" y="555"/>
                  </a:lnTo>
                  <a:lnTo>
                    <a:pt x="8323" y="2590"/>
                  </a:lnTo>
                  <a:lnTo>
                    <a:pt x="8323" y="2035"/>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3"/>
            <p:cNvSpPr/>
            <p:nvPr/>
          </p:nvSpPr>
          <p:spPr>
            <a:xfrm>
              <a:off x="6161175" y="3349925"/>
              <a:ext cx="212725" cy="60125"/>
            </a:xfrm>
            <a:custGeom>
              <a:rect b="b" l="l" r="r" t="t"/>
              <a:pathLst>
                <a:path extrusionOk="0" h="2405" w="8509">
                  <a:moveTo>
                    <a:pt x="186" y="0"/>
                  </a:moveTo>
                  <a:lnTo>
                    <a:pt x="1" y="555"/>
                  </a:lnTo>
                  <a:lnTo>
                    <a:pt x="8324" y="2405"/>
                  </a:lnTo>
                  <a:lnTo>
                    <a:pt x="8509" y="1850"/>
                  </a:lnTo>
                  <a:lnTo>
                    <a:pt x="18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3"/>
            <p:cNvSpPr/>
            <p:nvPr/>
          </p:nvSpPr>
          <p:spPr>
            <a:xfrm>
              <a:off x="6179675" y="3271325"/>
              <a:ext cx="212725" cy="46250"/>
            </a:xfrm>
            <a:custGeom>
              <a:rect b="b" l="l" r="r" t="t"/>
              <a:pathLst>
                <a:path extrusionOk="0" h="1850" w="8509">
                  <a:moveTo>
                    <a:pt x="1" y="0"/>
                  </a:moveTo>
                  <a:lnTo>
                    <a:pt x="1" y="370"/>
                  </a:lnTo>
                  <a:lnTo>
                    <a:pt x="8323" y="1850"/>
                  </a:lnTo>
                  <a:lnTo>
                    <a:pt x="8508" y="1480"/>
                  </a:ln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3"/>
            <p:cNvSpPr/>
            <p:nvPr/>
          </p:nvSpPr>
          <p:spPr>
            <a:xfrm>
              <a:off x="6188925" y="3188100"/>
              <a:ext cx="217350" cy="41625"/>
            </a:xfrm>
            <a:custGeom>
              <a:rect b="b" l="l" r="r" t="t"/>
              <a:pathLst>
                <a:path extrusionOk="0" h="1665" w="8694">
                  <a:moveTo>
                    <a:pt x="185" y="0"/>
                  </a:moveTo>
                  <a:lnTo>
                    <a:pt x="1" y="370"/>
                  </a:lnTo>
                  <a:lnTo>
                    <a:pt x="8508" y="1665"/>
                  </a:lnTo>
                  <a:lnTo>
                    <a:pt x="8693" y="1110"/>
                  </a:lnTo>
                  <a:lnTo>
                    <a:pt x="18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3"/>
            <p:cNvSpPr/>
            <p:nvPr/>
          </p:nvSpPr>
          <p:spPr>
            <a:xfrm>
              <a:off x="6202800" y="3104850"/>
              <a:ext cx="212725" cy="32400"/>
            </a:xfrm>
            <a:custGeom>
              <a:rect b="b" l="l" r="r" t="t"/>
              <a:pathLst>
                <a:path extrusionOk="0" h="1296" w="8509">
                  <a:moveTo>
                    <a:pt x="0" y="1"/>
                  </a:moveTo>
                  <a:lnTo>
                    <a:pt x="0" y="371"/>
                  </a:lnTo>
                  <a:lnTo>
                    <a:pt x="8508" y="1296"/>
                  </a:lnTo>
                  <a:lnTo>
                    <a:pt x="8508" y="74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3"/>
            <p:cNvSpPr/>
            <p:nvPr/>
          </p:nvSpPr>
          <p:spPr>
            <a:xfrm>
              <a:off x="6207425" y="3017000"/>
              <a:ext cx="217350" cy="27775"/>
            </a:xfrm>
            <a:custGeom>
              <a:rect b="b" l="l" r="r" t="t"/>
              <a:pathLst>
                <a:path extrusionOk="0" h="1111" w="8694">
                  <a:moveTo>
                    <a:pt x="185" y="1"/>
                  </a:moveTo>
                  <a:lnTo>
                    <a:pt x="0" y="556"/>
                  </a:lnTo>
                  <a:lnTo>
                    <a:pt x="8693" y="1111"/>
                  </a:lnTo>
                  <a:lnTo>
                    <a:pt x="8693" y="741"/>
                  </a:lnTo>
                  <a:lnTo>
                    <a:pt x="18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3"/>
            <p:cNvSpPr/>
            <p:nvPr/>
          </p:nvSpPr>
          <p:spPr>
            <a:xfrm>
              <a:off x="6212050" y="2933775"/>
              <a:ext cx="217325" cy="23150"/>
            </a:xfrm>
            <a:custGeom>
              <a:rect b="b" l="l" r="r" t="t"/>
              <a:pathLst>
                <a:path extrusionOk="0" h="926" w="8693">
                  <a:moveTo>
                    <a:pt x="0" y="1"/>
                  </a:moveTo>
                  <a:lnTo>
                    <a:pt x="0" y="556"/>
                  </a:lnTo>
                  <a:lnTo>
                    <a:pt x="8508" y="925"/>
                  </a:lnTo>
                  <a:lnTo>
                    <a:pt x="8693" y="371"/>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3"/>
            <p:cNvSpPr/>
            <p:nvPr/>
          </p:nvSpPr>
          <p:spPr>
            <a:xfrm>
              <a:off x="6216675" y="2850550"/>
              <a:ext cx="212700" cy="13900"/>
            </a:xfrm>
            <a:custGeom>
              <a:rect b="b" l="l" r="r" t="t"/>
              <a:pathLst>
                <a:path extrusionOk="0" h="556" w="8508">
                  <a:moveTo>
                    <a:pt x="0" y="1"/>
                  </a:moveTo>
                  <a:lnTo>
                    <a:pt x="0" y="555"/>
                  </a:lnTo>
                  <a:lnTo>
                    <a:pt x="8508" y="555"/>
                  </a:lnTo>
                  <a:lnTo>
                    <a:pt x="85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3"/>
            <p:cNvSpPr/>
            <p:nvPr/>
          </p:nvSpPr>
          <p:spPr>
            <a:xfrm>
              <a:off x="6225925" y="2734950"/>
              <a:ext cx="217325" cy="23150"/>
            </a:xfrm>
            <a:custGeom>
              <a:rect b="b" l="l" r="r" t="t"/>
              <a:pathLst>
                <a:path extrusionOk="0" h="926" w="8693">
                  <a:moveTo>
                    <a:pt x="8693" y="1"/>
                  </a:moveTo>
                  <a:lnTo>
                    <a:pt x="0" y="371"/>
                  </a:lnTo>
                  <a:lnTo>
                    <a:pt x="185" y="926"/>
                  </a:lnTo>
                  <a:lnTo>
                    <a:pt x="8693" y="556"/>
                  </a:lnTo>
                  <a:lnTo>
                    <a:pt x="869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3"/>
            <p:cNvSpPr/>
            <p:nvPr/>
          </p:nvSpPr>
          <p:spPr>
            <a:xfrm>
              <a:off x="6207425" y="2670225"/>
              <a:ext cx="217350" cy="27775"/>
            </a:xfrm>
            <a:custGeom>
              <a:rect b="b" l="l" r="r" t="t"/>
              <a:pathLst>
                <a:path extrusionOk="0" h="1111" w="8694">
                  <a:moveTo>
                    <a:pt x="8508" y="0"/>
                  </a:moveTo>
                  <a:lnTo>
                    <a:pt x="0" y="555"/>
                  </a:lnTo>
                  <a:lnTo>
                    <a:pt x="185" y="1110"/>
                  </a:lnTo>
                  <a:lnTo>
                    <a:pt x="8693" y="370"/>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3"/>
            <p:cNvSpPr/>
            <p:nvPr/>
          </p:nvSpPr>
          <p:spPr>
            <a:xfrm>
              <a:off x="6202800" y="2577750"/>
              <a:ext cx="212725" cy="37025"/>
            </a:xfrm>
            <a:custGeom>
              <a:rect b="b" l="l" r="r" t="t"/>
              <a:pathLst>
                <a:path extrusionOk="0" h="1481" w="8509">
                  <a:moveTo>
                    <a:pt x="8508" y="0"/>
                  </a:moveTo>
                  <a:lnTo>
                    <a:pt x="0" y="925"/>
                  </a:lnTo>
                  <a:lnTo>
                    <a:pt x="0" y="1480"/>
                  </a:lnTo>
                  <a:lnTo>
                    <a:pt x="8508"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3"/>
            <p:cNvSpPr/>
            <p:nvPr/>
          </p:nvSpPr>
          <p:spPr>
            <a:xfrm>
              <a:off x="6188925" y="2485275"/>
              <a:ext cx="217350" cy="41625"/>
            </a:xfrm>
            <a:custGeom>
              <a:rect b="b" l="l" r="r" t="t"/>
              <a:pathLst>
                <a:path extrusionOk="0" h="1665" w="8694">
                  <a:moveTo>
                    <a:pt x="8508" y="0"/>
                  </a:moveTo>
                  <a:lnTo>
                    <a:pt x="1" y="1295"/>
                  </a:lnTo>
                  <a:lnTo>
                    <a:pt x="185" y="1665"/>
                  </a:lnTo>
                  <a:lnTo>
                    <a:pt x="8693" y="555"/>
                  </a:lnTo>
                  <a:lnTo>
                    <a:pt x="85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3"/>
            <p:cNvSpPr/>
            <p:nvPr/>
          </p:nvSpPr>
          <p:spPr>
            <a:xfrm>
              <a:off x="6179675" y="2397425"/>
              <a:ext cx="212725" cy="50875"/>
            </a:xfrm>
            <a:custGeom>
              <a:rect b="b" l="l" r="r" t="t"/>
              <a:pathLst>
                <a:path extrusionOk="0" h="2035" w="8509">
                  <a:moveTo>
                    <a:pt x="8323" y="0"/>
                  </a:moveTo>
                  <a:lnTo>
                    <a:pt x="1" y="1480"/>
                  </a:lnTo>
                  <a:lnTo>
                    <a:pt x="1" y="2035"/>
                  </a:lnTo>
                  <a:lnTo>
                    <a:pt x="8508" y="370"/>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3"/>
            <p:cNvSpPr/>
            <p:nvPr/>
          </p:nvSpPr>
          <p:spPr>
            <a:xfrm>
              <a:off x="6161175" y="2304950"/>
              <a:ext cx="212725" cy="60125"/>
            </a:xfrm>
            <a:custGeom>
              <a:rect b="b" l="l" r="r" t="t"/>
              <a:pathLst>
                <a:path extrusionOk="0" h="2405" w="8509">
                  <a:moveTo>
                    <a:pt x="8324" y="0"/>
                  </a:moveTo>
                  <a:lnTo>
                    <a:pt x="1" y="1850"/>
                  </a:lnTo>
                  <a:lnTo>
                    <a:pt x="186" y="2405"/>
                  </a:lnTo>
                  <a:lnTo>
                    <a:pt x="8509" y="555"/>
                  </a:lnTo>
                  <a:lnTo>
                    <a:pt x="83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3"/>
            <p:cNvSpPr/>
            <p:nvPr/>
          </p:nvSpPr>
          <p:spPr>
            <a:xfrm>
              <a:off x="6142700" y="2217100"/>
              <a:ext cx="208075" cy="64750"/>
            </a:xfrm>
            <a:custGeom>
              <a:rect b="b" l="l" r="r" t="t"/>
              <a:pathLst>
                <a:path extrusionOk="0" h="2590" w="8323">
                  <a:moveTo>
                    <a:pt x="8323" y="0"/>
                  </a:moveTo>
                  <a:lnTo>
                    <a:pt x="0" y="2035"/>
                  </a:lnTo>
                  <a:lnTo>
                    <a:pt x="185" y="2590"/>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3"/>
            <p:cNvSpPr/>
            <p:nvPr/>
          </p:nvSpPr>
          <p:spPr>
            <a:xfrm>
              <a:off x="6119575" y="2129250"/>
              <a:ext cx="208100" cy="69375"/>
            </a:xfrm>
            <a:custGeom>
              <a:rect b="b" l="l" r="r" t="t"/>
              <a:pathLst>
                <a:path extrusionOk="0" h="2775" w="8324">
                  <a:moveTo>
                    <a:pt x="8323" y="0"/>
                  </a:moveTo>
                  <a:lnTo>
                    <a:pt x="0" y="2405"/>
                  </a:lnTo>
                  <a:lnTo>
                    <a:pt x="185" y="2774"/>
                  </a:lnTo>
                  <a:lnTo>
                    <a:pt x="8323" y="555"/>
                  </a:lnTo>
                  <a:lnTo>
                    <a:pt x="832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3"/>
            <p:cNvSpPr/>
            <p:nvPr/>
          </p:nvSpPr>
          <p:spPr>
            <a:xfrm>
              <a:off x="6096450" y="2041400"/>
              <a:ext cx="208100" cy="78625"/>
            </a:xfrm>
            <a:custGeom>
              <a:rect b="b" l="l" r="r" t="t"/>
              <a:pathLst>
                <a:path extrusionOk="0" h="3145" w="8324">
                  <a:moveTo>
                    <a:pt x="8138" y="0"/>
                  </a:moveTo>
                  <a:lnTo>
                    <a:pt x="1" y="2589"/>
                  </a:lnTo>
                  <a:lnTo>
                    <a:pt x="185" y="3144"/>
                  </a:lnTo>
                  <a:lnTo>
                    <a:pt x="8323" y="555"/>
                  </a:lnTo>
                  <a:lnTo>
                    <a:pt x="813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3"/>
            <p:cNvSpPr/>
            <p:nvPr/>
          </p:nvSpPr>
          <p:spPr>
            <a:xfrm>
              <a:off x="6068700" y="1958150"/>
              <a:ext cx="203475" cy="83275"/>
            </a:xfrm>
            <a:custGeom>
              <a:rect b="b" l="l" r="r" t="t"/>
              <a:pathLst>
                <a:path extrusionOk="0" h="3331" w="8139">
                  <a:moveTo>
                    <a:pt x="7954" y="1"/>
                  </a:moveTo>
                  <a:lnTo>
                    <a:pt x="1" y="2775"/>
                  </a:lnTo>
                  <a:lnTo>
                    <a:pt x="186" y="3330"/>
                  </a:lnTo>
                  <a:lnTo>
                    <a:pt x="8139" y="371"/>
                  </a:lnTo>
                  <a:lnTo>
                    <a:pt x="79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3"/>
            <p:cNvSpPr/>
            <p:nvPr/>
          </p:nvSpPr>
          <p:spPr>
            <a:xfrm>
              <a:off x="6036350" y="1870300"/>
              <a:ext cx="203450" cy="92500"/>
            </a:xfrm>
            <a:custGeom>
              <a:rect b="b" l="l" r="r" t="t"/>
              <a:pathLst>
                <a:path extrusionOk="0" h="3700" w="8138">
                  <a:moveTo>
                    <a:pt x="7953" y="1"/>
                  </a:moveTo>
                  <a:lnTo>
                    <a:pt x="0" y="3145"/>
                  </a:lnTo>
                  <a:lnTo>
                    <a:pt x="185" y="3700"/>
                  </a:lnTo>
                  <a:lnTo>
                    <a:pt x="8138" y="556"/>
                  </a:lnTo>
                  <a:lnTo>
                    <a:pt x="79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3"/>
            <p:cNvSpPr/>
            <p:nvPr/>
          </p:nvSpPr>
          <p:spPr>
            <a:xfrm>
              <a:off x="6003975" y="1787075"/>
              <a:ext cx="203475" cy="97125"/>
            </a:xfrm>
            <a:custGeom>
              <a:rect b="b" l="l" r="r" t="t"/>
              <a:pathLst>
                <a:path extrusionOk="0" h="3885" w="8139">
                  <a:moveTo>
                    <a:pt x="7768" y="1"/>
                  </a:moveTo>
                  <a:lnTo>
                    <a:pt x="0" y="3515"/>
                  </a:lnTo>
                  <a:lnTo>
                    <a:pt x="185" y="3885"/>
                  </a:lnTo>
                  <a:lnTo>
                    <a:pt x="8138" y="371"/>
                  </a:lnTo>
                  <a:lnTo>
                    <a:pt x="776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3"/>
            <p:cNvSpPr/>
            <p:nvPr/>
          </p:nvSpPr>
          <p:spPr>
            <a:xfrm>
              <a:off x="5966975" y="1703850"/>
              <a:ext cx="198850" cy="106375"/>
            </a:xfrm>
            <a:custGeom>
              <a:rect b="b" l="l" r="r" t="t"/>
              <a:pathLst>
                <a:path extrusionOk="0" h="4255" w="7954">
                  <a:moveTo>
                    <a:pt x="7769" y="1"/>
                  </a:moveTo>
                  <a:lnTo>
                    <a:pt x="1" y="3700"/>
                  </a:lnTo>
                  <a:lnTo>
                    <a:pt x="371" y="4254"/>
                  </a:lnTo>
                  <a:lnTo>
                    <a:pt x="7954" y="371"/>
                  </a:lnTo>
                  <a:lnTo>
                    <a:pt x="7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3"/>
            <p:cNvSpPr/>
            <p:nvPr/>
          </p:nvSpPr>
          <p:spPr>
            <a:xfrm>
              <a:off x="5930000" y="1620625"/>
              <a:ext cx="194225" cy="115625"/>
            </a:xfrm>
            <a:custGeom>
              <a:rect b="b" l="l" r="r" t="t"/>
              <a:pathLst>
                <a:path extrusionOk="0" h="4625" w="7769">
                  <a:moveTo>
                    <a:pt x="7583" y="0"/>
                  </a:moveTo>
                  <a:lnTo>
                    <a:pt x="0" y="4069"/>
                  </a:lnTo>
                  <a:lnTo>
                    <a:pt x="185" y="4624"/>
                  </a:lnTo>
                  <a:lnTo>
                    <a:pt x="7768" y="555"/>
                  </a:lnTo>
                  <a:lnTo>
                    <a:pt x="758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3"/>
            <p:cNvSpPr/>
            <p:nvPr/>
          </p:nvSpPr>
          <p:spPr>
            <a:xfrm>
              <a:off x="5888375" y="1542025"/>
              <a:ext cx="194225" cy="120250"/>
            </a:xfrm>
            <a:custGeom>
              <a:rect b="b" l="l" r="r" t="t"/>
              <a:pathLst>
                <a:path extrusionOk="0" h="4810" w="7769">
                  <a:moveTo>
                    <a:pt x="7399" y="0"/>
                  </a:moveTo>
                  <a:lnTo>
                    <a:pt x="1" y="4254"/>
                  </a:lnTo>
                  <a:lnTo>
                    <a:pt x="371" y="4809"/>
                  </a:lnTo>
                  <a:lnTo>
                    <a:pt x="7769" y="370"/>
                  </a:lnTo>
                  <a:lnTo>
                    <a:pt x="73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3"/>
            <p:cNvSpPr/>
            <p:nvPr/>
          </p:nvSpPr>
          <p:spPr>
            <a:xfrm>
              <a:off x="5856025" y="1458800"/>
              <a:ext cx="184975" cy="124850"/>
            </a:xfrm>
            <a:custGeom>
              <a:rect b="b" l="l" r="r" t="t"/>
              <a:pathLst>
                <a:path extrusionOk="0" h="4994" w="7399">
                  <a:moveTo>
                    <a:pt x="7213" y="0"/>
                  </a:moveTo>
                  <a:lnTo>
                    <a:pt x="0" y="4624"/>
                  </a:lnTo>
                  <a:lnTo>
                    <a:pt x="185" y="4994"/>
                  </a:lnTo>
                  <a:lnTo>
                    <a:pt x="7398" y="555"/>
                  </a:lnTo>
                  <a:lnTo>
                    <a:pt x="721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3"/>
            <p:cNvSpPr/>
            <p:nvPr/>
          </p:nvSpPr>
          <p:spPr>
            <a:xfrm>
              <a:off x="5800525" y="1389425"/>
              <a:ext cx="184975" cy="129500"/>
            </a:xfrm>
            <a:custGeom>
              <a:rect b="b" l="l" r="r" t="t"/>
              <a:pathLst>
                <a:path extrusionOk="0" h="5180" w="7399">
                  <a:moveTo>
                    <a:pt x="7029" y="1"/>
                  </a:moveTo>
                  <a:lnTo>
                    <a:pt x="1" y="4625"/>
                  </a:lnTo>
                  <a:lnTo>
                    <a:pt x="371" y="5180"/>
                  </a:lnTo>
                  <a:lnTo>
                    <a:pt x="7399" y="371"/>
                  </a:lnTo>
                  <a:lnTo>
                    <a:pt x="70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3"/>
            <p:cNvSpPr/>
            <p:nvPr/>
          </p:nvSpPr>
          <p:spPr>
            <a:xfrm>
              <a:off x="5754300" y="1310825"/>
              <a:ext cx="180350" cy="138750"/>
            </a:xfrm>
            <a:custGeom>
              <a:rect b="b" l="l" r="r" t="t"/>
              <a:pathLst>
                <a:path extrusionOk="0" h="5550" w="7214">
                  <a:moveTo>
                    <a:pt x="6843" y="1"/>
                  </a:moveTo>
                  <a:lnTo>
                    <a:pt x="0" y="5179"/>
                  </a:lnTo>
                  <a:lnTo>
                    <a:pt x="185" y="5549"/>
                  </a:lnTo>
                  <a:lnTo>
                    <a:pt x="7213" y="556"/>
                  </a:lnTo>
                  <a:lnTo>
                    <a:pt x="68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3"/>
            <p:cNvSpPr/>
            <p:nvPr/>
          </p:nvSpPr>
          <p:spPr>
            <a:xfrm>
              <a:off x="5703425" y="1241475"/>
              <a:ext cx="175725" cy="138750"/>
            </a:xfrm>
            <a:custGeom>
              <a:rect b="b" l="l" r="r" t="t"/>
              <a:pathLst>
                <a:path extrusionOk="0" h="5550" w="7029">
                  <a:moveTo>
                    <a:pt x="6659" y="0"/>
                  </a:moveTo>
                  <a:lnTo>
                    <a:pt x="1" y="5179"/>
                  </a:lnTo>
                  <a:lnTo>
                    <a:pt x="186" y="5549"/>
                  </a:lnTo>
                  <a:lnTo>
                    <a:pt x="7029" y="370"/>
                  </a:lnTo>
                  <a:lnTo>
                    <a:pt x="66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3"/>
            <p:cNvSpPr/>
            <p:nvPr/>
          </p:nvSpPr>
          <p:spPr>
            <a:xfrm>
              <a:off x="5647950" y="1167500"/>
              <a:ext cx="171100" cy="147975"/>
            </a:xfrm>
            <a:custGeom>
              <a:rect b="b" l="l" r="r" t="t"/>
              <a:pathLst>
                <a:path extrusionOk="0" h="5919" w="6844">
                  <a:moveTo>
                    <a:pt x="6474" y="0"/>
                  </a:moveTo>
                  <a:lnTo>
                    <a:pt x="0" y="5549"/>
                  </a:lnTo>
                  <a:lnTo>
                    <a:pt x="370" y="5919"/>
                  </a:lnTo>
                  <a:lnTo>
                    <a:pt x="6843" y="370"/>
                  </a:lnTo>
                  <a:lnTo>
                    <a:pt x="64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3"/>
            <p:cNvSpPr/>
            <p:nvPr/>
          </p:nvSpPr>
          <p:spPr>
            <a:xfrm>
              <a:off x="5583200" y="1093525"/>
              <a:ext cx="166500" cy="152600"/>
            </a:xfrm>
            <a:custGeom>
              <a:rect b="b" l="l" r="r" t="t"/>
              <a:pathLst>
                <a:path extrusionOk="0" h="6104" w="6660">
                  <a:moveTo>
                    <a:pt x="6289" y="0"/>
                  </a:moveTo>
                  <a:lnTo>
                    <a:pt x="1" y="5734"/>
                  </a:lnTo>
                  <a:lnTo>
                    <a:pt x="186" y="6103"/>
                  </a:lnTo>
                  <a:lnTo>
                    <a:pt x="6659" y="370"/>
                  </a:lnTo>
                  <a:lnTo>
                    <a:pt x="62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3"/>
            <p:cNvSpPr/>
            <p:nvPr/>
          </p:nvSpPr>
          <p:spPr>
            <a:xfrm>
              <a:off x="5536975" y="1033400"/>
              <a:ext cx="161850" cy="157225"/>
            </a:xfrm>
            <a:custGeom>
              <a:rect b="b" l="l" r="r" t="t"/>
              <a:pathLst>
                <a:path extrusionOk="0" h="6289" w="6474">
                  <a:moveTo>
                    <a:pt x="6104" y="1"/>
                  </a:moveTo>
                  <a:lnTo>
                    <a:pt x="0" y="5919"/>
                  </a:lnTo>
                  <a:lnTo>
                    <a:pt x="370" y="6289"/>
                  </a:lnTo>
                  <a:lnTo>
                    <a:pt x="6474" y="371"/>
                  </a:lnTo>
                  <a:lnTo>
                    <a:pt x="61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3"/>
            <p:cNvSpPr/>
            <p:nvPr/>
          </p:nvSpPr>
          <p:spPr>
            <a:xfrm>
              <a:off x="5476875" y="968675"/>
              <a:ext cx="157225" cy="161850"/>
            </a:xfrm>
            <a:custGeom>
              <a:rect b="b" l="l" r="r" t="t"/>
              <a:pathLst>
                <a:path extrusionOk="0" h="6474" w="6289">
                  <a:moveTo>
                    <a:pt x="5918" y="0"/>
                  </a:moveTo>
                  <a:lnTo>
                    <a:pt x="0" y="6104"/>
                  </a:lnTo>
                  <a:lnTo>
                    <a:pt x="370" y="6474"/>
                  </a:lnTo>
                  <a:lnTo>
                    <a:pt x="6288" y="370"/>
                  </a:lnTo>
                  <a:lnTo>
                    <a:pt x="59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3"/>
            <p:cNvSpPr/>
            <p:nvPr/>
          </p:nvSpPr>
          <p:spPr>
            <a:xfrm>
              <a:off x="5416750" y="908550"/>
              <a:ext cx="152625" cy="166500"/>
            </a:xfrm>
            <a:custGeom>
              <a:rect b="b" l="l" r="r" t="t"/>
              <a:pathLst>
                <a:path extrusionOk="0" h="6660" w="6105">
                  <a:moveTo>
                    <a:pt x="5549" y="1"/>
                  </a:moveTo>
                  <a:lnTo>
                    <a:pt x="1" y="6289"/>
                  </a:lnTo>
                  <a:lnTo>
                    <a:pt x="371" y="6659"/>
                  </a:lnTo>
                  <a:lnTo>
                    <a:pt x="6104" y="371"/>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3"/>
            <p:cNvSpPr/>
            <p:nvPr/>
          </p:nvSpPr>
          <p:spPr>
            <a:xfrm>
              <a:off x="5352025" y="848450"/>
              <a:ext cx="147975" cy="171100"/>
            </a:xfrm>
            <a:custGeom>
              <a:rect b="b" l="l" r="r" t="t"/>
              <a:pathLst>
                <a:path extrusionOk="0" h="6844" w="5919">
                  <a:moveTo>
                    <a:pt x="5549" y="1"/>
                  </a:moveTo>
                  <a:lnTo>
                    <a:pt x="0" y="6474"/>
                  </a:lnTo>
                  <a:lnTo>
                    <a:pt x="370" y="6844"/>
                  </a:lnTo>
                  <a:lnTo>
                    <a:pt x="5919" y="186"/>
                  </a:lnTo>
                  <a:lnTo>
                    <a:pt x="554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3"/>
            <p:cNvSpPr/>
            <p:nvPr/>
          </p:nvSpPr>
          <p:spPr>
            <a:xfrm>
              <a:off x="5287275" y="788350"/>
              <a:ext cx="138750" cy="175725"/>
            </a:xfrm>
            <a:custGeom>
              <a:rect b="b" l="l" r="r" t="t"/>
              <a:pathLst>
                <a:path extrusionOk="0" h="7029" w="5550">
                  <a:moveTo>
                    <a:pt x="5180" y="0"/>
                  </a:moveTo>
                  <a:lnTo>
                    <a:pt x="1" y="6843"/>
                  </a:lnTo>
                  <a:lnTo>
                    <a:pt x="371" y="7028"/>
                  </a:lnTo>
                  <a:lnTo>
                    <a:pt x="5550" y="370"/>
                  </a:lnTo>
                  <a:lnTo>
                    <a:pt x="51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3"/>
            <p:cNvSpPr/>
            <p:nvPr/>
          </p:nvSpPr>
          <p:spPr>
            <a:xfrm>
              <a:off x="5217925" y="732850"/>
              <a:ext cx="134125" cy="180350"/>
            </a:xfrm>
            <a:custGeom>
              <a:rect b="b" l="l" r="r" t="t"/>
              <a:pathLst>
                <a:path extrusionOk="0" h="7214" w="5365">
                  <a:moveTo>
                    <a:pt x="4994" y="1"/>
                  </a:moveTo>
                  <a:lnTo>
                    <a:pt x="1" y="7029"/>
                  </a:lnTo>
                  <a:lnTo>
                    <a:pt x="371" y="7214"/>
                  </a:lnTo>
                  <a:lnTo>
                    <a:pt x="5364" y="371"/>
                  </a:lnTo>
                  <a:lnTo>
                    <a:pt x="49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3"/>
            <p:cNvSpPr/>
            <p:nvPr/>
          </p:nvSpPr>
          <p:spPr>
            <a:xfrm>
              <a:off x="5148575" y="682000"/>
              <a:ext cx="129500" cy="184975"/>
            </a:xfrm>
            <a:custGeom>
              <a:rect b="b" l="l" r="r" t="t"/>
              <a:pathLst>
                <a:path extrusionOk="0" h="7399" w="5180">
                  <a:moveTo>
                    <a:pt x="4809" y="0"/>
                  </a:moveTo>
                  <a:lnTo>
                    <a:pt x="0" y="7213"/>
                  </a:lnTo>
                  <a:lnTo>
                    <a:pt x="555" y="7398"/>
                  </a:lnTo>
                  <a:lnTo>
                    <a:pt x="5179" y="370"/>
                  </a:lnTo>
                  <a:lnTo>
                    <a:pt x="480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3"/>
            <p:cNvSpPr/>
            <p:nvPr/>
          </p:nvSpPr>
          <p:spPr>
            <a:xfrm>
              <a:off x="5079225" y="631125"/>
              <a:ext cx="124850" cy="189600"/>
            </a:xfrm>
            <a:custGeom>
              <a:rect b="b" l="l" r="r" t="t"/>
              <a:pathLst>
                <a:path extrusionOk="0" h="7584" w="4994">
                  <a:moveTo>
                    <a:pt x="4439" y="1"/>
                  </a:moveTo>
                  <a:lnTo>
                    <a:pt x="0" y="7399"/>
                  </a:lnTo>
                  <a:lnTo>
                    <a:pt x="370" y="7584"/>
                  </a:lnTo>
                  <a:lnTo>
                    <a:pt x="4994" y="371"/>
                  </a:lnTo>
                  <a:lnTo>
                    <a:pt x="443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3"/>
            <p:cNvSpPr/>
            <p:nvPr/>
          </p:nvSpPr>
          <p:spPr>
            <a:xfrm>
              <a:off x="5005225" y="584900"/>
              <a:ext cx="120250" cy="194225"/>
            </a:xfrm>
            <a:custGeom>
              <a:rect b="b" l="l" r="r" t="t"/>
              <a:pathLst>
                <a:path extrusionOk="0" h="7769" w="4810">
                  <a:moveTo>
                    <a:pt x="4440" y="0"/>
                  </a:moveTo>
                  <a:lnTo>
                    <a:pt x="1" y="7398"/>
                  </a:lnTo>
                  <a:lnTo>
                    <a:pt x="556" y="7768"/>
                  </a:lnTo>
                  <a:lnTo>
                    <a:pt x="4810" y="370"/>
                  </a:lnTo>
                  <a:lnTo>
                    <a:pt x="44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3"/>
            <p:cNvSpPr/>
            <p:nvPr/>
          </p:nvSpPr>
          <p:spPr>
            <a:xfrm>
              <a:off x="4931250" y="543275"/>
              <a:ext cx="115625" cy="194225"/>
            </a:xfrm>
            <a:custGeom>
              <a:rect b="b" l="l" r="r" t="t"/>
              <a:pathLst>
                <a:path extrusionOk="0" h="7769" w="4625">
                  <a:moveTo>
                    <a:pt x="4070" y="1"/>
                  </a:moveTo>
                  <a:lnTo>
                    <a:pt x="1" y="7399"/>
                  </a:lnTo>
                  <a:lnTo>
                    <a:pt x="556" y="7769"/>
                  </a:lnTo>
                  <a:lnTo>
                    <a:pt x="4625" y="186"/>
                  </a:lnTo>
                  <a:lnTo>
                    <a:pt x="40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3"/>
            <p:cNvSpPr/>
            <p:nvPr/>
          </p:nvSpPr>
          <p:spPr>
            <a:xfrm>
              <a:off x="4857275" y="501675"/>
              <a:ext cx="106375" cy="198850"/>
            </a:xfrm>
            <a:custGeom>
              <a:rect b="b" l="l" r="r" t="t"/>
              <a:pathLst>
                <a:path extrusionOk="0" h="7954" w="4255">
                  <a:moveTo>
                    <a:pt x="3884" y="0"/>
                  </a:moveTo>
                  <a:lnTo>
                    <a:pt x="1" y="7583"/>
                  </a:lnTo>
                  <a:lnTo>
                    <a:pt x="555" y="7953"/>
                  </a:lnTo>
                  <a:lnTo>
                    <a:pt x="4254" y="185"/>
                  </a:lnTo>
                  <a:lnTo>
                    <a:pt x="38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3"/>
            <p:cNvSpPr/>
            <p:nvPr/>
          </p:nvSpPr>
          <p:spPr>
            <a:xfrm>
              <a:off x="4783300" y="460050"/>
              <a:ext cx="97125" cy="203475"/>
            </a:xfrm>
            <a:custGeom>
              <a:rect b="b" l="l" r="r" t="t"/>
              <a:pathLst>
                <a:path extrusionOk="0" h="8139" w="3885">
                  <a:moveTo>
                    <a:pt x="3329" y="1"/>
                  </a:moveTo>
                  <a:lnTo>
                    <a:pt x="0" y="7954"/>
                  </a:lnTo>
                  <a:lnTo>
                    <a:pt x="370" y="8139"/>
                  </a:lnTo>
                  <a:lnTo>
                    <a:pt x="3884" y="371"/>
                  </a:lnTo>
                  <a:lnTo>
                    <a:pt x="33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3"/>
            <p:cNvSpPr/>
            <p:nvPr/>
          </p:nvSpPr>
          <p:spPr>
            <a:xfrm>
              <a:off x="4704700" y="427700"/>
              <a:ext cx="92500" cy="203450"/>
            </a:xfrm>
            <a:custGeom>
              <a:rect b="b" l="l" r="r" t="t"/>
              <a:pathLst>
                <a:path extrusionOk="0" h="8138" w="3700">
                  <a:moveTo>
                    <a:pt x="3329" y="0"/>
                  </a:moveTo>
                  <a:lnTo>
                    <a:pt x="0" y="7953"/>
                  </a:lnTo>
                  <a:lnTo>
                    <a:pt x="555" y="8138"/>
                  </a:lnTo>
                  <a:lnTo>
                    <a:pt x="3699" y="185"/>
                  </a:lnTo>
                  <a:lnTo>
                    <a:pt x="332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3"/>
            <p:cNvSpPr/>
            <p:nvPr/>
          </p:nvSpPr>
          <p:spPr>
            <a:xfrm>
              <a:off x="4626075" y="395325"/>
              <a:ext cx="87900" cy="203475"/>
            </a:xfrm>
            <a:custGeom>
              <a:rect b="b" l="l" r="r" t="t"/>
              <a:pathLst>
                <a:path extrusionOk="0" h="8139" w="3516">
                  <a:moveTo>
                    <a:pt x="2960" y="0"/>
                  </a:moveTo>
                  <a:lnTo>
                    <a:pt x="1" y="7953"/>
                  </a:lnTo>
                  <a:lnTo>
                    <a:pt x="556" y="8138"/>
                  </a:lnTo>
                  <a:lnTo>
                    <a:pt x="3515" y="185"/>
                  </a:lnTo>
                  <a:lnTo>
                    <a:pt x="296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3"/>
            <p:cNvSpPr/>
            <p:nvPr/>
          </p:nvSpPr>
          <p:spPr>
            <a:xfrm>
              <a:off x="4547475" y="362950"/>
              <a:ext cx="78625" cy="208100"/>
            </a:xfrm>
            <a:custGeom>
              <a:rect b="b" l="l" r="r" t="t"/>
              <a:pathLst>
                <a:path extrusionOk="0" h="8324" w="3145">
                  <a:moveTo>
                    <a:pt x="2590" y="1"/>
                  </a:moveTo>
                  <a:lnTo>
                    <a:pt x="1" y="8139"/>
                  </a:lnTo>
                  <a:lnTo>
                    <a:pt x="556" y="8324"/>
                  </a:lnTo>
                  <a:lnTo>
                    <a:pt x="3145" y="186"/>
                  </a:lnTo>
                  <a:lnTo>
                    <a:pt x="25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3"/>
            <p:cNvSpPr/>
            <p:nvPr/>
          </p:nvSpPr>
          <p:spPr>
            <a:xfrm>
              <a:off x="4468875" y="339825"/>
              <a:ext cx="69375" cy="208100"/>
            </a:xfrm>
            <a:custGeom>
              <a:rect b="b" l="l" r="r" t="t"/>
              <a:pathLst>
                <a:path extrusionOk="0" h="8324" w="2775">
                  <a:moveTo>
                    <a:pt x="2220" y="1"/>
                  </a:moveTo>
                  <a:lnTo>
                    <a:pt x="1" y="8139"/>
                  </a:lnTo>
                  <a:lnTo>
                    <a:pt x="370" y="8324"/>
                  </a:lnTo>
                  <a:lnTo>
                    <a:pt x="277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3"/>
            <p:cNvSpPr/>
            <p:nvPr/>
          </p:nvSpPr>
          <p:spPr>
            <a:xfrm>
              <a:off x="4385650" y="316725"/>
              <a:ext cx="64750" cy="208075"/>
            </a:xfrm>
            <a:custGeom>
              <a:rect b="b" l="l" r="r" t="t"/>
              <a:pathLst>
                <a:path extrusionOk="0" h="8323" w="2590">
                  <a:moveTo>
                    <a:pt x="2035" y="0"/>
                  </a:moveTo>
                  <a:lnTo>
                    <a:pt x="0" y="8138"/>
                  </a:lnTo>
                  <a:lnTo>
                    <a:pt x="555" y="8323"/>
                  </a:lnTo>
                  <a:lnTo>
                    <a:pt x="259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3"/>
            <p:cNvSpPr/>
            <p:nvPr/>
          </p:nvSpPr>
          <p:spPr>
            <a:xfrm>
              <a:off x="4302425" y="293600"/>
              <a:ext cx="55500" cy="212725"/>
            </a:xfrm>
            <a:custGeom>
              <a:rect b="b" l="l" r="r" t="t"/>
              <a:pathLst>
                <a:path extrusionOk="0" h="8509" w="2220">
                  <a:moveTo>
                    <a:pt x="1850" y="0"/>
                  </a:moveTo>
                  <a:lnTo>
                    <a:pt x="0" y="8323"/>
                  </a:lnTo>
                  <a:lnTo>
                    <a:pt x="555" y="8508"/>
                  </a:lnTo>
                  <a:lnTo>
                    <a:pt x="2220" y="185"/>
                  </a:lnTo>
                  <a:lnTo>
                    <a:pt x="18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3"/>
            <p:cNvSpPr/>
            <p:nvPr/>
          </p:nvSpPr>
          <p:spPr>
            <a:xfrm>
              <a:off x="4223825" y="279725"/>
              <a:ext cx="46250" cy="212725"/>
            </a:xfrm>
            <a:custGeom>
              <a:rect b="b" l="l" r="r" t="t"/>
              <a:pathLst>
                <a:path extrusionOk="0" h="8509" w="1850">
                  <a:moveTo>
                    <a:pt x="1295" y="1"/>
                  </a:moveTo>
                  <a:lnTo>
                    <a:pt x="0" y="8323"/>
                  </a:lnTo>
                  <a:lnTo>
                    <a:pt x="370" y="8508"/>
                  </a:lnTo>
                  <a:lnTo>
                    <a:pt x="18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3"/>
            <p:cNvSpPr/>
            <p:nvPr/>
          </p:nvSpPr>
          <p:spPr>
            <a:xfrm>
              <a:off x="4140600" y="261225"/>
              <a:ext cx="41625" cy="217350"/>
            </a:xfrm>
            <a:custGeom>
              <a:rect b="b" l="l" r="r" t="t"/>
              <a:pathLst>
                <a:path extrusionOk="0" h="8694" w="1665">
                  <a:moveTo>
                    <a:pt x="1110" y="1"/>
                  </a:moveTo>
                  <a:lnTo>
                    <a:pt x="0" y="8509"/>
                  </a:lnTo>
                  <a:lnTo>
                    <a:pt x="370" y="8693"/>
                  </a:lnTo>
                  <a:lnTo>
                    <a:pt x="1665" y="186"/>
                  </a:lnTo>
                  <a:lnTo>
                    <a:pt x="111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3"/>
            <p:cNvSpPr/>
            <p:nvPr/>
          </p:nvSpPr>
          <p:spPr>
            <a:xfrm>
              <a:off x="4057350" y="251975"/>
              <a:ext cx="32400" cy="212725"/>
            </a:xfrm>
            <a:custGeom>
              <a:rect b="b" l="l" r="r" t="t"/>
              <a:pathLst>
                <a:path extrusionOk="0" h="8509" w="1296">
                  <a:moveTo>
                    <a:pt x="741" y="1"/>
                  </a:moveTo>
                  <a:lnTo>
                    <a:pt x="1" y="8509"/>
                  </a:lnTo>
                  <a:lnTo>
                    <a:pt x="371" y="8509"/>
                  </a:lnTo>
                  <a:lnTo>
                    <a:pt x="129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3"/>
            <p:cNvSpPr/>
            <p:nvPr/>
          </p:nvSpPr>
          <p:spPr>
            <a:xfrm>
              <a:off x="3969500" y="242725"/>
              <a:ext cx="27775" cy="217350"/>
            </a:xfrm>
            <a:custGeom>
              <a:rect b="b" l="l" r="r" t="t"/>
              <a:pathLst>
                <a:path extrusionOk="0" h="8694" w="1111">
                  <a:moveTo>
                    <a:pt x="741" y="1"/>
                  </a:moveTo>
                  <a:lnTo>
                    <a:pt x="1" y="8509"/>
                  </a:lnTo>
                  <a:lnTo>
                    <a:pt x="556" y="8694"/>
                  </a:lnTo>
                  <a:lnTo>
                    <a:pt x="111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3"/>
            <p:cNvSpPr/>
            <p:nvPr/>
          </p:nvSpPr>
          <p:spPr>
            <a:xfrm>
              <a:off x="3886275" y="238125"/>
              <a:ext cx="23150" cy="217325"/>
            </a:xfrm>
            <a:custGeom>
              <a:rect b="b" l="l" r="r" t="t"/>
              <a:pathLst>
                <a:path extrusionOk="0" h="8693" w="926">
                  <a:moveTo>
                    <a:pt x="371" y="0"/>
                  </a:moveTo>
                  <a:lnTo>
                    <a:pt x="1" y="8693"/>
                  </a:lnTo>
                  <a:lnTo>
                    <a:pt x="556" y="8693"/>
                  </a:lnTo>
                  <a:lnTo>
                    <a:pt x="925" y="185"/>
                  </a:lnTo>
                  <a:lnTo>
                    <a:pt x="37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4611" name="Shape 4611"/>
        <p:cNvGrpSpPr/>
        <p:nvPr/>
      </p:nvGrpSpPr>
      <p:grpSpPr>
        <a:xfrm>
          <a:off x="0" y="0"/>
          <a:ext cx="0" cy="0"/>
          <a:chOff x="0" y="0"/>
          <a:chExt cx="0" cy="0"/>
        </a:xfrm>
      </p:grpSpPr>
      <p:grpSp>
        <p:nvGrpSpPr>
          <p:cNvPr id="4612" name="Google Shape;4612;p54"/>
          <p:cNvGrpSpPr/>
          <p:nvPr/>
        </p:nvGrpSpPr>
        <p:grpSpPr>
          <a:xfrm>
            <a:off x="1095143" y="2241600"/>
            <a:ext cx="730896" cy="153148"/>
            <a:chOff x="4635250" y="3790225"/>
            <a:chExt cx="415825" cy="87125"/>
          </a:xfrm>
        </p:grpSpPr>
        <p:sp>
          <p:nvSpPr>
            <p:cNvPr id="4613" name="Google Shape;4613;p54"/>
            <p:cNvSpPr/>
            <p:nvPr/>
          </p:nvSpPr>
          <p:spPr>
            <a:xfrm>
              <a:off x="4722350" y="3790238"/>
              <a:ext cx="328725" cy="87100"/>
            </a:xfrm>
            <a:custGeom>
              <a:rect b="b" l="l" r="r" t="t"/>
              <a:pathLst>
                <a:path extrusionOk="0" h="3484" w="13149">
                  <a:moveTo>
                    <a:pt x="0" y="0"/>
                  </a:moveTo>
                  <a:lnTo>
                    <a:pt x="0" y="3484"/>
                  </a:lnTo>
                  <a:lnTo>
                    <a:pt x="9665" y="3484"/>
                  </a:lnTo>
                  <a:cubicBezTo>
                    <a:pt x="11591" y="3484"/>
                    <a:pt x="13148" y="1926"/>
                    <a:pt x="1314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4635250" y="3790238"/>
              <a:ext cx="87125" cy="87100"/>
            </a:xfrm>
            <a:custGeom>
              <a:rect b="b" l="l" r="r" t="t"/>
              <a:pathLst>
                <a:path extrusionOk="0" h="3484" w="3485">
                  <a:moveTo>
                    <a:pt x="3484" y="0"/>
                  </a:moveTo>
                  <a:cubicBezTo>
                    <a:pt x="1559" y="0"/>
                    <a:pt x="1" y="1558"/>
                    <a:pt x="1" y="3484"/>
                  </a:cubicBezTo>
                  <a:lnTo>
                    <a:pt x="3484" y="3484"/>
                  </a:lnTo>
                  <a:lnTo>
                    <a:pt x="34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4722350" y="3790225"/>
              <a:ext cx="87300" cy="87125"/>
            </a:xfrm>
            <a:custGeom>
              <a:rect b="b" l="l" r="r" t="t"/>
              <a:pathLst>
                <a:path extrusionOk="0" h="3485" w="3492">
                  <a:moveTo>
                    <a:pt x="7" y="0"/>
                  </a:moveTo>
                  <a:lnTo>
                    <a:pt x="0" y="3484"/>
                  </a:lnTo>
                  <a:cubicBezTo>
                    <a:pt x="1926" y="3484"/>
                    <a:pt x="3491" y="1926"/>
                    <a:pt x="3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6" name="Google Shape;4616;p54"/>
          <p:cNvGrpSpPr/>
          <p:nvPr/>
        </p:nvGrpSpPr>
        <p:grpSpPr>
          <a:xfrm>
            <a:off x="1666833" y="4037852"/>
            <a:ext cx="175876" cy="179996"/>
            <a:chOff x="4280575" y="2131725"/>
            <a:chExt cx="141950" cy="145275"/>
          </a:xfrm>
        </p:grpSpPr>
        <p:sp>
          <p:nvSpPr>
            <p:cNvPr id="4617" name="Google Shape;4617;p54"/>
            <p:cNvSpPr/>
            <p:nvPr/>
          </p:nvSpPr>
          <p:spPr>
            <a:xfrm>
              <a:off x="4280575" y="2131725"/>
              <a:ext cx="141950" cy="97050"/>
            </a:xfrm>
            <a:custGeom>
              <a:rect b="b" l="l" r="r" t="t"/>
              <a:pathLst>
                <a:path extrusionOk="0" h="3882" w="5678">
                  <a:moveTo>
                    <a:pt x="448" y="1"/>
                  </a:moveTo>
                  <a:cubicBezTo>
                    <a:pt x="203" y="1"/>
                    <a:pt x="1" y="203"/>
                    <a:pt x="1" y="455"/>
                  </a:cubicBezTo>
                  <a:lnTo>
                    <a:pt x="1" y="3427"/>
                  </a:lnTo>
                  <a:cubicBezTo>
                    <a:pt x="1" y="3679"/>
                    <a:pt x="203" y="3881"/>
                    <a:pt x="448" y="3881"/>
                  </a:cubicBezTo>
                  <a:lnTo>
                    <a:pt x="5223" y="3881"/>
                  </a:lnTo>
                  <a:cubicBezTo>
                    <a:pt x="5475" y="3881"/>
                    <a:pt x="5677" y="3679"/>
                    <a:pt x="5677" y="3427"/>
                  </a:cubicBezTo>
                  <a:lnTo>
                    <a:pt x="5677" y="455"/>
                  </a:lnTo>
                  <a:cubicBezTo>
                    <a:pt x="5677" y="203"/>
                    <a:pt x="5475" y="1"/>
                    <a:pt x="5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4320625" y="2227850"/>
              <a:ext cx="45100" cy="49150"/>
            </a:xfrm>
            <a:custGeom>
              <a:rect b="b" l="l" r="r" t="t"/>
              <a:pathLst>
                <a:path extrusionOk="0" h="1966" w="1804">
                  <a:moveTo>
                    <a:pt x="447" y="1284"/>
                  </a:moveTo>
                  <a:lnTo>
                    <a:pt x="447" y="1291"/>
                  </a:lnTo>
                  <a:lnTo>
                    <a:pt x="440" y="1284"/>
                  </a:lnTo>
                  <a:close/>
                  <a:moveTo>
                    <a:pt x="1168" y="0"/>
                  </a:moveTo>
                  <a:lnTo>
                    <a:pt x="1168" y="707"/>
                  </a:lnTo>
                  <a:cubicBezTo>
                    <a:pt x="1168" y="916"/>
                    <a:pt x="1168" y="959"/>
                    <a:pt x="894" y="959"/>
                  </a:cubicBezTo>
                  <a:lnTo>
                    <a:pt x="779" y="959"/>
                  </a:lnTo>
                  <a:lnTo>
                    <a:pt x="837" y="916"/>
                  </a:lnTo>
                  <a:cubicBezTo>
                    <a:pt x="957" y="785"/>
                    <a:pt x="842" y="608"/>
                    <a:pt x="703" y="608"/>
                  </a:cubicBezTo>
                  <a:cubicBezTo>
                    <a:pt x="666" y="608"/>
                    <a:pt x="628" y="621"/>
                    <a:pt x="591" y="649"/>
                  </a:cubicBezTo>
                  <a:lnTo>
                    <a:pt x="51" y="1154"/>
                  </a:lnTo>
                  <a:lnTo>
                    <a:pt x="43" y="1154"/>
                  </a:lnTo>
                  <a:lnTo>
                    <a:pt x="43" y="1161"/>
                  </a:lnTo>
                  <a:lnTo>
                    <a:pt x="36" y="1169"/>
                  </a:lnTo>
                  <a:cubicBezTo>
                    <a:pt x="36" y="1169"/>
                    <a:pt x="29" y="1176"/>
                    <a:pt x="29" y="1183"/>
                  </a:cubicBezTo>
                  <a:cubicBezTo>
                    <a:pt x="22" y="1190"/>
                    <a:pt x="22" y="1190"/>
                    <a:pt x="14" y="1197"/>
                  </a:cubicBezTo>
                  <a:cubicBezTo>
                    <a:pt x="14" y="1205"/>
                    <a:pt x="14" y="1205"/>
                    <a:pt x="7" y="1212"/>
                  </a:cubicBezTo>
                  <a:cubicBezTo>
                    <a:pt x="7" y="1219"/>
                    <a:pt x="7" y="1226"/>
                    <a:pt x="0" y="1234"/>
                  </a:cubicBezTo>
                  <a:lnTo>
                    <a:pt x="0" y="1248"/>
                  </a:lnTo>
                  <a:lnTo>
                    <a:pt x="0" y="1262"/>
                  </a:lnTo>
                  <a:lnTo>
                    <a:pt x="0" y="1284"/>
                  </a:lnTo>
                  <a:lnTo>
                    <a:pt x="0" y="1298"/>
                  </a:lnTo>
                  <a:cubicBezTo>
                    <a:pt x="0" y="1306"/>
                    <a:pt x="0" y="1306"/>
                    <a:pt x="0" y="1313"/>
                  </a:cubicBezTo>
                  <a:lnTo>
                    <a:pt x="0" y="1334"/>
                  </a:lnTo>
                  <a:cubicBezTo>
                    <a:pt x="7" y="1334"/>
                    <a:pt x="7" y="1342"/>
                    <a:pt x="7" y="1349"/>
                  </a:cubicBezTo>
                  <a:cubicBezTo>
                    <a:pt x="14" y="1356"/>
                    <a:pt x="14" y="1356"/>
                    <a:pt x="14" y="1363"/>
                  </a:cubicBezTo>
                  <a:cubicBezTo>
                    <a:pt x="22" y="1371"/>
                    <a:pt x="22" y="1378"/>
                    <a:pt x="29" y="1378"/>
                  </a:cubicBezTo>
                  <a:lnTo>
                    <a:pt x="36" y="1392"/>
                  </a:lnTo>
                  <a:lnTo>
                    <a:pt x="43" y="1407"/>
                  </a:lnTo>
                  <a:lnTo>
                    <a:pt x="51" y="1407"/>
                  </a:lnTo>
                  <a:lnTo>
                    <a:pt x="591" y="1911"/>
                  </a:lnTo>
                  <a:cubicBezTo>
                    <a:pt x="624" y="1948"/>
                    <a:pt x="669" y="1966"/>
                    <a:pt x="715" y="1966"/>
                  </a:cubicBezTo>
                  <a:cubicBezTo>
                    <a:pt x="761" y="1966"/>
                    <a:pt x="808" y="1948"/>
                    <a:pt x="844" y="1911"/>
                  </a:cubicBezTo>
                  <a:cubicBezTo>
                    <a:pt x="909" y="1839"/>
                    <a:pt x="909" y="1724"/>
                    <a:pt x="837" y="1659"/>
                  </a:cubicBezTo>
                  <a:lnTo>
                    <a:pt x="765" y="1594"/>
                  </a:lnTo>
                  <a:lnTo>
                    <a:pt x="894" y="1594"/>
                  </a:lnTo>
                  <a:cubicBezTo>
                    <a:pt x="1305" y="1594"/>
                    <a:pt x="1803" y="1443"/>
                    <a:pt x="1803" y="707"/>
                  </a:cubicBezTo>
                  <a:lnTo>
                    <a:pt x="180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19" name="Google Shape;4619;p54"/>
          <p:cNvGrpSpPr/>
          <p:nvPr/>
        </p:nvGrpSpPr>
        <p:grpSpPr>
          <a:xfrm>
            <a:off x="1667926" y="4265283"/>
            <a:ext cx="175927" cy="152252"/>
            <a:chOff x="4088738" y="4379875"/>
            <a:chExt cx="176900" cy="153125"/>
          </a:xfrm>
        </p:grpSpPr>
        <p:sp>
          <p:nvSpPr>
            <p:cNvPr id="4620" name="Google Shape;4620;p54"/>
            <p:cNvSpPr/>
            <p:nvPr/>
          </p:nvSpPr>
          <p:spPr>
            <a:xfrm>
              <a:off x="4088738" y="4379875"/>
              <a:ext cx="176900" cy="153125"/>
            </a:xfrm>
            <a:custGeom>
              <a:rect b="b" l="l" r="r" t="t"/>
              <a:pathLst>
                <a:path extrusionOk="0" h="6125" w="7076">
                  <a:moveTo>
                    <a:pt x="1768" y="1"/>
                  </a:moveTo>
                  <a:lnTo>
                    <a:pt x="1" y="3066"/>
                  </a:lnTo>
                  <a:lnTo>
                    <a:pt x="1768" y="6124"/>
                  </a:lnTo>
                  <a:lnTo>
                    <a:pt x="5309" y="6124"/>
                  </a:lnTo>
                  <a:lnTo>
                    <a:pt x="7076" y="3066"/>
                  </a:lnTo>
                  <a:lnTo>
                    <a:pt x="53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4088738" y="4379875"/>
              <a:ext cx="132725" cy="153125"/>
            </a:xfrm>
            <a:custGeom>
              <a:rect b="b" l="l" r="r" t="t"/>
              <a:pathLst>
                <a:path extrusionOk="0" h="6125" w="5309">
                  <a:moveTo>
                    <a:pt x="1768" y="1"/>
                  </a:moveTo>
                  <a:lnTo>
                    <a:pt x="1" y="3066"/>
                  </a:lnTo>
                  <a:lnTo>
                    <a:pt x="1768" y="6124"/>
                  </a:lnTo>
                  <a:lnTo>
                    <a:pt x="5309" y="6124"/>
                  </a:lnTo>
                  <a:lnTo>
                    <a:pt x="1768"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54"/>
          <p:cNvGrpSpPr/>
          <p:nvPr/>
        </p:nvGrpSpPr>
        <p:grpSpPr>
          <a:xfrm flipH="1" rot="10800000">
            <a:off x="1086570" y="4291428"/>
            <a:ext cx="486625" cy="126984"/>
            <a:chOff x="4173650" y="2515975"/>
            <a:chExt cx="216413" cy="56475"/>
          </a:xfrm>
        </p:grpSpPr>
        <p:sp>
          <p:nvSpPr>
            <p:cNvPr id="4623" name="Google Shape;4623;p54"/>
            <p:cNvSpPr/>
            <p:nvPr/>
          </p:nvSpPr>
          <p:spPr>
            <a:xfrm>
              <a:off x="4257138" y="2515975"/>
              <a:ext cx="132925" cy="56475"/>
            </a:xfrm>
            <a:custGeom>
              <a:rect b="b" l="l" r="r" t="t"/>
              <a:pathLst>
                <a:path extrusionOk="0" h="2259" w="5317">
                  <a:moveTo>
                    <a:pt x="1" y="1"/>
                  </a:moveTo>
                  <a:lnTo>
                    <a:pt x="1" y="2258"/>
                  </a:lnTo>
                  <a:lnTo>
                    <a:pt x="4191" y="2258"/>
                  </a:lnTo>
                  <a:cubicBezTo>
                    <a:pt x="4811" y="2258"/>
                    <a:pt x="5316" y="1753"/>
                    <a:pt x="5316" y="1126"/>
                  </a:cubicBezTo>
                  <a:cubicBezTo>
                    <a:pt x="5316" y="506"/>
                    <a:pt x="4811" y="1"/>
                    <a:pt x="41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4173650" y="2515975"/>
              <a:ext cx="132925" cy="56475"/>
            </a:xfrm>
            <a:custGeom>
              <a:rect b="b" l="l" r="r" t="t"/>
              <a:pathLst>
                <a:path extrusionOk="0" h="2259" w="5317">
                  <a:moveTo>
                    <a:pt x="1" y="1"/>
                  </a:moveTo>
                  <a:lnTo>
                    <a:pt x="1" y="2258"/>
                  </a:lnTo>
                  <a:lnTo>
                    <a:pt x="4191" y="2258"/>
                  </a:lnTo>
                  <a:cubicBezTo>
                    <a:pt x="4812" y="2258"/>
                    <a:pt x="5316" y="1753"/>
                    <a:pt x="5316" y="1126"/>
                  </a:cubicBezTo>
                  <a:cubicBezTo>
                    <a:pt x="5316" y="506"/>
                    <a:pt x="4812" y="1"/>
                    <a:pt x="419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5" name="Google Shape;4625;p54"/>
          <p:cNvGrpSpPr/>
          <p:nvPr/>
        </p:nvGrpSpPr>
        <p:grpSpPr>
          <a:xfrm>
            <a:off x="1088757" y="1726562"/>
            <a:ext cx="743797" cy="171366"/>
            <a:chOff x="4109513" y="1964562"/>
            <a:chExt cx="501313" cy="117575"/>
          </a:xfrm>
        </p:grpSpPr>
        <p:sp>
          <p:nvSpPr>
            <p:cNvPr id="4626" name="Google Shape;4626;p54"/>
            <p:cNvSpPr/>
            <p:nvPr/>
          </p:nvSpPr>
          <p:spPr>
            <a:xfrm>
              <a:off x="4230425" y="1964850"/>
              <a:ext cx="380400" cy="1170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27" name="Google Shape;4627;p54"/>
            <p:cNvGrpSpPr/>
            <p:nvPr/>
          </p:nvGrpSpPr>
          <p:grpSpPr>
            <a:xfrm rot="-5400000">
              <a:off x="4154963" y="1919112"/>
              <a:ext cx="117575" cy="208475"/>
              <a:chOff x="3314125" y="1799775"/>
              <a:chExt cx="117575" cy="208475"/>
            </a:xfrm>
          </p:grpSpPr>
          <p:sp>
            <p:nvSpPr>
              <p:cNvPr id="4628" name="Google Shape;4628;p54"/>
              <p:cNvSpPr/>
              <p:nvPr/>
            </p:nvSpPr>
            <p:spPr>
              <a:xfrm>
                <a:off x="3314125" y="1799775"/>
                <a:ext cx="117575" cy="208475"/>
              </a:xfrm>
              <a:custGeom>
                <a:rect b="b" l="l" r="r" t="t"/>
                <a:pathLst>
                  <a:path extrusionOk="0" h="8339" w="4703">
                    <a:moveTo>
                      <a:pt x="2352" y="1"/>
                    </a:moveTo>
                    <a:cubicBezTo>
                      <a:pt x="1053" y="1"/>
                      <a:pt x="0" y="1047"/>
                      <a:pt x="0" y="2345"/>
                    </a:cubicBezTo>
                    <a:lnTo>
                      <a:pt x="0" y="8338"/>
                    </a:lnTo>
                    <a:lnTo>
                      <a:pt x="4703" y="8338"/>
                    </a:lnTo>
                    <a:lnTo>
                      <a:pt x="4703" y="2345"/>
                    </a:lnTo>
                    <a:cubicBezTo>
                      <a:pt x="4703" y="1047"/>
                      <a:pt x="3650" y="1"/>
                      <a:pt x="235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3342600" y="1826300"/>
                <a:ext cx="60625" cy="60600"/>
              </a:xfrm>
              <a:custGeom>
                <a:rect b="b" l="l" r="r" t="t"/>
                <a:pathLst>
                  <a:path extrusionOk="0" h="2424" w="2425">
                    <a:moveTo>
                      <a:pt x="1213" y="0"/>
                    </a:moveTo>
                    <a:cubicBezTo>
                      <a:pt x="542" y="0"/>
                      <a:pt x="1" y="541"/>
                      <a:pt x="1" y="1212"/>
                    </a:cubicBezTo>
                    <a:cubicBezTo>
                      <a:pt x="1" y="1883"/>
                      <a:pt x="542" y="2423"/>
                      <a:pt x="1213" y="2423"/>
                    </a:cubicBezTo>
                    <a:cubicBezTo>
                      <a:pt x="1883" y="2423"/>
                      <a:pt x="2424" y="1883"/>
                      <a:pt x="2424" y="1212"/>
                    </a:cubicBezTo>
                    <a:cubicBezTo>
                      <a:pt x="2424" y="541"/>
                      <a:pt x="1883" y="0"/>
                      <a:pt x="121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3353975" y="1837650"/>
                <a:ext cx="37875" cy="37900"/>
              </a:xfrm>
              <a:custGeom>
                <a:rect b="b" l="l" r="r" t="t"/>
                <a:pathLst>
                  <a:path extrusionOk="0" h="1516" w="1515">
                    <a:moveTo>
                      <a:pt x="758" y="0"/>
                    </a:moveTo>
                    <a:cubicBezTo>
                      <a:pt x="339" y="0"/>
                      <a:pt x="0" y="339"/>
                      <a:pt x="0" y="758"/>
                    </a:cubicBezTo>
                    <a:cubicBezTo>
                      <a:pt x="0" y="1176"/>
                      <a:pt x="339" y="1515"/>
                      <a:pt x="758" y="1515"/>
                    </a:cubicBezTo>
                    <a:cubicBezTo>
                      <a:pt x="1176" y="1515"/>
                      <a:pt x="1515" y="1176"/>
                      <a:pt x="1515" y="758"/>
                    </a:cubicBezTo>
                    <a:cubicBezTo>
                      <a:pt x="1515" y="339"/>
                      <a:pt x="1176" y="0"/>
                      <a:pt x="7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1" name="Google Shape;4631;p54"/>
          <p:cNvGrpSpPr/>
          <p:nvPr/>
        </p:nvGrpSpPr>
        <p:grpSpPr>
          <a:xfrm>
            <a:off x="1101069" y="2718525"/>
            <a:ext cx="719511" cy="278389"/>
            <a:chOff x="3515000" y="3200728"/>
            <a:chExt cx="338100" cy="130822"/>
          </a:xfrm>
        </p:grpSpPr>
        <p:sp>
          <p:nvSpPr>
            <p:cNvPr id="4632" name="Google Shape;4632;p54"/>
            <p:cNvSpPr/>
            <p:nvPr/>
          </p:nvSpPr>
          <p:spPr>
            <a:xfrm>
              <a:off x="3548525" y="3234525"/>
              <a:ext cx="304575" cy="97025"/>
            </a:xfrm>
            <a:custGeom>
              <a:rect b="b" l="l" r="r" t="t"/>
              <a:pathLst>
                <a:path extrusionOk="0" h="3881" w="12183">
                  <a:moveTo>
                    <a:pt x="1140" y="0"/>
                  </a:moveTo>
                  <a:cubicBezTo>
                    <a:pt x="513" y="0"/>
                    <a:pt x="1" y="512"/>
                    <a:pt x="1" y="1147"/>
                  </a:cubicBezTo>
                  <a:lnTo>
                    <a:pt x="1" y="2734"/>
                  </a:lnTo>
                  <a:cubicBezTo>
                    <a:pt x="1" y="3368"/>
                    <a:pt x="513" y="3880"/>
                    <a:pt x="1140" y="3880"/>
                  </a:cubicBezTo>
                  <a:lnTo>
                    <a:pt x="11035" y="3880"/>
                  </a:lnTo>
                  <a:cubicBezTo>
                    <a:pt x="11670" y="3880"/>
                    <a:pt x="12182" y="3368"/>
                    <a:pt x="12182" y="2734"/>
                  </a:cubicBezTo>
                  <a:lnTo>
                    <a:pt x="12182" y="1147"/>
                  </a:lnTo>
                  <a:cubicBezTo>
                    <a:pt x="12182" y="512"/>
                    <a:pt x="11670" y="0"/>
                    <a:pt x="1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33" name="Google Shape;4633;p54"/>
            <p:cNvGrpSpPr/>
            <p:nvPr/>
          </p:nvGrpSpPr>
          <p:grpSpPr>
            <a:xfrm>
              <a:off x="3515000" y="3200728"/>
              <a:ext cx="282025" cy="67650"/>
              <a:chOff x="3515000" y="3112625"/>
              <a:chExt cx="282025" cy="67650"/>
            </a:xfrm>
          </p:grpSpPr>
          <p:sp>
            <p:nvSpPr>
              <p:cNvPr id="4634" name="Google Shape;4634;p54"/>
              <p:cNvSpPr/>
              <p:nvPr/>
            </p:nvSpPr>
            <p:spPr>
              <a:xfrm>
                <a:off x="3515000" y="3112625"/>
                <a:ext cx="282025" cy="67650"/>
              </a:xfrm>
              <a:custGeom>
                <a:rect b="b" l="l" r="r" t="t"/>
                <a:pathLst>
                  <a:path extrusionOk="0" h="2706" w="11281">
                    <a:moveTo>
                      <a:pt x="1349" y="0"/>
                    </a:moveTo>
                    <a:cubicBezTo>
                      <a:pt x="606" y="0"/>
                      <a:pt x="0" y="606"/>
                      <a:pt x="0" y="1356"/>
                    </a:cubicBezTo>
                    <a:cubicBezTo>
                      <a:pt x="0" y="2099"/>
                      <a:pt x="606" y="2705"/>
                      <a:pt x="1349" y="2705"/>
                    </a:cubicBezTo>
                    <a:lnTo>
                      <a:pt x="9924" y="2705"/>
                    </a:lnTo>
                    <a:cubicBezTo>
                      <a:pt x="10674" y="2705"/>
                      <a:pt x="11280" y="2099"/>
                      <a:pt x="11280" y="1356"/>
                    </a:cubicBezTo>
                    <a:cubicBezTo>
                      <a:pt x="11280" y="606"/>
                      <a:pt x="10674" y="0"/>
                      <a:pt x="992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3521850" y="3118313"/>
                <a:ext cx="56275" cy="56275"/>
              </a:xfrm>
              <a:custGeom>
                <a:rect b="b" l="l" r="r" t="t"/>
                <a:pathLst>
                  <a:path extrusionOk="0" h="2251" w="2251">
                    <a:moveTo>
                      <a:pt x="1125" y="1"/>
                    </a:moveTo>
                    <a:cubicBezTo>
                      <a:pt x="505" y="1"/>
                      <a:pt x="0" y="506"/>
                      <a:pt x="0" y="1126"/>
                    </a:cubicBezTo>
                    <a:cubicBezTo>
                      <a:pt x="0" y="1746"/>
                      <a:pt x="505" y="2251"/>
                      <a:pt x="1125" y="2251"/>
                    </a:cubicBezTo>
                    <a:cubicBezTo>
                      <a:pt x="1745" y="2251"/>
                      <a:pt x="2250" y="1746"/>
                      <a:pt x="2250" y="1126"/>
                    </a:cubicBezTo>
                    <a:cubicBezTo>
                      <a:pt x="2250" y="506"/>
                      <a:pt x="1745" y="1"/>
                      <a:pt x="11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36" name="Google Shape;4636;p54"/>
          <p:cNvGrpSpPr/>
          <p:nvPr/>
        </p:nvGrpSpPr>
        <p:grpSpPr>
          <a:xfrm flipH="1" rot="10800000">
            <a:off x="1082554" y="927918"/>
            <a:ext cx="756748" cy="188711"/>
            <a:chOff x="3199075" y="3739025"/>
            <a:chExt cx="448629" cy="111875"/>
          </a:xfrm>
        </p:grpSpPr>
        <p:sp>
          <p:nvSpPr>
            <p:cNvPr id="4637" name="Google Shape;4637;p54"/>
            <p:cNvSpPr/>
            <p:nvPr/>
          </p:nvSpPr>
          <p:spPr>
            <a:xfrm>
              <a:off x="3199075" y="3739025"/>
              <a:ext cx="448629" cy="111875"/>
            </a:xfrm>
            <a:custGeom>
              <a:rect b="b" l="l" r="r" t="t"/>
              <a:pathLst>
                <a:path extrusionOk="0" h="4475" w="19396">
                  <a:moveTo>
                    <a:pt x="2907" y="1"/>
                  </a:moveTo>
                  <a:cubicBezTo>
                    <a:pt x="1039" y="1"/>
                    <a:pt x="1" y="2236"/>
                    <a:pt x="1263" y="3614"/>
                  </a:cubicBezTo>
                  <a:cubicBezTo>
                    <a:pt x="1292" y="3643"/>
                    <a:pt x="1321" y="3672"/>
                    <a:pt x="1350" y="3708"/>
                  </a:cubicBezTo>
                  <a:cubicBezTo>
                    <a:pt x="1856" y="4214"/>
                    <a:pt x="2526" y="4474"/>
                    <a:pt x="3201" y="4474"/>
                  </a:cubicBezTo>
                  <a:cubicBezTo>
                    <a:pt x="3737" y="4474"/>
                    <a:pt x="4276" y="4310"/>
                    <a:pt x="4739" y="3975"/>
                  </a:cubicBezTo>
                  <a:lnTo>
                    <a:pt x="14325" y="3975"/>
                  </a:lnTo>
                  <a:cubicBezTo>
                    <a:pt x="15399" y="3975"/>
                    <a:pt x="16424" y="3549"/>
                    <a:pt x="17188" y="2792"/>
                  </a:cubicBezTo>
                  <a:lnTo>
                    <a:pt x="19056" y="917"/>
                  </a:lnTo>
                  <a:cubicBezTo>
                    <a:pt x="19395" y="585"/>
                    <a:pt x="19157" y="8"/>
                    <a:pt x="18681" y="8"/>
                  </a:cubicBezTo>
                  <a:lnTo>
                    <a:pt x="2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3228836" y="3756427"/>
              <a:ext cx="83875" cy="75800"/>
            </a:xfrm>
            <a:custGeom>
              <a:rect b="b" l="l" r="r" t="t"/>
              <a:pathLst>
                <a:path extrusionOk="0" h="3032" w="3355">
                  <a:moveTo>
                    <a:pt x="1681" y="1"/>
                  </a:moveTo>
                  <a:cubicBezTo>
                    <a:pt x="1553" y="1"/>
                    <a:pt x="1422" y="17"/>
                    <a:pt x="1292" y="52"/>
                  </a:cubicBezTo>
                  <a:cubicBezTo>
                    <a:pt x="484" y="261"/>
                    <a:pt x="0" y="1091"/>
                    <a:pt x="210" y="1898"/>
                  </a:cubicBezTo>
                  <a:cubicBezTo>
                    <a:pt x="385" y="2577"/>
                    <a:pt x="999" y="3032"/>
                    <a:pt x="1669" y="3032"/>
                  </a:cubicBezTo>
                  <a:cubicBezTo>
                    <a:pt x="1797" y="3032"/>
                    <a:pt x="1927" y="3015"/>
                    <a:pt x="2056" y="2980"/>
                  </a:cubicBezTo>
                  <a:cubicBezTo>
                    <a:pt x="2871" y="2771"/>
                    <a:pt x="3354" y="1942"/>
                    <a:pt x="3145" y="1134"/>
                  </a:cubicBezTo>
                  <a:cubicBezTo>
                    <a:pt x="2963" y="456"/>
                    <a:pt x="2354" y="1"/>
                    <a:pt x="1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9" name="Google Shape;4639;p54"/>
          <p:cNvGrpSpPr/>
          <p:nvPr/>
        </p:nvGrpSpPr>
        <p:grpSpPr>
          <a:xfrm>
            <a:off x="1093334" y="3077369"/>
            <a:ext cx="734909" cy="282704"/>
            <a:chOff x="4047975" y="3769179"/>
            <a:chExt cx="343175" cy="132000"/>
          </a:xfrm>
        </p:grpSpPr>
        <p:grpSp>
          <p:nvGrpSpPr>
            <p:cNvPr id="4640" name="Google Shape;4640;p54"/>
            <p:cNvGrpSpPr/>
            <p:nvPr/>
          </p:nvGrpSpPr>
          <p:grpSpPr>
            <a:xfrm>
              <a:off x="4047975" y="3769179"/>
              <a:ext cx="343175" cy="132000"/>
              <a:chOff x="4047975" y="3769179"/>
              <a:chExt cx="343175" cy="132000"/>
            </a:xfrm>
          </p:grpSpPr>
          <p:sp>
            <p:nvSpPr>
              <p:cNvPr id="4641" name="Google Shape;4641;p54"/>
              <p:cNvSpPr/>
              <p:nvPr/>
            </p:nvSpPr>
            <p:spPr>
              <a:xfrm>
                <a:off x="4119925" y="3790775"/>
                <a:ext cx="271225" cy="86025"/>
              </a:xfrm>
              <a:custGeom>
                <a:rect b="b" l="l" r="r" t="t"/>
                <a:pathLst>
                  <a:path extrusionOk="0" h="3441" w="10849">
                    <a:moveTo>
                      <a:pt x="1" y="1"/>
                    </a:moveTo>
                    <a:lnTo>
                      <a:pt x="1" y="3441"/>
                    </a:lnTo>
                    <a:lnTo>
                      <a:pt x="9752" y="3441"/>
                    </a:lnTo>
                    <a:lnTo>
                      <a:pt x="10848" y="1703"/>
                    </a:lnTo>
                    <a:lnTo>
                      <a:pt x="975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42" name="Google Shape;4642;p54"/>
              <p:cNvGrpSpPr/>
              <p:nvPr/>
            </p:nvGrpSpPr>
            <p:grpSpPr>
              <a:xfrm>
                <a:off x="4047975" y="3769179"/>
                <a:ext cx="288175" cy="132000"/>
                <a:chOff x="4047975" y="3635175"/>
                <a:chExt cx="288175" cy="132000"/>
              </a:xfrm>
            </p:grpSpPr>
            <p:sp>
              <p:nvSpPr>
                <p:cNvPr id="4643" name="Google Shape;4643;p54"/>
                <p:cNvSpPr/>
                <p:nvPr/>
              </p:nvSpPr>
              <p:spPr>
                <a:xfrm>
                  <a:off x="4113425" y="3635175"/>
                  <a:ext cx="222725" cy="46900"/>
                </a:xfrm>
                <a:custGeom>
                  <a:rect b="b" l="l" r="r" t="t"/>
                  <a:pathLst>
                    <a:path extrusionOk="0" h="1876" w="8909">
                      <a:moveTo>
                        <a:pt x="1" y="0"/>
                      </a:moveTo>
                      <a:lnTo>
                        <a:pt x="1" y="1875"/>
                      </a:lnTo>
                      <a:lnTo>
                        <a:pt x="8209" y="1875"/>
                      </a:lnTo>
                      <a:lnTo>
                        <a:pt x="8908" y="931"/>
                      </a:lnTo>
                      <a:lnTo>
                        <a:pt x="82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4047975" y="3635175"/>
                  <a:ext cx="132025" cy="132000"/>
                </a:xfrm>
                <a:custGeom>
                  <a:rect b="b" l="l" r="r" t="t"/>
                  <a:pathLst>
                    <a:path extrusionOk="0" h="5280" w="5281">
                      <a:moveTo>
                        <a:pt x="2641" y="0"/>
                      </a:moveTo>
                      <a:cubicBezTo>
                        <a:pt x="1176" y="0"/>
                        <a:pt x="1" y="1183"/>
                        <a:pt x="1" y="2640"/>
                      </a:cubicBezTo>
                      <a:cubicBezTo>
                        <a:pt x="1" y="4097"/>
                        <a:pt x="1176" y="5280"/>
                        <a:pt x="2641" y="5280"/>
                      </a:cubicBezTo>
                      <a:cubicBezTo>
                        <a:pt x="4098" y="5280"/>
                        <a:pt x="5280" y="4097"/>
                        <a:pt x="5280" y="2640"/>
                      </a:cubicBezTo>
                      <a:cubicBezTo>
                        <a:pt x="5280" y="1183"/>
                        <a:pt x="4098" y="0"/>
                        <a:pt x="2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45" name="Google Shape;4645;p54"/>
            <p:cNvSpPr/>
            <p:nvPr/>
          </p:nvSpPr>
          <p:spPr>
            <a:xfrm>
              <a:off x="4065475" y="3787800"/>
              <a:ext cx="96850" cy="96850"/>
            </a:xfrm>
            <a:custGeom>
              <a:rect b="b" l="l" r="r" t="t"/>
              <a:pathLst>
                <a:path extrusionOk="0" h="3874" w="3874">
                  <a:moveTo>
                    <a:pt x="1941" y="0"/>
                  </a:moveTo>
                  <a:cubicBezTo>
                    <a:pt x="866" y="0"/>
                    <a:pt x="0" y="866"/>
                    <a:pt x="0" y="1933"/>
                  </a:cubicBezTo>
                  <a:cubicBezTo>
                    <a:pt x="0" y="3008"/>
                    <a:pt x="866" y="3873"/>
                    <a:pt x="1941" y="3873"/>
                  </a:cubicBezTo>
                  <a:cubicBezTo>
                    <a:pt x="3008" y="3873"/>
                    <a:pt x="3874" y="3008"/>
                    <a:pt x="3874" y="1933"/>
                  </a:cubicBezTo>
                  <a:cubicBezTo>
                    <a:pt x="3874" y="866"/>
                    <a:pt x="3008" y="0"/>
                    <a:pt x="19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6" name="Google Shape;4646;p54"/>
          <p:cNvGrpSpPr/>
          <p:nvPr/>
        </p:nvGrpSpPr>
        <p:grpSpPr>
          <a:xfrm>
            <a:off x="1082376" y="2474401"/>
            <a:ext cx="756740" cy="209778"/>
            <a:chOff x="3176563" y="1380375"/>
            <a:chExt cx="844388" cy="234075"/>
          </a:xfrm>
        </p:grpSpPr>
        <p:sp>
          <p:nvSpPr>
            <p:cNvPr id="4647" name="Google Shape;4647;p54"/>
            <p:cNvSpPr/>
            <p:nvPr/>
          </p:nvSpPr>
          <p:spPr>
            <a:xfrm>
              <a:off x="3289775" y="1394800"/>
              <a:ext cx="731175" cy="158175"/>
            </a:xfrm>
            <a:custGeom>
              <a:rect b="b" l="l" r="r" t="t"/>
              <a:pathLst>
                <a:path extrusionOk="0" h="6327" w="29247">
                  <a:moveTo>
                    <a:pt x="1" y="1"/>
                  </a:moveTo>
                  <a:lnTo>
                    <a:pt x="1" y="6326"/>
                  </a:lnTo>
                  <a:lnTo>
                    <a:pt x="26088" y="6326"/>
                  </a:lnTo>
                  <a:cubicBezTo>
                    <a:pt x="27833" y="6326"/>
                    <a:pt x="29247" y="4912"/>
                    <a:pt x="29247" y="3167"/>
                  </a:cubicBezTo>
                  <a:cubicBezTo>
                    <a:pt x="29247" y="1414"/>
                    <a:pt x="27833" y="1"/>
                    <a:pt x="260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E7AB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3849475" y="1413550"/>
              <a:ext cx="152725" cy="120650"/>
            </a:xfrm>
            <a:custGeom>
              <a:rect b="b" l="l" r="r" t="t"/>
              <a:pathLst>
                <a:path extrusionOk="0" h="4826" w="6109">
                  <a:moveTo>
                    <a:pt x="2366" y="1"/>
                  </a:moveTo>
                  <a:cubicBezTo>
                    <a:pt x="1053" y="30"/>
                    <a:pt x="0" y="1097"/>
                    <a:pt x="0" y="2410"/>
                  </a:cubicBezTo>
                  <a:cubicBezTo>
                    <a:pt x="0" y="3722"/>
                    <a:pt x="1053" y="4797"/>
                    <a:pt x="2366" y="4826"/>
                  </a:cubicBezTo>
                  <a:lnTo>
                    <a:pt x="3700" y="4826"/>
                  </a:lnTo>
                  <a:cubicBezTo>
                    <a:pt x="5027" y="4819"/>
                    <a:pt x="6102" y="3744"/>
                    <a:pt x="6109" y="2417"/>
                  </a:cubicBezTo>
                  <a:cubicBezTo>
                    <a:pt x="6102" y="1083"/>
                    <a:pt x="5027" y="1"/>
                    <a:pt x="37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3843325" y="1413550"/>
              <a:ext cx="135450" cy="112375"/>
            </a:xfrm>
            <a:custGeom>
              <a:rect b="b" l="l" r="r" t="t"/>
              <a:pathLst>
                <a:path extrusionOk="0" h="4495" w="5418">
                  <a:moveTo>
                    <a:pt x="2612" y="1"/>
                  </a:moveTo>
                  <a:cubicBezTo>
                    <a:pt x="1523" y="1"/>
                    <a:pt x="571" y="729"/>
                    <a:pt x="289" y="1782"/>
                  </a:cubicBezTo>
                  <a:cubicBezTo>
                    <a:pt x="1" y="2835"/>
                    <a:pt x="455" y="3946"/>
                    <a:pt x="1400" y="4494"/>
                  </a:cubicBezTo>
                  <a:cubicBezTo>
                    <a:pt x="809" y="4040"/>
                    <a:pt x="462" y="3333"/>
                    <a:pt x="462" y="2590"/>
                  </a:cubicBezTo>
                  <a:cubicBezTo>
                    <a:pt x="462" y="1263"/>
                    <a:pt x="1544" y="181"/>
                    <a:pt x="2871" y="181"/>
                  </a:cubicBezTo>
                  <a:lnTo>
                    <a:pt x="4206" y="181"/>
                  </a:lnTo>
                  <a:cubicBezTo>
                    <a:pt x="4631" y="181"/>
                    <a:pt x="5049" y="297"/>
                    <a:pt x="5417" y="513"/>
                  </a:cubicBezTo>
                  <a:cubicBezTo>
                    <a:pt x="4999" y="181"/>
                    <a:pt x="4480" y="1"/>
                    <a:pt x="3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51" name="Google Shape;4651;p54"/>
            <p:cNvGrpSpPr/>
            <p:nvPr/>
          </p:nvGrpSpPr>
          <p:grpSpPr>
            <a:xfrm>
              <a:off x="3176563" y="1380375"/>
              <a:ext cx="196550" cy="234075"/>
              <a:chOff x="3077200" y="1380375"/>
              <a:chExt cx="196550" cy="234075"/>
            </a:xfrm>
          </p:grpSpPr>
          <p:sp>
            <p:nvSpPr>
              <p:cNvPr id="4652" name="Google Shape;4652;p54"/>
              <p:cNvSpPr/>
              <p:nvPr/>
            </p:nvSpPr>
            <p:spPr>
              <a:xfrm>
                <a:off x="3077200" y="1380375"/>
                <a:ext cx="196550" cy="189000"/>
              </a:xfrm>
              <a:custGeom>
                <a:rect b="b" l="l" r="r" t="t"/>
                <a:pathLst>
                  <a:path extrusionOk="0" h="7560" w="7862">
                    <a:moveTo>
                      <a:pt x="4083" y="1"/>
                    </a:moveTo>
                    <a:cubicBezTo>
                      <a:pt x="2554" y="1"/>
                      <a:pt x="1176" y="924"/>
                      <a:pt x="592" y="2338"/>
                    </a:cubicBezTo>
                    <a:cubicBezTo>
                      <a:pt x="0" y="3744"/>
                      <a:pt x="325" y="5374"/>
                      <a:pt x="1407" y="6456"/>
                    </a:cubicBezTo>
                    <a:cubicBezTo>
                      <a:pt x="2129" y="7178"/>
                      <a:pt x="3092" y="7560"/>
                      <a:pt x="4074" y="7560"/>
                    </a:cubicBezTo>
                    <a:cubicBezTo>
                      <a:pt x="4562" y="7560"/>
                      <a:pt x="5055" y="7465"/>
                      <a:pt x="5525" y="7271"/>
                    </a:cubicBezTo>
                    <a:cubicBezTo>
                      <a:pt x="6939" y="6687"/>
                      <a:pt x="7862" y="5309"/>
                      <a:pt x="7862" y="3780"/>
                    </a:cubicBezTo>
                    <a:cubicBezTo>
                      <a:pt x="7855" y="1696"/>
                      <a:pt x="6167" y="8"/>
                      <a:pt x="40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3145900" y="1498475"/>
                <a:ext cx="68350" cy="70925"/>
              </a:xfrm>
              <a:custGeom>
                <a:rect b="b" l="l" r="r" t="t"/>
                <a:pathLst>
                  <a:path extrusionOk="0" h="2837" w="2734">
                    <a:moveTo>
                      <a:pt x="1082" y="1"/>
                    </a:moveTo>
                    <a:cubicBezTo>
                      <a:pt x="613" y="1"/>
                      <a:pt x="159" y="686"/>
                      <a:pt x="0" y="2035"/>
                    </a:cubicBezTo>
                    <a:lnTo>
                      <a:pt x="0" y="2590"/>
                    </a:lnTo>
                    <a:cubicBezTo>
                      <a:pt x="429" y="2755"/>
                      <a:pt x="879" y="2836"/>
                      <a:pt x="1330" y="2836"/>
                    </a:cubicBezTo>
                    <a:cubicBezTo>
                      <a:pt x="1806" y="2836"/>
                      <a:pt x="2282" y="2746"/>
                      <a:pt x="2734" y="2569"/>
                    </a:cubicBezTo>
                    <a:lnTo>
                      <a:pt x="2734" y="2006"/>
                    </a:lnTo>
                    <a:cubicBezTo>
                      <a:pt x="2561" y="362"/>
                      <a:pt x="1587"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3089275" y="1392288"/>
                <a:ext cx="179975" cy="163150"/>
              </a:xfrm>
              <a:custGeom>
                <a:rect b="b" l="l" r="r" t="t"/>
                <a:pathLst>
                  <a:path extrusionOk="0" h="6526" w="7199">
                    <a:moveTo>
                      <a:pt x="3601" y="0"/>
                    </a:moveTo>
                    <a:cubicBezTo>
                      <a:pt x="3341" y="0"/>
                      <a:pt x="3077" y="31"/>
                      <a:pt x="2813" y="96"/>
                    </a:cubicBezTo>
                    <a:cubicBezTo>
                      <a:pt x="1068" y="529"/>
                      <a:pt x="1" y="2296"/>
                      <a:pt x="433" y="4042"/>
                    </a:cubicBezTo>
                    <a:cubicBezTo>
                      <a:pt x="801" y="5531"/>
                      <a:pt x="2132" y="6525"/>
                      <a:pt x="3594" y="6525"/>
                    </a:cubicBezTo>
                    <a:cubicBezTo>
                      <a:pt x="3853" y="6525"/>
                      <a:pt x="4116" y="6494"/>
                      <a:pt x="4378" y="6429"/>
                    </a:cubicBezTo>
                    <a:cubicBezTo>
                      <a:pt x="6131" y="5996"/>
                      <a:pt x="7199" y="4229"/>
                      <a:pt x="6766" y="2477"/>
                    </a:cubicBezTo>
                    <a:cubicBezTo>
                      <a:pt x="6398" y="994"/>
                      <a:pt x="5067" y="0"/>
                      <a:pt x="360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3099881" y="1407525"/>
                <a:ext cx="146425" cy="206925"/>
              </a:xfrm>
              <a:custGeom>
                <a:rect b="b" l="l" r="r" t="t"/>
                <a:pathLst>
                  <a:path extrusionOk="0" h="8277" w="5857">
                    <a:moveTo>
                      <a:pt x="3163" y="0"/>
                    </a:moveTo>
                    <a:cubicBezTo>
                      <a:pt x="2706" y="0"/>
                      <a:pt x="2237" y="119"/>
                      <a:pt x="1796" y="379"/>
                    </a:cubicBezTo>
                    <a:cubicBezTo>
                      <a:pt x="0" y="1439"/>
                      <a:pt x="44" y="4050"/>
                      <a:pt x="1869" y="5053"/>
                    </a:cubicBezTo>
                    <a:cubicBezTo>
                      <a:pt x="2135" y="5204"/>
                      <a:pt x="2308" y="5485"/>
                      <a:pt x="2308" y="5803"/>
                    </a:cubicBezTo>
                    <a:lnTo>
                      <a:pt x="2308" y="6654"/>
                    </a:lnTo>
                    <a:lnTo>
                      <a:pt x="1876" y="6654"/>
                    </a:lnTo>
                    <a:cubicBezTo>
                      <a:pt x="1753" y="6654"/>
                      <a:pt x="1695" y="6798"/>
                      <a:pt x="1782" y="6884"/>
                    </a:cubicBezTo>
                    <a:lnTo>
                      <a:pt x="3109" y="8233"/>
                    </a:lnTo>
                    <a:cubicBezTo>
                      <a:pt x="3134" y="8262"/>
                      <a:pt x="3169" y="8276"/>
                      <a:pt x="3203" y="8276"/>
                    </a:cubicBezTo>
                    <a:cubicBezTo>
                      <a:pt x="3237" y="8276"/>
                      <a:pt x="3271" y="8262"/>
                      <a:pt x="3297" y="8233"/>
                    </a:cubicBezTo>
                    <a:lnTo>
                      <a:pt x="4624" y="6884"/>
                    </a:lnTo>
                    <a:cubicBezTo>
                      <a:pt x="4710" y="6798"/>
                      <a:pt x="4645" y="6654"/>
                      <a:pt x="4530" y="6654"/>
                    </a:cubicBezTo>
                    <a:lnTo>
                      <a:pt x="4097" y="6654"/>
                    </a:lnTo>
                    <a:lnTo>
                      <a:pt x="4097" y="5752"/>
                    </a:lnTo>
                    <a:cubicBezTo>
                      <a:pt x="4097" y="5449"/>
                      <a:pt x="4256" y="5168"/>
                      <a:pt x="4523" y="5016"/>
                    </a:cubicBezTo>
                    <a:cubicBezTo>
                      <a:pt x="5345" y="4533"/>
                      <a:pt x="5857" y="3653"/>
                      <a:pt x="5857" y="2694"/>
                    </a:cubicBezTo>
                    <a:cubicBezTo>
                      <a:pt x="5857" y="1121"/>
                      <a:pt x="4567" y="0"/>
                      <a:pt x="316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56" name="Google Shape;4656;p54"/>
          <p:cNvGrpSpPr/>
          <p:nvPr/>
        </p:nvGrpSpPr>
        <p:grpSpPr>
          <a:xfrm>
            <a:off x="1168966" y="3428283"/>
            <a:ext cx="583683" cy="515041"/>
            <a:chOff x="4150855" y="3304766"/>
            <a:chExt cx="400468" cy="353373"/>
          </a:xfrm>
        </p:grpSpPr>
        <p:grpSp>
          <p:nvGrpSpPr>
            <p:cNvPr id="4657" name="Google Shape;4657;p54"/>
            <p:cNvGrpSpPr/>
            <p:nvPr/>
          </p:nvGrpSpPr>
          <p:grpSpPr>
            <a:xfrm rot="5400000">
              <a:off x="4069042" y="3402899"/>
              <a:ext cx="320732" cy="157107"/>
              <a:chOff x="2578246" y="3661125"/>
              <a:chExt cx="226794" cy="111100"/>
            </a:xfrm>
          </p:grpSpPr>
          <p:grpSp>
            <p:nvGrpSpPr>
              <p:cNvPr id="4658" name="Google Shape;4658;p54"/>
              <p:cNvGrpSpPr/>
              <p:nvPr/>
            </p:nvGrpSpPr>
            <p:grpSpPr>
              <a:xfrm>
                <a:off x="2610652" y="3685297"/>
                <a:ext cx="194387" cy="60778"/>
                <a:chOff x="2610652" y="3685297"/>
                <a:chExt cx="194387" cy="60778"/>
              </a:xfrm>
            </p:grpSpPr>
            <p:sp>
              <p:nvSpPr>
                <p:cNvPr id="4659" name="Google Shape;4659;p54"/>
                <p:cNvSpPr/>
                <p:nvPr/>
              </p:nvSpPr>
              <p:spPr>
                <a:xfrm>
                  <a:off x="2682590" y="3685297"/>
                  <a:ext cx="122450" cy="60775"/>
                </a:xfrm>
                <a:custGeom>
                  <a:rect b="b" l="l" r="r" t="t"/>
                  <a:pathLst>
                    <a:path extrusionOk="0" h="2431" w="4898">
                      <a:moveTo>
                        <a:pt x="1" y="0"/>
                      </a:moveTo>
                      <a:lnTo>
                        <a:pt x="1" y="2431"/>
                      </a:lnTo>
                      <a:lnTo>
                        <a:pt x="4198" y="2431"/>
                      </a:lnTo>
                      <a:lnTo>
                        <a:pt x="4898" y="1219"/>
                      </a:lnTo>
                      <a:lnTo>
                        <a:pt x="41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2610652" y="3685300"/>
                  <a:ext cx="111270" cy="60775"/>
                </a:xfrm>
                <a:custGeom>
                  <a:rect b="b" l="l" r="r" t="t"/>
                  <a:pathLst>
                    <a:path extrusionOk="0" h="2431" w="4898">
                      <a:moveTo>
                        <a:pt x="1" y="0"/>
                      </a:moveTo>
                      <a:lnTo>
                        <a:pt x="1" y="2431"/>
                      </a:lnTo>
                      <a:lnTo>
                        <a:pt x="4198" y="2431"/>
                      </a:lnTo>
                      <a:lnTo>
                        <a:pt x="4898" y="1219"/>
                      </a:lnTo>
                      <a:lnTo>
                        <a:pt x="419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1" name="Google Shape;4661;p54"/>
              <p:cNvGrpSpPr/>
              <p:nvPr/>
            </p:nvGrpSpPr>
            <p:grpSpPr>
              <a:xfrm>
                <a:off x="2578246" y="3661125"/>
                <a:ext cx="128225" cy="111100"/>
                <a:chOff x="2578246" y="3661125"/>
                <a:chExt cx="128225" cy="111100"/>
              </a:xfrm>
            </p:grpSpPr>
            <p:sp>
              <p:nvSpPr>
                <p:cNvPr id="4662" name="Google Shape;4662;p54"/>
                <p:cNvSpPr/>
                <p:nvPr/>
              </p:nvSpPr>
              <p:spPr>
                <a:xfrm>
                  <a:off x="2578246" y="3661125"/>
                  <a:ext cx="128225" cy="111100"/>
                </a:xfrm>
                <a:custGeom>
                  <a:rect b="b" l="l" r="r" t="t"/>
                  <a:pathLst>
                    <a:path extrusionOk="0" h="4444" w="5129">
                      <a:moveTo>
                        <a:pt x="1277" y="1"/>
                      </a:moveTo>
                      <a:lnTo>
                        <a:pt x="0" y="2222"/>
                      </a:lnTo>
                      <a:lnTo>
                        <a:pt x="1277" y="4444"/>
                      </a:lnTo>
                      <a:lnTo>
                        <a:pt x="3845" y="4444"/>
                      </a:lnTo>
                      <a:lnTo>
                        <a:pt x="5128" y="2222"/>
                      </a:lnTo>
                      <a:lnTo>
                        <a:pt x="38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663" name="Google Shape;4663;p54"/>
                <p:cNvGrpSpPr/>
                <p:nvPr/>
              </p:nvGrpSpPr>
              <p:grpSpPr>
                <a:xfrm>
                  <a:off x="2596850" y="3677550"/>
                  <a:ext cx="102450" cy="94675"/>
                  <a:chOff x="2596850" y="3677550"/>
                  <a:chExt cx="102450" cy="94675"/>
                </a:xfrm>
              </p:grpSpPr>
              <p:sp>
                <p:nvSpPr>
                  <p:cNvPr id="4664" name="Google Shape;4664;p54"/>
                  <p:cNvSpPr/>
                  <p:nvPr/>
                </p:nvSpPr>
                <p:spPr>
                  <a:xfrm>
                    <a:off x="2596850" y="3677550"/>
                    <a:ext cx="90350" cy="78275"/>
                  </a:xfrm>
                  <a:custGeom>
                    <a:rect b="b" l="l" r="r" t="t"/>
                    <a:pathLst>
                      <a:path extrusionOk="0" h="3131" w="3614">
                        <a:moveTo>
                          <a:pt x="909" y="0"/>
                        </a:moveTo>
                        <a:lnTo>
                          <a:pt x="0" y="1565"/>
                        </a:lnTo>
                        <a:lnTo>
                          <a:pt x="909" y="3130"/>
                        </a:lnTo>
                        <a:lnTo>
                          <a:pt x="2712" y="3130"/>
                        </a:lnTo>
                        <a:lnTo>
                          <a:pt x="3614" y="1565"/>
                        </a:lnTo>
                        <a:lnTo>
                          <a:pt x="271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2619575" y="3716675"/>
                    <a:ext cx="79725" cy="55550"/>
                  </a:xfrm>
                  <a:custGeom>
                    <a:rect b="b" l="l" r="r" t="t"/>
                    <a:pathLst>
                      <a:path extrusionOk="0" h="2222" w="3189">
                        <a:moveTo>
                          <a:pt x="2705" y="0"/>
                        </a:moveTo>
                        <a:lnTo>
                          <a:pt x="1803" y="1565"/>
                        </a:lnTo>
                        <a:lnTo>
                          <a:pt x="0" y="1565"/>
                        </a:lnTo>
                        <a:lnTo>
                          <a:pt x="657" y="2222"/>
                        </a:lnTo>
                        <a:lnTo>
                          <a:pt x="2186" y="2222"/>
                        </a:lnTo>
                        <a:lnTo>
                          <a:pt x="3188" y="483"/>
                        </a:lnTo>
                        <a:lnTo>
                          <a:pt x="2705"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4666" name="Google Shape;4666;p54"/>
            <p:cNvGrpSpPr/>
            <p:nvPr/>
          </p:nvGrpSpPr>
          <p:grpSpPr>
            <a:xfrm rot="5400000">
              <a:off x="4302139" y="3408954"/>
              <a:ext cx="353373" cy="144996"/>
              <a:chOff x="5075685" y="2271925"/>
              <a:chExt cx="492712" cy="202254"/>
            </a:xfrm>
          </p:grpSpPr>
          <p:sp>
            <p:nvSpPr>
              <p:cNvPr id="4667" name="Google Shape;4667;p54"/>
              <p:cNvSpPr/>
              <p:nvPr/>
            </p:nvSpPr>
            <p:spPr>
              <a:xfrm>
                <a:off x="5123284" y="2299433"/>
                <a:ext cx="147586" cy="147624"/>
              </a:xfrm>
              <a:custGeom>
                <a:rect b="b" l="l" r="r" t="t"/>
                <a:pathLst>
                  <a:path extrusionOk="0" h="3821" w="3820">
                    <a:moveTo>
                      <a:pt x="1910" y="1"/>
                    </a:moveTo>
                    <a:cubicBezTo>
                      <a:pt x="863" y="1"/>
                      <a:pt x="0" y="851"/>
                      <a:pt x="0" y="1911"/>
                    </a:cubicBezTo>
                    <a:cubicBezTo>
                      <a:pt x="0" y="2958"/>
                      <a:pt x="863" y="3821"/>
                      <a:pt x="1910" y="3821"/>
                    </a:cubicBezTo>
                    <a:cubicBezTo>
                      <a:pt x="2970" y="3821"/>
                      <a:pt x="3820" y="2958"/>
                      <a:pt x="3820" y="1911"/>
                    </a:cubicBezTo>
                    <a:cubicBezTo>
                      <a:pt x="3820" y="851"/>
                      <a:pt x="2970" y="1"/>
                      <a:pt x="1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5075685" y="2271925"/>
                <a:ext cx="492712" cy="202254"/>
              </a:xfrm>
              <a:custGeom>
                <a:rect b="b" l="l" r="r" t="t"/>
                <a:pathLst>
                  <a:path extrusionOk="0" h="5235" w="12753">
                    <a:moveTo>
                      <a:pt x="3157" y="713"/>
                    </a:moveTo>
                    <a:cubicBezTo>
                      <a:pt x="4848" y="713"/>
                      <a:pt x="5689" y="2762"/>
                      <a:pt x="4497" y="3966"/>
                    </a:cubicBezTo>
                    <a:cubicBezTo>
                      <a:pt x="4107" y="4352"/>
                      <a:pt x="3629" y="4524"/>
                      <a:pt x="3159" y="4524"/>
                    </a:cubicBezTo>
                    <a:cubicBezTo>
                      <a:pt x="2176" y="4524"/>
                      <a:pt x="1232" y="3766"/>
                      <a:pt x="1232" y="2623"/>
                    </a:cubicBezTo>
                    <a:cubicBezTo>
                      <a:pt x="1245" y="1563"/>
                      <a:pt x="2095" y="713"/>
                      <a:pt x="3142" y="713"/>
                    </a:cubicBezTo>
                    <a:cubicBezTo>
                      <a:pt x="3147" y="713"/>
                      <a:pt x="3152" y="713"/>
                      <a:pt x="3157" y="713"/>
                    </a:cubicBezTo>
                    <a:close/>
                    <a:moveTo>
                      <a:pt x="3149" y="0"/>
                    </a:moveTo>
                    <a:cubicBezTo>
                      <a:pt x="2159" y="0"/>
                      <a:pt x="1184" y="555"/>
                      <a:pt x="739" y="1575"/>
                    </a:cubicBezTo>
                    <a:cubicBezTo>
                      <a:pt x="0" y="3300"/>
                      <a:pt x="1257" y="5235"/>
                      <a:pt x="3142" y="5235"/>
                    </a:cubicBezTo>
                    <a:cubicBezTo>
                      <a:pt x="3869" y="5235"/>
                      <a:pt x="4559" y="4939"/>
                      <a:pt x="5052" y="4422"/>
                    </a:cubicBezTo>
                    <a:lnTo>
                      <a:pt x="11213" y="4422"/>
                    </a:lnTo>
                    <a:lnTo>
                      <a:pt x="11213" y="5038"/>
                    </a:lnTo>
                    <a:lnTo>
                      <a:pt x="12753" y="2623"/>
                    </a:lnTo>
                    <a:lnTo>
                      <a:pt x="11200" y="208"/>
                    </a:lnTo>
                    <a:lnTo>
                      <a:pt x="11200" y="824"/>
                    </a:lnTo>
                    <a:lnTo>
                      <a:pt x="5052" y="824"/>
                    </a:lnTo>
                    <a:cubicBezTo>
                      <a:pt x="4523" y="265"/>
                      <a:pt x="3832" y="0"/>
                      <a:pt x="314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669" name="Google Shape;4669;p54"/>
          <p:cNvGrpSpPr/>
          <p:nvPr/>
        </p:nvGrpSpPr>
        <p:grpSpPr>
          <a:xfrm>
            <a:off x="1089095" y="4015453"/>
            <a:ext cx="467479" cy="193481"/>
            <a:chOff x="4260510" y="2242993"/>
            <a:chExt cx="628501" cy="260125"/>
          </a:xfrm>
        </p:grpSpPr>
        <p:grpSp>
          <p:nvGrpSpPr>
            <p:cNvPr id="4670" name="Google Shape;4670;p54"/>
            <p:cNvGrpSpPr/>
            <p:nvPr/>
          </p:nvGrpSpPr>
          <p:grpSpPr>
            <a:xfrm>
              <a:off x="4260510" y="2286954"/>
              <a:ext cx="628501" cy="172421"/>
              <a:chOff x="4260510" y="2286954"/>
              <a:chExt cx="628501" cy="172421"/>
            </a:xfrm>
          </p:grpSpPr>
          <p:sp>
            <p:nvSpPr>
              <p:cNvPr id="4671" name="Google Shape;4671;p54"/>
              <p:cNvSpPr/>
              <p:nvPr/>
            </p:nvSpPr>
            <p:spPr>
              <a:xfrm>
                <a:off x="4643001" y="2286954"/>
                <a:ext cx="246010" cy="172421"/>
              </a:xfrm>
              <a:custGeom>
                <a:rect b="b" l="l" r="r" t="t"/>
                <a:pathLst>
                  <a:path extrusionOk="0" h="6291" w="8976">
                    <a:moveTo>
                      <a:pt x="1" y="1"/>
                    </a:moveTo>
                    <a:cubicBezTo>
                      <a:pt x="1585" y="1791"/>
                      <a:pt x="1585" y="4500"/>
                      <a:pt x="1" y="6290"/>
                    </a:cubicBezTo>
                    <a:lnTo>
                      <a:pt x="7117" y="6290"/>
                    </a:lnTo>
                    <a:lnTo>
                      <a:pt x="8976" y="3306"/>
                    </a:lnTo>
                    <a:lnTo>
                      <a:pt x="711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4260510" y="2286954"/>
                <a:ext cx="187495" cy="172421"/>
              </a:xfrm>
              <a:custGeom>
                <a:rect b="b" l="l" r="r" t="t"/>
                <a:pathLst>
                  <a:path extrusionOk="0" h="6291" w="6841">
                    <a:moveTo>
                      <a:pt x="0" y="1"/>
                    </a:moveTo>
                    <a:lnTo>
                      <a:pt x="1619" y="3214"/>
                    </a:lnTo>
                    <a:lnTo>
                      <a:pt x="0" y="6290"/>
                    </a:lnTo>
                    <a:lnTo>
                      <a:pt x="6841" y="6290"/>
                    </a:lnTo>
                    <a:cubicBezTo>
                      <a:pt x="5245" y="4500"/>
                      <a:pt x="5245" y="1791"/>
                      <a:pt x="684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4375550" y="2288375"/>
                <a:ext cx="350625" cy="170850"/>
              </a:xfrm>
              <a:custGeom>
                <a:rect b="b" l="l" r="r" t="t"/>
                <a:pathLst>
                  <a:path extrusionOk="0" h="6834" w="14025">
                    <a:moveTo>
                      <a:pt x="2857" y="0"/>
                    </a:moveTo>
                    <a:lnTo>
                      <a:pt x="0" y="2786"/>
                    </a:lnTo>
                    <a:lnTo>
                      <a:pt x="1476" y="5953"/>
                    </a:lnTo>
                    <a:lnTo>
                      <a:pt x="2857" y="6834"/>
                    </a:lnTo>
                    <a:lnTo>
                      <a:pt x="10739" y="6834"/>
                    </a:lnTo>
                    <a:lnTo>
                      <a:pt x="14025" y="3167"/>
                    </a:lnTo>
                    <a:lnTo>
                      <a:pt x="10930" y="0"/>
                    </a:lnTo>
                    <a:close/>
                  </a:path>
                </a:pathLst>
              </a:custGeom>
              <a:solidFill>
                <a:srgbClr val="869FB2"/>
              </a:solidFill>
              <a:ln>
                <a:noFill/>
              </a:ln>
            </p:spPr>
          </p:sp>
        </p:grpSp>
        <p:sp>
          <p:nvSpPr>
            <p:cNvPr id="4674" name="Google Shape;4674;p54"/>
            <p:cNvSpPr/>
            <p:nvPr/>
          </p:nvSpPr>
          <p:spPr>
            <a:xfrm>
              <a:off x="4415277" y="2242993"/>
              <a:ext cx="273691" cy="260125"/>
            </a:xfrm>
            <a:custGeom>
              <a:rect b="b" l="l" r="r" t="t"/>
              <a:pathLst>
                <a:path extrusionOk="0" h="9491" w="9986">
                  <a:moveTo>
                    <a:pt x="4752" y="732"/>
                  </a:moveTo>
                  <a:cubicBezTo>
                    <a:pt x="6370" y="732"/>
                    <a:pt x="7839" y="1708"/>
                    <a:pt x="8459" y="3211"/>
                  </a:cubicBezTo>
                  <a:cubicBezTo>
                    <a:pt x="9079" y="4715"/>
                    <a:pt x="8734" y="6436"/>
                    <a:pt x="7587" y="7584"/>
                  </a:cubicBezTo>
                  <a:cubicBezTo>
                    <a:pt x="6821" y="8358"/>
                    <a:pt x="5799" y="8768"/>
                    <a:pt x="4757" y="8768"/>
                  </a:cubicBezTo>
                  <a:cubicBezTo>
                    <a:pt x="4238" y="8768"/>
                    <a:pt x="3714" y="8666"/>
                    <a:pt x="3214" y="8456"/>
                  </a:cubicBezTo>
                  <a:cubicBezTo>
                    <a:pt x="1710" y="7837"/>
                    <a:pt x="735" y="6379"/>
                    <a:pt x="735" y="4749"/>
                  </a:cubicBezTo>
                  <a:cubicBezTo>
                    <a:pt x="735" y="2534"/>
                    <a:pt x="2537" y="732"/>
                    <a:pt x="4752" y="732"/>
                  </a:cubicBezTo>
                  <a:close/>
                  <a:moveTo>
                    <a:pt x="4745" y="0"/>
                  </a:moveTo>
                  <a:cubicBezTo>
                    <a:pt x="4463" y="0"/>
                    <a:pt x="4177" y="25"/>
                    <a:pt x="3891" y="78"/>
                  </a:cubicBezTo>
                  <a:cubicBezTo>
                    <a:pt x="1641" y="491"/>
                    <a:pt x="0" y="2454"/>
                    <a:pt x="0" y="4749"/>
                  </a:cubicBezTo>
                  <a:cubicBezTo>
                    <a:pt x="0" y="5908"/>
                    <a:pt x="425" y="7022"/>
                    <a:pt x="1194" y="7894"/>
                  </a:cubicBezTo>
                  <a:cubicBezTo>
                    <a:pt x="2119" y="8938"/>
                    <a:pt x="3425" y="9490"/>
                    <a:pt x="4745" y="9490"/>
                  </a:cubicBezTo>
                  <a:cubicBezTo>
                    <a:pt x="5588" y="9490"/>
                    <a:pt x="6437" y="9266"/>
                    <a:pt x="7196" y="8801"/>
                  </a:cubicBezTo>
                  <a:cubicBezTo>
                    <a:pt x="9159" y="7619"/>
                    <a:pt x="9985" y="5208"/>
                    <a:pt x="9182" y="3062"/>
                  </a:cubicBezTo>
                  <a:cubicBezTo>
                    <a:pt x="8471" y="1199"/>
                    <a:pt x="6684" y="0"/>
                    <a:pt x="4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4435394" y="2263055"/>
              <a:ext cx="229044" cy="220274"/>
            </a:xfrm>
            <a:custGeom>
              <a:rect b="b" l="l" r="r" t="t"/>
              <a:pathLst>
                <a:path extrusionOk="0" h="8037" w="8357">
                  <a:moveTo>
                    <a:pt x="4035" y="1823"/>
                  </a:moveTo>
                  <a:cubicBezTo>
                    <a:pt x="4574" y="1823"/>
                    <a:pt x="5122" y="2023"/>
                    <a:pt x="5567" y="2468"/>
                  </a:cubicBezTo>
                  <a:cubicBezTo>
                    <a:pt x="6944" y="3845"/>
                    <a:pt x="5969" y="6209"/>
                    <a:pt x="4018" y="6209"/>
                  </a:cubicBezTo>
                  <a:cubicBezTo>
                    <a:pt x="2813" y="6209"/>
                    <a:pt x="1826" y="5222"/>
                    <a:pt x="1826" y="4017"/>
                  </a:cubicBezTo>
                  <a:cubicBezTo>
                    <a:pt x="1826" y="2697"/>
                    <a:pt x="2908" y="1823"/>
                    <a:pt x="4035" y="1823"/>
                  </a:cubicBezTo>
                  <a:close/>
                  <a:moveTo>
                    <a:pt x="4018" y="0"/>
                  </a:moveTo>
                  <a:cubicBezTo>
                    <a:pt x="1803" y="0"/>
                    <a:pt x="1" y="1802"/>
                    <a:pt x="1" y="4017"/>
                  </a:cubicBezTo>
                  <a:cubicBezTo>
                    <a:pt x="1" y="5647"/>
                    <a:pt x="976" y="7105"/>
                    <a:pt x="2480" y="7724"/>
                  </a:cubicBezTo>
                  <a:cubicBezTo>
                    <a:pt x="2980" y="7934"/>
                    <a:pt x="3505" y="8036"/>
                    <a:pt x="4026" y="8036"/>
                  </a:cubicBezTo>
                  <a:cubicBezTo>
                    <a:pt x="5072" y="8036"/>
                    <a:pt x="6098" y="7626"/>
                    <a:pt x="6864" y="6852"/>
                  </a:cubicBezTo>
                  <a:cubicBezTo>
                    <a:pt x="8012" y="5704"/>
                    <a:pt x="8356" y="3983"/>
                    <a:pt x="7725" y="2479"/>
                  </a:cubicBezTo>
                  <a:cubicBezTo>
                    <a:pt x="7105" y="976"/>
                    <a:pt x="5648" y="0"/>
                    <a:pt x="4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4480999" y="2312908"/>
              <a:ext cx="129007" cy="120182"/>
            </a:xfrm>
            <a:custGeom>
              <a:rect b="b" l="l" r="r" t="t"/>
              <a:pathLst>
                <a:path extrusionOk="0" h="4385" w="4707">
                  <a:moveTo>
                    <a:pt x="2352" y="0"/>
                  </a:moveTo>
                  <a:cubicBezTo>
                    <a:pt x="2235" y="0"/>
                    <a:pt x="2117" y="10"/>
                    <a:pt x="1998" y="29"/>
                  </a:cubicBezTo>
                  <a:cubicBezTo>
                    <a:pt x="804" y="224"/>
                    <a:pt x="1" y="1349"/>
                    <a:pt x="196" y="2543"/>
                  </a:cubicBezTo>
                  <a:cubicBezTo>
                    <a:pt x="361" y="3617"/>
                    <a:pt x="1290" y="4385"/>
                    <a:pt x="2344" y="4385"/>
                  </a:cubicBezTo>
                  <a:cubicBezTo>
                    <a:pt x="2461" y="4385"/>
                    <a:pt x="2579" y="4375"/>
                    <a:pt x="2698" y="4356"/>
                  </a:cubicBezTo>
                  <a:cubicBezTo>
                    <a:pt x="3892" y="4161"/>
                    <a:pt x="4707" y="3036"/>
                    <a:pt x="4512" y="1842"/>
                  </a:cubicBezTo>
                  <a:cubicBezTo>
                    <a:pt x="4336" y="768"/>
                    <a:pt x="3407" y="0"/>
                    <a:pt x="23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77" name="Google Shape;4677;p54"/>
          <p:cNvGrpSpPr/>
          <p:nvPr/>
        </p:nvGrpSpPr>
        <p:grpSpPr>
          <a:xfrm>
            <a:off x="1095178" y="1191975"/>
            <a:ext cx="730923" cy="195694"/>
            <a:chOff x="3099239" y="3615343"/>
            <a:chExt cx="689745" cy="184687"/>
          </a:xfrm>
        </p:grpSpPr>
        <p:sp>
          <p:nvSpPr>
            <p:cNvPr id="4678" name="Google Shape;4678;p54"/>
            <p:cNvSpPr/>
            <p:nvPr/>
          </p:nvSpPr>
          <p:spPr>
            <a:xfrm>
              <a:off x="3327296" y="3788725"/>
              <a:ext cx="22611" cy="11305"/>
            </a:xfrm>
            <a:custGeom>
              <a:rect b="b" l="l" r="r" t="t"/>
              <a:pathLst>
                <a:path extrusionOk="0" h="586" w="1172">
                  <a:moveTo>
                    <a:pt x="1" y="0"/>
                  </a:moveTo>
                  <a:lnTo>
                    <a:pt x="586" y="585"/>
                  </a:lnTo>
                  <a:lnTo>
                    <a:pt x="1171" y="0"/>
                  </a:lnTo>
                  <a:close/>
                </a:path>
              </a:pathLst>
            </a:custGeom>
            <a:solidFill>
              <a:srgbClr val="448C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3213258" y="3626629"/>
              <a:ext cx="575727" cy="162115"/>
            </a:xfrm>
            <a:custGeom>
              <a:rect b="b" l="l" r="r" t="t"/>
              <a:pathLst>
                <a:path extrusionOk="0" h="8403" w="29842">
                  <a:moveTo>
                    <a:pt x="1" y="1"/>
                  </a:moveTo>
                  <a:lnTo>
                    <a:pt x="6072" y="8402"/>
                  </a:lnTo>
                  <a:lnTo>
                    <a:pt x="28591" y="8402"/>
                  </a:lnTo>
                  <a:cubicBezTo>
                    <a:pt x="29280" y="8402"/>
                    <a:pt x="29842" y="7851"/>
                    <a:pt x="29842" y="7163"/>
                  </a:cubicBezTo>
                  <a:lnTo>
                    <a:pt x="29842" y="1252"/>
                  </a:lnTo>
                  <a:cubicBezTo>
                    <a:pt x="29842" y="563"/>
                    <a:pt x="29280" y="1"/>
                    <a:pt x="2859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3165220" y="3626629"/>
              <a:ext cx="165202" cy="162115"/>
            </a:xfrm>
            <a:custGeom>
              <a:rect b="b" l="l" r="r" t="t"/>
              <a:pathLst>
                <a:path extrusionOk="0" h="8403" w="8563">
                  <a:moveTo>
                    <a:pt x="0" y="1"/>
                  </a:moveTo>
                  <a:lnTo>
                    <a:pt x="8402" y="8402"/>
                  </a:lnTo>
                  <a:lnTo>
                    <a:pt x="8562" y="8402"/>
                  </a:lnTo>
                  <a:lnTo>
                    <a:pt x="249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3099239" y="3615343"/>
              <a:ext cx="239381" cy="184687"/>
            </a:xfrm>
            <a:custGeom>
              <a:rect b="b" l="l" r="r" t="t"/>
              <a:pathLst>
                <a:path extrusionOk="0" h="9573" w="12408">
                  <a:moveTo>
                    <a:pt x="1240" y="0"/>
                  </a:moveTo>
                  <a:cubicBezTo>
                    <a:pt x="563" y="0"/>
                    <a:pt x="0" y="551"/>
                    <a:pt x="12" y="1240"/>
                  </a:cubicBezTo>
                  <a:lnTo>
                    <a:pt x="12" y="8344"/>
                  </a:lnTo>
                  <a:cubicBezTo>
                    <a:pt x="12" y="9022"/>
                    <a:pt x="563" y="9572"/>
                    <a:pt x="1240" y="9572"/>
                  </a:cubicBezTo>
                  <a:lnTo>
                    <a:pt x="12407" y="9572"/>
                  </a:lnTo>
                  <a:lnTo>
                    <a:pt x="11822" y="8987"/>
                  </a:lnTo>
                  <a:lnTo>
                    <a:pt x="3420" y="586"/>
                  </a:lnTo>
                  <a:lnTo>
                    <a:pt x="28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2" name="Google Shape;4682;p54"/>
          <p:cNvGrpSpPr/>
          <p:nvPr/>
        </p:nvGrpSpPr>
        <p:grpSpPr>
          <a:xfrm flipH="1" rot="10800000">
            <a:off x="1082425" y="2006226"/>
            <a:ext cx="756740" cy="126985"/>
            <a:chOff x="1154425" y="3251263"/>
            <a:chExt cx="695150" cy="116650"/>
          </a:xfrm>
        </p:grpSpPr>
        <p:sp>
          <p:nvSpPr>
            <p:cNvPr id="4683" name="Google Shape;4683;p54"/>
            <p:cNvSpPr/>
            <p:nvPr/>
          </p:nvSpPr>
          <p:spPr>
            <a:xfrm>
              <a:off x="1156700" y="3253563"/>
              <a:ext cx="86925" cy="112075"/>
            </a:xfrm>
            <a:custGeom>
              <a:rect b="b" l="l" r="r" t="t"/>
              <a:pathLst>
                <a:path extrusionOk="0" h="4483" w="3477">
                  <a:moveTo>
                    <a:pt x="1671" y="1551"/>
                  </a:moveTo>
                  <a:cubicBezTo>
                    <a:pt x="2013" y="1551"/>
                    <a:pt x="2333" y="1856"/>
                    <a:pt x="2333" y="2241"/>
                  </a:cubicBezTo>
                  <a:lnTo>
                    <a:pt x="2287" y="2241"/>
                  </a:lnTo>
                  <a:cubicBezTo>
                    <a:pt x="2287" y="2673"/>
                    <a:pt x="1933" y="2960"/>
                    <a:pt x="1577" y="2960"/>
                  </a:cubicBezTo>
                  <a:cubicBezTo>
                    <a:pt x="1405" y="2960"/>
                    <a:pt x="1232" y="2893"/>
                    <a:pt x="1098" y="2744"/>
                  </a:cubicBezTo>
                  <a:cubicBezTo>
                    <a:pt x="641" y="2287"/>
                    <a:pt x="961" y="1555"/>
                    <a:pt x="1601" y="1555"/>
                  </a:cubicBezTo>
                  <a:cubicBezTo>
                    <a:pt x="1625" y="1552"/>
                    <a:pt x="1648" y="1551"/>
                    <a:pt x="1671" y="1551"/>
                  </a:cubicBezTo>
                  <a:close/>
                  <a:moveTo>
                    <a:pt x="1510" y="0"/>
                  </a:moveTo>
                  <a:cubicBezTo>
                    <a:pt x="687" y="0"/>
                    <a:pt x="1" y="686"/>
                    <a:pt x="1" y="1510"/>
                  </a:cubicBezTo>
                  <a:lnTo>
                    <a:pt x="1" y="3019"/>
                  </a:lnTo>
                  <a:cubicBezTo>
                    <a:pt x="1" y="3842"/>
                    <a:pt x="687" y="4482"/>
                    <a:pt x="1510" y="4482"/>
                  </a:cubicBezTo>
                  <a:lnTo>
                    <a:pt x="3476" y="4482"/>
                  </a:lnTo>
                  <a:lnTo>
                    <a:pt x="3476" y="0"/>
                  </a:lnTo>
                  <a:close/>
                </a:path>
              </a:pathLst>
            </a:custGeom>
            <a:solidFill>
              <a:srgbClr val="E8E9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1356775" y="3253563"/>
              <a:ext cx="490525" cy="112075"/>
            </a:xfrm>
            <a:custGeom>
              <a:rect b="b" l="l" r="r" t="t"/>
              <a:pathLst>
                <a:path extrusionOk="0" h="4483" w="19621">
                  <a:moveTo>
                    <a:pt x="1" y="0"/>
                  </a:moveTo>
                  <a:lnTo>
                    <a:pt x="1" y="4482"/>
                  </a:lnTo>
                  <a:lnTo>
                    <a:pt x="18157" y="4482"/>
                  </a:lnTo>
                  <a:cubicBezTo>
                    <a:pt x="18980" y="4482"/>
                    <a:pt x="19620" y="3842"/>
                    <a:pt x="19620" y="3019"/>
                  </a:cubicBezTo>
                  <a:lnTo>
                    <a:pt x="19620" y="1510"/>
                  </a:lnTo>
                  <a:cubicBezTo>
                    <a:pt x="19620" y="686"/>
                    <a:pt x="18980" y="0"/>
                    <a:pt x="181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1356775" y="3251263"/>
              <a:ext cx="492800" cy="116650"/>
            </a:xfrm>
            <a:custGeom>
              <a:rect b="b" l="l" r="r" t="t"/>
              <a:pathLst>
                <a:path extrusionOk="0" h="4666" w="19712">
                  <a:moveTo>
                    <a:pt x="1" y="1"/>
                  </a:moveTo>
                  <a:lnTo>
                    <a:pt x="1" y="92"/>
                  </a:lnTo>
                  <a:lnTo>
                    <a:pt x="18157" y="92"/>
                  </a:lnTo>
                  <a:cubicBezTo>
                    <a:pt x="18980" y="92"/>
                    <a:pt x="19620" y="778"/>
                    <a:pt x="19620" y="1602"/>
                  </a:cubicBezTo>
                  <a:lnTo>
                    <a:pt x="19620" y="3111"/>
                  </a:lnTo>
                  <a:cubicBezTo>
                    <a:pt x="19620" y="3934"/>
                    <a:pt x="18980" y="4574"/>
                    <a:pt x="18157" y="4574"/>
                  </a:cubicBezTo>
                  <a:lnTo>
                    <a:pt x="1" y="4574"/>
                  </a:lnTo>
                  <a:lnTo>
                    <a:pt x="1" y="4666"/>
                  </a:lnTo>
                  <a:lnTo>
                    <a:pt x="18157" y="4666"/>
                  </a:lnTo>
                  <a:cubicBezTo>
                    <a:pt x="18980" y="4666"/>
                    <a:pt x="19712" y="3934"/>
                    <a:pt x="19712" y="3111"/>
                  </a:cubicBezTo>
                  <a:lnTo>
                    <a:pt x="19712" y="1602"/>
                  </a:lnTo>
                  <a:cubicBezTo>
                    <a:pt x="19712" y="733"/>
                    <a:pt x="18980" y="1"/>
                    <a:pt x="18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1179575" y="3292438"/>
              <a:ext cx="41175" cy="35125"/>
            </a:xfrm>
            <a:custGeom>
              <a:rect b="b" l="l" r="r" t="t"/>
              <a:pathLst>
                <a:path extrusionOk="0" h="1405" w="1647">
                  <a:moveTo>
                    <a:pt x="624" y="87"/>
                  </a:moveTo>
                  <a:cubicBezTo>
                    <a:pt x="645" y="87"/>
                    <a:pt x="666" y="89"/>
                    <a:pt x="686" y="92"/>
                  </a:cubicBezTo>
                  <a:cubicBezTo>
                    <a:pt x="1235" y="92"/>
                    <a:pt x="1509" y="732"/>
                    <a:pt x="1144" y="1144"/>
                  </a:cubicBezTo>
                  <a:cubicBezTo>
                    <a:pt x="1014" y="1259"/>
                    <a:pt x="863" y="1310"/>
                    <a:pt x="715" y="1310"/>
                  </a:cubicBezTo>
                  <a:cubicBezTo>
                    <a:pt x="393" y="1310"/>
                    <a:pt x="92" y="1063"/>
                    <a:pt x="92" y="686"/>
                  </a:cubicBezTo>
                  <a:cubicBezTo>
                    <a:pt x="49" y="387"/>
                    <a:pt x="326" y="87"/>
                    <a:pt x="624" y="87"/>
                  </a:cubicBezTo>
                  <a:close/>
                  <a:moveTo>
                    <a:pt x="686" y="0"/>
                  </a:moveTo>
                  <a:cubicBezTo>
                    <a:pt x="320" y="0"/>
                    <a:pt x="0" y="321"/>
                    <a:pt x="0" y="686"/>
                  </a:cubicBezTo>
                  <a:cubicBezTo>
                    <a:pt x="0" y="1118"/>
                    <a:pt x="333" y="1405"/>
                    <a:pt x="691" y="1405"/>
                  </a:cubicBezTo>
                  <a:cubicBezTo>
                    <a:pt x="863" y="1405"/>
                    <a:pt x="1041" y="1338"/>
                    <a:pt x="1189" y="1189"/>
                  </a:cubicBezTo>
                  <a:cubicBezTo>
                    <a:pt x="1647" y="732"/>
                    <a:pt x="1327" y="0"/>
                    <a:pt x="6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1154425" y="3251263"/>
              <a:ext cx="89200" cy="116650"/>
            </a:xfrm>
            <a:custGeom>
              <a:rect b="b" l="l" r="r" t="t"/>
              <a:pathLst>
                <a:path extrusionOk="0" h="4666" w="3568">
                  <a:moveTo>
                    <a:pt x="1601" y="1"/>
                  </a:moveTo>
                  <a:cubicBezTo>
                    <a:pt x="732" y="1"/>
                    <a:pt x="0" y="733"/>
                    <a:pt x="0" y="1602"/>
                  </a:cubicBezTo>
                  <a:lnTo>
                    <a:pt x="0" y="3111"/>
                  </a:lnTo>
                  <a:cubicBezTo>
                    <a:pt x="0" y="3934"/>
                    <a:pt x="732" y="4666"/>
                    <a:pt x="1601" y="4666"/>
                  </a:cubicBezTo>
                  <a:lnTo>
                    <a:pt x="3567" y="4666"/>
                  </a:lnTo>
                  <a:lnTo>
                    <a:pt x="3567" y="4574"/>
                  </a:lnTo>
                  <a:lnTo>
                    <a:pt x="1601" y="4574"/>
                  </a:lnTo>
                  <a:cubicBezTo>
                    <a:pt x="778" y="4574"/>
                    <a:pt x="92" y="3934"/>
                    <a:pt x="92" y="3111"/>
                  </a:cubicBezTo>
                  <a:lnTo>
                    <a:pt x="92" y="1602"/>
                  </a:lnTo>
                  <a:cubicBezTo>
                    <a:pt x="92" y="778"/>
                    <a:pt x="778" y="92"/>
                    <a:pt x="1601" y="92"/>
                  </a:cubicBezTo>
                  <a:lnTo>
                    <a:pt x="3567" y="92"/>
                  </a:lnTo>
                  <a:lnTo>
                    <a:pt x="356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1243600" y="3251263"/>
              <a:ext cx="113200" cy="116650"/>
            </a:xfrm>
            <a:custGeom>
              <a:rect b="b" l="l" r="r" t="t"/>
              <a:pathLst>
                <a:path extrusionOk="0" h="4666" w="4528">
                  <a:moveTo>
                    <a:pt x="0" y="1"/>
                  </a:moveTo>
                  <a:lnTo>
                    <a:pt x="0" y="92"/>
                  </a:lnTo>
                  <a:lnTo>
                    <a:pt x="0" y="4574"/>
                  </a:lnTo>
                  <a:lnTo>
                    <a:pt x="0" y="4666"/>
                  </a:lnTo>
                  <a:lnTo>
                    <a:pt x="4528" y="4666"/>
                  </a:lnTo>
                  <a:lnTo>
                    <a:pt x="4528" y="4574"/>
                  </a:lnTo>
                  <a:lnTo>
                    <a:pt x="4528" y="92"/>
                  </a:lnTo>
                  <a:lnTo>
                    <a:pt x="452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9" name="Google Shape;4689;p54"/>
          <p:cNvGrpSpPr/>
          <p:nvPr/>
        </p:nvGrpSpPr>
        <p:grpSpPr>
          <a:xfrm>
            <a:off x="1088895" y="1460316"/>
            <a:ext cx="743825" cy="172498"/>
            <a:chOff x="4100207" y="2107304"/>
            <a:chExt cx="510343" cy="118352"/>
          </a:xfrm>
        </p:grpSpPr>
        <p:sp>
          <p:nvSpPr>
            <p:cNvPr id="4690" name="Google Shape;4690;p54"/>
            <p:cNvSpPr/>
            <p:nvPr/>
          </p:nvSpPr>
          <p:spPr>
            <a:xfrm>
              <a:off x="4171350" y="2107375"/>
              <a:ext cx="439200" cy="1182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rot="-5400000">
              <a:off x="4132960" y="2135652"/>
              <a:ext cx="118352" cy="61655"/>
            </a:xfrm>
            <a:custGeom>
              <a:rect b="b" l="l" r="r" t="t"/>
              <a:pathLst>
                <a:path extrusionOk="0" h="5123" w="9834">
                  <a:moveTo>
                    <a:pt x="458" y="0"/>
                  </a:moveTo>
                  <a:lnTo>
                    <a:pt x="92" y="641"/>
                  </a:lnTo>
                  <a:lnTo>
                    <a:pt x="1" y="823"/>
                  </a:lnTo>
                  <a:lnTo>
                    <a:pt x="2425" y="5122"/>
                  </a:lnTo>
                  <a:lnTo>
                    <a:pt x="7364" y="5122"/>
                  </a:lnTo>
                  <a:lnTo>
                    <a:pt x="9833" y="823"/>
                  </a:lnTo>
                  <a:lnTo>
                    <a:pt x="9696" y="641"/>
                  </a:lnTo>
                  <a:lnTo>
                    <a:pt x="9330" y="0"/>
                  </a:lnTo>
                  <a:lnTo>
                    <a:pt x="7364" y="3430"/>
                  </a:lnTo>
                  <a:lnTo>
                    <a:pt x="2425" y="3430"/>
                  </a:lnTo>
                  <a:lnTo>
                    <a:pt x="45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rot="-5400000">
              <a:off x="4092228" y="2115283"/>
              <a:ext cx="118352" cy="102394"/>
            </a:xfrm>
            <a:custGeom>
              <a:rect b="b" l="l" r="r" t="t"/>
              <a:pathLst>
                <a:path extrusionOk="0" h="8508" w="9834">
                  <a:moveTo>
                    <a:pt x="2425" y="1"/>
                  </a:moveTo>
                  <a:lnTo>
                    <a:pt x="1" y="4254"/>
                  </a:lnTo>
                  <a:lnTo>
                    <a:pt x="458" y="5077"/>
                  </a:lnTo>
                  <a:lnTo>
                    <a:pt x="2425" y="8507"/>
                  </a:lnTo>
                  <a:lnTo>
                    <a:pt x="7364" y="8507"/>
                  </a:lnTo>
                  <a:lnTo>
                    <a:pt x="9330" y="5077"/>
                  </a:lnTo>
                  <a:lnTo>
                    <a:pt x="9833" y="4254"/>
                  </a:lnTo>
                  <a:lnTo>
                    <a:pt x="7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3" name="Google Shape;4693;p54"/>
          <p:cNvGrpSpPr/>
          <p:nvPr/>
        </p:nvGrpSpPr>
        <p:grpSpPr>
          <a:xfrm>
            <a:off x="2032740" y="1528975"/>
            <a:ext cx="623064" cy="406130"/>
            <a:chOff x="2525450" y="2505350"/>
            <a:chExt cx="373450" cy="243425"/>
          </a:xfrm>
        </p:grpSpPr>
        <p:grpSp>
          <p:nvGrpSpPr>
            <p:cNvPr id="4694" name="Google Shape;4694;p54"/>
            <p:cNvGrpSpPr/>
            <p:nvPr/>
          </p:nvGrpSpPr>
          <p:grpSpPr>
            <a:xfrm>
              <a:off x="2525450" y="2505350"/>
              <a:ext cx="373450" cy="107475"/>
              <a:chOff x="2525450" y="2505350"/>
              <a:chExt cx="373450" cy="107475"/>
            </a:xfrm>
          </p:grpSpPr>
          <p:sp>
            <p:nvSpPr>
              <p:cNvPr id="4695" name="Google Shape;4695;p54"/>
              <p:cNvSpPr/>
              <p:nvPr/>
            </p:nvSpPr>
            <p:spPr>
              <a:xfrm>
                <a:off x="2562225" y="2505350"/>
                <a:ext cx="51950" cy="107475"/>
              </a:xfrm>
              <a:custGeom>
                <a:rect b="b" l="l" r="r" t="t"/>
                <a:pathLst>
                  <a:path extrusionOk="0" h="4299" w="2078">
                    <a:moveTo>
                      <a:pt x="2078" y="0"/>
                    </a:moveTo>
                    <a:lnTo>
                      <a:pt x="1" y="2106"/>
                    </a:lnTo>
                    <a:lnTo>
                      <a:pt x="1" y="4299"/>
                    </a:lnTo>
                    <a:lnTo>
                      <a:pt x="2078" y="3246"/>
                    </a:lnTo>
                    <a:lnTo>
                      <a:pt x="2078"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2525450" y="2558000"/>
                <a:ext cx="36800" cy="54825"/>
              </a:xfrm>
              <a:custGeom>
                <a:rect b="b" l="l" r="r" t="t"/>
                <a:pathLst>
                  <a:path extrusionOk="0" h="2193" w="1472">
                    <a:moveTo>
                      <a:pt x="0" y="0"/>
                    </a:moveTo>
                    <a:lnTo>
                      <a:pt x="0" y="2193"/>
                    </a:lnTo>
                    <a:lnTo>
                      <a:pt x="1472" y="2193"/>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2614150" y="2505350"/>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8" name="Google Shape;4698;p54"/>
            <p:cNvGrpSpPr/>
            <p:nvPr/>
          </p:nvGrpSpPr>
          <p:grpSpPr>
            <a:xfrm>
              <a:off x="2525450" y="2586475"/>
              <a:ext cx="373450" cy="81175"/>
              <a:chOff x="2525450" y="2586475"/>
              <a:chExt cx="373450" cy="81175"/>
            </a:xfrm>
          </p:grpSpPr>
          <p:sp>
            <p:nvSpPr>
              <p:cNvPr id="4699" name="Google Shape;4699;p54"/>
              <p:cNvSpPr/>
              <p:nvPr/>
            </p:nvSpPr>
            <p:spPr>
              <a:xfrm>
                <a:off x="2562225" y="2586475"/>
                <a:ext cx="51950" cy="81175"/>
              </a:xfrm>
              <a:custGeom>
                <a:rect b="b" l="l" r="r" t="t"/>
                <a:pathLst>
                  <a:path extrusionOk="0" h="3247" w="2078">
                    <a:moveTo>
                      <a:pt x="2078" y="1"/>
                    </a:moveTo>
                    <a:lnTo>
                      <a:pt x="1" y="1054"/>
                    </a:lnTo>
                    <a:lnTo>
                      <a:pt x="1" y="3246"/>
                    </a:lnTo>
                    <a:lnTo>
                      <a:pt x="2078" y="3246"/>
                    </a:lnTo>
                    <a:lnTo>
                      <a:pt x="20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2525450" y="2612800"/>
                <a:ext cx="36800" cy="54850"/>
              </a:xfrm>
              <a:custGeom>
                <a:rect b="b" l="l" r="r" t="t"/>
                <a:pathLst>
                  <a:path extrusionOk="0" h="2194" w="1472">
                    <a:moveTo>
                      <a:pt x="0" y="1"/>
                    </a:moveTo>
                    <a:lnTo>
                      <a:pt x="0" y="2193"/>
                    </a:lnTo>
                    <a:lnTo>
                      <a:pt x="1472" y="2193"/>
                    </a:lnTo>
                    <a:lnTo>
                      <a:pt x="147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2614150" y="2586475"/>
                <a:ext cx="284750" cy="81175"/>
              </a:xfrm>
              <a:custGeom>
                <a:rect b="b" l="l" r="r" t="t"/>
                <a:pathLst>
                  <a:path extrusionOk="0" h="3247" w="11390">
                    <a:moveTo>
                      <a:pt x="1" y="1"/>
                    </a:moveTo>
                    <a:lnTo>
                      <a:pt x="1" y="3246"/>
                    </a:lnTo>
                    <a:lnTo>
                      <a:pt x="9824" y="3246"/>
                    </a:lnTo>
                    <a:lnTo>
                      <a:pt x="11389" y="1624"/>
                    </a:lnTo>
                    <a:lnTo>
                      <a:pt x="98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2" name="Google Shape;4702;p54"/>
            <p:cNvGrpSpPr/>
            <p:nvPr/>
          </p:nvGrpSpPr>
          <p:grpSpPr>
            <a:xfrm>
              <a:off x="2525450" y="2667625"/>
              <a:ext cx="373450" cy="81150"/>
              <a:chOff x="2525450" y="2667625"/>
              <a:chExt cx="373450" cy="81150"/>
            </a:xfrm>
          </p:grpSpPr>
          <p:sp>
            <p:nvSpPr>
              <p:cNvPr id="4703" name="Google Shape;4703;p54"/>
              <p:cNvSpPr/>
              <p:nvPr/>
            </p:nvSpPr>
            <p:spPr>
              <a:xfrm>
                <a:off x="2525450" y="2667625"/>
                <a:ext cx="36800" cy="81150"/>
              </a:xfrm>
              <a:custGeom>
                <a:rect b="b" l="l" r="r" t="t"/>
                <a:pathLst>
                  <a:path extrusionOk="0" h="3246" w="1472">
                    <a:moveTo>
                      <a:pt x="0" y="0"/>
                    </a:moveTo>
                    <a:lnTo>
                      <a:pt x="0" y="3246"/>
                    </a:lnTo>
                    <a:lnTo>
                      <a:pt x="1472" y="3246"/>
                    </a:lnTo>
                    <a:lnTo>
                      <a:pt x="147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2562225" y="2667625"/>
                <a:ext cx="52500" cy="81150"/>
              </a:xfrm>
              <a:custGeom>
                <a:rect b="b" l="l" r="r" t="t"/>
                <a:pathLst>
                  <a:path extrusionOk="0" h="3246" w="2100">
                    <a:moveTo>
                      <a:pt x="1" y="0"/>
                    </a:moveTo>
                    <a:lnTo>
                      <a:pt x="1" y="3246"/>
                    </a:lnTo>
                    <a:lnTo>
                      <a:pt x="2100" y="3246"/>
                    </a:lnTo>
                    <a:lnTo>
                      <a:pt x="210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2614150" y="2667625"/>
                <a:ext cx="284750" cy="81150"/>
              </a:xfrm>
              <a:custGeom>
                <a:rect b="b" l="l" r="r" t="t"/>
                <a:pathLst>
                  <a:path extrusionOk="0" h="3246" w="11390">
                    <a:moveTo>
                      <a:pt x="1" y="0"/>
                    </a:moveTo>
                    <a:lnTo>
                      <a:pt x="1" y="3246"/>
                    </a:lnTo>
                    <a:lnTo>
                      <a:pt x="9824" y="3246"/>
                    </a:lnTo>
                    <a:lnTo>
                      <a:pt x="11389" y="1623"/>
                    </a:lnTo>
                    <a:lnTo>
                      <a:pt x="98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06" name="Google Shape;4706;p54"/>
          <p:cNvGrpSpPr/>
          <p:nvPr/>
        </p:nvGrpSpPr>
        <p:grpSpPr>
          <a:xfrm>
            <a:off x="2021992" y="1229434"/>
            <a:ext cx="706335" cy="255548"/>
            <a:chOff x="2600813" y="2069700"/>
            <a:chExt cx="448638" cy="162325"/>
          </a:xfrm>
        </p:grpSpPr>
        <p:sp>
          <p:nvSpPr>
            <p:cNvPr id="4707" name="Google Shape;4707;p54"/>
            <p:cNvSpPr/>
            <p:nvPr/>
          </p:nvSpPr>
          <p:spPr>
            <a:xfrm>
              <a:off x="2803300" y="2069700"/>
              <a:ext cx="246150" cy="162325"/>
            </a:xfrm>
            <a:custGeom>
              <a:rect b="b" l="l" r="r" t="t"/>
              <a:pathLst>
                <a:path extrusionOk="0" h="6493" w="9846">
                  <a:moveTo>
                    <a:pt x="1" y="1"/>
                  </a:moveTo>
                  <a:lnTo>
                    <a:pt x="1" y="6492"/>
                  </a:lnTo>
                  <a:lnTo>
                    <a:pt x="9103" y="6492"/>
                  </a:lnTo>
                  <a:lnTo>
                    <a:pt x="9103" y="3066"/>
                  </a:lnTo>
                  <a:lnTo>
                    <a:pt x="9391" y="3066"/>
                  </a:lnTo>
                  <a:cubicBezTo>
                    <a:pt x="9644" y="3066"/>
                    <a:pt x="9846" y="2864"/>
                    <a:pt x="9846" y="2619"/>
                  </a:cubicBezTo>
                  <a:lnTo>
                    <a:pt x="9846" y="455"/>
                  </a:lnTo>
                  <a:cubicBezTo>
                    <a:pt x="9846" y="203"/>
                    <a:pt x="9644" y="1"/>
                    <a:pt x="93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2600813" y="2069700"/>
              <a:ext cx="246150" cy="162325"/>
            </a:xfrm>
            <a:custGeom>
              <a:rect b="b" l="l" r="r" t="t"/>
              <a:pathLst>
                <a:path extrusionOk="0" h="6493" w="9846">
                  <a:moveTo>
                    <a:pt x="0" y="1"/>
                  </a:moveTo>
                  <a:lnTo>
                    <a:pt x="0" y="6492"/>
                  </a:lnTo>
                  <a:lnTo>
                    <a:pt x="9391" y="6492"/>
                  </a:lnTo>
                  <a:cubicBezTo>
                    <a:pt x="9643" y="6492"/>
                    <a:pt x="9845" y="6290"/>
                    <a:pt x="9845" y="6045"/>
                  </a:cubicBezTo>
                  <a:lnTo>
                    <a:pt x="9845" y="3881"/>
                  </a:lnTo>
                  <a:cubicBezTo>
                    <a:pt x="9845" y="3629"/>
                    <a:pt x="9643" y="3427"/>
                    <a:pt x="9391" y="3427"/>
                  </a:cubicBezTo>
                  <a:lnTo>
                    <a:pt x="9109" y="3427"/>
                  </a:lnTo>
                  <a:lnTo>
                    <a:pt x="91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9" name="Google Shape;4709;p54"/>
          <p:cNvGrpSpPr/>
          <p:nvPr/>
        </p:nvGrpSpPr>
        <p:grpSpPr>
          <a:xfrm>
            <a:off x="2675987" y="1475531"/>
            <a:ext cx="355485" cy="330727"/>
            <a:chOff x="3631100" y="1774000"/>
            <a:chExt cx="380850" cy="354325"/>
          </a:xfrm>
        </p:grpSpPr>
        <p:grpSp>
          <p:nvGrpSpPr>
            <p:cNvPr id="4710" name="Google Shape;4710;p54"/>
            <p:cNvGrpSpPr/>
            <p:nvPr/>
          </p:nvGrpSpPr>
          <p:grpSpPr>
            <a:xfrm>
              <a:off x="3750225" y="1774000"/>
              <a:ext cx="149575" cy="145525"/>
              <a:chOff x="3750225" y="1774000"/>
              <a:chExt cx="149575" cy="145525"/>
            </a:xfrm>
          </p:grpSpPr>
          <p:sp>
            <p:nvSpPr>
              <p:cNvPr id="4711" name="Google Shape;4711;p5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3" name="Google Shape;4713;p54"/>
            <p:cNvGrpSpPr/>
            <p:nvPr/>
          </p:nvGrpSpPr>
          <p:grpSpPr>
            <a:xfrm>
              <a:off x="3847850" y="1889150"/>
              <a:ext cx="164100" cy="145600"/>
              <a:chOff x="3847850" y="1889150"/>
              <a:chExt cx="164100" cy="145600"/>
            </a:xfrm>
          </p:grpSpPr>
          <p:sp>
            <p:nvSpPr>
              <p:cNvPr id="4714" name="Google Shape;4714;p5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6" name="Google Shape;4716;p54"/>
            <p:cNvGrpSpPr/>
            <p:nvPr/>
          </p:nvGrpSpPr>
          <p:grpSpPr>
            <a:xfrm>
              <a:off x="3631100" y="1866150"/>
              <a:ext cx="149875" cy="144800"/>
              <a:chOff x="3631100" y="1866150"/>
              <a:chExt cx="149875" cy="144800"/>
            </a:xfrm>
          </p:grpSpPr>
          <p:sp>
            <p:nvSpPr>
              <p:cNvPr id="4717" name="Google Shape;4717;p5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19" name="Google Shape;4719;p54"/>
            <p:cNvGrpSpPr/>
            <p:nvPr/>
          </p:nvGrpSpPr>
          <p:grpSpPr>
            <a:xfrm>
              <a:off x="3730650" y="1982800"/>
              <a:ext cx="149550" cy="145525"/>
              <a:chOff x="3730650" y="1982800"/>
              <a:chExt cx="149550" cy="145525"/>
            </a:xfrm>
          </p:grpSpPr>
          <p:sp>
            <p:nvSpPr>
              <p:cNvPr id="4720" name="Google Shape;4720;p5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22" name="Google Shape;4722;p54"/>
          <p:cNvGrpSpPr/>
          <p:nvPr/>
        </p:nvGrpSpPr>
        <p:grpSpPr>
          <a:xfrm rot="5400000">
            <a:off x="2116886" y="809455"/>
            <a:ext cx="215289" cy="452582"/>
            <a:chOff x="2506150" y="1152650"/>
            <a:chExt cx="230650" cy="484875"/>
          </a:xfrm>
        </p:grpSpPr>
        <p:sp>
          <p:nvSpPr>
            <p:cNvPr id="4723" name="Google Shape;4723;p54"/>
            <p:cNvSpPr/>
            <p:nvPr/>
          </p:nvSpPr>
          <p:spPr>
            <a:xfrm>
              <a:off x="2506150" y="1152650"/>
              <a:ext cx="115975" cy="484875"/>
            </a:xfrm>
            <a:custGeom>
              <a:rect b="b" l="l" r="r" t="t"/>
              <a:pathLst>
                <a:path extrusionOk="0" h="19395" w="4639">
                  <a:moveTo>
                    <a:pt x="1" y="0"/>
                  </a:moveTo>
                  <a:lnTo>
                    <a:pt x="1" y="14757"/>
                  </a:lnTo>
                  <a:cubicBezTo>
                    <a:pt x="1" y="17318"/>
                    <a:pt x="2078" y="19395"/>
                    <a:pt x="4638" y="19395"/>
                  </a:cubicBezTo>
                  <a:lnTo>
                    <a:pt x="4638" y="4645"/>
                  </a:lnTo>
                  <a:cubicBezTo>
                    <a:pt x="4638" y="2078"/>
                    <a:pt x="2561" y="0"/>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2620825" y="1152650"/>
              <a:ext cx="115975" cy="484875"/>
            </a:xfrm>
            <a:custGeom>
              <a:rect b="b" l="l" r="r" t="t"/>
              <a:pathLst>
                <a:path extrusionOk="0" h="19395" w="4639">
                  <a:moveTo>
                    <a:pt x="4638" y="0"/>
                  </a:moveTo>
                  <a:cubicBezTo>
                    <a:pt x="2078" y="0"/>
                    <a:pt x="1" y="2078"/>
                    <a:pt x="1" y="4645"/>
                  </a:cubicBezTo>
                  <a:lnTo>
                    <a:pt x="1" y="19395"/>
                  </a:lnTo>
                  <a:cubicBezTo>
                    <a:pt x="2561" y="19395"/>
                    <a:pt x="4638" y="17318"/>
                    <a:pt x="4638" y="14757"/>
                  </a:cubicBezTo>
                  <a:lnTo>
                    <a:pt x="463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5" name="Google Shape;4725;p54"/>
          <p:cNvGrpSpPr/>
          <p:nvPr/>
        </p:nvGrpSpPr>
        <p:grpSpPr>
          <a:xfrm>
            <a:off x="6808184" y="966414"/>
            <a:ext cx="610130" cy="38431"/>
            <a:chOff x="2521850" y="1810250"/>
            <a:chExt cx="540225" cy="34025"/>
          </a:xfrm>
        </p:grpSpPr>
        <p:sp>
          <p:nvSpPr>
            <p:cNvPr id="4726" name="Google Shape;4726;p54"/>
            <p:cNvSpPr/>
            <p:nvPr/>
          </p:nvSpPr>
          <p:spPr>
            <a:xfrm>
              <a:off x="3022550" y="1810250"/>
              <a:ext cx="39525" cy="34025"/>
            </a:xfrm>
            <a:custGeom>
              <a:rect b="b" l="l" r="r" t="t"/>
              <a:pathLst>
                <a:path extrusionOk="0" h="1361" w="1581">
                  <a:moveTo>
                    <a:pt x="903" y="0"/>
                  </a:moveTo>
                  <a:cubicBezTo>
                    <a:pt x="304" y="0"/>
                    <a:pt x="1" y="736"/>
                    <a:pt x="426" y="1161"/>
                  </a:cubicBezTo>
                  <a:cubicBezTo>
                    <a:pt x="564" y="1299"/>
                    <a:pt x="732" y="1360"/>
                    <a:pt x="898" y="1360"/>
                  </a:cubicBezTo>
                  <a:cubicBezTo>
                    <a:pt x="1246" y="1360"/>
                    <a:pt x="1580" y="1089"/>
                    <a:pt x="1580" y="678"/>
                  </a:cubicBezTo>
                  <a:cubicBezTo>
                    <a:pt x="1580" y="303"/>
                    <a:pt x="1278" y="0"/>
                    <a:pt x="9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2966850" y="1810250"/>
              <a:ext cx="39700" cy="34025"/>
            </a:xfrm>
            <a:custGeom>
              <a:rect b="b" l="l" r="r" t="t"/>
              <a:pathLst>
                <a:path extrusionOk="0" h="1361" w="1588">
                  <a:moveTo>
                    <a:pt x="909" y="0"/>
                  </a:moveTo>
                  <a:cubicBezTo>
                    <a:pt x="303" y="0"/>
                    <a:pt x="0" y="736"/>
                    <a:pt x="426" y="1161"/>
                  </a:cubicBezTo>
                  <a:cubicBezTo>
                    <a:pt x="563" y="1299"/>
                    <a:pt x="733" y="1360"/>
                    <a:pt x="899" y="1360"/>
                  </a:cubicBezTo>
                  <a:cubicBezTo>
                    <a:pt x="1249" y="1360"/>
                    <a:pt x="1587" y="1089"/>
                    <a:pt x="1587" y="678"/>
                  </a:cubicBezTo>
                  <a:cubicBezTo>
                    <a:pt x="1587" y="303"/>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2911125" y="1810250"/>
              <a:ext cx="39700" cy="34025"/>
            </a:xfrm>
            <a:custGeom>
              <a:rect b="b" l="l" r="r" t="t"/>
              <a:pathLst>
                <a:path extrusionOk="0" h="1361" w="1588">
                  <a:moveTo>
                    <a:pt x="909" y="0"/>
                  </a:moveTo>
                  <a:cubicBezTo>
                    <a:pt x="304" y="0"/>
                    <a:pt x="1" y="736"/>
                    <a:pt x="433" y="1161"/>
                  </a:cubicBezTo>
                  <a:cubicBezTo>
                    <a:pt x="571" y="1299"/>
                    <a:pt x="739" y="1360"/>
                    <a:pt x="905" y="1360"/>
                  </a:cubicBezTo>
                  <a:cubicBezTo>
                    <a:pt x="1253" y="1360"/>
                    <a:pt x="1587" y="1089"/>
                    <a:pt x="1587" y="678"/>
                  </a:cubicBezTo>
                  <a:cubicBezTo>
                    <a:pt x="1587" y="303"/>
                    <a:pt x="1285"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2855600" y="1810250"/>
              <a:ext cx="39700" cy="34025"/>
            </a:xfrm>
            <a:custGeom>
              <a:rect b="b" l="l" r="r" t="t"/>
              <a:pathLst>
                <a:path extrusionOk="0" h="1361" w="1588">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2799875" y="1810250"/>
              <a:ext cx="39700" cy="34025"/>
            </a:xfrm>
            <a:custGeom>
              <a:rect b="b" l="l" r="r" t="t"/>
              <a:pathLst>
                <a:path extrusionOk="0" h="1361" w="1588">
                  <a:moveTo>
                    <a:pt x="909" y="0"/>
                  </a:moveTo>
                  <a:cubicBezTo>
                    <a:pt x="304" y="0"/>
                    <a:pt x="1" y="736"/>
                    <a:pt x="426" y="1161"/>
                  </a:cubicBezTo>
                  <a:cubicBezTo>
                    <a:pt x="566" y="1299"/>
                    <a:pt x="736" y="1360"/>
                    <a:pt x="903" y="1360"/>
                  </a:cubicBezTo>
                  <a:cubicBezTo>
                    <a:pt x="1253" y="1360"/>
                    <a:pt x="1587" y="1089"/>
                    <a:pt x="1587" y="678"/>
                  </a:cubicBezTo>
                  <a:cubicBezTo>
                    <a:pt x="1587" y="310"/>
                    <a:pt x="1284" y="0"/>
                    <a:pt x="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2744350" y="1810250"/>
              <a:ext cx="39500" cy="34025"/>
            </a:xfrm>
            <a:custGeom>
              <a:rect b="b" l="l" r="r" t="t"/>
              <a:pathLst>
                <a:path extrusionOk="0" h="1361" w="1580">
                  <a:moveTo>
                    <a:pt x="902" y="0"/>
                  </a:moveTo>
                  <a:cubicBezTo>
                    <a:pt x="303" y="0"/>
                    <a:pt x="0" y="736"/>
                    <a:pt x="426" y="1161"/>
                  </a:cubicBezTo>
                  <a:cubicBezTo>
                    <a:pt x="563" y="1299"/>
                    <a:pt x="732" y="1360"/>
                    <a:pt x="897" y="1360"/>
                  </a:cubicBezTo>
                  <a:cubicBezTo>
                    <a:pt x="1245" y="1360"/>
                    <a:pt x="1580" y="1089"/>
                    <a:pt x="1580" y="678"/>
                  </a:cubicBezTo>
                  <a:cubicBezTo>
                    <a:pt x="1580" y="310"/>
                    <a:pt x="1277" y="0"/>
                    <a:pt x="90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2688625" y="1810250"/>
              <a:ext cx="39700" cy="34025"/>
            </a:xfrm>
            <a:custGeom>
              <a:rect b="b" l="l" r="r" t="t"/>
              <a:pathLst>
                <a:path extrusionOk="0" h="1361" w="1588">
                  <a:moveTo>
                    <a:pt x="909" y="0"/>
                  </a:moveTo>
                  <a:cubicBezTo>
                    <a:pt x="304"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2632900" y="1810250"/>
              <a:ext cx="39700" cy="34025"/>
            </a:xfrm>
            <a:custGeom>
              <a:rect b="b" l="l" r="r" t="t"/>
              <a:pathLst>
                <a:path extrusionOk="0" h="1361" w="1588">
                  <a:moveTo>
                    <a:pt x="910" y="0"/>
                  </a:moveTo>
                  <a:cubicBezTo>
                    <a:pt x="304" y="0"/>
                    <a:pt x="1" y="736"/>
                    <a:pt x="434" y="1161"/>
                  </a:cubicBezTo>
                  <a:cubicBezTo>
                    <a:pt x="571" y="1299"/>
                    <a:pt x="740" y="1360"/>
                    <a:pt x="905" y="1360"/>
                  </a:cubicBezTo>
                  <a:cubicBezTo>
                    <a:pt x="1253" y="1360"/>
                    <a:pt x="1588" y="1089"/>
                    <a:pt x="1588" y="678"/>
                  </a:cubicBezTo>
                  <a:cubicBezTo>
                    <a:pt x="1588" y="303"/>
                    <a:pt x="1285" y="0"/>
                    <a:pt x="9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2577375" y="1810250"/>
              <a:ext cx="39700" cy="34025"/>
            </a:xfrm>
            <a:custGeom>
              <a:rect b="b" l="l" r="r" t="t"/>
              <a:pathLst>
                <a:path extrusionOk="0" h="1361" w="1588">
                  <a:moveTo>
                    <a:pt x="909" y="0"/>
                  </a:moveTo>
                  <a:cubicBezTo>
                    <a:pt x="303" y="0"/>
                    <a:pt x="1" y="736"/>
                    <a:pt x="426" y="1161"/>
                  </a:cubicBezTo>
                  <a:cubicBezTo>
                    <a:pt x="563" y="1299"/>
                    <a:pt x="733" y="1360"/>
                    <a:pt x="899" y="1360"/>
                  </a:cubicBezTo>
                  <a:cubicBezTo>
                    <a:pt x="1250"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2521850" y="1810250"/>
              <a:ext cx="39675" cy="34025"/>
            </a:xfrm>
            <a:custGeom>
              <a:rect b="b" l="l" r="r" t="t"/>
              <a:pathLst>
                <a:path extrusionOk="0" h="1361" w="1587">
                  <a:moveTo>
                    <a:pt x="909" y="0"/>
                  </a:moveTo>
                  <a:cubicBezTo>
                    <a:pt x="303" y="0"/>
                    <a:pt x="0" y="736"/>
                    <a:pt x="426" y="1161"/>
                  </a:cubicBezTo>
                  <a:cubicBezTo>
                    <a:pt x="563" y="1299"/>
                    <a:pt x="732" y="1360"/>
                    <a:pt x="899" y="1360"/>
                  </a:cubicBezTo>
                  <a:cubicBezTo>
                    <a:pt x="1249" y="1360"/>
                    <a:pt x="1587" y="1089"/>
                    <a:pt x="1587" y="678"/>
                  </a:cubicBezTo>
                  <a:cubicBezTo>
                    <a:pt x="1587" y="303"/>
                    <a:pt x="1277" y="0"/>
                    <a:pt x="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36" name="Google Shape;4736;p54"/>
          <p:cNvGrpSpPr/>
          <p:nvPr/>
        </p:nvGrpSpPr>
        <p:grpSpPr>
          <a:xfrm>
            <a:off x="2863397" y="1225875"/>
            <a:ext cx="623130" cy="439024"/>
            <a:chOff x="2196556" y="2995700"/>
            <a:chExt cx="636756" cy="448625"/>
          </a:xfrm>
        </p:grpSpPr>
        <p:grpSp>
          <p:nvGrpSpPr>
            <p:cNvPr id="4737" name="Google Shape;4737;p54"/>
            <p:cNvGrpSpPr/>
            <p:nvPr/>
          </p:nvGrpSpPr>
          <p:grpSpPr>
            <a:xfrm flipH="1">
              <a:off x="2437481" y="3288975"/>
              <a:ext cx="226125" cy="154175"/>
              <a:chOff x="4472075" y="2905100"/>
              <a:chExt cx="226125" cy="154175"/>
            </a:xfrm>
          </p:grpSpPr>
          <p:sp>
            <p:nvSpPr>
              <p:cNvPr id="4738" name="Google Shape;4738;p5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4477144"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0" name="Google Shape;4740;p54"/>
            <p:cNvGrpSpPr/>
            <p:nvPr/>
          </p:nvGrpSpPr>
          <p:grpSpPr>
            <a:xfrm>
              <a:off x="2196556" y="2995700"/>
              <a:ext cx="636756" cy="448625"/>
              <a:chOff x="4407819" y="2905100"/>
              <a:chExt cx="636756" cy="448625"/>
            </a:xfrm>
          </p:grpSpPr>
          <p:grpSp>
            <p:nvGrpSpPr>
              <p:cNvPr id="4741" name="Google Shape;4741;p54"/>
              <p:cNvGrpSpPr/>
              <p:nvPr/>
            </p:nvGrpSpPr>
            <p:grpSpPr>
              <a:xfrm>
                <a:off x="4825475" y="3136075"/>
                <a:ext cx="187000" cy="217650"/>
                <a:chOff x="4825475" y="3136075"/>
                <a:chExt cx="187000" cy="217650"/>
              </a:xfrm>
            </p:grpSpPr>
            <p:sp>
              <p:nvSpPr>
                <p:cNvPr id="4742" name="Google Shape;4742;p54"/>
                <p:cNvSpPr/>
                <p:nvPr/>
              </p:nvSpPr>
              <p:spPr>
                <a:xfrm>
                  <a:off x="4825475" y="3136075"/>
                  <a:ext cx="187000" cy="217650"/>
                </a:xfrm>
                <a:custGeom>
                  <a:rect b="b" l="l" r="r" t="t"/>
                  <a:pathLst>
                    <a:path extrusionOk="0" h="8706" w="7480">
                      <a:moveTo>
                        <a:pt x="3917" y="0"/>
                      </a:moveTo>
                      <a:cubicBezTo>
                        <a:pt x="3917" y="1630"/>
                        <a:pt x="3008" y="3123"/>
                        <a:pt x="1566" y="3880"/>
                      </a:cubicBezTo>
                      <a:lnTo>
                        <a:pt x="1321" y="2662"/>
                      </a:lnTo>
                      <a:lnTo>
                        <a:pt x="1" y="6073"/>
                      </a:lnTo>
                      <a:lnTo>
                        <a:pt x="2532" y="8706"/>
                      </a:lnTo>
                      <a:lnTo>
                        <a:pt x="2532" y="8706"/>
                      </a:lnTo>
                      <a:lnTo>
                        <a:pt x="2287" y="7451"/>
                      </a:lnTo>
                      <a:cubicBezTo>
                        <a:pt x="5403" y="6304"/>
                        <a:pt x="7473" y="3325"/>
                        <a:pt x="74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4920150" y="3136075"/>
                  <a:ext cx="92325" cy="69425"/>
                </a:xfrm>
                <a:custGeom>
                  <a:rect b="b" l="l" r="r" t="t"/>
                  <a:pathLst>
                    <a:path extrusionOk="0" h="2777" w="3693">
                      <a:moveTo>
                        <a:pt x="130" y="0"/>
                      </a:moveTo>
                      <a:cubicBezTo>
                        <a:pt x="130" y="361"/>
                        <a:pt x="87" y="721"/>
                        <a:pt x="0" y="1068"/>
                      </a:cubicBezTo>
                      <a:lnTo>
                        <a:pt x="1897" y="2777"/>
                      </a:lnTo>
                      <a:lnTo>
                        <a:pt x="3592" y="1248"/>
                      </a:lnTo>
                      <a:cubicBezTo>
                        <a:pt x="3657" y="837"/>
                        <a:pt x="3693" y="419"/>
                        <a:pt x="36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54"/>
              <p:cNvGrpSpPr/>
              <p:nvPr/>
            </p:nvGrpSpPr>
            <p:grpSpPr>
              <a:xfrm>
                <a:off x="4882275" y="2949625"/>
                <a:ext cx="162300" cy="235875"/>
                <a:chOff x="4882275" y="2949625"/>
                <a:chExt cx="162300" cy="235875"/>
              </a:xfrm>
            </p:grpSpPr>
            <p:sp>
              <p:nvSpPr>
                <p:cNvPr id="4745" name="Google Shape;4745;p54"/>
                <p:cNvSpPr/>
                <p:nvPr/>
              </p:nvSpPr>
              <p:spPr>
                <a:xfrm>
                  <a:off x="4882275" y="2949625"/>
                  <a:ext cx="162300" cy="235875"/>
                </a:xfrm>
                <a:custGeom>
                  <a:rect b="b" l="l" r="r" t="t"/>
                  <a:pathLst>
                    <a:path extrusionOk="0" h="9435" w="6492">
                      <a:moveTo>
                        <a:pt x="1" y="1"/>
                      </a:moveTo>
                      <a:lnTo>
                        <a:pt x="1" y="4040"/>
                      </a:lnTo>
                      <a:cubicBezTo>
                        <a:pt x="1039" y="4869"/>
                        <a:pt x="1652" y="6131"/>
                        <a:pt x="1645" y="7465"/>
                      </a:cubicBezTo>
                      <a:lnTo>
                        <a:pt x="325" y="7465"/>
                      </a:lnTo>
                      <a:lnTo>
                        <a:pt x="3412" y="9434"/>
                      </a:lnTo>
                      <a:lnTo>
                        <a:pt x="6492" y="7465"/>
                      </a:lnTo>
                      <a:lnTo>
                        <a:pt x="5208" y="7458"/>
                      </a:lnTo>
                      <a:cubicBezTo>
                        <a:pt x="5201" y="4126"/>
                        <a:pt x="3124" y="1155"/>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4882275" y="2963875"/>
                  <a:ext cx="59525" cy="94500"/>
                </a:xfrm>
                <a:custGeom>
                  <a:rect b="b" l="l" r="r" t="t"/>
                  <a:pathLst>
                    <a:path extrusionOk="0" h="3780" w="2381">
                      <a:moveTo>
                        <a:pt x="1212" y="0"/>
                      </a:moveTo>
                      <a:lnTo>
                        <a:pt x="1" y="1825"/>
                      </a:lnTo>
                      <a:lnTo>
                        <a:pt x="1" y="3470"/>
                      </a:lnTo>
                      <a:cubicBezTo>
                        <a:pt x="123" y="3563"/>
                        <a:pt x="239" y="3671"/>
                        <a:pt x="347" y="3780"/>
                      </a:cubicBezTo>
                      <a:lnTo>
                        <a:pt x="2381" y="3253"/>
                      </a:lnTo>
                      <a:lnTo>
                        <a:pt x="1977" y="498"/>
                      </a:lnTo>
                      <a:cubicBezTo>
                        <a:pt x="1732" y="318"/>
                        <a:pt x="1479" y="152"/>
                        <a:pt x="12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7" name="Google Shape;4747;p54"/>
              <p:cNvGrpSpPr/>
              <p:nvPr/>
            </p:nvGrpSpPr>
            <p:grpSpPr>
              <a:xfrm>
                <a:off x="4705225" y="2937550"/>
                <a:ext cx="221425" cy="133450"/>
                <a:chOff x="4705225" y="2937550"/>
                <a:chExt cx="221425" cy="133450"/>
              </a:xfrm>
            </p:grpSpPr>
            <p:sp>
              <p:nvSpPr>
                <p:cNvPr id="4748" name="Google Shape;4748;p54"/>
                <p:cNvSpPr/>
                <p:nvPr/>
              </p:nvSpPr>
              <p:spPr>
                <a:xfrm>
                  <a:off x="4705225" y="2937550"/>
                  <a:ext cx="221425" cy="133450"/>
                </a:xfrm>
                <a:custGeom>
                  <a:rect b="b" l="l" r="r" t="t"/>
                  <a:pathLst>
                    <a:path extrusionOk="0" h="5338" w="8857">
                      <a:moveTo>
                        <a:pt x="0" y="0"/>
                      </a:moveTo>
                      <a:lnTo>
                        <a:pt x="0" y="3563"/>
                      </a:lnTo>
                      <a:lnTo>
                        <a:pt x="4349" y="3563"/>
                      </a:lnTo>
                      <a:cubicBezTo>
                        <a:pt x="5027" y="3563"/>
                        <a:pt x="5705" y="3722"/>
                        <a:pt x="6311" y="4032"/>
                      </a:cubicBezTo>
                      <a:lnTo>
                        <a:pt x="5438" y="5338"/>
                      </a:lnTo>
                      <a:lnTo>
                        <a:pt x="8792" y="3866"/>
                      </a:lnTo>
                      <a:lnTo>
                        <a:pt x="8857" y="202"/>
                      </a:lnTo>
                      <a:lnTo>
                        <a:pt x="8287" y="1053"/>
                      </a:lnTo>
                      <a:cubicBezTo>
                        <a:pt x="7905" y="830"/>
                        <a:pt x="7494" y="642"/>
                        <a:pt x="7075" y="484"/>
                      </a:cubicBezTo>
                      <a:cubicBezTo>
                        <a:pt x="6203" y="166"/>
                        <a:pt x="5280" y="0"/>
                        <a:pt x="434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4705225" y="2937638"/>
                  <a:ext cx="69625" cy="89100"/>
                </a:xfrm>
                <a:custGeom>
                  <a:rect b="b" l="l" r="r" t="t"/>
                  <a:pathLst>
                    <a:path extrusionOk="0" h="3564" w="2785">
                      <a:moveTo>
                        <a:pt x="0" y="0"/>
                      </a:moveTo>
                      <a:lnTo>
                        <a:pt x="0" y="3563"/>
                      </a:lnTo>
                      <a:lnTo>
                        <a:pt x="1176" y="3563"/>
                      </a:lnTo>
                      <a:lnTo>
                        <a:pt x="2784" y="1782"/>
                      </a:lnTo>
                      <a:lnTo>
                        <a:pt x="117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54"/>
              <p:cNvGrpSpPr/>
              <p:nvPr/>
            </p:nvGrpSpPr>
            <p:grpSpPr>
              <a:xfrm>
                <a:off x="4528269" y="2905100"/>
                <a:ext cx="226125" cy="154175"/>
                <a:chOff x="4472075" y="2905100"/>
                <a:chExt cx="226125" cy="154175"/>
              </a:xfrm>
            </p:grpSpPr>
            <p:sp>
              <p:nvSpPr>
                <p:cNvPr id="4751" name="Google Shape;4751;p54"/>
                <p:cNvSpPr/>
                <p:nvPr/>
              </p:nvSpPr>
              <p:spPr>
                <a:xfrm>
                  <a:off x="4472075" y="2905100"/>
                  <a:ext cx="226125" cy="154175"/>
                </a:xfrm>
                <a:custGeom>
                  <a:rect b="b" l="l" r="r" t="t"/>
                  <a:pathLst>
                    <a:path extrusionOk="0" h="6167" w="9045">
                      <a:moveTo>
                        <a:pt x="7076" y="0"/>
                      </a:moveTo>
                      <a:lnTo>
                        <a:pt x="7076" y="1298"/>
                      </a:lnTo>
                      <a:lnTo>
                        <a:pt x="0" y="1298"/>
                      </a:lnTo>
                      <a:lnTo>
                        <a:pt x="0" y="4861"/>
                      </a:lnTo>
                      <a:lnTo>
                        <a:pt x="7076" y="4861"/>
                      </a:lnTo>
                      <a:lnTo>
                        <a:pt x="7076" y="6167"/>
                      </a:lnTo>
                      <a:lnTo>
                        <a:pt x="9045" y="3080"/>
                      </a:lnTo>
                      <a:lnTo>
                        <a:pt x="707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4528325" y="2937638"/>
                  <a:ext cx="69625" cy="89100"/>
                </a:xfrm>
                <a:custGeom>
                  <a:rect b="b" l="l" r="r" t="t"/>
                  <a:pathLst>
                    <a:path extrusionOk="0" h="3564" w="2785">
                      <a:moveTo>
                        <a:pt x="1" y="0"/>
                      </a:moveTo>
                      <a:lnTo>
                        <a:pt x="1" y="3563"/>
                      </a:lnTo>
                      <a:lnTo>
                        <a:pt x="1176" y="3563"/>
                      </a:lnTo>
                      <a:lnTo>
                        <a:pt x="2785" y="1782"/>
                      </a:lnTo>
                      <a:lnTo>
                        <a:pt x="117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53" name="Google Shape;4753;p54"/>
              <p:cNvSpPr/>
              <p:nvPr/>
            </p:nvSpPr>
            <p:spPr>
              <a:xfrm>
                <a:off x="4407819" y="2905113"/>
                <a:ext cx="226125" cy="154175"/>
              </a:xfrm>
              <a:custGeom>
                <a:rect b="b" l="l" r="r" t="t"/>
                <a:pathLst>
                  <a:path extrusionOk="0" h="6167" w="9045">
                    <a:moveTo>
                      <a:pt x="7069" y="0"/>
                    </a:moveTo>
                    <a:lnTo>
                      <a:pt x="7069" y="1306"/>
                    </a:lnTo>
                    <a:lnTo>
                      <a:pt x="1118" y="1306"/>
                    </a:lnTo>
                    <a:cubicBezTo>
                      <a:pt x="498" y="1306"/>
                      <a:pt x="1" y="1810"/>
                      <a:pt x="1" y="2431"/>
                    </a:cubicBezTo>
                    <a:lnTo>
                      <a:pt x="1" y="3743"/>
                    </a:lnTo>
                    <a:cubicBezTo>
                      <a:pt x="1" y="4364"/>
                      <a:pt x="498" y="4868"/>
                      <a:pt x="1118" y="4868"/>
                    </a:cubicBezTo>
                    <a:lnTo>
                      <a:pt x="7069" y="4868"/>
                    </a:lnTo>
                    <a:lnTo>
                      <a:pt x="7069" y="6167"/>
                    </a:lnTo>
                    <a:lnTo>
                      <a:pt x="9045" y="3087"/>
                    </a:lnTo>
                    <a:lnTo>
                      <a:pt x="706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54" name="Google Shape;4754;p54"/>
          <p:cNvGrpSpPr/>
          <p:nvPr/>
        </p:nvGrpSpPr>
        <p:grpSpPr>
          <a:xfrm>
            <a:off x="2901518" y="1717062"/>
            <a:ext cx="559226" cy="227878"/>
            <a:chOff x="5793270" y="3739034"/>
            <a:chExt cx="1174105" cy="478433"/>
          </a:xfrm>
        </p:grpSpPr>
        <p:grpSp>
          <p:nvGrpSpPr>
            <p:cNvPr id="4755" name="Google Shape;4755;p54"/>
            <p:cNvGrpSpPr/>
            <p:nvPr/>
          </p:nvGrpSpPr>
          <p:grpSpPr>
            <a:xfrm>
              <a:off x="5793269" y="3739034"/>
              <a:ext cx="368725" cy="478433"/>
              <a:chOff x="5793270" y="3739034"/>
              <a:chExt cx="368725" cy="478433"/>
            </a:xfrm>
          </p:grpSpPr>
          <p:sp>
            <p:nvSpPr>
              <p:cNvPr id="4756" name="Google Shape;4756;p54"/>
              <p:cNvSpPr/>
              <p:nvPr/>
            </p:nvSpPr>
            <p:spPr>
              <a:xfrm>
                <a:off x="6056582"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5793270" y="3946398"/>
                <a:ext cx="368725" cy="105407"/>
              </a:xfrm>
              <a:custGeom>
                <a:rect b="b" l="l" r="r" t="t"/>
                <a:pathLst>
                  <a:path extrusionOk="0" h="5017" w="17550">
                    <a:moveTo>
                      <a:pt x="12534" y="1"/>
                    </a:moveTo>
                    <a:lnTo>
                      <a:pt x="1" y="5016"/>
                    </a:lnTo>
                    <a:lnTo>
                      <a:pt x="10032" y="5016"/>
                    </a:lnTo>
                    <a:lnTo>
                      <a:pt x="175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579326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9" name="Google Shape;4759;p54"/>
            <p:cNvGrpSpPr/>
            <p:nvPr/>
          </p:nvGrpSpPr>
          <p:grpSpPr>
            <a:xfrm>
              <a:off x="6034165" y="3739034"/>
              <a:ext cx="263339" cy="478433"/>
              <a:chOff x="6034165" y="3739034"/>
              <a:chExt cx="263339" cy="478433"/>
            </a:xfrm>
          </p:grpSpPr>
          <p:sp>
            <p:nvSpPr>
              <p:cNvPr id="4760" name="Google Shape;4760;p54"/>
              <p:cNvSpPr/>
              <p:nvPr/>
            </p:nvSpPr>
            <p:spPr>
              <a:xfrm>
                <a:off x="6034165" y="3946398"/>
                <a:ext cx="263339" cy="105407"/>
              </a:xfrm>
              <a:custGeom>
                <a:rect b="b" l="l" r="r" t="t"/>
                <a:pathLst>
                  <a:path extrusionOk="0" h="5017" w="12534">
                    <a:moveTo>
                      <a:pt x="7518" y="1"/>
                    </a:moveTo>
                    <a:lnTo>
                      <a:pt x="1" y="5016"/>
                    </a:lnTo>
                    <a:lnTo>
                      <a:pt x="10020" y="5016"/>
                    </a:lnTo>
                    <a:lnTo>
                      <a:pt x="1253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6034165"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6192094"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3" name="Google Shape;4763;p54"/>
            <p:cNvGrpSpPr/>
            <p:nvPr/>
          </p:nvGrpSpPr>
          <p:grpSpPr>
            <a:xfrm>
              <a:off x="6274808" y="3739034"/>
              <a:ext cx="210793" cy="478433"/>
              <a:chOff x="6274808" y="3739034"/>
              <a:chExt cx="210793" cy="478433"/>
            </a:xfrm>
          </p:grpSpPr>
          <p:sp>
            <p:nvSpPr>
              <p:cNvPr id="4764" name="Google Shape;4764;p54"/>
              <p:cNvSpPr/>
              <p:nvPr/>
            </p:nvSpPr>
            <p:spPr>
              <a:xfrm>
                <a:off x="6274808" y="3946398"/>
                <a:ext cx="210793" cy="105407"/>
              </a:xfrm>
              <a:custGeom>
                <a:rect b="b" l="l" r="r" t="t"/>
                <a:pathLst>
                  <a:path extrusionOk="0" h="5017" w="10033">
                    <a:moveTo>
                      <a:pt x="2514" y="1"/>
                    </a:moveTo>
                    <a:lnTo>
                      <a:pt x="1" y="5016"/>
                    </a:lnTo>
                    <a:lnTo>
                      <a:pt x="10032" y="5016"/>
                    </a:lnTo>
                    <a:lnTo>
                      <a:pt x="753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6274808" y="4051782"/>
                <a:ext cx="210793" cy="165685"/>
              </a:xfrm>
              <a:custGeom>
                <a:rect b="b" l="l" r="r" t="t"/>
                <a:pathLst>
                  <a:path extrusionOk="0" h="7886" w="10033">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6327607"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7" name="Google Shape;4767;p54"/>
            <p:cNvGrpSpPr/>
            <p:nvPr/>
          </p:nvGrpSpPr>
          <p:grpSpPr>
            <a:xfrm>
              <a:off x="6463133" y="3739034"/>
              <a:ext cx="263344" cy="478433"/>
              <a:chOff x="6463133" y="3739034"/>
              <a:chExt cx="263344" cy="478433"/>
            </a:xfrm>
          </p:grpSpPr>
          <p:sp>
            <p:nvSpPr>
              <p:cNvPr id="4768" name="Google Shape;4768;p54"/>
              <p:cNvSpPr/>
              <p:nvPr/>
            </p:nvSpPr>
            <p:spPr>
              <a:xfrm>
                <a:off x="6463137" y="3946398"/>
                <a:ext cx="263339" cy="105407"/>
              </a:xfrm>
              <a:custGeom>
                <a:rect b="b" l="l" r="r" t="t"/>
                <a:pathLst>
                  <a:path extrusionOk="0" h="5017" w="12534">
                    <a:moveTo>
                      <a:pt x="1" y="1"/>
                    </a:moveTo>
                    <a:lnTo>
                      <a:pt x="2503" y="5016"/>
                    </a:lnTo>
                    <a:lnTo>
                      <a:pt x="12534" y="5016"/>
                    </a:lnTo>
                    <a:lnTo>
                      <a:pt x="501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6515703" y="4051782"/>
                <a:ext cx="210772" cy="165685"/>
              </a:xfrm>
              <a:custGeom>
                <a:rect b="b" l="l" r="r" t="t"/>
                <a:pathLst>
                  <a:path extrusionOk="0" h="7886" w="10032">
                    <a:moveTo>
                      <a:pt x="1" y="0"/>
                    </a:moveTo>
                    <a:lnTo>
                      <a:pt x="1" y="7885"/>
                    </a:lnTo>
                    <a:lnTo>
                      <a:pt x="10032" y="7885"/>
                    </a:lnTo>
                    <a:lnTo>
                      <a:pt x="1003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6463133"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1" name="Google Shape;4771;p54"/>
            <p:cNvGrpSpPr/>
            <p:nvPr/>
          </p:nvGrpSpPr>
          <p:grpSpPr>
            <a:xfrm>
              <a:off x="6598649" y="3739034"/>
              <a:ext cx="368726" cy="478433"/>
              <a:chOff x="6598649" y="3739034"/>
              <a:chExt cx="368726" cy="478433"/>
            </a:xfrm>
          </p:grpSpPr>
          <p:sp>
            <p:nvSpPr>
              <p:cNvPr id="4772" name="Google Shape;4772;p54"/>
              <p:cNvSpPr/>
              <p:nvPr/>
            </p:nvSpPr>
            <p:spPr>
              <a:xfrm>
                <a:off x="6598649" y="3946398"/>
                <a:ext cx="368726" cy="105407"/>
              </a:xfrm>
              <a:custGeom>
                <a:rect b="b" l="l" r="r" t="t"/>
                <a:pathLst>
                  <a:path extrusionOk="0" h="5017" w="17550">
                    <a:moveTo>
                      <a:pt x="1" y="1"/>
                    </a:moveTo>
                    <a:lnTo>
                      <a:pt x="7519" y="5016"/>
                    </a:lnTo>
                    <a:lnTo>
                      <a:pt x="17550" y="5016"/>
                    </a:lnTo>
                    <a:lnTo>
                      <a:pt x="501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6756599" y="4051782"/>
                <a:ext cx="210772" cy="165685"/>
              </a:xfrm>
              <a:custGeom>
                <a:rect b="b" l="l" r="r" t="t"/>
                <a:pathLst>
                  <a:path extrusionOk="0" h="7886" w="10032">
                    <a:moveTo>
                      <a:pt x="1" y="0"/>
                    </a:moveTo>
                    <a:lnTo>
                      <a:pt x="1" y="7885"/>
                    </a:lnTo>
                    <a:lnTo>
                      <a:pt x="10032" y="7885"/>
                    </a:lnTo>
                    <a:lnTo>
                      <a:pt x="100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6598659" y="3739034"/>
                <a:ext cx="105407" cy="207390"/>
              </a:xfrm>
              <a:custGeom>
                <a:rect b="b" l="l" r="r" t="t"/>
                <a:pathLst>
                  <a:path extrusionOk="0" h="9871" w="5017">
                    <a:moveTo>
                      <a:pt x="2503" y="0"/>
                    </a:moveTo>
                    <a:lnTo>
                      <a:pt x="1" y="2399"/>
                    </a:lnTo>
                    <a:lnTo>
                      <a:pt x="1" y="9871"/>
                    </a:lnTo>
                    <a:lnTo>
                      <a:pt x="5017" y="9871"/>
                    </a:lnTo>
                    <a:lnTo>
                      <a:pt x="5017" y="2399"/>
                    </a:lnTo>
                    <a:lnTo>
                      <a:pt x="2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775" name="Google Shape;4775;p54"/>
          <p:cNvGrpSpPr/>
          <p:nvPr/>
        </p:nvGrpSpPr>
        <p:grpSpPr>
          <a:xfrm>
            <a:off x="2031243" y="3779808"/>
            <a:ext cx="1453661" cy="366049"/>
            <a:chOff x="5778536" y="3183751"/>
            <a:chExt cx="1203561" cy="303071"/>
          </a:xfrm>
        </p:grpSpPr>
        <p:sp>
          <p:nvSpPr>
            <p:cNvPr id="4776" name="Google Shape;4776;p54"/>
            <p:cNvSpPr/>
            <p:nvPr/>
          </p:nvSpPr>
          <p:spPr>
            <a:xfrm>
              <a:off x="6866007" y="3457539"/>
              <a:ext cx="116090" cy="12876"/>
            </a:xfrm>
            <a:custGeom>
              <a:rect b="b" l="l" r="r" t="t"/>
              <a:pathLst>
                <a:path extrusionOk="0" h="186" w="1677">
                  <a:moveTo>
                    <a:pt x="1" y="0"/>
                  </a:moveTo>
                  <a:cubicBezTo>
                    <a:pt x="13" y="25"/>
                    <a:pt x="13" y="62"/>
                    <a:pt x="13" y="87"/>
                  </a:cubicBezTo>
                  <a:cubicBezTo>
                    <a:pt x="13" y="124"/>
                    <a:pt x="13" y="148"/>
                    <a:pt x="1" y="185"/>
                  </a:cubicBezTo>
                  <a:lnTo>
                    <a:pt x="1677" y="185"/>
                  </a:lnTo>
                  <a:lnTo>
                    <a:pt x="1677" y="0"/>
                  </a:ln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5943156" y="3457539"/>
              <a:ext cx="263609" cy="11976"/>
            </a:xfrm>
            <a:custGeom>
              <a:rect b="b" l="l" r="r" t="t"/>
              <a:pathLst>
                <a:path extrusionOk="0" h="173" w="3808">
                  <a:moveTo>
                    <a:pt x="12" y="0"/>
                  </a:moveTo>
                  <a:cubicBezTo>
                    <a:pt x="12" y="25"/>
                    <a:pt x="25" y="50"/>
                    <a:pt x="12" y="74"/>
                  </a:cubicBezTo>
                  <a:cubicBezTo>
                    <a:pt x="25" y="111"/>
                    <a:pt x="12" y="148"/>
                    <a:pt x="0" y="173"/>
                  </a:cubicBezTo>
                  <a:lnTo>
                    <a:pt x="3807" y="173"/>
                  </a:lnTo>
                  <a:cubicBezTo>
                    <a:pt x="3795" y="148"/>
                    <a:pt x="3783" y="111"/>
                    <a:pt x="3783" y="74"/>
                  </a:cubicBezTo>
                  <a:cubicBezTo>
                    <a:pt x="3783" y="50"/>
                    <a:pt x="3795" y="25"/>
                    <a:pt x="379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6558090" y="3457539"/>
              <a:ext cx="261947" cy="11976"/>
            </a:xfrm>
            <a:custGeom>
              <a:rect b="b" l="l" r="r" t="t"/>
              <a:pathLst>
                <a:path extrusionOk="0" h="173" w="3784">
                  <a:moveTo>
                    <a:pt x="13" y="0"/>
                  </a:moveTo>
                  <a:cubicBezTo>
                    <a:pt x="13" y="25"/>
                    <a:pt x="13" y="50"/>
                    <a:pt x="26" y="74"/>
                  </a:cubicBezTo>
                  <a:cubicBezTo>
                    <a:pt x="13" y="111"/>
                    <a:pt x="13" y="148"/>
                    <a:pt x="1" y="173"/>
                  </a:cubicBezTo>
                  <a:lnTo>
                    <a:pt x="3784" y="173"/>
                  </a:lnTo>
                  <a:cubicBezTo>
                    <a:pt x="3771" y="148"/>
                    <a:pt x="3771" y="111"/>
                    <a:pt x="3771" y="74"/>
                  </a:cubicBezTo>
                  <a:cubicBezTo>
                    <a:pt x="3771" y="50"/>
                    <a:pt x="3771" y="25"/>
                    <a:pt x="3784"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5778536" y="3457539"/>
              <a:ext cx="119482" cy="11976"/>
            </a:xfrm>
            <a:custGeom>
              <a:rect b="b" l="l" r="r" t="t"/>
              <a:pathLst>
                <a:path extrusionOk="0" h="173" w="1726">
                  <a:moveTo>
                    <a:pt x="0" y="0"/>
                  </a:moveTo>
                  <a:lnTo>
                    <a:pt x="0" y="173"/>
                  </a:lnTo>
                  <a:lnTo>
                    <a:pt x="1725" y="173"/>
                  </a:lnTo>
                  <a:cubicBezTo>
                    <a:pt x="1713" y="148"/>
                    <a:pt x="1713" y="111"/>
                    <a:pt x="1713" y="74"/>
                  </a:cubicBezTo>
                  <a:cubicBezTo>
                    <a:pt x="1713" y="50"/>
                    <a:pt x="1713" y="25"/>
                    <a:pt x="1725"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6251904" y="3457539"/>
              <a:ext cx="261047" cy="11976"/>
            </a:xfrm>
            <a:custGeom>
              <a:rect b="b" l="l" r="r" t="t"/>
              <a:pathLst>
                <a:path extrusionOk="0" h="173" w="3771">
                  <a:moveTo>
                    <a:pt x="0" y="0"/>
                  </a:moveTo>
                  <a:cubicBezTo>
                    <a:pt x="13" y="25"/>
                    <a:pt x="13" y="50"/>
                    <a:pt x="13" y="74"/>
                  </a:cubicBezTo>
                  <a:cubicBezTo>
                    <a:pt x="13" y="111"/>
                    <a:pt x="13" y="148"/>
                    <a:pt x="0" y="173"/>
                  </a:cubicBezTo>
                  <a:lnTo>
                    <a:pt x="3771" y="173"/>
                  </a:lnTo>
                  <a:cubicBezTo>
                    <a:pt x="3759" y="148"/>
                    <a:pt x="3759" y="111"/>
                    <a:pt x="3759" y="74"/>
                  </a:cubicBezTo>
                  <a:cubicBezTo>
                    <a:pt x="3759" y="50"/>
                    <a:pt x="3759" y="25"/>
                    <a:pt x="3771" y="0"/>
                  </a:cubicBezTo>
                  <a:close/>
                </a:path>
              </a:pathLst>
            </a:custGeom>
            <a:solidFill>
              <a:srgbClr val="6B76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5827133" y="3187143"/>
              <a:ext cx="194522" cy="252533"/>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6132489" y="3183751"/>
              <a:ext cx="197084" cy="255925"/>
            </a:xfrm>
            <a:custGeom>
              <a:rect b="b" l="l" r="r" t="t"/>
              <a:pathLst>
                <a:path extrusionOk="0" h="3697" w="2847">
                  <a:moveTo>
                    <a:pt x="1402" y="290"/>
                  </a:moveTo>
                  <a:cubicBezTo>
                    <a:pt x="1667" y="290"/>
                    <a:pt x="1936" y="387"/>
                    <a:pt x="2157" y="604"/>
                  </a:cubicBezTo>
                  <a:cubicBezTo>
                    <a:pt x="2847" y="1294"/>
                    <a:pt x="2354" y="2465"/>
                    <a:pt x="1393" y="2465"/>
                  </a:cubicBezTo>
                  <a:cubicBezTo>
                    <a:pt x="789" y="2465"/>
                    <a:pt x="296" y="1984"/>
                    <a:pt x="296" y="1393"/>
                  </a:cubicBezTo>
                  <a:cubicBezTo>
                    <a:pt x="296" y="730"/>
                    <a:pt x="838" y="290"/>
                    <a:pt x="1402" y="290"/>
                  </a:cubicBezTo>
                  <a:close/>
                  <a:moveTo>
                    <a:pt x="1380" y="0"/>
                  </a:moveTo>
                  <a:cubicBezTo>
                    <a:pt x="617" y="0"/>
                    <a:pt x="1" y="641"/>
                    <a:pt x="25" y="1405"/>
                  </a:cubicBezTo>
                  <a:cubicBezTo>
                    <a:pt x="25" y="2452"/>
                    <a:pt x="1220" y="3561"/>
                    <a:pt x="1368" y="3697"/>
                  </a:cubicBezTo>
                  <a:lnTo>
                    <a:pt x="1405" y="3697"/>
                  </a:lnTo>
                  <a:cubicBezTo>
                    <a:pt x="1565" y="3549"/>
                    <a:pt x="2748" y="2502"/>
                    <a:pt x="2748" y="1405"/>
                  </a:cubicBezTo>
                  <a:cubicBezTo>
                    <a:pt x="2773" y="641"/>
                    <a:pt x="2157" y="0"/>
                    <a:pt x="13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6441237" y="3187143"/>
              <a:ext cx="195145" cy="252533"/>
            </a:xfrm>
            <a:custGeom>
              <a:rect b="b" l="l" r="r" t="t"/>
              <a:pathLst>
                <a:path extrusionOk="0" h="3648" w="2819">
                  <a:moveTo>
                    <a:pt x="1370" y="245"/>
                  </a:moveTo>
                  <a:cubicBezTo>
                    <a:pt x="1637" y="245"/>
                    <a:pt x="1910" y="345"/>
                    <a:pt x="2132" y="567"/>
                  </a:cubicBezTo>
                  <a:cubicBezTo>
                    <a:pt x="2819" y="1242"/>
                    <a:pt x="2335" y="2416"/>
                    <a:pt x="1371" y="2416"/>
                  </a:cubicBezTo>
                  <a:cubicBezTo>
                    <a:pt x="1366" y="2416"/>
                    <a:pt x="1361" y="2416"/>
                    <a:pt x="1356" y="2416"/>
                  </a:cubicBezTo>
                  <a:cubicBezTo>
                    <a:pt x="765" y="2416"/>
                    <a:pt x="284" y="1935"/>
                    <a:pt x="272" y="1344"/>
                  </a:cubicBezTo>
                  <a:cubicBezTo>
                    <a:pt x="272" y="684"/>
                    <a:pt x="809" y="245"/>
                    <a:pt x="1370" y="245"/>
                  </a:cubicBezTo>
                  <a:close/>
                  <a:moveTo>
                    <a:pt x="1369" y="1"/>
                  </a:moveTo>
                  <a:cubicBezTo>
                    <a:pt x="617" y="1"/>
                    <a:pt x="1" y="604"/>
                    <a:pt x="1" y="1356"/>
                  </a:cubicBezTo>
                  <a:cubicBezTo>
                    <a:pt x="1" y="2391"/>
                    <a:pt x="1196" y="3512"/>
                    <a:pt x="1344" y="3648"/>
                  </a:cubicBezTo>
                  <a:lnTo>
                    <a:pt x="1381" y="3648"/>
                  </a:lnTo>
                  <a:cubicBezTo>
                    <a:pt x="1541" y="3512"/>
                    <a:pt x="2724" y="2453"/>
                    <a:pt x="2724" y="1356"/>
                  </a:cubicBezTo>
                  <a:cubicBezTo>
                    <a:pt x="2724" y="604"/>
                    <a:pt x="2108"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6749154" y="3187143"/>
              <a:ext cx="194591" cy="252533"/>
            </a:xfrm>
            <a:custGeom>
              <a:rect b="b" l="l" r="r" t="t"/>
              <a:pathLst>
                <a:path extrusionOk="0" h="3648" w="2811">
                  <a:moveTo>
                    <a:pt x="1366" y="241"/>
                  </a:moveTo>
                  <a:cubicBezTo>
                    <a:pt x="1630" y="241"/>
                    <a:pt x="1900" y="338"/>
                    <a:pt x="2120" y="555"/>
                  </a:cubicBezTo>
                  <a:cubicBezTo>
                    <a:pt x="2810" y="1245"/>
                    <a:pt x="2330" y="2416"/>
                    <a:pt x="1356" y="2416"/>
                  </a:cubicBezTo>
                  <a:cubicBezTo>
                    <a:pt x="765" y="2416"/>
                    <a:pt x="272" y="1935"/>
                    <a:pt x="272" y="1344"/>
                  </a:cubicBezTo>
                  <a:cubicBezTo>
                    <a:pt x="264" y="681"/>
                    <a:pt x="803" y="241"/>
                    <a:pt x="1366" y="241"/>
                  </a:cubicBezTo>
                  <a:close/>
                  <a:moveTo>
                    <a:pt x="1356" y="1"/>
                  </a:moveTo>
                  <a:cubicBezTo>
                    <a:pt x="605" y="1"/>
                    <a:pt x="1" y="604"/>
                    <a:pt x="1" y="1356"/>
                  </a:cubicBezTo>
                  <a:cubicBezTo>
                    <a:pt x="1" y="2391"/>
                    <a:pt x="1184" y="3512"/>
                    <a:pt x="1344" y="3648"/>
                  </a:cubicBezTo>
                  <a:lnTo>
                    <a:pt x="1369" y="3648"/>
                  </a:lnTo>
                  <a:cubicBezTo>
                    <a:pt x="1529" y="3512"/>
                    <a:pt x="2712" y="2453"/>
                    <a:pt x="2712" y="1356"/>
                  </a:cubicBezTo>
                  <a:cubicBezTo>
                    <a:pt x="2712" y="604"/>
                    <a:pt x="2108" y="1"/>
                    <a:pt x="135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5904735" y="3450824"/>
              <a:ext cx="27967" cy="23813"/>
            </a:xfrm>
            <a:custGeom>
              <a:rect b="b" l="l" r="r" t="t"/>
              <a:pathLst>
                <a:path extrusionOk="0" h="344" w="404">
                  <a:moveTo>
                    <a:pt x="233" y="1"/>
                  </a:moveTo>
                  <a:cubicBezTo>
                    <a:pt x="196" y="1"/>
                    <a:pt x="157" y="15"/>
                    <a:pt x="124" y="48"/>
                  </a:cubicBezTo>
                  <a:cubicBezTo>
                    <a:pt x="1" y="147"/>
                    <a:pt x="75" y="332"/>
                    <a:pt x="235" y="344"/>
                  </a:cubicBezTo>
                  <a:cubicBezTo>
                    <a:pt x="321" y="344"/>
                    <a:pt x="395" y="270"/>
                    <a:pt x="395" y="184"/>
                  </a:cubicBezTo>
                  <a:cubicBezTo>
                    <a:pt x="404" y="80"/>
                    <a:pt x="321"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5897051" y="3439610"/>
              <a:ext cx="47834" cy="47211"/>
            </a:xfrm>
            <a:custGeom>
              <a:rect b="b" l="l" r="r" t="t"/>
              <a:pathLst>
                <a:path extrusionOk="0" h="682" w="691">
                  <a:moveTo>
                    <a:pt x="344" y="163"/>
                  </a:moveTo>
                  <a:cubicBezTo>
                    <a:pt x="432" y="163"/>
                    <a:pt x="515" y="242"/>
                    <a:pt x="506" y="346"/>
                  </a:cubicBezTo>
                  <a:cubicBezTo>
                    <a:pt x="506" y="432"/>
                    <a:pt x="432" y="506"/>
                    <a:pt x="346" y="506"/>
                  </a:cubicBezTo>
                  <a:cubicBezTo>
                    <a:pt x="186" y="494"/>
                    <a:pt x="112" y="309"/>
                    <a:pt x="235" y="210"/>
                  </a:cubicBezTo>
                  <a:cubicBezTo>
                    <a:pt x="268" y="177"/>
                    <a:pt x="307" y="163"/>
                    <a:pt x="344" y="163"/>
                  </a:cubicBezTo>
                  <a:close/>
                  <a:moveTo>
                    <a:pt x="321" y="1"/>
                  </a:moveTo>
                  <a:cubicBezTo>
                    <a:pt x="173" y="1"/>
                    <a:pt x="38" y="112"/>
                    <a:pt x="13" y="259"/>
                  </a:cubicBezTo>
                  <a:cubicBezTo>
                    <a:pt x="1" y="284"/>
                    <a:pt x="1" y="309"/>
                    <a:pt x="1" y="333"/>
                  </a:cubicBezTo>
                  <a:cubicBezTo>
                    <a:pt x="1" y="370"/>
                    <a:pt x="1" y="407"/>
                    <a:pt x="13" y="432"/>
                  </a:cubicBezTo>
                  <a:cubicBezTo>
                    <a:pt x="56" y="598"/>
                    <a:pt x="198" y="681"/>
                    <a:pt x="340" y="681"/>
                  </a:cubicBezTo>
                  <a:cubicBezTo>
                    <a:pt x="481" y="681"/>
                    <a:pt x="623" y="598"/>
                    <a:pt x="666" y="432"/>
                  </a:cubicBezTo>
                  <a:cubicBezTo>
                    <a:pt x="678" y="407"/>
                    <a:pt x="691" y="370"/>
                    <a:pt x="691" y="333"/>
                  </a:cubicBezTo>
                  <a:cubicBezTo>
                    <a:pt x="691" y="309"/>
                    <a:pt x="678" y="284"/>
                    <a:pt x="678" y="259"/>
                  </a:cubicBezTo>
                  <a:cubicBezTo>
                    <a:pt x="642"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6212929" y="3450686"/>
              <a:ext cx="28521" cy="24021"/>
            </a:xfrm>
            <a:custGeom>
              <a:rect b="b" l="l" r="r" t="t"/>
              <a:pathLst>
                <a:path extrusionOk="0" h="347" w="412">
                  <a:moveTo>
                    <a:pt x="227" y="0"/>
                  </a:moveTo>
                  <a:cubicBezTo>
                    <a:pt x="185" y="0"/>
                    <a:pt x="142" y="16"/>
                    <a:pt x="108" y="50"/>
                  </a:cubicBezTo>
                  <a:cubicBezTo>
                    <a:pt x="0" y="158"/>
                    <a:pt x="78" y="346"/>
                    <a:pt x="229" y="346"/>
                  </a:cubicBezTo>
                  <a:cubicBezTo>
                    <a:pt x="234" y="346"/>
                    <a:pt x="238" y="346"/>
                    <a:pt x="243" y="346"/>
                  </a:cubicBezTo>
                  <a:cubicBezTo>
                    <a:pt x="329" y="334"/>
                    <a:pt x="391" y="272"/>
                    <a:pt x="403" y="186"/>
                  </a:cubicBezTo>
                  <a:cubicBezTo>
                    <a:pt x="412" y="75"/>
                    <a:pt x="321" y="0"/>
                    <a:pt x="2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6204968" y="3439610"/>
              <a:ext cx="47834" cy="47211"/>
            </a:xfrm>
            <a:custGeom>
              <a:rect b="b" l="l" r="r" t="t"/>
              <a:pathLst>
                <a:path extrusionOk="0" h="682" w="691">
                  <a:moveTo>
                    <a:pt x="342" y="160"/>
                  </a:moveTo>
                  <a:cubicBezTo>
                    <a:pt x="436" y="160"/>
                    <a:pt x="527" y="235"/>
                    <a:pt x="518" y="346"/>
                  </a:cubicBezTo>
                  <a:cubicBezTo>
                    <a:pt x="506" y="432"/>
                    <a:pt x="444" y="494"/>
                    <a:pt x="358" y="506"/>
                  </a:cubicBezTo>
                  <a:cubicBezTo>
                    <a:pt x="353" y="506"/>
                    <a:pt x="349" y="506"/>
                    <a:pt x="344" y="506"/>
                  </a:cubicBezTo>
                  <a:cubicBezTo>
                    <a:pt x="193" y="506"/>
                    <a:pt x="115" y="318"/>
                    <a:pt x="223" y="210"/>
                  </a:cubicBezTo>
                  <a:cubicBezTo>
                    <a:pt x="257" y="176"/>
                    <a:pt x="300" y="160"/>
                    <a:pt x="342" y="160"/>
                  </a:cubicBezTo>
                  <a:close/>
                  <a:moveTo>
                    <a:pt x="321" y="1"/>
                  </a:moveTo>
                  <a:cubicBezTo>
                    <a:pt x="173" y="1"/>
                    <a:pt x="50" y="112"/>
                    <a:pt x="13" y="259"/>
                  </a:cubicBezTo>
                  <a:cubicBezTo>
                    <a:pt x="13" y="284"/>
                    <a:pt x="1" y="309"/>
                    <a:pt x="1" y="333"/>
                  </a:cubicBezTo>
                  <a:cubicBezTo>
                    <a:pt x="1" y="370"/>
                    <a:pt x="13" y="395"/>
                    <a:pt x="25" y="432"/>
                  </a:cubicBezTo>
                  <a:cubicBezTo>
                    <a:pt x="69" y="598"/>
                    <a:pt x="210" y="681"/>
                    <a:pt x="352" y="681"/>
                  </a:cubicBezTo>
                  <a:cubicBezTo>
                    <a:pt x="494" y="681"/>
                    <a:pt x="635" y="598"/>
                    <a:pt x="678" y="432"/>
                  </a:cubicBezTo>
                  <a:cubicBezTo>
                    <a:pt x="691" y="395"/>
                    <a:pt x="691" y="370"/>
                    <a:pt x="691" y="333"/>
                  </a:cubicBezTo>
                  <a:cubicBezTo>
                    <a:pt x="691" y="309"/>
                    <a:pt x="691" y="284"/>
                    <a:pt x="678" y="259"/>
                  </a:cubicBezTo>
                  <a:cubicBezTo>
                    <a:pt x="642" y="99"/>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6519739" y="3450824"/>
              <a:ext cx="27967" cy="23813"/>
            </a:xfrm>
            <a:custGeom>
              <a:rect b="b" l="l" r="r" t="t"/>
              <a:pathLst>
                <a:path extrusionOk="0" h="344" w="404">
                  <a:moveTo>
                    <a:pt x="223" y="1"/>
                  </a:moveTo>
                  <a:cubicBezTo>
                    <a:pt x="184" y="1"/>
                    <a:pt x="144" y="15"/>
                    <a:pt x="111" y="48"/>
                  </a:cubicBezTo>
                  <a:cubicBezTo>
                    <a:pt x="0" y="147"/>
                    <a:pt x="74" y="332"/>
                    <a:pt x="235" y="344"/>
                  </a:cubicBezTo>
                  <a:cubicBezTo>
                    <a:pt x="321" y="344"/>
                    <a:pt x="395"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6512055" y="3439610"/>
              <a:ext cx="47834" cy="47211"/>
            </a:xfrm>
            <a:custGeom>
              <a:rect b="b" l="l" r="r" t="t"/>
              <a:pathLst>
                <a:path extrusionOk="0" h="682" w="691">
                  <a:moveTo>
                    <a:pt x="334" y="163"/>
                  </a:moveTo>
                  <a:cubicBezTo>
                    <a:pt x="426" y="163"/>
                    <a:pt x="514" y="242"/>
                    <a:pt x="506" y="346"/>
                  </a:cubicBezTo>
                  <a:cubicBezTo>
                    <a:pt x="506" y="432"/>
                    <a:pt x="432" y="506"/>
                    <a:pt x="346" y="506"/>
                  </a:cubicBezTo>
                  <a:cubicBezTo>
                    <a:pt x="185" y="494"/>
                    <a:pt x="111" y="309"/>
                    <a:pt x="222" y="210"/>
                  </a:cubicBezTo>
                  <a:cubicBezTo>
                    <a:pt x="255" y="177"/>
                    <a:pt x="295" y="163"/>
                    <a:pt x="334" y="163"/>
                  </a:cubicBezTo>
                  <a:close/>
                  <a:moveTo>
                    <a:pt x="321" y="1"/>
                  </a:moveTo>
                  <a:cubicBezTo>
                    <a:pt x="173" y="1"/>
                    <a:pt x="37" y="112"/>
                    <a:pt x="13" y="259"/>
                  </a:cubicBezTo>
                  <a:cubicBezTo>
                    <a:pt x="1" y="284"/>
                    <a:pt x="1" y="309"/>
                    <a:pt x="1" y="333"/>
                  </a:cubicBezTo>
                  <a:cubicBezTo>
                    <a:pt x="1" y="370"/>
                    <a:pt x="1" y="407"/>
                    <a:pt x="13" y="432"/>
                  </a:cubicBezTo>
                  <a:cubicBezTo>
                    <a:pt x="56" y="598"/>
                    <a:pt x="198" y="681"/>
                    <a:pt x="339" y="681"/>
                  </a:cubicBezTo>
                  <a:cubicBezTo>
                    <a:pt x="481" y="681"/>
                    <a:pt x="623" y="598"/>
                    <a:pt x="666" y="432"/>
                  </a:cubicBezTo>
                  <a:cubicBezTo>
                    <a:pt x="678" y="407"/>
                    <a:pt x="678" y="370"/>
                    <a:pt x="691" y="333"/>
                  </a:cubicBezTo>
                  <a:cubicBezTo>
                    <a:pt x="678" y="309"/>
                    <a:pt x="678" y="284"/>
                    <a:pt x="678" y="259"/>
                  </a:cubicBezTo>
                  <a:cubicBezTo>
                    <a:pt x="641" y="112"/>
                    <a:pt x="506"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6827656" y="3450824"/>
              <a:ext cx="27967" cy="23813"/>
            </a:xfrm>
            <a:custGeom>
              <a:rect b="b" l="l" r="r" t="t"/>
              <a:pathLst>
                <a:path extrusionOk="0" h="344" w="404">
                  <a:moveTo>
                    <a:pt x="223" y="1"/>
                  </a:moveTo>
                  <a:cubicBezTo>
                    <a:pt x="184" y="1"/>
                    <a:pt x="144" y="15"/>
                    <a:pt x="111" y="48"/>
                  </a:cubicBezTo>
                  <a:cubicBezTo>
                    <a:pt x="0" y="147"/>
                    <a:pt x="74" y="332"/>
                    <a:pt x="222" y="344"/>
                  </a:cubicBezTo>
                  <a:cubicBezTo>
                    <a:pt x="308" y="344"/>
                    <a:pt x="382" y="270"/>
                    <a:pt x="395" y="184"/>
                  </a:cubicBezTo>
                  <a:cubicBezTo>
                    <a:pt x="403" y="80"/>
                    <a:pt x="315" y="1"/>
                    <a:pt x="2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6819141" y="3439610"/>
              <a:ext cx="47834" cy="47211"/>
            </a:xfrm>
            <a:custGeom>
              <a:rect b="b" l="l" r="r" t="t"/>
              <a:pathLst>
                <a:path extrusionOk="0" h="682" w="691">
                  <a:moveTo>
                    <a:pt x="340" y="165"/>
                  </a:moveTo>
                  <a:cubicBezTo>
                    <a:pt x="431" y="165"/>
                    <a:pt x="518" y="232"/>
                    <a:pt x="518" y="333"/>
                  </a:cubicBezTo>
                  <a:cubicBezTo>
                    <a:pt x="518" y="420"/>
                    <a:pt x="444" y="506"/>
                    <a:pt x="345" y="506"/>
                  </a:cubicBezTo>
                  <a:cubicBezTo>
                    <a:pt x="197" y="494"/>
                    <a:pt x="123" y="321"/>
                    <a:pt x="222" y="210"/>
                  </a:cubicBezTo>
                  <a:cubicBezTo>
                    <a:pt x="257" y="179"/>
                    <a:pt x="299" y="165"/>
                    <a:pt x="340" y="165"/>
                  </a:cubicBezTo>
                  <a:close/>
                  <a:moveTo>
                    <a:pt x="333" y="1"/>
                  </a:moveTo>
                  <a:cubicBezTo>
                    <a:pt x="173" y="1"/>
                    <a:pt x="49" y="112"/>
                    <a:pt x="13" y="259"/>
                  </a:cubicBezTo>
                  <a:cubicBezTo>
                    <a:pt x="0" y="284"/>
                    <a:pt x="0" y="309"/>
                    <a:pt x="0" y="333"/>
                  </a:cubicBezTo>
                  <a:cubicBezTo>
                    <a:pt x="0" y="370"/>
                    <a:pt x="0" y="407"/>
                    <a:pt x="13" y="432"/>
                  </a:cubicBezTo>
                  <a:cubicBezTo>
                    <a:pt x="62" y="598"/>
                    <a:pt x="204" y="681"/>
                    <a:pt x="345" y="681"/>
                  </a:cubicBezTo>
                  <a:cubicBezTo>
                    <a:pt x="487" y="681"/>
                    <a:pt x="629" y="598"/>
                    <a:pt x="678" y="432"/>
                  </a:cubicBezTo>
                  <a:cubicBezTo>
                    <a:pt x="690" y="407"/>
                    <a:pt x="690" y="370"/>
                    <a:pt x="690" y="333"/>
                  </a:cubicBezTo>
                  <a:cubicBezTo>
                    <a:pt x="690" y="309"/>
                    <a:pt x="690" y="284"/>
                    <a:pt x="678" y="259"/>
                  </a:cubicBezTo>
                  <a:cubicBezTo>
                    <a:pt x="641" y="112"/>
                    <a:pt x="518" y="1"/>
                    <a:pt x="35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3" name="Google Shape;4793;p54"/>
          <p:cNvSpPr/>
          <p:nvPr/>
        </p:nvSpPr>
        <p:spPr>
          <a:xfrm rot="-5400000">
            <a:off x="3150853" y="872300"/>
            <a:ext cx="212169" cy="323633"/>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94" name="Google Shape;4794;p54"/>
          <p:cNvGrpSpPr/>
          <p:nvPr/>
        </p:nvGrpSpPr>
        <p:grpSpPr>
          <a:xfrm rot="-5400000">
            <a:off x="2662944" y="825422"/>
            <a:ext cx="213595" cy="418866"/>
            <a:chOff x="4379261" y="3450715"/>
            <a:chExt cx="390984" cy="766732"/>
          </a:xfrm>
        </p:grpSpPr>
        <p:sp>
          <p:nvSpPr>
            <p:cNvPr id="4795" name="Google Shape;4795;p54"/>
            <p:cNvSpPr/>
            <p:nvPr/>
          </p:nvSpPr>
          <p:spPr>
            <a:xfrm>
              <a:off x="4379739" y="3450715"/>
              <a:ext cx="390506" cy="126338"/>
            </a:xfrm>
            <a:custGeom>
              <a:rect b="b" l="l" r="r" t="t"/>
              <a:pathLst>
                <a:path extrusionOk="0" h="2905" w="8988">
                  <a:moveTo>
                    <a:pt x="4488" y="1"/>
                  </a:moveTo>
                  <a:cubicBezTo>
                    <a:pt x="4086" y="712"/>
                    <a:pt x="3329" y="1149"/>
                    <a:pt x="2503" y="1149"/>
                  </a:cubicBezTo>
                  <a:lnTo>
                    <a:pt x="1470" y="1149"/>
                  </a:lnTo>
                  <a:cubicBezTo>
                    <a:pt x="953" y="1149"/>
                    <a:pt x="494" y="1481"/>
                    <a:pt x="322" y="1975"/>
                  </a:cubicBezTo>
                  <a:lnTo>
                    <a:pt x="1" y="2905"/>
                  </a:lnTo>
                  <a:lnTo>
                    <a:pt x="8987" y="2905"/>
                  </a:lnTo>
                  <a:lnTo>
                    <a:pt x="8666" y="1975"/>
                  </a:lnTo>
                  <a:cubicBezTo>
                    <a:pt x="8494" y="1481"/>
                    <a:pt x="8035" y="1160"/>
                    <a:pt x="7518" y="1149"/>
                  </a:cubicBezTo>
                  <a:lnTo>
                    <a:pt x="6474" y="1149"/>
                  </a:lnTo>
                  <a:cubicBezTo>
                    <a:pt x="5659" y="1149"/>
                    <a:pt x="4901" y="712"/>
                    <a:pt x="448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4379261" y="3577014"/>
              <a:ext cx="390463" cy="640434"/>
            </a:xfrm>
            <a:custGeom>
              <a:rect b="b" l="l" r="r" t="t"/>
              <a:pathLst>
                <a:path extrusionOk="0" h="14726" w="8987">
                  <a:moveTo>
                    <a:pt x="0" y="1"/>
                  </a:moveTo>
                  <a:lnTo>
                    <a:pt x="0" y="14726"/>
                  </a:lnTo>
                  <a:lnTo>
                    <a:pt x="8987" y="14726"/>
                  </a:lnTo>
                  <a:lnTo>
                    <a:pt x="898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7" name="Google Shape;4797;p54"/>
          <p:cNvGrpSpPr/>
          <p:nvPr/>
        </p:nvGrpSpPr>
        <p:grpSpPr>
          <a:xfrm>
            <a:off x="2009589" y="2859325"/>
            <a:ext cx="1496767" cy="802469"/>
            <a:chOff x="5793258" y="2247269"/>
            <a:chExt cx="1174119" cy="629486"/>
          </a:xfrm>
        </p:grpSpPr>
        <p:sp>
          <p:nvSpPr>
            <p:cNvPr id="4798" name="Google Shape;4798;p54"/>
            <p:cNvSpPr/>
            <p:nvPr/>
          </p:nvSpPr>
          <p:spPr>
            <a:xfrm>
              <a:off x="5793258" y="2247269"/>
              <a:ext cx="243201" cy="268539"/>
            </a:xfrm>
            <a:custGeom>
              <a:rect b="b" l="l" r="r" t="t"/>
              <a:pathLst>
                <a:path extrusionOk="0" h="5225" w="4732">
                  <a:moveTo>
                    <a:pt x="346" y="0"/>
                  </a:moveTo>
                  <a:cubicBezTo>
                    <a:pt x="148" y="0"/>
                    <a:pt x="1" y="148"/>
                    <a:pt x="1" y="333"/>
                  </a:cubicBezTo>
                  <a:lnTo>
                    <a:pt x="1" y="4423"/>
                  </a:lnTo>
                  <a:cubicBezTo>
                    <a:pt x="1" y="4608"/>
                    <a:pt x="148" y="4756"/>
                    <a:pt x="346" y="4756"/>
                  </a:cubicBezTo>
                  <a:lnTo>
                    <a:pt x="2046" y="4756"/>
                  </a:lnTo>
                  <a:lnTo>
                    <a:pt x="2366" y="5224"/>
                  </a:lnTo>
                  <a:lnTo>
                    <a:pt x="2687" y="4756"/>
                  </a:lnTo>
                  <a:lnTo>
                    <a:pt x="4387" y="4756"/>
                  </a:lnTo>
                  <a:cubicBezTo>
                    <a:pt x="4572" y="4756"/>
                    <a:pt x="4732" y="4608"/>
                    <a:pt x="4732" y="4423"/>
                  </a:cubicBezTo>
                  <a:lnTo>
                    <a:pt x="4732" y="333"/>
                  </a:lnTo>
                  <a:cubicBezTo>
                    <a:pt x="4732" y="148"/>
                    <a:pt x="4584" y="0"/>
                    <a:pt x="4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6248567" y="2247269"/>
              <a:ext cx="242584" cy="268539"/>
            </a:xfrm>
            <a:custGeom>
              <a:rect b="b" l="l" r="r" t="t"/>
              <a:pathLst>
                <a:path extrusionOk="0" h="5225" w="4720">
                  <a:moveTo>
                    <a:pt x="333" y="0"/>
                  </a:moveTo>
                  <a:cubicBezTo>
                    <a:pt x="148" y="0"/>
                    <a:pt x="1" y="148"/>
                    <a:pt x="1" y="333"/>
                  </a:cubicBezTo>
                  <a:lnTo>
                    <a:pt x="1" y="4423"/>
                  </a:lnTo>
                  <a:cubicBezTo>
                    <a:pt x="1" y="4608"/>
                    <a:pt x="148" y="4756"/>
                    <a:pt x="333" y="4756"/>
                  </a:cubicBezTo>
                  <a:lnTo>
                    <a:pt x="2046" y="4756"/>
                  </a:lnTo>
                  <a:lnTo>
                    <a:pt x="2354" y="5224"/>
                  </a:lnTo>
                  <a:lnTo>
                    <a:pt x="2674" y="4756"/>
                  </a:lnTo>
                  <a:lnTo>
                    <a:pt x="4387" y="4756"/>
                  </a:lnTo>
                  <a:cubicBezTo>
                    <a:pt x="4572" y="4756"/>
                    <a:pt x="4720" y="4608"/>
                    <a:pt x="4720" y="4423"/>
                  </a:cubicBezTo>
                  <a:lnTo>
                    <a:pt x="4720" y="333"/>
                  </a:lnTo>
                  <a:cubicBezTo>
                    <a:pt x="4720" y="148"/>
                    <a:pt x="4572" y="0"/>
                    <a:pt x="43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6016775" y="2608216"/>
              <a:ext cx="243253" cy="268539"/>
            </a:xfrm>
            <a:custGeom>
              <a:rect b="b" l="l" r="r" t="t"/>
              <a:pathLst>
                <a:path extrusionOk="0" h="5225" w="4733">
                  <a:moveTo>
                    <a:pt x="2367" y="0"/>
                  </a:moveTo>
                  <a:lnTo>
                    <a:pt x="2059" y="469"/>
                  </a:lnTo>
                  <a:lnTo>
                    <a:pt x="346" y="469"/>
                  </a:lnTo>
                  <a:cubicBezTo>
                    <a:pt x="161" y="469"/>
                    <a:pt x="1" y="616"/>
                    <a:pt x="1" y="801"/>
                  </a:cubicBezTo>
                  <a:lnTo>
                    <a:pt x="1" y="4892"/>
                  </a:lnTo>
                  <a:cubicBezTo>
                    <a:pt x="1" y="5077"/>
                    <a:pt x="161" y="5225"/>
                    <a:pt x="346" y="5225"/>
                  </a:cubicBezTo>
                  <a:lnTo>
                    <a:pt x="4400" y="5225"/>
                  </a:lnTo>
                  <a:cubicBezTo>
                    <a:pt x="4584" y="5225"/>
                    <a:pt x="4732" y="5077"/>
                    <a:pt x="4732" y="4892"/>
                  </a:cubicBezTo>
                  <a:lnTo>
                    <a:pt x="4732" y="801"/>
                  </a:lnTo>
                  <a:cubicBezTo>
                    <a:pt x="4732" y="616"/>
                    <a:pt x="4584" y="469"/>
                    <a:pt x="4400" y="469"/>
                  </a:cubicBezTo>
                  <a:lnTo>
                    <a:pt x="2687" y="469"/>
                  </a:lnTo>
                  <a:lnTo>
                    <a:pt x="236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6474653" y="2608216"/>
              <a:ext cx="243201" cy="268539"/>
            </a:xfrm>
            <a:custGeom>
              <a:rect b="b" l="l" r="r" t="t"/>
              <a:pathLst>
                <a:path extrusionOk="0" h="5225" w="4732">
                  <a:moveTo>
                    <a:pt x="2366" y="0"/>
                  </a:moveTo>
                  <a:lnTo>
                    <a:pt x="2058" y="469"/>
                  </a:lnTo>
                  <a:lnTo>
                    <a:pt x="358" y="469"/>
                  </a:lnTo>
                  <a:cubicBezTo>
                    <a:pt x="350" y="468"/>
                    <a:pt x="343" y="468"/>
                    <a:pt x="336" y="468"/>
                  </a:cubicBezTo>
                  <a:cubicBezTo>
                    <a:pt x="149" y="468"/>
                    <a:pt x="0" y="623"/>
                    <a:pt x="0" y="801"/>
                  </a:cubicBezTo>
                  <a:lnTo>
                    <a:pt x="0" y="4892"/>
                  </a:lnTo>
                  <a:cubicBezTo>
                    <a:pt x="0" y="5077"/>
                    <a:pt x="148" y="5225"/>
                    <a:pt x="333" y="5225"/>
                  </a:cubicBezTo>
                  <a:lnTo>
                    <a:pt x="4387" y="5225"/>
                  </a:lnTo>
                  <a:cubicBezTo>
                    <a:pt x="4572" y="5225"/>
                    <a:pt x="4732" y="5077"/>
                    <a:pt x="4732" y="4892"/>
                  </a:cubicBezTo>
                  <a:lnTo>
                    <a:pt x="4732" y="801"/>
                  </a:lnTo>
                  <a:cubicBezTo>
                    <a:pt x="4732" y="616"/>
                    <a:pt x="4572" y="469"/>
                    <a:pt x="4387" y="469"/>
                  </a:cubicBezTo>
                  <a:lnTo>
                    <a:pt x="2674" y="469"/>
                  </a:lnTo>
                  <a:lnTo>
                    <a:pt x="236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6703875" y="2247269"/>
              <a:ext cx="243253" cy="268539"/>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5808471" y="2556590"/>
              <a:ext cx="1158906" cy="10844"/>
            </a:xfrm>
            <a:custGeom>
              <a:rect b="b" l="l" r="r" t="t"/>
              <a:pathLst>
                <a:path extrusionOk="0" h="211" w="22549">
                  <a:moveTo>
                    <a:pt x="0" y="1"/>
                  </a:moveTo>
                  <a:lnTo>
                    <a:pt x="0" y="210"/>
                  </a:lnTo>
                  <a:lnTo>
                    <a:pt x="22548" y="210"/>
                  </a:lnTo>
                  <a:lnTo>
                    <a:pt x="2254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5876210" y="2539861"/>
              <a:ext cx="58950" cy="50675"/>
            </a:xfrm>
            <a:custGeom>
              <a:rect b="b" l="l" r="r" t="t"/>
              <a:pathLst>
                <a:path extrusionOk="0" h="986" w="1147">
                  <a:moveTo>
                    <a:pt x="643" y="0"/>
                  </a:moveTo>
                  <a:cubicBezTo>
                    <a:pt x="525" y="0"/>
                    <a:pt x="406" y="42"/>
                    <a:pt x="309" y="135"/>
                  </a:cubicBezTo>
                  <a:cubicBezTo>
                    <a:pt x="1" y="443"/>
                    <a:pt x="210" y="973"/>
                    <a:pt x="654" y="985"/>
                  </a:cubicBezTo>
                  <a:cubicBezTo>
                    <a:pt x="925" y="985"/>
                    <a:pt x="1134" y="764"/>
                    <a:pt x="1146" y="492"/>
                  </a:cubicBezTo>
                  <a:cubicBezTo>
                    <a:pt x="1146" y="197"/>
                    <a:pt x="898" y="0"/>
                    <a:pt x="6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6104815" y="2539912"/>
              <a:ext cx="58950" cy="50624"/>
            </a:xfrm>
            <a:custGeom>
              <a:rect b="b" l="l" r="r" t="t"/>
              <a:pathLst>
                <a:path extrusionOk="0" h="985" w="1147">
                  <a:moveTo>
                    <a:pt x="656" y="0"/>
                  </a:moveTo>
                  <a:cubicBezTo>
                    <a:pt x="534" y="0"/>
                    <a:pt x="409" y="46"/>
                    <a:pt x="309" y="146"/>
                  </a:cubicBezTo>
                  <a:cubicBezTo>
                    <a:pt x="1" y="454"/>
                    <a:pt x="222" y="984"/>
                    <a:pt x="654" y="984"/>
                  </a:cubicBezTo>
                  <a:cubicBezTo>
                    <a:pt x="925" y="984"/>
                    <a:pt x="1147" y="763"/>
                    <a:pt x="1147" y="491"/>
                  </a:cubicBezTo>
                  <a:cubicBezTo>
                    <a:pt x="1147" y="193"/>
                    <a:pt x="906" y="0"/>
                    <a:pt x="65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6333420" y="2539809"/>
              <a:ext cx="58950" cy="50470"/>
            </a:xfrm>
            <a:custGeom>
              <a:rect b="b" l="l" r="r" t="t"/>
              <a:pathLst>
                <a:path extrusionOk="0" h="982" w="1147">
                  <a:moveTo>
                    <a:pt x="666" y="1"/>
                  </a:moveTo>
                  <a:cubicBezTo>
                    <a:pt x="222" y="1"/>
                    <a:pt x="1" y="530"/>
                    <a:pt x="309" y="838"/>
                  </a:cubicBezTo>
                  <a:cubicBezTo>
                    <a:pt x="408" y="938"/>
                    <a:pt x="530" y="982"/>
                    <a:pt x="650" y="982"/>
                  </a:cubicBezTo>
                  <a:cubicBezTo>
                    <a:pt x="903" y="982"/>
                    <a:pt x="1147" y="786"/>
                    <a:pt x="1147" y="493"/>
                  </a:cubicBezTo>
                  <a:cubicBezTo>
                    <a:pt x="1147" y="222"/>
                    <a:pt x="925" y="1"/>
                    <a:pt x="66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6562642" y="2539912"/>
              <a:ext cx="58333" cy="50624"/>
            </a:xfrm>
            <a:custGeom>
              <a:rect b="b" l="l" r="r" t="t"/>
              <a:pathLst>
                <a:path extrusionOk="0" h="985" w="1135">
                  <a:moveTo>
                    <a:pt x="653" y="0"/>
                  </a:moveTo>
                  <a:cubicBezTo>
                    <a:pt x="533" y="0"/>
                    <a:pt x="410" y="46"/>
                    <a:pt x="309" y="146"/>
                  </a:cubicBezTo>
                  <a:cubicBezTo>
                    <a:pt x="1" y="454"/>
                    <a:pt x="210" y="984"/>
                    <a:pt x="654" y="984"/>
                  </a:cubicBezTo>
                  <a:cubicBezTo>
                    <a:pt x="925" y="984"/>
                    <a:pt x="1135" y="763"/>
                    <a:pt x="1135" y="491"/>
                  </a:cubicBezTo>
                  <a:cubicBezTo>
                    <a:pt x="1135" y="193"/>
                    <a:pt x="900" y="0"/>
                    <a:pt x="65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6799521" y="2539809"/>
              <a:ext cx="58950" cy="50470"/>
            </a:xfrm>
            <a:custGeom>
              <a:rect b="b" l="l" r="r" t="t"/>
              <a:pathLst>
                <a:path extrusionOk="0" h="982" w="1147">
                  <a:moveTo>
                    <a:pt x="493" y="1"/>
                  </a:moveTo>
                  <a:cubicBezTo>
                    <a:pt x="222" y="1"/>
                    <a:pt x="0" y="222"/>
                    <a:pt x="0" y="493"/>
                  </a:cubicBezTo>
                  <a:cubicBezTo>
                    <a:pt x="0" y="786"/>
                    <a:pt x="244" y="982"/>
                    <a:pt x="497" y="982"/>
                  </a:cubicBezTo>
                  <a:cubicBezTo>
                    <a:pt x="617" y="982"/>
                    <a:pt x="739" y="938"/>
                    <a:pt x="838" y="838"/>
                  </a:cubicBezTo>
                  <a:cubicBezTo>
                    <a:pt x="1146" y="530"/>
                    <a:pt x="924" y="1"/>
                    <a:pt x="49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9" name="Google Shape;4809;p54"/>
          <p:cNvGrpSpPr/>
          <p:nvPr/>
        </p:nvGrpSpPr>
        <p:grpSpPr>
          <a:xfrm rot="5400000">
            <a:off x="2358460" y="1700057"/>
            <a:ext cx="799341" cy="1436131"/>
            <a:chOff x="3088670" y="1930338"/>
            <a:chExt cx="380983" cy="684491"/>
          </a:xfrm>
        </p:grpSpPr>
        <p:sp>
          <p:nvSpPr>
            <p:cNvPr id="4810" name="Google Shape;4810;p54"/>
            <p:cNvSpPr/>
            <p:nvPr/>
          </p:nvSpPr>
          <p:spPr>
            <a:xfrm>
              <a:off x="3200035" y="1938750"/>
              <a:ext cx="159427" cy="667667"/>
            </a:xfrm>
            <a:custGeom>
              <a:rect b="b" l="l" r="r" t="t"/>
              <a:pathLst>
                <a:path extrusionOk="0" h="91118" w="21750">
                  <a:moveTo>
                    <a:pt x="13027" y="0"/>
                  </a:moveTo>
                  <a:lnTo>
                    <a:pt x="13027" y="884"/>
                  </a:lnTo>
                  <a:cubicBezTo>
                    <a:pt x="13027" y="2077"/>
                    <a:pt x="12063" y="3042"/>
                    <a:pt x="10869" y="3042"/>
                  </a:cubicBezTo>
                  <a:lnTo>
                    <a:pt x="8000" y="3042"/>
                  </a:lnTo>
                  <a:cubicBezTo>
                    <a:pt x="3570" y="3042"/>
                    <a:pt x="0" y="6680"/>
                    <a:pt x="81" y="11110"/>
                  </a:cubicBezTo>
                  <a:cubicBezTo>
                    <a:pt x="150" y="15414"/>
                    <a:pt x="3753" y="18915"/>
                    <a:pt x="8126" y="18915"/>
                  </a:cubicBezTo>
                  <a:lnTo>
                    <a:pt x="13750" y="18915"/>
                  </a:lnTo>
                  <a:cubicBezTo>
                    <a:pt x="17377" y="18915"/>
                    <a:pt x="20315" y="21887"/>
                    <a:pt x="20246" y="25525"/>
                  </a:cubicBezTo>
                  <a:cubicBezTo>
                    <a:pt x="20189" y="29049"/>
                    <a:pt x="17216" y="31918"/>
                    <a:pt x="13635" y="31918"/>
                  </a:cubicBezTo>
                  <a:lnTo>
                    <a:pt x="8000" y="31918"/>
                  </a:lnTo>
                  <a:cubicBezTo>
                    <a:pt x="3570" y="31918"/>
                    <a:pt x="0" y="35557"/>
                    <a:pt x="81" y="39987"/>
                  </a:cubicBezTo>
                  <a:cubicBezTo>
                    <a:pt x="150" y="44291"/>
                    <a:pt x="3753" y="47791"/>
                    <a:pt x="8126" y="47791"/>
                  </a:cubicBezTo>
                  <a:lnTo>
                    <a:pt x="13750" y="47791"/>
                  </a:lnTo>
                  <a:cubicBezTo>
                    <a:pt x="17377" y="47791"/>
                    <a:pt x="20315" y="50775"/>
                    <a:pt x="20246" y="54402"/>
                  </a:cubicBezTo>
                  <a:cubicBezTo>
                    <a:pt x="20189" y="57926"/>
                    <a:pt x="17216" y="60795"/>
                    <a:pt x="13635" y="60795"/>
                  </a:cubicBezTo>
                  <a:lnTo>
                    <a:pt x="8000" y="60795"/>
                  </a:lnTo>
                  <a:cubicBezTo>
                    <a:pt x="3570" y="60795"/>
                    <a:pt x="0" y="64433"/>
                    <a:pt x="81" y="68875"/>
                  </a:cubicBezTo>
                  <a:cubicBezTo>
                    <a:pt x="150" y="73179"/>
                    <a:pt x="3753" y="76668"/>
                    <a:pt x="8126" y="76668"/>
                  </a:cubicBezTo>
                  <a:lnTo>
                    <a:pt x="13750" y="76668"/>
                  </a:lnTo>
                  <a:cubicBezTo>
                    <a:pt x="17377" y="76668"/>
                    <a:pt x="20315" y="79652"/>
                    <a:pt x="20246" y="83290"/>
                  </a:cubicBezTo>
                  <a:cubicBezTo>
                    <a:pt x="20189" y="86814"/>
                    <a:pt x="17216" y="89683"/>
                    <a:pt x="13635" y="89683"/>
                  </a:cubicBezTo>
                  <a:lnTo>
                    <a:pt x="8574" y="89683"/>
                  </a:lnTo>
                  <a:lnTo>
                    <a:pt x="8574" y="91118"/>
                  </a:lnTo>
                  <a:lnTo>
                    <a:pt x="13624" y="91118"/>
                  </a:lnTo>
                  <a:cubicBezTo>
                    <a:pt x="17997" y="91118"/>
                    <a:pt x="21601" y="87606"/>
                    <a:pt x="21681" y="83313"/>
                  </a:cubicBezTo>
                  <a:cubicBezTo>
                    <a:pt x="21750" y="78872"/>
                    <a:pt x="18180" y="75233"/>
                    <a:pt x="13739" y="75233"/>
                  </a:cubicBezTo>
                  <a:lnTo>
                    <a:pt x="8126" y="75233"/>
                  </a:lnTo>
                  <a:cubicBezTo>
                    <a:pt x="4534" y="75233"/>
                    <a:pt x="1561" y="72364"/>
                    <a:pt x="1504" y="68852"/>
                  </a:cubicBezTo>
                  <a:cubicBezTo>
                    <a:pt x="1435" y="65214"/>
                    <a:pt x="4373" y="62230"/>
                    <a:pt x="8000" y="62230"/>
                  </a:cubicBezTo>
                  <a:lnTo>
                    <a:pt x="13624" y="62230"/>
                  </a:lnTo>
                  <a:cubicBezTo>
                    <a:pt x="17997" y="62230"/>
                    <a:pt x="21601" y="58729"/>
                    <a:pt x="21681" y="54425"/>
                  </a:cubicBezTo>
                  <a:cubicBezTo>
                    <a:pt x="21750" y="49995"/>
                    <a:pt x="18180" y="46357"/>
                    <a:pt x="13739" y="46357"/>
                  </a:cubicBezTo>
                  <a:lnTo>
                    <a:pt x="8126" y="46357"/>
                  </a:lnTo>
                  <a:cubicBezTo>
                    <a:pt x="4534" y="46357"/>
                    <a:pt x="1561" y="43487"/>
                    <a:pt x="1504" y="39964"/>
                  </a:cubicBezTo>
                  <a:cubicBezTo>
                    <a:pt x="1435" y="36337"/>
                    <a:pt x="4373" y="33353"/>
                    <a:pt x="8000" y="33353"/>
                  </a:cubicBezTo>
                  <a:lnTo>
                    <a:pt x="13624" y="33353"/>
                  </a:lnTo>
                  <a:cubicBezTo>
                    <a:pt x="17997" y="33353"/>
                    <a:pt x="21601" y="29852"/>
                    <a:pt x="21681" y="25548"/>
                  </a:cubicBezTo>
                  <a:cubicBezTo>
                    <a:pt x="21750" y="21118"/>
                    <a:pt x="18180" y="17480"/>
                    <a:pt x="13739" y="17480"/>
                  </a:cubicBezTo>
                  <a:lnTo>
                    <a:pt x="8126" y="17480"/>
                  </a:lnTo>
                  <a:cubicBezTo>
                    <a:pt x="4534" y="17480"/>
                    <a:pt x="1561" y="14611"/>
                    <a:pt x="1504" y="11087"/>
                  </a:cubicBezTo>
                  <a:cubicBezTo>
                    <a:pt x="1435" y="7449"/>
                    <a:pt x="4373" y="4476"/>
                    <a:pt x="8000" y="4476"/>
                  </a:cubicBezTo>
                  <a:lnTo>
                    <a:pt x="10869" y="4476"/>
                  </a:lnTo>
                  <a:cubicBezTo>
                    <a:pt x="12855" y="4476"/>
                    <a:pt x="14462" y="2869"/>
                    <a:pt x="14462" y="884"/>
                  </a:cubicBezTo>
                  <a:lnTo>
                    <a:pt x="14462" y="0"/>
                  </a:lnTo>
                  <a:close/>
                </a:path>
              </a:pathLst>
            </a:custGeom>
            <a:solidFill>
              <a:srgbClr val="0E2A4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3191453" y="1930338"/>
              <a:ext cx="176506" cy="684491"/>
            </a:xfrm>
            <a:custGeom>
              <a:rect b="b" l="l" r="r" t="t"/>
              <a:pathLst>
                <a:path extrusionOk="0" h="93414" w="24080">
                  <a:moveTo>
                    <a:pt x="16207" y="574"/>
                  </a:moveTo>
                  <a:lnTo>
                    <a:pt x="16207" y="2032"/>
                  </a:lnTo>
                  <a:cubicBezTo>
                    <a:pt x="16207" y="4327"/>
                    <a:pt x="14336" y="6198"/>
                    <a:pt x="12040" y="6198"/>
                  </a:cubicBezTo>
                  <a:lnTo>
                    <a:pt x="9171" y="6198"/>
                  </a:lnTo>
                  <a:cubicBezTo>
                    <a:pt x="5866" y="6198"/>
                    <a:pt x="3191" y="8907"/>
                    <a:pt x="3249" y="12224"/>
                  </a:cubicBezTo>
                  <a:cubicBezTo>
                    <a:pt x="3295" y="15437"/>
                    <a:pt x="6015" y="18043"/>
                    <a:pt x="9297" y="18043"/>
                  </a:cubicBezTo>
                  <a:lnTo>
                    <a:pt x="14910" y="18043"/>
                  </a:lnTo>
                  <a:cubicBezTo>
                    <a:pt x="19673" y="18043"/>
                    <a:pt x="23506" y="21945"/>
                    <a:pt x="23426" y="26708"/>
                  </a:cubicBezTo>
                  <a:cubicBezTo>
                    <a:pt x="23345" y="31322"/>
                    <a:pt x="19478" y="35075"/>
                    <a:pt x="14795" y="35075"/>
                  </a:cubicBezTo>
                  <a:lnTo>
                    <a:pt x="9171" y="35075"/>
                  </a:lnTo>
                  <a:cubicBezTo>
                    <a:pt x="5866" y="35075"/>
                    <a:pt x="3191" y="37783"/>
                    <a:pt x="3249" y="41100"/>
                  </a:cubicBezTo>
                  <a:cubicBezTo>
                    <a:pt x="3295" y="44314"/>
                    <a:pt x="6015" y="46919"/>
                    <a:pt x="9297" y="46919"/>
                  </a:cubicBezTo>
                  <a:lnTo>
                    <a:pt x="14910" y="46919"/>
                  </a:lnTo>
                  <a:cubicBezTo>
                    <a:pt x="19673" y="46919"/>
                    <a:pt x="23506" y="50822"/>
                    <a:pt x="23426" y="55573"/>
                  </a:cubicBezTo>
                  <a:cubicBezTo>
                    <a:pt x="23345" y="60187"/>
                    <a:pt x="19478" y="63940"/>
                    <a:pt x="14795" y="63940"/>
                  </a:cubicBezTo>
                  <a:lnTo>
                    <a:pt x="9171" y="63940"/>
                  </a:lnTo>
                  <a:cubicBezTo>
                    <a:pt x="5866" y="63940"/>
                    <a:pt x="3191" y="66660"/>
                    <a:pt x="3249" y="69966"/>
                  </a:cubicBezTo>
                  <a:cubicBezTo>
                    <a:pt x="3295" y="73179"/>
                    <a:pt x="6015" y="75796"/>
                    <a:pt x="9297" y="75796"/>
                  </a:cubicBezTo>
                  <a:lnTo>
                    <a:pt x="14910" y="75796"/>
                  </a:lnTo>
                  <a:cubicBezTo>
                    <a:pt x="19673" y="75796"/>
                    <a:pt x="23506" y="79698"/>
                    <a:pt x="23426" y="84450"/>
                  </a:cubicBezTo>
                  <a:cubicBezTo>
                    <a:pt x="23345" y="89075"/>
                    <a:pt x="19478" y="92840"/>
                    <a:pt x="14795" y="92840"/>
                  </a:cubicBezTo>
                  <a:lnTo>
                    <a:pt x="9171" y="92840"/>
                  </a:lnTo>
                  <a:lnTo>
                    <a:pt x="9171" y="90257"/>
                  </a:lnTo>
                  <a:lnTo>
                    <a:pt x="14795" y="90257"/>
                  </a:lnTo>
                  <a:cubicBezTo>
                    <a:pt x="18077" y="90257"/>
                    <a:pt x="20786" y="87640"/>
                    <a:pt x="20843" y="84427"/>
                  </a:cubicBezTo>
                  <a:cubicBezTo>
                    <a:pt x="20889" y="81110"/>
                    <a:pt x="18227" y="78401"/>
                    <a:pt x="14910" y="78401"/>
                  </a:cubicBezTo>
                  <a:lnTo>
                    <a:pt x="9297" y="78401"/>
                  </a:lnTo>
                  <a:cubicBezTo>
                    <a:pt x="4614" y="78401"/>
                    <a:pt x="747" y="74648"/>
                    <a:pt x="666" y="70034"/>
                  </a:cubicBezTo>
                  <a:cubicBezTo>
                    <a:pt x="586" y="65271"/>
                    <a:pt x="4419" y="61381"/>
                    <a:pt x="9171" y="61381"/>
                  </a:cubicBezTo>
                  <a:lnTo>
                    <a:pt x="14795" y="61381"/>
                  </a:lnTo>
                  <a:cubicBezTo>
                    <a:pt x="18077" y="61381"/>
                    <a:pt x="20786" y="58764"/>
                    <a:pt x="20843" y="55550"/>
                  </a:cubicBezTo>
                  <a:cubicBezTo>
                    <a:pt x="20889" y="52233"/>
                    <a:pt x="18227" y="49525"/>
                    <a:pt x="14910" y="49525"/>
                  </a:cubicBezTo>
                  <a:lnTo>
                    <a:pt x="9297" y="49525"/>
                  </a:lnTo>
                  <a:cubicBezTo>
                    <a:pt x="4614" y="49525"/>
                    <a:pt x="747" y="45772"/>
                    <a:pt x="666" y="41158"/>
                  </a:cubicBezTo>
                  <a:cubicBezTo>
                    <a:pt x="586" y="36395"/>
                    <a:pt x="4419" y="32504"/>
                    <a:pt x="9171" y="32504"/>
                  </a:cubicBezTo>
                  <a:lnTo>
                    <a:pt x="14795" y="32504"/>
                  </a:lnTo>
                  <a:cubicBezTo>
                    <a:pt x="18077" y="32504"/>
                    <a:pt x="20786" y="29887"/>
                    <a:pt x="20843" y="26673"/>
                  </a:cubicBezTo>
                  <a:cubicBezTo>
                    <a:pt x="20889" y="23357"/>
                    <a:pt x="18227" y="20648"/>
                    <a:pt x="14910" y="20648"/>
                  </a:cubicBezTo>
                  <a:lnTo>
                    <a:pt x="9297" y="20648"/>
                  </a:lnTo>
                  <a:cubicBezTo>
                    <a:pt x="4614" y="20648"/>
                    <a:pt x="747" y="16895"/>
                    <a:pt x="666" y="12281"/>
                  </a:cubicBezTo>
                  <a:cubicBezTo>
                    <a:pt x="586" y="7529"/>
                    <a:pt x="4419" y="3627"/>
                    <a:pt x="9171" y="3627"/>
                  </a:cubicBezTo>
                  <a:lnTo>
                    <a:pt x="12040" y="3627"/>
                  </a:lnTo>
                  <a:cubicBezTo>
                    <a:pt x="12913" y="3627"/>
                    <a:pt x="13624" y="2916"/>
                    <a:pt x="13624" y="2043"/>
                  </a:cubicBezTo>
                  <a:lnTo>
                    <a:pt x="13624" y="574"/>
                  </a:lnTo>
                  <a:close/>
                  <a:moveTo>
                    <a:pt x="13050" y="0"/>
                  </a:moveTo>
                  <a:lnTo>
                    <a:pt x="13050" y="2032"/>
                  </a:lnTo>
                  <a:cubicBezTo>
                    <a:pt x="13050" y="2594"/>
                    <a:pt x="12603" y="3042"/>
                    <a:pt x="12040" y="3042"/>
                  </a:cubicBezTo>
                  <a:lnTo>
                    <a:pt x="9171" y="3042"/>
                  </a:lnTo>
                  <a:cubicBezTo>
                    <a:pt x="4098" y="3042"/>
                    <a:pt x="12" y="7208"/>
                    <a:pt x="104" y="12281"/>
                  </a:cubicBezTo>
                  <a:cubicBezTo>
                    <a:pt x="184" y="17205"/>
                    <a:pt x="4305" y="21210"/>
                    <a:pt x="9297" y="21210"/>
                  </a:cubicBezTo>
                  <a:lnTo>
                    <a:pt x="14921" y="21210"/>
                  </a:lnTo>
                  <a:cubicBezTo>
                    <a:pt x="17917" y="21210"/>
                    <a:pt x="20327" y="23666"/>
                    <a:pt x="20270" y="26662"/>
                  </a:cubicBezTo>
                  <a:cubicBezTo>
                    <a:pt x="20224" y="29566"/>
                    <a:pt x="17767" y="31919"/>
                    <a:pt x="14806" y="31919"/>
                  </a:cubicBezTo>
                  <a:lnTo>
                    <a:pt x="9171" y="31919"/>
                  </a:lnTo>
                  <a:cubicBezTo>
                    <a:pt x="4098" y="31930"/>
                    <a:pt x="12" y="36085"/>
                    <a:pt x="104" y="41158"/>
                  </a:cubicBezTo>
                  <a:cubicBezTo>
                    <a:pt x="184" y="46081"/>
                    <a:pt x="4305" y="50087"/>
                    <a:pt x="9297" y="50087"/>
                  </a:cubicBezTo>
                  <a:lnTo>
                    <a:pt x="14921" y="50087"/>
                  </a:lnTo>
                  <a:cubicBezTo>
                    <a:pt x="17917" y="50087"/>
                    <a:pt x="20327" y="52543"/>
                    <a:pt x="20270" y="55539"/>
                  </a:cubicBezTo>
                  <a:cubicBezTo>
                    <a:pt x="20224" y="58442"/>
                    <a:pt x="17767" y="60807"/>
                    <a:pt x="14806" y="60807"/>
                  </a:cubicBezTo>
                  <a:lnTo>
                    <a:pt x="9171" y="60807"/>
                  </a:lnTo>
                  <a:cubicBezTo>
                    <a:pt x="4098" y="60807"/>
                    <a:pt x="1" y="64961"/>
                    <a:pt x="92" y="70046"/>
                  </a:cubicBezTo>
                  <a:cubicBezTo>
                    <a:pt x="173" y="74970"/>
                    <a:pt x="4305" y="78975"/>
                    <a:pt x="9297" y="78975"/>
                  </a:cubicBezTo>
                  <a:lnTo>
                    <a:pt x="14910" y="78975"/>
                  </a:lnTo>
                  <a:cubicBezTo>
                    <a:pt x="17905" y="78975"/>
                    <a:pt x="20315" y="81431"/>
                    <a:pt x="20270" y="84427"/>
                  </a:cubicBezTo>
                  <a:cubicBezTo>
                    <a:pt x="20224" y="87331"/>
                    <a:pt x="17767" y="89683"/>
                    <a:pt x="14795" y="89683"/>
                  </a:cubicBezTo>
                  <a:lnTo>
                    <a:pt x="8597" y="89683"/>
                  </a:lnTo>
                  <a:lnTo>
                    <a:pt x="8597" y="93414"/>
                  </a:lnTo>
                  <a:lnTo>
                    <a:pt x="14795" y="93414"/>
                  </a:lnTo>
                  <a:cubicBezTo>
                    <a:pt x="19787" y="93414"/>
                    <a:pt x="23919" y="89408"/>
                    <a:pt x="24000" y="84484"/>
                  </a:cubicBezTo>
                  <a:cubicBezTo>
                    <a:pt x="24080" y="79411"/>
                    <a:pt x="19994" y="75245"/>
                    <a:pt x="14910" y="75245"/>
                  </a:cubicBezTo>
                  <a:lnTo>
                    <a:pt x="14910" y="75234"/>
                  </a:lnTo>
                  <a:lnTo>
                    <a:pt x="9297" y="75234"/>
                  </a:lnTo>
                  <a:cubicBezTo>
                    <a:pt x="6325" y="75234"/>
                    <a:pt x="3868" y="72881"/>
                    <a:pt x="3823" y="69977"/>
                  </a:cubicBezTo>
                  <a:cubicBezTo>
                    <a:pt x="3765" y="66981"/>
                    <a:pt x="6175" y="64525"/>
                    <a:pt x="9171" y="64525"/>
                  </a:cubicBezTo>
                  <a:lnTo>
                    <a:pt x="14795" y="64525"/>
                  </a:lnTo>
                  <a:cubicBezTo>
                    <a:pt x="19787" y="64525"/>
                    <a:pt x="23919" y="60520"/>
                    <a:pt x="24000" y="55596"/>
                  </a:cubicBezTo>
                  <a:cubicBezTo>
                    <a:pt x="24080" y="50512"/>
                    <a:pt x="19994" y="46357"/>
                    <a:pt x="14910" y="46357"/>
                  </a:cubicBezTo>
                  <a:lnTo>
                    <a:pt x="9297" y="46357"/>
                  </a:lnTo>
                  <a:cubicBezTo>
                    <a:pt x="6325" y="46357"/>
                    <a:pt x="3868" y="43993"/>
                    <a:pt x="3823" y="41089"/>
                  </a:cubicBezTo>
                  <a:cubicBezTo>
                    <a:pt x="3765" y="38093"/>
                    <a:pt x="6175" y="35637"/>
                    <a:pt x="9171" y="35637"/>
                  </a:cubicBezTo>
                  <a:lnTo>
                    <a:pt x="14795" y="35637"/>
                  </a:lnTo>
                  <a:cubicBezTo>
                    <a:pt x="19787" y="35637"/>
                    <a:pt x="23919" y="31632"/>
                    <a:pt x="24000" y="26708"/>
                  </a:cubicBezTo>
                  <a:cubicBezTo>
                    <a:pt x="24080" y="21635"/>
                    <a:pt x="19994" y="17469"/>
                    <a:pt x="14910" y="17469"/>
                  </a:cubicBezTo>
                  <a:lnTo>
                    <a:pt x="9297" y="17469"/>
                  </a:lnTo>
                  <a:cubicBezTo>
                    <a:pt x="6325" y="17469"/>
                    <a:pt x="3868" y="15104"/>
                    <a:pt x="3823" y="12212"/>
                  </a:cubicBezTo>
                  <a:cubicBezTo>
                    <a:pt x="3765" y="9217"/>
                    <a:pt x="6175" y="6760"/>
                    <a:pt x="9171" y="6760"/>
                  </a:cubicBezTo>
                  <a:lnTo>
                    <a:pt x="12040" y="6760"/>
                  </a:lnTo>
                  <a:cubicBezTo>
                    <a:pt x="14657" y="6760"/>
                    <a:pt x="16780" y="4637"/>
                    <a:pt x="16780" y="2020"/>
                  </a:cubicBezTo>
                  <a:lnTo>
                    <a:pt x="167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3195740" y="1934544"/>
              <a:ext cx="168018" cy="675999"/>
            </a:xfrm>
            <a:custGeom>
              <a:rect b="b" l="l" r="r" t="t"/>
              <a:pathLst>
                <a:path extrusionOk="0" h="92255" w="22922">
                  <a:moveTo>
                    <a:pt x="15048" y="574"/>
                  </a:moveTo>
                  <a:lnTo>
                    <a:pt x="15048" y="1458"/>
                  </a:lnTo>
                  <a:cubicBezTo>
                    <a:pt x="15048" y="3443"/>
                    <a:pt x="13441" y="5050"/>
                    <a:pt x="11455" y="5050"/>
                  </a:cubicBezTo>
                  <a:lnTo>
                    <a:pt x="8586" y="5050"/>
                  </a:lnTo>
                  <a:cubicBezTo>
                    <a:pt x="4948" y="5050"/>
                    <a:pt x="2021" y="8034"/>
                    <a:pt x="2090" y="11673"/>
                  </a:cubicBezTo>
                  <a:cubicBezTo>
                    <a:pt x="2147" y="15196"/>
                    <a:pt x="5120" y="18054"/>
                    <a:pt x="8712" y="18054"/>
                  </a:cubicBezTo>
                  <a:lnTo>
                    <a:pt x="14325" y="18054"/>
                  </a:lnTo>
                  <a:cubicBezTo>
                    <a:pt x="18766" y="18054"/>
                    <a:pt x="22336" y="21692"/>
                    <a:pt x="22267" y="26134"/>
                  </a:cubicBezTo>
                  <a:cubicBezTo>
                    <a:pt x="22187" y="30438"/>
                    <a:pt x="18583" y="33927"/>
                    <a:pt x="14210" y="33927"/>
                  </a:cubicBezTo>
                  <a:lnTo>
                    <a:pt x="8586" y="33927"/>
                  </a:lnTo>
                  <a:cubicBezTo>
                    <a:pt x="4959" y="33938"/>
                    <a:pt x="2021" y="36911"/>
                    <a:pt x="2090" y="40549"/>
                  </a:cubicBezTo>
                  <a:cubicBezTo>
                    <a:pt x="2147" y="44073"/>
                    <a:pt x="5120" y="46942"/>
                    <a:pt x="8712" y="46942"/>
                  </a:cubicBezTo>
                  <a:lnTo>
                    <a:pt x="14325" y="46942"/>
                  </a:lnTo>
                  <a:cubicBezTo>
                    <a:pt x="18766" y="46942"/>
                    <a:pt x="22336" y="50569"/>
                    <a:pt x="22267" y="55011"/>
                  </a:cubicBezTo>
                  <a:cubicBezTo>
                    <a:pt x="22187" y="59315"/>
                    <a:pt x="18571" y="62815"/>
                    <a:pt x="14210" y="62815"/>
                  </a:cubicBezTo>
                  <a:lnTo>
                    <a:pt x="8586" y="62815"/>
                  </a:lnTo>
                  <a:cubicBezTo>
                    <a:pt x="4959" y="62815"/>
                    <a:pt x="2021" y="65788"/>
                    <a:pt x="2090" y="69426"/>
                  </a:cubicBezTo>
                  <a:cubicBezTo>
                    <a:pt x="2147" y="72950"/>
                    <a:pt x="5120" y="75819"/>
                    <a:pt x="8712" y="75819"/>
                  </a:cubicBezTo>
                  <a:lnTo>
                    <a:pt x="14325" y="75819"/>
                  </a:lnTo>
                  <a:cubicBezTo>
                    <a:pt x="18766" y="75819"/>
                    <a:pt x="22336" y="79457"/>
                    <a:pt x="22267" y="83887"/>
                  </a:cubicBezTo>
                  <a:cubicBezTo>
                    <a:pt x="22187" y="88180"/>
                    <a:pt x="18583" y="91692"/>
                    <a:pt x="14210" y="91692"/>
                  </a:cubicBezTo>
                  <a:lnTo>
                    <a:pt x="9160" y="91692"/>
                  </a:lnTo>
                  <a:lnTo>
                    <a:pt x="9160" y="90257"/>
                  </a:lnTo>
                  <a:lnTo>
                    <a:pt x="14210" y="90257"/>
                  </a:lnTo>
                  <a:cubicBezTo>
                    <a:pt x="17791" y="90257"/>
                    <a:pt x="20775" y="87388"/>
                    <a:pt x="20832" y="83864"/>
                  </a:cubicBezTo>
                  <a:cubicBezTo>
                    <a:pt x="20890" y="80226"/>
                    <a:pt x="17963" y="77242"/>
                    <a:pt x="14325" y="77242"/>
                  </a:cubicBezTo>
                  <a:lnTo>
                    <a:pt x="8712" y="77242"/>
                  </a:lnTo>
                  <a:cubicBezTo>
                    <a:pt x="4339" y="77242"/>
                    <a:pt x="724" y="73741"/>
                    <a:pt x="655" y="69449"/>
                  </a:cubicBezTo>
                  <a:cubicBezTo>
                    <a:pt x="575" y="65007"/>
                    <a:pt x="4156" y="61369"/>
                    <a:pt x="8586" y="61369"/>
                  </a:cubicBezTo>
                  <a:lnTo>
                    <a:pt x="14210" y="61369"/>
                  </a:lnTo>
                  <a:cubicBezTo>
                    <a:pt x="17791" y="61369"/>
                    <a:pt x="20775" y="58500"/>
                    <a:pt x="20832" y="54976"/>
                  </a:cubicBezTo>
                  <a:cubicBezTo>
                    <a:pt x="20890" y="51349"/>
                    <a:pt x="17963" y="48365"/>
                    <a:pt x="14325" y="48365"/>
                  </a:cubicBezTo>
                  <a:lnTo>
                    <a:pt x="8712" y="48365"/>
                  </a:lnTo>
                  <a:cubicBezTo>
                    <a:pt x="4339" y="48365"/>
                    <a:pt x="724" y="44865"/>
                    <a:pt x="655" y="40561"/>
                  </a:cubicBezTo>
                  <a:cubicBezTo>
                    <a:pt x="575" y="36131"/>
                    <a:pt x="4156" y="32492"/>
                    <a:pt x="8586" y="32492"/>
                  </a:cubicBezTo>
                  <a:lnTo>
                    <a:pt x="14210" y="32492"/>
                  </a:lnTo>
                  <a:cubicBezTo>
                    <a:pt x="17791" y="32492"/>
                    <a:pt x="20775" y="29623"/>
                    <a:pt x="20832" y="26099"/>
                  </a:cubicBezTo>
                  <a:cubicBezTo>
                    <a:pt x="20890" y="22461"/>
                    <a:pt x="17963" y="19489"/>
                    <a:pt x="14325" y="19489"/>
                  </a:cubicBezTo>
                  <a:lnTo>
                    <a:pt x="8712" y="19489"/>
                  </a:lnTo>
                  <a:cubicBezTo>
                    <a:pt x="4339" y="19489"/>
                    <a:pt x="724" y="15988"/>
                    <a:pt x="655" y="11684"/>
                  </a:cubicBezTo>
                  <a:cubicBezTo>
                    <a:pt x="575" y="7254"/>
                    <a:pt x="4156" y="3616"/>
                    <a:pt x="8586" y="3616"/>
                  </a:cubicBezTo>
                  <a:lnTo>
                    <a:pt x="11455" y="3616"/>
                  </a:lnTo>
                  <a:cubicBezTo>
                    <a:pt x="12649" y="3616"/>
                    <a:pt x="13613" y="2651"/>
                    <a:pt x="13613" y="1458"/>
                  </a:cubicBezTo>
                  <a:lnTo>
                    <a:pt x="13613" y="574"/>
                  </a:lnTo>
                  <a:close/>
                  <a:moveTo>
                    <a:pt x="13039" y="0"/>
                  </a:moveTo>
                  <a:lnTo>
                    <a:pt x="13039" y="1458"/>
                  </a:lnTo>
                  <a:cubicBezTo>
                    <a:pt x="13039" y="2330"/>
                    <a:pt x="12328" y="3042"/>
                    <a:pt x="11455" y="3042"/>
                  </a:cubicBezTo>
                  <a:lnTo>
                    <a:pt x="8586" y="3042"/>
                  </a:lnTo>
                  <a:cubicBezTo>
                    <a:pt x="3834" y="3042"/>
                    <a:pt x="1" y="6944"/>
                    <a:pt x="93" y="11696"/>
                  </a:cubicBezTo>
                  <a:cubicBezTo>
                    <a:pt x="162" y="16309"/>
                    <a:pt x="4029" y="20062"/>
                    <a:pt x="8712" y="20062"/>
                  </a:cubicBezTo>
                  <a:lnTo>
                    <a:pt x="14336" y="20062"/>
                  </a:lnTo>
                  <a:cubicBezTo>
                    <a:pt x="17642" y="20062"/>
                    <a:pt x="20316" y="22771"/>
                    <a:pt x="20258" y="26088"/>
                  </a:cubicBezTo>
                  <a:cubicBezTo>
                    <a:pt x="20212" y="29302"/>
                    <a:pt x="17492" y="31907"/>
                    <a:pt x="14221" y="31907"/>
                  </a:cubicBezTo>
                  <a:lnTo>
                    <a:pt x="8586" y="31907"/>
                  </a:lnTo>
                  <a:cubicBezTo>
                    <a:pt x="3834" y="31918"/>
                    <a:pt x="1" y="35821"/>
                    <a:pt x="93" y="40572"/>
                  </a:cubicBezTo>
                  <a:cubicBezTo>
                    <a:pt x="162" y="45186"/>
                    <a:pt x="4029" y="48939"/>
                    <a:pt x="8712" y="48939"/>
                  </a:cubicBezTo>
                  <a:lnTo>
                    <a:pt x="14336" y="48939"/>
                  </a:lnTo>
                  <a:cubicBezTo>
                    <a:pt x="17642" y="48939"/>
                    <a:pt x="20316" y="51659"/>
                    <a:pt x="20258" y="54965"/>
                  </a:cubicBezTo>
                  <a:cubicBezTo>
                    <a:pt x="20212" y="58178"/>
                    <a:pt x="17492" y="60795"/>
                    <a:pt x="14221" y="60795"/>
                  </a:cubicBezTo>
                  <a:lnTo>
                    <a:pt x="8586" y="60795"/>
                  </a:lnTo>
                  <a:cubicBezTo>
                    <a:pt x="3834" y="60795"/>
                    <a:pt x="1" y="64697"/>
                    <a:pt x="93" y="69449"/>
                  </a:cubicBezTo>
                  <a:cubicBezTo>
                    <a:pt x="162" y="74063"/>
                    <a:pt x="4029" y="77816"/>
                    <a:pt x="8712" y="77816"/>
                  </a:cubicBezTo>
                  <a:lnTo>
                    <a:pt x="14336" y="77816"/>
                  </a:lnTo>
                  <a:cubicBezTo>
                    <a:pt x="17642" y="77816"/>
                    <a:pt x="20316" y="80536"/>
                    <a:pt x="20258" y="83841"/>
                  </a:cubicBezTo>
                  <a:cubicBezTo>
                    <a:pt x="20212" y="87055"/>
                    <a:pt x="17492" y="89672"/>
                    <a:pt x="14221" y="89672"/>
                  </a:cubicBezTo>
                  <a:lnTo>
                    <a:pt x="8586" y="89672"/>
                  </a:lnTo>
                  <a:lnTo>
                    <a:pt x="8586" y="92254"/>
                  </a:lnTo>
                  <a:lnTo>
                    <a:pt x="14210" y="92254"/>
                  </a:lnTo>
                  <a:cubicBezTo>
                    <a:pt x="18893" y="92254"/>
                    <a:pt x="22760" y="88501"/>
                    <a:pt x="22841" y="83887"/>
                  </a:cubicBezTo>
                  <a:cubicBezTo>
                    <a:pt x="22921" y="79136"/>
                    <a:pt x="19088" y="75233"/>
                    <a:pt x="14325" y="75233"/>
                  </a:cubicBezTo>
                  <a:lnTo>
                    <a:pt x="8712" y="75233"/>
                  </a:lnTo>
                  <a:cubicBezTo>
                    <a:pt x="5430" y="75233"/>
                    <a:pt x="2721" y="72628"/>
                    <a:pt x="2664" y="69415"/>
                  </a:cubicBezTo>
                  <a:cubicBezTo>
                    <a:pt x="2606" y="66098"/>
                    <a:pt x="5281" y="63389"/>
                    <a:pt x="8586" y="63389"/>
                  </a:cubicBezTo>
                  <a:lnTo>
                    <a:pt x="14210" y="63389"/>
                  </a:lnTo>
                  <a:cubicBezTo>
                    <a:pt x="18893" y="63389"/>
                    <a:pt x="22760" y="59636"/>
                    <a:pt x="22841" y="55022"/>
                  </a:cubicBezTo>
                  <a:cubicBezTo>
                    <a:pt x="22921" y="50266"/>
                    <a:pt x="19099" y="46368"/>
                    <a:pt x="14346" y="46368"/>
                  </a:cubicBezTo>
                  <a:cubicBezTo>
                    <a:pt x="14339" y="46368"/>
                    <a:pt x="14332" y="46368"/>
                    <a:pt x="14325" y="46368"/>
                  </a:cubicBezTo>
                  <a:lnTo>
                    <a:pt x="8712" y="46368"/>
                  </a:lnTo>
                  <a:cubicBezTo>
                    <a:pt x="5430" y="46368"/>
                    <a:pt x="2721" y="43751"/>
                    <a:pt x="2664" y="40538"/>
                  </a:cubicBezTo>
                  <a:cubicBezTo>
                    <a:pt x="2606" y="37221"/>
                    <a:pt x="5281" y="34512"/>
                    <a:pt x="8586" y="34512"/>
                  </a:cubicBezTo>
                  <a:lnTo>
                    <a:pt x="14210" y="34512"/>
                  </a:lnTo>
                  <a:cubicBezTo>
                    <a:pt x="18893" y="34512"/>
                    <a:pt x="22760" y="30759"/>
                    <a:pt x="22841" y="26145"/>
                  </a:cubicBezTo>
                  <a:cubicBezTo>
                    <a:pt x="22921" y="21382"/>
                    <a:pt x="19088" y="17492"/>
                    <a:pt x="14325" y="17492"/>
                  </a:cubicBezTo>
                  <a:lnTo>
                    <a:pt x="8712" y="17492"/>
                  </a:lnTo>
                  <a:cubicBezTo>
                    <a:pt x="5430" y="17492"/>
                    <a:pt x="2721" y="14875"/>
                    <a:pt x="2664" y="11661"/>
                  </a:cubicBezTo>
                  <a:cubicBezTo>
                    <a:pt x="2606" y="8344"/>
                    <a:pt x="5281" y="5636"/>
                    <a:pt x="8586" y="5636"/>
                  </a:cubicBezTo>
                  <a:lnTo>
                    <a:pt x="11455" y="5636"/>
                  </a:lnTo>
                  <a:cubicBezTo>
                    <a:pt x="13751" y="5636"/>
                    <a:pt x="15622" y="3776"/>
                    <a:pt x="15622" y="1481"/>
                  </a:cubicBezTo>
                  <a:lnTo>
                    <a:pt x="15622"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3216795" y="2193083"/>
              <a:ext cx="90423" cy="76001"/>
            </a:xfrm>
            <a:custGeom>
              <a:rect b="b" l="l" r="r" t="t"/>
              <a:pathLst>
                <a:path extrusionOk="0" h="10372" w="12336">
                  <a:moveTo>
                    <a:pt x="6164" y="0"/>
                  </a:moveTo>
                  <a:cubicBezTo>
                    <a:pt x="4125" y="0"/>
                    <a:pt x="2125" y="1195"/>
                    <a:pt x="1306" y="3338"/>
                  </a:cubicBezTo>
                  <a:cubicBezTo>
                    <a:pt x="1" y="6752"/>
                    <a:pt x="2545" y="10371"/>
                    <a:pt x="6134" y="10371"/>
                  </a:cubicBezTo>
                  <a:cubicBezTo>
                    <a:pt x="6238" y="10371"/>
                    <a:pt x="6342" y="10368"/>
                    <a:pt x="6448" y="10362"/>
                  </a:cubicBezTo>
                  <a:lnTo>
                    <a:pt x="3716" y="7631"/>
                  </a:lnTo>
                  <a:lnTo>
                    <a:pt x="3693" y="7608"/>
                  </a:lnTo>
                  <a:cubicBezTo>
                    <a:pt x="2396" y="6242"/>
                    <a:pt x="2419" y="4096"/>
                    <a:pt x="3762" y="2764"/>
                  </a:cubicBezTo>
                  <a:cubicBezTo>
                    <a:pt x="4430" y="2101"/>
                    <a:pt x="5307" y="1769"/>
                    <a:pt x="6185" y="1769"/>
                  </a:cubicBezTo>
                  <a:cubicBezTo>
                    <a:pt x="7055" y="1769"/>
                    <a:pt x="7925" y="2096"/>
                    <a:pt x="8594" y="2753"/>
                  </a:cubicBezTo>
                  <a:lnTo>
                    <a:pt x="11325" y="5484"/>
                  </a:lnTo>
                  <a:lnTo>
                    <a:pt x="11325" y="5542"/>
                  </a:lnTo>
                  <a:lnTo>
                    <a:pt x="12335" y="5542"/>
                  </a:lnTo>
                  <a:lnTo>
                    <a:pt x="12335" y="4830"/>
                  </a:lnTo>
                  <a:lnTo>
                    <a:pt x="11325" y="4830"/>
                  </a:lnTo>
                  <a:cubicBezTo>
                    <a:pt x="11245" y="3579"/>
                    <a:pt x="10706" y="2408"/>
                    <a:pt x="9822" y="1525"/>
                  </a:cubicBezTo>
                  <a:cubicBezTo>
                    <a:pt x="8784" y="487"/>
                    <a:pt x="7466" y="0"/>
                    <a:pt x="6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3316610" y="2217792"/>
              <a:ext cx="150177" cy="26672"/>
            </a:xfrm>
            <a:custGeom>
              <a:rect b="b" l="l" r="r" t="t"/>
              <a:pathLst>
                <a:path extrusionOk="0" h="3640" w="20488">
                  <a:moveTo>
                    <a:pt x="18650" y="0"/>
                  </a:moveTo>
                  <a:cubicBezTo>
                    <a:pt x="18643" y="0"/>
                    <a:pt x="18636" y="0"/>
                    <a:pt x="18628" y="1"/>
                  </a:cubicBezTo>
                  <a:cubicBezTo>
                    <a:pt x="18043" y="1"/>
                    <a:pt x="17481" y="287"/>
                    <a:pt x="17148" y="781"/>
                  </a:cubicBezTo>
                  <a:cubicBezTo>
                    <a:pt x="16861" y="1194"/>
                    <a:pt x="16390" y="1447"/>
                    <a:pt x="15885" y="1458"/>
                  </a:cubicBezTo>
                  <a:lnTo>
                    <a:pt x="1" y="1458"/>
                  </a:lnTo>
                  <a:lnTo>
                    <a:pt x="1" y="2170"/>
                  </a:lnTo>
                  <a:lnTo>
                    <a:pt x="15885" y="2170"/>
                  </a:lnTo>
                  <a:cubicBezTo>
                    <a:pt x="16379" y="2170"/>
                    <a:pt x="16849" y="2422"/>
                    <a:pt x="17125" y="2835"/>
                  </a:cubicBezTo>
                  <a:cubicBezTo>
                    <a:pt x="17463" y="3342"/>
                    <a:pt x="18044" y="3639"/>
                    <a:pt x="18651" y="3639"/>
                  </a:cubicBezTo>
                  <a:cubicBezTo>
                    <a:pt x="18663" y="3639"/>
                    <a:pt x="18674" y="3639"/>
                    <a:pt x="18686" y="3639"/>
                  </a:cubicBezTo>
                  <a:cubicBezTo>
                    <a:pt x="19684" y="3616"/>
                    <a:pt x="20488" y="2790"/>
                    <a:pt x="20476" y="1791"/>
                  </a:cubicBezTo>
                  <a:cubicBezTo>
                    <a:pt x="20465" y="788"/>
                    <a:pt x="19650" y="0"/>
                    <a:pt x="186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3244021" y="2213249"/>
              <a:ext cx="55869" cy="55770"/>
            </a:xfrm>
            <a:custGeom>
              <a:rect b="b" l="l" r="r" t="t"/>
              <a:pathLst>
                <a:path extrusionOk="0" h="7611" w="7622">
                  <a:moveTo>
                    <a:pt x="4879" y="1"/>
                  </a:moveTo>
                  <a:lnTo>
                    <a:pt x="5093" y="214"/>
                  </a:lnTo>
                  <a:lnTo>
                    <a:pt x="5093" y="214"/>
                  </a:lnTo>
                  <a:cubicBezTo>
                    <a:pt x="5025" y="140"/>
                    <a:pt x="4954" y="69"/>
                    <a:pt x="4879" y="1"/>
                  </a:cubicBezTo>
                  <a:close/>
                  <a:moveTo>
                    <a:pt x="1" y="4879"/>
                  </a:moveTo>
                  <a:lnTo>
                    <a:pt x="1" y="4879"/>
                  </a:lnTo>
                  <a:cubicBezTo>
                    <a:pt x="64" y="4947"/>
                    <a:pt x="130" y="5012"/>
                    <a:pt x="197" y="5074"/>
                  </a:cubicBezTo>
                  <a:lnTo>
                    <a:pt x="197" y="5074"/>
                  </a:lnTo>
                  <a:lnTo>
                    <a:pt x="1" y="4879"/>
                  </a:lnTo>
                  <a:close/>
                  <a:moveTo>
                    <a:pt x="5093" y="214"/>
                  </a:moveTo>
                  <a:lnTo>
                    <a:pt x="5093" y="214"/>
                  </a:lnTo>
                  <a:cubicBezTo>
                    <a:pt x="6325" y="1553"/>
                    <a:pt x="6288" y="3654"/>
                    <a:pt x="4982" y="4970"/>
                  </a:cubicBezTo>
                  <a:cubicBezTo>
                    <a:pt x="4305" y="5648"/>
                    <a:pt x="3420" y="5984"/>
                    <a:pt x="2536" y="5984"/>
                  </a:cubicBezTo>
                  <a:cubicBezTo>
                    <a:pt x="1695" y="5984"/>
                    <a:pt x="855" y="5679"/>
                    <a:pt x="197" y="5074"/>
                  </a:cubicBezTo>
                  <a:lnTo>
                    <a:pt x="197" y="5074"/>
                  </a:lnTo>
                  <a:lnTo>
                    <a:pt x="2744" y="7610"/>
                  </a:lnTo>
                  <a:cubicBezTo>
                    <a:pt x="5349" y="7461"/>
                    <a:pt x="7438" y="5395"/>
                    <a:pt x="7622" y="2790"/>
                  </a:cubicBezTo>
                  <a:lnTo>
                    <a:pt x="7622" y="2732"/>
                  </a:lnTo>
                  <a:lnTo>
                    <a:pt x="5093" y="21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3234354" y="2206046"/>
              <a:ext cx="55276" cy="50369"/>
            </a:xfrm>
            <a:custGeom>
              <a:rect b="b" l="l" r="r" t="t"/>
              <a:pathLst>
                <a:path extrusionOk="0" h="6874" w="7541">
                  <a:moveTo>
                    <a:pt x="3795" y="1"/>
                  </a:moveTo>
                  <a:cubicBezTo>
                    <a:pt x="2915" y="1"/>
                    <a:pt x="2036" y="337"/>
                    <a:pt x="1366" y="1007"/>
                  </a:cubicBezTo>
                  <a:cubicBezTo>
                    <a:pt x="23" y="2327"/>
                    <a:pt x="0" y="4473"/>
                    <a:pt x="1297" y="5839"/>
                  </a:cubicBezTo>
                  <a:lnTo>
                    <a:pt x="1320" y="5862"/>
                  </a:lnTo>
                  <a:cubicBezTo>
                    <a:pt x="1990" y="6537"/>
                    <a:pt x="2871" y="6873"/>
                    <a:pt x="3753" y="6873"/>
                  </a:cubicBezTo>
                  <a:cubicBezTo>
                    <a:pt x="4639" y="6873"/>
                    <a:pt x="5525" y="6534"/>
                    <a:pt x="6198" y="5862"/>
                  </a:cubicBezTo>
                  <a:cubicBezTo>
                    <a:pt x="7541" y="4507"/>
                    <a:pt x="7541" y="2327"/>
                    <a:pt x="6198" y="984"/>
                  </a:cubicBezTo>
                  <a:cubicBezTo>
                    <a:pt x="5531" y="328"/>
                    <a:pt x="4663" y="1"/>
                    <a:pt x="37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3216795" y="1980642"/>
              <a:ext cx="90423" cy="76001"/>
            </a:xfrm>
            <a:custGeom>
              <a:rect b="b" l="l" r="r" t="t"/>
              <a:pathLst>
                <a:path extrusionOk="0" h="10372" w="12336">
                  <a:moveTo>
                    <a:pt x="6164" y="1"/>
                  </a:moveTo>
                  <a:cubicBezTo>
                    <a:pt x="4125" y="1"/>
                    <a:pt x="2125" y="1195"/>
                    <a:pt x="1306" y="3339"/>
                  </a:cubicBezTo>
                  <a:cubicBezTo>
                    <a:pt x="1" y="6752"/>
                    <a:pt x="2545" y="10372"/>
                    <a:pt x="6134" y="10372"/>
                  </a:cubicBezTo>
                  <a:cubicBezTo>
                    <a:pt x="6238" y="10372"/>
                    <a:pt x="6342" y="10369"/>
                    <a:pt x="6448" y="10363"/>
                  </a:cubicBezTo>
                  <a:lnTo>
                    <a:pt x="3716" y="7631"/>
                  </a:lnTo>
                  <a:cubicBezTo>
                    <a:pt x="3716" y="7620"/>
                    <a:pt x="3693" y="7608"/>
                    <a:pt x="3693" y="7608"/>
                  </a:cubicBezTo>
                  <a:cubicBezTo>
                    <a:pt x="2362" y="6242"/>
                    <a:pt x="2385" y="4073"/>
                    <a:pt x="3727" y="2730"/>
                  </a:cubicBezTo>
                  <a:cubicBezTo>
                    <a:pt x="4403" y="2066"/>
                    <a:pt x="5282" y="1733"/>
                    <a:pt x="6159" y="1733"/>
                  </a:cubicBezTo>
                  <a:cubicBezTo>
                    <a:pt x="7041" y="1733"/>
                    <a:pt x="7921" y="2069"/>
                    <a:pt x="8594" y="2742"/>
                  </a:cubicBezTo>
                  <a:lnTo>
                    <a:pt x="11325" y="5485"/>
                  </a:lnTo>
                  <a:lnTo>
                    <a:pt x="11325" y="5542"/>
                  </a:lnTo>
                  <a:lnTo>
                    <a:pt x="12335" y="5542"/>
                  </a:lnTo>
                  <a:lnTo>
                    <a:pt x="12335" y="4831"/>
                  </a:lnTo>
                  <a:lnTo>
                    <a:pt x="11325" y="4831"/>
                  </a:lnTo>
                  <a:cubicBezTo>
                    <a:pt x="11245" y="3580"/>
                    <a:pt x="10706" y="2397"/>
                    <a:pt x="9822" y="1525"/>
                  </a:cubicBezTo>
                  <a:cubicBezTo>
                    <a:pt x="8784" y="488"/>
                    <a:pt x="7466" y="1"/>
                    <a:pt x="61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3316610" y="2005358"/>
              <a:ext cx="153043" cy="26584"/>
            </a:xfrm>
            <a:custGeom>
              <a:rect b="b" l="l" r="r" t="t"/>
              <a:pathLst>
                <a:path extrusionOk="0" h="3628" w="20879">
                  <a:moveTo>
                    <a:pt x="18628" y="0"/>
                  </a:moveTo>
                  <a:cubicBezTo>
                    <a:pt x="18043" y="0"/>
                    <a:pt x="17481" y="287"/>
                    <a:pt x="17148" y="769"/>
                  </a:cubicBezTo>
                  <a:cubicBezTo>
                    <a:pt x="16861" y="1194"/>
                    <a:pt x="16390" y="1446"/>
                    <a:pt x="15885" y="1458"/>
                  </a:cubicBezTo>
                  <a:lnTo>
                    <a:pt x="1" y="1458"/>
                  </a:lnTo>
                  <a:lnTo>
                    <a:pt x="1" y="2169"/>
                  </a:lnTo>
                  <a:lnTo>
                    <a:pt x="15885" y="2169"/>
                  </a:lnTo>
                  <a:cubicBezTo>
                    <a:pt x="16379" y="2169"/>
                    <a:pt x="16849" y="2422"/>
                    <a:pt x="17125" y="2823"/>
                  </a:cubicBezTo>
                  <a:cubicBezTo>
                    <a:pt x="17490" y="3363"/>
                    <a:pt x="18064" y="3628"/>
                    <a:pt x="18635" y="3628"/>
                  </a:cubicBezTo>
                  <a:cubicBezTo>
                    <a:pt x="19268" y="3628"/>
                    <a:pt x="19897" y="3302"/>
                    <a:pt x="20235" y="2663"/>
                  </a:cubicBezTo>
                  <a:cubicBezTo>
                    <a:pt x="20878" y="1458"/>
                    <a:pt x="20006" y="0"/>
                    <a:pt x="186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3244021" y="2000727"/>
              <a:ext cx="55869" cy="55850"/>
            </a:xfrm>
            <a:custGeom>
              <a:rect b="b" l="l" r="r" t="t"/>
              <a:pathLst>
                <a:path extrusionOk="0" h="7622" w="7622">
                  <a:moveTo>
                    <a:pt x="4879" y="1"/>
                  </a:moveTo>
                  <a:cubicBezTo>
                    <a:pt x="6141" y="1367"/>
                    <a:pt x="6095" y="3478"/>
                    <a:pt x="4787" y="4787"/>
                  </a:cubicBezTo>
                  <a:cubicBezTo>
                    <a:pt x="4115" y="5459"/>
                    <a:pt x="3232" y="5798"/>
                    <a:pt x="2346" y="5798"/>
                  </a:cubicBezTo>
                  <a:cubicBezTo>
                    <a:pt x="1507" y="5798"/>
                    <a:pt x="666" y="5493"/>
                    <a:pt x="1" y="4879"/>
                  </a:cubicBezTo>
                  <a:lnTo>
                    <a:pt x="1" y="4879"/>
                  </a:lnTo>
                  <a:lnTo>
                    <a:pt x="2744" y="7622"/>
                  </a:lnTo>
                  <a:cubicBezTo>
                    <a:pt x="5349" y="7472"/>
                    <a:pt x="7438" y="5407"/>
                    <a:pt x="7622" y="2801"/>
                  </a:cubicBezTo>
                  <a:lnTo>
                    <a:pt x="7622" y="2732"/>
                  </a:lnTo>
                  <a:lnTo>
                    <a:pt x="4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3234098" y="1993392"/>
              <a:ext cx="55532" cy="50552"/>
            </a:xfrm>
            <a:custGeom>
              <a:rect b="b" l="l" r="r" t="t"/>
              <a:pathLst>
                <a:path extrusionOk="0" h="6899" w="7576">
                  <a:moveTo>
                    <a:pt x="3793" y="0"/>
                  </a:moveTo>
                  <a:cubicBezTo>
                    <a:pt x="2917" y="0"/>
                    <a:pt x="2041" y="333"/>
                    <a:pt x="1366" y="1002"/>
                  </a:cubicBezTo>
                  <a:cubicBezTo>
                    <a:pt x="24" y="2333"/>
                    <a:pt x="1" y="4514"/>
                    <a:pt x="1332" y="5868"/>
                  </a:cubicBezTo>
                  <a:cubicBezTo>
                    <a:pt x="1343" y="5880"/>
                    <a:pt x="1343" y="5880"/>
                    <a:pt x="1355" y="5891"/>
                  </a:cubicBezTo>
                  <a:cubicBezTo>
                    <a:pt x="2026" y="6563"/>
                    <a:pt x="2910" y="6898"/>
                    <a:pt x="3794" y="6898"/>
                  </a:cubicBezTo>
                  <a:cubicBezTo>
                    <a:pt x="4678" y="6898"/>
                    <a:pt x="5561" y="6563"/>
                    <a:pt x="6233" y="5891"/>
                  </a:cubicBezTo>
                  <a:cubicBezTo>
                    <a:pt x="7576" y="4537"/>
                    <a:pt x="7576" y="2356"/>
                    <a:pt x="6233" y="1013"/>
                  </a:cubicBezTo>
                  <a:cubicBezTo>
                    <a:pt x="5558" y="339"/>
                    <a:pt x="4676" y="0"/>
                    <a:pt x="3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3088670" y="2111564"/>
              <a:ext cx="139746" cy="26679"/>
            </a:xfrm>
            <a:custGeom>
              <a:rect b="b" l="l" r="r" t="t"/>
              <a:pathLst>
                <a:path extrusionOk="0" h="3641" w="19065">
                  <a:moveTo>
                    <a:pt x="2249" y="1"/>
                  </a:moveTo>
                  <a:cubicBezTo>
                    <a:pt x="1614" y="1"/>
                    <a:pt x="981" y="326"/>
                    <a:pt x="643" y="966"/>
                  </a:cubicBezTo>
                  <a:cubicBezTo>
                    <a:pt x="0" y="2171"/>
                    <a:pt x="873" y="3640"/>
                    <a:pt x="2250" y="3640"/>
                  </a:cubicBezTo>
                  <a:cubicBezTo>
                    <a:pt x="2847" y="3640"/>
                    <a:pt x="3409" y="3353"/>
                    <a:pt x="3742" y="2860"/>
                  </a:cubicBezTo>
                  <a:cubicBezTo>
                    <a:pt x="4029" y="2435"/>
                    <a:pt x="4488" y="2182"/>
                    <a:pt x="5004" y="2182"/>
                  </a:cubicBezTo>
                  <a:lnTo>
                    <a:pt x="19064" y="2182"/>
                  </a:lnTo>
                  <a:lnTo>
                    <a:pt x="19064" y="1459"/>
                  </a:lnTo>
                  <a:lnTo>
                    <a:pt x="5004" y="1459"/>
                  </a:lnTo>
                  <a:cubicBezTo>
                    <a:pt x="4499" y="1459"/>
                    <a:pt x="4040" y="1218"/>
                    <a:pt x="3765" y="805"/>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3234603" y="2086687"/>
              <a:ext cx="101301" cy="76257"/>
            </a:xfrm>
            <a:custGeom>
              <a:rect b="b" l="l" r="r" t="t"/>
              <a:pathLst>
                <a:path extrusionOk="0" h="10407" w="13820">
                  <a:moveTo>
                    <a:pt x="8445" y="0"/>
                  </a:moveTo>
                  <a:cubicBezTo>
                    <a:pt x="5733" y="0"/>
                    <a:pt x="3459" y="2121"/>
                    <a:pt x="3283" y="4866"/>
                  </a:cubicBezTo>
                  <a:lnTo>
                    <a:pt x="0" y="4866"/>
                  </a:lnTo>
                  <a:lnTo>
                    <a:pt x="0" y="5577"/>
                  </a:lnTo>
                  <a:lnTo>
                    <a:pt x="3283" y="5577"/>
                  </a:lnTo>
                  <a:cubicBezTo>
                    <a:pt x="3471" y="8312"/>
                    <a:pt x="5753" y="10406"/>
                    <a:pt x="8459" y="10406"/>
                  </a:cubicBezTo>
                  <a:cubicBezTo>
                    <a:pt x="8558" y="10406"/>
                    <a:pt x="8658" y="10404"/>
                    <a:pt x="8758" y="10398"/>
                  </a:cubicBezTo>
                  <a:lnTo>
                    <a:pt x="6015" y="7666"/>
                  </a:lnTo>
                  <a:lnTo>
                    <a:pt x="5992" y="7643"/>
                  </a:lnTo>
                  <a:cubicBezTo>
                    <a:pt x="4672" y="6278"/>
                    <a:pt x="4683" y="4108"/>
                    <a:pt x="6038" y="2766"/>
                  </a:cubicBezTo>
                  <a:cubicBezTo>
                    <a:pt x="6708" y="2101"/>
                    <a:pt x="7586" y="1768"/>
                    <a:pt x="8465" y="1768"/>
                  </a:cubicBezTo>
                  <a:cubicBezTo>
                    <a:pt x="9348" y="1768"/>
                    <a:pt x="10231" y="2104"/>
                    <a:pt x="10904" y="2777"/>
                  </a:cubicBezTo>
                  <a:lnTo>
                    <a:pt x="13635" y="5520"/>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3278765" y="2107116"/>
              <a:ext cx="55781" cy="55762"/>
            </a:xfrm>
            <a:custGeom>
              <a:rect b="b" l="l" r="r" t="t"/>
              <a:pathLst>
                <a:path extrusionOk="0" h="7610" w="7610">
                  <a:moveTo>
                    <a:pt x="4878" y="1"/>
                  </a:moveTo>
                  <a:cubicBezTo>
                    <a:pt x="6221" y="1344"/>
                    <a:pt x="6221" y="3524"/>
                    <a:pt x="4878" y="4878"/>
                  </a:cubicBezTo>
                  <a:cubicBezTo>
                    <a:pt x="4201" y="5550"/>
                    <a:pt x="3317" y="5885"/>
                    <a:pt x="2435" y="5885"/>
                  </a:cubicBezTo>
                  <a:cubicBezTo>
                    <a:pt x="1552" y="5885"/>
                    <a:pt x="672" y="5550"/>
                    <a:pt x="0" y="4878"/>
                  </a:cubicBezTo>
                  <a:lnTo>
                    <a:pt x="0" y="4878"/>
                  </a:lnTo>
                  <a:lnTo>
                    <a:pt x="2732" y="7610"/>
                  </a:lnTo>
                  <a:cubicBezTo>
                    <a:pt x="5360" y="7461"/>
                    <a:pt x="7460" y="5360"/>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3268754" y="2099693"/>
              <a:ext cx="54938" cy="49864"/>
            </a:xfrm>
            <a:custGeom>
              <a:rect b="b" l="l" r="r" t="t"/>
              <a:pathLst>
                <a:path extrusionOk="0" h="6805" w="7495">
                  <a:moveTo>
                    <a:pt x="3792" y="1"/>
                  </a:moveTo>
                  <a:cubicBezTo>
                    <a:pt x="2917" y="1"/>
                    <a:pt x="2040" y="333"/>
                    <a:pt x="1366" y="1002"/>
                  </a:cubicBezTo>
                  <a:cubicBezTo>
                    <a:pt x="23" y="2333"/>
                    <a:pt x="0" y="4514"/>
                    <a:pt x="1332" y="5868"/>
                  </a:cubicBezTo>
                  <a:lnTo>
                    <a:pt x="1332" y="5857"/>
                  </a:lnTo>
                  <a:lnTo>
                    <a:pt x="1355" y="5891"/>
                  </a:lnTo>
                  <a:cubicBezTo>
                    <a:pt x="2019" y="6500"/>
                    <a:pt x="2860" y="6804"/>
                    <a:pt x="3700" y="6804"/>
                  </a:cubicBezTo>
                  <a:cubicBezTo>
                    <a:pt x="4585" y="6804"/>
                    <a:pt x="5469" y="6466"/>
                    <a:pt x="6141" y="5788"/>
                  </a:cubicBezTo>
                  <a:cubicBezTo>
                    <a:pt x="7449" y="4480"/>
                    <a:pt x="7495" y="2368"/>
                    <a:pt x="6232" y="1014"/>
                  </a:cubicBezTo>
                  <a:cubicBezTo>
                    <a:pt x="5558" y="339"/>
                    <a:pt x="4675" y="1"/>
                    <a:pt x="37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3088670" y="2323456"/>
              <a:ext cx="139746" cy="26716"/>
            </a:xfrm>
            <a:custGeom>
              <a:rect b="b" l="l" r="r" t="t"/>
              <a:pathLst>
                <a:path extrusionOk="0" h="3646" w="19065">
                  <a:moveTo>
                    <a:pt x="2249" y="1"/>
                  </a:moveTo>
                  <a:cubicBezTo>
                    <a:pt x="1614" y="1"/>
                    <a:pt x="981" y="327"/>
                    <a:pt x="643" y="960"/>
                  </a:cubicBezTo>
                  <a:cubicBezTo>
                    <a:pt x="0" y="2177"/>
                    <a:pt x="873" y="3646"/>
                    <a:pt x="2250" y="3646"/>
                  </a:cubicBezTo>
                  <a:cubicBezTo>
                    <a:pt x="2847" y="3646"/>
                    <a:pt x="3398" y="3347"/>
                    <a:pt x="3742" y="2865"/>
                  </a:cubicBezTo>
                  <a:cubicBezTo>
                    <a:pt x="4029" y="2441"/>
                    <a:pt x="4488" y="2188"/>
                    <a:pt x="5004" y="2177"/>
                  </a:cubicBezTo>
                  <a:lnTo>
                    <a:pt x="19064" y="2177"/>
                  </a:lnTo>
                  <a:lnTo>
                    <a:pt x="19064" y="1465"/>
                  </a:lnTo>
                  <a:lnTo>
                    <a:pt x="5004" y="1465"/>
                  </a:lnTo>
                  <a:cubicBezTo>
                    <a:pt x="4499" y="1465"/>
                    <a:pt x="4040" y="1224"/>
                    <a:pt x="3765" y="811"/>
                  </a:cubicBezTo>
                  <a:cubicBezTo>
                    <a:pt x="3400" y="266"/>
                    <a:pt x="2823" y="1"/>
                    <a:pt x="22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3234603" y="2298535"/>
              <a:ext cx="101301" cy="76257"/>
            </a:xfrm>
            <a:custGeom>
              <a:rect b="b" l="l" r="r" t="t"/>
              <a:pathLst>
                <a:path extrusionOk="0" h="10407" w="13820">
                  <a:moveTo>
                    <a:pt x="8445" y="0"/>
                  </a:moveTo>
                  <a:cubicBezTo>
                    <a:pt x="5733" y="0"/>
                    <a:pt x="3459" y="2121"/>
                    <a:pt x="3283" y="4866"/>
                  </a:cubicBezTo>
                  <a:lnTo>
                    <a:pt x="0" y="4866"/>
                  </a:lnTo>
                  <a:lnTo>
                    <a:pt x="0" y="5578"/>
                  </a:lnTo>
                  <a:lnTo>
                    <a:pt x="3283" y="5578"/>
                  </a:lnTo>
                  <a:cubicBezTo>
                    <a:pt x="3471" y="8313"/>
                    <a:pt x="5753" y="10407"/>
                    <a:pt x="8459" y="10407"/>
                  </a:cubicBezTo>
                  <a:cubicBezTo>
                    <a:pt x="8558" y="10407"/>
                    <a:pt x="8658" y="10404"/>
                    <a:pt x="8758" y="10398"/>
                  </a:cubicBezTo>
                  <a:lnTo>
                    <a:pt x="6015" y="7666"/>
                  </a:lnTo>
                  <a:lnTo>
                    <a:pt x="5992" y="7632"/>
                  </a:lnTo>
                  <a:cubicBezTo>
                    <a:pt x="4695" y="6278"/>
                    <a:pt x="4729" y="4120"/>
                    <a:pt x="6060" y="2800"/>
                  </a:cubicBezTo>
                  <a:cubicBezTo>
                    <a:pt x="6736" y="2136"/>
                    <a:pt x="7616" y="1803"/>
                    <a:pt x="8495" y="1803"/>
                  </a:cubicBezTo>
                  <a:cubicBezTo>
                    <a:pt x="9363" y="1803"/>
                    <a:pt x="10231" y="2127"/>
                    <a:pt x="10904" y="2777"/>
                  </a:cubicBezTo>
                  <a:lnTo>
                    <a:pt x="13635" y="5509"/>
                  </a:lnTo>
                  <a:cubicBezTo>
                    <a:pt x="13819" y="2651"/>
                    <a:pt x="11638" y="195"/>
                    <a:pt x="8781" y="11"/>
                  </a:cubicBezTo>
                  <a:cubicBezTo>
                    <a:pt x="8668" y="4"/>
                    <a:pt x="8556" y="0"/>
                    <a:pt x="84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3278765" y="2318964"/>
              <a:ext cx="55781" cy="55770"/>
            </a:xfrm>
            <a:custGeom>
              <a:rect b="b" l="l" r="r" t="t"/>
              <a:pathLst>
                <a:path extrusionOk="0" h="7611" w="7610">
                  <a:moveTo>
                    <a:pt x="4878" y="1"/>
                  </a:moveTo>
                  <a:lnTo>
                    <a:pt x="4878" y="1"/>
                  </a:lnTo>
                  <a:cubicBezTo>
                    <a:pt x="6221" y="1344"/>
                    <a:pt x="6221" y="3524"/>
                    <a:pt x="4878" y="4878"/>
                  </a:cubicBezTo>
                  <a:cubicBezTo>
                    <a:pt x="4201" y="5550"/>
                    <a:pt x="3317" y="5886"/>
                    <a:pt x="2435" y="5886"/>
                  </a:cubicBezTo>
                  <a:cubicBezTo>
                    <a:pt x="1552" y="5886"/>
                    <a:pt x="672" y="5550"/>
                    <a:pt x="0" y="4879"/>
                  </a:cubicBezTo>
                  <a:lnTo>
                    <a:pt x="0" y="4879"/>
                  </a:lnTo>
                  <a:lnTo>
                    <a:pt x="2732" y="7610"/>
                  </a:lnTo>
                  <a:cubicBezTo>
                    <a:pt x="5360" y="7461"/>
                    <a:pt x="7460" y="5361"/>
                    <a:pt x="7609" y="2732"/>
                  </a:cubicBezTo>
                  <a:lnTo>
                    <a:pt x="48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3269004" y="2311754"/>
              <a:ext cx="56287" cy="51058"/>
            </a:xfrm>
            <a:custGeom>
              <a:rect b="b" l="l" r="r" t="t"/>
              <a:pathLst>
                <a:path extrusionOk="0" h="6968" w="7679">
                  <a:moveTo>
                    <a:pt x="3790" y="0"/>
                  </a:moveTo>
                  <a:cubicBezTo>
                    <a:pt x="2912" y="0"/>
                    <a:pt x="2035" y="333"/>
                    <a:pt x="1366" y="996"/>
                  </a:cubicBezTo>
                  <a:cubicBezTo>
                    <a:pt x="24" y="2327"/>
                    <a:pt x="1" y="4474"/>
                    <a:pt x="1298" y="5840"/>
                  </a:cubicBezTo>
                  <a:lnTo>
                    <a:pt x="1298" y="5828"/>
                  </a:lnTo>
                  <a:lnTo>
                    <a:pt x="1321" y="5862"/>
                  </a:lnTo>
                  <a:cubicBezTo>
                    <a:pt x="2002" y="6597"/>
                    <a:pt x="2928" y="6968"/>
                    <a:pt x="3856" y="6968"/>
                  </a:cubicBezTo>
                  <a:cubicBezTo>
                    <a:pt x="4739" y="6968"/>
                    <a:pt x="5624" y="6632"/>
                    <a:pt x="6302" y="5954"/>
                  </a:cubicBezTo>
                  <a:cubicBezTo>
                    <a:pt x="7679" y="4566"/>
                    <a:pt x="7645" y="2316"/>
                    <a:pt x="6198" y="985"/>
                  </a:cubicBezTo>
                  <a:cubicBezTo>
                    <a:pt x="5530" y="328"/>
                    <a:pt x="4659" y="0"/>
                    <a:pt x="37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3216780" y="2404433"/>
              <a:ext cx="90438" cy="76074"/>
            </a:xfrm>
            <a:custGeom>
              <a:rect b="b" l="l" r="r" t="t"/>
              <a:pathLst>
                <a:path extrusionOk="0" h="10382" w="12338">
                  <a:moveTo>
                    <a:pt x="6169" y="0"/>
                  </a:moveTo>
                  <a:cubicBezTo>
                    <a:pt x="4129" y="0"/>
                    <a:pt x="2128" y="1197"/>
                    <a:pt x="1308" y="3349"/>
                  </a:cubicBezTo>
                  <a:cubicBezTo>
                    <a:pt x="1" y="6767"/>
                    <a:pt x="2554" y="10381"/>
                    <a:pt x="6151" y="10381"/>
                  </a:cubicBezTo>
                  <a:cubicBezTo>
                    <a:pt x="6250" y="10381"/>
                    <a:pt x="6349" y="10378"/>
                    <a:pt x="6450" y="10373"/>
                  </a:cubicBezTo>
                  <a:lnTo>
                    <a:pt x="3718" y="7630"/>
                  </a:lnTo>
                  <a:cubicBezTo>
                    <a:pt x="3638" y="7550"/>
                    <a:pt x="3557" y="7458"/>
                    <a:pt x="3477" y="7377"/>
                  </a:cubicBezTo>
                  <a:cubicBezTo>
                    <a:pt x="2318" y="5943"/>
                    <a:pt x="2478" y="3854"/>
                    <a:pt x="3844" y="2626"/>
                  </a:cubicBezTo>
                  <a:cubicBezTo>
                    <a:pt x="4504" y="2033"/>
                    <a:pt x="5332" y="1737"/>
                    <a:pt x="6159" y="1737"/>
                  </a:cubicBezTo>
                  <a:cubicBezTo>
                    <a:pt x="7043" y="1737"/>
                    <a:pt x="7925" y="2076"/>
                    <a:pt x="8596" y="2752"/>
                  </a:cubicBezTo>
                  <a:lnTo>
                    <a:pt x="11327" y="5484"/>
                  </a:lnTo>
                  <a:lnTo>
                    <a:pt x="11327" y="5552"/>
                  </a:lnTo>
                  <a:lnTo>
                    <a:pt x="12337" y="5552"/>
                  </a:lnTo>
                  <a:lnTo>
                    <a:pt x="12337" y="4841"/>
                  </a:lnTo>
                  <a:lnTo>
                    <a:pt x="11327" y="4841"/>
                  </a:lnTo>
                  <a:cubicBezTo>
                    <a:pt x="11247" y="3590"/>
                    <a:pt x="10708" y="2408"/>
                    <a:pt x="9824" y="1524"/>
                  </a:cubicBezTo>
                  <a:cubicBezTo>
                    <a:pt x="8787" y="487"/>
                    <a:pt x="7470" y="0"/>
                    <a:pt x="616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3316610" y="2429134"/>
              <a:ext cx="153043" cy="26672"/>
            </a:xfrm>
            <a:custGeom>
              <a:rect b="b" l="l" r="r" t="t"/>
              <a:pathLst>
                <a:path extrusionOk="0" h="3640" w="20879">
                  <a:moveTo>
                    <a:pt x="18628" y="1"/>
                  </a:moveTo>
                  <a:cubicBezTo>
                    <a:pt x="18043" y="1"/>
                    <a:pt x="17481" y="299"/>
                    <a:pt x="17148" y="781"/>
                  </a:cubicBezTo>
                  <a:cubicBezTo>
                    <a:pt x="16861" y="1206"/>
                    <a:pt x="16390" y="1458"/>
                    <a:pt x="15885" y="1470"/>
                  </a:cubicBezTo>
                  <a:lnTo>
                    <a:pt x="1" y="1470"/>
                  </a:lnTo>
                  <a:lnTo>
                    <a:pt x="1" y="2181"/>
                  </a:lnTo>
                  <a:lnTo>
                    <a:pt x="15885" y="2181"/>
                  </a:lnTo>
                  <a:cubicBezTo>
                    <a:pt x="16379" y="2181"/>
                    <a:pt x="16849" y="2423"/>
                    <a:pt x="17125" y="2836"/>
                  </a:cubicBezTo>
                  <a:cubicBezTo>
                    <a:pt x="17490" y="3375"/>
                    <a:pt x="18064" y="3640"/>
                    <a:pt x="18635" y="3640"/>
                  </a:cubicBezTo>
                  <a:cubicBezTo>
                    <a:pt x="19268" y="3640"/>
                    <a:pt x="19897" y="3314"/>
                    <a:pt x="20235" y="2675"/>
                  </a:cubicBezTo>
                  <a:cubicBezTo>
                    <a:pt x="20878" y="1470"/>
                    <a:pt x="20006" y="1"/>
                    <a:pt x="186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3244021" y="2424598"/>
              <a:ext cx="55869" cy="55762"/>
            </a:xfrm>
            <a:custGeom>
              <a:rect b="b" l="l" r="r" t="t"/>
              <a:pathLst>
                <a:path extrusionOk="0" h="7610" w="7622">
                  <a:moveTo>
                    <a:pt x="4879" y="0"/>
                  </a:moveTo>
                  <a:lnTo>
                    <a:pt x="5074" y="194"/>
                  </a:lnTo>
                  <a:lnTo>
                    <a:pt x="5074" y="194"/>
                  </a:lnTo>
                  <a:cubicBezTo>
                    <a:pt x="5012" y="128"/>
                    <a:pt x="4947" y="63"/>
                    <a:pt x="4879" y="0"/>
                  </a:cubicBezTo>
                  <a:close/>
                  <a:moveTo>
                    <a:pt x="1" y="4878"/>
                  </a:moveTo>
                  <a:lnTo>
                    <a:pt x="1" y="4878"/>
                  </a:lnTo>
                  <a:cubicBezTo>
                    <a:pt x="64" y="4946"/>
                    <a:pt x="130" y="5011"/>
                    <a:pt x="197" y="5073"/>
                  </a:cubicBezTo>
                  <a:lnTo>
                    <a:pt x="197" y="5073"/>
                  </a:lnTo>
                  <a:lnTo>
                    <a:pt x="1" y="4878"/>
                  </a:lnTo>
                  <a:close/>
                  <a:moveTo>
                    <a:pt x="5074" y="194"/>
                  </a:moveTo>
                  <a:lnTo>
                    <a:pt x="5074" y="194"/>
                  </a:lnTo>
                  <a:cubicBezTo>
                    <a:pt x="6325" y="1543"/>
                    <a:pt x="6294" y="3657"/>
                    <a:pt x="4982" y="4970"/>
                  </a:cubicBezTo>
                  <a:cubicBezTo>
                    <a:pt x="4305" y="5647"/>
                    <a:pt x="3420" y="5983"/>
                    <a:pt x="2536" y="5983"/>
                  </a:cubicBezTo>
                  <a:cubicBezTo>
                    <a:pt x="1695" y="5983"/>
                    <a:pt x="855" y="5678"/>
                    <a:pt x="197" y="5073"/>
                  </a:cubicBezTo>
                  <a:lnTo>
                    <a:pt x="197" y="5073"/>
                  </a:lnTo>
                  <a:lnTo>
                    <a:pt x="2744" y="7609"/>
                  </a:lnTo>
                  <a:cubicBezTo>
                    <a:pt x="5349" y="7472"/>
                    <a:pt x="7438" y="5406"/>
                    <a:pt x="7622" y="2800"/>
                  </a:cubicBezTo>
                  <a:lnTo>
                    <a:pt x="7622" y="2732"/>
                  </a:lnTo>
                  <a:lnTo>
                    <a:pt x="5074" y="194"/>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3233761" y="2417183"/>
              <a:ext cx="55869" cy="50618"/>
            </a:xfrm>
            <a:custGeom>
              <a:rect b="b" l="l" r="r" t="t"/>
              <a:pathLst>
                <a:path extrusionOk="0" h="6908" w="7622">
                  <a:moveTo>
                    <a:pt x="3836" y="1"/>
                  </a:moveTo>
                  <a:cubicBezTo>
                    <a:pt x="3011" y="1"/>
                    <a:pt x="2185" y="294"/>
                    <a:pt x="1527" y="886"/>
                  </a:cubicBezTo>
                  <a:cubicBezTo>
                    <a:pt x="161" y="2125"/>
                    <a:pt x="1" y="4214"/>
                    <a:pt x="1160" y="5637"/>
                  </a:cubicBezTo>
                  <a:cubicBezTo>
                    <a:pt x="1240" y="5729"/>
                    <a:pt x="1321" y="5810"/>
                    <a:pt x="1401" y="5901"/>
                  </a:cubicBezTo>
                  <a:cubicBezTo>
                    <a:pt x="2071" y="6571"/>
                    <a:pt x="2952" y="6907"/>
                    <a:pt x="3834" y="6907"/>
                  </a:cubicBezTo>
                  <a:cubicBezTo>
                    <a:pt x="4720" y="6907"/>
                    <a:pt x="5606" y="6568"/>
                    <a:pt x="6279" y="5890"/>
                  </a:cubicBezTo>
                  <a:cubicBezTo>
                    <a:pt x="7622" y="4547"/>
                    <a:pt x="7622" y="2366"/>
                    <a:pt x="6279" y="1012"/>
                  </a:cubicBezTo>
                  <a:cubicBezTo>
                    <a:pt x="5607" y="340"/>
                    <a:pt x="4722" y="1"/>
                    <a:pt x="38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3091763" y="2535751"/>
              <a:ext cx="136653" cy="26716"/>
            </a:xfrm>
            <a:custGeom>
              <a:rect b="b" l="l" r="r" t="t"/>
              <a:pathLst>
                <a:path extrusionOk="0" h="3646" w="18643">
                  <a:moveTo>
                    <a:pt x="1849" y="1"/>
                  </a:moveTo>
                  <a:cubicBezTo>
                    <a:pt x="927" y="1"/>
                    <a:pt x="22" y="689"/>
                    <a:pt x="15" y="1806"/>
                  </a:cubicBezTo>
                  <a:cubicBezTo>
                    <a:pt x="0" y="2936"/>
                    <a:pt x="914" y="3646"/>
                    <a:pt x="1847" y="3646"/>
                  </a:cubicBezTo>
                  <a:cubicBezTo>
                    <a:pt x="2392" y="3646"/>
                    <a:pt x="2943" y="3403"/>
                    <a:pt x="3320" y="2862"/>
                  </a:cubicBezTo>
                  <a:cubicBezTo>
                    <a:pt x="3607" y="2437"/>
                    <a:pt x="4066" y="2185"/>
                    <a:pt x="4582" y="2185"/>
                  </a:cubicBezTo>
                  <a:lnTo>
                    <a:pt x="18642" y="2185"/>
                  </a:lnTo>
                  <a:lnTo>
                    <a:pt x="18642" y="1462"/>
                  </a:lnTo>
                  <a:lnTo>
                    <a:pt x="4582" y="1462"/>
                  </a:lnTo>
                  <a:cubicBezTo>
                    <a:pt x="4077" y="1462"/>
                    <a:pt x="3618" y="1221"/>
                    <a:pt x="3343" y="807"/>
                  </a:cubicBezTo>
                  <a:cubicBezTo>
                    <a:pt x="2967" y="251"/>
                    <a:pt x="2405"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3234603" y="2510888"/>
              <a:ext cx="101301" cy="76184"/>
            </a:xfrm>
            <a:custGeom>
              <a:rect b="b" l="l" r="r" t="t"/>
              <a:pathLst>
                <a:path extrusionOk="0" h="10397" w="13820">
                  <a:moveTo>
                    <a:pt x="8443" y="0"/>
                  </a:moveTo>
                  <a:cubicBezTo>
                    <a:pt x="5732" y="0"/>
                    <a:pt x="3459" y="2110"/>
                    <a:pt x="3283" y="4855"/>
                  </a:cubicBezTo>
                  <a:lnTo>
                    <a:pt x="0" y="4855"/>
                  </a:lnTo>
                  <a:lnTo>
                    <a:pt x="0" y="5578"/>
                  </a:lnTo>
                  <a:lnTo>
                    <a:pt x="3283" y="5578"/>
                  </a:lnTo>
                  <a:cubicBezTo>
                    <a:pt x="3471" y="8295"/>
                    <a:pt x="5743" y="10396"/>
                    <a:pt x="8441" y="10396"/>
                  </a:cubicBezTo>
                  <a:cubicBezTo>
                    <a:pt x="8546" y="10396"/>
                    <a:pt x="8651" y="10393"/>
                    <a:pt x="8758" y="10387"/>
                  </a:cubicBezTo>
                  <a:lnTo>
                    <a:pt x="6015" y="7655"/>
                  </a:lnTo>
                  <a:lnTo>
                    <a:pt x="5992" y="7632"/>
                  </a:lnTo>
                  <a:cubicBezTo>
                    <a:pt x="4672" y="6278"/>
                    <a:pt x="4683" y="4097"/>
                    <a:pt x="6038" y="2766"/>
                  </a:cubicBezTo>
                  <a:cubicBezTo>
                    <a:pt x="6708" y="2101"/>
                    <a:pt x="7586" y="1769"/>
                    <a:pt x="8465" y="1769"/>
                  </a:cubicBezTo>
                  <a:cubicBezTo>
                    <a:pt x="9348" y="1769"/>
                    <a:pt x="10231" y="2104"/>
                    <a:pt x="10904" y="2777"/>
                  </a:cubicBezTo>
                  <a:lnTo>
                    <a:pt x="13635" y="5509"/>
                  </a:lnTo>
                  <a:cubicBezTo>
                    <a:pt x="13819" y="2651"/>
                    <a:pt x="11638" y="183"/>
                    <a:pt x="8781" y="11"/>
                  </a:cubicBezTo>
                  <a:cubicBezTo>
                    <a:pt x="8667" y="4"/>
                    <a:pt x="8555" y="0"/>
                    <a:pt x="844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3278765" y="2531237"/>
              <a:ext cx="55781" cy="55762"/>
            </a:xfrm>
            <a:custGeom>
              <a:rect b="b" l="l" r="r" t="t"/>
              <a:pathLst>
                <a:path extrusionOk="0" h="7610" w="7610">
                  <a:moveTo>
                    <a:pt x="4878" y="0"/>
                  </a:moveTo>
                  <a:cubicBezTo>
                    <a:pt x="6221" y="1343"/>
                    <a:pt x="6221" y="3535"/>
                    <a:pt x="4878" y="4878"/>
                  </a:cubicBezTo>
                  <a:cubicBezTo>
                    <a:pt x="4201" y="5549"/>
                    <a:pt x="3317" y="5885"/>
                    <a:pt x="2435" y="5885"/>
                  </a:cubicBezTo>
                  <a:cubicBezTo>
                    <a:pt x="1552" y="5885"/>
                    <a:pt x="672" y="5549"/>
                    <a:pt x="0" y="4878"/>
                  </a:cubicBezTo>
                  <a:lnTo>
                    <a:pt x="0" y="4878"/>
                  </a:lnTo>
                  <a:lnTo>
                    <a:pt x="2732" y="7610"/>
                  </a:lnTo>
                  <a:cubicBezTo>
                    <a:pt x="5360" y="7460"/>
                    <a:pt x="7460" y="5360"/>
                    <a:pt x="7609" y="2732"/>
                  </a:cubicBezTo>
                  <a:lnTo>
                    <a:pt x="487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3268754" y="2523843"/>
              <a:ext cx="54938" cy="49871"/>
            </a:xfrm>
            <a:custGeom>
              <a:rect b="b" l="l" r="r" t="t"/>
              <a:pathLst>
                <a:path extrusionOk="0" h="6806" w="7495">
                  <a:moveTo>
                    <a:pt x="3798" y="1"/>
                  </a:moveTo>
                  <a:cubicBezTo>
                    <a:pt x="2920" y="1"/>
                    <a:pt x="2042" y="333"/>
                    <a:pt x="1366" y="998"/>
                  </a:cubicBezTo>
                  <a:cubicBezTo>
                    <a:pt x="23" y="2341"/>
                    <a:pt x="0" y="4510"/>
                    <a:pt x="1332" y="5864"/>
                  </a:cubicBezTo>
                  <a:lnTo>
                    <a:pt x="1355" y="5887"/>
                  </a:lnTo>
                  <a:cubicBezTo>
                    <a:pt x="2019" y="6501"/>
                    <a:pt x="2860" y="6806"/>
                    <a:pt x="3700" y="6806"/>
                  </a:cubicBezTo>
                  <a:cubicBezTo>
                    <a:pt x="4585" y="6806"/>
                    <a:pt x="5469" y="6467"/>
                    <a:pt x="6141" y="5795"/>
                  </a:cubicBezTo>
                  <a:cubicBezTo>
                    <a:pt x="7449" y="4487"/>
                    <a:pt x="7495" y="2375"/>
                    <a:pt x="6232" y="1009"/>
                  </a:cubicBezTo>
                  <a:cubicBezTo>
                    <a:pt x="5560" y="336"/>
                    <a:pt x="4679" y="1"/>
                    <a:pt x="37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7" name="Google Shape;4837;p54"/>
          <p:cNvGrpSpPr/>
          <p:nvPr/>
        </p:nvGrpSpPr>
        <p:grpSpPr>
          <a:xfrm>
            <a:off x="1998305" y="4220153"/>
            <a:ext cx="1519488" cy="198289"/>
            <a:chOff x="504546" y="564561"/>
            <a:chExt cx="1627907" cy="212437"/>
          </a:xfrm>
        </p:grpSpPr>
        <p:sp>
          <p:nvSpPr>
            <p:cNvPr id="4838" name="Google Shape;4838;p54"/>
            <p:cNvSpPr/>
            <p:nvPr/>
          </p:nvSpPr>
          <p:spPr>
            <a:xfrm>
              <a:off x="1603542" y="598605"/>
              <a:ext cx="63707" cy="48096"/>
            </a:xfrm>
            <a:custGeom>
              <a:rect b="b" l="l" r="r" t="t"/>
              <a:pathLst>
                <a:path extrusionOk="0" h="5971" w="7909">
                  <a:moveTo>
                    <a:pt x="1204" y="2253"/>
                  </a:moveTo>
                  <a:lnTo>
                    <a:pt x="5238" y="0"/>
                  </a:lnTo>
                  <a:lnTo>
                    <a:pt x="7909" y="2305"/>
                  </a:lnTo>
                  <a:lnTo>
                    <a:pt x="5604" y="3300"/>
                  </a:lnTo>
                  <a:lnTo>
                    <a:pt x="5709" y="5605"/>
                  </a:lnTo>
                  <a:lnTo>
                    <a:pt x="524" y="5971"/>
                  </a:lnTo>
                  <a:lnTo>
                    <a:pt x="0" y="4767"/>
                  </a:lnTo>
                  <a:close/>
                </a:path>
              </a:pathLst>
            </a:custGeom>
            <a:solidFill>
              <a:srgbClr val="978344"/>
            </a:solidFill>
            <a:ln>
              <a:noFill/>
            </a:ln>
          </p:spPr>
        </p:sp>
        <p:sp>
          <p:nvSpPr>
            <p:cNvPr id="4839" name="Google Shape;4839;p54"/>
            <p:cNvSpPr/>
            <p:nvPr/>
          </p:nvSpPr>
          <p:spPr>
            <a:xfrm>
              <a:off x="1568946" y="683408"/>
              <a:ext cx="63280" cy="65817"/>
            </a:xfrm>
            <a:custGeom>
              <a:rect b="b" l="l" r="r" t="t"/>
              <a:pathLst>
                <a:path extrusionOk="0" h="8171" w="7856">
                  <a:moveTo>
                    <a:pt x="0" y="5081"/>
                  </a:moveTo>
                  <a:lnTo>
                    <a:pt x="471" y="8171"/>
                  </a:lnTo>
                  <a:lnTo>
                    <a:pt x="3561" y="7647"/>
                  </a:lnTo>
                  <a:lnTo>
                    <a:pt x="6861" y="4976"/>
                  </a:lnTo>
                  <a:lnTo>
                    <a:pt x="7856" y="2724"/>
                  </a:lnTo>
                  <a:lnTo>
                    <a:pt x="6547" y="0"/>
                  </a:lnTo>
                  <a:lnTo>
                    <a:pt x="2881" y="681"/>
                  </a:lnTo>
                  <a:lnTo>
                    <a:pt x="2357" y="2933"/>
                  </a:lnTo>
                  <a:lnTo>
                    <a:pt x="1990" y="4505"/>
                  </a:lnTo>
                  <a:close/>
                </a:path>
              </a:pathLst>
            </a:custGeom>
            <a:solidFill>
              <a:srgbClr val="978344"/>
            </a:solidFill>
            <a:ln>
              <a:noFill/>
            </a:ln>
          </p:spPr>
        </p:sp>
        <p:sp>
          <p:nvSpPr>
            <p:cNvPr id="4840" name="Google Shape;4840;p54"/>
            <p:cNvSpPr/>
            <p:nvPr/>
          </p:nvSpPr>
          <p:spPr>
            <a:xfrm>
              <a:off x="1730956" y="636576"/>
              <a:ext cx="2619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1768082" y="649657"/>
              <a:ext cx="41773" cy="39663"/>
            </a:xfrm>
            <a:custGeom>
              <a:rect b="b" l="l" r="r" t="t"/>
              <a:pathLst>
                <a:path extrusionOk="0" h="4924" w="5186">
                  <a:moveTo>
                    <a:pt x="0" y="2619"/>
                  </a:moveTo>
                  <a:lnTo>
                    <a:pt x="2462" y="0"/>
                  </a:lnTo>
                  <a:lnTo>
                    <a:pt x="5186" y="2619"/>
                  </a:lnTo>
                  <a:lnTo>
                    <a:pt x="2200" y="4924"/>
                  </a:lnTo>
                  <a:close/>
                </a:path>
              </a:pathLst>
            </a:custGeom>
            <a:solidFill>
              <a:srgbClr val="EFD67E"/>
            </a:solidFill>
            <a:ln>
              <a:noFill/>
            </a:ln>
          </p:spPr>
        </p:sp>
        <p:sp>
          <p:nvSpPr>
            <p:cNvPr id="4842" name="Google Shape;4842;p54"/>
            <p:cNvSpPr/>
            <p:nvPr/>
          </p:nvSpPr>
          <p:spPr>
            <a:xfrm>
              <a:off x="1967056" y="668224"/>
              <a:ext cx="42627" cy="38044"/>
            </a:xfrm>
            <a:custGeom>
              <a:rect b="b" l="l" r="r" t="t"/>
              <a:pathLst>
                <a:path extrusionOk="0" h="1401" w="1424">
                  <a:moveTo>
                    <a:pt x="517" y="0"/>
                  </a:moveTo>
                  <a:cubicBezTo>
                    <a:pt x="333" y="0"/>
                    <a:pt x="149" y="69"/>
                    <a:pt x="0" y="184"/>
                  </a:cubicBezTo>
                  <a:cubicBezTo>
                    <a:pt x="253" y="379"/>
                    <a:pt x="356" y="700"/>
                    <a:pt x="276" y="1010"/>
                  </a:cubicBezTo>
                  <a:cubicBezTo>
                    <a:pt x="253" y="1136"/>
                    <a:pt x="207" y="1263"/>
                    <a:pt x="161" y="1400"/>
                  </a:cubicBezTo>
                  <a:lnTo>
                    <a:pt x="1182" y="1400"/>
                  </a:lnTo>
                  <a:cubicBezTo>
                    <a:pt x="1228" y="1263"/>
                    <a:pt x="1263" y="1136"/>
                    <a:pt x="1297" y="1010"/>
                  </a:cubicBezTo>
                  <a:cubicBezTo>
                    <a:pt x="1423" y="494"/>
                    <a:pt x="1045" y="0"/>
                    <a:pt x="51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1358412" y="635738"/>
              <a:ext cx="1848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1426340" y="640797"/>
              <a:ext cx="41773" cy="50626"/>
            </a:xfrm>
            <a:custGeom>
              <a:rect b="b" l="l" r="r" t="t"/>
              <a:pathLst>
                <a:path extrusionOk="0" h="6285" w="5186">
                  <a:moveTo>
                    <a:pt x="0" y="3719"/>
                  </a:moveTo>
                  <a:lnTo>
                    <a:pt x="1624" y="0"/>
                  </a:lnTo>
                  <a:lnTo>
                    <a:pt x="5186" y="3771"/>
                  </a:lnTo>
                  <a:lnTo>
                    <a:pt x="2043" y="6285"/>
                  </a:lnTo>
                  <a:close/>
                </a:path>
              </a:pathLst>
            </a:custGeom>
            <a:solidFill>
              <a:srgbClr val="EFD67E"/>
            </a:solidFill>
            <a:ln>
              <a:noFill/>
            </a:ln>
          </p:spPr>
        </p:sp>
        <p:sp>
          <p:nvSpPr>
            <p:cNvPr id="4845" name="Google Shape;4845;p54"/>
            <p:cNvSpPr/>
            <p:nvPr/>
          </p:nvSpPr>
          <p:spPr>
            <a:xfrm>
              <a:off x="574516" y="598186"/>
              <a:ext cx="64134" cy="54001"/>
            </a:xfrm>
            <a:custGeom>
              <a:rect b="b" l="l" r="r" t="t"/>
              <a:pathLst>
                <a:path extrusionOk="0" h="6704" w="7962">
                  <a:moveTo>
                    <a:pt x="1310" y="2462"/>
                  </a:moveTo>
                  <a:lnTo>
                    <a:pt x="4819" y="0"/>
                  </a:lnTo>
                  <a:lnTo>
                    <a:pt x="7962" y="2357"/>
                  </a:lnTo>
                  <a:lnTo>
                    <a:pt x="5710" y="3457"/>
                  </a:lnTo>
                  <a:lnTo>
                    <a:pt x="6076" y="6233"/>
                  </a:lnTo>
                  <a:lnTo>
                    <a:pt x="0" y="6704"/>
                  </a:lnTo>
                  <a:lnTo>
                    <a:pt x="367" y="4714"/>
                  </a:lnTo>
                  <a:close/>
                </a:path>
              </a:pathLst>
            </a:custGeom>
            <a:solidFill>
              <a:srgbClr val="978344"/>
            </a:solidFill>
            <a:ln>
              <a:noFill/>
            </a:ln>
          </p:spPr>
        </p:sp>
        <p:sp>
          <p:nvSpPr>
            <p:cNvPr id="4846" name="Google Shape;4846;p54"/>
            <p:cNvSpPr/>
            <p:nvPr/>
          </p:nvSpPr>
          <p:spPr>
            <a:xfrm>
              <a:off x="1228469" y="714629"/>
              <a:ext cx="53163" cy="27846"/>
            </a:xfrm>
            <a:custGeom>
              <a:rect b="b" l="l" r="r" t="t"/>
              <a:pathLst>
                <a:path extrusionOk="0" h="3457" w="6600">
                  <a:moveTo>
                    <a:pt x="0" y="1153"/>
                  </a:moveTo>
                  <a:lnTo>
                    <a:pt x="419" y="3457"/>
                  </a:lnTo>
                  <a:lnTo>
                    <a:pt x="4557" y="2724"/>
                  </a:lnTo>
                  <a:lnTo>
                    <a:pt x="6600" y="1100"/>
                  </a:lnTo>
                  <a:lnTo>
                    <a:pt x="4923" y="0"/>
                  </a:lnTo>
                  <a:close/>
                </a:path>
              </a:pathLst>
            </a:custGeom>
            <a:solidFill>
              <a:srgbClr val="978344"/>
            </a:solidFill>
            <a:ln>
              <a:noFill/>
            </a:ln>
          </p:spPr>
        </p:sp>
        <p:sp>
          <p:nvSpPr>
            <p:cNvPr id="4847" name="Google Shape;4847;p54"/>
            <p:cNvSpPr/>
            <p:nvPr/>
          </p:nvSpPr>
          <p:spPr>
            <a:xfrm>
              <a:off x="1227212" y="705350"/>
              <a:ext cx="63011"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1" y="425"/>
                    <a:pt x="264" y="482"/>
                    <a:pt x="218" y="517"/>
                  </a:cubicBezTo>
                  <a:lnTo>
                    <a:pt x="172" y="563"/>
                  </a:lnTo>
                  <a:cubicBezTo>
                    <a:pt x="126" y="609"/>
                    <a:pt x="69" y="643"/>
                    <a:pt x="23" y="689"/>
                  </a:cubicBezTo>
                  <a:lnTo>
                    <a:pt x="0" y="701"/>
                  </a:lnTo>
                  <a:lnTo>
                    <a:pt x="2158" y="701"/>
                  </a:lnTo>
                  <a:cubicBezTo>
                    <a:pt x="2192" y="620"/>
                    <a:pt x="2238" y="551"/>
                    <a:pt x="2273" y="471"/>
                  </a:cubicBezTo>
                  <a:lnTo>
                    <a:pt x="2307" y="414"/>
                  </a:lnTo>
                  <a:cubicBezTo>
                    <a:pt x="2341"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918948" y="616696"/>
              <a:ext cx="64277" cy="19436"/>
            </a:xfrm>
            <a:custGeom>
              <a:rect b="b" l="l" r="r" t="t"/>
              <a:pathLst>
                <a:path extrusionOk="0" h="736" w="2515">
                  <a:moveTo>
                    <a:pt x="345" y="1"/>
                  </a:moveTo>
                  <a:lnTo>
                    <a:pt x="299" y="81"/>
                  </a:lnTo>
                  <a:lnTo>
                    <a:pt x="287" y="116"/>
                  </a:lnTo>
                  <a:lnTo>
                    <a:pt x="230" y="219"/>
                  </a:lnTo>
                  <a:cubicBezTo>
                    <a:pt x="196" y="276"/>
                    <a:pt x="173" y="322"/>
                    <a:pt x="150" y="380"/>
                  </a:cubicBezTo>
                  <a:lnTo>
                    <a:pt x="104" y="483"/>
                  </a:lnTo>
                  <a:cubicBezTo>
                    <a:pt x="69" y="552"/>
                    <a:pt x="46" y="609"/>
                    <a:pt x="23" y="678"/>
                  </a:cubicBezTo>
                  <a:cubicBezTo>
                    <a:pt x="23" y="690"/>
                    <a:pt x="12" y="713"/>
                    <a:pt x="1" y="735"/>
                  </a:cubicBezTo>
                  <a:lnTo>
                    <a:pt x="1791" y="735"/>
                  </a:lnTo>
                  <a:cubicBezTo>
                    <a:pt x="1791" y="735"/>
                    <a:pt x="1802" y="724"/>
                    <a:pt x="1802" y="724"/>
                  </a:cubicBezTo>
                  <a:cubicBezTo>
                    <a:pt x="1814" y="701"/>
                    <a:pt x="1825" y="690"/>
                    <a:pt x="1837" y="667"/>
                  </a:cubicBezTo>
                  <a:cubicBezTo>
                    <a:pt x="1848" y="655"/>
                    <a:pt x="1871" y="621"/>
                    <a:pt x="1894" y="598"/>
                  </a:cubicBezTo>
                  <a:lnTo>
                    <a:pt x="1906" y="586"/>
                  </a:lnTo>
                  <a:cubicBezTo>
                    <a:pt x="2043"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884239" y="705656"/>
              <a:ext cx="63903" cy="18704"/>
            </a:xfrm>
            <a:custGeom>
              <a:rect b="b" l="l" r="r" t="t"/>
              <a:pathLst>
                <a:path extrusionOk="0" h="701" w="2480">
                  <a:moveTo>
                    <a:pt x="677" y="0"/>
                  </a:moveTo>
                  <a:cubicBezTo>
                    <a:pt x="643" y="58"/>
                    <a:pt x="597" y="115"/>
                    <a:pt x="551" y="173"/>
                  </a:cubicBezTo>
                  <a:lnTo>
                    <a:pt x="505" y="230"/>
                  </a:lnTo>
                  <a:cubicBezTo>
                    <a:pt x="471" y="276"/>
                    <a:pt x="436" y="310"/>
                    <a:pt x="402" y="345"/>
                  </a:cubicBezTo>
                  <a:cubicBezTo>
                    <a:pt x="367" y="391"/>
                    <a:pt x="367" y="391"/>
                    <a:pt x="344" y="402"/>
                  </a:cubicBezTo>
                  <a:cubicBezTo>
                    <a:pt x="322" y="425"/>
                    <a:pt x="264" y="482"/>
                    <a:pt x="218" y="517"/>
                  </a:cubicBezTo>
                  <a:lnTo>
                    <a:pt x="172" y="563"/>
                  </a:lnTo>
                  <a:cubicBezTo>
                    <a:pt x="126" y="609"/>
                    <a:pt x="69" y="643"/>
                    <a:pt x="12" y="689"/>
                  </a:cubicBezTo>
                  <a:lnTo>
                    <a:pt x="0" y="701"/>
                  </a:lnTo>
                  <a:lnTo>
                    <a:pt x="2146" y="701"/>
                  </a:lnTo>
                  <a:cubicBezTo>
                    <a:pt x="2192" y="620"/>
                    <a:pt x="2227" y="551"/>
                    <a:pt x="2273" y="471"/>
                  </a:cubicBezTo>
                  <a:lnTo>
                    <a:pt x="2296" y="414"/>
                  </a:lnTo>
                  <a:cubicBezTo>
                    <a:pt x="2342" y="333"/>
                    <a:pt x="2376" y="253"/>
                    <a:pt x="2410" y="161"/>
                  </a:cubicBezTo>
                  <a:cubicBezTo>
                    <a:pt x="2433" y="115"/>
                    <a:pt x="2456" y="58"/>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1063422" y="636133"/>
              <a:ext cx="108600" cy="696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1055174" y="609084"/>
              <a:ext cx="70006" cy="79986"/>
            </a:xfrm>
            <a:custGeom>
              <a:rect b="b" l="l" r="r" t="t"/>
              <a:pathLst>
                <a:path extrusionOk="0" h="9930" w="8691">
                  <a:moveTo>
                    <a:pt x="0" y="905"/>
                  </a:moveTo>
                  <a:lnTo>
                    <a:pt x="405" y="0"/>
                  </a:lnTo>
                  <a:lnTo>
                    <a:pt x="5286" y="48"/>
                  </a:lnTo>
                  <a:lnTo>
                    <a:pt x="6810" y="929"/>
                  </a:lnTo>
                  <a:lnTo>
                    <a:pt x="8691" y="7668"/>
                  </a:lnTo>
                  <a:lnTo>
                    <a:pt x="6691" y="9930"/>
                  </a:lnTo>
                  <a:lnTo>
                    <a:pt x="3643" y="7691"/>
                  </a:lnTo>
                  <a:lnTo>
                    <a:pt x="4286" y="2857"/>
                  </a:lnTo>
                  <a:close/>
                </a:path>
              </a:pathLst>
            </a:custGeom>
            <a:solidFill>
              <a:srgbClr val="EFD67E"/>
            </a:solidFill>
            <a:ln>
              <a:noFill/>
            </a:ln>
          </p:spPr>
        </p:sp>
        <p:sp>
          <p:nvSpPr>
            <p:cNvPr id="4852" name="Google Shape;4852;p54"/>
            <p:cNvSpPr/>
            <p:nvPr/>
          </p:nvSpPr>
          <p:spPr>
            <a:xfrm>
              <a:off x="792967" y="638429"/>
              <a:ext cx="42600" cy="65100"/>
            </a:xfrm>
            <a:prstGeom prst="rect">
              <a:avLst/>
            </a:prstGeom>
            <a:solidFill>
              <a:srgbClr val="6C7E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730243" y="635553"/>
              <a:ext cx="66000" cy="70200"/>
            </a:xfrm>
            <a:prstGeom prst="rect">
              <a:avLst/>
            </a:prstGeom>
            <a:solidFill>
              <a:srgbClr val="EFD6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802598" y="635375"/>
              <a:ext cx="287565" cy="70887"/>
            </a:xfrm>
            <a:custGeom>
              <a:rect b="b" l="l" r="r" t="t"/>
              <a:pathLst>
                <a:path extrusionOk="0" h="2790" w="11317">
                  <a:moveTo>
                    <a:pt x="0" y="0"/>
                  </a:moveTo>
                  <a:cubicBezTo>
                    <a:pt x="161" y="448"/>
                    <a:pt x="241" y="919"/>
                    <a:pt x="241" y="1389"/>
                  </a:cubicBezTo>
                  <a:cubicBezTo>
                    <a:pt x="241" y="1883"/>
                    <a:pt x="390" y="2365"/>
                    <a:pt x="654" y="2789"/>
                  </a:cubicBezTo>
                  <a:lnTo>
                    <a:pt x="11317" y="2789"/>
                  </a:lnTo>
                  <a:cubicBezTo>
                    <a:pt x="11156" y="2342"/>
                    <a:pt x="11076" y="1871"/>
                    <a:pt x="11076" y="1389"/>
                  </a:cubicBezTo>
                  <a:cubicBezTo>
                    <a:pt x="11076" y="896"/>
                    <a:pt x="10926"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1144963" y="635375"/>
              <a:ext cx="287285" cy="70887"/>
            </a:xfrm>
            <a:custGeom>
              <a:rect b="b" l="l" r="r" t="t"/>
              <a:pathLst>
                <a:path extrusionOk="0" h="2790" w="11306">
                  <a:moveTo>
                    <a:pt x="0" y="0"/>
                  </a:moveTo>
                  <a:cubicBezTo>
                    <a:pt x="150" y="448"/>
                    <a:pt x="230" y="919"/>
                    <a:pt x="241" y="1389"/>
                  </a:cubicBezTo>
                  <a:cubicBezTo>
                    <a:pt x="230" y="1883"/>
                    <a:pt x="379" y="2365"/>
                    <a:pt x="655" y="2789"/>
                  </a:cubicBezTo>
                  <a:lnTo>
                    <a:pt x="11306" y="2789"/>
                  </a:lnTo>
                  <a:cubicBezTo>
                    <a:pt x="11145" y="2342"/>
                    <a:pt x="11065" y="1871"/>
                    <a:pt x="11065" y="1389"/>
                  </a:cubicBezTo>
                  <a:cubicBezTo>
                    <a:pt x="11065" y="896"/>
                    <a:pt x="10927" y="414"/>
                    <a:pt x="106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1487048" y="635375"/>
              <a:ext cx="287565" cy="70887"/>
            </a:xfrm>
            <a:custGeom>
              <a:rect b="b" l="l" r="r" t="t"/>
              <a:pathLst>
                <a:path extrusionOk="0" h="2790" w="11317">
                  <a:moveTo>
                    <a:pt x="0" y="0"/>
                  </a:moveTo>
                  <a:cubicBezTo>
                    <a:pt x="161" y="448"/>
                    <a:pt x="241" y="919"/>
                    <a:pt x="241" y="1389"/>
                  </a:cubicBezTo>
                  <a:cubicBezTo>
                    <a:pt x="241" y="1883"/>
                    <a:pt x="379" y="2365"/>
                    <a:pt x="655" y="2789"/>
                  </a:cubicBezTo>
                  <a:lnTo>
                    <a:pt x="11317" y="2789"/>
                  </a:lnTo>
                  <a:cubicBezTo>
                    <a:pt x="11156" y="2342"/>
                    <a:pt x="11076" y="1871"/>
                    <a:pt x="11076" y="1389"/>
                  </a:cubicBezTo>
                  <a:cubicBezTo>
                    <a:pt x="11076" y="896"/>
                    <a:pt x="10927" y="414"/>
                    <a:pt x="10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504546" y="635375"/>
              <a:ext cx="243250" cy="70887"/>
            </a:xfrm>
            <a:custGeom>
              <a:rect b="b" l="l" r="r" t="t"/>
              <a:pathLst>
                <a:path extrusionOk="0" h="2790" w="9573">
                  <a:moveTo>
                    <a:pt x="0" y="0"/>
                  </a:moveTo>
                  <a:lnTo>
                    <a:pt x="1332" y="1389"/>
                  </a:lnTo>
                  <a:lnTo>
                    <a:pt x="0" y="2789"/>
                  </a:lnTo>
                  <a:lnTo>
                    <a:pt x="9572" y="2789"/>
                  </a:lnTo>
                  <a:cubicBezTo>
                    <a:pt x="9423" y="2342"/>
                    <a:pt x="9331" y="1871"/>
                    <a:pt x="9331" y="1389"/>
                  </a:cubicBezTo>
                  <a:cubicBezTo>
                    <a:pt x="9343" y="896"/>
                    <a:pt x="9194" y="414"/>
                    <a:pt x="89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1829134" y="635375"/>
              <a:ext cx="303319" cy="70887"/>
            </a:xfrm>
            <a:custGeom>
              <a:rect b="b" l="l" r="r" t="t"/>
              <a:pathLst>
                <a:path extrusionOk="0" h="2790" w="11937">
                  <a:moveTo>
                    <a:pt x="0" y="0"/>
                  </a:moveTo>
                  <a:cubicBezTo>
                    <a:pt x="161" y="448"/>
                    <a:pt x="241" y="919"/>
                    <a:pt x="241" y="1389"/>
                  </a:cubicBezTo>
                  <a:cubicBezTo>
                    <a:pt x="241" y="1883"/>
                    <a:pt x="390" y="2365"/>
                    <a:pt x="654" y="2789"/>
                  </a:cubicBezTo>
                  <a:lnTo>
                    <a:pt x="3925" y="2789"/>
                  </a:lnTo>
                  <a:cubicBezTo>
                    <a:pt x="4086" y="2537"/>
                    <a:pt x="4201" y="2273"/>
                    <a:pt x="4270" y="1998"/>
                  </a:cubicBezTo>
                  <a:cubicBezTo>
                    <a:pt x="4369" y="1616"/>
                    <a:pt x="4706" y="1392"/>
                    <a:pt x="5056" y="1392"/>
                  </a:cubicBezTo>
                  <a:cubicBezTo>
                    <a:pt x="5232" y="1392"/>
                    <a:pt x="5412" y="1450"/>
                    <a:pt x="5567" y="1573"/>
                  </a:cubicBezTo>
                  <a:cubicBezTo>
                    <a:pt x="5722" y="1447"/>
                    <a:pt x="5896" y="1392"/>
                    <a:pt x="6066" y="1392"/>
                  </a:cubicBezTo>
                  <a:cubicBezTo>
                    <a:pt x="6546" y="1392"/>
                    <a:pt x="6988" y="1839"/>
                    <a:pt x="6852" y="2399"/>
                  </a:cubicBezTo>
                  <a:cubicBezTo>
                    <a:pt x="6818" y="2525"/>
                    <a:pt x="6783" y="2652"/>
                    <a:pt x="6737" y="2789"/>
                  </a:cubicBezTo>
                  <a:lnTo>
                    <a:pt x="10605" y="2789"/>
                  </a:lnTo>
                  <a:lnTo>
                    <a:pt x="11937" y="1389"/>
                  </a:lnTo>
                  <a:lnTo>
                    <a:pt x="106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1803471" y="635375"/>
              <a:ext cx="42587" cy="70887"/>
            </a:xfrm>
            <a:custGeom>
              <a:rect b="b" l="l" r="r" t="t"/>
              <a:pathLst>
                <a:path extrusionOk="0" h="2790" w="1676">
                  <a:moveTo>
                    <a:pt x="0" y="0"/>
                  </a:moveTo>
                  <a:cubicBezTo>
                    <a:pt x="161" y="448"/>
                    <a:pt x="241" y="919"/>
                    <a:pt x="241" y="1389"/>
                  </a:cubicBezTo>
                  <a:cubicBezTo>
                    <a:pt x="241" y="1883"/>
                    <a:pt x="379" y="2365"/>
                    <a:pt x="654" y="2789"/>
                  </a:cubicBezTo>
                  <a:lnTo>
                    <a:pt x="1676" y="2789"/>
                  </a:lnTo>
                  <a:cubicBezTo>
                    <a:pt x="1400" y="2365"/>
                    <a:pt x="1263" y="1883"/>
                    <a:pt x="1263" y="1389"/>
                  </a:cubicBezTo>
                  <a:cubicBezTo>
                    <a:pt x="1263" y="919"/>
                    <a:pt x="118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1461080" y="635375"/>
              <a:ext cx="42613" cy="70887"/>
            </a:xfrm>
            <a:custGeom>
              <a:rect b="b" l="l" r="r" t="t"/>
              <a:pathLst>
                <a:path extrusionOk="0" h="2790" w="1677">
                  <a:moveTo>
                    <a:pt x="1" y="0"/>
                  </a:moveTo>
                  <a:cubicBezTo>
                    <a:pt x="162" y="448"/>
                    <a:pt x="242" y="919"/>
                    <a:pt x="242" y="1389"/>
                  </a:cubicBezTo>
                  <a:cubicBezTo>
                    <a:pt x="242" y="1883"/>
                    <a:pt x="391" y="2365"/>
                    <a:pt x="655" y="2789"/>
                  </a:cubicBezTo>
                  <a:lnTo>
                    <a:pt x="1677" y="2789"/>
                  </a:lnTo>
                  <a:cubicBezTo>
                    <a:pt x="1401"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1118994" y="635375"/>
              <a:ext cx="42613" cy="70887"/>
            </a:xfrm>
            <a:custGeom>
              <a:rect b="b" l="l" r="r" t="t"/>
              <a:pathLst>
                <a:path extrusionOk="0" h="2790" w="1677">
                  <a:moveTo>
                    <a:pt x="1" y="0"/>
                  </a:moveTo>
                  <a:cubicBezTo>
                    <a:pt x="162" y="448"/>
                    <a:pt x="242" y="919"/>
                    <a:pt x="242" y="1389"/>
                  </a:cubicBezTo>
                  <a:cubicBezTo>
                    <a:pt x="242" y="1883"/>
                    <a:pt x="380" y="2365"/>
                    <a:pt x="655" y="2789"/>
                  </a:cubicBezTo>
                  <a:lnTo>
                    <a:pt x="1677" y="2789"/>
                  </a:lnTo>
                  <a:cubicBezTo>
                    <a:pt x="1401" y="2365"/>
                    <a:pt x="1252" y="1883"/>
                    <a:pt x="1252" y="1389"/>
                  </a:cubicBezTo>
                  <a:cubicBezTo>
                    <a:pt x="1252" y="919"/>
                    <a:pt x="1172"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776629" y="635375"/>
              <a:ext cx="42613" cy="70887"/>
            </a:xfrm>
            <a:custGeom>
              <a:rect b="b" l="l" r="r" t="t"/>
              <a:pathLst>
                <a:path extrusionOk="0" h="2790" w="1677">
                  <a:moveTo>
                    <a:pt x="1" y="0"/>
                  </a:moveTo>
                  <a:cubicBezTo>
                    <a:pt x="161" y="448"/>
                    <a:pt x="242" y="919"/>
                    <a:pt x="242" y="1389"/>
                  </a:cubicBezTo>
                  <a:cubicBezTo>
                    <a:pt x="242" y="1883"/>
                    <a:pt x="391" y="2365"/>
                    <a:pt x="655" y="2789"/>
                  </a:cubicBezTo>
                  <a:lnTo>
                    <a:pt x="1676" y="2789"/>
                  </a:lnTo>
                  <a:cubicBezTo>
                    <a:pt x="1412" y="2365"/>
                    <a:pt x="1263" y="1883"/>
                    <a:pt x="1263" y="1389"/>
                  </a:cubicBezTo>
                  <a:cubicBezTo>
                    <a:pt x="1263" y="919"/>
                    <a:pt x="1183" y="448"/>
                    <a:pt x="1022"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1612443" y="564866"/>
              <a:ext cx="196877" cy="105822"/>
            </a:xfrm>
            <a:custGeom>
              <a:rect b="b" l="l" r="r" t="t"/>
              <a:pathLst>
                <a:path extrusionOk="0" h="4165" w="7748">
                  <a:moveTo>
                    <a:pt x="2082" y="2101"/>
                  </a:moveTo>
                  <a:lnTo>
                    <a:pt x="2082" y="2101"/>
                  </a:lnTo>
                  <a:cubicBezTo>
                    <a:pt x="2073" y="2108"/>
                    <a:pt x="2064" y="2115"/>
                    <a:pt x="2055" y="2121"/>
                  </a:cubicBezTo>
                  <a:cubicBezTo>
                    <a:pt x="2064" y="2115"/>
                    <a:pt x="2073" y="2108"/>
                    <a:pt x="2082" y="2101"/>
                  </a:cubicBezTo>
                  <a:close/>
                  <a:moveTo>
                    <a:pt x="3587" y="0"/>
                  </a:moveTo>
                  <a:cubicBezTo>
                    <a:pt x="2139" y="0"/>
                    <a:pt x="762" y="757"/>
                    <a:pt x="1" y="2041"/>
                  </a:cubicBezTo>
                  <a:lnTo>
                    <a:pt x="2158" y="2041"/>
                  </a:lnTo>
                  <a:cubicBezTo>
                    <a:pt x="2133" y="2058"/>
                    <a:pt x="2107" y="2081"/>
                    <a:pt x="2082" y="2101"/>
                  </a:cubicBezTo>
                  <a:lnTo>
                    <a:pt x="2082" y="2101"/>
                  </a:lnTo>
                  <a:cubicBezTo>
                    <a:pt x="2549" y="1761"/>
                    <a:pt x="3068" y="1607"/>
                    <a:pt x="3575" y="1607"/>
                  </a:cubicBezTo>
                  <a:cubicBezTo>
                    <a:pt x="4896" y="1607"/>
                    <a:pt x="6133" y="2654"/>
                    <a:pt x="6141" y="4164"/>
                  </a:cubicBezTo>
                  <a:lnTo>
                    <a:pt x="7748" y="4164"/>
                  </a:lnTo>
                  <a:cubicBezTo>
                    <a:pt x="7748" y="2293"/>
                    <a:pt x="6497" y="641"/>
                    <a:pt x="4683" y="147"/>
                  </a:cubicBezTo>
                  <a:cubicBezTo>
                    <a:pt x="4319" y="48"/>
                    <a:pt x="3951"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1270078" y="564561"/>
              <a:ext cx="197156" cy="106127"/>
            </a:xfrm>
            <a:custGeom>
              <a:rect b="b" l="l" r="r" t="t"/>
              <a:pathLst>
                <a:path extrusionOk="0" h="4177" w="7759">
                  <a:moveTo>
                    <a:pt x="3588" y="1"/>
                  </a:moveTo>
                  <a:cubicBezTo>
                    <a:pt x="2139" y="1"/>
                    <a:pt x="762" y="759"/>
                    <a:pt x="0" y="2053"/>
                  </a:cubicBezTo>
                  <a:lnTo>
                    <a:pt x="2158" y="2053"/>
                  </a:lnTo>
                  <a:cubicBezTo>
                    <a:pt x="2583" y="1777"/>
                    <a:pt x="3076" y="1617"/>
                    <a:pt x="3581" y="1617"/>
                  </a:cubicBezTo>
                  <a:cubicBezTo>
                    <a:pt x="4993" y="1628"/>
                    <a:pt x="6141" y="2765"/>
                    <a:pt x="6141" y="4176"/>
                  </a:cubicBezTo>
                  <a:lnTo>
                    <a:pt x="7759" y="4176"/>
                  </a:lnTo>
                  <a:cubicBezTo>
                    <a:pt x="7759" y="2294"/>
                    <a:pt x="6508" y="653"/>
                    <a:pt x="4683" y="148"/>
                  </a:cubicBezTo>
                  <a:cubicBezTo>
                    <a:pt x="4319" y="49"/>
                    <a:pt x="3951" y="1"/>
                    <a:pt x="358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927993" y="564663"/>
              <a:ext cx="182291" cy="52060"/>
            </a:xfrm>
            <a:custGeom>
              <a:rect b="b" l="l" r="r" t="t"/>
              <a:pathLst>
                <a:path extrusionOk="0" h="2049" w="7174">
                  <a:moveTo>
                    <a:pt x="3587" y="0"/>
                  </a:moveTo>
                  <a:cubicBezTo>
                    <a:pt x="2195" y="0"/>
                    <a:pt x="804" y="683"/>
                    <a:pt x="0" y="2049"/>
                  </a:cubicBezTo>
                  <a:lnTo>
                    <a:pt x="2170" y="2049"/>
                  </a:lnTo>
                  <a:cubicBezTo>
                    <a:pt x="2583" y="1773"/>
                    <a:pt x="3076" y="1613"/>
                    <a:pt x="3581" y="1613"/>
                  </a:cubicBezTo>
                  <a:cubicBezTo>
                    <a:pt x="4086" y="1613"/>
                    <a:pt x="4580" y="1773"/>
                    <a:pt x="5004" y="2049"/>
                  </a:cubicBezTo>
                  <a:lnTo>
                    <a:pt x="7174" y="2049"/>
                  </a:lnTo>
                  <a:cubicBezTo>
                    <a:pt x="6370" y="683"/>
                    <a:pt x="4979" y="0"/>
                    <a:pt x="35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1111143" y="618174"/>
              <a:ext cx="2058" cy="3811"/>
            </a:xfrm>
            <a:custGeom>
              <a:rect b="b" l="l" r="r" t="t"/>
              <a:pathLst>
                <a:path extrusionOk="0" h="150" w="81">
                  <a:moveTo>
                    <a:pt x="0" y="0"/>
                  </a:moveTo>
                  <a:lnTo>
                    <a:pt x="0" y="0"/>
                  </a:lnTo>
                  <a:cubicBezTo>
                    <a:pt x="23" y="46"/>
                    <a:pt x="46" y="104"/>
                    <a:pt x="80" y="150"/>
                  </a:cubicBezTo>
                  <a:cubicBezTo>
                    <a:pt x="46" y="92"/>
                    <a:pt x="23" y="46"/>
                    <a:pt x="0" y="0"/>
                  </a:cubicBez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1065050" y="624882"/>
              <a:ext cx="330" cy="610"/>
            </a:xfrm>
            <a:custGeom>
              <a:rect b="b" l="l" r="r" t="t"/>
              <a:pathLst>
                <a:path extrusionOk="0" h="24" w="13">
                  <a:moveTo>
                    <a:pt x="1" y="0"/>
                  </a:moveTo>
                  <a:lnTo>
                    <a:pt x="12"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1069421" y="629836"/>
              <a:ext cx="610" cy="610"/>
            </a:xfrm>
            <a:custGeom>
              <a:rect b="b" l="l" r="r" t="t"/>
              <a:pathLst>
                <a:path extrusionOk="0" h="24" w="24">
                  <a:moveTo>
                    <a:pt x="1" y="0"/>
                  </a:moveTo>
                  <a:lnTo>
                    <a:pt x="24" y="23"/>
                  </a:lnTo>
                  <a:close/>
                </a:path>
              </a:pathLst>
            </a:custGeom>
            <a:solidFill>
              <a:srgbClr val="3F25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1611275" y="616700"/>
              <a:ext cx="1194" cy="2083"/>
            </a:xfrm>
            <a:custGeom>
              <a:rect b="b" l="l" r="r" t="t"/>
              <a:pathLst>
                <a:path extrusionOk="0" h="82" w="47">
                  <a:moveTo>
                    <a:pt x="47" y="1"/>
                  </a:moveTo>
                  <a:lnTo>
                    <a:pt x="1" y="81"/>
                  </a:lnTo>
                  <a:lnTo>
                    <a:pt x="47"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E06F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1603398" y="616700"/>
              <a:ext cx="63906" cy="18700"/>
            </a:xfrm>
            <a:custGeom>
              <a:rect b="b" l="l" r="r" t="t"/>
              <a:pathLst>
                <a:path extrusionOk="0" h="736" w="2515">
                  <a:moveTo>
                    <a:pt x="357" y="1"/>
                  </a:moveTo>
                  <a:lnTo>
                    <a:pt x="311" y="81"/>
                  </a:lnTo>
                  <a:lnTo>
                    <a:pt x="288" y="116"/>
                  </a:lnTo>
                  <a:cubicBezTo>
                    <a:pt x="265" y="150"/>
                    <a:pt x="253" y="185"/>
                    <a:pt x="230" y="219"/>
                  </a:cubicBezTo>
                  <a:cubicBezTo>
                    <a:pt x="207" y="253"/>
                    <a:pt x="173" y="322"/>
                    <a:pt x="150" y="380"/>
                  </a:cubicBezTo>
                  <a:lnTo>
                    <a:pt x="104" y="483"/>
                  </a:lnTo>
                  <a:cubicBezTo>
                    <a:pt x="81" y="552"/>
                    <a:pt x="58" y="609"/>
                    <a:pt x="35" y="678"/>
                  </a:cubicBezTo>
                  <a:cubicBezTo>
                    <a:pt x="24" y="690"/>
                    <a:pt x="12" y="713"/>
                    <a:pt x="1" y="735"/>
                  </a:cubicBezTo>
                  <a:lnTo>
                    <a:pt x="1791" y="735"/>
                  </a:lnTo>
                  <a:cubicBezTo>
                    <a:pt x="1791" y="735"/>
                    <a:pt x="1791" y="724"/>
                    <a:pt x="1803" y="724"/>
                  </a:cubicBezTo>
                  <a:cubicBezTo>
                    <a:pt x="1814" y="701"/>
                    <a:pt x="1826" y="690"/>
                    <a:pt x="1837" y="667"/>
                  </a:cubicBezTo>
                  <a:cubicBezTo>
                    <a:pt x="1849" y="655"/>
                    <a:pt x="1872" y="621"/>
                    <a:pt x="1894" y="598"/>
                  </a:cubicBezTo>
                  <a:lnTo>
                    <a:pt x="1894" y="586"/>
                  </a:lnTo>
                  <a:cubicBezTo>
                    <a:pt x="2044" y="391"/>
                    <a:pt x="2216" y="219"/>
                    <a:pt x="2411" y="81"/>
                  </a:cubicBezTo>
                  <a:cubicBezTo>
                    <a:pt x="2445" y="47"/>
                    <a:pt x="2480"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1268909" y="616700"/>
              <a:ext cx="1194" cy="2083"/>
            </a:xfrm>
            <a:custGeom>
              <a:rect b="b" l="l" r="r" t="t"/>
              <a:pathLst>
                <a:path extrusionOk="0" h="82" w="47">
                  <a:moveTo>
                    <a:pt x="46" y="1"/>
                  </a:moveTo>
                  <a:lnTo>
                    <a:pt x="0" y="81"/>
                  </a:lnTo>
                  <a:lnTo>
                    <a:pt x="46" y="1"/>
                  </a:ln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1322269" y="616700"/>
              <a:ext cx="2643" cy="2083"/>
            </a:xfrm>
            <a:custGeom>
              <a:rect b="b" l="l" r="r" t="t"/>
              <a:pathLst>
                <a:path extrusionOk="0" h="82" w="104">
                  <a:moveTo>
                    <a:pt x="104" y="1"/>
                  </a:moveTo>
                  <a:cubicBezTo>
                    <a:pt x="70" y="24"/>
                    <a:pt x="35" y="47"/>
                    <a:pt x="1" y="81"/>
                  </a:cubicBezTo>
                  <a:cubicBezTo>
                    <a:pt x="35" y="47"/>
                    <a:pt x="70" y="24"/>
                    <a:pt x="104"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F1CC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1261312" y="616700"/>
              <a:ext cx="63906" cy="18700"/>
            </a:xfrm>
            <a:custGeom>
              <a:rect b="b" l="l" r="r" t="t"/>
              <a:pathLst>
                <a:path extrusionOk="0" h="736" w="2515">
                  <a:moveTo>
                    <a:pt x="345" y="1"/>
                  </a:moveTo>
                  <a:lnTo>
                    <a:pt x="299" y="81"/>
                  </a:lnTo>
                  <a:cubicBezTo>
                    <a:pt x="299" y="93"/>
                    <a:pt x="288" y="104"/>
                    <a:pt x="276" y="116"/>
                  </a:cubicBezTo>
                  <a:lnTo>
                    <a:pt x="219" y="219"/>
                  </a:lnTo>
                  <a:cubicBezTo>
                    <a:pt x="196" y="276"/>
                    <a:pt x="173" y="322"/>
                    <a:pt x="139" y="380"/>
                  </a:cubicBezTo>
                  <a:lnTo>
                    <a:pt x="93" y="483"/>
                  </a:lnTo>
                  <a:cubicBezTo>
                    <a:pt x="70" y="552"/>
                    <a:pt x="47" y="609"/>
                    <a:pt x="24" y="678"/>
                  </a:cubicBezTo>
                  <a:cubicBezTo>
                    <a:pt x="12" y="690"/>
                    <a:pt x="1" y="713"/>
                    <a:pt x="1" y="735"/>
                  </a:cubicBezTo>
                  <a:lnTo>
                    <a:pt x="1791" y="735"/>
                  </a:lnTo>
                  <a:cubicBezTo>
                    <a:pt x="1791" y="735"/>
                    <a:pt x="1791" y="724"/>
                    <a:pt x="1791" y="724"/>
                  </a:cubicBezTo>
                  <a:cubicBezTo>
                    <a:pt x="1803" y="701"/>
                    <a:pt x="1814" y="690"/>
                    <a:pt x="1837" y="667"/>
                  </a:cubicBezTo>
                  <a:cubicBezTo>
                    <a:pt x="1849" y="655"/>
                    <a:pt x="1872" y="621"/>
                    <a:pt x="1883" y="598"/>
                  </a:cubicBezTo>
                  <a:lnTo>
                    <a:pt x="1895" y="586"/>
                  </a:lnTo>
                  <a:cubicBezTo>
                    <a:pt x="2044" y="391"/>
                    <a:pt x="2216" y="219"/>
                    <a:pt x="2400" y="81"/>
                  </a:cubicBezTo>
                  <a:cubicBezTo>
                    <a:pt x="2434" y="47"/>
                    <a:pt x="2469" y="24"/>
                    <a:pt x="251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1065635" y="625466"/>
              <a:ext cx="3811" cy="4395"/>
            </a:xfrm>
            <a:custGeom>
              <a:rect b="b" l="l" r="r" t="t"/>
              <a:pathLst>
                <a:path extrusionOk="0" h="173" w="150">
                  <a:moveTo>
                    <a:pt x="1" y="0"/>
                  </a:moveTo>
                  <a:cubicBezTo>
                    <a:pt x="21" y="26"/>
                    <a:pt x="44" y="52"/>
                    <a:pt x="67" y="77"/>
                  </a:cubicBezTo>
                  <a:lnTo>
                    <a:pt x="67" y="77"/>
                  </a:lnTo>
                  <a:cubicBezTo>
                    <a:pt x="44" y="49"/>
                    <a:pt x="22" y="22"/>
                    <a:pt x="1" y="0"/>
                  </a:cubicBezTo>
                  <a:close/>
                  <a:moveTo>
                    <a:pt x="67" y="77"/>
                  </a:moveTo>
                  <a:cubicBezTo>
                    <a:pt x="93" y="109"/>
                    <a:pt x="120" y="142"/>
                    <a:pt x="150" y="172"/>
                  </a:cubicBezTo>
                  <a:cubicBezTo>
                    <a:pt x="124" y="141"/>
                    <a:pt x="96" y="109"/>
                    <a:pt x="67" y="77"/>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1110254" y="616700"/>
              <a:ext cx="915" cy="1499"/>
            </a:xfrm>
            <a:custGeom>
              <a:rect b="b" l="l" r="r" t="t"/>
              <a:pathLst>
                <a:path extrusionOk="0" h="59" w="36">
                  <a:moveTo>
                    <a:pt x="1" y="1"/>
                  </a:moveTo>
                  <a:lnTo>
                    <a:pt x="1" y="1"/>
                  </a:lnTo>
                  <a:cubicBezTo>
                    <a:pt x="12" y="24"/>
                    <a:pt x="24" y="47"/>
                    <a:pt x="35" y="58"/>
                  </a:cubicBezTo>
                  <a:cubicBezTo>
                    <a:pt x="24" y="47"/>
                    <a:pt x="12" y="24"/>
                    <a:pt x="1"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1055141" y="616700"/>
              <a:ext cx="9935" cy="8207"/>
            </a:xfrm>
            <a:custGeom>
              <a:rect b="b" l="l" r="r" t="t"/>
              <a:pathLst>
                <a:path extrusionOk="0" h="323" w="391">
                  <a:moveTo>
                    <a:pt x="0" y="1"/>
                  </a:moveTo>
                  <a:cubicBezTo>
                    <a:pt x="138" y="104"/>
                    <a:pt x="276" y="208"/>
                    <a:pt x="391" y="322"/>
                  </a:cubicBezTo>
                  <a:cubicBezTo>
                    <a:pt x="276" y="208"/>
                    <a:pt x="138" y="104"/>
                    <a:pt x="0" y="1"/>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1069726" y="630421"/>
              <a:ext cx="3811" cy="4980"/>
            </a:xfrm>
            <a:custGeom>
              <a:rect b="b" l="l" r="r" t="t"/>
              <a:pathLst>
                <a:path extrusionOk="0" h="196" w="150">
                  <a:moveTo>
                    <a:pt x="150" y="195"/>
                  </a:moveTo>
                  <a:cubicBezTo>
                    <a:pt x="104" y="127"/>
                    <a:pt x="58" y="69"/>
                    <a:pt x="0" y="0"/>
                  </a:cubicBezTo>
                  <a:cubicBezTo>
                    <a:pt x="58" y="69"/>
                    <a:pt x="104" y="127"/>
                    <a:pt x="150" y="195"/>
                  </a:cubicBezTo>
                  <a:close/>
                </a:path>
              </a:pathLst>
            </a:custGeom>
            <a:solidFill>
              <a:srgbClr val="DADC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1055142" y="616696"/>
              <a:ext cx="70005" cy="54002"/>
            </a:xfrm>
            <a:custGeom>
              <a:rect b="b" l="l" r="r" t="t"/>
              <a:pathLst>
                <a:path extrusionOk="0" h="2125" w="2755">
                  <a:moveTo>
                    <a:pt x="0" y="1"/>
                  </a:moveTo>
                  <a:cubicBezTo>
                    <a:pt x="138" y="104"/>
                    <a:pt x="276" y="208"/>
                    <a:pt x="391" y="322"/>
                  </a:cubicBezTo>
                  <a:lnTo>
                    <a:pt x="402" y="345"/>
                  </a:lnTo>
                  <a:cubicBezTo>
                    <a:pt x="460" y="391"/>
                    <a:pt x="505" y="460"/>
                    <a:pt x="563" y="517"/>
                  </a:cubicBezTo>
                  <a:lnTo>
                    <a:pt x="586" y="540"/>
                  </a:lnTo>
                  <a:cubicBezTo>
                    <a:pt x="632" y="609"/>
                    <a:pt x="678" y="667"/>
                    <a:pt x="724" y="735"/>
                  </a:cubicBezTo>
                  <a:cubicBezTo>
                    <a:pt x="999" y="1149"/>
                    <a:pt x="1137" y="1631"/>
                    <a:pt x="1137" y="2124"/>
                  </a:cubicBezTo>
                  <a:lnTo>
                    <a:pt x="2755" y="2124"/>
                  </a:lnTo>
                  <a:cubicBezTo>
                    <a:pt x="2755" y="1654"/>
                    <a:pt x="2675" y="1183"/>
                    <a:pt x="2514" y="735"/>
                  </a:cubicBezTo>
                  <a:cubicBezTo>
                    <a:pt x="2491" y="644"/>
                    <a:pt x="2457" y="563"/>
                    <a:pt x="2411" y="483"/>
                  </a:cubicBezTo>
                  <a:cubicBezTo>
                    <a:pt x="2399" y="449"/>
                    <a:pt x="2388" y="426"/>
                    <a:pt x="2376" y="403"/>
                  </a:cubicBezTo>
                  <a:cubicBezTo>
                    <a:pt x="2353" y="334"/>
                    <a:pt x="2319" y="265"/>
                    <a:pt x="2284" y="208"/>
                  </a:cubicBezTo>
                  <a:cubicBezTo>
                    <a:pt x="2250" y="139"/>
                    <a:pt x="2227" y="104"/>
                    <a:pt x="2204" y="58"/>
                  </a:cubicBezTo>
                  <a:cubicBezTo>
                    <a:pt x="2193" y="47"/>
                    <a:pt x="2181" y="24"/>
                    <a:pt x="217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926519" y="616700"/>
              <a:ext cx="1194" cy="2083"/>
            </a:xfrm>
            <a:custGeom>
              <a:rect b="b" l="l" r="r" t="t"/>
              <a:pathLst>
                <a:path extrusionOk="0" h="82" w="47">
                  <a:moveTo>
                    <a:pt x="47" y="1"/>
                  </a:moveTo>
                  <a:lnTo>
                    <a:pt x="1" y="81"/>
                  </a:lnTo>
                  <a:lnTo>
                    <a:pt x="47" y="1"/>
                  </a:ln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980183" y="616700"/>
              <a:ext cx="2668" cy="2083"/>
            </a:xfrm>
            <a:custGeom>
              <a:rect b="b" l="l" r="r" t="t"/>
              <a:pathLst>
                <a:path extrusionOk="0" h="82" w="105">
                  <a:moveTo>
                    <a:pt x="104" y="1"/>
                  </a:moveTo>
                  <a:cubicBezTo>
                    <a:pt x="70" y="24"/>
                    <a:pt x="35" y="47"/>
                    <a:pt x="1" y="81"/>
                  </a:cubicBezTo>
                  <a:cubicBezTo>
                    <a:pt x="35" y="47"/>
                    <a:pt x="70" y="24"/>
                    <a:pt x="104" y="1"/>
                  </a:cubicBezTo>
                  <a:close/>
                </a:path>
              </a:pathLst>
            </a:custGeom>
            <a:solidFill>
              <a:srgbClr val="5C5C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585043" y="564612"/>
              <a:ext cx="197741" cy="106076"/>
            </a:xfrm>
            <a:custGeom>
              <a:rect b="b" l="l" r="r" t="t"/>
              <a:pathLst>
                <a:path extrusionOk="0" h="4175" w="7782">
                  <a:moveTo>
                    <a:pt x="3607" y="0"/>
                  </a:moveTo>
                  <a:cubicBezTo>
                    <a:pt x="2153" y="0"/>
                    <a:pt x="763" y="768"/>
                    <a:pt x="0" y="2074"/>
                  </a:cubicBezTo>
                  <a:lnTo>
                    <a:pt x="2146" y="2074"/>
                  </a:lnTo>
                  <a:cubicBezTo>
                    <a:pt x="2571" y="1775"/>
                    <a:pt x="3087" y="1615"/>
                    <a:pt x="3615" y="1615"/>
                  </a:cubicBezTo>
                  <a:cubicBezTo>
                    <a:pt x="5027" y="1626"/>
                    <a:pt x="6163" y="2763"/>
                    <a:pt x="6163" y="4174"/>
                  </a:cubicBezTo>
                  <a:lnTo>
                    <a:pt x="7782" y="4174"/>
                  </a:lnTo>
                  <a:cubicBezTo>
                    <a:pt x="7782" y="2292"/>
                    <a:pt x="6519" y="639"/>
                    <a:pt x="4694" y="146"/>
                  </a:cubicBezTo>
                  <a:cubicBezTo>
                    <a:pt x="4334" y="48"/>
                    <a:pt x="3969" y="0"/>
                    <a:pt x="360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1288449" y="710331"/>
              <a:ext cx="25" cy="25"/>
            </a:xfrm>
            <a:custGeom>
              <a:rect b="b" l="l" r="r" t="t"/>
              <a:pathLst>
                <a:path extrusionOk="0" h="1" w="1">
                  <a:moveTo>
                    <a:pt x="0" y="0"/>
                  </a:moveTo>
                  <a:close/>
                </a:path>
              </a:pathLst>
            </a:custGeom>
            <a:solidFill>
              <a:srgbClr val="C7372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1084006" y="670668"/>
              <a:ext cx="197766" cy="106076"/>
            </a:xfrm>
            <a:custGeom>
              <a:rect b="b" l="l" r="r" t="t"/>
              <a:pathLst>
                <a:path extrusionOk="0" h="4175" w="7783">
                  <a:moveTo>
                    <a:pt x="5659" y="2089"/>
                  </a:moveTo>
                  <a:lnTo>
                    <a:pt x="5625" y="2101"/>
                  </a:lnTo>
                  <a:lnTo>
                    <a:pt x="5643" y="2101"/>
                  </a:lnTo>
                  <a:cubicBezTo>
                    <a:pt x="5648" y="2097"/>
                    <a:pt x="5654" y="2093"/>
                    <a:pt x="5659" y="2089"/>
                  </a:cubicBezTo>
                  <a:close/>
                  <a:moveTo>
                    <a:pt x="1" y="0"/>
                  </a:moveTo>
                  <a:cubicBezTo>
                    <a:pt x="1" y="1894"/>
                    <a:pt x="1263" y="3547"/>
                    <a:pt x="3088" y="4029"/>
                  </a:cubicBezTo>
                  <a:cubicBezTo>
                    <a:pt x="3451" y="4127"/>
                    <a:pt x="3817" y="4174"/>
                    <a:pt x="4179" y="4174"/>
                  </a:cubicBezTo>
                  <a:cubicBezTo>
                    <a:pt x="5637" y="4174"/>
                    <a:pt x="7019" y="3406"/>
                    <a:pt x="7782" y="2101"/>
                  </a:cubicBezTo>
                  <a:lnTo>
                    <a:pt x="5643" y="2101"/>
                  </a:lnTo>
                  <a:cubicBezTo>
                    <a:pt x="5210" y="2403"/>
                    <a:pt x="4700" y="2560"/>
                    <a:pt x="4178" y="2560"/>
                  </a:cubicBezTo>
                  <a:cubicBezTo>
                    <a:pt x="2767" y="2560"/>
                    <a:pt x="1619" y="1412"/>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946364" y="710331"/>
              <a:ext cx="25" cy="25"/>
            </a:xfrm>
            <a:custGeom>
              <a:rect b="b" l="l" r="r" t="t"/>
              <a:pathLst>
                <a:path extrusionOk="0" h="1" w="1">
                  <a:moveTo>
                    <a:pt x="0" y="0"/>
                  </a:moveTo>
                  <a:close/>
                </a:path>
              </a:pathLst>
            </a:custGeom>
            <a:solidFill>
              <a:srgbClr val="69B9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741920" y="670668"/>
              <a:ext cx="197766" cy="106076"/>
            </a:xfrm>
            <a:custGeom>
              <a:rect b="b" l="l" r="r" t="t"/>
              <a:pathLst>
                <a:path extrusionOk="0" h="4175" w="7783">
                  <a:moveTo>
                    <a:pt x="5648" y="2089"/>
                  </a:moveTo>
                  <a:lnTo>
                    <a:pt x="5625" y="2101"/>
                  </a:lnTo>
                  <a:lnTo>
                    <a:pt x="5632" y="2101"/>
                  </a:lnTo>
                  <a:cubicBezTo>
                    <a:pt x="5637" y="2097"/>
                    <a:pt x="5642" y="2093"/>
                    <a:pt x="5648" y="2089"/>
                  </a:cubicBezTo>
                  <a:close/>
                  <a:moveTo>
                    <a:pt x="1" y="0"/>
                  </a:moveTo>
                  <a:cubicBezTo>
                    <a:pt x="1" y="1894"/>
                    <a:pt x="1263" y="3547"/>
                    <a:pt x="3088" y="4029"/>
                  </a:cubicBezTo>
                  <a:cubicBezTo>
                    <a:pt x="3449" y="4127"/>
                    <a:pt x="3814" y="4174"/>
                    <a:pt x="4175" y="4174"/>
                  </a:cubicBezTo>
                  <a:cubicBezTo>
                    <a:pt x="5630" y="4174"/>
                    <a:pt x="7019" y="3406"/>
                    <a:pt x="7782" y="2101"/>
                  </a:cubicBezTo>
                  <a:lnTo>
                    <a:pt x="5632" y="2101"/>
                  </a:lnTo>
                  <a:cubicBezTo>
                    <a:pt x="5210" y="2403"/>
                    <a:pt x="4700" y="2560"/>
                    <a:pt x="4167" y="2560"/>
                  </a:cubicBezTo>
                  <a:cubicBezTo>
                    <a:pt x="2755" y="2560"/>
                    <a:pt x="1619" y="1412"/>
                    <a:pt x="16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1425812" y="670668"/>
              <a:ext cx="198046" cy="106330"/>
            </a:xfrm>
            <a:custGeom>
              <a:rect b="b" l="l" r="r" t="t"/>
              <a:pathLst>
                <a:path extrusionOk="0" h="4185" w="7794">
                  <a:moveTo>
                    <a:pt x="12" y="0"/>
                  </a:moveTo>
                  <a:cubicBezTo>
                    <a:pt x="0" y="1894"/>
                    <a:pt x="1274" y="3547"/>
                    <a:pt x="3099" y="4040"/>
                  </a:cubicBezTo>
                  <a:cubicBezTo>
                    <a:pt x="3459" y="4138"/>
                    <a:pt x="3823" y="4184"/>
                    <a:pt x="4183" y="4184"/>
                  </a:cubicBezTo>
                  <a:cubicBezTo>
                    <a:pt x="5646" y="4184"/>
                    <a:pt x="7038" y="3409"/>
                    <a:pt x="7793" y="2101"/>
                  </a:cubicBezTo>
                  <a:lnTo>
                    <a:pt x="5647" y="2101"/>
                  </a:lnTo>
                  <a:cubicBezTo>
                    <a:pt x="5222" y="2399"/>
                    <a:pt x="4706" y="2560"/>
                    <a:pt x="4189" y="2560"/>
                  </a:cubicBezTo>
                  <a:cubicBezTo>
                    <a:pt x="2778" y="2560"/>
                    <a:pt x="1630" y="1412"/>
                    <a:pt x="16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1629646" y="711500"/>
              <a:ext cx="610" cy="1474"/>
            </a:xfrm>
            <a:custGeom>
              <a:rect b="b" l="l" r="r" t="t"/>
              <a:pathLst>
                <a:path extrusionOk="0" h="58" w="24">
                  <a:moveTo>
                    <a:pt x="24" y="0"/>
                  </a:moveTo>
                  <a:cubicBezTo>
                    <a:pt x="12" y="23"/>
                    <a:pt x="1" y="34"/>
                    <a:pt x="1" y="57"/>
                  </a:cubicBezTo>
                  <a:lnTo>
                    <a:pt x="24" y="0"/>
                  </a:lnTo>
                  <a:close/>
                </a:path>
              </a:pathLst>
            </a:custGeom>
            <a:solidFill>
              <a:srgbClr val="63A9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1768177" y="670668"/>
              <a:ext cx="211157" cy="106254"/>
            </a:xfrm>
            <a:custGeom>
              <a:rect b="b" l="l" r="r" t="t"/>
              <a:pathLst>
                <a:path extrusionOk="0" h="4182" w="8310">
                  <a:moveTo>
                    <a:pt x="12" y="0"/>
                  </a:moveTo>
                  <a:cubicBezTo>
                    <a:pt x="0" y="2032"/>
                    <a:pt x="1470" y="3776"/>
                    <a:pt x="3478" y="4121"/>
                  </a:cubicBezTo>
                  <a:cubicBezTo>
                    <a:pt x="3715" y="4161"/>
                    <a:pt x="3952" y="4181"/>
                    <a:pt x="4186" y="4181"/>
                  </a:cubicBezTo>
                  <a:cubicBezTo>
                    <a:pt x="5923" y="4181"/>
                    <a:pt x="7518" y="3089"/>
                    <a:pt x="8115" y="1400"/>
                  </a:cubicBezTo>
                  <a:cubicBezTo>
                    <a:pt x="8161" y="1263"/>
                    <a:pt x="8195" y="1136"/>
                    <a:pt x="8230" y="1010"/>
                  </a:cubicBezTo>
                  <a:cubicBezTo>
                    <a:pt x="8310" y="700"/>
                    <a:pt x="8207" y="379"/>
                    <a:pt x="7954" y="184"/>
                  </a:cubicBezTo>
                  <a:cubicBezTo>
                    <a:pt x="7804" y="61"/>
                    <a:pt x="7626" y="3"/>
                    <a:pt x="7451" y="3"/>
                  </a:cubicBezTo>
                  <a:cubicBezTo>
                    <a:pt x="7105" y="3"/>
                    <a:pt x="6768" y="227"/>
                    <a:pt x="6669" y="609"/>
                  </a:cubicBezTo>
                  <a:cubicBezTo>
                    <a:pt x="6383" y="1762"/>
                    <a:pt x="5346" y="2554"/>
                    <a:pt x="4179" y="2554"/>
                  </a:cubicBezTo>
                  <a:cubicBezTo>
                    <a:pt x="4080" y="2554"/>
                    <a:pt x="3980" y="2548"/>
                    <a:pt x="3880" y="2537"/>
                  </a:cubicBezTo>
                  <a:cubicBezTo>
                    <a:pt x="2594" y="2387"/>
                    <a:pt x="1630" y="1297"/>
                    <a:pt x="161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576505" y="617292"/>
              <a:ext cx="63011" cy="18116"/>
            </a:xfrm>
            <a:custGeom>
              <a:rect b="b" l="l" r="r" t="t"/>
              <a:pathLst>
                <a:path extrusionOk="0" h="689" w="2480">
                  <a:moveTo>
                    <a:pt x="333" y="0"/>
                  </a:moveTo>
                  <a:cubicBezTo>
                    <a:pt x="322" y="0"/>
                    <a:pt x="322" y="12"/>
                    <a:pt x="310" y="23"/>
                  </a:cubicBezTo>
                  <a:cubicBezTo>
                    <a:pt x="253" y="127"/>
                    <a:pt x="195" y="230"/>
                    <a:pt x="149" y="333"/>
                  </a:cubicBezTo>
                  <a:cubicBezTo>
                    <a:pt x="126" y="391"/>
                    <a:pt x="104" y="448"/>
                    <a:pt x="69" y="517"/>
                  </a:cubicBezTo>
                  <a:cubicBezTo>
                    <a:pt x="46" y="574"/>
                    <a:pt x="23" y="632"/>
                    <a:pt x="0" y="689"/>
                  </a:cubicBezTo>
                  <a:lnTo>
                    <a:pt x="1802" y="689"/>
                  </a:lnTo>
                  <a:cubicBezTo>
                    <a:pt x="1928" y="482"/>
                    <a:pt x="2101" y="299"/>
                    <a:pt x="2284" y="150"/>
                  </a:cubicBezTo>
                  <a:cubicBezTo>
                    <a:pt x="2353" y="92"/>
                    <a:pt x="2410" y="46"/>
                    <a:pt x="247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1569857" y="705656"/>
              <a:ext cx="63017" cy="18116"/>
            </a:xfrm>
            <a:custGeom>
              <a:rect b="b" l="l" r="r" t="t"/>
              <a:pathLst>
                <a:path extrusionOk="0" h="713" w="2480">
                  <a:moveTo>
                    <a:pt x="667" y="0"/>
                  </a:moveTo>
                  <a:lnTo>
                    <a:pt x="667" y="23"/>
                  </a:lnTo>
                  <a:cubicBezTo>
                    <a:pt x="575" y="150"/>
                    <a:pt x="471" y="287"/>
                    <a:pt x="368" y="402"/>
                  </a:cubicBezTo>
                  <a:cubicBezTo>
                    <a:pt x="311" y="460"/>
                    <a:pt x="253" y="517"/>
                    <a:pt x="184" y="563"/>
                  </a:cubicBezTo>
                  <a:cubicBezTo>
                    <a:pt x="127" y="620"/>
                    <a:pt x="58" y="666"/>
                    <a:pt x="1" y="712"/>
                  </a:cubicBezTo>
                  <a:lnTo>
                    <a:pt x="2147" y="712"/>
                  </a:lnTo>
                  <a:cubicBezTo>
                    <a:pt x="2182" y="643"/>
                    <a:pt x="2216" y="586"/>
                    <a:pt x="2250" y="528"/>
                  </a:cubicBezTo>
                  <a:cubicBezTo>
                    <a:pt x="2262" y="494"/>
                    <a:pt x="2273" y="471"/>
                    <a:pt x="2285" y="437"/>
                  </a:cubicBezTo>
                  <a:cubicBezTo>
                    <a:pt x="2319" y="391"/>
                    <a:pt x="2342" y="333"/>
                    <a:pt x="2365" y="276"/>
                  </a:cubicBezTo>
                  <a:lnTo>
                    <a:pt x="2388" y="219"/>
                  </a:lnTo>
                  <a:cubicBezTo>
                    <a:pt x="2423" y="150"/>
                    <a:pt x="2446" y="81"/>
                    <a:pt x="248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3" name="Google Shape;4893;p54"/>
          <p:cNvGrpSpPr/>
          <p:nvPr/>
        </p:nvGrpSpPr>
        <p:grpSpPr>
          <a:xfrm flipH="1">
            <a:off x="3704668" y="2844955"/>
            <a:ext cx="410808" cy="831197"/>
            <a:chOff x="3564075" y="2091586"/>
            <a:chExt cx="329966" cy="667521"/>
          </a:xfrm>
        </p:grpSpPr>
        <p:sp>
          <p:nvSpPr>
            <p:cNvPr id="4894" name="Google Shape;4894;p54"/>
            <p:cNvSpPr/>
            <p:nvPr/>
          </p:nvSpPr>
          <p:spPr>
            <a:xfrm>
              <a:off x="3564075" y="2382687"/>
              <a:ext cx="279392" cy="38541"/>
            </a:xfrm>
            <a:custGeom>
              <a:rect b="b" l="l" r="r" t="t"/>
              <a:pathLst>
                <a:path extrusionOk="0" fill="none" h="1" w="10156">
                  <a:moveTo>
                    <a:pt x="0" y="1"/>
                  </a:moveTo>
                  <a:lnTo>
                    <a:pt x="10155" y="1"/>
                  </a:lnTo>
                </a:path>
              </a:pathLst>
            </a:custGeom>
            <a:noFill/>
            <a:ln cap="rnd" cmpd="sng" w="5600">
              <a:solidFill>
                <a:srgbClr val="374957"/>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5" name="Google Shape;4895;p54"/>
            <p:cNvGrpSpPr/>
            <p:nvPr/>
          </p:nvGrpSpPr>
          <p:grpSpPr>
            <a:xfrm>
              <a:off x="3577470" y="2091586"/>
              <a:ext cx="203196" cy="352319"/>
              <a:chOff x="3976450" y="5044825"/>
              <a:chExt cx="107625" cy="186600"/>
            </a:xfrm>
          </p:grpSpPr>
          <p:sp>
            <p:nvSpPr>
              <p:cNvPr id="4896" name="Google Shape;4896;p54"/>
              <p:cNvSpPr/>
              <p:nvPr/>
            </p:nvSpPr>
            <p:spPr>
              <a:xfrm>
                <a:off x="4011550" y="5126700"/>
                <a:ext cx="26550" cy="89275"/>
              </a:xfrm>
              <a:custGeom>
                <a:rect b="b" l="l" r="r" t="t"/>
                <a:pathLst>
                  <a:path extrusionOk="0" fill="none" h="3571" w="1062">
                    <a:moveTo>
                      <a:pt x="1" y="3571"/>
                    </a:moveTo>
                    <a:lnTo>
                      <a:pt x="1" y="1594"/>
                    </a:lnTo>
                    <a:lnTo>
                      <a:pt x="1061" y="1594"/>
                    </a:lnTo>
                    <a:lnTo>
                      <a:pt x="1061" y="0"/>
                    </a:lnTo>
                  </a:path>
                </a:pathLst>
              </a:custGeom>
              <a:noFill/>
              <a:ln cap="flat" cmpd="sng" w="5600">
                <a:solidFill>
                  <a:srgbClr val="CFD9E0"/>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3976450" y="5044825"/>
                <a:ext cx="107625" cy="92075"/>
              </a:xfrm>
              <a:custGeom>
                <a:rect b="b" l="l" r="r" t="t"/>
                <a:pathLst>
                  <a:path extrusionOk="0" h="3683" w="4305">
                    <a:moveTo>
                      <a:pt x="2478" y="1"/>
                    </a:moveTo>
                    <a:cubicBezTo>
                      <a:pt x="2474" y="1"/>
                      <a:pt x="2470" y="1"/>
                      <a:pt x="2465" y="1"/>
                    </a:cubicBezTo>
                    <a:cubicBezTo>
                      <a:pt x="2462" y="1"/>
                      <a:pt x="2459" y="1"/>
                      <a:pt x="2456" y="1"/>
                    </a:cubicBezTo>
                    <a:cubicBezTo>
                      <a:pt x="818" y="1"/>
                      <a:pt x="1" y="1979"/>
                      <a:pt x="1160" y="3138"/>
                    </a:cubicBezTo>
                    <a:cubicBezTo>
                      <a:pt x="1535" y="3514"/>
                      <a:pt x="1997" y="3682"/>
                      <a:pt x="2450" y="3682"/>
                    </a:cubicBezTo>
                    <a:cubicBezTo>
                      <a:pt x="3397" y="3682"/>
                      <a:pt x="4304" y="2948"/>
                      <a:pt x="4304" y="1840"/>
                    </a:cubicBezTo>
                    <a:cubicBezTo>
                      <a:pt x="4304" y="828"/>
                      <a:pt x="3489" y="1"/>
                      <a:pt x="247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3994800" y="5203400"/>
                <a:ext cx="29400" cy="25200"/>
              </a:xfrm>
              <a:custGeom>
                <a:rect b="b" l="l" r="r" t="t"/>
                <a:pathLst>
                  <a:path extrusionOk="0" h="1008" w="1176">
                    <a:moveTo>
                      <a:pt x="671" y="0"/>
                    </a:moveTo>
                    <a:cubicBezTo>
                      <a:pt x="547" y="0"/>
                      <a:pt x="420" y="46"/>
                      <a:pt x="318" y="149"/>
                    </a:cubicBezTo>
                    <a:cubicBezTo>
                      <a:pt x="0" y="467"/>
                      <a:pt x="224" y="1007"/>
                      <a:pt x="671" y="1007"/>
                    </a:cubicBezTo>
                    <a:cubicBezTo>
                      <a:pt x="952" y="1007"/>
                      <a:pt x="1176" y="784"/>
                      <a:pt x="1176" y="503"/>
                    </a:cubicBezTo>
                    <a:cubicBezTo>
                      <a:pt x="1176" y="200"/>
                      <a:pt x="929" y="0"/>
                      <a:pt x="6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3991000" y="5200625"/>
                <a:ext cx="35925" cy="30800"/>
              </a:xfrm>
              <a:custGeom>
                <a:rect b="b" l="l" r="r" t="t"/>
                <a:pathLst>
                  <a:path extrusionOk="0" h="1232" w="1437">
                    <a:moveTo>
                      <a:pt x="823" y="224"/>
                    </a:moveTo>
                    <a:cubicBezTo>
                      <a:pt x="1169" y="224"/>
                      <a:pt x="1342" y="650"/>
                      <a:pt x="1097" y="895"/>
                    </a:cubicBezTo>
                    <a:cubicBezTo>
                      <a:pt x="1018" y="974"/>
                      <a:pt x="921" y="1010"/>
                      <a:pt x="825" y="1010"/>
                    </a:cubicBezTo>
                    <a:cubicBezTo>
                      <a:pt x="625" y="1010"/>
                      <a:pt x="433" y="853"/>
                      <a:pt x="433" y="614"/>
                    </a:cubicBezTo>
                    <a:cubicBezTo>
                      <a:pt x="433" y="404"/>
                      <a:pt x="607" y="224"/>
                      <a:pt x="823" y="224"/>
                    </a:cubicBezTo>
                    <a:close/>
                    <a:moveTo>
                      <a:pt x="823" y="1"/>
                    </a:moveTo>
                    <a:cubicBezTo>
                      <a:pt x="275" y="1"/>
                      <a:pt x="1" y="664"/>
                      <a:pt x="390" y="1054"/>
                    </a:cubicBezTo>
                    <a:cubicBezTo>
                      <a:pt x="515" y="1176"/>
                      <a:pt x="668" y="1231"/>
                      <a:pt x="818" y="1231"/>
                    </a:cubicBezTo>
                    <a:cubicBezTo>
                      <a:pt x="1134" y="1231"/>
                      <a:pt x="1436" y="986"/>
                      <a:pt x="1436" y="614"/>
                    </a:cubicBezTo>
                    <a:cubicBezTo>
                      <a:pt x="1436" y="275"/>
                      <a:pt x="1162" y="1"/>
                      <a:pt x="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0" name="Google Shape;4900;p54"/>
            <p:cNvGrpSpPr/>
            <p:nvPr/>
          </p:nvGrpSpPr>
          <p:grpSpPr>
            <a:xfrm>
              <a:off x="3690750" y="2391589"/>
              <a:ext cx="203290" cy="367519"/>
              <a:chOff x="4036450" y="5279050"/>
              <a:chExt cx="107675" cy="194650"/>
            </a:xfrm>
          </p:grpSpPr>
          <p:sp>
            <p:nvSpPr>
              <p:cNvPr id="4901" name="Google Shape;4901;p54"/>
              <p:cNvSpPr/>
              <p:nvPr/>
            </p:nvSpPr>
            <p:spPr>
              <a:xfrm>
                <a:off x="4067450" y="5294200"/>
                <a:ext cx="28350" cy="99750"/>
              </a:xfrm>
              <a:custGeom>
                <a:rect b="b" l="l" r="r" t="t"/>
                <a:pathLst>
                  <a:path extrusionOk="0" fill="none" h="3990" w="1134">
                    <a:moveTo>
                      <a:pt x="1" y="1"/>
                    </a:moveTo>
                    <a:lnTo>
                      <a:pt x="1" y="1898"/>
                    </a:lnTo>
                    <a:lnTo>
                      <a:pt x="1133" y="1898"/>
                    </a:lnTo>
                    <a:lnTo>
                      <a:pt x="1133" y="3989"/>
                    </a:lnTo>
                  </a:path>
                </a:pathLst>
              </a:custGeom>
              <a:noFill/>
              <a:ln cap="flat" cmpd="sng" w="5600">
                <a:solidFill>
                  <a:srgbClr val="869FB2"/>
                </a:solidFill>
                <a:prstDash val="solid"/>
                <a:miter lim="721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4036450" y="5381475"/>
                <a:ext cx="107675" cy="92225"/>
              </a:xfrm>
              <a:custGeom>
                <a:rect b="b" l="l" r="r" t="t"/>
                <a:pathLst>
                  <a:path extrusionOk="0" h="3689" w="4307">
                    <a:moveTo>
                      <a:pt x="2460" y="1"/>
                    </a:moveTo>
                    <a:cubicBezTo>
                      <a:pt x="822" y="1"/>
                      <a:pt x="0" y="1984"/>
                      <a:pt x="1161" y="3145"/>
                    </a:cubicBezTo>
                    <a:cubicBezTo>
                      <a:pt x="1535" y="3521"/>
                      <a:pt x="1994" y="3689"/>
                      <a:pt x="2446" y="3689"/>
                    </a:cubicBezTo>
                    <a:cubicBezTo>
                      <a:pt x="3391" y="3689"/>
                      <a:pt x="4301" y="2953"/>
                      <a:pt x="4306" y="1840"/>
                    </a:cubicBezTo>
                    <a:cubicBezTo>
                      <a:pt x="4306" y="823"/>
                      <a:pt x="3477" y="1"/>
                      <a:pt x="246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4050700" y="5281650"/>
                <a:ext cx="29400" cy="25200"/>
              </a:xfrm>
              <a:custGeom>
                <a:rect b="b" l="l" r="r" t="t"/>
                <a:pathLst>
                  <a:path extrusionOk="0" h="1008" w="1176">
                    <a:moveTo>
                      <a:pt x="670" y="1"/>
                    </a:moveTo>
                    <a:cubicBezTo>
                      <a:pt x="547" y="1"/>
                      <a:pt x="420" y="47"/>
                      <a:pt x="317" y="149"/>
                    </a:cubicBezTo>
                    <a:cubicBezTo>
                      <a:pt x="0" y="467"/>
                      <a:pt x="224" y="1008"/>
                      <a:pt x="671" y="1008"/>
                    </a:cubicBezTo>
                    <a:cubicBezTo>
                      <a:pt x="952" y="1008"/>
                      <a:pt x="1176" y="777"/>
                      <a:pt x="1176" y="503"/>
                    </a:cubicBezTo>
                    <a:cubicBezTo>
                      <a:pt x="1176" y="201"/>
                      <a:pt x="929" y="1"/>
                      <a:pt x="6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4046900" y="5279050"/>
                <a:ext cx="35900" cy="30725"/>
              </a:xfrm>
              <a:custGeom>
                <a:rect b="b" l="l" r="r" t="t"/>
                <a:pathLst>
                  <a:path extrusionOk="0" h="1229" w="1436">
                    <a:moveTo>
                      <a:pt x="823" y="225"/>
                    </a:moveTo>
                    <a:cubicBezTo>
                      <a:pt x="1169" y="225"/>
                      <a:pt x="1349" y="643"/>
                      <a:pt x="1104" y="888"/>
                    </a:cubicBezTo>
                    <a:cubicBezTo>
                      <a:pt x="1022" y="968"/>
                      <a:pt x="923" y="1003"/>
                      <a:pt x="826" y="1003"/>
                    </a:cubicBezTo>
                    <a:cubicBezTo>
                      <a:pt x="625" y="1003"/>
                      <a:pt x="433" y="848"/>
                      <a:pt x="433" y="614"/>
                    </a:cubicBezTo>
                    <a:cubicBezTo>
                      <a:pt x="433" y="398"/>
                      <a:pt x="606" y="225"/>
                      <a:pt x="823" y="225"/>
                    </a:cubicBezTo>
                    <a:close/>
                    <a:moveTo>
                      <a:pt x="823" y="1"/>
                    </a:moveTo>
                    <a:cubicBezTo>
                      <a:pt x="275" y="1"/>
                      <a:pt x="1" y="657"/>
                      <a:pt x="390" y="1047"/>
                    </a:cubicBezTo>
                    <a:cubicBezTo>
                      <a:pt x="516" y="1172"/>
                      <a:pt x="669" y="1228"/>
                      <a:pt x="819" y="1228"/>
                    </a:cubicBezTo>
                    <a:cubicBezTo>
                      <a:pt x="1134" y="1228"/>
                      <a:pt x="1436" y="981"/>
                      <a:pt x="1436" y="614"/>
                    </a:cubicBezTo>
                    <a:cubicBezTo>
                      <a:pt x="1436" y="275"/>
                      <a:pt x="1162" y="1"/>
                      <a:pt x="8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05" name="Google Shape;4905;p54"/>
          <p:cNvGrpSpPr/>
          <p:nvPr/>
        </p:nvGrpSpPr>
        <p:grpSpPr>
          <a:xfrm>
            <a:off x="6877470" y="1081715"/>
            <a:ext cx="473148" cy="148870"/>
            <a:chOff x="4458420" y="5169625"/>
            <a:chExt cx="178850" cy="56275"/>
          </a:xfrm>
        </p:grpSpPr>
        <p:sp>
          <p:nvSpPr>
            <p:cNvPr id="4906" name="Google Shape;4906;p54"/>
            <p:cNvSpPr/>
            <p:nvPr/>
          </p:nvSpPr>
          <p:spPr>
            <a:xfrm>
              <a:off x="4592170" y="5169625"/>
              <a:ext cx="45100" cy="52300"/>
            </a:xfrm>
            <a:custGeom>
              <a:rect b="b" l="l" r="r" t="t"/>
              <a:pathLst>
                <a:path extrusionOk="0" h="2092" w="1804">
                  <a:moveTo>
                    <a:pt x="0" y="0"/>
                  </a:moveTo>
                  <a:lnTo>
                    <a:pt x="0" y="2092"/>
                  </a:lnTo>
                  <a:lnTo>
                    <a:pt x="1803" y="1046"/>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4535534" y="5181700"/>
              <a:ext cx="57525" cy="28150"/>
            </a:xfrm>
            <a:custGeom>
              <a:rect b="b" l="l" r="r" t="t"/>
              <a:pathLst>
                <a:path extrusionOk="0" h="1126" w="2301">
                  <a:moveTo>
                    <a:pt x="0" y="0"/>
                  </a:moveTo>
                  <a:lnTo>
                    <a:pt x="0" y="1125"/>
                  </a:lnTo>
                  <a:lnTo>
                    <a:pt x="2301" y="1125"/>
                  </a:lnTo>
                  <a:lnTo>
                    <a:pt x="230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4535175" y="5181700"/>
              <a:ext cx="23650" cy="44200"/>
            </a:xfrm>
            <a:custGeom>
              <a:rect b="b" l="l" r="r" t="t"/>
              <a:pathLst>
                <a:path extrusionOk="0" h="1768" w="946">
                  <a:moveTo>
                    <a:pt x="1" y="0"/>
                  </a:moveTo>
                  <a:lnTo>
                    <a:pt x="1" y="1125"/>
                  </a:lnTo>
                  <a:lnTo>
                    <a:pt x="946" y="1767"/>
                  </a:lnTo>
                  <a:lnTo>
                    <a:pt x="946" y="63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4458420" y="5197375"/>
              <a:ext cx="100625" cy="28525"/>
            </a:xfrm>
            <a:custGeom>
              <a:rect b="b" l="l" r="r" t="t"/>
              <a:pathLst>
                <a:path extrusionOk="0" h="1141" w="4025">
                  <a:moveTo>
                    <a:pt x="0" y="1"/>
                  </a:moveTo>
                  <a:lnTo>
                    <a:pt x="0" y="1140"/>
                  </a:lnTo>
                  <a:lnTo>
                    <a:pt x="4025" y="1140"/>
                  </a:lnTo>
                  <a:lnTo>
                    <a:pt x="40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0" name="Google Shape;4910;p54"/>
          <p:cNvGrpSpPr/>
          <p:nvPr/>
        </p:nvGrpSpPr>
        <p:grpSpPr>
          <a:xfrm>
            <a:off x="5322464" y="966504"/>
            <a:ext cx="758083" cy="691884"/>
            <a:chOff x="5976993" y="238644"/>
            <a:chExt cx="671226" cy="612558"/>
          </a:xfrm>
        </p:grpSpPr>
        <p:grpSp>
          <p:nvGrpSpPr>
            <p:cNvPr id="4911" name="Google Shape;4911;p54"/>
            <p:cNvGrpSpPr/>
            <p:nvPr/>
          </p:nvGrpSpPr>
          <p:grpSpPr>
            <a:xfrm>
              <a:off x="6207869" y="264821"/>
              <a:ext cx="255900" cy="309550"/>
              <a:chOff x="4721075" y="260350"/>
              <a:chExt cx="255900" cy="309550"/>
            </a:xfrm>
          </p:grpSpPr>
          <p:sp>
            <p:nvSpPr>
              <p:cNvPr id="4912" name="Google Shape;4912;p54"/>
              <p:cNvSpPr/>
              <p:nvPr/>
            </p:nvSpPr>
            <p:spPr>
              <a:xfrm>
                <a:off x="4721075" y="272900"/>
                <a:ext cx="74325" cy="294475"/>
              </a:xfrm>
              <a:custGeom>
                <a:rect b="b" l="l" r="r" t="t"/>
                <a:pathLst>
                  <a:path extrusionOk="0" h="11779" w="2973">
                    <a:moveTo>
                      <a:pt x="30" y="1"/>
                    </a:moveTo>
                    <a:lnTo>
                      <a:pt x="1" y="7488"/>
                    </a:lnTo>
                    <a:lnTo>
                      <a:pt x="2943" y="11779"/>
                    </a:lnTo>
                    <a:lnTo>
                      <a:pt x="2972" y="4292"/>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4794825" y="375875"/>
                <a:ext cx="103175" cy="194025"/>
              </a:xfrm>
              <a:custGeom>
                <a:rect b="b" l="l" r="r" t="t"/>
                <a:pathLst>
                  <a:path extrusionOk="0" h="7761" w="4127">
                    <a:moveTo>
                      <a:pt x="1804" y="0"/>
                    </a:moveTo>
                    <a:cubicBezTo>
                      <a:pt x="1717" y="0"/>
                      <a:pt x="1623" y="0"/>
                      <a:pt x="1537" y="8"/>
                    </a:cubicBezTo>
                    <a:lnTo>
                      <a:pt x="1522" y="8"/>
                    </a:lnTo>
                    <a:cubicBezTo>
                      <a:pt x="1429" y="8"/>
                      <a:pt x="1342" y="15"/>
                      <a:pt x="1248" y="22"/>
                    </a:cubicBezTo>
                    <a:lnTo>
                      <a:pt x="1155" y="29"/>
                    </a:lnTo>
                    <a:lnTo>
                      <a:pt x="960" y="44"/>
                    </a:lnTo>
                    <a:lnTo>
                      <a:pt x="909" y="51"/>
                    </a:lnTo>
                    <a:lnTo>
                      <a:pt x="866" y="58"/>
                    </a:lnTo>
                    <a:cubicBezTo>
                      <a:pt x="765" y="65"/>
                      <a:pt x="664" y="80"/>
                      <a:pt x="570" y="87"/>
                    </a:cubicBezTo>
                    <a:lnTo>
                      <a:pt x="534" y="94"/>
                    </a:lnTo>
                    <a:cubicBezTo>
                      <a:pt x="426" y="108"/>
                      <a:pt x="318" y="130"/>
                      <a:pt x="210" y="145"/>
                    </a:cubicBezTo>
                    <a:lnTo>
                      <a:pt x="181" y="152"/>
                    </a:lnTo>
                    <a:lnTo>
                      <a:pt x="29" y="181"/>
                    </a:lnTo>
                    <a:lnTo>
                      <a:pt x="1" y="7667"/>
                    </a:lnTo>
                    <a:lnTo>
                      <a:pt x="181" y="7638"/>
                    </a:lnTo>
                    <a:cubicBezTo>
                      <a:pt x="289" y="7617"/>
                      <a:pt x="397" y="7602"/>
                      <a:pt x="505" y="7588"/>
                    </a:cubicBezTo>
                    <a:lnTo>
                      <a:pt x="542" y="7581"/>
                    </a:lnTo>
                    <a:cubicBezTo>
                      <a:pt x="635" y="7566"/>
                      <a:pt x="736" y="7552"/>
                      <a:pt x="837" y="7545"/>
                    </a:cubicBezTo>
                    <a:lnTo>
                      <a:pt x="924" y="7537"/>
                    </a:lnTo>
                    <a:cubicBezTo>
                      <a:pt x="989" y="7530"/>
                      <a:pt x="1054" y="7523"/>
                      <a:pt x="1119" y="7516"/>
                    </a:cubicBezTo>
                    <a:lnTo>
                      <a:pt x="1212" y="7508"/>
                    </a:lnTo>
                    <a:cubicBezTo>
                      <a:pt x="1306" y="7508"/>
                      <a:pt x="1393" y="7501"/>
                      <a:pt x="1486" y="7494"/>
                    </a:cubicBezTo>
                    <a:lnTo>
                      <a:pt x="2164" y="7494"/>
                    </a:lnTo>
                    <a:lnTo>
                      <a:pt x="2316" y="7501"/>
                    </a:lnTo>
                    <a:lnTo>
                      <a:pt x="2438" y="7508"/>
                    </a:lnTo>
                    <a:lnTo>
                      <a:pt x="2590" y="7516"/>
                    </a:lnTo>
                    <a:lnTo>
                      <a:pt x="2712" y="7530"/>
                    </a:lnTo>
                    <a:lnTo>
                      <a:pt x="2857" y="7545"/>
                    </a:lnTo>
                    <a:lnTo>
                      <a:pt x="2979" y="7552"/>
                    </a:lnTo>
                    <a:lnTo>
                      <a:pt x="3124" y="7573"/>
                    </a:lnTo>
                    <a:lnTo>
                      <a:pt x="3246" y="7588"/>
                    </a:lnTo>
                    <a:lnTo>
                      <a:pt x="3398" y="7617"/>
                    </a:lnTo>
                    <a:lnTo>
                      <a:pt x="3520" y="7638"/>
                    </a:lnTo>
                    <a:lnTo>
                      <a:pt x="3672" y="7667"/>
                    </a:lnTo>
                    <a:lnTo>
                      <a:pt x="3780" y="7689"/>
                    </a:lnTo>
                    <a:cubicBezTo>
                      <a:pt x="3888" y="7710"/>
                      <a:pt x="3996" y="7732"/>
                      <a:pt x="4097" y="7761"/>
                    </a:cubicBezTo>
                    <a:lnTo>
                      <a:pt x="4126" y="267"/>
                    </a:lnTo>
                    <a:cubicBezTo>
                      <a:pt x="4025" y="238"/>
                      <a:pt x="3917" y="217"/>
                      <a:pt x="3816" y="195"/>
                    </a:cubicBezTo>
                    <a:lnTo>
                      <a:pt x="3773" y="188"/>
                    </a:lnTo>
                    <a:cubicBezTo>
                      <a:pt x="3751" y="181"/>
                      <a:pt x="3729" y="173"/>
                      <a:pt x="3701" y="173"/>
                    </a:cubicBezTo>
                    <a:lnTo>
                      <a:pt x="3549" y="145"/>
                    </a:lnTo>
                    <a:lnTo>
                      <a:pt x="3434" y="123"/>
                    </a:lnTo>
                    <a:lnTo>
                      <a:pt x="3275" y="101"/>
                    </a:lnTo>
                    <a:lnTo>
                      <a:pt x="3210" y="87"/>
                    </a:lnTo>
                    <a:lnTo>
                      <a:pt x="3160" y="80"/>
                    </a:lnTo>
                    <a:lnTo>
                      <a:pt x="3015" y="65"/>
                    </a:lnTo>
                    <a:lnTo>
                      <a:pt x="2886" y="51"/>
                    </a:lnTo>
                    <a:lnTo>
                      <a:pt x="2741" y="36"/>
                    </a:lnTo>
                    <a:lnTo>
                      <a:pt x="2662" y="29"/>
                    </a:lnTo>
                    <a:lnTo>
                      <a:pt x="2619" y="29"/>
                    </a:lnTo>
                    <a:lnTo>
                      <a:pt x="2467" y="15"/>
                    </a:lnTo>
                    <a:lnTo>
                      <a:pt x="2352" y="8"/>
                    </a:lnTo>
                    <a:lnTo>
                      <a:pt x="220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4897425" y="276875"/>
                <a:ext cx="79550" cy="292850"/>
              </a:xfrm>
              <a:custGeom>
                <a:rect b="b" l="l" r="r" t="t"/>
                <a:pathLst>
                  <a:path extrusionOk="0" h="11714" w="3182">
                    <a:moveTo>
                      <a:pt x="3181" y="1"/>
                    </a:moveTo>
                    <a:lnTo>
                      <a:pt x="29" y="4227"/>
                    </a:lnTo>
                    <a:lnTo>
                      <a:pt x="0" y="11714"/>
                    </a:lnTo>
                    <a:lnTo>
                      <a:pt x="3152" y="7487"/>
                    </a:lnTo>
                    <a:lnTo>
                      <a:pt x="31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4721800" y="260350"/>
                <a:ext cx="255175" cy="122225"/>
              </a:xfrm>
              <a:custGeom>
                <a:rect b="b" l="l" r="r" t="t"/>
                <a:pathLst>
                  <a:path extrusionOk="0" h="4889" w="10207">
                    <a:moveTo>
                      <a:pt x="4749" y="1"/>
                    </a:moveTo>
                    <a:cubicBezTo>
                      <a:pt x="3158" y="1"/>
                      <a:pt x="1567" y="168"/>
                      <a:pt x="1" y="503"/>
                    </a:cubicBezTo>
                    <a:lnTo>
                      <a:pt x="2943" y="4794"/>
                    </a:lnTo>
                    <a:cubicBezTo>
                      <a:pt x="3555" y="4675"/>
                      <a:pt x="4174" y="4614"/>
                      <a:pt x="4792" y="4614"/>
                    </a:cubicBezTo>
                    <a:cubicBezTo>
                      <a:pt x="5552" y="4614"/>
                      <a:pt x="6311" y="4705"/>
                      <a:pt x="7054" y="4888"/>
                    </a:cubicBezTo>
                    <a:lnTo>
                      <a:pt x="10206" y="662"/>
                    </a:lnTo>
                    <a:cubicBezTo>
                      <a:pt x="8412" y="222"/>
                      <a:pt x="6580" y="1"/>
                      <a:pt x="47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6" name="Google Shape;4916;p54"/>
            <p:cNvGrpSpPr/>
            <p:nvPr/>
          </p:nvGrpSpPr>
          <p:grpSpPr>
            <a:xfrm>
              <a:off x="6014775" y="319425"/>
              <a:ext cx="267975" cy="297900"/>
              <a:chOff x="4428250" y="314750"/>
              <a:chExt cx="267975" cy="297900"/>
            </a:xfrm>
          </p:grpSpPr>
          <p:sp>
            <p:nvSpPr>
              <p:cNvPr id="4917" name="Google Shape;4917;p54"/>
              <p:cNvSpPr/>
              <p:nvPr/>
            </p:nvSpPr>
            <p:spPr>
              <a:xfrm>
                <a:off x="4428975" y="314750"/>
                <a:ext cx="267250" cy="152575"/>
              </a:xfrm>
              <a:custGeom>
                <a:rect b="b" l="l" r="r" t="t"/>
                <a:pathLst>
                  <a:path extrusionOk="0" h="6103" w="10690">
                    <a:moveTo>
                      <a:pt x="7747" y="0"/>
                    </a:moveTo>
                    <a:cubicBezTo>
                      <a:pt x="4386" y="729"/>
                      <a:pt x="1530" y="2207"/>
                      <a:pt x="1" y="4263"/>
                    </a:cubicBezTo>
                    <a:lnTo>
                      <a:pt x="7314" y="6102"/>
                    </a:lnTo>
                    <a:cubicBezTo>
                      <a:pt x="7970" y="5215"/>
                      <a:pt x="9225" y="4580"/>
                      <a:pt x="10689" y="4292"/>
                    </a:cubicBezTo>
                    <a:lnTo>
                      <a:pt x="774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4611100" y="422025"/>
                <a:ext cx="84775" cy="190450"/>
              </a:xfrm>
              <a:custGeom>
                <a:rect b="b" l="l" r="r" t="t"/>
                <a:pathLst>
                  <a:path extrusionOk="0" h="7618" w="3391">
                    <a:moveTo>
                      <a:pt x="3390" y="1"/>
                    </a:moveTo>
                    <a:cubicBezTo>
                      <a:pt x="3318" y="22"/>
                      <a:pt x="3231" y="37"/>
                      <a:pt x="3145" y="58"/>
                    </a:cubicBezTo>
                    <a:lnTo>
                      <a:pt x="3065" y="80"/>
                    </a:lnTo>
                    <a:lnTo>
                      <a:pt x="2900" y="123"/>
                    </a:lnTo>
                    <a:lnTo>
                      <a:pt x="2806" y="145"/>
                    </a:lnTo>
                    <a:cubicBezTo>
                      <a:pt x="2755" y="159"/>
                      <a:pt x="2705" y="174"/>
                      <a:pt x="2654" y="188"/>
                    </a:cubicBezTo>
                    <a:lnTo>
                      <a:pt x="2553" y="217"/>
                    </a:lnTo>
                    <a:lnTo>
                      <a:pt x="2481" y="239"/>
                    </a:lnTo>
                    <a:lnTo>
                      <a:pt x="2395" y="268"/>
                    </a:lnTo>
                    <a:lnTo>
                      <a:pt x="2330" y="289"/>
                    </a:lnTo>
                    <a:cubicBezTo>
                      <a:pt x="2258" y="318"/>
                      <a:pt x="2186" y="340"/>
                      <a:pt x="2113" y="369"/>
                    </a:cubicBezTo>
                    <a:lnTo>
                      <a:pt x="2085" y="383"/>
                    </a:lnTo>
                    <a:lnTo>
                      <a:pt x="1897" y="455"/>
                    </a:lnTo>
                    <a:lnTo>
                      <a:pt x="1839" y="484"/>
                    </a:lnTo>
                    <a:cubicBezTo>
                      <a:pt x="1782" y="506"/>
                      <a:pt x="1724" y="534"/>
                      <a:pt x="1673" y="556"/>
                    </a:cubicBezTo>
                    <a:lnTo>
                      <a:pt x="1623" y="578"/>
                    </a:lnTo>
                    <a:cubicBezTo>
                      <a:pt x="1558" y="607"/>
                      <a:pt x="1493" y="643"/>
                      <a:pt x="1428" y="679"/>
                    </a:cubicBezTo>
                    <a:lnTo>
                      <a:pt x="1385" y="700"/>
                    </a:lnTo>
                    <a:cubicBezTo>
                      <a:pt x="1334" y="729"/>
                      <a:pt x="1284" y="758"/>
                      <a:pt x="1234" y="787"/>
                    </a:cubicBezTo>
                    <a:lnTo>
                      <a:pt x="1183" y="816"/>
                    </a:lnTo>
                    <a:lnTo>
                      <a:pt x="1140" y="837"/>
                    </a:lnTo>
                    <a:lnTo>
                      <a:pt x="1068" y="888"/>
                    </a:lnTo>
                    <a:lnTo>
                      <a:pt x="981" y="946"/>
                    </a:lnTo>
                    <a:cubicBezTo>
                      <a:pt x="945" y="967"/>
                      <a:pt x="909" y="989"/>
                      <a:pt x="880" y="1010"/>
                    </a:cubicBezTo>
                    <a:lnTo>
                      <a:pt x="786" y="1075"/>
                    </a:lnTo>
                    <a:lnTo>
                      <a:pt x="693" y="1147"/>
                    </a:lnTo>
                    <a:lnTo>
                      <a:pt x="613" y="1212"/>
                    </a:lnTo>
                    <a:cubicBezTo>
                      <a:pt x="577" y="1234"/>
                      <a:pt x="548" y="1263"/>
                      <a:pt x="519" y="1284"/>
                    </a:cubicBezTo>
                    <a:lnTo>
                      <a:pt x="447" y="1349"/>
                    </a:lnTo>
                    <a:lnTo>
                      <a:pt x="433" y="1364"/>
                    </a:lnTo>
                    <a:cubicBezTo>
                      <a:pt x="390" y="1400"/>
                      <a:pt x="354" y="1443"/>
                      <a:pt x="310" y="1479"/>
                    </a:cubicBezTo>
                    <a:lnTo>
                      <a:pt x="289" y="1508"/>
                    </a:lnTo>
                    <a:cubicBezTo>
                      <a:pt x="245" y="1551"/>
                      <a:pt x="195" y="1595"/>
                      <a:pt x="159" y="1645"/>
                    </a:cubicBezTo>
                    <a:cubicBezTo>
                      <a:pt x="130" y="1681"/>
                      <a:pt x="101" y="1710"/>
                      <a:pt x="72" y="1746"/>
                    </a:cubicBezTo>
                    <a:lnTo>
                      <a:pt x="29" y="1804"/>
                    </a:lnTo>
                    <a:lnTo>
                      <a:pt x="0" y="7617"/>
                    </a:lnTo>
                    <a:cubicBezTo>
                      <a:pt x="43" y="7567"/>
                      <a:pt x="87" y="7509"/>
                      <a:pt x="130" y="7458"/>
                    </a:cubicBezTo>
                    <a:lnTo>
                      <a:pt x="130" y="7451"/>
                    </a:lnTo>
                    <a:cubicBezTo>
                      <a:pt x="173" y="7401"/>
                      <a:pt x="209" y="7357"/>
                      <a:pt x="253" y="7314"/>
                    </a:cubicBezTo>
                    <a:lnTo>
                      <a:pt x="281" y="7285"/>
                    </a:lnTo>
                    <a:cubicBezTo>
                      <a:pt x="325" y="7242"/>
                      <a:pt x="368" y="7199"/>
                      <a:pt x="411" y="7155"/>
                    </a:cubicBezTo>
                    <a:cubicBezTo>
                      <a:pt x="440" y="7134"/>
                      <a:pt x="462" y="7112"/>
                      <a:pt x="491" y="7091"/>
                    </a:cubicBezTo>
                    <a:cubicBezTo>
                      <a:pt x="512" y="7069"/>
                      <a:pt x="548" y="7040"/>
                      <a:pt x="577" y="7018"/>
                    </a:cubicBezTo>
                    <a:lnTo>
                      <a:pt x="657" y="6953"/>
                    </a:lnTo>
                    <a:cubicBezTo>
                      <a:pt x="693" y="6925"/>
                      <a:pt x="721" y="6903"/>
                      <a:pt x="757" y="6881"/>
                    </a:cubicBezTo>
                    <a:cubicBezTo>
                      <a:pt x="786" y="6852"/>
                      <a:pt x="815" y="6838"/>
                      <a:pt x="844" y="6816"/>
                    </a:cubicBezTo>
                    <a:cubicBezTo>
                      <a:pt x="873" y="6802"/>
                      <a:pt x="909" y="6773"/>
                      <a:pt x="945" y="6752"/>
                    </a:cubicBezTo>
                    <a:lnTo>
                      <a:pt x="1032" y="6694"/>
                    </a:lnTo>
                    <a:lnTo>
                      <a:pt x="1147" y="6622"/>
                    </a:lnTo>
                    <a:lnTo>
                      <a:pt x="1197" y="6593"/>
                    </a:lnTo>
                    <a:cubicBezTo>
                      <a:pt x="1248" y="6564"/>
                      <a:pt x="1298" y="6535"/>
                      <a:pt x="1349" y="6506"/>
                    </a:cubicBezTo>
                    <a:lnTo>
                      <a:pt x="1392" y="6485"/>
                    </a:lnTo>
                    <a:cubicBezTo>
                      <a:pt x="1457" y="6449"/>
                      <a:pt x="1522" y="6413"/>
                      <a:pt x="1594" y="6384"/>
                    </a:cubicBezTo>
                    <a:lnTo>
                      <a:pt x="1637" y="6362"/>
                    </a:lnTo>
                    <a:cubicBezTo>
                      <a:pt x="1688" y="6340"/>
                      <a:pt x="1746" y="6312"/>
                      <a:pt x="1803" y="6290"/>
                    </a:cubicBezTo>
                    <a:lnTo>
                      <a:pt x="1861" y="6261"/>
                    </a:lnTo>
                    <a:cubicBezTo>
                      <a:pt x="1926" y="6239"/>
                      <a:pt x="1984" y="6211"/>
                      <a:pt x="2049" y="6189"/>
                    </a:cubicBezTo>
                    <a:lnTo>
                      <a:pt x="2077" y="6175"/>
                    </a:lnTo>
                    <a:cubicBezTo>
                      <a:pt x="2149" y="6146"/>
                      <a:pt x="2222" y="6124"/>
                      <a:pt x="2294" y="6095"/>
                    </a:cubicBezTo>
                    <a:lnTo>
                      <a:pt x="2359" y="6074"/>
                    </a:lnTo>
                    <a:lnTo>
                      <a:pt x="2517" y="6023"/>
                    </a:lnTo>
                    <a:lnTo>
                      <a:pt x="2618" y="5994"/>
                    </a:lnTo>
                    <a:lnTo>
                      <a:pt x="2770" y="5951"/>
                    </a:lnTo>
                    <a:lnTo>
                      <a:pt x="2856" y="5929"/>
                    </a:lnTo>
                    <a:cubicBezTo>
                      <a:pt x="2914" y="5915"/>
                      <a:pt x="2972" y="5900"/>
                      <a:pt x="3029" y="5886"/>
                    </a:cubicBezTo>
                    <a:lnTo>
                      <a:pt x="3109" y="5864"/>
                    </a:lnTo>
                    <a:cubicBezTo>
                      <a:pt x="3195" y="5843"/>
                      <a:pt x="3282" y="5828"/>
                      <a:pt x="3368" y="5807"/>
                    </a:cubicBezTo>
                    <a:lnTo>
                      <a:pt x="339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4428250" y="421300"/>
                <a:ext cx="183600" cy="191350"/>
              </a:xfrm>
              <a:custGeom>
                <a:rect b="b" l="l" r="r" t="t"/>
                <a:pathLst>
                  <a:path extrusionOk="0" h="7654" w="7344">
                    <a:moveTo>
                      <a:pt x="30" y="1"/>
                    </a:moveTo>
                    <a:lnTo>
                      <a:pt x="1" y="5814"/>
                    </a:lnTo>
                    <a:lnTo>
                      <a:pt x="7314" y="7653"/>
                    </a:lnTo>
                    <a:lnTo>
                      <a:pt x="7343" y="1840"/>
                    </a:lnTo>
                    <a:lnTo>
                      <a:pt x="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0" name="Google Shape;4920;p54"/>
            <p:cNvGrpSpPr/>
            <p:nvPr/>
          </p:nvGrpSpPr>
          <p:grpSpPr>
            <a:xfrm>
              <a:off x="6384394" y="238644"/>
              <a:ext cx="263825" cy="384100"/>
              <a:chOff x="4897600" y="530925"/>
              <a:chExt cx="263825" cy="384100"/>
            </a:xfrm>
          </p:grpSpPr>
          <p:sp>
            <p:nvSpPr>
              <p:cNvPr id="4921" name="Google Shape;4921;p54"/>
              <p:cNvSpPr/>
              <p:nvPr/>
            </p:nvSpPr>
            <p:spPr>
              <a:xfrm>
                <a:off x="4897600" y="636775"/>
                <a:ext cx="79000" cy="278250"/>
              </a:xfrm>
              <a:custGeom>
                <a:rect b="b" l="l" r="r" t="t"/>
                <a:pathLst>
                  <a:path extrusionOk="0" h="11130" w="3160">
                    <a:moveTo>
                      <a:pt x="30" y="1"/>
                    </a:moveTo>
                    <a:lnTo>
                      <a:pt x="1" y="9168"/>
                    </a:lnTo>
                    <a:cubicBezTo>
                      <a:pt x="94" y="9189"/>
                      <a:pt x="174" y="9211"/>
                      <a:pt x="253" y="9240"/>
                    </a:cubicBezTo>
                    <a:cubicBezTo>
                      <a:pt x="361" y="9269"/>
                      <a:pt x="462" y="9298"/>
                      <a:pt x="570" y="9334"/>
                    </a:cubicBezTo>
                    <a:lnTo>
                      <a:pt x="650" y="9362"/>
                    </a:lnTo>
                    <a:cubicBezTo>
                      <a:pt x="744" y="9391"/>
                      <a:pt x="837" y="9427"/>
                      <a:pt x="931" y="9463"/>
                    </a:cubicBezTo>
                    <a:lnTo>
                      <a:pt x="946" y="9471"/>
                    </a:lnTo>
                    <a:lnTo>
                      <a:pt x="1075" y="9521"/>
                    </a:lnTo>
                    <a:lnTo>
                      <a:pt x="1162" y="9557"/>
                    </a:lnTo>
                    <a:cubicBezTo>
                      <a:pt x="1205" y="9579"/>
                      <a:pt x="1248" y="9600"/>
                      <a:pt x="1292" y="9615"/>
                    </a:cubicBezTo>
                    <a:lnTo>
                      <a:pt x="1371" y="9658"/>
                    </a:lnTo>
                    <a:cubicBezTo>
                      <a:pt x="1422" y="9680"/>
                      <a:pt x="1465" y="9701"/>
                      <a:pt x="1508" y="9723"/>
                    </a:cubicBezTo>
                    <a:lnTo>
                      <a:pt x="1573" y="9759"/>
                    </a:lnTo>
                    <a:cubicBezTo>
                      <a:pt x="1638" y="9788"/>
                      <a:pt x="1703" y="9824"/>
                      <a:pt x="1761" y="9860"/>
                    </a:cubicBezTo>
                    <a:cubicBezTo>
                      <a:pt x="2388" y="10221"/>
                      <a:pt x="2850" y="10661"/>
                      <a:pt x="3138" y="11129"/>
                    </a:cubicBezTo>
                    <a:lnTo>
                      <a:pt x="3160" y="1962"/>
                    </a:lnTo>
                    <a:cubicBezTo>
                      <a:pt x="2871" y="1486"/>
                      <a:pt x="2410" y="1046"/>
                      <a:pt x="1782" y="686"/>
                    </a:cubicBezTo>
                    <a:cubicBezTo>
                      <a:pt x="1717" y="650"/>
                      <a:pt x="1660" y="614"/>
                      <a:pt x="1595" y="585"/>
                    </a:cubicBezTo>
                    <a:lnTo>
                      <a:pt x="1530" y="556"/>
                    </a:lnTo>
                    <a:cubicBezTo>
                      <a:pt x="1486" y="527"/>
                      <a:pt x="1443" y="506"/>
                      <a:pt x="1393" y="484"/>
                    </a:cubicBezTo>
                    <a:lnTo>
                      <a:pt x="1313" y="448"/>
                    </a:lnTo>
                    <a:lnTo>
                      <a:pt x="1184" y="390"/>
                    </a:lnTo>
                    <a:lnTo>
                      <a:pt x="1097" y="354"/>
                    </a:lnTo>
                    <a:lnTo>
                      <a:pt x="967" y="296"/>
                    </a:lnTo>
                    <a:lnTo>
                      <a:pt x="953" y="296"/>
                    </a:lnTo>
                    <a:cubicBezTo>
                      <a:pt x="866" y="260"/>
                      <a:pt x="772" y="224"/>
                      <a:pt x="671" y="188"/>
                    </a:cubicBezTo>
                    <a:lnTo>
                      <a:pt x="592" y="167"/>
                    </a:lnTo>
                    <a:cubicBezTo>
                      <a:pt x="491" y="131"/>
                      <a:pt x="383" y="94"/>
                      <a:pt x="282" y="66"/>
                    </a:cubicBezTo>
                    <a:cubicBezTo>
                      <a:pt x="195" y="44"/>
                      <a:pt x="116" y="22"/>
                      <a:pt x="30"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4898150" y="530925"/>
                <a:ext cx="263275" cy="154750"/>
              </a:xfrm>
              <a:custGeom>
                <a:rect b="b" l="l" r="r" t="t"/>
                <a:pathLst>
                  <a:path extrusionOk="0" h="6190" w="10531">
                    <a:moveTo>
                      <a:pt x="3145" y="1"/>
                    </a:moveTo>
                    <a:lnTo>
                      <a:pt x="0" y="4227"/>
                    </a:lnTo>
                    <a:cubicBezTo>
                      <a:pt x="613" y="4379"/>
                      <a:pt x="1205" y="4610"/>
                      <a:pt x="1760" y="4920"/>
                    </a:cubicBezTo>
                    <a:cubicBezTo>
                      <a:pt x="2380" y="5280"/>
                      <a:pt x="2849" y="5720"/>
                      <a:pt x="3131" y="6189"/>
                    </a:cubicBezTo>
                    <a:lnTo>
                      <a:pt x="10530" y="4502"/>
                    </a:lnTo>
                    <a:cubicBezTo>
                      <a:pt x="9845" y="3441"/>
                      <a:pt x="8771" y="2468"/>
                      <a:pt x="7371" y="1660"/>
                    </a:cubicBezTo>
                    <a:cubicBezTo>
                      <a:pt x="6189" y="975"/>
                      <a:pt x="4775" y="405"/>
                      <a:pt x="3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4975850" y="643450"/>
                <a:ext cx="185575" cy="271400"/>
              </a:xfrm>
              <a:custGeom>
                <a:rect b="b" l="l" r="r" t="t"/>
                <a:pathLst>
                  <a:path extrusionOk="0" h="10856" w="7423">
                    <a:moveTo>
                      <a:pt x="7422" y="1"/>
                    </a:moveTo>
                    <a:lnTo>
                      <a:pt x="23" y="1688"/>
                    </a:lnTo>
                    <a:lnTo>
                      <a:pt x="1" y="10855"/>
                    </a:lnTo>
                    <a:lnTo>
                      <a:pt x="7401" y="9168"/>
                    </a:lnTo>
                    <a:lnTo>
                      <a:pt x="742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4" name="Google Shape;4924;p54"/>
            <p:cNvGrpSpPr/>
            <p:nvPr/>
          </p:nvGrpSpPr>
          <p:grpSpPr>
            <a:xfrm>
              <a:off x="5976993" y="471107"/>
              <a:ext cx="222175" cy="258225"/>
              <a:chOff x="4390750" y="609200"/>
              <a:chExt cx="222175" cy="258225"/>
            </a:xfrm>
          </p:grpSpPr>
          <p:sp>
            <p:nvSpPr>
              <p:cNvPr id="4925" name="Google Shape;4925;p54"/>
              <p:cNvSpPr/>
              <p:nvPr/>
            </p:nvSpPr>
            <p:spPr>
              <a:xfrm>
                <a:off x="4599550" y="655000"/>
                <a:ext cx="12300" cy="135800"/>
              </a:xfrm>
              <a:custGeom>
                <a:rect b="b" l="l" r="r" t="t"/>
                <a:pathLst>
                  <a:path extrusionOk="0" h="5432" w="492">
                    <a:moveTo>
                      <a:pt x="491" y="0"/>
                    </a:moveTo>
                    <a:lnTo>
                      <a:pt x="491" y="0"/>
                    </a:lnTo>
                    <a:cubicBezTo>
                      <a:pt x="448" y="51"/>
                      <a:pt x="419" y="101"/>
                      <a:pt x="383" y="152"/>
                    </a:cubicBezTo>
                    <a:lnTo>
                      <a:pt x="354" y="202"/>
                    </a:lnTo>
                    <a:cubicBezTo>
                      <a:pt x="332" y="231"/>
                      <a:pt x="318" y="260"/>
                      <a:pt x="304" y="289"/>
                    </a:cubicBezTo>
                    <a:lnTo>
                      <a:pt x="296" y="303"/>
                    </a:lnTo>
                    <a:cubicBezTo>
                      <a:pt x="282" y="332"/>
                      <a:pt x="267" y="361"/>
                      <a:pt x="253" y="382"/>
                    </a:cubicBezTo>
                    <a:cubicBezTo>
                      <a:pt x="239" y="411"/>
                      <a:pt x="224" y="440"/>
                      <a:pt x="210" y="469"/>
                    </a:cubicBezTo>
                    <a:cubicBezTo>
                      <a:pt x="195" y="491"/>
                      <a:pt x="188" y="519"/>
                      <a:pt x="174" y="548"/>
                    </a:cubicBezTo>
                    <a:cubicBezTo>
                      <a:pt x="166" y="577"/>
                      <a:pt x="159" y="592"/>
                      <a:pt x="152" y="606"/>
                    </a:cubicBezTo>
                    <a:cubicBezTo>
                      <a:pt x="152" y="613"/>
                      <a:pt x="145" y="620"/>
                      <a:pt x="145" y="628"/>
                    </a:cubicBezTo>
                    <a:cubicBezTo>
                      <a:pt x="138" y="656"/>
                      <a:pt x="130" y="678"/>
                      <a:pt x="116" y="707"/>
                    </a:cubicBezTo>
                    <a:cubicBezTo>
                      <a:pt x="109" y="729"/>
                      <a:pt x="102" y="765"/>
                      <a:pt x="94" y="786"/>
                    </a:cubicBezTo>
                    <a:cubicBezTo>
                      <a:pt x="87" y="815"/>
                      <a:pt x="80" y="837"/>
                      <a:pt x="73" y="866"/>
                    </a:cubicBezTo>
                    <a:cubicBezTo>
                      <a:pt x="66" y="894"/>
                      <a:pt x="66" y="909"/>
                      <a:pt x="58" y="931"/>
                    </a:cubicBezTo>
                    <a:cubicBezTo>
                      <a:pt x="58" y="938"/>
                      <a:pt x="58" y="945"/>
                      <a:pt x="58" y="952"/>
                    </a:cubicBezTo>
                    <a:cubicBezTo>
                      <a:pt x="58" y="974"/>
                      <a:pt x="51" y="1003"/>
                      <a:pt x="44" y="1032"/>
                    </a:cubicBezTo>
                    <a:cubicBezTo>
                      <a:pt x="44" y="1053"/>
                      <a:pt x="37" y="1082"/>
                      <a:pt x="29" y="1111"/>
                    </a:cubicBezTo>
                    <a:lnTo>
                      <a:pt x="29" y="1190"/>
                    </a:lnTo>
                    <a:lnTo>
                      <a:pt x="29" y="1248"/>
                    </a:lnTo>
                    <a:lnTo>
                      <a:pt x="29" y="1298"/>
                    </a:lnTo>
                    <a:lnTo>
                      <a:pt x="2" y="5279"/>
                    </a:lnTo>
                    <a:lnTo>
                      <a:pt x="2" y="5279"/>
                    </a:lnTo>
                    <a:cubicBezTo>
                      <a:pt x="3" y="5268"/>
                      <a:pt x="4" y="5257"/>
                      <a:pt x="8" y="5244"/>
                    </a:cubicBezTo>
                    <a:cubicBezTo>
                      <a:pt x="15" y="5215"/>
                      <a:pt x="15" y="5193"/>
                      <a:pt x="15" y="5164"/>
                    </a:cubicBezTo>
                    <a:cubicBezTo>
                      <a:pt x="22" y="5135"/>
                      <a:pt x="22" y="5107"/>
                      <a:pt x="29" y="5085"/>
                    </a:cubicBezTo>
                    <a:cubicBezTo>
                      <a:pt x="37" y="5056"/>
                      <a:pt x="44" y="5027"/>
                      <a:pt x="51" y="4998"/>
                    </a:cubicBezTo>
                    <a:cubicBezTo>
                      <a:pt x="58" y="4970"/>
                      <a:pt x="58" y="4948"/>
                      <a:pt x="66" y="4919"/>
                    </a:cubicBezTo>
                    <a:cubicBezTo>
                      <a:pt x="73" y="4897"/>
                      <a:pt x="87" y="4869"/>
                      <a:pt x="94" y="4832"/>
                    </a:cubicBezTo>
                    <a:cubicBezTo>
                      <a:pt x="102" y="4796"/>
                      <a:pt x="109" y="4782"/>
                      <a:pt x="116" y="4753"/>
                    </a:cubicBezTo>
                    <a:cubicBezTo>
                      <a:pt x="130" y="4731"/>
                      <a:pt x="138" y="4703"/>
                      <a:pt x="152" y="4674"/>
                    </a:cubicBezTo>
                    <a:cubicBezTo>
                      <a:pt x="159" y="4645"/>
                      <a:pt x="174" y="4623"/>
                      <a:pt x="188" y="4594"/>
                    </a:cubicBezTo>
                    <a:cubicBezTo>
                      <a:pt x="195" y="4566"/>
                      <a:pt x="210" y="4537"/>
                      <a:pt x="224" y="4515"/>
                    </a:cubicBezTo>
                    <a:cubicBezTo>
                      <a:pt x="239" y="4486"/>
                      <a:pt x="253" y="4457"/>
                      <a:pt x="267" y="4429"/>
                    </a:cubicBezTo>
                    <a:cubicBezTo>
                      <a:pt x="282" y="4407"/>
                      <a:pt x="304" y="4364"/>
                      <a:pt x="325" y="4328"/>
                    </a:cubicBezTo>
                    <a:cubicBezTo>
                      <a:pt x="340" y="4313"/>
                      <a:pt x="347" y="4299"/>
                      <a:pt x="361" y="4284"/>
                    </a:cubicBezTo>
                    <a:cubicBezTo>
                      <a:pt x="390" y="4234"/>
                      <a:pt x="426" y="4183"/>
                      <a:pt x="462" y="4133"/>
                    </a:cubicBezTo>
                    <a:lnTo>
                      <a:pt x="491" y="0"/>
                    </a:lnTo>
                    <a:close/>
                    <a:moveTo>
                      <a:pt x="2" y="5279"/>
                    </a:moveTo>
                    <a:cubicBezTo>
                      <a:pt x="1" y="5291"/>
                      <a:pt x="1" y="5304"/>
                      <a:pt x="1" y="5323"/>
                    </a:cubicBezTo>
                    <a:lnTo>
                      <a:pt x="1" y="5431"/>
                    </a:lnTo>
                    <a:lnTo>
                      <a:pt x="2" y="5279"/>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4427175" y="721700"/>
                <a:ext cx="185750" cy="145725"/>
              </a:xfrm>
              <a:custGeom>
                <a:rect b="b" l="l" r="r" t="t"/>
                <a:pathLst>
                  <a:path extrusionOk="0" h="5829" w="7430">
                    <a:moveTo>
                      <a:pt x="7429" y="1"/>
                    </a:moveTo>
                    <a:lnTo>
                      <a:pt x="29" y="1696"/>
                    </a:lnTo>
                    <a:lnTo>
                      <a:pt x="1" y="5828"/>
                    </a:lnTo>
                    <a:lnTo>
                      <a:pt x="7400" y="4133"/>
                    </a:lnTo>
                    <a:lnTo>
                      <a:pt x="7429"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4400300" y="686900"/>
                <a:ext cx="27625" cy="180525"/>
              </a:xfrm>
              <a:custGeom>
                <a:rect b="b" l="l" r="r" t="t"/>
                <a:pathLst>
                  <a:path extrusionOk="0" h="7221" w="1105">
                    <a:moveTo>
                      <a:pt x="30" y="1"/>
                    </a:moveTo>
                    <a:lnTo>
                      <a:pt x="1" y="4133"/>
                    </a:lnTo>
                    <a:cubicBezTo>
                      <a:pt x="1" y="5201"/>
                      <a:pt x="369" y="6247"/>
                      <a:pt x="1076" y="7220"/>
                    </a:cubicBezTo>
                    <a:lnTo>
                      <a:pt x="1104" y="3088"/>
                    </a:lnTo>
                    <a:cubicBezTo>
                      <a:pt x="527" y="2294"/>
                      <a:pt x="174" y="1458"/>
                      <a:pt x="66" y="599"/>
                    </a:cubicBezTo>
                    <a:cubicBezTo>
                      <a:pt x="44" y="397"/>
                      <a:pt x="30" y="195"/>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4390750" y="609200"/>
                <a:ext cx="222175" cy="154900"/>
              </a:xfrm>
              <a:custGeom>
                <a:rect b="b" l="l" r="r" t="t"/>
                <a:pathLst>
                  <a:path extrusionOk="0" h="6196" w="8887">
                    <a:moveTo>
                      <a:pt x="1530" y="0"/>
                    </a:moveTo>
                    <a:cubicBezTo>
                      <a:pt x="1" y="2049"/>
                      <a:pt x="94" y="4277"/>
                      <a:pt x="1486" y="6196"/>
                    </a:cubicBezTo>
                    <a:lnTo>
                      <a:pt x="8886" y="4508"/>
                    </a:lnTo>
                    <a:cubicBezTo>
                      <a:pt x="8244" y="3686"/>
                      <a:pt x="8180" y="2726"/>
                      <a:pt x="8843" y="1839"/>
                    </a:cubicBezTo>
                    <a:lnTo>
                      <a:pt x="153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9" name="Google Shape;4929;p54"/>
            <p:cNvGrpSpPr/>
            <p:nvPr/>
          </p:nvGrpSpPr>
          <p:grpSpPr>
            <a:xfrm>
              <a:off x="6012699" y="624883"/>
              <a:ext cx="258950" cy="209025"/>
              <a:chOff x="4427350" y="850800"/>
              <a:chExt cx="258950" cy="209025"/>
            </a:xfrm>
          </p:grpSpPr>
          <p:sp>
            <p:nvSpPr>
              <p:cNvPr id="4930" name="Google Shape;4930;p54"/>
              <p:cNvSpPr/>
              <p:nvPr/>
            </p:nvSpPr>
            <p:spPr>
              <a:xfrm>
                <a:off x="4427350" y="893175"/>
                <a:ext cx="179975" cy="166650"/>
              </a:xfrm>
              <a:custGeom>
                <a:rect b="b" l="l" r="r" t="t"/>
                <a:pathLst>
                  <a:path extrusionOk="0" h="6666" w="7199">
                    <a:moveTo>
                      <a:pt x="30" y="1"/>
                    </a:moveTo>
                    <a:lnTo>
                      <a:pt x="1" y="2453"/>
                    </a:lnTo>
                    <a:cubicBezTo>
                      <a:pt x="679" y="3398"/>
                      <a:pt x="1681" y="4271"/>
                      <a:pt x="2958" y="5006"/>
                    </a:cubicBezTo>
                    <a:lnTo>
                      <a:pt x="3181" y="5136"/>
                    </a:lnTo>
                    <a:lnTo>
                      <a:pt x="3261" y="5179"/>
                    </a:lnTo>
                    <a:lnTo>
                      <a:pt x="3412" y="5259"/>
                    </a:lnTo>
                    <a:lnTo>
                      <a:pt x="3506" y="5309"/>
                    </a:lnTo>
                    <a:lnTo>
                      <a:pt x="3650" y="5381"/>
                    </a:lnTo>
                    <a:lnTo>
                      <a:pt x="3751" y="5432"/>
                    </a:lnTo>
                    <a:lnTo>
                      <a:pt x="3888" y="5497"/>
                    </a:lnTo>
                    <a:lnTo>
                      <a:pt x="3996" y="5547"/>
                    </a:lnTo>
                    <a:lnTo>
                      <a:pt x="4133" y="5612"/>
                    </a:lnTo>
                    <a:lnTo>
                      <a:pt x="4249" y="5670"/>
                    </a:lnTo>
                    <a:lnTo>
                      <a:pt x="4386" y="5727"/>
                    </a:lnTo>
                    <a:lnTo>
                      <a:pt x="4509" y="5778"/>
                    </a:lnTo>
                    <a:lnTo>
                      <a:pt x="4646" y="5836"/>
                    </a:lnTo>
                    <a:lnTo>
                      <a:pt x="4768" y="5886"/>
                    </a:lnTo>
                    <a:lnTo>
                      <a:pt x="4912" y="5944"/>
                    </a:lnTo>
                    <a:lnTo>
                      <a:pt x="4920" y="5944"/>
                    </a:lnTo>
                    <a:lnTo>
                      <a:pt x="4948" y="5958"/>
                    </a:lnTo>
                    <a:cubicBezTo>
                      <a:pt x="5049" y="5994"/>
                      <a:pt x="5158" y="6038"/>
                      <a:pt x="5266" y="6074"/>
                    </a:cubicBezTo>
                    <a:lnTo>
                      <a:pt x="5360" y="6110"/>
                    </a:lnTo>
                    <a:cubicBezTo>
                      <a:pt x="5475" y="6153"/>
                      <a:pt x="5598" y="6203"/>
                      <a:pt x="5720" y="6240"/>
                    </a:cubicBezTo>
                    <a:lnTo>
                      <a:pt x="5735" y="6247"/>
                    </a:lnTo>
                    <a:cubicBezTo>
                      <a:pt x="5857" y="6283"/>
                      <a:pt x="5973" y="6319"/>
                      <a:pt x="6095" y="6362"/>
                    </a:cubicBezTo>
                    <a:lnTo>
                      <a:pt x="6189" y="6391"/>
                    </a:lnTo>
                    <a:cubicBezTo>
                      <a:pt x="6319" y="6427"/>
                      <a:pt x="6441" y="6463"/>
                      <a:pt x="6571" y="6499"/>
                    </a:cubicBezTo>
                    <a:cubicBezTo>
                      <a:pt x="6651" y="6528"/>
                      <a:pt x="6737" y="6550"/>
                      <a:pt x="6816" y="6571"/>
                    </a:cubicBezTo>
                    <a:lnTo>
                      <a:pt x="6867" y="6586"/>
                    </a:lnTo>
                    <a:cubicBezTo>
                      <a:pt x="6968" y="6615"/>
                      <a:pt x="7069" y="6636"/>
                      <a:pt x="7170" y="6665"/>
                    </a:cubicBezTo>
                    <a:lnTo>
                      <a:pt x="7199" y="4213"/>
                    </a:lnTo>
                    <a:lnTo>
                      <a:pt x="6910" y="4133"/>
                    </a:lnTo>
                    <a:lnTo>
                      <a:pt x="6853" y="4119"/>
                    </a:lnTo>
                    <a:lnTo>
                      <a:pt x="6607" y="4054"/>
                    </a:lnTo>
                    <a:cubicBezTo>
                      <a:pt x="6485" y="4018"/>
                      <a:pt x="6355" y="3975"/>
                      <a:pt x="6225" y="3939"/>
                    </a:cubicBezTo>
                    <a:lnTo>
                      <a:pt x="6131" y="3910"/>
                    </a:lnTo>
                    <a:cubicBezTo>
                      <a:pt x="6009" y="3874"/>
                      <a:pt x="5893" y="3831"/>
                      <a:pt x="5771" y="3795"/>
                    </a:cubicBezTo>
                    <a:lnTo>
                      <a:pt x="5756" y="3787"/>
                    </a:lnTo>
                    <a:cubicBezTo>
                      <a:pt x="5634" y="3744"/>
                      <a:pt x="5511" y="3701"/>
                      <a:pt x="5396" y="3657"/>
                    </a:cubicBezTo>
                    <a:lnTo>
                      <a:pt x="5302" y="3629"/>
                    </a:lnTo>
                    <a:cubicBezTo>
                      <a:pt x="5194" y="3585"/>
                      <a:pt x="5085" y="3549"/>
                      <a:pt x="4977" y="3506"/>
                    </a:cubicBezTo>
                    <a:lnTo>
                      <a:pt x="4941" y="3492"/>
                    </a:lnTo>
                    <a:lnTo>
                      <a:pt x="4804" y="3434"/>
                    </a:lnTo>
                    <a:lnTo>
                      <a:pt x="4682" y="3383"/>
                    </a:lnTo>
                    <a:lnTo>
                      <a:pt x="4545" y="3326"/>
                    </a:lnTo>
                    <a:lnTo>
                      <a:pt x="4422" y="3275"/>
                    </a:lnTo>
                    <a:lnTo>
                      <a:pt x="4285" y="3218"/>
                    </a:lnTo>
                    <a:lnTo>
                      <a:pt x="4170" y="3160"/>
                    </a:lnTo>
                    <a:lnTo>
                      <a:pt x="4032" y="3102"/>
                    </a:lnTo>
                    <a:lnTo>
                      <a:pt x="3924" y="3044"/>
                    </a:lnTo>
                    <a:lnTo>
                      <a:pt x="3787" y="2980"/>
                    </a:lnTo>
                    <a:lnTo>
                      <a:pt x="3679" y="2929"/>
                    </a:lnTo>
                    <a:cubicBezTo>
                      <a:pt x="3636" y="2907"/>
                      <a:pt x="3585" y="2879"/>
                      <a:pt x="3542" y="2857"/>
                    </a:cubicBezTo>
                    <a:lnTo>
                      <a:pt x="3448" y="2806"/>
                    </a:lnTo>
                    <a:cubicBezTo>
                      <a:pt x="3398" y="2778"/>
                      <a:pt x="3347" y="2749"/>
                      <a:pt x="3297" y="2727"/>
                    </a:cubicBezTo>
                    <a:lnTo>
                      <a:pt x="3217" y="2684"/>
                    </a:lnTo>
                    <a:lnTo>
                      <a:pt x="2994" y="2554"/>
                    </a:lnTo>
                    <a:cubicBezTo>
                      <a:pt x="1717" y="1818"/>
                      <a:pt x="715" y="946"/>
                      <a:pt x="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4427900" y="850800"/>
                <a:ext cx="258400" cy="147700"/>
              </a:xfrm>
              <a:custGeom>
                <a:rect b="b" l="l" r="r" t="t"/>
                <a:pathLst>
                  <a:path extrusionOk="0" h="5908" w="10336">
                    <a:moveTo>
                      <a:pt x="7400" y="1"/>
                    </a:moveTo>
                    <a:lnTo>
                      <a:pt x="0" y="1696"/>
                    </a:lnTo>
                    <a:cubicBezTo>
                      <a:pt x="686" y="2641"/>
                      <a:pt x="1688" y="3513"/>
                      <a:pt x="2957" y="4249"/>
                    </a:cubicBezTo>
                    <a:cubicBezTo>
                      <a:pt x="4140" y="4934"/>
                      <a:pt x="5561" y="5497"/>
                      <a:pt x="7184" y="5908"/>
                    </a:cubicBezTo>
                    <a:lnTo>
                      <a:pt x="10336" y="1681"/>
                    </a:lnTo>
                    <a:cubicBezTo>
                      <a:pt x="9715" y="1530"/>
                      <a:pt x="9124" y="1299"/>
                      <a:pt x="8569" y="989"/>
                    </a:cubicBezTo>
                    <a:cubicBezTo>
                      <a:pt x="8122" y="737"/>
                      <a:pt x="7725" y="405"/>
                      <a:pt x="740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4606775" y="892825"/>
                <a:ext cx="79525" cy="167000"/>
              </a:xfrm>
              <a:custGeom>
                <a:rect b="b" l="l" r="r" t="t"/>
                <a:pathLst>
                  <a:path extrusionOk="0" h="6680" w="3181">
                    <a:moveTo>
                      <a:pt x="3181" y="0"/>
                    </a:moveTo>
                    <a:lnTo>
                      <a:pt x="29" y="4227"/>
                    </a:lnTo>
                    <a:lnTo>
                      <a:pt x="0" y="6679"/>
                    </a:lnTo>
                    <a:lnTo>
                      <a:pt x="3181" y="2467"/>
                    </a:lnTo>
                    <a:lnTo>
                      <a:pt x="318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3" name="Google Shape;4933;p54"/>
            <p:cNvGrpSpPr/>
            <p:nvPr/>
          </p:nvGrpSpPr>
          <p:grpSpPr>
            <a:xfrm>
              <a:off x="6192527" y="709277"/>
              <a:ext cx="269050" cy="141925"/>
              <a:chOff x="4703050" y="934300"/>
              <a:chExt cx="269050" cy="141925"/>
            </a:xfrm>
          </p:grpSpPr>
          <p:sp>
            <p:nvSpPr>
              <p:cNvPr id="4934" name="Google Shape;4934;p54"/>
              <p:cNvSpPr/>
              <p:nvPr/>
            </p:nvSpPr>
            <p:spPr>
              <a:xfrm>
                <a:off x="4704500" y="934300"/>
                <a:ext cx="267600" cy="122600"/>
              </a:xfrm>
              <a:custGeom>
                <a:rect b="b" l="l" r="r" t="t"/>
                <a:pathLst>
                  <a:path extrusionOk="0" h="4904" w="10704">
                    <a:moveTo>
                      <a:pt x="7761" y="0"/>
                    </a:moveTo>
                    <a:cubicBezTo>
                      <a:pt x="6993" y="194"/>
                      <a:pt x="6208" y="291"/>
                      <a:pt x="5423" y="291"/>
                    </a:cubicBezTo>
                    <a:cubicBezTo>
                      <a:pt x="4661" y="291"/>
                      <a:pt x="3899" y="199"/>
                      <a:pt x="3152" y="15"/>
                    </a:cubicBezTo>
                    <a:lnTo>
                      <a:pt x="0" y="4248"/>
                    </a:lnTo>
                    <a:cubicBezTo>
                      <a:pt x="1790" y="4685"/>
                      <a:pt x="3617" y="4903"/>
                      <a:pt x="5444" y="4903"/>
                    </a:cubicBezTo>
                    <a:cubicBezTo>
                      <a:pt x="7209" y="4903"/>
                      <a:pt x="8974" y="4699"/>
                      <a:pt x="10703" y="4292"/>
                    </a:cubicBezTo>
                    <a:lnTo>
                      <a:pt x="776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4703050" y="1040675"/>
                <a:ext cx="268875" cy="35550"/>
              </a:xfrm>
              <a:custGeom>
                <a:rect b="b" l="l" r="r" t="t"/>
                <a:pathLst>
                  <a:path extrusionOk="0" h="1422" w="10755">
                    <a:moveTo>
                      <a:pt x="29" y="1"/>
                    </a:moveTo>
                    <a:lnTo>
                      <a:pt x="1" y="772"/>
                    </a:lnTo>
                    <a:cubicBezTo>
                      <a:pt x="130" y="808"/>
                      <a:pt x="260" y="837"/>
                      <a:pt x="390" y="866"/>
                    </a:cubicBezTo>
                    <a:lnTo>
                      <a:pt x="513" y="895"/>
                    </a:lnTo>
                    <a:lnTo>
                      <a:pt x="787" y="953"/>
                    </a:lnTo>
                    <a:lnTo>
                      <a:pt x="859" y="967"/>
                    </a:lnTo>
                    <a:lnTo>
                      <a:pt x="938" y="981"/>
                    </a:lnTo>
                    <a:lnTo>
                      <a:pt x="1104" y="1017"/>
                    </a:lnTo>
                    <a:cubicBezTo>
                      <a:pt x="1162" y="1025"/>
                      <a:pt x="1219" y="1039"/>
                      <a:pt x="1277" y="1046"/>
                    </a:cubicBezTo>
                    <a:lnTo>
                      <a:pt x="1443" y="1075"/>
                    </a:lnTo>
                    <a:lnTo>
                      <a:pt x="1616" y="1111"/>
                    </a:lnTo>
                    <a:lnTo>
                      <a:pt x="1782" y="1133"/>
                    </a:lnTo>
                    <a:lnTo>
                      <a:pt x="1955" y="1162"/>
                    </a:lnTo>
                    <a:lnTo>
                      <a:pt x="2121" y="1191"/>
                    </a:lnTo>
                    <a:lnTo>
                      <a:pt x="2215" y="1205"/>
                    </a:lnTo>
                    <a:lnTo>
                      <a:pt x="2294" y="1212"/>
                    </a:lnTo>
                    <a:lnTo>
                      <a:pt x="2453" y="1234"/>
                    </a:lnTo>
                    <a:lnTo>
                      <a:pt x="2633" y="1256"/>
                    </a:lnTo>
                    <a:lnTo>
                      <a:pt x="2792" y="1277"/>
                    </a:lnTo>
                    <a:lnTo>
                      <a:pt x="2972" y="1299"/>
                    </a:lnTo>
                    <a:lnTo>
                      <a:pt x="3131" y="1313"/>
                    </a:lnTo>
                    <a:lnTo>
                      <a:pt x="3311" y="1328"/>
                    </a:lnTo>
                    <a:lnTo>
                      <a:pt x="3470" y="1342"/>
                    </a:lnTo>
                    <a:lnTo>
                      <a:pt x="3542" y="1349"/>
                    </a:lnTo>
                    <a:cubicBezTo>
                      <a:pt x="3578" y="1349"/>
                      <a:pt x="3614" y="1356"/>
                      <a:pt x="3650" y="1356"/>
                    </a:cubicBezTo>
                    <a:lnTo>
                      <a:pt x="3809" y="1371"/>
                    </a:lnTo>
                    <a:lnTo>
                      <a:pt x="3989" y="1385"/>
                    </a:lnTo>
                    <a:lnTo>
                      <a:pt x="4148" y="1393"/>
                    </a:lnTo>
                    <a:lnTo>
                      <a:pt x="4328" y="1400"/>
                    </a:lnTo>
                    <a:lnTo>
                      <a:pt x="4487" y="1407"/>
                    </a:lnTo>
                    <a:lnTo>
                      <a:pt x="4667" y="1414"/>
                    </a:lnTo>
                    <a:lnTo>
                      <a:pt x="4826" y="1421"/>
                    </a:lnTo>
                    <a:lnTo>
                      <a:pt x="6362" y="1421"/>
                    </a:lnTo>
                    <a:lnTo>
                      <a:pt x="6571" y="1407"/>
                    </a:lnTo>
                    <a:lnTo>
                      <a:pt x="6722" y="1400"/>
                    </a:lnTo>
                    <a:lnTo>
                      <a:pt x="6932" y="1393"/>
                    </a:lnTo>
                    <a:lnTo>
                      <a:pt x="7083" y="1378"/>
                    </a:lnTo>
                    <a:lnTo>
                      <a:pt x="7292" y="1364"/>
                    </a:lnTo>
                    <a:lnTo>
                      <a:pt x="7436" y="1349"/>
                    </a:lnTo>
                    <a:lnTo>
                      <a:pt x="7660" y="1335"/>
                    </a:lnTo>
                    <a:lnTo>
                      <a:pt x="7768" y="1320"/>
                    </a:lnTo>
                    <a:lnTo>
                      <a:pt x="7790" y="1320"/>
                    </a:lnTo>
                    <a:cubicBezTo>
                      <a:pt x="7927" y="1313"/>
                      <a:pt x="8057" y="1292"/>
                      <a:pt x="8187" y="1277"/>
                    </a:cubicBezTo>
                    <a:lnTo>
                      <a:pt x="8280" y="1270"/>
                    </a:lnTo>
                    <a:cubicBezTo>
                      <a:pt x="8381" y="1256"/>
                      <a:pt x="8490" y="1241"/>
                      <a:pt x="8590" y="1227"/>
                    </a:cubicBezTo>
                    <a:lnTo>
                      <a:pt x="8713" y="1212"/>
                    </a:lnTo>
                    <a:cubicBezTo>
                      <a:pt x="8821" y="1198"/>
                      <a:pt x="8922" y="1183"/>
                      <a:pt x="9023" y="1162"/>
                    </a:cubicBezTo>
                    <a:lnTo>
                      <a:pt x="9110" y="1155"/>
                    </a:lnTo>
                    <a:cubicBezTo>
                      <a:pt x="9240" y="1133"/>
                      <a:pt x="9369" y="1104"/>
                      <a:pt x="9499" y="1082"/>
                    </a:cubicBezTo>
                    <a:lnTo>
                      <a:pt x="9521" y="1082"/>
                    </a:lnTo>
                    <a:lnTo>
                      <a:pt x="9564" y="1075"/>
                    </a:lnTo>
                    <a:cubicBezTo>
                      <a:pt x="9752" y="1039"/>
                      <a:pt x="9939" y="1003"/>
                      <a:pt x="10120" y="967"/>
                    </a:cubicBezTo>
                    <a:lnTo>
                      <a:pt x="10156" y="960"/>
                    </a:lnTo>
                    <a:cubicBezTo>
                      <a:pt x="10350" y="917"/>
                      <a:pt x="10538" y="873"/>
                      <a:pt x="10725" y="830"/>
                    </a:cubicBezTo>
                    <a:lnTo>
                      <a:pt x="10754" y="51"/>
                    </a:lnTo>
                    <a:lnTo>
                      <a:pt x="10754" y="51"/>
                    </a:lnTo>
                    <a:cubicBezTo>
                      <a:pt x="10574" y="87"/>
                      <a:pt x="10379" y="123"/>
                      <a:pt x="10192" y="166"/>
                    </a:cubicBezTo>
                    <a:lnTo>
                      <a:pt x="10156" y="174"/>
                    </a:lnTo>
                    <a:cubicBezTo>
                      <a:pt x="9968" y="217"/>
                      <a:pt x="9781" y="253"/>
                      <a:pt x="9593" y="282"/>
                    </a:cubicBezTo>
                    <a:lnTo>
                      <a:pt x="9535" y="296"/>
                    </a:lnTo>
                    <a:cubicBezTo>
                      <a:pt x="9405" y="318"/>
                      <a:pt x="9276" y="340"/>
                      <a:pt x="9146" y="361"/>
                    </a:cubicBezTo>
                    <a:cubicBezTo>
                      <a:pt x="9117" y="368"/>
                      <a:pt x="9088" y="368"/>
                      <a:pt x="9059" y="376"/>
                    </a:cubicBezTo>
                    <a:lnTo>
                      <a:pt x="8749" y="419"/>
                    </a:lnTo>
                    <a:lnTo>
                      <a:pt x="8627" y="440"/>
                    </a:lnTo>
                    <a:lnTo>
                      <a:pt x="8309" y="477"/>
                    </a:lnTo>
                    <a:lnTo>
                      <a:pt x="8223" y="491"/>
                    </a:lnTo>
                    <a:cubicBezTo>
                      <a:pt x="8093" y="505"/>
                      <a:pt x="7956" y="520"/>
                      <a:pt x="7826" y="534"/>
                    </a:cubicBezTo>
                    <a:lnTo>
                      <a:pt x="7696" y="541"/>
                    </a:lnTo>
                    <a:lnTo>
                      <a:pt x="7473" y="563"/>
                    </a:lnTo>
                    <a:lnTo>
                      <a:pt x="7328" y="578"/>
                    </a:lnTo>
                    <a:lnTo>
                      <a:pt x="7112" y="592"/>
                    </a:lnTo>
                    <a:lnTo>
                      <a:pt x="6968" y="599"/>
                    </a:lnTo>
                    <a:lnTo>
                      <a:pt x="6751" y="614"/>
                    </a:lnTo>
                    <a:lnTo>
                      <a:pt x="6607" y="628"/>
                    </a:lnTo>
                    <a:lnTo>
                      <a:pt x="6391" y="635"/>
                    </a:lnTo>
                    <a:lnTo>
                      <a:pt x="6239" y="642"/>
                    </a:lnTo>
                    <a:lnTo>
                      <a:pt x="4696" y="642"/>
                    </a:lnTo>
                    <a:lnTo>
                      <a:pt x="4515" y="635"/>
                    </a:lnTo>
                    <a:lnTo>
                      <a:pt x="4357" y="628"/>
                    </a:lnTo>
                    <a:lnTo>
                      <a:pt x="4176" y="614"/>
                    </a:lnTo>
                    <a:lnTo>
                      <a:pt x="4018" y="606"/>
                    </a:lnTo>
                    <a:lnTo>
                      <a:pt x="3838" y="592"/>
                    </a:lnTo>
                    <a:lnTo>
                      <a:pt x="3679" y="585"/>
                    </a:lnTo>
                    <a:lnTo>
                      <a:pt x="3499" y="570"/>
                    </a:lnTo>
                    <a:lnTo>
                      <a:pt x="3340" y="556"/>
                    </a:lnTo>
                    <a:lnTo>
                      <a:pt x="3160" y="534"/>
                    </a:lnTo>
                    <a:lnTo>
                      <a:pt x="3001" y="520"/>
                    </a:lnTo>
                    <a:lnTo>
                      <a:pt x="2821" y="498"/>
                    </a:lnTo>
                    <a:lnTo>
                      <a:pt x="2662" y="484"/>
                    </a:lnTo>
                    <a:lnTo>
                      <a:pt x="2482" y="462"/>
                    </a:lnTo>
                    <a:lnTo>
                      <a:pt x="2323" y="440"/>
                    </a:lnTo>
                    <a:lnTo>
                      <a:pt x="2150" y="412"/>
                    </a:lnTo>
                    <a:lnTo>
                      <a:pt x="1977" y="390"/>
                    </a:lnTo>
                    <a:lnTo>
                      <a:pt x="1811" y="361"/>
                    </a:lnTo>
                    <a:lnTo>
                      <a:pt x="1638" y="332"/>
                    </a:lnTo>
                    <a:lnTo>
                      <a:pt x="1472" y="303"/>
                    </a:lnTo>
                    <a:lnTo>
                      <a:pt x="1299" y="275"/>
                    </a:lnTo>
                    <a:lnTo>
                      <a:pt x="1133" y="239"/>
                    </a:lnTo>
                    <a:lnTo>
                      <a:pt x="960" y="210"/>
                    </a:lnTo>
                    <a:lnTo>
                      <a:pt x="816" y="174"/>
                    </a:lnTo>
                    <a:lnTo>
                      <a:pt x="541" y="116"/>
                    </a:lnTo>
                    <a:lnTo>
                      <a:pt x="419" y="87"/>
                    </a:lnTo>
                    <a:cubicBezTo>
                      <a:pt x="289" y="58"/>
                      <a:pt x="159" y="29"/>
                      <a:pt x="29"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36" name="Google Shape;4936;p54"/>
          <p:cNvGrpSpPr/>
          <p:nvPr/>
        </p:nvGrpSpPr>
        <p:grpSpPr>
          <a:xfrm rot="5400000">
            <a:off x="7811864" y="752915"/>
            <a:ext cx="87395" cy="517491"/>
            <a:chOff x="4427900" y="1369375"/>
            <a:chExt cx="77375" cy="458200"/>
          </a:xfrm>
        </p:grpSpPr>
        <p:grpSp>
          <p:nvGrpSpPr>
            <p:cNvPr id="4937" name="Google Shape;4937;p54"/>
            <p:cNvGrpSpPr/>
            <p:nvPr/>
          </p:nvGrpSpPr>
          <p:grpSpPr>
            <a:xfrm>
              <a:off x="4427900" y="1369375"/>
              <a:ext cx="36800" cy="458200"/>
              <a:chOff x="4427900" y="1369375"/>
              <a:chExt cx="36800" cy="458200"/>
            </a:xfrm>
          </p:grpSpPr>
          <p:sp>
            <p:nvSpPr>
              <p:cNvPr id="4938" name="Google Shape;4938;p54"/>
              <p:cNvSpPr/>
              <p:nvPr/>
            </p:nvSpPr>
            <p:spPr>
              <a:xfrm>
                <a:off x="4428250" y="1369375"/>
                <a:ext cx="2375" cy="458200"/>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4427900"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4428250"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4428250"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4428250"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4427900"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4428250"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4428250"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4427900"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4427900"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4428250"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4428250"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4427900"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4428250"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4428250"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4428250"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4427900"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4428250"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4428250"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4428250"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4427900"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4428250"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4428250"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4428250"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4427900"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4428250"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4428250"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4428250"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4427900"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4428250"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4428250"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4428250" y="1825400"/>
                <a:ext cx="17350" cy="2175"/>
              </a:xfrm>
              <a:custGeom>
                <a:rect b="b" l="l" r="r" t="t"/>
                <a:pathLst>
                  <a:path extrusionOk="0" h="87" w="694">
                    <a:moveTo>
                      <a:pt x="51" y="0"/>
                    </a:moveTo>
                    <a:cubicBezTo>
                      <a:pt x="22" y="0"/>
                      <a:pt x="1" y="22"/>
                      <a:pt x="1" y="43"/>
                    </a:cubicBezTo>
                    <a:cubicBezTo>
                      <a:pt x="1" y="65"/>
                      <a:pt x="22" y="87"/>
                      <a:pt x="51" y="87"/>
                    </a:cubicBezTo>
                    <a:lnTo>
                      <a:pt x="650" y="87"/>
                    </a:lnTo>
                    <a:cubicBezTo>
                      <a:pt x="672" y="87"/>
                      <a:pt x="693" y="65"/>
                      <a:pt x="693" y="43"/>
                    </a:cubicBezTo>
                    <a:cubicBezTo>
                      <a:pt x="693" y="22"/>
                      <a:pt x="672" y="0"/>
                      <a:pt x="65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4428250" y="1796900"/>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1" name="Google Shape;4971;p54"/>
            <p:cNvGrpSpPr/>
            <p:nvPr/>
          </p:nvGrpSpPr>
          <p:grpSpPr>
            <a:xfrm>
              <a:off x="4488850" y="1372625"/>
              <a:ext cx="16425" cy="169875"/>
              <a:chOff x="4488850" y="1372625"/>
              <a:chExt cx="16425" cy="169875"/>
            </a:xfrm>
          </p:grpSpPr>
          <p:sp>
            <p:nvSpPr>
              <p:cNvPr id="4972" name="Google Shape;4972;p54"/>
              <p:cNvSpPr/>
              <p:nvPr/>
            </p:nvSpPr>
            <p:spPr>
              <a:xfrm>
                <a:off x="4488850" y="1372625"/>
                <a:ext cx="16425" cy="16625"/>
              </a:xfrm>
              <a:custGeom>
                <a:rect b="b" l="l" r="r" t="t"/>
                <a:pathLst>
                  <a:path extrusionOk="0" h="665" w="657">
                    <a:moveTo>
                      <a:pt x="0" y="1"/>
                    </a:moveTo>
                    <a:lnTo>
                      <a:pt x="0" y="664"/>
                    </a:lnTo>
                    <a:lnTo>
                      <a:pt x="657" y="664"/>
                    </a:lnTo>
                    <a:lnTo>
                      <a:pt x="657" y="1"/>
                    </a:ln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4488850" y="1398225"/>
                <a:ext cx="16425" cy="16625"/>
              </a:xfrm>
              <a:custGeom>
                <a:rect b="b" l="l" r="r" t="t"/>
                <a:pathLst>
                  <a:path extrusionOk="0" h="665" w="657">
                    <a:moveTo>
                      <a:pt x="0" y="1"/>
                    </a:moveTo>
                    <a:lnTo>
                      <a:pt x="0" y="664"/>
                    </a:lnTo>
                    <a:lnTo>
                      <a:pt x="657" y="664"/>
                    </a:lnTo>
                    <a:lnTo>
                      <a:pt x="657"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4488850" y="1423825"/>
                <a:ext cx="16425" cy="16625"/>
              </a:xfrm>
              <a:custGeom>
                <a:rect b="b" l="l" r="r" t="t"/>
                <a:pathLst>
                  <a:path extrusionOk="0" h="665" w="657">
                    <a:moveTo>
                      <a:pt x="0" y="1"/>
                    </a:moveTo>
                    <a:lnTo>
                      <a:pt x="0" y="664"/>
                    </a:lnTo>
                    <a:lnTo>
                      <a:pt x="657" y="664"/>
                    </a:lnTo>
                    <a:lnTo>
                      <a:pt x="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4488850" y="1449450"/>
                <a:ext cx="16425" cy="16425"/>
              </a:xfrm>
              <a:custGeom>
                <a:rect b="b" l="l" r="r" t="t"/>
                <a:pathLst>
                  <a:path extrusionOk="0" h="657" w="657">
                    <a:moveTo>
                      <a:pt x="0" y="0"/>
                    </a:moveTo>
                    <a:lnTo>
                      <a:pt x="0" y="656"/>
                    </a:lnTo>
                    <a:lnTo>
                      <a:pt x="657" y="656"/>
                    </a:lnTo>
                    <a:lnTo>
                      <a:pt x="65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4488850" y="1474875"/>
                <a:ext cx="16425" cy="16600"/>
              </a:xfrm>
              <a:custGeom>
                <a:rect b="b" l="l" r="r" t="t"/>
                <a:pathLst>
                  <a:path extrusionOk="0" h="664" w="657">
                    <a:moveTo>
                      <a:pt x="0" y="0"/>
                    </a:moveTo>
                    <a:lnTo>
                      <a:pt x="0" y="664"/>
                    </a:lnTo>
                    <a:lnTo>
                      <a:pt x="657" y="664"/>
                    </a:lnTo>
                    <a:lnTo>
                      <a:pt x="65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4488850" y="1500475"/>
                <a:ext cx="16425" cy="16600"/>
              </a:xfrm>
              <a:custGeom>
                <a:rect b="b" l="l" r="r" t="t"/>
                <a:pathLst>
                  <a:path extrusionOk="0" h="664" w="657">
                    <a:moveTo>
                      <a:pt x="0" y="0"/>
                    </a:moveTo>
                    <a:lnTo>
                      <a:pt x="0" y="664"/>
                    </a:lnTo>
                    <a:lnTo>
                      <a:pt x="657" y="664"/>
                    </a:lnTo>
                    <a:lnTo>
                      <a:pt x="6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4488850" y="1526075"/>
                <a:ext cx="16425" cy="16425"/>
              </a:xfrm>
              <a:custGeom>
                <a:rect b="b" l="l" r="r" t="t"/>
                <a:pathLst>
                  <a:path extrusionOk="0" h="657" w="657">
                    <a:moveTo>
                      <a:pt x="0" y="0"/>
                    </a:moveTo>
                    <a:lnTo>
                      <a:pt x="0" y="657"/>
                    </a:lnTo>
                    <a:lnTo>
                      <a:pt x="657" y="657"/>
                    </a:lnTo>
                    <a:lnTo>
                      <a:pt x="657"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979" name="Google Shape;4979;p54"/>
          <p:cNvGrpSpPr/>
          <p:nvPr/>
        </p:nvGrpSpPr>
        <p:grpSpPr>
          <a:xfrm>
            <a:off x="4553653" y="1403110"/>
            <a:ext cx="287997" cy="219067"/>
            <a:chOff x="5023100" y="253750"/>
            <a:chExt cx="255000" cy="193950"/>
          </a:xfrm>
        </p:grpSpPr>
        <p:sp>
          <p:nvSpPr>
            <p:cNvPr id="4980" name="Google Shape;4980;p54"/>
            <p:cNvSpPr/>
            <p:nvPr/>
          </p:nvSpPr>
          <p:spPr>
            <a:xfrm>
              <a:off x="5023100" y="253750"/>
              <a:ext cx="255000" cy="193950"/>
            </a:xfrm>
            <a:custGeom>
              <a:rect b="b" l="l" r="r" t="t"/>
              <a:pathLst>
                <a:path extrusionOk="0" h="7758" w="10200">
                  <a:moveTo>
                    <a:pt x="5093" y="1"/>
                  </a:moveTo>
                  <a:cubicBezTo>
                    <a:pt x="3789" y="1"/>
                    <a:pt x="2486" y="287"/>
                    <a:pt x="1494" y="861"/>
                  </a:cubicBezTo>
                  <a:cubicBezTo>
                    <a:pt x="499" y="1438"/>
                    <a:pt x="1" y="2188"/>
                    <a:pt x="1" y="2945"/>
                  </a:cubicBezTo>
                  <a:lnTo>
                    <a:pt x="1" y="4957"/>
                  </a:lnTo>
                  <a:lnTo>
                    <a:pt x="8" y="4957"/>
                  </a:lnTo>
                  <a:cubicBezTo>
                    <a:pt x="66" y="5664"/>
                    <a:pt x="563" y="6357"/>
                    <a:pt x="1494" y="6898"/>
                  </a:cubicBezTo>
                  <a:cubicBezTo>
                    <a:pt x="2489" y="7471"/>
                    <a:pt x="3793" y="7758"/>
                    <a:pt x="5096" y="7758"/>
                  </a:cubicBezTo>
                  <a:cubicBezTo>
                    <a:pt x="6400" y="7758"/>
                    <a:pt x="7704" y="7471"/>
                    <a:pt x="8699" y="6898"/>
                  </a:cubicBezTo>
                  <a:cubicBezTo>
                    <a:pt x="9687" y="6321"/>
                    <a:pt x="10192" y="5570"/>
                    <a:pt x="10192" y="4813"/>
                  </a:cubicBezTo>
                  <a:lnTo>
                    <a:pt x="10199" y="4813"/>
                  </a:lnTo>
                  <a:lnTo>
                    <a:pt x="10199" y="2945"/>
                  </a:lnTo>
                  <a:lnTo>
                    <a:pt x="10185" y="2945"/>
                  </a:lnTo>
                  <a:cubicBezTo>
                    <a:pt x="10185" y="2188"/>
                    <a:pt x="9687" y="1438"/>
                    <a:pt x="8692" y="861"/>
                  </a:cubicBezTo>
                  <a:cubicBezTo>
                    <a:pt x="7700" y="287"/>
                    <a:pt x="6396" y="1"/>
                    <a:pt x="5093"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5023100" y="253800"/>
              <a:ext cx="254625" cy="147150"/>
            </a:xfrm>
            <a:custGeom>
              <a:rect b="b" l="l" r="r" t="t"/>
              <a:pathLst>
                <a:path extrusionOk="0" h="5886" w="10185">
                  <a:moveTo>
                    <a:pt x="5093" y="0"/>
                  </a:moveTo>
                  <a:cubicBezTo>
                    <a:pt x="2280" y="0"/>
                    <a:pt x="1" y="1320"/>
                    <a:pt x="1" y="2943"/>
                  </a:cubicBezTo>
                  <a:cubicBezTo>
                    <a:pt x="1" y="4566"/>
                    <a:pt x="2280" y="5886"/>
                    <a:pt x="5093" y="5886"/>
                  </a:cubicBezTo>
                  <a:cubicBezTo>
                    <a:pt x="7906" y="5886"/>
                    <a:pt x="10185" y="4566"/>
                    <a:pt x="10185" y="2943"/>
                  </a:cubicBezTo>
                  <a:cubicBezTo>
                    <a:pt x="10185" y="1320"/>
                    <a:pt x="7906" y="0"/>
                    <a:pt x="5093"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5045475" y="266950"/>
              <a:ext cx="209725" cy="121200"/>
            </a:xfrm>
            <a:custGeom>
              <a:rect b="b" l="l" r="r" t="t"/>
              <a:pathLst>
                <a:path extrusionOk="0" h="4848" w="8389">
                  <a:moveTo>
                    <a:pt x="4191" y="1"/>
                  </a:moveTo>
                  <a:cubicBezTo>
                    <a:pt x="1875" y="1"/>
                    <a:pt x="0" y="1090"/>
                    <a:pt x="0" y="2424"/>
                  </a:cubicBezTo>
                  <a:cubicBezTo>
                    <a:pt x="0" y="3759"/>
                    <a:pt x="1875" y="4848"/>
                    <a:pt x="4191" y="4848"/>
                  </a:cubicBezTo>
                  <a:cubicBezTo>
                    <a:pt x="6513" y="4848"/>
                    <a:pt x="8388" y="3759"/>
                    <a:pt x="8388" y="2424"/>
                  </a:cubicBezTo>
                  <a:cubicBezTo>
                    <a:pt x="8388" y="1090"/>
                    <a:pt x="6513"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5072325" y="282825"/>
              <a:ext cx="155650" cy="90000"/>
            </a:xfrm>
            <a:custGeom>
              <a:rect b="b" l="l" r="r" t="t"/>
              <a:pathLst>
                <a:path extrusionOk="0" h="3600" w="6226">
                  <a:moveTo>
                    <a:pt x="3117" y="1"/>
                  </a:moveTo>
                  <a:cubicBezTo>
                    <a:pt x="1393" y="1"/>
                    <a:pt x="1" y="808"/>
                    <a:pt x="1" y="1797"/>
                  </a:cubicBezTo>
                  <a:cubicBezTo>
                    <a:pt x="1" y="2792"/>
                    <a:pt x="1393" y="3600"/>
                    <a:pt x="3117" y="3600"/>
                  </a:cubicBezTo>
                  <a:cubicBezTo>
                    <a:pt x="4833" y="3600"/>
                    <a:pt x="6225" y="2792"/>
                    <a:pt x="6225" y="1797"/>
                  </a:cubicBezTo>
                  <a:cubicBezTo>
                    <a:pt x="6225" y="808"/>
                    <a:pt x="4833" y="1"/>
                    <a:pt x="311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5090725" y="296850"/>
              <a:ext cx="118500" cy="62325"/>
            </a:xfrm>
            <a:custGeom>
              <a:rect b="b" l="l" r="r" t="t"/>
              <a:pathLst>
                <a:path extrusionOk="0" h="2493" w="4740">
                  <a:moveTo>
                    <a:pt x="2370" y="0"/>
                  </a:moveTo>
                  <a:cubicBezTo>
                    <a:pt x="1818" y="0"/>
                    <a:pt x="1266" y="121"/>
                    <a:pt x="844" y="363"/>
                  </a:cubicBezTo>
                  <a:cubicBezTo>
                    <a:pt x="1" y="853"/>
                    <a:pt x="1" y="1639"/>
                    <a:pt x="844" y="2130"/>
                  </a:cubicBezTo>
                  <a:cubicBezTo>
                    <a:pt x="1266" y="2372"/>
                    <a:pt x="1818" y="2492"/>
                    <a:pt x="2370" y="2492"/>
                  </a:cubicBezTo>
                  <a:cubicBezTo>
                    <a:pt x="2922" y="2492"/>
                    <a:pt x="3473" y="2372"/>
                    <a:pt x="3895" y="2130"/>
                  </a:cubicBezTo>
                  <a:cubicBezTo>
                    <a:pt x="4739" y="1639"/>
                    <a:pt x="4739" y="853"/>
                    <a:pt x="3895" y="363"/>
                  </a:cubicBezTo>
                  <a:cubicBezTo>
                    <a:pt x="3473" y="121"/>
                    <a:pt x="2922" y="0"/>
                    <a:pt x="237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5121025" y="311675"/>
              <a:ext cx="57725" cy="33200"/>
            </a:xfrm>
            <a:custGeom>
              <a:rect b="b" l="l" r="r" t="t"/>
              <a:pathLst>
                <a:path extrusionOk="0" h="1328" w="2309">
                  <a:moveTo>
                    <a:pt x="1154" y="1"/>
                  </a:moveTo>
                  <a:cubicBezTo>
                    <a:pt x="519" y="1"/>
                    <a:pt x="0" y="296"/>
                    <a:pt x="0" y="664"/>
                  </a:cubicBezTo>
                  <a:cubicBezTo>
                    <a:pt x="0" y="1032"/>
                    <a:pt x="519" y="1328"/>
                    <a:pt x="1154" y="1328"/>
                  </a:cubicBezTo>
                  <a:cubicBezTo>
                    <a:pt x="1789" y="1328"/>
                    <a:pt x="2308" y="1032"/>
                    <a:pt x="2308" y="664"/>
                  </a:cubicBezTo>
                  <a:cubicBezTo>
                    <a:pt x="2308" y="296"/>
                    <a:pt x="1789" y="1"/>
                    <a:pt x="115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6" name="Google Shape;4986;p54"/>
          <p:cNvGrpSpPr/>
          <p:nvPr/>
        </p:nvGrpSpPr>
        <p:grpSpPr>
          <a:xfrm>
            <a:off x="4501765" y="1029060"/>
            <a:ext cx="163961" cy="243605"/>
            <a:chOff x="3431675" y="243350"/>
            <a:chExt cx="145175" cy="215675"/>
          </a:xfrm>
        </p:grpSpPr>
        <p:sp>
          <p:nvSpPr>
            <p:cNvPr id="4987" name="Google Shape;4987;p54"/>
            <p:cNvSpPr/>
            <p:nvPr/>
          </p:nvSpPr>
          <p:spPr>
            <a:xfrm>
              <a:off x="3519500" y="424200"/>
              <a:ext cx="57350" cy="34825"/>
            </a:xfrm>
            <a:custGeom>
              <a:rect b="b" l="l" r="r" t="t"/>
              <a:pathLst>
                <a:path extrusionOk="0" h="1393" w="2294">
                  <a:moveTo>
                    <a:pt x="51" y="0"/>
                  </a:moveTo>
                  <a:lnTo>
                    <a:pt x="0" y="29"/>
                  </a:lnTo>
                  <a:lnTo>
                    <a:pt x="974" y="635"/>
                  </a:lnTo>
                  <a:lnTo>
                    <a:pt x="2294" y="1392"/>
                  </a:lnTo>
                  <a:lnTo>
                    <a:pt x="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3464675" y="262275"/>
              <a:ext cx="112175" cy="196750"/>
            </a:xfrm>
            <a:custGeom>
              <a:rect b="b" l="l" r="r" t="t"/>
              <a:pathLst>
                <a:path extrusionOk="0" h="7870" w="4487">
                  <a:moveTo>
                    <a:pt x="4487" y="0"/>
                  </a:moveTo>
                  <a:lnTo>
                    <a:pt x="1" y="2590"/>
                  </a:lnTo>
                  <a:lnTo>
                    <a:pt x="1" y="7775"/>
                  </a:lnTo>
                  <a:lnTo>
                    <a:pt x="2244" y="6477"/>
                  </a:lnTo>
                  <a:lnTo>
                    <a:pt x="4487" y="7869"/>
                  </a:lnTo>
                  <a:lnTo>
                    <a:pt x="4487" y="5179"/>
                  </a:lnTo>
                  <a:lnTo>
                    <a:pt x="448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3431675" y="308075"/>
              <a:ext cx="33025" cy="148600"/>
            </a:xfrm>
            <a:custGeom>
              <a:rect b="b" l="l" r="r" t="t"/>
              <a:pathLst>
                <a:path extrusionOk="0" h="5944" w="1321">
                  <a:moveTo>
                    <a:pt x="1" y="0"/>
                  </a:moveTo>
                  <a:lnTo>
                    <a:pt x="1" y="5186"/>
                  </a:lnTo>
                  <a:lnTo>
                    <a:pt x="1321" y="5943"/>
                  </a:lnTo>
                  <a:lnTo>
                    <a:pt x="1321" y="758"/>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3431675" y="243350"/>
              <a:ext cx="145175" cy="83675"/>
            </a:xfrm>
            <a:custGeom>
              <a:rect b="b" l="l" r="r" t="t"/>
              <a:pathLst>
                <a:path extrusionOk="0" h="3347" w="5807">
                  <a:moveTo>
                    <a:pt x="4487" y="0"/>
                  </a:moveTo>
                  <a:lnTo>
                    <a:pt x="1" y="2589"/>
                  </a:lnTo>
                  <a:lnTo>
                    <a:pt x="1321" y="3347"/>
                  </a:lnTo>
                  <a:lnTo>
                    <a:pt x="5807" y="757"/>
                  </a:lnTo>
                  <a:lnTo>
                    <a:pt x="44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1" name="Google Shape;4991;p54"/>
          <p:cNvGrpSpPr/>
          <p:nvPr/>
        </p:nvGrpSpPr>
        <p:grpSpPr>
          <a:xfrm>
            <a:off x="5009043" y="1043517"/>
            <a:ext cx="201428" cy="220987"/>
            <a:chOff x="3782200" y="256150"/>
            <a:chExt cx="178350" cy="195650"/>
          </a:xfrm>
        </p:grpSpPr>
        <p:sp>
          <p:nvSpPr>
            <p:cNvPr id="4992" name="Google Shape;4992;p54"/>
            <p:cNvSpPr/>
            <p:nvPr/>
          </p:nvSpPr>
          <p:spPr>
            <a:xfrm>
              <a:off x="3791950" y="256150"/>
              <a:ext cx="154900" cy="142100"/>
            </a:xfrm>
            <a:custGeom>
              <a:rect b="b" l="l" r="r" t="t"/>
              <a:pathLst>
                <a:path extrusionOk="0" h="5684" w="6196">
                  <a:moveTo>
                    <a:pt x="4273" y="1"/>
                  </a:moveTo>
                  <a:cubicBezTo>
                    <a:pt x="4075" y="1"/>
                    <a:pt x="3877" y="51"/>
                    <a:pt x="3700" y="152"/>
                  </a:cubicBezTo>
                  <a:lnTo>
                    <a:pt x="1277" y="1551"/>
                  </a:lnTo>
                  <a:cubicBezTo>
                    <a:pt x="736" y="1868"/>
                    <a:pt x="289" y="2330"/>
                    <a:pt x="0" y="2885"/>
                  </a:cubicBezTo>
                  <a:lnTo>
                    <a:pt x="5417" y="5684"/>
                  </a:lnTo>
                  <a:lnTo>
                    <a:pt x="5417" y="4349"/>
                  </a:lnTo>
                  <a:lnTo>
                    <a:pt x="5417" y="1154"/>
                  </a:lnTo>
                  <a:lnTo>
                    <a:pt x="5871" y="1176"/>
                  </a:lnTo>
                  <a:lnTo>
                    <a:pt x="6196" y="967"/>
                  </a:lnTo>
                  <a:lnTo>
                    <a:pt x="4890" y="181"/>
                  </a:lnTo>
                  <a:cubicBezTo>
                    <a:pt x="4703" y="60"/>
                    <a:pt x="4488" y="1"/>
                    <a:pt x="427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3782200" y="328275"/>
              <a:ext cx="178350" cy="123525"/>
            </a:xfrm>
            <a:custGeom>
              <a:rect b="b" l="l" r="r" t="t"/>
              <a:pathLst>
                <a:path extrusionOk="0" h="4941" w="7134">
                  <a:moveTo>
                    <a:pt x="390" y="0"/>
                  </a:moveTo>
                  <a:cubicBezTo>
                    <a:pt x="131" y="483"/>
                    <a:pt x="1" y="1017"/>
                    <a:pt x="1" y="1558"/>
                  </a:cubicBezTo>
                  <a:lnTo>
                    <a:pt x="1" y="2827"/>
                  </a:lnTo>
                  <a:cubicBezTo>
                    <a:pt x="1" y="3231"/>
                    <a:pt x="210" y="3599"/>
                    <a:pt x="549" y="3808"/>
                  </a:cubicBezTo>
                  <a:lnTo>
                    <a:pt x="571" y="3823"/>
                  </a:lnTo>
                  <a:lnTo>
                    <a:pt x="1840" y="4580"/>
                  </a:lnTo>
                  <a:lnTo>
                    <a:pt x="2128" y="3967"/>
                  </a:lnTo>
                  <a:lnTo>
                    <a:pt x="1999" y="3664"/>
                  </a:lnTo>
                  <a:lnTo>
                    <a:pt x="3564" y="2763"/>
                  </a:lnTo>
                  <a:lnTo>
                    <a:pt x="5807" y="4147"/>
                  </a:lnTo>
                  <a:lnTo>
                    <a:pt x="7134" y="4941"/>
                  </a:lnTo>
                  <a:lnTo>
                    <a:pt x="5836" y="3159"/>
                  </a:lnTo>
                  <a:lnTo>
                    <a:pt x="5807" y="3159"/>
                  </a:lnTo>
                  <a:lnTo>
                    <a:pt x="5807" y="2791"/>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3815200" y="276075"/>
              <a:ext cx="145175" cy="175725"/>
            </a:xfrm>
            <a:custGeom>
              <a:rect b="b" l="l" r="r" t="t"/>
              <a:pathLst>
                <a:path extrusionOk="0" h="7029" w="5807">
                  <a:moveTo>
                    <a:pt x="4665" y="0"/>
                  </a:moveTo>
                  <a:cubicBezTo>
                    <a:pt x="4475" y="0"/>
                    <a:pt x="4281" y="49"/>
                    <a:pt x="4097" y="155"/>
                  </a:cubicBezTo>
                  <a:lnTo>
                    <a:pt x="1667" y="1547"/>
                  </a:lnTo>
                  <a:cubicBezTo>
                    <a:pt x="635" y="2146"/>
                    <a:pt x="1" y="3242"/>
                    <a:pt x="1" y="4432"/>
                  </a:cubicBezTo>
                  <a:lnTo>
                    <a:pt x="1" y="5716"/>
                  </a:lnTo>
                  <a:cubicBezTo>
                    <a:pt x="1" y="6383"/>
                    <a:pt x="548" y="6859"/>
                    <a:pt x="1145" y="6859"/>
                  </a:cubicBezTo>
                  <a:cubicBezTo>
                    <a:pt x="1336" y="6859"/>
                    <a:pt x="1532" y="6811"/>
                    <a:pt x="1717" y="6704"/>
                  </a:cubicBezTo>
                  <a:lnTo>
                    <a:pt x="3571" y="5637"/>
                  </a:lnTo>
                  <a:lnTo>
                    <a:pt x="5807" y="7029"/>
                  </a:lnTo>
                  <a:lnTo>
                    <a:pt x="5807" y="1143"/>
                  </a:lnTo>
                  <a:cubicBezTo>
                    <a:pt x="5807" y="476"/>
                    <a:pt x="5260" y="0"/>
                    <a:pt x="466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5" name="Google Shape;4995;p54"/>
          <p:cNvGrpSpPr/>
          <p:nvPr/>
        </p:nvGrpSpPr>
        <p:grpSpPr>
          <a:xfrm>
            <a:off x="5981017" y="1451330"/>
            <a:ext cx="191857" cy="207037"/>
            <a:chOff x="3189900" y="762150"/>
            <a:chExt cx="169875" cy="183300"/>
          </a:xfrm>
        </p:grpSpPr>
        <p:grpSp>
          <p:nvGrpSpPr>
            <p:cNvPr id="4996" name="Google Shape;4996;p54"/>
            <p:cNvGrpSpPr/>
            <p:nvPr/>
          </p:nvGrpSpPr>
          <p:grpSpPr>
            <a:xfrm>
              <a:off x="3192775" y="894450"/>
              <a:ext cx="164100" cy="51000"/>
              <a:chOff x="3192775" y="894450"/>
              <a:chExt cx="164100" cy="51000"/>
            </a:xfrm>
          </p:grpSpPr>
          <p:sp>
            <p:nvSpPr>
              <p:cNvPr id="4997" name="Google Shape;4997;p54"/>
              <p:cNvSpPr/>
              <p:nvPr/>
            </p:nvSpPr>
            <p:spPr>
              <a:xfrm>
                <a:off x="3192775" y="894450"/>
                <a:ext cx="164100" cy="51000"/>
              </a:xfrm>
              <a:custGeom>
                <a:rect b="b" l="l" r="r" t="t"/>
                <a:pathLst>
                  <a:path extrusionOk="0" h="2040" w="6564">
                    <a:moveTo>
                      <a:pt x="0" y="0"/>
                    </a:moveTo>
                    <a:lnTo>
                      <a:pt x="0" y="145"/>
                    </a:lnTo>
                    <a:cubicBezTo>
                      <a:pt x="8" y="289"/>
                      <a:pt x="94" y="419"/>
                      <a:pt x="231" y="483"/>
                    </a:cubicBezTo>
                    <a:lnTo>
                      <a:pt x="2575" y="1897"/>
                    </a:lnTo>
                    <a:cubicBezTo>
                      <a:pt x="2735" y="1992"/>
                      <a:pt x="2953" y="2039"/>
                      <a:pt x="3182" y="2039"/>
                    </a:cubicBezTo>
                    <a:cubicBezTo>
                      <a:pt x="3440" y="2039"/>
                      <a:pt x="3710" y="1979"/>
                      <a:pt x="3924" y="1861"/>
                    </a:cubicBezTo>
                    <a:lnTo>
                      <a:pt x="6225" y="570"/>
                    </a:lnTo>
                    <a:cubicBezTo>
                      <a:pt x="6434" y="455"/>
                      <a:pt x="6549" y="303"/>
                      <a:pt x="6564" y="159"/>
                    </a:cubicBez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3259850" y="894450"/>
                <a:ext cx="25800" cy="50875"/>
              </a:xfrm>
              <a:custGeom>
                <a:rect b="b" l="l" r="r" t="t"/>
                <a:pathLst>
                  <a:path extrusionOk="0" h="2035" w="1032">
                    <a:moveTo>
                      <a:pt x="0" y="0"/>
                    </a:moveTo>
                    <a:lnTo>
                      <a:pt x="0" y="1948"/>
                    </a:lnTo>
                    <a:cubicBezTo>
                      <a:pt x="166" y="2005"/>
                      <a:pt x="341" y="2034"/>
                      <a:pt x="516" y="2034"/>
                    </a:cubicBezTo>
                    <a:cubicBezTo>
                      <a:pt x="691" y="2034"/>
                      <a:pt x="866" y="2005"/>
                      <a:pt x="1032" y="1948"/>
                    </a:cubicBez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9" name="Google Shape;4999;p54"/>
            <p:cNvGrpSpPr/>
            <p:nvPr/>
          </p:nvGrpSpPr>
          <p:grpSpPr>
            <a:xfrm>
              <a:off x="3192775" y="862421"/>
              <a:ext cx="164100" cy="34915"/>
              <a:chOff x="3192775" y="867225"/>
              <a:chExt cx="164100" cy="25450"/>
            </a:xfrm>
          </p:grpSpPr>
          <p:sp>
            <p:nvSpPr>
              <p:cNvPr id="5000" name="Google Shape;5000;p54"/>
              <p:cNvSpPr/>
              <p:nvPr/>
            </p:nvSpPr>
            <p:spPr>
              <a:xfrm>
                <a:off x="3192775" y="867225"/>
                <a:ext cx="164100" cy="25450"/>
              </a:xfrm>
              <a:custGeom>
                <a:rect b="b" l="l" r="r" t="t"/>
                <a:pathLst>
                  <a:path extrusionOk="0" h="1018" w="6564">
                    <a:moveTo>
                      <a:pt x="0" y="0"/>
                    </a:moveTo>
                    <a:lnTo>
                      <a:pt x="0" y="1017"/>
                    </a:lnTo>
                    <a:lnTo>
                      <a:pt x="6564" y="1017"/>
                    </a:lnTo>
                    <a:lnTo>
                      <a:pt x="656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3259850" y="867225"/>
                <a:ext cx="25800" cy="25450"/>
              </a:xfrm>
              <a:custGeom>
                <a:rect b="b" l="l" r="r" t="t"/>
                <a:pathLst>
                  <a:path extrusionOk="0" h="1018" w="1032">
                    <a:moveTo>
                      <a:pt x="0" y="0"/>
                    </a:moveTo>
                    <a:lnTo>
                      <a:pt x="0" y="1017"/>
                    </a:lnTo>
                    <a:lnTo>
                      <a:pt x="1032" y="1017"/>
                    </a:lnTo>
                    <a:lnTo>
                      <a:pt x="10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02" name="Google Shape;5002;p54"/>
            <p:cNvGrpSpPr/>
            <p:nvPr/>
          </p:nvGrpSpPr>
          <p:grpSpPr>
            <a:xfrm>
              <a:off x="3189900" y="762150"/>
              <a:ext cx="169875" cy="102375"/>
              <a:chOff x="3189900" y="762150"/>
              <a:chExt cx="169875" cy="102375"/>
            </a:xfrm>
          </p:grpSpPr>
          <p:sp>
            <p:nvSpPr>
              <p:cNvPr id="5003" name="Google Shape;5003;p54"/>
              <p:cNvSpPr/>
              <p:nvPr/>
            </p:nvSpPr>
            <p:spPr>
              <a:xfrm>
                <a:off x="3192775" y="762150"/>
                <a:ext cx="164100" cy="102375"/>
              </a:xfrm>
              <a:custGeom>
                <a:rect b="b" l="l" r="r" t="t"/>
                <a:pathLst>
                  <a:path extrusionOk="0" h="4095" w="6564">
                    <a:moveTo>
                      <a:pt x="3326" y="0"/>
                    </a:moveTo>
                    <a:cubicBezTo>
                      <a:pt x="3067" y="0"/>
                      <a:pt x="2796" y="60"/>
                      <a:pt x="2583" y="179"/>
                    </a:cubicBezTo>
                    <a:lnTo>
                      <a:pt x="339" y="1434"/>
                    </a:lnTo>
                    <a:cubicBezTo>
                      <a:pt x="116" y="1556"/>
                      <a:pt x="0" y="1715"/>
                      <a:pt x="0" y="1866"/>
                    </a:cubicBezTo>
                    <a:lnTo>
                      <a:pt x="0" y="4095"/>
                    </a:lnTo>
                    <a:lnTo>
                      <a:pt x="6564" y="4095"/>
                    </a:lnTo>
                    <a:lnTo>
                      <a:pt x="6564" y="1924"/>
                    </a:lnTo>
                    <a:cubicBezTo>
                      <a:pt x="6557" y="1780"/>
                      <a:pt x="6470" y="1643"/>
                      <a:pt x="6333" y="1578"/>
                    </a:cubicBezTo>
                    <a:lnTo>
                      <a:pt x="3938" y="143"/>
                    </a:lnTo>
                    <a:cubicBezTo>
                      <a:pt x="3776" y="48"/>
                      <a:pt x="3555" y="0"/>
                      <a:pt x="332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3259850" y="788950"/>
                <a:ext cx="25800" cy="75575"/>
              </a:xfrm>
              <a:custGeom>
                <a:rect b="b" l="l" r="r" t="t"/>
                <a:pathLst>
                  <a:path extrusionOk="0" h="3023" w="1032">
                    <a:moveTo>
                      <a:pt x="0" y="1"/>
                    </a:moveTo>
                    <a:lnTo>
                      <a:pt x="0" y="3023"/>
                    </a:lnTo>
                    <a:lnTo>
                      <a:pt x="1032" y="3023"/>
                    </a:lnTo>
                    <a:lnTo>
                      <a:pt x="1032" y="15"/>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3189900" y="762175"/>
                <a:ext cx="169875" cy="94700"/>
              </a:xfrm>
              <a:custGeom>
                <a:rect b="b" l="l" r="r" t="t"/>
                <a:pathLst>
                  <a:path extrusionOk="0" h="3788" w="6795">
                    <a:moveTo>
                      <a:pt x="3434" y="1"/>
                    </a:moveTo>
                    <a:cubicBezTo>
                      <a:pt x="3177" y="1"/>
                      <a:pt x="2910" y="60"/>
                      <a:pt x="2698" y="178"/>
                    </a:cubicBezTo>
                    <a:lnTo>
                      <a:pt x="454" y="1433"/>
                    </a:lnTo>
                    <a:cubicBezTo>
                      <a:pt x="51" y="1656"/>
                      <a:pt x="0" y="2002"/>
                      <a:pt x="346" y="2212"/>
                    </a:cubicBezTo>
                    <a:lnTo>
                      <a:pt x="2741" y="3640"/>
                    </a:lnTo>
                    <a:cubicBezTo>
                      <a:pt x="2904" y="3738"/>
                      <a:pt x="3125" y="3787"/>
                      <a:pt x="3354" y="3787"/>
                    </a:cubicBezTo>
                    <a:cubicBezTo>
                      <a:pt x="3612" y="3787"/>
                      <a:pt x="3880" y="3726"/>
                      <a:pt x="4090" y="3604"/>
                    </a:cubicBezTo>
                    <a:lnTo>
                      <a:pt x="6340" y="2356"/>
                    </a:lnTo>
                    <a:cubicBezTo>
                      <a:pt x="6744" y="2132"/>
                      <a:pt x="6794" y="1779"/>
                      <a:pt x="6448" y="1577"/>
                    </a:cubicBezTo>
                    <a:lnTo>
                      <a:pt x="4053" y="149"/>
                    </a:lnTo>
                    <a:cubicBezTo>
                      <a:pt x="3889" y="49"/>
                      <a:pt x="3666" y="1"/>
                      <a:pt x="343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06" name="Google Shape;5006;p54"/>
          <p:cNvGrpSpPr/>
          <p:nvPr/>
        </p:nvGrpSpPr>
        <p:grpSpPr>
          <a:xfrm>
            <a:off x="4200824" y="1424207"/>
            <a:ext cx="202501" cy="173521"/>
            <a:chOff x="2862744" y="750125"/>
            <a:chExt cx="179300" cy="153627"/>
          </a:xfrm>
        </p:grpSpPr>
        <p:grpSp>
          <p:nvGrpSpPr>
            <p:cNvPr id="5007" name="Google Shape;5007;p54"/>
            <p:cNvGrpSpPr/>
            <p:nvPr/>
          </p:nvGrpSpPr>
          <p:grpSpPr>
            <a:xfrm>
              <a:off x="2934544" y="750125"/>
              <a:ext cx="107500" cy="112300"/>
              <a:chOff x="2934750" y="687150"/>
              <a:chExt cx="107500" cy="112300"/>
            </a:xfrm>
          </p:grpSpPr>
          <p:sp>
            <p:nvSpPr>
              <p:cNvPr id="5008" name="Google Shape;5008;p54"/>
              <p:cNvSpPr/>
              <p:nvPr/>
            </p:nvSpPr>
            <p:spPr>
              <a:xfrm>
                <a:off x="3011575" y="716850"/>
                <a:ext cx="30675" cy="82600"/>
              </a:xfrm>
              <a:custGeom>
                <a:rect b="b" l="l" r="r" t="t"/>
                <a:pathLst>
                  <a:path extrusionOk="0" h="3304" w="1227">
                    <a:moveTo>
                      <a:pt x="1219" y="0"/>
                    </a:moveTo>
                    <a:lnTo>
                      <a:pt x="1219" y="104"/>
                    </a:lnTo>
                    <a:lnTo>
                      <a:pt x="1219" y="104"/>
                    </a:lnTo>
                    <a:cubicBezTo>
                      <a:pt x="1224" y="69"/>
                      <a:pt x="1226" y="35"/>
                      <a:pt x="1226" y="0"/>
                    </a:cubicBezTo>
                    <a:close/>
                    <a:moveTo>
                      <a:pt x="1219" y="104"/>
                    </a:moveTo>
                    <a:lnTo>
                      <a:pt x="1219" y="104"/>
                    </a:lnTo>
                    <a:cubicBezTo>
                      <a:pt x="1174" y="425"/>
                      <a:pt x="925" y="750"/>
                      <a:pt x="476" y="1017"/>
                    </a:cubicBezTo>
                    <a:lnTo>
                      <a:pt x="0" y="1284"/>
                    </a:lnTo>
                    <a:lnTo>
                      <a:pt x="0" y="3303"/>
                    </a:lnTo>
                    <a:lnTo>
                      <a:pt x="476" y="3029"/>
                    </a:lnTo>
                    <a:cubicBezTo>
                      <a:pt x="505" y="3015"/>
                      <a:pt x="534" y="2993"/>
                      <a:pt x="563" y="2979"/>
                    </a:cubicBezTo>
                    <a:cubicBezTo>
                      <a:pt x="728" y="2871"/>
                      <a:pt x="880" y="2741"/>
                      <a:pt x="1003" y="2589"/>
                    </a:cubicBezTo>
                    <a:cubicBezTo>
                      <a:pt x="1125" y="2445"/>
                      <a:pt x="1204" y="2272"/>
                      <a:pt x="1219" y="2084"/>
                    </a:cubicBezTo>
                    <a:lnTo>
                      <a:pt x="1219" y="104"/>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2934750" y="687150"/>
                <a:ext cx="107500" cy="62000"/>
              </a:xfrm>
              <a:custGeom>
                <a:rect b="b" l="l" r="r" t="t"/>
                <a:pathLst>
                  <a:path extrusionOk="0" h="2480" w="4300">
                    <a:moveTo>
                      <a:pt x="2234" y="0"/>
                    </a:moveTo>
                    <a:cubicBezTo>
                      <a:pt x="2177" y="0"/>
                      <a:pt x="2120" y="2"/>
                      <a:pt x="2063" y="5"/>
                    </a:cubicBezTo>
                    <a:cubicBezTo>
                      <a:pt x="1991" y="5"/>
                      <a:pt x="1926" y="12"/>
                      <a:pt x="1854" y="20"/>
                    </a:cubicBezTo>
                    <a:cubicBezTo>
                      <a:pt x="1782" y="27"/>
                      <a:pt x="1710" y="34"/>
                      <a:pt x="1645" y="41"/>
                    </a:cubicBezTo>
                    <a:cubicBezTo>
                      <a:pt x="1573" y="56"/>
                      <a:pt x="1508" y="70"/>
                      <a:pt x="1436" y="85"/>
                    </a:cubicBezTo>
                    <a:cubicBezTo>
                      <a:pt x="1097" y="149"/>
                      <a:pt x="779" y="265"/>
                      <a:pt x="477" y="431"/>
                    </a:cubicBezTo>
                    <a:lnTo>
                      <a:pt x="1" y="705"/>
                    </a:lnTo>
                    <a:cubicBezTo>
                      <a:pt x="22" y="719"/>
                      <a:pt x="44" y="726"/>
                      <a:pt x="58" y="741"/>
                    </a:cubicBezTo>
                    <a:lnTo>
                      <a:pt x="3073" y="2479"/>
                    </a:lnTo>
                    <a:lnTo>
                      <a:pt x="3549" y="2205"/>
                    </a:lnTo>
                    <a:cubicBezTo>
                      <a:pt x="4047" y="1916"/>
                      <a:pt x="4299" y="1549"/>
                      <a:pt x="4299" y="1195"/>
                    </a:cubicBezTo>
                    <a:cubicBezTo>
                      <a:pt x="4299" y="1159"/>
                      <a:pt x="4292" y="1123"/>
                      <a:pt x="4285" y="1087"/>
                    </a:cubicBezTo>
                    <a:cubicBezTo>
                      <a:pt x="4270" y="979"/>
                      <a:pt x="4227" y="878"/>
                      <a:pt x="4162" y="784"/>
                    </a:cubicBezTo>
                    <a:cubicBezTo>
                      <a:pt x="4148" y="755"/>
                      <a:pt x="4119" y="726"/>
                      <a:pt x="4097" y="698"/>
                    </a:cubicBezTo>
                    <a:lnTo>
                      <a:pt x="4090" y="683"/>
                    </a:lnTo>
                    <a:cubicBezTo>
                      <a:pt x="4061" y="654"/>
                      <a:pt x="4032" y="625"/>
                      <a:pt x="4003" y="604"/>
                    </a:cubicBezTo>
                    <a:cubicBezTo>
                      <a:pt x="4003" y="597"/>
                      <a:pt x="3996" y="597"/>
                      <a:pt x="3996" y="589"/>
                    </a:cubicBezTo>
                    <a:cubicBezTo>
                      <a:pt x="3960" y="568"/>
                      <a:pt x="3931" y="539"/>
                      <a:pt x="3895" y="517"/>
                    </a:cubicBezTo>
                    <a:lnTo>
                      <a:pt x="3888" y="510"/>
                    </a:lnTo>
                    <a:cubicBezTo>
                      <a:pt x="3852" y="481"/>
                      <a:pt x="3816" y="460"/>
                      <a:pt x="3773" y="431"/>
                    </a:cubicBezTo>
                    <a:lnTo>
                      <a:pt x="3556" y="308"/>
                    </a:lnTo>
                    <a:cubicBezTo>
                      <a:pt x="3455" y="250"/>
                      <a:pt x="3347" y="200"/>
                      <a:pt x="3232" y="164"/>
                    </a:cubicBezTo>
                    <a:cubicBezTo>
                      <a:pt x="3116" y="121"/>
                      <a:pt x="2994" y="85"/>
                      <a:pt x="2871" y="63"/>
                    </a:cubicBezTo>
                    <a:cubicBezTo>
                      <a:pt x="2806" y="48"/>
                      <a:pt x="2741" y="41"/>
                      <a:pt x="2676" y="27"/>
                    </a:cubicBezTo>
                    <a:cubicBezTo>
                      <a:pt x="2611" y="20"/>
                      <a:pt x="2547" y="12"/>
                      <a:pt x="2474" y="12"/>
                    </a:cubicBezTo>
                    <a:cubicBezTo>
                      <a:pt x="2394" y="4"/>
                      <a:pt x="2314" y="0"/>
                      <a:pt x="2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2934750" y="704750"/>
                <a:ext cx="76825" cy="94700"/>
              </a:xfrm>
              <a:custGeom>
                <a:rect b="b" l="l" r="r" t="t"/>
                <a:pathLst>
                  <a:path extrusionOk="0" h="3788" w="3073">
                    <a:moveTo>
                      <a:pt x="1" y="1"/>
                    </a:moveTo>
                    <a:lnTo>
                      <a:pt x="1" y="2020"/>
                    </a:lnTo>
                    <a:lnTo>
                      <a:pt x="3073" y="3787"/>
                    </a:lnTo>
                    <a:lnTo>
                      <a:pt x="3073" y="1775"/>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1" name="Google Shape;5011;p54"/>
            <p:cNvGrpSpPr/>
            <p:nvPr/>
          </p:nvGrpSpPr>
          <p:grpSpPr>
            <a:xfrm>
              <a:off x="2896875" y="767675"/>
              <a:ext cx="114700" cy="116325"/>
              <a:chOff x="2896875" y="767675"/>
              <a:chExt cx="114700" cy="116325"/>
            </a:xfrm>
          </p:grpSpPr>
          <p:sp>
            <p:nvSpPr>
              <p:cNvPr id="5012" name="Google Shape;5012;p54"/>
              <p:cNvSpPr/>
              <p:nvPr/>
            </p:nvSpPr>
            <p:spPr>
              <a:xfrm>
                <a:off x="2973700" y="811850"/>
                <a:ext cx="37875" cy="72150"/>
              </a:xfrm>
              <a:custGeom>
                <a:rect b="b" l="l" r="r" t="t"/>
                <a:pathLst>
                  <a:path extrusionOk="0" h="2886" w="1515">
                    <a:moveTo>
                      <a:pt x="1515" y="1"/>
                    </a:moveTo>
                    <a:lnTo>
                      <a:pt x="311" y="693"/>
                    </a:lnTo>
                    <a:lnTo>
                      <a:pt x="0" y="874"/>
                    </a:lnTo>
                    <a:lnTo>
                      <a:pt x="0" y="2886"/>
                    </a:lnTo>
                    <a:lnTo>
                      <a:pt x="181" y="2778"/>
                    </a:lnTo>
                    <a:lnTo>
                      <a:pt x="512" y="2590"/>
                    </a:lnTo>
                    <a:lnTo>
                      <a:pt x="1515" y="2013"/>
                    </a:lnTo>
                    <a:lnTo>
                      <a:pt x="15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2896875" y="767675"/>
                <a:ext cx="114525" cy="66025"/>
              </a:xfrm>
              <a:custGeom>
                <a:rect b="b" l="l" r="r" t="t"/>
                <a:pathLst>
                  <a:path extrusionOk="0" h="2641" w="4581">
                    <a:moveTo>
                      <a:pt x="1516" y="1"/>
                    </a:moveTo>
                    <a:lnTo>
                      <a:pt x="1" y="874"/>
                    </a:lnTo>
                    <a:lnTo>
                      <a:pt x="3066" y="2641"/>
                    </a:lnTo>
                    <a:lnTo>
                      <a:pt x="3376" y="2460"/>
                    </a:lnTo>
                    <a:lnTo>
                      <a:pt x="4581" y="1768"/>
                    </a:lnTo>
                    <a:lnTo>
                      <a:pt x="1530" y="8"/>
                    </a:lnTo>
                    <a:lnTo>
                      <a:pt x="15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2896875" y="789500"/>
                <a:ext cx="76850" cy="94500"/>
              </a:xfrm>
              <a:custGeom>
                <a:rect b="b" l="l" r="r" t="t"/>
                <a:pathLst>
                  <a:path extrusionOk="0" h="3780" w="3074">
                    <a:moveTo>
                      <a:pt x="1" y="1"/>
                    </a:moveTo>
                    <a:lnTo>
                      <a:pt x="1" y="2020"/>
                    </a:lnTo>
                    <a:lnTo>
                      <a:pt x="3073" y="3780"/>
                    </a:lnTo>
                    <a:lnTo>
                      <a:pt x="3073" y="1768"/>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15" name="Google Shape;5015;p54"/>
            <p:cNvGrpSpPr/>
            <p:nvPr/>
          </p:nvGrpSpPr>
          <p:grpSpPr>
            <a:xfrm>
              <a:off x="2862744" y="789602"/>
              <a:ext cx="110750" cy="114150"/>
              <a:chOff x="2862975" y="845225"/>
              <a:chExt cx="110750" cy="114150"/>
            </a:xfrm>
          </p:grpSpPr>
          <p:sp>
            <p:nvSpPr>
              <p:cNvPr id="5016" name="Google Shape;5016;p54"/>
              <p:cNvSpPr/>
              <p:nvPr/>
            </p:nvSpPr>
            <p:spPr>
              <a:xfrm>
                <a:off x="2862975" y="879475"/>
                <a:ext cx="110750" cy="79900"/>
              </a:xfrm>
              <a:custGeom>
                <a:rect b="b" l="l" r="r" t="t"/>
                <a:pathLst>
                  <a:path extrusionOk="0" h="3196" w="4430">
                    <a:moveTo>
                      <a:pt x="1" y="1"/>
                    </a:moveTo>
                    <a:lnTo>
                      <a:pt x="1" y="2020"/>
                    </a:lnTo>
                    <a:cubicBezTo>
                      <a:pt x="15" y="2301"/>
                      <a:pt x="181" y="2568"/>
                      <a:pt x="535" y="2770"/>
                    </a:cubicBezTo>
                    <a:lnTo>
                      <a:pt x="744" y="2893"/>
                    </a:lnTo>
                    <a:cubicBezTo>
                      <a:pt x="960" y="3008"/>
                      <a:pt x="1191" y="3088"/>
                      <a:pt x="1429" y="3138"/>
                    </a:cubicBezTo>
                    <a:cubicBezTo>
                      <a:pt x="1624" y="3174"/>
                      <a:pt x="1826" y="3196"/>
                      <a:pt x="2028" y="3196"/>
                    </a:cubicBezTo>
                    <a:lnTo>
                      <a:pt x="2237" y="3196"/>
                    </a:lnTo>
                    <a:cubicBezTo>
                      <a:pt x="2792" y="3181"/>
                      <a:pt x="3333" y="3030"/>
                      <a:pt x="3824" y="2763"/>
                    </a:cubicBezTo>
                    <a:lnTo>
                      <a:pt x="4429" y="2410"/>
                    </a:lnTo>
                    <a:lnTo>
                      <a:pt x="4429" y="405"/>
                    </a:lnTo>
                    <a:lnTo>
                      <a:pt x="3824" y="751"/>
                    </a:lnTo>
                    <a:cubicBezTo>
                      <a:pt x="3326" y="1039"/>
                      <a:pt x="2685" y="1187"/>
                      <a:pt x="2079" y="1187"/>
                    </a:cubicBezTo>
                    <a:cubicBezTo>
                      <a:pt x="1577" y="1187"/>
                      <a:pt x="1099" y="1086"/>
                      <a:pt x="744" y="881"/>
                    </a:cubicBezTo>
                    <a:lnTo>
                      <a:pt x="535" y="758"/>
                    </a:lnTo>
                    <a:cubicBezTo>
                      <a:pt x="181" y="556"/>
                      <a:pt x="8" y="282"/>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2863175" y="845225"/>
                <a:ext cx="110375" cy="63750"/>
              </a:xfrm>
              <a:custGeom>
                <a:rect b="b" l="l" r="r" t="t"/>
                <a:pathLst>
                  <a:path extrusionOk="0" h="2550" w="4415">
                    <a:moveTo>
                      <a:pt x="1349" y="0"/>
                    </a:moveTo>
                    <a:lnTo>
                      <a:pt x="750" y="346"/>
                    </a:lnTo>
                    <a:cubicBezTo>
                      <a:pt x="721" y="361"/>
                      <a:pt x="693" y="383"/>
                      <a:pt x="664" y="397"/>
                    </a:cubicBezTo>
                    <a:lnTo>
                      <a:pt x="635" y="411"/>
                    </a:lnTo>
                    <a:lnTo>
                      <a:pt x="577" y="455"/>
                    </a:lnTo>
                    <a:lnTo>
                      <a:pt x="548" y="476"/>
                    </a:lnTo>
                    <a:lnTo>
                      <a:pt x="505" y="512"/>
                    </a:lnTo>
                    <a:lnTo>
                      <a:pt x="476" y="534"/>
                    </a:lnTo>
                    <a:lnTo>
                      <a:pt x="433" y="570"/>
                    </a:lnTo>
                    <a:lnTo>
                      <a:pt x="404" y="592"/>
                    </a:lnTo>
                    <a:lnTo>
                      <a:pt x="361" y="628"/>
                    </a:lnTo>
                    <a:lnTo>
                      <a:pt x="339" y="649"/>
                    </a:lnTo>
                    <a:lnTo>
                      <a:pt x="303" y="693"/>
                    </a:lnTo>
                    <a:lnTo>
                      <a:pt x="281" y="707"/>
                    </a:lnTo>
                    <a:cubicBezTo>
                      <a:pt x="267" y="722"/>
                      <a:pt x="253" y="736"/>
                      <a:pt x="245" y="750"/>
                    </a:cubicBezTo>
                    <a:lnTo>
                      <a:pt x="231" y="772"/>
                    </a:lnTo>
                    <a:cubicBezTo>
                      <a:pt x="217" y="786"/>
                      <a:pt x="202" y="808"/>
                      <a:pt x="188" y="822"/>
                    </a:cubicBezTo>
                    <a:lnTo>
                      <a:pt x="188" y="830"/>
                    </a:lnTo>
                    <a:cubicBezTo>
                      <a:pt x="144" y="895"/>
                      <a:pt x="101" y="960"/>
                      <a:pt x="72" y="1032"/>
                    </a:cubicBezTo>
                    <a:cubicBezTo>
                      <a:pt x="65" y="1046"/>
                      <a:pt x="58" y="1068"/>
                      <a:pt x="51" y="1089"/>
                    </a:cubicBezTo>
                    <a:lnTo>
                      <a:pt x="51" y="1097"/>
                    </a:lnTo>
                    <a:cubicBezTo>
                      <a:pt x="43" y="1118"/>
                      <a:pt x="36" y="1140"/>
                      <a:pt x="29" y="1161"/>
                    </a:cubicBezTo>
                    <a:cubicBezTo>
                      <a:pt x="29" y="1183"/>
                      <a:pt x="22" y="1205"/>
                      <a:pt x="15" y="1226"/>
                    </a:cubicBezTo>
                    <a:lnTo>
                      <a:pt x="15" y="1234"/>
                    </a:lnTo>
                    <a:cubicBezTo>
                      <a:pt x="15" y="1248"/>
                      <a:pt x="15" y="1270"/>
                      <a:pt x="7" y="1291"/>
                    </a:cubicBezTo>
                    <a:cubicBezTo>
                      <a:pt x="7" y="1313"/>
                      <a:pt x="7" y="1335"/>
                      <a:pt x="7" y="1356"/>
                    </a:cubicBezTo>
                    <a:cubicBezTo>
                      <a:pt x="0" y="1652"/>
                      <a:pt x="173" y="1919"/>
                      <a:pt x="527" y="2121"/>
                    </a:cubicBezTo>
                    <a:lnTo>
                      <a:pt x="736" y="2243"/>
                    </a:lnTo>
                    <a:cubicBezTo>
                      <a:pt x="1091" y="2449"/>
                      <a:pt x="1569" y="2550"/>
                      <a:pt x="2071" y="2550"/>
                    </a:cubicBezTo>
                    <a:cubicBezTo>
                      <a:pt x="2677" y="2550"/>
                      <a:pt x="3318" y="2402"/>
                      <a:pt x="3816" y="2114"/>
                    </a:cubicBezTo>
                    <a:lnTo>
                      <a:pt x="4414" y="1767"/>
                    </a:lnTo>
                    <a:lnTo>
                      <a:pt x="13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18" name="Google Shape;5018;p54"/>
          <p:cNvGrpSpPr/>
          <p:nvPr/>
        </p:nvGrpSpPr>
        <p:grpSpPr>
          <a:xfrm>
            <a:off x="3518186" y="1071374"/>
            <a:ext cx="610213" cy="564453"/>
            <a:chOff x="2431875" y="700600"/>
            <a:chExt cx="264700" cy="244850"/>
          </a:xfrm>
        </p:grpSpPr>
        <p:sp>
          <p:nvSpPr>
            <p:cNvPr id="5019" name="Google Shape;5019;p54"/>
            <p:cNvSpPr/>
            <p:nvPr/>
          </p:nvSpPr>
          <p:spPr>
            <a:xfrm>
              <a:off x="2552500" y="700650"/>
              <a:ext cx="137600" cy="113225"/>
            </a:xfrm>
            <a:custGeom>
              <a:rect b="b" l="l" r="r" t="t"/>
              <a:pathLst>
                <a:path extrusionOk="0" h="4529" w="5504">
                  <a:moveTo>
                    <a:pt x="2759" y="1"/>
                  </a:moveTo>
                  <a:cubicBezTo>
                    <a:pt x="2058" y="1"/>
                    <a:pt x="1356" y="154"/>
                    <a:pt x="822" y="460"/>
                  </a:cubicBezTo>
                  <a:cubicBezTo>
                    <a:pt x="267" y="778"/>
                    <a:pt x="0" y="1203"/>
                    <a:pt x="22" y="1622"/>
                  </a:cubicBezTo>
                  <a:lnTo>
                    <a:pt x="22" y="2285"/>
                  </a:lnTo>
                  <a:cubicBezTo>
                    <a:pt x="22" y="2696"/>
                    <a:pt x="289" y="3100"/>
                    <a:pt x="822" y="3410"/>
                  </a:cubicBezTo>
                  <a:lnTo>
                    <a:pt x="2763" y="4528"/>
                  </a:lnTo>
                  <a:lnTo>
                    <a:pt x="4696" y="3410"/>
                  </a:lnTo>
                  <a:cubicBezTo>
                    <a:pt x="5236" y="3100"/>
                    <a:pt x="5503" y="2689"/>
                    <a:pt x="5496" y="2285"/>
                  </a:cubicBezTo>
                  <a:lnTo>
                    <a:pt x="5496" y="1578"/>
                  </a:lnTo>
                  <a:cubicBezTo>
                    <a:pt x="5496" y="1175"/>
                    <a:pt x="5229" y="771"/>
                    <a:pt x="4696" y="460"/>
                  </a:cubicBezTo>
                  <a:cubicBezTo>
                    <a:pt x="4162" y="154"/>
                    <a:pt x="3460" y="1"/>
                    <a:pt x="275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2621550" y="700600"/>
              <a:ext cx="68550" cy="113275"/>
            </a:xfrm>
            <a:custGeom>
              <a:rect b="b" l="l" r="r" t="t"/>
              <a:pathLst>
                <a:path extrusionOk="0" h="4531" w="2742">
                  <a:moveTo>
                    <a:pt x="1" y="1"/>
                  </a:moveTo>
                  <a:lnTo>
                    <a:pt x="1" y="4530"/>
                  </a:lnTo>
                  <a:lnTo>
                    <a:pt x="1934" y="3412"/>
                  </a:lnTo>
                  <a:cubicBezTo>
                    <a:pt x="2467" y="3102"/>
                    <a:pt x="2741" y="2698"/>
                    <a:pt x="2734" y="2287"/>
                  </a:cubicBezTo>
                  <a:lnTo>
                    <a:pt x="2734" y="1580"/>
                  </a:lnTo>
                  <a:cubicBezTo>
                    <a:pt x="2734" y="1177"/>
                    <a:pt x="2467" y="773"/>
                    <a:pt x="1934" y="462"/>
                  </a:cubicBezTo>
                  <a:cubicBezTo>
                    <a:pt x="1400" y="160"/>
                    <a:pt x="700" y="1"/>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2546375" y="700650"/>
              <a:ext cx="150200" cy="95375"/>
            </a:xfrm>
            <a:custGeom>
              <a:rect b="b" l="l" r="r" t="t"/>
              <a:pathLst>
                <a:path extrusionOk="0" h="3815" w="6008">
                  <a:moveTo>
                    <a:pt x="3004" y="1"/>
                  </a:moveTo>
                  <a:cubicBezTo>
                    <a:pt x="2303" y="1"/>
                    <a:pt x="1601" y="154"/>
                    <a:pt x="1067" y="460"/>
                  </a:cubicBezTo>
                  <a:cubicBezTo>
                    <a:pt x="0" y="1081"/>
                    <a:pt x="0" y="2083"/>
                    <a:pt x="1067" y="2696"/>
                  </a:cubicBezTo>
                  <a:lnTo>
                    <a:pt x="3008" y="3814"/>
                  </a:lnTo>
                  <a:lnTo>
                    <a:pt x="4941" y="2696"/>
                  </a:lnTo>
                  <a:cubicBezTo>
                    <a:pt x="6008" y="2083"/>
                    <a:pt x="6008" y="1081"/>
                    <a:pt x="4941" y="460"/>
                  </a:cubicBezTo>
                  <a:cubicBezTo>
                    <a:pt x="4407" y="154"/>
                    <a:pt x="3705" y="1"/>
                    <a:pt x="300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2579900" y="716125"/>
              <a:ext cx="83150" cy="47975"/>
            </a:xfrm>
            <a:custGeom>
              <a:rect b="b" l="l" r="r" t="t"/>
              <a:pathLst>
                <a:path extrusionOk="0" h="1919" w="3326">
                  <a:moveTo>
                    <a:pt x="1667" y="0"/>
                  </a:moveTo>
                  <a:cubicBezTo>
                    <a:pt x="743" y="0"/>
                    <a:pt x="1" y="433"/>
                    <a:pt x="1" y="959"/>
                  </a:cubicBezTo>
                  <a:cubicBezTo>
                    <a:pt x="1" y="1493"/>
                    <a:pt x="743" y="1919"/>
                    <a:pt x="1667" y="1919"/>
                  </a:cubicBezTo>
                  <a:cubicBezTo>
                    <a:pt x="2583" y="1919"/>
                    <a:pt x="3325" y="1493"/>
                    <a:pt x="3325" y="959"/>
                  </a:cubicBezTo>
                  <a:cubicBezTo>
                    <a:pt x="3325" y="433"/>
                    <a:pt x="2583" y="0"/>
                    <a:pt x="166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2578450" y="716125"/>
              <a:ext cx="86050" cy="27250"/>
            </a:xfrm>
            <a:custGeom>
              <a:rect b="b" l="l" r="r" t="t"/>
              <a:pathLst>
                <a:path extrusionOk="0" h="1090" w="3442">
                  <a:moveTo>
                    <a:pt x="1721" y="0"/>
                  </a:moveTo>
                  <a:cubicBezTo>
                    <a:pt x="1294" y="0"/>
                    <a:pt x="866" y="94"/>
                    <a:pt x="542" y="281"/>
                  </a:cubicBezTo>
                  <a:cubicBezTo>
                    <a:pt x="159" y="505"/>
                    <a:pt x="1" y="808"/>
                    <a:pt x="73" y="1089"/>
                  </a:cubicBezTo>
                  <a:cubicBezTo>
                    <a:pt x="123" y="894"/>
                    <a:pt x="282" y="707"/>
                    <a:pt x="542" y="548"/>
                  </a:cubicBezTo>
                  <a:cubicBezTo>
                    <a:pt x="866" y="361"/>
                    <a:pt x="1294" y="267"/>
                    <a:pt x="1721" y="267"/>
                  </a:cubicBezTo>
                  <a:cubicBezTo>
                    <a:pt x="2148" y="267"/>
                    <a:pt x="2576" y="361"/>
                    <a:pt x="2900" y="548"/>
                  </a:cubicBezTo>
                  <a:cubicBezTo>
                    <a:pt x="3160" y="707"/>
                    <a:pt x="3319" y="894"/>
                    <a:pt x="3369" y="1089"/>
                  </a:cubicBezTo>
                  <a:cubicBezTo>
                    <a:pt x="3441" y="801"/>
                    <a:pt x="3282" y="498"/>
                    <a:pt x="2900" y="281"/>
                  </a:cubicBezTo>
                  <a:cubicBezTo>
                    <a:pt x="2576" y="94"/>
                    <a:pt x="2148" y="0"/>
                    <a:pt x="17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2438550" y="774775"/>
              <a:ext cx="165350" cy="96875"/>
            </a:xfrm>
            <a:custGeom>
              <a:rect b="b" l="l" r="r" t="t"/>
              <a:pathLst>
                <a:path extrusionOk="0" h="3875" w="6614">
                  <a:moveTo>
                    <a:pt x="2740" y="0"/>
                  </a:moveTo>
                  <a:cubicBezTo>
                    <a:pt x="2039" y="0"/>
                    <a:pt x="1338" y="153"/>
                    <a:pt x="801" y="460"/>
                  </a:cubicBezTo>
                  <a:cubicBezTo>
                    <a:pt x="274" y="770"/>
                    <a:pt x="0" y="1174"/>
                    <a:pt x="0" y="1578"/>
                  </a:cubicBezTo>
                  <a:lnTo>
                    <a:pt x="0" y="2292"/>
                  </a:lnTo>
                  <a:cubicBezTo>
                    <a:pt x="0" y="2696"/>
                    <a:pt x="274" y="3107"/>
                    <a:pt x="801" y="3410"/>
                  </a:cubicBezTo>
                  <a:cubicBezTo>
                    <a:pt x="1338" y="3720"/>
                    <a:pt x="2039" y="3875"/>
                    <a:pt x="2741" y="3875"/>
                  </a:cubicBezTo>
                  <a:cubicBezTo>
                    <a:pt x="3442" y="3875"/>
                    <a:pt x="4144" y="3720"/>
                    <a:pt x="4681" y="3410"/>
                  </a:cubicBezTo>
                  <a:lnTo>
                    <a:pt x="6614" y="2292"/>
                  </a:lnTo>
                  <a:lnTo>
                    <a:pt x="6614" y="1578"/>
                  </a:lnTo>
                  <a:lnTo>
                    <a:pt x="4674" y="460"/>
                  </a:lnTo>
                  <a:cubicBezTo>
                    <a:pt x="4140" y="153"/>
                    <a:pt x="3440" y="0"/>
                    <a:pt x="2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2431875" y="774700"/>
              <a:ext cx="172025" cy="79100"/>
            </a:xfrm>
            <a:custGeom>
              <a:rect b="b" l="l" r="r" t="t"/>
              <a:pathLst>
                <a:path extrusionOk="0" h="3164" w="6881">
                  <a:moveTo>
                    <a:pt x="3014" y="0"/>
                  </a:moveTo>
                  <a:cubicBezTo>
                    <a:pt x="2310" y="0"/>
                    <a:pt x="1606" y="155"/>
                    <a:pt x="1068" y="463"/>
                  </a:cubicBezTo>
                  <a:cubicBezTo>
                    <a:pt x="0" y="1076"/>
                    <a:pt x="0" y="2078"/>
                    <a:pt x="1068" y="2699"/>
                  </a:cubicBezTo>
                  <a:cubicBezTo>
                    <a:pt x="1605" y="3009"/>
                    <a:pt x="2306" y="3164"/>
                    <a:pt x="3007" y="3164"/>
                  </a:cubicBezTo>
                  <a:cubicBezTo>
                    <a:pt x="3707" y="3164"/>
                    <a:pt x="4407" y="3009"/>
                    <a:pt x="4941" y="2699"/>
                  </a:cubicBezTo>
                  <a:lnTo>
                    <a:pt x="6881" y="1581"/>
                  </a:lnTo>
                  <a:lnTo>
                    <a:pt x="4948" y="463"/>
                  </a:lnTo>
                  <a:cubicBezTo>
                    <a:pt x="4412" y="154"/>
                    <a:pt x="3713" y="0"/>
                    <a:pt x="30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2465400" y="790225"/>
              <a:ext cx="83150" cy="48175"/>
            </a:xfrm>
            <a:custGeom>
              <a:rect b="b" l="l" r="r" t="t"/>
              <a:pathLst>
                <a:path extrusionOk="0" h="1927" w="3326">
                  <a:moveTo>
                    <a:pt x="1667" y="0"/>
                  </a:moveTo>
                  <a:cubicBezTo>
                    <a:pt x="744" y="0"/>
                    <a:pt x="1" y="433"/>
                    <a:pt x="1" y="960"/>
                  </a:cubicBezTo>
                  <a:cubicBezTo>
                    <a:pt x="1" y="1493"/>
                    <a:pt x="744" y="1926"/>
                    <a:pt x="1667" y="1926"/>
                  </a:cubicBezTo>
                  <a:cubicBezTo>
                    <a:pt x="2583" y="1926"/>
                    <a:pt x="3326" y="1493"/>
                    <a:pt x="3326" y="960"/>
                  </a:cubicBezTo>
                  <a:cubicBezTo>
                    <a:pt x="3326" y="433"/>
                    <a:pt x="2583" y="0"/>
                    <a:pt x="16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2464150" y="790225"/>
              <a:ext cx="85850" cy="27425"/>
            </a:xfrm>
            <a:custGeom>
              <a:rect b="b" l="l" r="r" t="t"/>
              <a:pathLst>
                <a:path extrusionOk="0" h="1097" w="3434">
                  <a:moveTo>
                    <a:pt x="1717" y="0"/>
                  </a:moveTo>
                  <a:cubicBezTo>
                    <a:pt x="1291" y="0"/>
                    <a:pt x="866" y="94"/>
                    <a:pt x="541" y="282"/>
                  </a:cubicBezTo>
                  <a:cubicBezTo>
                    <a:pt x="152" y="505"/>
                    <a:pt x="0" y="808"/>
                    <a:pt x="72" y="1097"/>
                  </a:cubicBezTo>
                  <a:cubicBezTo>
                    <a:pt x="116" y="895"/>
                    <a:pt x="274" y="707"/>
                    <a:pt x="541" y="556"/>
                  </a:cubicBezTo>
                  <a:cubicBezTo>
                    <a:pt x="866" y="368"/>
                    <a:pt x="1291" y="275"/>
                    <a:pt x="1717" y="275"/>
                  </a:cubicBezTo>
                  <a:cubicBezTo>
                    <a:pt x="2142" y="275"/>
                    <a:pt x="2568" y="368"/>
                    <a:pt x="2892" y="556"/>
                  </a:cubicBezTo>
                  <a:cubicBezTo>
                    <a:pt x="3159" y="707"/>
                    <a:pt x="3311" y="895"/>
                    <a:pt x="3361" y="1097"/>
                  </a:cubicBezTo>
                  <a:cubicBezTo>
                    <a:pt x="3433" y="808"/>
                    <a:pt x="3275" y="498"/>
                    <a:pt x="2892" y="282"/>
                  </a:cubicBezTo>
                  <a:cubicBezTo>
                    <a:pt x="2568" y="94"/>
                    <a:pt x="2142" y="0"/>
                    <a:pt x="17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2552325" y="832225"/>
              <a:ext cx="137050" cy="113225"/>
            </a:xfrm>
            <a:custGeom>
              <a:rect b="b" l="l" r="r" t="t"/>
              <a:pathLst>
                <a:path extrusionOk="0" h="4529" w="5482">
                  <a:moveTo>
                    <a:pt x="2741" y="1"/>
                  </a:moveTo>
                  <a:lnTo>
                    <a:pt x="808" y="1119"/>
                  </a:lnTo>
                  <a:cubicBezTo>
                    <a:pt x="267" y="1429"/>
                    <a:pt x="0" y="1833"/>
                    <a:pt x="0" y="2237"/>
                  </a:cubicBezTo>
                  <a:lnTo>
                    <a:pt x="0" y="2951"/>
                  </a:lnTo>
                  <a:cubicBezTo>
                    <a:pt x="0" y="3355"/>
                    <a:pt x="274" y="3759"/>
                    <a:pt x="808" y="4069"/>
                  </a:cubicBezTo>
                  <a:cubicBezTo>
                    <a:pt x="1342" y="4375"/>
                    <a:pt x="2041" y="4529"/>
                    <a:pt x="2742" y="4529"/>
                  </a:cubicBezTo>
                  <a:cubicBezTo>
                    <a:pt x="3442" y="4529"/>
                    <a:pt x="4144" y="4375"/>
                    <a:pt x="4681" y="4069"/>
                  </a:cubicBezTo>
                  <a:cubicBezTo>
                    <a:pt x="5215" y="3759"/>
                    <a:pt x="5481" y="3355"/>
                    <a:pt x="5481" y="2951"/>
                  </a:cubicBezTo>
                  <a:lnTo>
                    <a:pt x="5481" y="2165"/>
                  </a:lnTo>
                  <a:lnTo>
                    <a:pt x="5474" y="2165"/>
                  </a:lnTo>
                  <a:cubicBezTo>
                    <a:pt x="5445" y="1782"/>
                    <a:pt x="5179" y="1407"/>
                    <a:pt x="4681" y="1119"/>
                  </a:cubicBezTo>
                  <a:lnTo>
                    <a:pt x="274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2545650" y="832225"/>
              <a:ext cx="150575" cy="95375"/>
            </a:xfrm>
            <a:custGeom>
              <a:rect b="b" l="l" r="r" t="t"/>
              <a:pathLst>
                <a:path extrusionOk="0" h="3815" w="6023">
                  <a:moveTo>
                    <a:pt x="3015" y="1"/>
                  </a:moveTo>
                  <a:lnTo>
                    <a:pt x="1075" y="1119"/>
                  </a:lnTo>
                  <a:cubicBezTo>
                    <a:pt x="0" y="1732"/>
                    <a:pt x="0" y="2734"/>
                    <a:pt x="1075" y="3355"/>
                  </a:cubicBezTo>
                  <a:cubicBezTo>
                    <a:pt x="1609" y="3661"/>
                    <a:pt x="2308" y="3815"/>
                    <a:pt x="3009" y="3815"/>
                  </a:cubicBezTo>
                  <a:cubicBezTo>
                    <a:pt x="3709" y="3815"/>
                    <a:pt x="4411" y="3661"/>
                    <a:pt x="4948" y="3355"/>
                  </a:cubicBezTo>
                  <a:cubicBezTo>
                    <a:pt x="6023" y="2734"/>
                    <a:pt x="6015" y="1732"/>
                    <a:pt x="4948" y="1119"/>
                  </a:cubicBezTo>
                  <a:lnTo>
                    <a:pt x="301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2575225" y="863975"/>
              <a:ext cx="91250" cy="48175"/>
            </a:xfrm>
            <a:custGeom>
              <a:rect b="b" l="l" r="r" t="t"/>
              <a:pathLst>
                <a:path extrusionOk="0" h="1927" w="3650">
                  <a:moveTo>
                    <a:pt x="1825" y="0"/>
                  </a:moveTo>
                  <a:cubicBezTo>
                    <a:pt x="1399" y="0"/>
                    <a:pt x="974" y="94"/>
                    <a:pt x="649" y="282"/>
                  </a:cubicBezTo>
                  <a:cubicBezTo>
                    <a:pt x="0" y="664"/>
                    <a:pt x="0" y="1270"/>
                    <a:pt x="649" y="1645"/>
                  </a:cubicBezTo>
                  <a:cubicBezTo>
                    <a:pt x="974" y="1832"/>
                    <a:pt x="1399" y="1926"/>
                    <a:pt x="1825" y="1926"/>
                  </a:cubicBezTo>
                  <a:cubicBezTo>
                    <a:pt x="2250" y="1926"/>
                    <a:pt x="2676" y="1832"/>
                    <a:pt x="3000" y="1645"/>
                  </a:cubicBezTo>
                  <a:cubicBezTo>
                    <a:pt x="3649" y="1270"/>
                    <a:pt x="3649" y="657"/>
                    <a:pt x="3000" y="282"/>
                  </a:cubicBezTo>
                  <a:cubicBezTo>
                    <a:pt x="2676" y="94"/>
                    <a:pt x="2250" y="0"/>
                    <a:pt x="18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2577925" y="863975"/>
              <a:ext cx="85850" cy="27425"/>
            </a:xfrm>
            <a:custGeom>
              <a:rect b="b" l="l" r="r" t="t"/>
              <a:pathLst>
                <a:path extrusionOk="0" h="1097" w="3434">
                  <a:moveTo>
                    <a:pt x="1717" y="0"/>
                  </a:moveTo>
                  <a:cubicBezTo>
                    <a:pt x="1291" y="0"/>
                    <a:pt x="866" y="94"/>
                    <a:pt x="541" y="282"/>
                  </a:cubicBezTo>
                  <a:cubicBezTo>
                    <a:pt x="159" y="505"/>
                    <a:pt x="0" y="808"/>
                    <a:pt x="72" y="1097"/>
                  </a:cubicBezTo>
                  <a:cubicBezTo>
                    <a:pt x="123" y="902"/>
                    <a:pt x="274" y="707"/>
                    <a:pt x="541" y="556"/>
                  </a:cubicBezTo>
                  <a:cubicBezTo>
                    <a:pt x="866" y="368"/>
                    <a:pt x="1291" y="274"/>
                    <a:pt x="1717" y="274"/>
                  </a:cubicBezTo>
                  <a:cubicBezTo>
                    <a:pt x="2142" y="274"/>
                    <a:pt x="2568" y="368"/>
                    <a:pt x="2892" y="556"/>
                  </a:cubicBezTo>
                  <a:cubicBezTo>
                    <a:pt x="3159" y="707"/>
                    <a:pt x="3318" y="902"/>
                    <a:pt x="3361" y="1097"/>
                  </a:cubicBezTo>
                  <a:cubicBezTo>
                    <a:pt x="3433" y="808"/>
                    <a:pt x="3282" y="505"/>
                    <a:pt x="2892" y="282"/>
                  </a:cubicBezTo>
                  <a:cubicBezTo>
                    <a:pt x="2568" y="94"/>
                    <a:pt x="2142" y="0"/>
                    <a:pt x="17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54"/>
          <p:cNvGrpSpPr/>
          <p:nvPr/>
        </p:nvGrpSpPr>
        <p:grpSpPr>
          <a:xfrm>
            <a:off x="4193901" y="1043518"/>
            <a:ext cx="216347" cy="265394"/>
            <a:chOff x="4722841" y="238125"/>
            <a:chExt cx="191559" cy="234966"/>
          </a:xfrm>
        </p:grpSpPr>
        <p:grpSp>
          <p:nvGrpSpPr>
            <p:cNvPr id="5033" name="Google Shape;5033;p54"/>
            <p:cNvGrpSpPr/>
            <p:nvPr/>
          </p:nvGrpSpPr>
          <p:grpSpPr>
            <a:xfrm>
              <a:off x="4818100" y="238125"/>
              <a:ext cx="96300" cy="179775"/>
              <a:chOff x="2798800" y="238125"/>
              <a:chExt cx="96300" cy="179775"/>
            </a:xfrm>
          </p:grpSpPr>
          <p:sp>
            <p:nvSpPr>
              <p:cNvPr id="5034" name="Google Shape;5034;p54"/>
              <p:cNvSpPr/>
              <p:nvPr/>
            </p:nvSpPr>
            <p:spPr>
              <a:xfrm>
                <a:off x="2798800" y="238125"/>
                <a:ext cx="96300" cy="55725"/>
              </a:xfrm>
              <a:custGeom>
                <a:rect b="b" l="l" r="r" t="t"/>
                <a:pathLst>
                  <a:path extrusionOk="0" h="2229" w="3852">
                    <a:moveTo>
                      <a:pt x="1926" y="0"/>
                    </a:moveTo>
                    <a:lnTo>
                      <a:pt x="0" y="1111"/>
                    </a:lnTo>
                    <a:lnTo>
                      <a:pt x="1926" y="2229"/>
                    </a:lnTo>
                    <a:lnTo>
                      <a:pt x="3852" y="1111"/>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2798800" y="265875"/>
                <a:ext cx="48175" cy="152025"/>
              </a:xfrm>
              <a:custGeom>
                <a:rect b="b" l="l" r="r" t="t"/>
                <a:pathLst>
                  <a:path extrusionOk="0" h="6081" w="1927">
                    <a:moveTo>
                      <a:pt x="0" y="1"/>
                    </a:moveTo>
                    <a:lnTo>
                      <a:pt x="0" y="4970"/>
                    </a:lnTo>
                    <a:lnTo>
                      <a:pt x="1926" y="6081"/>
                    </a:lnTo>
                    <a:lnTo>
                      <a:pt x="1926" y="1119"/>
                    </a:lnTo>
                    <a:lnTo>
                      <a:pt x="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2846950" y="265875"/>
                <a:ext cx="48150" cy="152025"/>
              </a:xfrm>
              <a:custGeom>
                <a:rect b="b" l="l" r="r" t="t"/>
                <a:pathLst>
                  <a:path extrusionOk="0" h="6081" w="1926">
                    <a:moveTo>
                      <a:pt x="1926" y="1"/>
                    </a:moveTo>
                    <a:lnTo>
                      <a:pt x="0" y="1119"/>
                    </a:lnTo>
                    <a:lnTo>
                      <a:pt x="0" y="6081"/>
                    </a:lnTo>
                    <a:lnTo>
                      <a:pt x="1926" y="4970"/>
                    </a:lnTo>
                    <a:lnTo>
                      <a:pt x="19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7" name="Google Shape;5037;p54"/>
            <p:cNvGrpSpPr/>
            <p:nvPr/>
          </p:nvGrpSpPr>
          <p:grpSpPr>
            <a:xfrm>
              <a:off x="4769812" y="311347"/>
              <a:ext cx="96300" cy="134375"/>
              <a:chOff x="2698550" y="350800"/>
              <a:chExt cx="96300" cy="134375"/>
            </a:xfrm>
          </p:grpSpPr>
          <p:sp>
            <p:nvSpPr>
              <p:cNvPr id="5038" name="Google Shape;5038;p54"/>
              <p:cNvSpPr/>
              <p:nvPr/>
            </p:nvSpPr>
            <p:spPr>
              <a:xfrm>
                <a:off x="2698550" y="350800"/>
                <a:ext cx="96300" cy="55575"/>
              </a:xfrm>
              <a:custGeom>
                <a:rect b="b" l="l" r="r" t="t"/>
                <a:pathLst>
                  <a:path extrusionOk="0" h="2223" w="3852">
                    <a:moveTo>
                      <a:pt x="1926" y="1"/>
                    </a:moveTo>
                    <a:lnTo>
                      <a:pt x="0" y="1111"/>
                    </a:lnTo>
                    <a:lnTo>
                      <a:pt x="1926" y="2222"/>
                    </a:lnTo>
                    <a:lnTo>
                      <a:pt x="3852" y="1111"/>
                    </a:lnTo>
                    <a:lnTo>
                      <a:pt x="192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2698550" y="378575"/>
                <a:ext cx="48150" cy="106600"/>
              </a:xfrm>
              <a:custGeom>
                <a:rect b="b" l="l" r="r" t="t"/>
                <a:pathLst>
                  <a:path extrusionOk="0" h="4264" w="1926">
                    <a:moveTo>
                      <a:pt x="0" y="0"/>
                    </a:moveTo>
                    <a:lnTo>
                      <a:pt x="0" y="3152"/>
                    </a:lnTo>
                    <a:lnTo>
                      <a:pt x="1926" y="4263"/>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2746675" y="378575"/>
                <a:ext cx="48175" cy="106600"/>
              </a:xfrm>
              <a:custGeom>
                <a:rect b="b" l="l" r="r" t="t"/>
                <a:pathLst>
                  <a:path extrusionOk="0" h="4264" w="1927">
                    <a:moveTo>
                      <a:pt x="1927" y="0"/>
                    </a:moveTo>
                    <a:lnTo>
                      <a:pt x="1" y="1111"/>
                    </a:lnTo>
                    <a:lnTo>
                      <a:pt x="1" y="4263"/>
                    </a:lnTo>
                    <a:lnTo>
                      <a:pt x="1927" y="3152"/>
                    </a:lnTo>
                    <a:lnTo>
                      <a:pt x="192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54"/>
            <p:cNvGrpSpPr/>
            <p:nvPr/>
          </p:nvGrpSpPr>
          <p:grpSpPr>
            <a:xfrm>
              <a:off x="4722841" y="379141"/>
              <a:ext cx="96125" cy="93950"/>
              <a:chOff x="2615975" y="444575"/>
              <a:chExt cx="96125" cy="93950"/>
            </a:xfrm>
          </p:grpSpPr>
          <p:sp>
            <p:nvSpPr>
              <p:cNvPr id="5042" name="Google Shape;5042;p54"/>
              <p:cNvSpPr/>
              <p:nvPr/>
            </p:nvSpPr>
            <p:spPr>
              <a:xfrm>
                <a:off x="2615975" y="444575"/>
                <a:ext cx="96125" cy="55725"/>
              </a:xfrm>
              <a:custGeom>
                <a:rect b="b" l="l" r="r" t="t"/>
                <a:pathLst>
                  <a:path extrusionOk="0" h="2229" w="3845">
                    <a:moveTo>
                      <a:pt x="1926" y="0"/>
                    </a:moveTo>
                    <a:lnTo>
                      <a:pt x="0" y="1118"/>
                    </a:lnTo>
                    <a:lnTo>
                      <a:pt x="1926" y="2229"/>
                    </a:lnTo>
                    <a:lnTo>
                      <a:pt x="3844" y="1118"/>
                    </a:lnTo>
                    <a:lnTo>
                      <a:pt x="19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2615975" y="472525"/>
                <a:ext cx="48150" cy="66000"/>
              </a:xfrm>
              <a:custGeom>
                <a:rect b="b" l="l" r="r" t="t"/>
                <a:pathLst>
                  <a:path extrusionOk="0" h="2640" w="1926">
                    <a:moveTo>
                      <a:pt x="0" y="0"/>
                    </a:moveTo>
                    <a:lnTo>
                      <a:pt x="0" y="1529"/>
                    </a:lnTo>
                    <a:lnTo>
                      <a:pt x="1926" y="2640"/>
                    </a:lnTo>
                    <a:lnTo>
                      <a:pt x="1926" y="1111"/>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2664100" y="472525"/>
                <a:ext cx="48000" cy="66000"/>
              </a:xfrm>
              <a:custGeom>
                <a:rect b="b" l="l" r="r" t="t"/>
                <a:pathLst>
                  <a:path extrusionOk="0" h="2640" w="1920">
                    <a:moveTo>
                      <a:pt x="1919" y="0"/>
                    </a:moveTo>
                    <a:lnTo>
                      <a:pt x="1" y="1111"/>
                    </a:lnTo>
                    <a:lnTo>
                      <a:pt x="1" y="2640"/>
                    </a:lnTo>
                    <a:lnTo>
                      <a:pt x="1919" y="1529"/>
                    </a:lnTo>
                    <a:lnTo>
                      <a:pt x="191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45" name="Google Shape;5045;p54"/>
          <p:cNvGrpSpPr/>
          <p:nvPr/>
        </p:nvGrpSpPr>
        <p:grpSpPr>
          <a:xfrm>
            <a:off x="4959250" y="1358511"/>
            <a:ext cx="301013" cy="279495"/>
            <a:chOff x="3506875" y="724175"/>
            <a:chExt cx="266525" cy="247450"/>
          </a:xfrm>
        </p:grpSpPr>
        <p:sp>
          <p:nvSpPr>
            <p:cNvPr id="5046" name="Google Shape;5046;p54"/>
            <p:cNvSpPr/>
            <p:nvPr/>
          </p:nvSpPr>
          <p:spPr>
            <a:xfrm>
              <a:off x="3506875" y="724175"/>
              <a:ext cx="266525" cy="247350"/>
            </a:xfrm>
            <a:custGeom>
              <a:rect b="b" l="l" r="r" t="t"/>
              <a:pathLst>
                <a:path extrusionOk="0" h="9894" w="10661">
                  <a:moveTo>
                    <a:pt x="5323" y="0"/>
                  </a:moveTo>
                  <a:cubicBezTo>
                    <a:pt x="2945" y="0"/>
                    <a:pt x="849" y="1719"/>
                    <a:pt x="448" y="4143"/>
                  </a:cubicBezTo>
                  <a:cubicBezTo>
                    <a:pt x="0" y="6833"/>
                    <a:pt x="1825" y="9386"/>
                    <a:pt x="4523" y="9826"/>
                  </a:cubicBezTo>
                  <a:cubicBezTo>
                    <a:pt x="4798" y="9872"/>
                    <a:pt x="5071" y="9894"/>
                    <a:pt x="5340" y="9894"/>
                  </a:cubicBezTo>
                  <a:cubicBezTo>
                    <a:pt x="7717" y="9894"/>
                    <a:pt x="9812" y="8181"/>
                    <a:pt x="10213" y="5758"/>
                  </a:cubicBezTo>
                  <a:cubicBezTo>
                    <a:pt x="10660" y="3061"/>
                    <a:pt x="8836" y="515"/>
                    <a:pt x="6138" y="68"/>
                  </a:cubicBezTo>
                  <a:cubicBezTo>
                    <a:pt x="5864" y="22"/>
                    <a:pt x="5592" y="0"/>
                    <a:pt x="53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3516425" y="724225"/>
              <a:ext cx="256975" cy="247400"/>
            </a:xfrm>
            <a:custGeom>
              <a:rect b="b" l="l" r="r" t="t"/>
              <a:pathLst>
                <a:path extrusionOk="0" h="9896" w="10279">
                  <a:moveTo>
                    <a:pt x="4948" y="1"/>
                  </a:moveTo>
                  <a:cubicBezTo>
                    <a:pt x="4213" y="1"/>
                    <a:pt x="3491" y="159"/>
                    <a:pt x="2828" y="477"/>
                  </a:cubicBezTo>
                  <a:cubicBezTo>
                    <a:pt x="3284" y="320"/>
                    <a:pt x="3753" y="244"/>
                    <a:pt x="4216" y="244"/>
                  </a:cubicBezTo>
                  <a:cubicBezTo>
                    <a:pt x="5482" y="244"/>
                    <a:pt x="6707" y="809"/>
                    <a:pt x="7530" y="1833"/>
                  </a:cubicBezTo>
                  <a:cubicBezTo>
                    <a:pt x="8655" y="3232"/>
                    <a:pt x="8778" y="5186"/>
                    <a:pt x="7840" y="6715"/>
                  </a:cubicBezTo>
                  <a:cubicBezTo>
                    <a:pt x="7061" y="7996"/>
                    <a:pt x="5676" y="8750"/>
                    <a:pt x="4212" y="8750"/>
                  </a:cubicBezTo>
                  <a:cubicBezTo>
                    <a:pt x="3928" y="8750"/>
                    <a:pt x="3641" y="8722"/>
                    <a:pt x="3354" y="8663"/>
                  </a:cubicBezTo>
                  <a:cubicBezTo>
                    <a:pt x="1602" y="8302"/>
                    <a:pt x="260" y="6881"/>
                    <a:pt x="0" y="5107"/>
                  </a:cubicBezTo>
                  <a:lnTo>
                    <a:pt x="0" y="5107"/>
                  </a:lnTo>
                  <a:cubicBezTo>
                    <a:pt x="65" y="7091"/>
                    <a:pt x="1313" y="8843"/>
                    <a:pt x="3167" y="9564"/>
                  </a:cubicBezTo>
                  <a:cubicBezTo>
                    <a:pt x="3746" y="9787"/>
                    <a:pt x="4349" y="9896"/>
                    <a:pt x="4946" y="9896"/>
                  </a:cubicBezTo>
                  <a:cubicBezTo>
                    <a:pt x="6261" y="9896"/>
                    <a:pt x="7549" y="9371"/>
                    <a:pt x="8497" y="8389"/>
                  </a:cubicBezTo>
                  <a:cubicBezTo>
                    <a:pt x="9881" y="6961"/>
                    <a:pt x="10278" y="4847"/>
                    <a:pt x="9499" y="3016"/>
                  </a:cubicBezTo>
                  <a:cubicBezTo>
                    <a:pt x="8727" y="1191"/>
                    <a:pt x="6932" y="1"/>
                    <a:pt x="494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3558800" y="832225"/>
              <a:ext cx="111450" cy="57175"/>
            </a:xfrm>
            <a:custGeom>
              <a:rect b="b" l="l" r="r" t="t"/>
              <a:pathLst>
                <a:path extrusionOk="0" h="2287" w="4458">
                  <a:moveTo>
                    <a:pt x="2886" y="1"/>
                  </a:moveTo>
                  <a:lnTo>
                    <a:pt x="1" y="1660"/>
                  </a:lnTo>
                  <a:cubicBezTo>
                    <a:pt x="1" y="1660"/>
                    <a:pt x="1290" y="2287"/>
                    <a:pt x="2977" y="2287"/>
                  </a:cubicBezTo>
                  <a:cubicBezTo>
                    <a:pt x="3446" y="2287"/>
                    <a:pt x="3946" y="2238"/>
                    <a:pt x="4458" y="2114"/>
                  </a:cubicBezTo>
                  <a:lnTo>
                    <a:pt x="288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3553225" y="766250"/>
              <a:ext cx="77725" cy="107475"/>
            </a:xfrm>
            <a:custGeom>
              <a:rect b="b" l="l" r="r" t="t"/>
              <a:pathLst>
                <a:path extrusionOk="0" h="4299" w="3109">
                  <a:moveTo>
                    <a:pt x="3109" y="0"/>
                  </a:moveTo>
                  <a:cubicBezTo>
                    <a:pt x="3109" y="0"/>
                    <a:pt x="0" y="765"/>
                    <a:pt x="224" y="4299"/>
                  </a:cubicBezTo>
                  <a:lnTo>
                    <a:pt x="3109" y="2640"/>
                  </a:lnTo>
                  <a:lnTo>
                    <a:pt x="310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3630925" y="766250"/>
              <a:ext cx="51775" cy="118850"/>
            </a:xfrm>
            <a:custGeom>
              <a:rect b="b" l="l" r="r" t="t"/>
              <a:pathLst>
                <a:path extrusionOk="0" h="4754" w="2071">
                  <a:moveTo>
                    <a:pt x="1" y="0"/>
                  </a:moveTo>
                  <a:lnTo>
                    <a:pt x="1" y="2633"/>
                  </a:lnTo>
                  <a:lnTo>
                    <a:pt x="1573" y="4753"/>
                  </a:lnTo>
                  <a:cubicBezTo>
                    <a:pt x="2071" y="1623"/>
                    <a:pt x="1"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3590550" y="832225"/>
              <a:ext cx="62575" cy="32075"/>
            </a:xfrm>
            <a:custGeom>
              <a:rect b="b" l="l" r="r" t="t"/>
              <a:pathLst>
                <a:path extrusionOk="0" h="1283" w="2503">
                  <a:moveTo>
                    <a:pt x="1616" y="1"/>
                  </a:moveTo>
                  <a:lnTo>
                    <a:pt x="0" y="931"/>
                  </a:lnTo>
                  <a:cubicBezTo>
                    <a:pt x="0" y="931"/>
                    <a:pt x="721" y="1283"/>
                    <a:pt x="1664" y="1283"/>
                  </a:cubicBezTo>
                  <a:cubicBezTo>
                    <a:pt x="1930" y="1283"/>
                    <a:pt x="2213" y="1255"/>
                    <a:pt x="2503" y="1184"/>
                  </a:cubicBezTo>
                  <a:lnTo>
                    <a:pt x="161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3587300" y="795100"/>
              <a:ext cx="43650" cy="60425"/>
            </a:xfrm>
            <a:custGeom>
              <a:rect b="b" l="l" r="r" t="t"/>
              <a:pathLst>
                <a:path extrusionOk="0" h="2417" w="1746">
                  <a:moveTo>
                    <a:pt x="1746" y="0"/>
                  </a:moveTo>
                  <a:cubicBezTo>
                    <a:pt x="1746" y="0"/>
                    <a:pt x="0" y="433"/>
                    <a:pt x="130" y="2416"/>
                  </a:cubicBezTo>
                  <a:lnTo>
                    <a:pt x="1746" y="1486"/>
                  </a:lnTo>
                  <a:lnTo>
                    <a:pt x="17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3630925" y="795100"/>
              <a:ext cx="29050" cy="66725"/>
            </a:xfrm>
            <a:custGeom>
              <a:rect b="b" l="l" r="r" t="t"/>
              <a:pathLst>
                <a:path extrusionOk="0" h="2669" w="1162">
                  <a:moveTo>
                    <a:pt x="1" y="0"/>
                  </a:moveTo>
                  <a:lnTo>
                    <a:pt x="1" y="1486"/>
                  </a:lnTo>
                  <a:lnTo>
                    <a:pt x="888" y="2669"/>
                  </a:lnTo>
                  <a:cubicBezTo>
                    <a:pt x="1162" y="916"/>
                    <a:pt x="1" y="0"/>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3611275" y="832225"/>
              <a:ext cx="30500" cy="15550"/>
            </a:xfrm>
            <a:custGeom>
              <a:rect b="b" l="l" r="r" t="t"/>
              <a:pathLst>
                <a:path extrusionOk="0" h="622" w="1220">
                  <a:moveTo>
                    <a:pt x="787" y="1"/>
                  </a:moveTo>
                  <a:lnTo>
                    <a:pt x="0" y="448"/>
                  </a:lnTo>
                  <a:cubicBezTo>
                    <a:pt x="255" y="564"/>
                    <a:pt x="529" y="621"/>
                    <a:pt x="806" y="621"/>
                  </a:cubicBezTo>
                  <a:cubicBezTo>
                    <a:pt x="944" y="621"/>
                    <a:pt x="1082" y="607"/>
                    <a:pt x="1219" y="578"/>
                  </a:cubicBezTo>
                  <a:lnTo>
                    <a:pt x="7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3609825" y="814200"/>
              <a:ext cx="21125" cy="29250"/>
            </a:xfrm>
            <a:custGeom>
              <a:rect b="b" l="l" r="r" t="t"/>
              <a:pathLst>
                <a:path extrusionOk="0" h="1170" w="845">
                  <a:moveTo>
                    <a:pt x="845" y="1"/>
                  </a:moveTo>
                  <a:cubicBezTo>
                    <a:pt x="333" y="145"/>
                    <a:pt x="1" y="635"/>
                    <a:pt x="58" y="1169"/>
                  </a:cubicBezTo>
                  <a:lnTo>
                    <a:pt x="845" y="722"/>
                  </a:lnTo>
                  <a:lnTo>
                    <a:pt x="845"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3630925" y="814200"/>
              <a:ext cx="14275" cy="32475"/>
            </a:xfrm>
            <a:custGeom>
              <a:rect b="b" l="l" r="r" t="t"/>
              <a:pathLst>
                <a:path extrusionOk="0" h="1299" w="571">
                  <a:moveTo>
                    <a:pt x="1" y="1"/>
                  </a:moveTo>
                  <a:lnTo>
                    <a:pt x="1" y="722"/>
                  </a:lnTo>
                  <a:lnTo>
                    <a:pt x="433" y="1299"/>
                  </a:lnTo>
                  <a:cubicBezTo>
                    <a:pt x="570" y="441"/>
                    <a:pt x="1" y="1"/>
                    <a:pt x="1" y="1"/>
                  </a:cubicBezTo>
                  <a:close/>
                </a:path>
              </a:pathLst>
            </a:custGeom>
            <a:solidFill>
              <a:srgbClr val="1D26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7" name="Google Shape;5057;p54"/>
          <p:cNvGrpSpPr/>
          <p:nvPr/>
        </p:nvGrpSpPr>
        <p:grpSpPr>
          <a:xfrm>
            <a:off x="4757246" y="1039762"/>
            <a:ext cx="170681" cy="251031"/>
            <a:chOff x="3608400" y="252825"/>
            <a:chExt cx="151125" cy="222250"/>
          </a:xfrm>
        </p:grpSpPr>
        <p:sp>
          <p:nvSpPr>
            <p:cNvPr id="5058" name="Google Shape;5058;p54"/>
            <p:cNvSpPr/>
            <p:nvPr/>
          </p:nvSpPr>
          <p:spPr>
            <a:xfrm>
              <a:off x="3608400" y="252825"/>
              <a:ext cx="151125" cy="222250"/>
            </a:xfrm>
            <a:custGeom>
              <a:rect b="b" l="l" r="r" t="t"/>
              <a:pathLst>
                <a:path extrusionOk="0" h="8890" w="6045">
                  <a:moveTo>
                    <a:pt x="2113" y="0"/>
                  </a:moveTo>
                  <a:cubicBezTo>
                    <a:pt x="2033" y="0"/>
                    <a:pt x="1959" y="22"/>
                    <a:pt x="1897" y="61"/>
                  </a:cubicBezTo>
                  <a:lnTo>
                    <a:pt x="281" y="1035"/>
                  </a:lnTo>
                  <a:cubicBezTo>
                    <a:pt x="238" y="1049"/>
                    <a:pt x="195" y="1078"/>
                    <a:pt x="159" y="1107"/>
                  </a:cubicBezTo>
                  <a:cubicBezTo>
                    <a:pt x="51" y="1222"/>
                    <a:pt x="0" y="1374"/>
                    <a:pt x="7" y="1525"/>
                  </a:cubicBezTo>
                  <a:lnTo>
                    <a:pt x="7" y="4857"/>
                  </a:lnTo>
                  <a:cubicBezTo>
                    <a:pt x="7" y="5319"/>
                    <a:pt x="332" y="5882"/>
                    <a:pt x="728" y="6112"/>
                  </a:cubicBezTo>
                  <a:lnTo>
                    <a:pt x="1104" y="6329"/>
                  </a:lnTo>
                  <a:lnTo>
                    <a:pt x="2171" y="8889"/>
                  </a:lnTo>
                  <a:lnTo>
                    <a:pt x="3873" y="7872"/>
                  </a:lnTo>
                  <a:lnTo>
                    <a:pt x="3866" y="7865"/>
                  </a:lnTo>
                  <a:lnTo>
                    <a:pt x="3873" y="7865"/>
                  </a:lnTo>
                  <a:lnTo>
                    <a:pt x="3873" y="7872"/>
                  </a:lnTo>
                  <a:lnTo>
                    <a:pt x="3880" y="7865"/>
                  </a:lnTo>
                  <a:cubicBezTo>
                    <a:pt x="3899" y="7868"/>
                    <a:pt x="3917" y="7869"/>
                    <a:pt x="3935" y="7869"/>
                  </a:cubicBezTo>
                  <a:cubicBezTo>
                    <a:pt x="4001" y="7869"/>
                    <a:pt x="4063" y="7850"/>
                    <a:pt x="4126" y="7822"/>
                  </a:cubicBezTo>
                  <a:lnTo>
                    <a:pt x="5820" y="6812"/>
                  </a:lnTo>
                  <a:lnTo>
                    <a:pt x="5835" y="6805"/>
                  </a:lnTo>
                  <a:cubicBezTo>
                    <a:pt x="5965" y="6725"/>
                    <a:pt x="6037" y="6567"/>
                    <a:pt x="6037" y="6343"/>
                  </a:cubicBezTo>
                  <a:lnTo>
                    <a:pt x="6037" y="3018"/>
                  </a:lnTo>
                  <a:cubicBezTo>
                    <a:pt x="6044" y="2557"/>
                    <a:pt x="5719" y="1994"/>
                    <a:pt x="5316" y="1763"/>
                  </a:cubicBezTo>
                  <a:lnTo>
                    <a:pt x="2431" y="97"/>
                  </a:lnTo>
                  <a:cubicBezTo>
                    <a:pt x="2317" y="31"/>
                    <a:pt x="2210" y="0"/>
                    <a:pt x="21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3608575" y="278125"/>
              <a:ext cx="108375" cy="196950"/>
            </a:xfrm>
            <a:custGeom>
              <a:rect b="b" l="l" r="r" t="t"/>
              <a:pathLst>
                <a:path extrusionOk="0" h="7878" w="4335">
                  <a:moveTo>
                    <a:pt x="404" y="1"/>
                  </a:moveTo>
                  <a:cubicBezTo>
                    <a:pt x="166" y="1"/>
                    <a:pt x="0" y="189"/>
                    <a:pt x="0" y="513"/>
                  </a:cubicBezTo>
                  <a:lnTo>
                    <a:pt x="0" y="3845"/>
                  </a:lnTo>
                  <a:cubicBezTo>
                    <a:pt x="0" y="4307"/>
                    <a:pt x="325" y="4870"/>
                    <a:pt x="721" y="5100"/>
                  </a:cubicBezTo>
                  <a:lnTo>
                    <a:pt x="1097" y="5317"/>
                  </a:lnTo>
                  <a:lnTo>
                    <a:pt x="2164" y="7877"/>
                  </a:lnTo>
                  <a:lnTo>
                    <a:pt x="3239" y="6543"/>
                  </a:lnTo>
                  <a:lnTo>
                    <a:pt x="3614" y="6759"/>
                  </a:lnTo>
                  <a:cubicBezTo>
                    <a:pt x="3729" y="6826"/>
                    <a:pt x="3838" y="6858"/>
                    <a:pt x="3935" y="6858"/>
                  </a:cubicBezTo>
                  <a:cubicBezTo>
                    <a:pt x="4171" y="6858"/>
                    <a:pt x="4335" y="6668"/>
                    <a:pt x="4335" y="6341"/>
                  </a:cubicBezTo>
                  <a:lnTo>
                    <a:pt x="4335" y="3016"/>
                  </a:lnTo>
                  <a:cubicBezTo>
                    <a:pt x="4328" y="2554"/>
                    <a:pt x="4003" y="1992"/>
                    <a:pt x="3606" y="1761"/>
                  </a:cubicBezTo>
                  <a:lnTo>
                    <a:pt x="721" y="95"/>
                  </a:lnTo>
                  <a:cubicBezTo>
                    <a:pt x="608" y="31"/>
                    <a:pt x="500" y="1"/>
                    <a:pt x="4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54"/>
          <p:cNvGrpSpPr/>
          <p:nvPr/>
        </p:nvGrpSpPr>
        <p:grpSpPr>
          <a:xfrm>
            <a:off x="3724001" y="4126320"/>
            <a:ext cx="329890" cy="226164"/>
            <a:chOff x="1267553" y="2204175"/>
            <a:chExt cx="492740" cy="337759"/>
          </a:xfrm>
        </p:grpSpPr>
        <p:sp>
          <p:nvSpPr>
            <p:cNvPr id="5061" name="Google Shape;5061;p54"/>
            <p:cNvSpPr/>
            <p:nvPr/>
          </p:nvSpPr>
          <p:spPr>
            <a:xfrm>
              <a:off x="1495035" y="2279744"/>
              <a:ext cx="70542" cy="60010"/>
            </a:xfrm>
            <a:custGeom>
              <a:rect b="b" l="l" r="r" t="t"/>
              <a:pathLst>
                <a:path extrusionOk="0" h="3721" w="4374">
                  <a:moveTo>
                    <a:pt x="1164" y="0"/>
                  </a:moveTo>
                  <a:cubicBezTo>
                    <a:pt x="780" y="0"/>
                    <a:pt x="395" y="20"/>
                    <a:pt x="12" y="59"/>
                  </a:cubicBezTo>
                  <a:lnTo>
                    <a:pt x="0" y="3330"/>
                  </a:lnTo>
                  <a:cubicBezTo>
                    <a:pt x="382" y="3294"/>
                    <a:pt x="763" y="3276"/>
                    <a:pt x="1145" y="3276"/>
                  </a:cubicBezTo>
                  <a:cubicBezTo>
                    <a:pt x="2233" y="3276"/>
                    <a:pt x="3316" y="3423"/>
                    <a:pt x="4362" y="3720"/>
                  </a:cubicBezTo>
                  <a:lnTo>
                    <a:pt x="4373" y="449"/>
                  </a:lnTo>
                  <a:cubicBezTo>
                    <a:pt x="3324" y="153"/>
                    <a:pt x="2244" y="0"/>
                    <a:pt x="1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1474296" y="2204175"/>
              <a:ext cx="150147" cy="82831"/>
            </a:xfrm>
            <a:custGeom>
              <a:rect b="b" l="l" r="r" t="t"/>
              <a:pathLst>
                <a:path extrusionOk="0" h="5136" w="9310">
                  <a:moveTo>
                    <a:pt x="2380" y="0"/>
                  </a:moveTo>
                  <a:cubicBezTo>
                    <a:pt x="1585" y="0"/>
                    <a:pt x="789" y="36"/>
                    <a:pt x="1" y="108"/>
                  </a:cubicBezTo>
                  <a:lnTo>
                    <a:pt x="1298" y="4734"/>
                  </a:lnTo>
                  <a:cubicBezTo>
                    <a:pt x="1664" y="4699"/>
                    <a:pt x="2032" y="4682"/>
                    <a:pt x="2400" y="4682"/>
                  </a:cubicBezTo>
                  <a:cubicBezTo>
                    <a:pt x="3496" y="4682"/>
                    <a:pt x="4594" y="4835"/>
                    <a:pt x="5659" y="5135"/>
                  </a:cubicBezTo>
                  <a:lnTo>
                    <a:pt x="9309" y="958"/>
                  </a:lnTo>
                  <a:cubicBezTo>
                    <a:pt x="7133" y="321"/>
                    <a:pt x="4757" y="0"/>
                    <a:pt x="2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1431916" y="2280695"/>
              <a:ext cx="63317" cy="71461"/>
            </a:xfrm>
            <a:custGeom>
              <a:rect b="b" l="l" r="r" t="t"/>
              <a:pathLst>
                <a:path extrusionOk="0" h="4431" w="3926">
                  <a:moveTo>
                    <a:pt x="3926" y="0"/>
                  </a:moveTo>
                  <a:lnTo>
                    <a:pt x="3926" y="0"/>
                  </a:lnTo>
                  <a:cubicBezTo>
                    <a:pt x="3054" y="69"/>
                    <a:pt x="2181" y="253"/>
                    <a:pt x="1355" y="539"/>
                  </a:cubicBezTo>
                  <a:cubicBezTo>
                    <a:pt x="1125" y="620"/>
                    <a:pt x="896" y="712"/>
                    <a:pt x="678" y="815"/>
                  </a:cubicBezTo>
                  <a:cubicBezTo>
                    <a:pt x="460" y="918"/>
                    <a:pt x="219" y="1033"/>
                    <a:pt x="1" y="1159"/>
                  </a:cubicBezTo>
                  <a:lnTo>
                    <a:pt x="1" y="4430"/>
                  </a:lnTo>
                  <a:cubicBezTo>
                    <a:pt x="1103" y="3788"/>
                    <a:pt x="2480" y="3397"/>
                    <a:pt x="3914"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1339381" y="2205723"/>
              <a:ext cx="155856" cy="93685"/>
            </a:xfrm>
            <a:custGeom>
              <a:rect b="b" l="l" r="r" t="t"/>
              <a:pathLst>
                <a:path extrusionOk="0" h="5809" w="9664">
                  <a:moveTo>
                    <a:pt x="8367" y="1"/>
                  </a:moveTo>
                  <a:cubicBezTo>
                    <a:pt x="5303" y="299"/>
                    <a:pt x="2353" y="1114"/>
                    <a:pt x="0" y="2491"/>
                  </a:cubicBezTo>
                  <a:lnTo>
                    <a:pt x="5739" y="5808"/>
                  </a:lnTo>
                  <a:cubicBezTo>
                    <a:pt x="5957" y="5682"/>
                    <a:pt x="6175" y="5567"/>
                    <a:pt x="6416" y="5464"/>
                  </a:cubicBezTo>
                  <a:cubicBezTo>
                    <a:pt x="6634" y="5361"/>
                    <a:pt x="6852" y="5269"/>
                    <a:pt x="7082" y="5188"/>
                  </a:cubicBezTo>
                  <a:cubicBezTo>
                    <a:pt x="7919" y="4902"/>
                    <a:pt x="8780" y="4718"/>
                    <a:pt x="9664" y="4638"/>
                  </a:cubicBezTo>
                  <a:lnTo>
                    <a:pt x="836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1626257" y="2331397"/>
              <a:ext cx="1129" cy="3161"/>
            </a:xfrm>
            <a:custGeom>
              <a:rect b="b" l="l" r="r" t="t"/>
              <a:pathLst>
                <a:path extrusionOk="0" h="196" w="70">
                  <a:moveTo>
                    <a:pt x="1" y="1"/>
                  </a:moveTo>
                  <a:lnTo>
                    <a:pt x="1" y="1"/>
                  </a:lnTo>
                  <a:cubicBezTo>
                    <a:pt x="12" y="70"/>
                    <a:pt x="47" y="127"/>
                    <a:pt x="70" y="196"/>
                  </a:cubicBezTo>
                  <a:cubicBezTo>
                    <a:pt x="47" y="127"/>
                    <a:pt x="24"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1627564" y="2335477"/>
              <a:ext cx="758" cy="3338"/>
            </a:xfrm>
            <a:custGeom>
              <a:rect b="b" l="l" r="r" t="t"/>
              <a:pathLst>
                <a:path extrusionOk="0" h="207" w="47">
                  <a:moveTo>
                    <a:pt x="0" y="0"/>
                  </a:moveTo>
                  <a:cubicBezTo>
                    <a:pt x="23" y="69"/>
                    <a:pt x="35" y="138"/>
                    <a:pt x="46" y="207"/>
                  </a:cubicBezTo>
                  <a:cubicBezTo>
                    <a:pt x="35" y="138"/>
                    <a:pt x="23"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1629047" y="2343250"/>
              <a:ext cx="194" cy="3532"/>
            </a:xfrm>
            <a:custGeom>
              <a:rect b="b" l="l" r="r" t="t"/>
              <a:pathLst>
                <a:path extrusionOk="0" h="219" w="12">
                  <a:moveTo>
                    <a:pt x="0" y="0"/>
                  </a:moveTo>
                  <a:cubicBezTo>
                    <a:pt x="11" y="69"/>
                    <a:pt x="11" y="150"/>
                    <a:pt x="11" y="218"/>
                  </a:cubicBezTo>
                  <a:cubicBezTo>
                    <a:pt x="11" y="150"/>
                    <a:pt x="11"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1628483" y="2339364"/>
              <a:ext cx="387" cy="3161"/>
            </a:xfrm>
            <a:custGeom>
              <a:rect b="b" l="l" r="r" t="t"/>
              <a:pathLst>
                <a:path extrusionOk="0" h="196" w="24">
                  <a:moveTo>
                    <a:pt x="1" y="0"/>
                  </a:moveTo>
                  <a:cubicBezTo>
                    <a:pt x="12" y="69"/>
                    <a:pt x="24" y="127"/>
                    <a:pt x="24" y="195"/>
                  </a:cubicBezTo>
                  <a:cubicBezTo>
                    <a:pt x="24" y="127"/>
                    <a:pt x="12" y="69"/>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1616275" y="2316045"/>
              <a:ext cx="2790" cy="3338"/>
            </a:xfrm>
            <a:custGeom>
              <a:rect b="b" l="l" r="r" t="t"/>
              <a:pathLst>
                <a:path extrusionOk="0" h="207" w="173">
                  <a:moveTo>
                    <a:pt x="0" y="0"/>
                  </a:moveTo>
                  <a:cubicBezTo>
                    <a:pt x="57" y="69"/>
                    <a:pt x="115" y="138"/>
                    <a:pt x="172" y="207"/>
                  </a:cubicBezTo>
                  <a:cubicBezTo>
                    <a:pt x="115" y="138"/>
                    <a:pt x="57"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1619597" y="2320109"/>
              <a:ext cx="2419" cy="3355"/>
            </a:xfrm>
            <a:custGeom>
              <a:rect b="b" l="l" r="r" t="t"/>
              <a:pathLst>
                <a:path extrusionOk="0" h="208" w="150">
                  <a:moveTo>
                    <a:pt x="1" y="1"/>
                  </a:moveTo>
                  <a:lnTo>
                    <a:pt x="1" y="1"/>
                  </a:lnTo>
                  <a:cubicBezTo>
                    <a:pt x="47" y="70"/>
                    <a:pt x="104" y="138"/>
                    <a:pt x="150" y="207"/>
                  </a:cubicBezTo>
                  <a:cubicBezTo>
                    <a:pt x="104" y="138"/>
                    <a:pt x="58"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1624419" y="2327704"/>
              <a:ext cx="1484" cy="3338"/>
            </a:xfrm>
            <a:custGeom>
              <a:rect b="b" l="l" r="r" t="t"/>
              <a:pathLst>
                <a:path extrusionOk="0" h="207" w="92">
                  <a:moveTo>
                    <a:pt x="0" y="0"/>
                  </a:moveTo>
                  <a:cubicBezTo>
                    <a:pt x="35" y="69"/>
                    <a:pt x="69" y="138"/>
                    <a:pt x="92" y="207"/>
                  </a:cubicBezTo>
                  <a:cubicBezTo>
                    <a:pt x="69" y="138"/>
                    <a:pt x="35" y="69"/>
                    <a:pt x="0"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1622000" y="2323624"/>
              <a:ext cx="1871" cy="3161"/>
            </a:xfrm>
            <a:custGeom>
              <a:rect b="b" l="l" r="r" t="t"/>
              <a:pathLst>
                <a:path extrusionOk="0" h="196" w="116">
                  <a:moveTo>
                    <a:pt x="1" y="1"/>
                  </a:moveTo>
                  <a:cubicBezTo>
                    <a:pt x="47" y="70"/>
                    <a:pt x="81" y="139"/>
                    <a:pt x="116" y="196"/>
                  </a:cubicBezTo>
                  <a:cubicBezTo>
                    <a:pt x="81" y="139"/>
                    <a:pt x="47" y="70"/>
                    <a:pt x="1"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1565557" y="2219608"/>
              <a:ext cx="167162" cy="96459"/>
            </a:xfrm>
            <a:custGeom>
              <a:rect b="b" l="l" r="r" t="t"/>
              <a:pathLst>
                <a:path extrusionOk="0" h="5981" w="10365">
                  <a:moveTo>
                    <a:pt x="3662" y="1"/>
                  </a:moveTo>
                  <a:lnTo>
                    <a:pt x="0" y="4178"/>
                  </a:lnTo>
                  <a:cubicBezTo>
                    <a:pt x="643" y="4362"/>
                    <a:pt x="1251" y="4614"/>
                    <a:pt x="1837" y="4947"/>
                  </a:cubicBezTo>
                  <a:cubicBezTo>
                    <a:pt x="2330" y="5223"/>
                    <a:pt x="2766" y="5567"/>
                    <a:pt x="3145" y="5980"/>
                  </a:cubicBezTo>
                  <a:lnTo>
                    <a:pt x="10364" y="3857"/>
                  </a:lnTo>
                  <a:cubicBezTo>
                    <a:pt x="9549" y="2962"/>
                    <a:pt x="8597" y="2216"/>
                    <a:pt x="7552" y="1630"/>
                  </a:cubicBezTo>
                  <a:cubicBezTo>
                    <a:pt x="6324" y="930"/>
                    <a:pt x="5016" y="379"/>
                    <a:pt x="36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1565363" y="2286985"/>
              <a:ext cx="50931" cy="81831"/>
            </a:xfrm>
            <a:custGeom>
              <a:rect b="b" l="l" r="r" t="t"/>
              <a:pathLst>
                <a:path extrusionOk="0" h="5074" w="3158">
                  <a:moveTo>
                    <a:pt x="12" y="0"/>
                  </a:moveTo>
                  <a:lnTo>
                    <a:pt x="1" y="3271"/>
                  </a:lnTo>
                  <a:cubicBezTo>
                    <a:pt x="644" y="3455"/>
                    <a:pt x="1263" y="3707"/>
                    <a:pt x="1837" y="4040"/>
                  </a:cubicBezTo>
                  <a:cubicBezTo>
                    <a:pt x="2331" y="4316"/>
                    <a:pt x="2767" y="4660"/>
                    <a:pt x="3146" y="5073"/>
                  </a:cubicBezTo>
                  <a:lnTo>
                    <a:pt x="3157" y="1802"/>
                  </a:lnTo>
                  <a:cubicBezTo>
                    <a:pt x="2778" y="1389"/>
                    <a:pt x="2342" y="1045"/>
                    <a:pt x="1849" y="769"/>
                  </a:cubicBezTo>
                  <a:cubicBezTo>
                    <a:pt x="1263" y="436"/>
                    <a:pt x="655" y="184"/>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1399711" y="2299386"/>
              <a:ext cx="32223" cy="73316"/>
            </a:xfrm>
            <a:custGeom>
              <a:rect b="b" l="l" r="r" t="t"/>
              <a:pathLst>
                <a:path extrusionOk="0" h="4546" w="1998">
                  <a:moveTo>
                    <a:pt x="1998" y="0"/>
                  </a:moveTo>
                  <a:cubicBezTo>
                    <a:pt x="884" y="643"/>
                    <a:pt x="230" y="1435"/>
                    <a:pt x="1" y="2273"/>
                  </a:cubicBezTo>
                  <a:lnTo>
                    <a:pt x="1" y="3547"/>
                  </a:lnTo>
                  <a:cubicBezTo>
                    <a:pt x="104" y="3903"/>
                    <a:pt x="265" y="4247"/>
                    <a:pt x="494" y="4545"/>
                  </a:cubicBezTo>
                  <a:cubicBezTo>
                    <a:pt x="907" y="4029"/>
                    <a:pt x="1412" y="3593"/>
                    <a:pt x="1998" y="3271"/>
                  </a:cubicBezTo>
                  <a:lnTo>
                    <a:pt x="199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1270698" y="2245894"/>
              <a:ext cx="161243" cy="90153"/>
            </a:xfrm>
            <a:custGeom>
              <a:rect b="b" l="l" r="r" t="t"/>
              <a:pathLst>
                <a:path extrusionOk="0" h="5590" w="9998">
                  <a:moveTo>
                    <a:pt x="4259" y="0"/>
                  </a:moveTo>
                  <a:cubicBezTo>
                    <a:pt x="1895" y="1366"/>
                    <a:pt x="483" y="3076"/>
                    <a:pt x="1" y="4855"/>
                  </a:cubicBezTo>
                  <a:lnTo>
                    <a:pt x="8001" y="5590"/>
                  </a:lnTo>
                  <a:cubicBezTo>
                    <a:pt x="8230" y="4752"/>
                    <a:pt x="8896" y="3960"/>
                    <a:pt x="9998" y="3317"/>
                  </a:cubicBezTo>
                  <a:lnTo>
                    <a:pt x="425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1270521" y="2367489"/>
              <a:ext cx="16" cy="387"/>
            </a:xfrm>
            <a:custGeom>
              <a:rect b="b" l="l" r="r" t="t"/>
              <a:pathLst>
                <a:path extrusionOk="0" h="24" w="1">
                  <a:moveTo>
                    <a:pt x="1" y="1"/>
                  </a:moveTo>
                  <a:lnTo>
                    <a:pt x="1" y="24"/>
                  </a:lnTo>
                  <a:cubicBezTo>
                    <a:pt x="1" y="12"/>
                    <a:pt x="1" y="1"/>
                    <a:pt x="1"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1398969" y="2338622"/>
              <a:ext cx="210" cy="935"/>
            </a:xfrm>
            <a:custGeom>
              <a:rect b="b" l="l" r="r" t="t"/>
              <a:pathLst>
                <a:path extrusionOk="0" h="58" w="13">
                  <a:moveTo>
                    <a:pt x="12" y="0"/>
                  </a:moveTo>
                  <a:lnTo>
                    <a:pt x="1" y="58"/>
                  </a:ln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1398421" y="2343799"/>
              <a:ext cx="16" cy="1129"/>
            </a:xfrm>
            <a:custGeom>
              <a:rect b="b" l="l" r="r" t="t"/>
              <a:pathLst>
                <a:path extrusionOk="0" h="70" w="1">
                  <a:moveTo>
                    <a:pt x="0" y="1"/>
                  </a:moveTo>
                  <a:lnTo>
                    <a:pt x="0" y="70"/>
                  </a:lnTo>
                  <a:cubicBezTo>
                    <a:pt x="0" y="47"/>
                    <a:pt x="0" y="24"/>
                    <a:pt x="0" y="1"/>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1398598" y="2341219"/>
              <a:ext cx="210" cy="935"/>
            </a:xfrm>
            <a:custGeom>
              <a:rect b="b" l="l" r="r" t="t"/>
              <a:pathLst>
                <a:path extrusionOk="0" h="58" w="13">
                  <a:moveTo>
                    <a:pt x="12" y="0"/>
                  </a:moveTo>
                  <a:cubicBezTo>
                    <a:pt x="12" y="23"/>
                    <a:pt x="12" y="46"/>
                    <a:pt x="1" y="57"/>
                  </a:cubicBezTo>
                  <a:cubicBezTo>
                    <a:pt x="12" y="46"/>
                    <a:pt x="12" y="23"/>
                    <a:pt x="12"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1272746" y="2374536"/>
              <a:ext cx="1129" cy="2790"/>
            </a:xfrm>
            <a:custGeom>
              <a:rect b="b" l="l" r="r" t="t"/>
              <a:pathLst>
                <a:path extrusionOk="0" h="173" w="70">
                  <a:moveTo>
                    <a:pt x="0" y="0"/>
                  </a:moveTo>
                  <a:cubicBezTo>
                    <a:pt x="23" y="57"/>
                    <a:pt x="46" y="115"/>
                    <a:pt x="69" y="172"/>
                  </a:cubicBezTo>
                  <a:lnTo>
                    <a:pt x="69" y="172"/>
                  </a:lnTo>
                  <a:cubicBezTo>
                    <a:pt x="46" y="115"/>
                    <a:pt x="23" y="57"/>
                    <a:pt x="0" y="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1271069" y="2369343"/>
              <a:ext cx="1129" cy="3725"/>
            </a:xfrm>
            <a:custGeom>
              <a:rect b="b" l="l" r="r" t="t"/>
              <a:pathLst>
                <a:path extrusionOk="0" h="231" w="70">
                  <a:moveTo>
                    <a:pt x="70" y="230"/>
                  </a:moveTo>
                  <a:cubicBezTo>
                    <a:pt x="47" y="150"/>
                    <a:pt x="24" y="81"/>
                    <a:pt x="1" y="1"/>
                  </a:cubicBezTo>
                  <a:cubicBezTo>
                    <a:pt x="24" y="81"/>
                    <a:pt x="47" y="150"/>
                    <a:pt x="70" y="230"/>
                  </a:cubicBezTo>
                  <a:close/>
                </a:path>
              </a:pathLst>
            </a:custGeom>
            <a:solidFill>
              <a:srgbClr val="ABB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1616275" y="2316045"/>
              <a:ext cx="12967" cy="57204"/>
            </a:xfrm>
            <a:custGeom>
              <a:rect b="b" l="l" r="r" t="t"/>
              <a:pathLst>
                <a:path extrusionOk="0" h="3547" w="804">
                  <a:moveTo>
                    <a:pt x="12" y="0"/>
                  </a:moveTo>
                  <a:lnTo>
                    <a:pt x="0" y="3271"/>
                  </a:lnTo>
                  <a:cubicBezTo>
                    <a:pt x="80" y="3363"/>
                    <a:pt x="149" y="3455"/>
                    <a:pt x="218" y="3547"/>
                  </a:cubicBezTo>
                  <a:cubicBezTo>
                    <a:pt x="448" y="3248"/>
                    <a:pt x="620" y="2904"/>
                    <a:pt x="723" y="2537"/>
                  </a:cubicBezTo>
                  <a:cubicBezTo>
                    <a:pt x="769" y="2330"/>
                    <a:pt x="803" y="2112"/>
                    <a:pt x="803" y="1905"/>
                  </a:cubicBezTo>
                  <a:cubicBezTo>
                    <a:pt x="803" y="1837"/>
                    <a:pt x="803" y="1756"/>
                    <a:pt x="792" y="1687"/>
                  </a:cubicBezTo>
                  <a:lnTo>
                    <a:pt x="792" y="1641"/>
                  </a:lnTo>
                  <a:cubicBezTo>
                    <a:pt x="781" y="1573"/>
                    <a:pt x="769" y="1504"/>
                    <a:pt x="758" y="1446"/>
                  </a:cubicBezTo>
                  <a:cubicBezTo>
                    <a:pt x="758" y="1435"/>
                    <a:pt x="758" y="1423"/>
                    <a:pt x="758" y="1412"/>
                  </a:cubicBezTo>
                  <a:cubicBezTo>
                    <a:pt x="746" y="1343"/>
                    <a:pt x="735" y="1274"/>
                    <a:pt x="712" y="1205"/>
                  </a:cubicBezTo>
                  <a:cubicBezTo>
                    <a:pt x="712" y="1182"/>
                    <a:pt x="700" y="1171"/>
                    <a:pt x="689" y="1148"/>
                  </a:cubicBezTo>
                  <a:cubicBezTo>
                    <a:pt x="677" y="1079"/>
                    <a:pt x="643" y="1022"/>
                    <a:pt x="620" y="953"/>
                  </a:cubicBezTo>
                  <a:lnTo>
                    <a:pt x="608" y="930"/>
                  </a:lnTo>
                  <a:cubicBezTo>
                    <a:pt x="585" y="861"/>
                    <a:pt x="551" y="792"/>
                    <a:pt x="517" y="723"/>
                  </a:cubicBezTo>
                  <a:cubicBezTo>
                    <a:pt x="505" y="700"/>
                    <a:pt x="494" y="689"/>
                    <a:pt x="482" y="666"/>
                  </a:cubicBezTo>
                  <a:cubicBezTo>
                    <a:pt x="448" y="597"/>
                    <a:pt x="413" y="540"/>
                    <a:pt x="367" y="471"/>
                  </a:cubicBezTo>
                  <a:lnTo>
                    <a:pt x="367" y="459"/>
                  </a:lnTo>
                  <a:cubicBezTo>
                    <a:pt x="321" y="390"/>
                    <a:pt x="264" y="310"/>
                    <a:pt x="218" y="253"/>
                  </a:cubicBezTo>
                  <a:lnTo>
                    <a:pt x="184" y="207"/>
                  </a:lnTo>
                  <a:cubicBezTo>
                    <a:pt x="126" y="138"/>
                    <a:pt x="69" y="69"/>
                    <a:pt x="1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1756754" y="2347314"/>
              <a:ext cx="3161" cy="74251"/>
            </a:xfrm>
            <a:custGeom>
              <a:rect b="b" l="l" r="r" t="t"/>
              <a:pathLst>
                <a:path extrusionOk="0" h="4604" w="196">
                  <a:moveTo>
                    <a:pt x="195" y="1"/>
                  </a:moveTo>
                  <a:lnTo>
                    <a:pt x="194" y="327"/>
                  </a:lnTo>
                  <a:lnTo>
                    <a:pt x="194" y="327"/>
                  </a:lnTo>
                  <a:cubicBezTo>
                    <a:pt x="195" y="321"/>
                    <a:pt x="195" y="316"/>
                    <a:pt x="195" y="311"/>
                  </a:cubicBezTo>
                  <a:lnTo>
                    <a:pt x="195" y="173"/>
                  </a:lnTo>
                  <a:lnTo>
                    <a:pt x="195" y="1"/>
                  </a:lnTo>
                  <a:close/>
                  <a:moveTo>
                    <a:pt x="194" y="327"/>
                  </a:moveTo>
                  <a:cubicBezTo>
                    <a:pt x="188" y="376"/>
                    <a:pt x="161" y="456"/>
                    <a:pt x="161" y="517"/>
                  </a:cubicBezTo>
                  <a:cubicBezTo>
                    <a:pt x="161" y="563"/>
                    <a:pt x="161" y="609"/>
                    <a:pt x="150" y="655"/>
                  </a:cubicBezTo>
                  <a:cubicBezTo>
                    <a:pt x="138" y="735"/>
                    <a:pt x="127" y="804"/>
                    <a:pt x="104" y="873"/>
                  </a:cubicBezTo>
                  <a:cubicBezTo>
                    <a:pt x="104" y="919"/>
                    <a:pt x="92" y="953"/>
                    <a:pt x="92" y="999"/>
                  </a:cubicBezTo>
                  <a:cubicBezTo>
                    <a:pt x="69" y="1103"/>
                    <a:pt x="46" y="1217"/>
                    <a:pt x="12" y="1321"/>
                  </a:cubicBezTo>
                  <a:lnTo>
                    <a:pt x="12" y="1332"/>
                  </a:lnTo>
                  <a:lnTo>
                    <a:pt x="0" y="4603"/>
                  </a:lnTo>
                  <a:cubicBezTo>
                    <a:pt x="115" y="4167"/>
                    <a:pt x="184" y="3719"/>
                    <a:pt x="184" y="3272"/>
                  </a:cubicBezTo>
                  <a:lnTo>
                    <a:pt x="194" y="327"/>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1616082" y="2281792"/>
              <a:ext cx="144212" cy="87024"/>
            </a:xfrm>
            <a:custGeom>
              <a:rect b="b" l="l" r="r" t="t"/>
              <a:pathLst>
                <a:path extrusionOk="0" h="5396" w="8942">
                  <a:moveTo>
                    <a:pt x="7208" y="1"/>
                  </a:moveTo>
                  <a:lnTo>
                    <a:pt x="1" y="2124"/>
                  </a:lnTo>
                  <a:cubicBezTo>
                    <a:pt x="69" y="2193"/>
                    <a:pt x="127" y="2262"/>
                    <a:pt x="184" y="2331"/>
                  </a:cubicBezTo>
                  <a:lnTo>
                    <a:pt x="219" y="2377"/>
                  </a:lnTo>
                  <a:cubicBezTo>
                    <a:pt x="276" y="2446"/>
                    <a:pt x="322" y="2514"/>
                    <a:pt x="368" y="2583"/>
                  </a:cubicBezTo>
                  <a:lnTo>
                    <a:pt x="368" y="2595"/>
                  </a:lnTo>
                  <a:cubicBezTo>
                    <a:pt x="414" y="2664"/>
                    <a:pt x="448" y="2733"/>
                    <a:pt x="483" y="2790"/>
                  </a:cubicBezTo>
                  <a:cubicBezTo>
                    <a:pt x="494" y="2813"/>
                    <a:pt x="506" y="2824"/>
                    <a:pt x="517" y="2847"/>
                  </a:cubicBezTo>
                  <a:cubicBezTo>
                    <a:pt x="552" y="2916"/>
                    <a:pt x="586" y="2985"/>
                    <a:pt x="609" y="3054"/>
                  </a:cubicBezTo>
                  <a:lnTo>
                    <a:pt x="620" y="3077"/>
                  </a:lnTo>
                  <a:cubicBezTo>
                    <a:pt x="643" y="3146"/>
                    <a:pt x="678" y="3203"/>
                    <a:pt x="689" y="3272"/>
                  </a:cubicBezTo>
                  <a:cubicBezTo>
                    <a:pt x="689" y="3295"/>
                    <a:pt x="701" y="3306"/>
                    <a:pt x="712" y="3329"/>
                  </a:cubicBezTo>
                  <a:cubicBezTo>
                    <a:pt x="735" y="3398"/>
                    <a:pt x="747" y="3467"/>
                    <a:pt x="758" y="3536"/>
                  </a:cubicBezTo>
                  <a:cubicBezTo>
                    <a:pt x="758" y="3547"/>
                    <a:pt x="758" y="3559"/>
                    <a:pt x="758" y="3570"/>
                  </a:cubicBezTo>
                  <a:cubicBezTo>
                    <a:pt x="781" y="3639"/>
                    <a:pt x="781" y="3697"/>
                    <a:pt x="793" y="3765"/>
                  </a:cubicBezTo>
                  <a:lnTo>
                    <a:pt x="793" y="3811"/>
                  </a:lnTo>
                  <a:cubicBezTo>
                    <a:pt x="804" y="3880"/>
                    <a:pt x="804" y="3961"/>
                    <a:pt x="804" y="4029"/>
                  </a:cubicBezTo>
                  <a:cubicBezTo>
                    <a:pt x="804" y="4236"/>
                    <a:pt x="770" y="4454"/>
                    <a:pt x="724" y="4661"/>
                  </a:cubicBezTo>
                  <a:lnTo>
                    <a:pt x="8723" y="5395"/>
                  </a:lnTo>
                  <a:lnTo>
                    <a:pt x="8723" y="5384"/>
                  </a:lnTo>
                  <a:cubicBezTo>
                    <a:pt x="8758" y="5280"/>
                    <a:pt x="8781" y="5166"/>
                    <a:pt x="8804" y="5062"/>
                  </a:cubicBezTo>
                  <a:cubicBezTo>
                    <a:pt x="8804" y="5016"/>
                    <a:pt x="8815" y="4982"/>
                    <a:pt x="8815" y="4936"/>
                  </a:cubicBezTo>
                  <a:cubicBezTo>
                    <a:pt x="8827" y="4867"/>
                    <a:pt x="8850" y="4798"/>
                    <a:pt x="8861" y="4718"/>
                  </a:cubicBezTo>
                  <a:cubicBezTo>
                    <a:pt x="8861" y="4672"/>
                    <a:pt x="8861" y="4626"/>
                    <a:pt x="8873" y="4580"/>
                  </a:cubicBezTo>
                  <a:cubicBezTo>
                    <a:pt x="8873" y="4511"/>
                    <a:pt x="8884" y="4443"/>
                    <a:pt x="8884" y="4374"/>
                  </a:cubicBezTo>
                  <a:cubicBezTo>
                    <a:pt x="8895" y="4305"/>
                    <a:pt x="8884" y="4282"/>
                    <a:pt x="8884" y="4236"/>
                  </a:cubicBezTo>
                  <a:cubicBezTo>
                    <a:pt x="8941" y="2778"/>
                    <a:pt x="8379" y="1321"/>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1267553" y="2345847"/>
              <a:ext cx="27239" cy="118102"/>
            </a:xfrm>
            <a:custGeom>
              <a:rect b="b" l="l" r="r" t="t"/>
              <a:pathLst>
                <a:path extrusionOk="0" h="7323" w="1689">
                  <a:moveTo>
                    <a:pt x="24" y="0"/>
                  </a:moveTo>
                  <a:lnTo>
                    <a:pt x="1" y="3271"/>
                  </a:lnTo>
                  <a:cubicBezTo>
                    <a:pt x="1" y="4660"/>
                    <a:pt x="563" y="6060"/>
                    <a:pt x="1677" y="7323"/>
                  </a:cubicBezTo>
                  <a:lnTo>
                    <a:pt x="1688" y="4052"/>
                  </a:lnTo>
                  <a:cubicBezTo>
                    <a:pt x="1608" y="3948"/>
                    <a:pt x="1527" y="3856"/>
                    <a:pt x="1447" y="3765"/>
                  </a:cubicBezTo>
                  <a:lnTo>
                    <a:pt x="1378" y="3673"/>
                  </a:lnTo>
                  <a:cubicBezTo>
                    <a:pt x="1321" y="3604"/>
                    <a:pt x="1275" y="3535"/>
                    <a:pt x="1217" y="3466"/>
                  </a:cubicBezTo>
                  <a:lnTo>
                    <a:pt x="1160" y="3374"/>
                  </a:lnTo>
                  <a:cubicBezTo>
                    <a:pt x="1091" y="3283"/>
                    <a:pt x="1034" y="3191"/>
                    <a:pt x="965" y="3099"/>
                  </a:cubicBezTo>
                  <a:lnTo>
                    <a:pt x="953" y="3076"/>
                  </a:lnTo>
                  <a:cubicBezTo>
                    <a:pt x="896" y="2984"/>
                    <a:pt x="839" y="2881"/>
                    <a:pt x="781" y="2778"/>
                  </a:cubicBezTo>
                  <a:cubicBezTo>
                    <a:pt x="758" y="2755"/>
                    <a:pt x="747" y="2720"/>
                    <a:pt x="735" y="2697"/>
                  </a:cubicBezTo>
                  <a:cubicBezTo>
                    <a:pt x="690" y="2617"/>
                    <a:pt x="655" y="2548"/>
                    <a:pt x="621" y="2479"/>
                  </a:cubicBezTo>
                  <a:lnTo>
                    <a:pt x="575" y="2387"/>
                  </a:lnTo>
                  <a:cubicBezTo>
                    <a:pt x="529" y="2295"/>
                    <a:pt x="494" y="2204"/>
                    <a:pt x="460" y="2112"/>
                  </a:cubicBezTo>
                  <a:lnTo>
                    <a:pt x="437" y="2077"/>
                  </a:lnTo>
                  <a:cubicBezTo>
                    <a:pt x="414" y="2032"/>
                    <a:pt x="403" y="1997"/>
                    <a:pt x="380" y="1951"/>
                  </a:cubicBezTo>
                  <a:cubicBezTo>
                    <a:pt x="368" y="1905"/>
                    <a:pt x="334" y="1836"/>
                    <a:pt x="322" y="1768"/>
                  </a:cubicBezTo>
                  <a:cubicBezTo>
                    <a:pt x="311" y="1745"/>
                    <a:pt x="299" y="1710"/>
                    <a:pt x="288" y="1687"/>
                  </a:cubicBezTo>
                  <a:cubicBezTo>
                    <a:pt x="265" y="1607"/>
                    <a:pt x="242" y="1538"/>
                    <a:pt x="219" y="1458"/>
                  </a:cubicBezTo>
                  <a:cubicBezTo>
                    <a:pt x="207" y="1423"/>
                    <a:pt x="196" y="1400"/>
                    <a:pt x="196" y="1366"/>
                  </a:cubicBezTo>
                  <a:lnTo>
                    <a:pt x="196" y="1343"/>
                  </a:lnTo>
                  <a:cubicBezTo>
                    <a:pt x="173" y="1263"/>
                    <a:pt x="150" y="1182"/>
                    <a:pt x="139" y="1102"/>
                  </a:cubicBezTo>
                  <a:cubicBezTo>
                    <a:pt x="139" y="1090"/>
                    <a:pt x="127" y="1067"/>
                    <a:pt x="127" y="1056"/>
                  </a:cubicBezTo>
                  <a:cubicBezTo>
                    <a:pt x="104" y="953"/>
                    <a:pt x="81" y="849"/>
                    <a:pt x="70" y="746"/>
                  </a:cubicBezTo>
                  <a:cubicBezTo>
                    <a:pt x="70" y="712"/>
                    <a:pt x="70" y="689"/>
                    <a:pt x="58" y="666"/>
                  </a:cubicBezTo>
                  <a:cubicBezTo>
                    <a:pt x="47" y="585"/>
                    <a:pt x="47" y="505"/>
                    <a:pt x="35" y="425"/>
                  </a:cubicBezTo>
                  <a:cubicBezTo>
                    <a:pt x="35" y="390"/>
                    <a:pt x="35" y="367"/>
                    <a:pt x="24" y="333"/>
                  </a:cubicBezTo>
                  <a:cubicBezTo>
                    <a:pt x="24" y="241"/>
                    <a:pt x="24" y="161"/>
                    <a:pt x="24" y="80"/>
                  </a:cubicBezTo>
                  <a:lnTo>
                    <a:pt x="24" y="23"/>
                  </a:lnTo>
                  <a:lnTo>
                    <a:pt x="2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1267747" y="2324189"/>
              <a:ext cx="143277" cy="87008"/>
            </a:xfrm>
            <a:custGeom>
              <a:rect b="b" l="l" r="r" t="t"/>
              <a:pathLst>
                <a:path extrusionOk="0" h="5395" w="8884">
                  <a:moveTo>
                    <a:pt x="8126" y="1056"/>
                  </a:moveTo>
                  <a:cubicBezTo>
                    <a:pt x="8126" y="1079"/>
                    <a:pt x="8126" y="1102"/>
                    <a:pt x="8115" y="1125"/>
                  </a:cubicBezTo>
                  <a:lnTo>
                    <a:pt x="8115" y="1113"/>
                  </a:lnTo>
                  <a:cubicBezTo>
                    <a:pt x="8115" y="1102"/>
                    <a:pt x="8115" y="1079"/>
                    <a:pt x="8126" y="1056"/>
                  </a:cubicBezTo>
                  <a:close/>
                  <a:moveTo>
                    <a:pt x="184" y="0"/>
                  </a:moveTo>
                  <a:cubicBezTo>
                    <a:pt x="69" y="448"/>
                    <a:pt x="0" y="907"/>
                    <a:pt x="0" y="1366"/>
                  </a:cubicBezTo>
                  <a:cubicBezTo>
                    <a:pt x="0" y="1377"/>
                    <a:pt x="12" y="1400"/>
                    <a:pt x="12" y="1423"/>
                  </a:cubicBezTo>
                  <a:cubicBezTo>
                    <a:pt x="12" y="1504"/>
                    <a:pt x="12" y="1584"/>
                    <a:pt x="12" y="1676"/>
                  </a:cubicBezTo>
                  <a:cubicBezTo>
                    <a:pt x="12" y="1710"/>
                    <a:pt x="12" y="1745"/>
                    <a:pt x="23" y="1768"/>
                  </a:cubicBezTo>
                  <a:cubicBezTo>
                    <a:pt x="23" y="1848"/>
                    <a:pt x="35" y="1928"/>
                    <a:pt x="46" y="2009"/>
                  </a:cubicBezTo>
                  <a:cubicBezTo>
                    <a:pt x="46" y="2032"/>
                    <a:pt x="46" y="2066"/>
                    <a:pt x="58" y="2089"/>
                  </a:cubicBezTo>
                  <a:cubicBezTo>
                    <a:pt x="69" y="2192"/>
                    <a:pt x="92" y="2296"/>
                    <a:pt x="115" y="2399"/>
                  </a:cubicBezTo>
                  <a:cubicBezTo>
                    <a:pt x="115" y="2410"/>
                    <a:pt x="115" y="2433"/>
                    <a:pt x="127" y="2445"/>
                  </a:cubicBezTo>
                  <a:cubicBezTo>
                    <a:pt x="138" y="2525"/>
                    <a:pt x="161" y="2606"/>
                    <a:pt x="173" y="2686"/>
                  </a:cubicBezTo>
                  <a:cubicBezTo>
                    <a:pt x="173" y="2686"/>
                    <a:pt x="173" y="2697"/>
                    <a:pt x="173" y="2709"/>
                  </a:cubicBezTo>
                  <a:cubicBezTo>
                    <a:pt x="184" y="2743"/>
                    <a:pt x="195" y="2766"/>
                    <a:pt x="207" y="2801"/>
                  </a:cubicBezTo>
                  <a:cubicBezTo>
                    <a:pt x="230" y="2881"/>
                    <a:pt x="253" y="2950"/>
                    <a:pt x="276" y="3030"/>
                  </a:cubicBezTo>
                  <a:cubicBezTo>
                    <a:pt x="287" y="3065"/>
                    <a:pt x="287" y="3088"/>
                    <a:pt x="299" y="3122"/>
                  </a:cubicBezTo>
                  <a:cubicBezTo>
                    <a:pt x="322" y="3179"/>
                    <a:pt x="345" y="3237"/>
                    <a:pt x="368" y="3294"/>
                  </a:cubicBezTo>
                  <a:cubicBezTo>
                    <a:pt x="391" y="3352"/>
                    <a:pt x="402" y="3375"/>
                    <a:pt x="414" y="3420"/>
                  </a:cubicBezTo>
                  <a:lnTo>
                    <a:pt x="436" y="3455"/>
                  </a:lnTo>
                  <a:cubicBezTo>
                    <a:pt x="471" y="3547"/>
                    <a:pt x="517" y="3638"/>
                    <a:pt x="551" y="3730"/>
                  </a:cubicBezTo>
                  <a:lnTo>
                    <a:pt x="597" y="3822"/>
                  </a:lnTo>
                  <a:cubicBezTo>
                    <a:pt x="632" y="3891"/>
                    <a:pt x="678" y="3960"/>
                    <a:pt x="712" y="4040"/>
                  </a:cubicBezTo>
                  <a:cubicBezTo>
                    <a:pt x="735" y="4063"/>
                    <a:pt x="746" y="4098"/>
                    <a:pt x="758" y="4132"/>
                  </a:cubicBezTo>
                  <a:cubicBezTo>
                    <a:pt x="815" y="4224"/>
                    <a:pt x="873" y="4316"/>
                    <a:pt x="941" y="4419"/>
                  </a:cubicBezTo>
                  <a:lnTo>
                    <a:pt x="953" y="4442"/>
                  </a:lnTo>
                  <a:cubicBezTo>
                    <a:pt x="1010" y="4534"/>
                    <a:pt x="1079" y="4626"/>
                    <a:pt x="1137" y="4717"/>
                  </a:cubicBezTo>
                  <a:lnTo>
                    <a:pt x="1205" y="4809"/>
                  </a:lnTo>
                  <a:cubicBezTo>
                    <a:pt x="1251" y="4878"/>
                    <a:pt x="1309" y="4947"/>
                    <a:pt x="1366" y="5016"/>
                  </a:cubicBezTo>
                  <a:lnTo>
                    <a:pt x="1435" y="5108"/>
                  </a:lnTo>
                  <a:cubicBezTo>
                    <a:pt x="1504" y="5199"/>
                    <a:pt x="1584" y="5291"/>
                    <a:pt x="1676" y="5395"/>
                  </a:cubicBezTo>
                  <a:lnTo>
                    <a:pt x="8884" y="3260"/>
                  </a:lnTo>
                  <a:cubicBezTo>
                    <a:pt x="8815" y="3179"/>
                    <a:pt x="8746" y="3099"/>
                    <a:pt x="8677" y="3007"/>
                  </a:cubicBezTo>
                  <a:cubicBezTo>
                    <a:pt x="8459" y="2709"/>
                    <a:pt x="8287" y="2365"/>
                    <a:pt x="8184" y="2009"/>
                  </a:cubicBezTo>
                  <a:lnTo>
                    <a:pt x="8184" y="735"/>
                  </a:lnTo>
                  <a:lnTo>
                    <a:pt x="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1309386" y="2425432"/>
              <a:ext cx="11499" cy="9080"/>
            </a:xfrm>
            <a:custGeom>
              <a:rect b="b" l="l" r="r" t="t"/>
              <a:pathLst>
                <a:path extrusionOk="0" h="563" w="713">
                  <a:moveTo>
                    <a:pt x="1" y="0"/>
                  </a:moveTo>
                  <a:lnTo>
                    <a:pt x="1" y="0"/>
                  </a:lnTo>
                  <a:cubicBezTo>
                    <a:pt x="219" y="195"/>
                    <a:pt x="448" y="379"/>
                    <a:pt x="712" y="563"/>
                  </a:cubicBezTo>
                  <a:cubicBezTo>
                    <a:pt x="460" y="379"/>
                    <a:pt x="219" y="195"/>
                    <a:pt x="1" y="0"/>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1294775" y="2411176"/>
              <a:ext cx="9257" cy="9644"/>
            </a:xfrm>
            <a:custGeom>
              <a:rect b="b" l="l" r="r" t="t"/>
              <a:pathLst>
                <a:path extrusionOk="0" h="598" w="574">
                  <a:moveTo>
                    <a:pt x="574" y="597"/>
                  </a:moveTo>
                  <a:cubicBezTo>
                    <a:pt x="367" y="402"/>
                    <a:pt x="184" y="196"/>
                    <a:pt x="0" y="1"/>
                  </a:cubicBezTo>
                  <a:lnTo>
                    <a:pt x="0" y="1"/>
                  </a:lnTo>
                  <a:cubicBezTo>
                    <a:pt x="184" y="196"/>
                    <a:pt x="367" y="402"/>
                    <a:pt x="574" y="597"/>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1688087" y="2368795"/>
              <a:ext cx="68864" cy="131439"/>
            </a:xfrm>
            <a:custGeom>
              <a:rect b="b" l="l" r="r" t="t"/>
              <a:pathLst>
                <a:path extrusionOk="0" h="8150" w="4270">
                  <a:moveTo>
                    <a:pt x="4270" y="0"/>
                  </a:moveTo>
                  <a:lnTo>
                    <a:pt x="4270" y="0"/>
                  </a:lnTo>
                  <a:cubicBezTo>
                    <a:pt x="3799" y="1779"/>
                    <a:pt x="2376" y="3501"/>
                    <a:pt x="12" y="4878"/>
                  </a:cubicBezTo>
                  <a:lnTo>
                    <a:pt x="0" y="8149"/>
                  </a:lnTo>
                  <a:cubicBezTo>
                    <a:pt x="2376" y="6772"/>
                    <a:pt x="3788" y="5062"/>
                    <a:pt x="4258" y="3271"/>
                  </a:cubicBezTo>
                  <a:lnTo>
                    <a:pt x="427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1595730" y="2356765"/>
              <a:ext cx="161227" cy="90524"/>
            </a:xfrm>
            <a:custGeom>
              <a:rect b="b" l="l" r="r" t="t"/>
              <a:pathLst>
                <a:path extrusionOk="0" h="5613" w="9997">
                  <a:moveTo>
                    <a:pt x="1986" y="0"/>
                  </a:moveTo>
                  <a:cubicBezTo>
                    <a:pt x="1894" y="379"/>
                    <a:pt x="1722" y="723"/>
                    <a:pt x="1492" y="1022"/>
                  </a:cubicBezTo>
                  <a:cubicBezTo>
                    <a:pt x="1079" y="1550"/>
                    <a:pt x="574" y="1986"/>
                    <a:pt x="0" y="2296"/>
                  </a:cubicBezTo>
                  <a:lnTo>
                    <a:pt x="5739" y="5613"/>
                  </a:lnTo>
                  <a:cubicBezTo>
                    <a:pt x="8103" y="4247"/>
                    <a:pt x="9515" y="2525"/>
                    <a:pt x="9997" y="735"/>
                  </a:cubicBezTo>
                  <a:lnTo>
                    <a:pt x="19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1294775" y="2411176"/>
              <a:ext cx="107925" cy="115150"/>
            </a:xfrm>
            <a:custGeom>
              <a:rect b="b" l="l" r="r" t="t"/>
              <a:pathLst>
                <a:path extrusionOk="0" h="7140" w="6692">
                  <a:moveTo>
                    <a:pt x="12" y="1"/>
                  </a:moveTo>
                  <a:lnTo>
                    <a:pt x="0" y="3272"/>
                  </a:lnTo>
                  <a:cubicBezTo>
                    <a:pt x="815" y="4178"/>
                    <a:pt x="1768" y="4936"/>
                    <a:pt x="2835" y="5521"/>
                  </a:cubicBezTo>
                  <a:cubicBezTo>
                    <a:pt x="4040" y="6210"/>
                    <a:pt x="5337" y="6761"/>
                    <a:pt x="6680" y="7139"/>
                  </a:cubicBezTo>
                  <a:lnTo>
                    <a:pt x="6691" y="3868"/>
                  </a:lnTo>
                  <a:cubicBezTo>
                    <a:pt x="5348" y="3478"/>
                    <a:pt x="4052" y="2939"/>
                    <a:pt x="2835" y="2250"/>
                  </a:cubicBezTo>
                  <a:cubicBezTo>
                    <a:pt x="2410" y="1998"/>
                    <a:pt x="2009" y="1734"/>
                    <a:pt x="1618" y="1447"/>
                  </a:cubicBezTo>
                  <a:cubicBezTo>
                    <a:pt x="1366" y="1263"/>
                    <a:pt x="1125" y="1079"/>
                    <a:pt x="907" y="884"/>
                  </a:cubicBezTo>
                  <a:cubicBezTo>
                    <a:pt x="792" y="792"/>
                    <a:pt x="689" y="689"/>
                    <a:pt x="585" y="597"/>
                  </a:cubicBezTo>
                  <a:cubicBezTo>
                    <a:pt x="379" y="402"/>
                    <a:pt x="184" y="207"/>
                    <a:pt x="1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1294775" y="2376745"/>
              <a:ext cx="166597" cy="96636"/>
            </a:xfrm>
            <a:custGeom>
              <a:rect b="b" l="l" r="r" t="t"/>
              <a:pathLst>
                <a:path extrusionOk="0" h="5992" w="10330">
                  <a:moveTo>
                    <a:pt x="7208" y="1"/>
                  </a:moveTo>
                  <a:lnTo>
                    <a:pt x="0" y="2136"/>
                  </a:lnTo>
                  <a:cubicBezTo>
                    <a:pt x="184" y="2331"/>
                    <a:pt x="367" y="2537"/>
                    <a:pt x="574" y="2732"/>
                  </a:cubicBezTo>
                  <a:cubicBezTo>
                    <a:pt x="689" y="2824"/>
                    <a:pt x="792" y="2927"/>
                    <a:pt x="907" y="3019"/>
                  </a:cubicBezTo>
                  <a:cubicBezTo>
                    <a:pt x="1125" y="3203"/>
                    <a:pt x="1354" y="3398"/>
                    <a:pt x="1607" y="3582"/>
                  </a:cubicBezTo>
                  <a:cubicBezTo>
                    <a:pt x="1997" y="3869"/>
                    <a:pt x="2410" y="4133"/>
                    <a:pt x="2835" y="4374"/>
                  </a:cubicBezTo>
                  <a:cubicBezTo>
                    <a:pt x="4040" y="5062"/>
                    <a:pt x="5337" y="5613"/>
                    <a:pt x="6680" y="5992"/>
                  </a:cubicBezTo>
                  <a:lnTo>
                    <a:pt x="10330" y="1814"/>
                  </a:lnTo>
                  <a:cubicBezTo>
                    <a:pt x="9710" y="1631"/>
                    <a:pt x="9102" y="1378"/>
                    <a:pt x="8539" y="1057"/>
                  </a:cubicBezTo>
                  <a:cubicBezTo>
                    <a:pt x="8034" y="781"/>
                    <a:pt x="7587" y="425"/>
                    <a:pt x="72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1532046" y="2393969"/>
              <a:ext cx="156243" cy="93491"/>
            </a:xfrm>
            <a:custGeom>
              <a:rect b="b" l="l" r="r" t="t"/>
              <a:pathLst>
                <a:path extrusionOk="0" h="5797" w="9688">
                  <a:moveTo>
                    <a:pt x="3949" y="0"/>
                  </a:moveTo>
                  <a:cubicBezTo>
                    <a:pt x="2836" y="643"/>
                    <a:pt x="1447" y="1033"/>
                    <a:pt x="1" y="1159"/>
                  </a:cubicBezTo>
                  <a:lnTo>
                    <a:pt x="1286" y="5796"/>
                  </a:lnTo>
                  <a:cubicBezTo>
                    <a:pt x="2239" y="5704"/>
                    <a:pt x="3192" y="5567"/>
                    <a:pt x="4121" y="5371"/>
                  </a:cubicBezTo>
                  <a:cubicBezTo>
                    <a:pt x="6153" y="4935"/>
                    <a:pt x="8058" y="4258"/>
                    <a:pt x="9688" y="3317"/>
                  </a:cubicBezTo>
                  <a:lnTo>
                    <a:pt x="394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1552785" y="2447461"/>
              <a:ext cx="135503" cy="92749"/>
            </a:xfrm>
            <a:custGeom>
              <a:rect b="b" l="l" r="r" t="t"/>
              <a:pathLst>
                <a:path extrusionOk="0" h="5751" w="8402">
                  <a:moveTo>
                    <a:pt x="8402" y="0"/>
                  </a:moveTo>
                  <a:cubicBezTo>
                    <a:pt x="6783" y="941"/>
                    <a:pt x="4878" y="1630"/>
                    <a:pt x="2847" y="2054"/>
                  </a:cubicBezTo>
                  <a:cubicBezTo>
                    <a:pt x="1906" y="2250"/>
                    <a:pt x="953" y="2387"/>
                    <a:pt x="0" y="2479"/>
                  </a:cubicBezTo>
                  <a:lnTo>
                    <a:pt x="0" y="5750"/>
                  </a:lnTo>
                  <a:cubicBezTo>
                    <a:pt x="3076" y="5475"/>
                    <a:pt x="6026" y="4648"/>
                    <a:pt x="8390" y="3271"/>
                  </a:cubicBezTo>
                  <a:lnTo>
                    <a:pt x="8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1402307" y="2473553"/>
              <a:ext cx="150502" cy="68381"/>
            </a:xfrm>
            <a:custGeom>
              <a:rect b="b" l="l" r="r" t="t"/>
              <a:pathLst>
                <a:path extrusionOk="0" h="4240" w="9332">
                  <a:moveTo>
                    <a:pt x="12" y="0"/>
                  </a:moveTo>
                  <a:lnTo>
                    <a:pt x="0" y="3271"/>
                  </a:lnTo>
                  <a:cubicBezTo>
                    <a:pt x="2178" y="3917"/>
                    <a:pt x="4563" y="4240"/>
                    <a:pt x="6950" y="4240"/>
                  </a:cubicBezTo>
                  <a:cubicBezTo>
                    <a:pt x="7746" y="4240"/>
                    <a:pt x="8542" y="4204"/>
                    <a:pt x="9331" y="4132"/>
                  </a:cubicBezTo>
                  <a:lnTo>
                    <a:pt x="9331" y="861"/>
                  </a:lnTo>
                  <a:cubicBezTo>
                    <a:pt x="8551" y="929"/>
                    <a:pt x="7763" y="964"/>
                    <a:pt x="6975" y="964"/>
                  </a:cubicBezTo>
                  <a:cubicBezTo>
                    <a:pt x="4586" y="964"/>
                    <a:pt x="2195" y="648"/>
                    <a:pt x="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1402485" y="2405999"/>
              <a:ext cx="150502" cy="83186"/>
            </a:xfrm>
            <a:custGeom>
              <a:rect b="b" l="l" r="r" t="t"/>
              <a:pathLst>
                <a:path extrusionOk="0" h="5158" w="9332">
                  <a:moveTo>
                    <a:pt x="3651" y="0"/>
                  </a:moveTo>
                  <a:lnTo>
                    <a:pt x="1" y="4189"/>
                  </a:lnTo>
                  <a:cubicBezTo>
                    <a:pt x="2179" y="4835"/>
                    <a:pt x="4563" y="5158"/>
                    <a:pt x="6951" y="5158"/>
                  </a:cubicBezTo>
                  <a:cubicBezTo>
                    <a:pt x="7747" y="5158"/>
                    <a:pt x="8543" y="5122"/>
                    <a:pt x="9332" y="5050"/>
                  </a:cubicBezTo>
                  <a:lnTo>
                    <a:pt x="8035" y="413"/>
                  </a:lnTo>
                  <a:cubicBezTo>
                    <a:pt x="7668" y="448"/>
                    <a:pt x="7299" y="465"/>
                    <a:pt x="6930" y="465"/>
                  </a:cubicBezTo>
                  <a:cubicBezTo>
                    <a:pt x="5824" y="465"/>
                    <a:pt x="4718" y="310"/>
                    <a:pt x="36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8" name="Google Shape;5098;p54"/>
          <p:cNvGrpSpPr/>
          <p:nvPr/>
        </p:nvGrpSpPr>
        <p:grpSpPr>
          <a:xfrm>
            <a:off x="3736957" y="3779807"/>
            <a:ext cx="303991" cy="211305"/>
            <a:chOff x="1916639" y="2215270"/>
            <a:chExt cx="454057" cy="315569"/>
          </a:xfrm>
        </p:grpSpPr>
        <p:sp>
          <p:nvSpPr>
            <p:cNvPr id="5099" name="Google Shape;5099;p54"/>
            <p:cNvSpPr/>
            <p:nvPr/>
          </p:nvSpPr>
          <p:spPr>
            <a:xfrm>
              <a:off x="1971810" y="2368609"/>
              <a:ext cx="8725" cy="8886"/>
            </a:xfrm>
            <a:custGeom>
              <a:rect b="b" l="l" r="r" t="t"/>
              <a:pathLst>
                <a:path extrusionOk="0" h="551" w="541">
                  <a:moveTo>
                    <a:pt x="540" y="551"/>
                  </a:moveTo>
                  <a:cubicBezTo>
                    <a:pt x="345" y="367"/>
                    <a:pt x="173" y="184"/>
                    <a:pt x="1" y="0"/>
                  </a:cubicBezTo>
                  <a:lnTo>
                    <a:pt x="1" y="0"/>
                  </a:lnTo>
                  <a:cubicBezTo>
                    <a:pt x="173" y="184"/>
                    <a:pt x="345" y="367"/>
                    <a:pt x="540" y="55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1916639" y="2346059"/>
              <a:ext cx="24627" cy="112005"/>
            </a:xfrm>
            <a:custGeom>
              <a:rect b="b" l="l" r="r" t="t"/>
              <a:pathLst>
                <a:path extrusionOk="0" h="6945" w="1527">
                  <a:moveTo>
                    <a:pt x="0" y="1"/>
                  </a:moveTo>
                  <a:lnTo>
                    <a:pt x="0" y="3237"/>
                  </a:lnTo>
                  <a:cubicBezTo>
                    <a:pt x="0" y="4511"/>
                    <a:pt x="505" y="5785"/>
                    <a:pt x="1527" y="6945"/>
                  </a:cubicBezTo>
                  <a:lnTo>
                    <a:pt x="1527" y="3685"/>
                  </a:lnTo>
                  <a:cubicBezTo>
                    <a:pt x="1458" y="3593"/>
                    <a:pt x="1378" y="3501"/>
                    <a:pt x="1309" y="3421"/>
                  </a:cubicBezTo>
                  <a:lnTo>
                    <a:pt x="1251" y="3341"/>
                  </a:lnTo>
                  <a:cubicBezTo>
                    <a:pt x="1194" y="3272"/>
                    <a:pt x="1148" y="3203"/>
                    <a:pt x="1102" y="3146"/>
                  </a:cubicBezTo>
                  <a:cubicBezTo>
                    <a:pt x="1091" y="3111"/>
                    <a:pt x="1068" y="3088"/>
                    <a:pt x="1045" y="3065"/>
                  </a:cubicBezTo>
                  <a:cubicBezTo>
                    <a:pt x="988" y="2973"/>
                    <a:pt x="930" y="2893"/>
                    <a:pt x="873" y="2801"/>
                  </a:cubicBezTo>
                  <a:lnTo>
                    <a:pt x="861" y="2790"/>
                  </a:lnTo>
                  <a:cubicBezTo>
                    <a:pt x="804" y="2698"/>
                    <a:pt x="758" y="2606"/>
                    <a:pt x="701" y="2514"/>
                  </a:cubicBezTo>
                  <a:lnTo>
                    <a:pt x="655" y="2434"/>
                  </a:lnTo>
                  <a:cubicBezTo>
                    <a:pt x="620" y="2365"/>
                    <a:pt x="586" y="2296"/>
                    <a:pt x="551" y="2239"/>
                  </a:cubicBezTo>
                  <a:cubicBezTo>
                    <a:pt x="540" y="2204"/>
                    <a:pt x="528" y="2181"/>
                    <a:pt x="505" y="2147"/>
                  </a:cubicBezTo>
                  <a:cubicBezTo>
                    <a:pt x="494" y="2124"/>
                    <a:pt x="471" y="2067"/>
                    <a:pt x="448" y="2021"/>
                  </a:cubicBezTo>
                  <a:lnTo>
                    <a:pt x="391" y="1895"/>
                  </a:lnTo>
                  <a:lnTo>
                    <a:pt x="391" y="1872"/>
                  </a:lnTo>
                  <a:cubicBezTo>
                    <a:pt x="345" y="1780"/>
                    <a:pt x="310" y="1688"/>
                    <a:pt x="276" y="1585"/>
                  </a:cubicBezTo>
                  <a:lnTo>
                    <a:pt x="253" y="1504"/>
                  </a:lnTo>
                  <a:cubicBezTo>
                    <a:pt x="230" y="1435"/>
                    <a:pt x="207" y="1355"/>
                    <a:pt x="196" y="1298"/>
                  </a:cubicBezTo>
                  <a:cubicBezTo>
                    <a:pt x="184" y="1263"/>
                    <a:pt x="173" y="1229"/>
                    <a:pt x="173" y="1206"/>
                  </a:cubicBezTo>
                  <a:cubicBezTo>
                    <a:pt x="150" y="1114"/>
                    <a:pt x="127" y="1034"/>
                    <a:pt x="104" y="953"/>
                  </a:cubicBezTo>
                  <a:cubicBezTo>
                    <a:pt x="104" y="942"/>
                    <a:pt x="104" y="930"/>
                    <a:pt x="104" y="919"/>
                  </a:cubicBezTo>
                  <a:cubicBezTo>
                    <a:pt x="81" y="827"/>
                    <a:pt x="69" y="724"/>
                    <a:pt x="58" y="632"/>
                  </a:cubicBezTo>
                  <a:cubicBezTo>
                    <a:pt x="58" y="609"/>
                    <a:pt x="46" y="575"/>
                    <a:pt x="46" y="552"/>
                  </a:cubicBezTo>
                  <a:cubicBezTo>
                    <a:pt x="35" y="483"/>
                    <a:pt x="23" y="414"/>
                    <a:pt x="23" y="345"/>
                  </a:cubicBezTo>
                  <a:cubicBezTo>
                    <a:pt x="23" y="311"/>
                    <a:pt x="23" y="288"/>
                    <a:pt x="12" y="253"/>
                  </a:cubicBezTo>
                  <a:cubicBezTo>
                    <a:pt x="12" y="173"/>
                    <a:pt x="12" y="93"/>
                    <a:pt x="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2142814" y="2286582"/>
              <a:ext cx="227882" cy="80347"/>
            </a:xfrm>
            <a:custGeom>
              <a:rect b="b" l="l" r="r" t="t"/>
              <a:pathLst>
                <a:path extrusionOk="0" h="4982" w="14130">
                  <a:moveTo>
                    <a:pt x="12522" y="0"/>
                  </a:moveTo>
                  <a:lnTo>
                    <a:pt x="1" y="3707"/>
                  </a:lnTo>
                  <a:lnTo>
                    <a:pt x="12660" y="4867"/>
                  </a:lnTo>
                  <a:lnTo>
                    <a:pt x="13934" y="4981"/>
                  </a:lnTo>
                  <a:cubicBezTo>
                    <a:pt x="13969" y="4878"/>
                    <a:pt x="13992" y="4775"/>
                    <a:pt x="14003" y="4671"/>
                  </a:cubicBezTo>
                  <a:cubicBezTo>
                    <a:pt x="14014" y="4637"/>
                    <a:pt x="14014" y="4603"/>
                    <a:pt x="14026" y="4568"/>
                  </a:cubicBezTo>
                  <a:cubicBezTo>
                    <a:pt x="14037" y="4499"/>
                    <a:pt x="14049" y="4430"/>
                    <a:pt x="14060" y="4362"/>
                  </a:cubicBezTo>
                  <a:cubicBezTo>
                    <a:pt x="14060" y="4316"/>
                    <a:pt x="14060" y="4281"/>
                    <a:pt x="14072" y="4235"/>
                  </a:cubicBezTo>
                  <a:cubicBezTo>
                    <a:pt x="14072" y="4189"/>
                    <a:pt x="14083" y="4109"/>
                    <a:pt x="14083" y="4052"/>
                  </a:cubicBezTo>
                  <a:cubicBezTo>
                    <a:pt x="14095" y="3983"/>
                    <a:pt x="14083" y="3960"/>
                    <a:pt x="14083" y="3914"/>
                  </a:cubicBezTo>
                  <a:cubicBezTo>
                    <a:pt x="14129" y="2571"/>
                    <a:pt x="13613" y="1228"/>
                    <a:pt x="12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2106723" y="2215270"/>
              <a:ext cx="138293" cy="131117"/>
            </a:xfrm>
            <a:custGeom>
              <a:rect b="b" l="l" r="r" t="t"/>
              <a:pathLst>
                <a:path extrusionOk="0" h="8130" w="8575">
                  <a:moveTo>
                    <a:pt x="2223" y="1"/>
                  </a:moveTo>
                  <a:cubicBezTo>
                    <a:pt x="1482" y="1"/>
                    <a:pt x="740" y="36"/>
                    <a:pt x="1" y="107"/>
                  </a:cubicBezTo>
                  <a:lnTo>
                    <a:pt x="2239" y="8129"/>
                  </a:lnTo>
                  <a:lnTo>
                    <a:pt x="8574" y="876"/>
                  </a:lnTo>
                  <a:cubicBezTo>
                    <a:pt x="6510" y="296"/>
                    <a:pt x="4369" y="1"/>
                    <a:pt x="222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2142814" y="2229381"/>
              <a:ext cx="227317" cy="210109"/>
            </a:xfrm>
            <a:custGeom>
              <a:rect b="b" l="l" r="r" t="t"/>
              <a:pathLst>
                <a:path extrusionOk="0" h="13028" w="14095">
                  <a:moveTo>
                    <a:pt x="14095" y="7312"/>
                  </a:moveTo>
                  <a:lnTo>
                    <a:pt x="14094" y="7629"/>
                  </a:lnTo>
                  <a:lnTo>
                    <a:pt x="14094" y="7629"/>
                  </a:lnTo>
                  <a:cubicBezTo>
                    <a:pt x="14094" y="7618"/>
                    <a:pt x="14095" y="7607"/>
                    <a:pt x="14095" y="7599"/>
                  </a:cubicBezTo>
                  <a:lnTo>
                    <a:pt x="14095" y="7461"/>
                  </a:lnTo>
                  <a:lnTo>
                    <a:pt x="14095" y="7312"/>
                  </a:lnTo>
                  <a:close/>
                  <a:moveTo>
                    <a:pt x="6348" y="1"/>
                  </a:moveTo>
                  <a:lnTo>
                    <a:pt x="1" y="7254"/>
                  </a:lnTo>
                  <a:lnTo>
                    <a:pt x="10009" y="13027"/>
                  </a:lnTo>
                  <a:cubicBezTo>
                    <a:pt x="10525" y="12729"/>
                    <a:pt x="11019" y="12396"/>
                    <a:pt x="11489" y="12029"/>
                  </a:cubicBezTo>
                  <a:cubicBezTo>
                    <a:pt x="12798" y="10973"/>
                    <a:pt x="13613" y="9768"/>
                    <a:pt x="13934" y="8528"/>
                  </a:cubicBezTo>
                  <a:lnTo>
                    <a:pt x="13934" y="8528"/>
                  </a:lnTo>
                  <a:lnTo>
                    <a:pt x="13923" y="11811"/>
                  </a:lnTo>
                  <a:cubicBezTo>
                    <a:pt x="14026" y="11409"/>
                    <a:pt x="14083" y="10996"/>
                    <a:pt x="14083" y="10583"/>
                  </a:cubicBezTo>
                  <a:lnTo>
                    <a:pt x="14094" y="7629"/>
                  </a:lnTo>
                  <a:lnTo>
                    <a:pt x="14094" y="7629"/>
                  </a:lnTo>
                  <a:cubicBezTo>
                    <a:pt x="14091" y="7675"/>
                    <a:pt x="14083" y="7736"/>
                    <a:pt x="14083" y="7782"/>
                  </a:cubicBezTo>
                  <a:cubicBezTo>
                    <a:pt x="14072" y="7851"/>
                    <a:pt x="14072" y="7874"/>
                    <a:pt x="14072" y="7909"/>
                  </a:cubicBezTo>
                  <a:cubicBezTo>
                    <a:pt x="14060" y="7977"/>
                    <a:pt x="14049" y="8058"/>
                    <a:pt x="14037" y="8115"/>
                  </a:cubicBezTo>
                  <a:cubicBezTo>
                    <a:pt x="14037" y="8150"/>
                    <a:pt x="14026" y="8184"/>
                    <a:pt x="14014" y="8218"/>
                  </a:cubicBezTo>
                  <a:cubicBezTo>
                    <a:pt x="13992" y="8322"/>
                    <a:pt x="13969" y="8425"/>
                    <a:pt x="13946" y="8528"/>
                  </a:cubicBezTo>
                  <a:lnTo>
                    <a:pt x="12672" y="8414"/>
                  </a:lnTo>
                  <a:lnTo>
                    <a:pt x="12" y="7254"/>
                  </a:lnTo>
                  <a:lnTo>
                    <a:pt x="12534" y="3547"/>
                  </a:lnTo>
                  <a:cubicBezTo>
                    <a:pt x="11788" y="2744"/>
                    <a:pt x="10916" y="2055"/>
                    <a:pt x="9952" y="1516"/>
                  </a:cubicBezTo>
                  <a:cubicBezTo>
                    <a:pt x="8815" y="873"/>
                    <a:pt x="7610" y="368"/>
                    <a:pt x="634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1919606" y="2253812"/>
              <a:ext cx="223237" cy="92572"/>
            </a:xfrm>
            <a:custGeom>
              <a:rect b="b" l="l" r="r" t="t"/>
              <a:pathLst>
                <a:path extrusionOk="0" h="5740" w="13842">
                  <a:moveTo>
                    <a:pt x="3902" y="1"/>
                  </a:moveTo>
                  <a:cubicBezTo>
                    <a:pt x="1733" y="1263"/>
                    <a:pt x="425" y="2824"/>
                    <a:pt x="0" y="4465"/>
                  </a:cubicBezTo>
                  <a:lnTo>
                    <a:pt x="13842" y="5739"/>
                  </a:lnTo>
                  <a:lnTo>
                    <a:pt x="3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1959955" y="2423545"/>
              <a:ext cx="11112" cy="8161"/>
            </a:xfrm>
            <a:custGeom>
              <a:rect b="b" l="l" r="r" t="t"/>
              <a:pathLst>
                <a:path extrusionOk="0" h="506" w="689">
                  <a:moveTo>
                    <a:pt x="0" y="1"/>
                  </a:moveTo>
                  <a:cubicBezTo>
                    <a:pt x="207" y="173"/>
                    <a:pt x="448" y="345"/>
                    <a:pt x="689" y="505"/>
                  </a:cubicBezTo>
                  <a:cubicBezTo>
                    <a:pt x="448" y="333"/>
                    <a:pt x="207" y="173"/>
                    <a:pt x="0" y="1"/>
                  </a:cubicBezTo>
                  <a:close/>
                </a:path>
              </a:pathLst>
            </a:custGeom>
            <a:solidFill>
              <a:srgbClr val="828C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1916639" y="2217173"/>
              <a:ext cx="226204" cy="188998"/>
            </a:xfrm>
            <a:custGeom>
              <a:rect b="b" l="l" r="r" t="t"/>
              <a:pathLst>
                <a:path extrusionOk="0" h="11719" w="14026">
                  <a:moveTo>
                    <a:pt x="11788" y="0"/>
                  </a:moveTo>
                  <a:cubicBezTo>
                    <a:pt x="8964" y="253"/>
                    <a:pt x="6244" y="1022"/>
                    <a:pt x="4075" y="2273"/>
                  </a:cubicBezTo>
                  <a:lnTo>
                    <a:pt x="14022" y="8009"/>
                  </a:lnTo>
                  <a:lnTo>
                    <a:pt x="14022" y="8009"/>
                  </a:lnTo>
                  <a:lnTo>
                    <a:pt x="11788" y="0"/>
                  </a:lnTo>
                  <a:close/>
                  <a:moveTo>
                    <a:pt x="14022" y="8009"/>
                  </a:moveTo>
                  <a:lnTo>
                    <a:pt x="14022" y="8011"/>
                  </a:lnTo>
                  <a:lnTo>
                    <a:pt x="14022" y="8011"/>
                  </a:lnTo>
                  <a:lnTo>
                    <a:pt x="14026" y="8011"/>
                  </a:lnTo>
                  <a:lnTo>
                    <a:pt x="14022" y="8009"/>
                  </a:lnTo>
                  <a:close/>
                  <a:moveTo>
                    <a:pt x="184" y="6737"/>
                  </a:moveTo>
                  <a:cubicBezTo>
                    <a:pt x="69" y="7151"/>
                    <a:pt x="12" y="7575"/>
                    <a:pt x="12" y="8000"/>
                  </a:cubicBezTo>
                  <a:lnTo>
                    <a:pt x="0" y="8034"/>
                  </a:lnTo>
                  <a:cubicBezTo>
                    <a:pt x="0" y="8115"/>
                    <a:pt x="0" y="8206"/>
                    <a:pt x="12" y="8287"/>
                  </a:cubicBezTo>
                  <a:cubicBezTo>
                    <a:pt x="12" y="8310"/>
                    <a:pt x="12" y="8344"/>
                    <a:pt x="23" y="8367"/>
                  </a:cubicBezTo>
                  <a:cubicBezTo>
                    <a:pt x="23" y="8447"/>
                    <a:pt x="35" y="8516"/>
                    <a:pt x="35" y="8585"/>
                  </a:cubicBezTo>
                  <a:cubicBezTo>
                    <a:pt x="35" y="8608"/>
                    <a:pt x="35" y="8643"/>
                    <a:pt x="46" y="8666"/>
                  </a:cubicBezTo>
                  <a:cubicBezTo>
                    <a:pt x="58" y="8757"/>
                    <a:pt x="81" y="8861"/>
                    <a:pt x="92" y="8952"/>
                  </a:cubicBezTo>
                  <a:cubicBezTo>
                    <a:pt x="104" y="8964"/>
                    <a:pt x="104" y="8975"/>
                    <a:pt x="104" y="8987"/>
                  </a:cubicBezTo>
                  <a:cubicBezTo>
                    <a:pt x="115" y="9067"/>
                    <a:pt x="138" y="9148"/>
                    <a:pt x="161" y="9239"/>
                  </a:cubicBezTo>
                  <a:cubicBezTo>
                    <a:pt x="173" y="9262"/>
                    <a:pt x="184" y="9297"/>
                    <a:pt x="184" y="9320"/>
                  </a:cubicBezTo>
                  <a:cubicBezTo>
                    <a:pt x="207" y="9389"/>
                    <a:pt x="230" y="9469"/>
                    <a:pt x="253" y="9538"/>
                  </a:cubicBezTo>
                  <a:lnTo>
                    <a:pt x="276" y="9618"/>
                  </a:lnTo>
                  <a:cubicBezTo>
                    <a:pt x="310" y="9710"/>
                    <a:pt x="345" y="9802"/>
                    <a:pt x="379" y="9905"/>
                  </a:cubicBezTo>
                  <a:lnTo>
                    <a:pt x="391" y="9928"/>
                  </a:lnTo>
                  <a:lnTo>
                    <a:pt x="448" y="10054"/>
                  </a:lnTo>
                  <a:cubicBezTo>
                    <a:pt x="471" y="10089"/>
                    <a:pt x="483" y="10135"/>
                    <a:pt x="505" y="10181"/>
                  </a:cubicBezTo>
                  <a:cubicBezTo>
                    <a:pt x="528" y="10226"/>
                    <a:pt x="528" y="10238"/>
                    <a:pt x="551" y="10261"/>
                  </a:cubicBezTo>
                  <a:cubicBezTo>
                    <a:pt x="586" y="10330"/>
                    <a:pt x="620" y="10399"/>
                    <a:pt x="655" y="10467"/>
                  </a:cubicBezTo>
                  <a:lnTo>
                    <a:pt x="701" y="10548"/>
                  </a:lnTo>
                  <a:cubicBezTo>
                    <a:pt x="746" y="10640"/>
                    <a:pt x="804" y="10731"/>
                    <a:pt x="861" y="10823"/>
                  </a:cubicBezTo>
                  <a:lnTo>
                    <a:pt x="873" y="10835"/>
                  </a:lnTo>
                  <a:cubicBezTo>
                    <a:pt x="919" y="10927"/>
                    <a:pt x="988" y="11007"/>
                    <a:pt x="1045" y="11087"/>
                  </a:cubicBezTo>
                  <a:cubicBezTo>
                    <a:pt x="1056" y="11122"/>
                    <a:pt x="1079" y="11145"/>
                    <a:pt x="1102" y="11168"/>
                  </a:cubicBezTo>
                  <a:cubicBezTo>
                    <a:pt x="1148" y="11236"/>
                    <a:pt x="1194" y="11305"/>
                    <a:pt x="1240" y="11374"/>
                  </a:cubicBezTo>
                  <a:lnTo>
                    <a:pt x="1309" y="11455"/>
                  </a:lnTo>
                  <a:cubicBezTo>
                    <a:pt x="1378" y="11535"/>
                    <a:pt x="1447" y="11627"/>
                    <a:pt x="1527" y="11718"/>
                  </a:cubicBezTo>
                  <a:lnTo>
                    <a:pt x="14026" y="8023"/>
                  </a:lnTo>
                  <a:lnTo>
                    <a:pt x="14022" y="8011"/>
                  </a:lnTo>
                  <a:lnTo>
                    <a:pt x="14022" y="8011"/>
                  </a:lnTo>
                  <a:lnTo>
                    <a:pt x="184" y="6737"/>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2304209" y="2366908"/>
              <a:ext cx="63333" cy="125327"/>
            </a:xfrm>
            <a:custGeom>
              <a:rect b="b" l="l" r="r" t="t"/>
              <a:pathLst>
                <a:path extrusionOk="0" h="7771" w="3927">
                  <a:moveTo>
                    <a:pt x="3926" y="0"/>
                  </a:moveTo>
                  <a:cubicBezTo>
                    <a:pt x="3605" y="1240"/>
                    <a:pt x="2790" y="2433"/>
                    <a:pt x="1481" y="3501"/>
                  </a:cubicBezTo>
                  <a:cubicBezTo>
                    <a:pt x="1011" y="3868"/>
                    <a:pt x="517" y="4201"/>
                    <a:pt x="1" y="4499"/>
                  </a:cubicBezTo>
                  <a:lnTo>
                    <a:pt x="1" y="7770"/>
                  </a:lnTo>
                  <a:cubicBezTo>
                    <a:pt x="2182" y="6508"/>
                    <a:pt x="3490" y="4924"/>
                    <a:pt x="3915" y="3271"/>
                  </a:cubicBezTo>
                  <a:lnTo>
                    <a:pt x="392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1941248" y="2405967"/>
              <a:ext cx="99233" cy="110328"/>
            </a:xfrm>
            <a:custGeom>
              <a:rect b="b" l="l" r="r" t="t"/>
              <a:pathLst>
                <a:path extrusionOk="0" h="6841" w="6153">
                  <a:moveTo>
                    <a:pt x="1" y="0"/>
                  </a:moveTo>
                  <a:lnTo>
                    <a:pt x="1" y="3271"/>
                  </a:lnTo>
                  <a:cubicBezTo>
                    <a:pt x="747" y="4097"/>
                    <a:pt x="1631" y="4809"/>
                    <a:pt x="2618" y="5360"/>
                  </a:cubicBezTo>
                  <a:cubicBezTo>
                    <a:pt x="3731" y="5991"/>
                    <a:pt x="4913" y="6485"/>
                    <a:pt x="6141" y="6840"/>
                  </a:cubicBezTo>
                  <a:lnTo>
                    <a:pt x="6153" y="3569"/>
                  </a:lnTo>
                  <a:cubicBezTo>
                    <a:pt x="4925" y="3214"/>
                    <a:pt x="3743" y="2709"/>
                    <a:pt x="2629" y="2077"/>
                  </a:cubicBezTo>
                  <a:cubicBezTo>
                    <a:pt x="2354" y="1928"/>
                    <a:pt x="2090" y="1768"/>
                    <a:pt x="1849" y="1595"/>
                  </a:cubicBezTo>
                  <a:cubicBezTo>
                    <a:pt x="1608" y="1435"/>
                    <a:pt x="1378" y="1263"/>
                    <a:pt x="1160" y="1090"/>
                  </a:cubicBezTo>
                  <a:cubicBezTo>
                    <a:pt x="942" y="907"/>
                    <a:pt x="735" y="735"/>
                    <a:pt x="540" y="551"/>
                  </a:cubicBezTo>
                  <a:cubicBezTo>
                    <a:pt x="345" y="367"/>
                    <a:pt x="173" y="184"/>
                    <a:pt x="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1941248" y="2346363"/>
              <a:ext cx="201594" cy="117182"/>
            </a:xfrm>
            <a:custGeom>
              <a:rect b="b" l="l" r="r" t="t"/>
              <a:pathLst>
                <a:path extrusionOk="0" h="7266" w="12500">
                  <a:moveTo>
                    <a:pt x="12500" y="0"/>
                  </a:moveTo>
                  <a:lnTo>
                    <a:pt x="1" y="3696"/>
                  </a:lnTo>
                  <a:cubicBezTo>
                    <a:pt x="173" y="3880"/>
                    <a:pt x="345" y="4063"/>
                    <a:pt x="540" y="4247"/>
                  </a:cubicBezTo>
                  <a:cubicBezTo>
                    <a:pt x="735" y="4431"/>
                    <a:pt x="942" y="4603"/>
                    <a:pt x="1160" y="4786"/>
                  </a:cubicBezTo>
                  <a:cubicBezTo>
                    <a:pt x="1367" y="4959"/>
                    <a:pt x="1608" y="5131"/>
                    <a:pt x="1849" y="5291"/>
                  </a:cubicBezTo>
                  <a:cubicBezTo>
                    <a:pt x="2090" y="5452"/>
                    <a:pt x="2354" y="5624"/>
                    <a:pt x="2618" y="5773"/>
                  </a:cubicBezTo>
                  <a:cubicBezTo>
                    <a:pt x="3743" y="6405"/>
                    <a:pt x="4925" y="6910"/>
                    <a:pt x="6153" y="7265"/>
                  </a:cubicBezTo>
                  <a:lnTo>
                    <a:pt x="125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2040459" y="2346363"/>
              <a:ext cx="138842" cy="131633"/>
            </a:xfrm>
            <a:custGeom>
              <a:rect b="b" l="l" r="r" t="t"/>
              <a:pathLst>
                <a:path extrusionOk="0" h="8162" w="8609">
                  <a:moveTo>
                    <a:pt x="6359" y="0"/>
                  </a:moveTo>
                  <a:lnTo>
                    <a:pt x="1" y="7265"/>
                  </a:lnTo>
                  <a:cubicBezTo>
                    <a:pt x="2023" y="7864"/>
                    <a:pt x="4242" y="8161"/>
                    <a:pt x="6465" y="8161"/>
                  </a:cubicBezTo>
                  <a:cubicBezTo>
                    <a:pt x="7181" y="8161"/>
                    <a:pt x="7898" y="8130"/>
                    <a:pt x="8609" y="8069"/>
                  </a:cubicBezTo>
                  <a:lnTo>
                    <a:pt x="635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2142814" y="2346363"/>
              <a:ext cx="161420" cy="130133"/>
            </a:xfrm>
            <a:custGeom>
              <a:rect b="b" l="l" r="r" t="t"/>
              <a:pathLst>
                <a:path extrusionOk="0" h="8069" w="10009">
                  <a:moveTo>
                    <a:pt x="1" y="0"/>
                  </a:moveTo>
                  <a:lnTo>
                    <a:pt x="2250" y="8069"/>
                  </a:lnTo>
                  <a:cubicBezTo>
                    <a:pt x="5097" y="7805"/>
                    <a:pt x="7828" y="7047"/>
                    <a:pt x="10009" y="5773"/>
                  </a:cubicBez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2179099" y="2439462"/>
              <a:ext cx="125133" cy="89782"/>
            </a:xfrm>
            <a:custGeom>
              <a:rect b="b" l="l" r="r" t="t"/>
              <a:pathLst>
                <a:path extrusionOk="0" h="5567" w="7759">
                  <a:moveTo>
                    <a:pt x="7759" y="0"/>
                  </a:moveTo>
                  <a:cubicBezTo>
                    <a:pt x="5578" y="1274"/>
                    <a:pt x="2847" y="2032"/>
                    <a:pt x="0" y="2296"/>
                  </a:cubicBezTo>
                  <a:lnTo>
                    <a:pt x="0" y="5567"/>
                  </a:lnTo>
                  <a:cubicBezTo>
                    <a:pt x="2835" y="5314"/>
                    <a:pt x="5567" y="4545"/>
                    <a:pt x="7759" y="3283"/>
                  </a:cubicBezTo>
                  <a:lnTo>
                    <a:pt x="77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2040281" y="2463523"/>
              <a:ext cx="139019" cy="67316"/>
            </a:xfrm>
            <a:custGeom>
              <a:rect b="b" l="l" r="r" t="t"/>
              <a:pathLst>
                <a:path extrusionOk="0" h="4174" w="8620">
                  <a:moveTo>
                    <a:pt x="0" y="0"/>
                  </a:moveTo>
                  <a:lnTo>
                    <a:pt x="0" y="3271"/>
                  </a:lnTo>
                  <a:cubicBezTo>
                    <a:pt x="2094" y="3875"/>
                    <a:pt x="4259" y="4174"/>
                    <a:pt x="6436" y="4174"/>
                  </a:cubicBezTo>
                  <a:cubicBezTo>
                    <a:pt x="7160" y="4174"/>
                    <a:pt x="7884" y="4141"/>
                    <a:pt x="8608" y="4075"/>
                  </a:cubicBezTo>
                  <a:lnTo>
                    <a:pt x="8620" y="804"/>
                  </a:lnTo>
                  <a:lnTo>
                    <a:pt x="8608" y="804"/>
                  </a:lnTo>
                  <a:cubicBezTo>
                    <a:pt x="7890" y="866"/>
                    <a:pt x="7165" y="898"/>
                    <a:pt x="6440" y="898"/>
                  </a:cubicBezTo>
                  <a:cubicBezTo>
                    <a:pt x="4232" y="898"/>
                    <a:pt x="2022" y="605"/>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4" name="Google Shape;5114;p54"/>
          <p:cNvGrpSpPr/>
          <p:nvPr/>
        </p:nvGrpSpPr>
        <p:grpSpPr>
          <a:xfrm>
            <a:off x="6189087" y="960610"/>
            <a:ext cx="512288" cy="431584"/>
            <a:chOff x="2577764" y="2194918"/>
            <a:chExt cx="422855" cy="356269"/>
          </a:xfrm>
        </p:grpSpPr>
        <p:grpSp>
          <p:nvGrpSpPr>
            <p:cNvPr id="5115" name="Google Shape;5115;p54"/>
            <p:cNvGrpSpPr/>
            <p:nvPr/>
          </p:nvGrpSpPr>
          <p:grpSpPr>
            <a:xfrm>
              <a:off x="2577764" y="2355085"/>
              <a:ext cx="422855" cy="196102"/>
              <a:chOff x="1957711" y="1893712"/>
              <a:chExt cx="429818" cy="199311"/>
            </a:xfrm>
          </p:grpSpPr>
          <p:sp>
            <p:nvSpPr>
              <p:cNvPr id="5116" name="Google Shape;5116;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 name="Google Shape;5118;p54"/>
            <p:cNvGrpSpPr/>
            <p:nvPr/>
          </p:nvGrpSpPr>
          <p:grpSpPr>
            <a:xfrm>
              <a:off x="2577764" y="2301696"/>
              <a:ext cx="422855" cy="196102"/>
              <a:chOff x="1957711" y="1893712"/>
              <a:chExt cx="429818" cy="199311"/>
            </a:xfrm>
          </p:grpSpPr>
          <p:sp>
            <p:nvSpPr>
              <p:cNvPr id="5119" name="Google Shape;5119;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1" name="Google Shape;5121;p54"/>
            <p:cNvGrpSpPr/>
            <p:nvPr/>
          </p:nvGrpSpPr>
          <p:grpSpPr>
            <a:xfrm>
              <a:off x="2577764" y="2248307"/>
              <a:ext cx="422855" cy="196102"/>
              <a:chOff x="1957711" y="1893712"/>
              <a:chExt cx="429818" cy="199311"/>
            </a:xfrm>
          </p:grpSpPr>
          <p:sp>
            <p:nvSpPr>
              <p:cNvPr id="5122" name="Google Shape;5122;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54"/>
            <p:cNvGrpSpPr/>
            <p:nvPr/>
          </p:nvGrpSpPr>
          <p:grpSpPr>
            <a:xfrm>
              <a:off x="2577764" y="2194918"/>
              <a:ext cx="422855" cy="196102"/>
              <a:chOff x="1957711" y="1893712"/>
              <a:chExt cx="429818" cy="199311"/>
            </a:xfrm>
          </p:grpSpPr>
          <p:sp>
            <p:nvSpPr>
              <p:cNvPr id="5125" name="Google Shape;5125;p54"/>
              <p:cNvSpPr/>
              <p:nvPr/>
            </p:nvSpPr>
            <p:spPr>
              <a:xfrm>
                <a:off x="1957711" y="1893712"/>
                <a:ext cx="400589" cy="199311"/>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2364687" y="1977944"/>
                <a:ext cx="22842" cy="19428"/>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7" name="Google Shape;5127;p54"/>
          <p:cNvGrpSpPr/>
          <p:nvPr/>
        </p:nvGrpSpPr>
        <p:grpSpPr>
          <a:xfrm>
            <a:off x="6249226" y="1272956"/>
            <a:ext cx="581324" cy="356145"/>
            <a:chOff x="1293855" y="3668534"/>
            <a:chExt cx="896137" cy="548930"/>
          </a:xfrm>
        </p:grpSpPr>
        <p:grpSp>
          <p:nvGrpSpPr>
            <p:cNvPr id="5128" name="Google Shape;5128;p54"/>
            <p:cNvGrpSpPr/>
            <p:nvPr/>
          </p:nvGrpSpPr>
          <p:grpSpPr>
            <a:xfrm>
              <a:off x="2109599" y="3668534"/>
              <a:ext cx="80392" cy="527901"/>
              <a:chOff x="2109599" y="3668534"/>
              <a:chExt cx="80392" cy="527901"/>
            </a:xfrm>
          </p:grpSpPr>
          <p:sp>
            <p:nvSpPr>
              <p:cNvPr id="5129" name="Google Shape;5129;p54"/>
              <p:cNvSpPr/>
              <p:nvPr/>
            </p:nvSpPr>
            <p:spPr>
              <a:xfrm>
                <a:off x="2109599" y="3668534"/>
                <a:ext cx="80160" cy="46302"/>
              </a:xfrm>
              <a:custGeom>
                <a:rect b="b" l="l" r="r" t="t"/>
                <a:pathLst>
                  <a:path extrusionOk="0" h="2400" w="4155">
                    <a:moveTo>
                      <a:pt x="2238" y="1"/>
                    </a:moveTo>
                    <a:lnTo>
                      <a:pt x="0" y="1263"/>
                    </a:lnTo>
                    <a:lnTo>
                      <a:pt x="1917" y="2399"/>
                    </a:lnTo>
                    <a:lnTo>
                      <a:pt x="4155" y="1137"/>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2109599" y="3692900"/>
                <a:ext cx="36984" cy="503534"/>
              </a:xfrm>
              <a:custGeom>
                <a:rect b="b" l="l" r="r" t="t"/>
                <a:pathLst>
                  <a:path extrusionOk="0" h="26100" w="1917">
                    <a:moveTo>
                      <a:pt x="0" y="0"/>
                    </a:moveTo>
                    <a:lnTo>
                      <a:pt x="12" y="24975"/>
                    </a:lnTo>
                    <a:lnTo>
                      <a:pt x="1917" y="26099"/>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2146564" y="3690450"/>
                <a:ext cx="43427" cy="505984"/>
              </a:xfrm>
              <a:custGeom>
                <a:rect b="b" l="l" r="r" t="t"/>
                <a:pathLst>
                  <a:path extrusionOk="0" h="26227" w="2251">
                    <a:moveTo>
                      <a:pt x="2239" y="1"/>
                    </a:moveTo>
                    <a:lnTo>
                      <a:pt x="1" y="1263"/>
                    </a:lnTo>
                    <a:lnTo>
                      <a:pt x="1" y="26226"/>
                    </a:lnTo>
                    <a:lnTo>
                      <a:pt x="2250" y="24964"/>
                    </a:lnTo>
                    <a:lnTo>
                      <a:pt x="223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2" name="Google Shape;5132;p54"/>
            <p:cNvGrpSpPr/>
            <p:nvPr/>
          </p:nvGrpSpPr>
          <p:grpSpPr>
            <a:xfrm>
              <a:off x="2019021" y="3719234"/>
              <a:ext cx="80180" cy="479631"/>
              <a:chOff x="2019021" y="3719234"/>
              <a:chExt cx="80180" cy="479631"/>
            </a:xfrm>
          </p:grpSpPr>
          <p:sp>
            <p:nvSpPr>
              <p:cNvPr id="5133" name="Google Shape;5133;p54"/>
              <p:cNvSpPr/>
              <p:nvPr/>
            </p:nvSpPr>
            <p:spPr>
              <a:xfrm>
                <a:off x="2019021" y="3719234"/>
                <a:ext cx="80180" cy="46090"/>
              </a:xfrm>
              <a:custGeom>
                <a:rect b="b" l="l" r="r" t="t"/>
                <a:pathLst>
                  <a:path extrusionOk="0" h="2389" w="4156">
                    <a:moveTo>
                      <a:pt x="2239" y="1"/>
                    </a:moveTo>
                    <a:lnTo>
                      <a:pt x="1" y="1263"/>
                    </a:lnTo>
                    <a:lnTo>
                      <a:pt x="1918" y="2388"/>
                    </a:lnTo>
                    <a:lnTo>
                      <a:pt x="4156" y="1126"/>
                    </a:lnTo>
                    <a:lnTo>
                      <a:pt x="223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2019021" y="3743601"/>
                <a:ext cx="37003" cy="455264"/>
              </a:xfrm>
              <a:custGeom>
                <a:rect b="b" l="l" r="r" t="t"/>
                <a:pathLst>
                  <a:path extrusionOk="0" h="23598" w="1918">
                    <a:moveTo>
                      <a:pt x="1" y="0"/>
                    </a:moveTo>
                    <a:lnTo>
                      <a:pt x="12" y="22473"/>
                    </a:lnTo>
                    <a:lnTo>
                      <a:pt x="1918" y="23598"/>
                    </a:lnTo>
                    <a:lnTo>
                      <a:pt x="1918" y="1125"/>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2056005" y="3740938"/>
                <a:ext cx="43196" cy="457927"/>
              </a:xfrm>
              <a:custGeom>
                <a:rect b="b" l="l" r="r" t="t"/>
                <a:pathLst>
                  <a:path extrusionOk="0" h="23736" w="2239">
                    <a:moveTo>
                      <a:pt x="2239" y="1"/>
                    </a:moveTo>
                    <a:lnTo>
                      <a:pt x="1" y="1263"/>
                    </a:lnTo>
                    <a:lnTo>
                      <a:pt x="1" y="23736"/>
                    </a:lnTo>
                    <a:lnTo>
                      <a:pt x="2239" y="22473"/>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6" name="Google Shape;5136;p54"/>
            <p:cNvGrpSpPr/>
            <p:nvPr/>
          </p:nvGrpSpPr>
          <p:grpSpPr>
            <a:xfrm>
              <a:off x="1928250" y="3769723"/>
              <a:ext cx="80392" cy="431573"/>
              <a:chOff x="1928250" y="3769723"/>
              <a:chExt cx="80392" cy="431573"/>
            </a:xfrm>
          </p:grpSpPr>
          <p:sp>
            <p:nvSpPr>
              <p:cNvPr id="5137" name="Google Shape;5137;p54"/>
              <p:cNvSpPr/>
              <p:nvPr/>
            </p:nvSpPr>
            <p:spPr>
              <a:xfrm>
                <a:off x="1928250" y="3769723"/>
                <a:ext cx="80392" cy="46302"/>
              </a:xfrm>
              <a:custGeom>
                <a:rect b="b" l="l" r="r" t="t"/>
                <a:pathLst>
                  <a:path extrusionOk="0" h="2400" w="4167">
                    <a:moveTo>
                      <a:pt x="2250" y="1"/>
                    </a:moveTo>
                    <a:lnTo>
                      <a:pt x="0" y="1263"/>
                    </a:lnTo>
                    <a:lnTo>
                      <a:pt x="1917" y="2399"/>
                    </a:lnTo>
                    <a:lnTo>
                      <a:pt x="4166" y="1137"/>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1928250" y="3794089"/>
                <a:ext cx="37215" cy="407207"/>
              </a:xfrm>
              <a:custGeom>
                <a:rect b="b" l="l" r="r" t="t"/>
                <a:pathLst>
                  <a:path extrusionOk="0" h="21107" w="1929">
                    <a:moveTo>
                      <a:pt x="0" y="0"/>
                    </a:moveTo>
                    <a:lnTo>
                      <a:pt x="12" y="19982"/>
                    </a:lnTo>
                    <a:lnTo>
                      <a:pt x="1928" y="21107"/>
                    </a:lnTo>
                    <a:lnTo>
                      <a:pt x="1917" y="1136"/>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1965214" y="3791639"/>
                <a:ext cx="43427" cy="409657"/>
              </a:xfrm>
              <a:custGeom>
                <a:rect b="b" l="l" r="r" t="t"/>
                <a:pathLst>
                  <a:path extrusionOk="0" h="21234" w="2251">
                    <a:moveTo>
                      <a:pt x="2250" y="1"/>
                    </a:moveTo>
                    <a:lnTo>
                      <a:pt x="1" y="1263"/>
                    </a:lnTo>
                    <a:lnTo>
                      <a:pt x="12" y="21234"/>
                    </a:lnTo>
                    <a:lnTo>
                      <a:pt x="2250" y="19971"/>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0" name="Google Shape;5140;p54"/>
            <p:cNvGrpSpPr/>
            <p:nvPr/>
          </p:nvGrpSpPr>
          <p:grpSpPr>
            <a:xfrm>
              <a:off x="1837672" y="3820443"/>
              <a:ext cx="80411" cy="383072"/>
              <a:chOff x="1837672" y="3820443"/>
              <a:chExt cx="80411" cy="383072"/>
            </a:xfrm>
          </p:grpSpPr>
          <p:sp>
            <p:nvSpPr>
              <p:cNvPr id="5141" name="Google Shape;5141;p54"/>
              <p:cNvSpPr/>
              <p:nvPr/>
            </p:nvSpPr>
            <p:spPr>
              <a:xfrm>
                <a:off x="1837672" y="3820443"/>
                <a:ext cx="80180" cy="46070"/>
              </a:xfrm>
              <a:custGeom>
                <a:rect b="b" l="l" r="r" t="t"/>
                <a:pathLst>
                  <a:path extrusionOk="0" h="2388" w="4156">
                    <a:moveTo>
                      <a:pt x="2239" y="0"/>
                    </a:moveTo>
                    <a:lnTo>
                      <a:pt x="1" y="1263"/>
                    </a:lnTo>
                    <a:lnTo>
                      <a:pt x="1918" y="2387"/>
                    </a:lnTo>
                    <a:lnTo>
                      <a:pt x="4156"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1837672" y="3844790"/>
                <a:ext cx="37235" cy="358725"/>
              </a:xfrm>
              <a:custGeom>
                <a:rect b="b" l="l" r="r" t="t"/>
                <a:pathLst>
                  <a:path extrusionOk="0" h="18594" w="1930">
                    <a:moveTo>
                      <a:pt x="1" y="1"/>
                    </a:moveTo>
                    <a:lnTo>
                      <a:pt x="12" y="17469"/>
                    </a:lnTo>
                    <a:lnTo>
                      <a:pt x="1929" y="18594"/>
                    </a:lnTo>
                    <a:lnTo>
                      <a:pt x="1918"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1874655" y="3842128"/>
                <a:ext cx="43427" cy="361387"/>
              </a:xfrm>
              <a:custGeom>
                <a:rect b="b" l="l" r="r" t="t"/>
                <a:pathLst>
                  <a:path extrusionOk="0" h="18732" w="2251">
                    <a:moveTo>
                      <a:pt x="2239" y="1"/>
                    </a:moveTo>
                    <a:lnTo>
                      <a:pt x="1" y="1263"/>
                    </a:lnTo>
                    <a:lnTo>
                      <a:pt x="12" y="18732"/>
                    </a:lnTo>
                    <a:lnTo>
                      <a:pt x="2250" y="17469"/>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54"/>
            <p:cNvGrpSpPr/>
            <p:nvPr/>
          </p:nvGrpSpPr>
          <p:grpSpPr>
            <a:xfrm>
              <a:off x="1747113" y="3870912"/>
              <a:ext cx="80411" cy="335034"/>
              <a:chOff x="1747113" y="3870912"/>
              <a:chExt cx="80411" cy="335034"/>
            </a:xfrm>
          </p:grpSpPr>
          <p:sp>
            <p:nvSpPr>
              <p:cNvPr id="5145" name="Google Shape;5145;p54"/>
              <p:cNvSpPr/>
              <p:nvPr/>
            </p:nvSpPr>
            <p:spPr>
              <a:xfrm>
                <a:off x="1747113" y="3870912"/>
                <a:ext cx="80180" cy="46302"/>
              </a:xfrm>
              <a:custGeom>
                <a:rect b="b" l="l" r="r" t="t"/>
                <a:pathLst>
                  <a:path extrusionOk="0" h="2400" w="4156">
                    <a:moveTo>
                      <a:pt x="2239" y="1"/>
                    </a:moveTo>
                    <a:lnTo>
                      <a:pt x="1" y="1263"/>
                    </a:lnTo>
                    <a:lnTo>
                      <a:pt x="1917" y="2400"/>
                    </a:lnTo>
                    <a:lnTo>
                      <a:pt x="4156" y="1137"/>
                    </a:lnTo>
                    <a:lnTo>
                      <a:pt x="22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1747113" y="3895278"/>
                <a:ext cx="37003" cy="310667"/>
              </a:xfrm>
              <a:custGeom>
                <a:rect b="b" l="l" r="r" t="t"/>
                <a:pathLst>
                  <a:path extrusionOk="0" h="16103" w="1918">
                    <a:moveTo>
                      <a:pt x="1" y="0"/>
                    </a:moveTo>
                    <a:lnTo>
                      <a:pt x="12" y="14978"/>
                    </a:lnTo>
                    <a:lnTo>
                      <a:pt x="1917" y="16103"/>
                    </a:lnTo>
                    <a:lnTo>
                      <a:pt x="1917" y="1137"/>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1784096" y="3892848"/>
                <a:ext cx="43427" cy="313098"/>
              </a:xfrm>
              <a:custGeom>
                <a:rect b="b" l="l" r="r" t="t"/>
                <a:pathLst>
                  <a:path extrusionOk="0" h="16229" w="2251">
                    <a:moveTo>
                      <a:pt x="2239" y="0"/>
                    </a:moveTo>
                    <a:lnTo>
                      <a:pt x="0" y="1263"/>
                    </a:lnTo>
                    <a:lnTo>
                      <a:pt x="0" y="16229"/>
                    </a:lnTo>
                    <a:lnTo>
                      <a:pt x="2250" y="14966"/>
                    </a:lnTo>
                    <a:lnTo>
                      <a:pt x="223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8" name="Google Shape;5148;p54"/>
            <p:cNvGrpSpPr/>
            <p:nvPr/>
          </p:nvGrpSpPr>
          <p:grpSpPr>
            <a:xfrm>
              <a:off x="1656341" y="3921632"/>
              <a:ext cx="80392" cy="286532"/>
              <a:chOff x="1656341" y="3921632"/>
              <a:chExt cx="80392" cy="286532"/>
            </a:xfrm>
          </p:grpSpPr>
          <p:sp>
            <p:nvSpPr>
              <p:cNvPr id="5149" name="Google Shape;5149;p54"/>
              <p:cNvSpPr/>
              <p:nvPr/>
            </p:nvSpPr>
            <p:spPr>
              <a:xfrm>
                <a:off x="1656341" y="3921632"/>
                <a:ext cx="80392" cy="46070"/>
              </a:xfrm>
              <a:custGeom>
                <a:rect b="b" l="l" r="r" t="t"/>
                <a:pathLst>
                  <a:path extrusionOk="0" h="2388" w="4167">
                    <a:moveTo>
                      <a:pt x="2250" y="0"/>
                    </a:moveTo>
                    <a:lnTo>
                      <a:pt x="0" y="1263"/>
                    </a:lnTo>
                    <a:lnTo>
                      <a:pt x="1928" y="2387"/>
                    </a:lnTo>
                    <a:lnTo>
                      <a:pt x="4166" y="1125"/>
                    </a:lnTo>
                    <a:lnTo>
                      <a:pt x="2250"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1656341" y="3945979"/>
                <a:ext cx="37215" cy="262185"/>
              </a:xfrm>
              <a:custGeom>
                <a:rect b="b" l="l" r="r" t="t"/>
                <a:pathLst>
                  <a:path extrusionOk="0" h="13590" w="1929">
                    <a:moveTo>
                      <a:pt x="0" y="1"/>
                    </a:moveTo>
                    <a:lnTo>
                      <a:pt x="12" y="12465"/>
                    </a:lnTo>
                    <a:lnTo>
                      <a:pt x="1928" y="13590"/>
                    </a:lnTo>
                    <a:lnTo>
                      <a:pt x="1928" y="1125"/>
                    </a:lnTo>
                    <a:lnTo>
                      <a:pt x="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1693537" y="3943317"/>
                <a:ext cx="43196" cy="264847"/>
              </a:xfrm>
              <a:custGeom>
                <a:rect b="b" l="l" r="r" t="t"/>
                <a:pathLst>
                  <a:path extrusionOk="0" h="13728" w="2239">
                    <a:moveTo>
                      <a:pt x="2238" y="1"/>
                    </a:moveTo>
                    <a:lnTo>
                      <a:pt x="0" y="1263"/>
                    </a:lnTo>
                    <a:lnTo>
                      <a:pt x="0" y="13728"/>
                    </a:lnTo>
                    <a:lnTo>
                      <a:pt x="2238" y="12465"/>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2" name="Google Shape;5152;p54"/>
            <p:cNvGrpSpPr/>
            <p:nvPr/>
          </p:nvGrpSpPr>
          <p:grpSpPr>
            <a:xfrm>
              <a:off x="1565763" y="3972101"/>
              <a:ext cx="80411" cy="238494"/>
              <a:chOff x="1565763" y="3972101"/>
              <a:chExt cx="80411" cy="238494"/>
            </a:xfrm>
          </p:grpSpPr>
          <p:sp>
            <p:nvSpPr>
              <p:cNvPr id="5153" name="Google Shape;5153;p54"/>
              <p:cNvSpPr/>
              <p:nvPr/>
            </p:nvSpPr>
            <p:spPr>
              <a:xfrm>
                <a:off x="1565763" y="3972101"/>
                <a:ext cx="80411" cy="46090"/>
              </a:xfrm>
              <a:custGeom>
                <a:rect b="b" l="l" r="r" t="t"/>
                <a:pathLst>
                  <a:path extrusionOk="0" h="2389" w="4168">
                    <a:moveTo>
                      <a:pt x="2250" y="1"/>
                    </a:moveTo>
                    <a:lnTo>
                      <a:pt x="1" y="1263"/>
                    </a:lnTo>
                    <a:lnTo>
                      <a:pt x="1918" y="2388"/>
                    </a:lnTo>
                    <a:lnTo>
                      <a:pt x="4167" y="1126"/>
                    </a:lnTo>
                    <a:lnTo>
                      <a:pt x="225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1565763" y="3996468"/>
                <a:ext cx="37235" cy="214127"/>
              </a:xfrm>
              <a:custGeom>
                <a:rect b="b" l="l" r="r" t="t"/>
                <a:pathLst>
                  <a:path extrusionOk="0" h="11099" w="1930">
                    <a:moveTo>
                      <a:pt x="1" y="0"/>
                    </a:moveTo>
                    <a:lnTo>
                      <a:pt x="12" y="9974"/>
                    </a:lnTo>
                    <a:lnTo>
                      <a:pt x="1929" y="11099"/>
                    </a:lnTo>
                    <a:lnTo>
                      <a:pt x="1918" y="112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1602747" y="3993805"/>
                <a:ext cx="43427" cy="216790"/>
              </a:xfrm>
              <a:custGeom>
                <a:rect b="b" l="l" r="r" t="t"/>
                <a:pathLst>
                  <a:path extrusionOk="0" h="11237" w="2251">
                    <a:moveTo>
                      <a:pt x="2250" y="1"/>
                    </a:moveTo>
                    <a:lnTo>
                      <a:pt x="1" y="1263"/>
                    </a:lnTo>
                    <a:lnTo>
                      <a:pt x="12" y="11237"/>
                    </a:lnTo>
                    <a:lnTo>
                      <a:pt x="2250" y="9974"/>
                    </a:lnTo>
                    <a:lnTo>
                      <a:pt x="225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6" name="Google Shape;5156;p54"/>
            <p:cNvGrpSpPr/>
            <p:nvPr/>
          </p:nvGrpSpPr>
          <p:grpSpPr>
            <a:xfrm>
              <a:off x="1475204" y="4022821"/>
              <a:ext cx="80392" cy="189993"/>
              <a:chOff x="1475204" y="4022821"/>
              <a:chExt cx="80392" cy="189993"/>
            </a:xfrm>
          </p:grpSpPr>
          <p:sp>
            <p:nvSpPr>
              <p:cNvPr id="5157" name="Google Shape;5157;p54"/>
              <p:cNvSpPr/>
              <p:nvPr/>
            </p:nvSpPr>
            <p:spPr>
              <a:xfrm>
                <a:off x="1475204" y="4022821"/>
                <a:ext cx="80180" cy="46070"/>
              </a:xfrm>
              <a:custGeom>
                <a:rect b="b" l="l" r="r" t="t"/>
                <a:pathLst>
                  <a:path extrusionOk="0" h="2388" w="4156">
                    <a:moveTo>
                      <a:pt x="2239" y="0"/>
                    </a:moveTo>
                    <a:lnTo>
                      <a:pt x="1" y="1263"/>
                    </a:lnTo>
                    <a:lnTo>
                      <a:pt x="1917" y="2387"/>
                    </a:lnTo>
                    <a:lnTo>
                      <a:pt x="4155" y="1125"/>
                    </a:lnTo>
                    <a:lnTo>
                      <a:pt x="2239"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1475204" y="4047168"/>
                <a:ext cx="37003" cy="165645"/>
              </a:xfrm>
              <a:custGeom>
                <a:rect b="b" l="l" r="r" t="t"/>
                <a:pathLst>
                  <a:path extrusionOk="0" h="8586" w="1918">
                    <a:moveTo>
                      <a:pt x="1" y="1"/>
                    </a:moveTo>
                    <a:lnTo>
                      <a:pt x="12" y="7461"/>
                    </a:lnTo>
                    <a:lnTo>
                      <a:pt x="1917" y="8586"/>
                    </a:lnTo>
                    <a:lnTo>
                      <a:pt x="1917" y="1125"/>
                    </a:lnTo>
                    <a:lnTo>
                      <a:pt x="1"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1512188" y="4044506"/>
                <a:ext cx="43408" cy="168308"/>
              </a:xfrm>
              <a:custGeom>
                <a:rect b="b" l="l" r="r" t="t"/>
                <a:pathLst>
                  <a:path extrusionOk="0" h="8724" w="2250">
                    <a:moveTo>
                      <a:pt x="2238" y="1"/>
                    </a:moveTo>
                    <a:lnTo>
                      <a:pt x="0" y="1263"/>
                    </a:lnTo>
                    <a:lnTo>
                      <a:pt x="0" y="8724"/>
                    </a:lnTo>
                    <a:lnTo>
                      <a:pt x="2250" y="7461"/>
                    </a:lnTo>
                    <a:lnTo>
                      <a:pt x="223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0" name="Google Shape;5160;p54"/>
            <p:cNvGrpSpPr/>
            <p:nvPr/>
          </p:nvGrpSpPr>
          <p:grpSpPr>
            <a:xfrm>
              <a:off x="1384645" y="4073310"/>
              <a:ext cx="80180" cy="141935"/>
              <a:chOff x="1384645" y="4073310"/>
              <a:chExt cx="80180" cy="141935"/>
            </a:xfrm>
          </p:grpSpPr>
          <p:sp>
            <p:nvSpPr>
              <p:cNvPr id="5161" name="Google Shape;5161;p54"/>
              <p:cNvSpPr/>
              <p:nvPr/>
            </p:nvSpPr>
            <p:spPr>
              <a:xfrm>
                <a:off x="1384645" y="4073310"/>
                <a:ext cx="80180" cy="46070"/>
              </a:xfrm>
              <a:custGeom>
                <a:rect b="b" l="l" r="r" t="t"/>
                <a:pathLst>
                  <a:path extrusionOk="0" h="2388" w="4156">
                    <a:moveTo>
                      <a:pt x="2239" y="0"/>
                    </a:moveTo>
                    <a:lnTo>
                      <a:pt x="0" y="1263"/>
                    </a:lnTo>
                    <a:lnTo>
                      <a:pt x="1917" y="2387"/>
                    </a:lnTo>
                    <a:lnTo>
                      <a:pt x="4155" y="1125"/>
                    </a:lnTo>
                    <a:lnTo>
                      <a:pt x="223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1384645" y="4097657"/>
                <a:ext cx="37003" cy="117588"/>
              </a:xfrm>
              <a:custGeom>
                <a:rect b="b" l="l" r="r" t="t"/>
                <a:pathLst>
                  <a:path extrusionOk="0" h="6095" w="1918">
                    <a:moveTo>
                      <a:pt x="0" y="1"/>
                    </a:moveTo>
                    <a:lnTo>
                      <a:pt x="12" y="4970"/>
                    </a:lnTo>
                    <a:lnTo>
                      <a:pt x="1917" y="6095"/>
                    </a:lnTo>
                    <a:lnTo>
                      <a:pt x="1917" y="1125"/>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1421629" y="4094994"/>
                <a:ext cx="43196" cy="120250"/>
              </a:xfrm>
              <a:custGeom>
                <a:rect b="b" l="l" r="r" t="t"/>
                <a:pathLst>
                  <a:path extrusionOk="0" h="6233" w="2239">
                    <a:moveTo>
                      <a:pt x="2238" y="1"/>
                    </a:moveTo>
                    <a:lnTo>
                      <a:pt x="0" y="1263"/>
                    </a:lnTo>
                    <a:lnTo>
                      <a:pt x="0" y="6233"/>
                    </a:lnTo>
                    <a:lnTo>
                      <a:pt x="2238" y="4970"/>
                    </a:lnTo>
                    <a:lnTo>
                      <a:pt x="22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54"/>
            <p:cNvGrpSpPr/>
            <p:nvPr/>
          </p:nvGrpSpPr>
          <p:grpSpPr>
            <a:xfrm>
              <a:off x="1293855" y="4123779"/>
              <a:ext cx="80411" cy="93684"/>
              <a:chOff x="1293855" y="4123779"/>
              <a:chExt cx="80411" cy="93684"/>
            </a:xfrm>
          </p:grpSpPr>
          <p:sp>
            <p:nvSpPr>
              <p:cNvPr id="5165" name="Google Shape;5165;p54"/>
              <p:cNvSpPr/>
              <p:nvPr/>
            </p:nvSpPr>
            <p:spPr>
              <a:xfrm>
                <a:off x="1293855" y="4123779"/>
                <a:ext cx="80411" cy="46302"/>
              </a:xfrm>
              <a:custGeom>
                <a:rect b="b" l="l" r="r" t="t"/>
                <a:pathLst>
                  <a:path extrusionOk="0" h="2400" w="4168">
                    <a:moveTo>
                      <a:pt x="2250" y="1"/>
                    </a:moveTo>
                    <a:lnTo>
                      <a:pt x="1" y="1263"/>
                    </a:lnTo>
                    <a:lnTo>
                      <a:pt x="1917" y="2400"/>
                    </a:lnTo>
                    <a:lnTo>
                      <a:pt x="4167" y="1137"/>
                    </a:lnTo>
                    <a:lnTo>
                      <a:pt x="225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1293855" y="4148145"/>
                <a:ext cx="37215" cy="69318"/>
              </a:xfrm>
              <a:custGeom>
                <a:rect b="b" l="l" r="r" t="t"/>
                <a:pathLst>
                  <a:path extrusionOk="0" h="3593" w="1929">
                    <a:moveTo>
                      <a:pt x="1" y="0"/>
                    </a:moveTo>
                    <a:lnTo>
                      <a:pt x="12" y="2468"/>
                    </a:lnTo>
                    <a:lnTo>
                      <a:pt x="1929" y="3593"/>
                    </a:lnTo>
                    <a:lnTo>
                      <a:pt x="1917" y="1137"/>
                    </a:lnTo>
                    <a:lnTo>
                      <a:pt x="1"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1330838" y="4145714"/>
                <a:ext cx="43427" cy="71749"/>
              </a:xfrm>
              <a:custGeom>
                <a:rect b="b" l="l" r="r" t="t"/>
                <a:pathLst>
                  <a:path extrusionOk="0" h="3719" w="2251">
                    <a:moveTo>
                      <a:pt x="2250" y="0"/>
                    </a:moveTo>
                    <a:lnTo>
                      <a:pt x="0" y="1263"/>
                    </a:lnTo>
                    <a:lnTo>
                      <a:pt x="12" y="3719"/>
                    </a:lnTo>
                    <a:lnTo>
                      <a:pt x="2250" y="2456"/>
                    </a:lnTo>
                    <a:lnTo>
                      <a:pt x="22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68" name="Google Shape;5168;p54"/>
          <p:cNvGrpSpPr/>
          <p:nvPr/>
        </p:nvGrpSpPr>
        <p:grpSpPr>
          <a:xfrm>
            <a:off x="6906078" y="1307440"/>
            <a:ext cx="576155" cy="321661"/>
            <a:chOff x="2306421" y="3721685"/>
            <a:chExt cx="888169" cy="495779"/>
          </a:xfrm>
        </p:grpSpPr>
        <p:grpSp>
          <p:nvGrpSpPr>
            <p:cNvPr id="5169" name="Google Shape;5169;p54"/>
            <p:cNvGrpSpPr/>
            <p:nvPr/>
          </p:nvGrpSpPr>
          <p:grpSpPr>
            <a:xfrm>
              <a:off x="3123054" y="3721685"/>
              <a:ext cx="71537" cy="495779"/>
              <a:chOff x="3123054" y="3721685"/>
              <a:chExt cx="71537" cy="495779"/>
            </a:xfrm>
          </p:grpSpPr>
          <p:sp>
            <p:nvSpPr>
              <p:cNvPr id="5170" name="Google Shape;5170;p54"/>
              <p:cNvSpPr/>
              <p:nvPr/>
            </p:nvSpPr>
            <p:spPr>
              <a:xfrm>
                <a:off x="3123054" y="3740051"/>
                <a:ext cx="71537" cy="477412"/>
              </a:xfrm>
              <a:custGeom>
                <a:rect b="b" l="l" r="r" t="t"/>
                <a:pathLst>
                  <a:path extrusionOk="0" h="24746" w="3708">
                    <a:moveTo>
                      <a:pt x="0" y="1"/>
                    </a:moveTo>
                    <a:lnTo>
                      <a:pt x="0" y="23793"/>
                    </a:lnTo>
                    <a:cubicBezTo>
                      <a:pt x="0" y="24321"/>
                      <a:pt x="826" y="24746"/>
                      <a:pt x="1848" y="24746"/>
                    </a:cubicBezTo>
                    <a:cubicBezTo>
                      <a:pt x="2869" y="24746"/>
                      <a:pt x="3707" y="24321"/>
                      <a:pt x="3707" y="23793"/>
                    </a:cubicBezTo>
                    <a:lnTo>
                      <a:pt x="3707" y="1"/>
                    </a:lnTo>
                    <a:cubicBezTo>
                      <a:pt x="3707" y="517"/>
                      <a:pt x="2881" y="942"/>
                      <a:pt x="1848" y="942"/>
                    </a:cubicBezTo>
                    <a:cubicBezTo>
                      <a:pt x="826" y="942"/>
                      <a:pt x="0" y="517"/>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3123054" y="3721685"/>
                <a:ext cx="71537" cy="36540"/>
              </a:xfrm>
              <a:custGeom>
                <a:rect b="b" l="l" r="r" t="t"/>
                <a:pathLst>
                  <a:path extrusionOk="0" h="1894" w="3708">
                    <a:moveTo>
                      <a:pt x="1848" y="0"/>
                    </a:moveTo>
                    <a:cubicBezTo>
                      <a:pt x="826" y="0"/>
                      <a:pt x="0" y="425"/>
                      <a:pt x="0" y="953"/>
                    </a:cubicBezTo>
                    <a:cubicBezTo>
                      <a:pt x="0" y="1469"/>
                      <a:pt x="826" y="1894"/>
                      <a:pt x="1848" y="1894"/>
                    </a:cubicBezTo>
                    <a:cubicBezTo>
                      <a:pt x="2881" y="1894"/>
                      <a:pt x="3707" y="1469"/>
                      <a:pt x="3707" y="953"/>
                    </a:cubicBezTo>
                    <a:cubicBezTo>
                      <a:pt x="3707" y="425"/>
                      <a:pt x="2881" y="0"/>
                      <a:pt x="18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2" name="Google Shape;5172;p54"/>
            <p:cNvGrpSpPr/>
            <p:nvPr/>
          </p:nvGrpSpPr>
          <p:grpSpPr>
            <a:xfrm>
              <a:off x="3032475" y="3769067"/>
              <a:ext cx="71324" cy="448396"/>
              <a:chOff x="3032475" y="3769067"/>
              <a:chExt cx="71324" cy="448396"/>
            </a:xfrm>
          </p:grpSpPr>
          <p:sp>
            <p:nvSpPr>
              <p:cNvPr id="5173" name="Google Shape;5173;p54"/>
              <p:cNvSpPr/>
              <p:nvPr/>
            </p:nvSpPr>
            <p:spPr>
              <a:xfrm>
                <a:off x="3032475" y="3787221"/>
                <a:ext cx="71324" cy="430242"/>
              </a:xfrm>
              <a:custGeom>
                <a:rect b="b" l="l" r="r" t="t"/>
                <a:pathLst>
                  <a:path extrusionOk="0" h="22301" w="3697">
                    <a:moveTo>
                      <a:pt x="1" y="0"/>
                    </a:moveTo>
                    <a:lnTo>
                      <a:pt x="1" y="21348"/>
                    </a:lnTo>
                    <a:cubicBezTo>
                      <a:pt x="1" y="21876"/>
                      <a:pt x="827" y="22301"/>
                      <a:pt x="1849" y="22301"/>
                    </a:cubicBezTo>
                    <a:cubicBezTo>
                      <a:pt x="2870" y="22301"/>
                      <a:pt x="3697" y="21864"/>
                      <a:pt x="3697" y="21348"/>
                    </a:cubicBezTo>
                    <a:lnTo>
                      <a:pt x="3697" y="0"/>
                    </a:lnTo>
                    <a:cubicBezTo>
                      <a:pt x="3697" y="528"/>
                      <a:pt x="2870" y="941"/>
                      <a:pt x="1849" y="941"/>
                    </a:cubicBezTo>
                    <a:cubicBezTo>
                      <a:pt x="827" y="941"/>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3032475" y="3769067"/>
                <a:ext cx="71324" cy="36328"/>
              </a:xfrm>
              <a:custGeom>
                <a:rect b="b" l="l" r="r" t="t"/>
                <a:pathLst>
                  <a:path extrusionOk="0" h="1883" w="3697">
                    <a:moveTo>
                      <a:pt x="1849" y="0"/>
                    </a:moveTo>
                    <a:cubicBezTo>
                      <a:pt x="827" y="0"/>
                      <a:pt x="1" y="425"/>
                      <a:pt x="1" y="941"/>
                    </a:cubicBezTo>
                    <a:cubicBezTo>
                      <a:pt x="1" y="1458"/>
                      <a:pt x="827" y="1882"/>
                      <a:pt x="1849" y="1882"/>
                    </a:cubicBezTo>
                    <a:cubicBezTo>
                      <a:pt x="2870" y="1882"/>
                      <a:pt x="3697" y="1469"/>
                      <a:pt x="3697" y="941"/>
                    </a:cubicBezTo>
                    <a:cubicBezTo>
                      <a:pt x="3697" y="425"/>
                      <a:pt x="2870" y="0"/>
                      <a:pt x="184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5" name="Google Shape;5175;p54"/>
            <p:cNvGrpSpPr/>
            <p:nvPr/>
          </p:nvGrpSpPr>
          <p:grpSpPr>
            <a:xfrm>
              <a:off x="2941704" y="3816218"/>
              <a:ext cx="71305" cy="401245"/>
              <a:chOff x="2941704" y="3816218"/>
              <a:chExt cx="71305" cy="401245"/>
            </a:xfrm>
          </p:grpSpPr>
          <p:sp>
            <p:nvSpPr>
              <p:cNvPr id="5176" name="Google Shape;5176;p54"/>
              <p:cNvSpPr/>
              <p:nvPr/>
            </p:nvSpPr>
            <p:spPr>
              <a:xfrm>
                <a:off x="2941704" y="3834604"/>
                <a:ext cx="71305" cy="382860"/>
              </a:xfrm>
              <a:custGeom>
                <a:rect b="b" l="l" r="r" t="t"/>
                <a:pathLst>
                  <a:path extrusionOk="0" h="19845" w="3696">
                    <a:moveTo>
                      <a:pt x="0" y="0"/>
                    </a:moveTo>
                    <a:lnTo>
                      <a:pt x="0" y="18892"/>
                    </a:lnTo>
                    <a:cubicBezTo>
                      <a:pt x="0" y="19420"/>
                      <a:pt x="827" y="19845"/>
                      <a:pt x="1848" y="19845"/>
                    </a:cubicBezTo>
                    <a:cubicBezTo>
                      <a:pt x="2869" y="19845"/>
                      <a:pt x="3696" y="19408"/>
                      <a:pt x="3696" y="18892"/>
                    </a:cubicBezTo>
                    <a:lnTo>
                      <a:pt x="3696" y="0"/>
                    </a:lnTo>
                    <a:cubicBezTo>
                      <a:pt x="3696" y="517"/>
                      <a:pt x="2869" y="942"/>
                      <a:pt x="1848" y="942"/>
                    </a:cubicBezTo>
                    <a:cubicBezTo>
                      <a:pt x="827" y="942"/>
                      <a:pt x="0" y="517"/>
                      <a:pt x="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2941704" y="3816218"/>
                <a:ext cx="71305" cy="36559"/>
              </a:xfrm>
              <a:custGeom>
                <a:rect b="b" l="l" r="r" t="t"/>
                <a:pathLst>
                  <a:path extrusionOk="0" h="1895" w="3696">
                    <a:moveTo>
                      <a:pt x="1848" y="1"/>
                    </a:moveTo>
                    <a:cubicBezTo>
                      <a:pt x="827" y="1"/>
                      <a:pt x="0" y="426"/>
                      <a:pt x="0" y="953"/>
                    </a:cubicBezTo>
                    <a:cubicBezTo>
                      <a:pt x="0" y="1470"/>
                      <a:pt x="827" y="1895"/>
                      <a:pt x="1848" y="1895"/>
                    </a:cubicBezTo>
                    <a:cubicBezTo>
                      <a:pt x="2869" y="1895"/>
                      <a:pt x="3696" y="1470"/>
                      <a:pt x="3696" y="953"/>
                    </a:cubicBezTo>
                    <a:cubicBezTo>
                      <a:pt x="3696" y="437"/>
                      <a:pt x="2869"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8" name="Google Shape;5178;p54"/>
            <p:cNvGrpSpPr/>
            <p:nvPr/>
          </p:nvGrpSpPr>
          <p:grpSpPr>
            <a:xfrm>
              <a:off x="2850914" y="3863600"/>
              <a:ext cx="71324" cy="353863"/>
              <a:chOff x="2850914" y="3863600"/>
              <a:chExt cx="71324" cy="353863"/>
            </a:xfrm>
          </p:grpSpPr>
          <p:sp>
            <p:nvSpPr>
              <p:cNvPr id="5179" name="Google Shape;5179;p54"/>
              <p:cNvSpPr/>
              <p:nvPr/>
            </p:nvSpPr>
            <p:spPr>
              <a:xfrm>
                <a:off x="2850914" y="3881774"/>
                <a:ext cx="71324" cy="335689"/>
              </a:xfrm>
              <a:custGeom>
                <a:rect b="b" l="l" r="r" t="t"/>
                <a:pathLst>
                  <a:path extrusionOk="0" h="17400" w="3697">
                    <a:moveTo>
                      <a:pt x="0" y="0"/>
                    </a:moveTo>
                    <a:lnTo>
                      <a:pt x="0" y="16447"/>
                    </a:lnTo>
                    <a:cubicBezTo>
                      <a:pt x="0" y="16975"/>
                      <a:pt x="827" y="17400"/>
                      <a:pt x="1848" y="17400"/>
                    </a:cubicBezTo>
                    <a:cubicBezTo>
                      <a:pt x="2870" y="17400"/>
                      <a:pt x="3696" y="16963"/>
                      <a:pt x="3696" y="16447"/>
                    </a:cubicBezTo>
                    <a:lnTo>
                      <a:pt x="3696" y="0"/>
                    </a:lnTo>
                    <a:cubicBezTo>
                      <a:pt x="3696" y="528"/>
                      <a:pt x="2870" y="941"/>
                      <a:pt x="1848" y="941"/>
                    </a:cubicBezTo>
                    <a:cubicBezTo>
                      <a:pt x="827" y="941"/>
                      <a:pt x="0" y="528"/>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2850914" y="3863600"/>
                <a:ext cx="71324" cy="36559"/>
              </a:xfrm>
              <a:custGeom>
                <a:rect b="b" l="l" r="r" t="t"/>
                <a:pathLst>
                  <a:path extrusionOk="0" h="1895" w="3697">
                    <a:moveTo>
                      <a:pt x="1848" y="1"/>
                    </a:moveTo>
                    <a:cubicBezTo>
                      <a:pt x="827" y="1"/>
                      <a:pt x="0" y="426"/>
                      <a:pt x="0" y="942"/>
                    </a:cubicBezTo>
                    <a:cubicBezTo>
                      <a:pt x="0" y="1470"/>
                      <a:pt x="827" y="1895"/>
                      <a:pt x="1848" y="1895"/>
                    </a:cubicBezTo>
                    <a:cubicBezTo>
                      <a:pt x="2870" y="1895"/>
                      <a:pt x="3696" y="1470"/>
                      <a:pt x="3696" y="942"/>
                    </a:cubicBezTo>
                    <a:cubicBezTo>
                      <a:pt x="3696" y="426"/>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1" name="Google Shape;5181;p54"/>
            <p:cNvGrpSpPr/>
            <p:nvPr/>
          </p:nvGrpSpPr>
          <p:grpSpPr>
            <a:xfrm>
              <a:off x="2760123" y="3910770"/>
              <a:ext cx="71537" cy="306693"/>
              <a:chOff x="2760123" y="3910770"/>
              <a:chExt cx="71537" cy="306693"/>
            </a:xfrm>
          </p:grpSpPr>
          <p:sp>
            <p:nvSpPr>
              <p:cNvPr id="5182" name="Google Shape;5182;p54"/>
              <p:cNvSpPr/>
              <p:nvPr/>
            </p:nvSpPr>
            <p:spPr>
              <a:xfrm>
                <a:off x="2760123" y="3929156"/>
                <a:ext cx="71537" cy="288307"/>
              </a:xfrm>
              <a:custGeom>
                <a:rect b="b" l="l" r="r" t="t"/>
                <a:pathLst>
                  <a:path extrusionOk="0" h="14944" w="3708">
                    <a:moveTo>
                      <a:pt x="1" y="0"/>
                    </a:moveTo>
                    <a:lnTo>
                      <a:pt x="1" y="13991"/>
                    </a:lnTo>
                    <a:cubicBezTo>
                      <a:pt x="1" y="14519"/>
                      <a:pt x="827" y="14944"/>
                      <a:pt x="1849" y="14944"/>
                    </a:cubicBezTo>
                    <a:cubicBezTo>
                      <a:pt x="2870" y="14944"/>
                      <a:pt x="3708" y="14519"/>
                      <a:pt x="3708" y="13991"/>
                    </a:cubicBezTo>
                    <a:lnTo>
                      <a:pt x="3708" y="0"/>
                    </a:lnTo>
                    <a:cubicBezTo>
                      <a:pt x="3708" y="517"/>
                      <a:pt x="2870" y="941"/>
                      <a:pt x="1849" y="941"/>
                    </a:cubicBezTo>
                    <a:cubicBezTo>
                      <a:pt x="827" y="941"/>
                      <a:pt x="1" y="517"/>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2760123" y="3910770"/>
                <a:ext cx="71537" cy="36559"/>
              </a:xfrm>
              <a:custGeom>
                <a:rect b="b" l="l" r="r" t="t"/>
                <a:pathLst>
                  <a:path extrusionOk="0" h="1895" w="3708">
                    <a:moveTo>
                      <a:pt x="1849" y="1"/>
                    </a:moveTo>
                    <a:cubicBezTo>
                      <a:pt x="827" y="1"/>
                      <a:pt x="1" y="437"/>
                      <a:pt x="1" y="953"/>
                    </a:cubicBezTo>
                    <a:cubicBezTo>
                      <a:pt x="1" y="1470"/>
                      <a:pt x="827" y="1894"/>
                      <a:pt x="1849" y="1894"/>
                    </a:cubicBezTo>
                    <a:cubicBezTo>
                      <a:pt x="2870" y="1894"/>
                      <a:pt x="3708" y="1470"/>
                      <a:pt x="3708" y="953"/>
                    </a:cubicBezTo>
                    <a:cubicBezTo>
                      <a:pt x="3708" y="425"/>
                      <a:pt x="2870" y="1"/>
                      <a:pt x="18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4" name="Google Shape;5184;p54"/>
            <p:cNvGrpSpPr/>
            <p:nvPr/>
          </p:nvGrpSpPr>
          <p:grpSpPr>
            <a:xfrm>
              <a:off x="2669352" y="3958153"/>
              <a:ext cx="71537" cy="259310"/>
              <a:chOff x="2669352" y="3958153"/>
              <a:chExt cx="71537" cy="259310"/>
            </a:xfrm>
          </p:grpSpPr>
          <p:sp>
            <p:nvSpPr>
              <p:cNvPr id="5185" name="Google Shape;5185;p54"/>
              <p:cNvSpPr/>
              <p:nvPr/>
            </p:nvSpPr>
            <p:spPr>
              <a:xfrm>
                <a:off x="2669352" y="3976307"/>
                <a:ext cx="71537" cy="241156"/>
              </a:xfrm>
              <a:custGeom>
                <a:rect b="b" l="l" r="r" t="t"/>
                <a:pathLst>
                  <a:path extrusionOk="0" h="12500" w="3708">
                    <a:moveTo>
                      <a:pt x="0" y="1"/>
                    </a:moveTo>
                    <a:lnTo>
                      <a:pt x="0" y="11547"/>
                    </a:lnTo>
                    <a:cubicBezTo>
                      <a:pt x="0" y="12075"/>
                      <a:pt x="838" y="12500"/>
                      <a:pt x="1859" y="12500"/>
                    </a:cubicBezTo>
                    <a:cubicBezTo>
                      <a:pt x="2881" y="12500"/>
                      <a:pt x="3707" y="12075"/>
                      <a:pt x="3707" y="11547"/>
                    </a:cubicBezTo>
                    <a:lnTo>
                      <a:pt x="3707" y="1"/>
                    </a:lnTo>
                    <a:cubicBezTo>
                      <a:pt x="3707" y="529"/>
                      <a:pt x="2881" y="953"/>
                      <a:pt x="1859" y="953"/>
                    </a:cubicBezTo>
                    <a:cubicBezTo>
                      <a:pt x="838"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2669352" y="3958153"/>
                <a:ext cx="71537" cy="36559"/>
              </a:xfrm>
              <a:custGeom>
                <a:rect b="b" l="l" r="r" t="t"/>
                <a:pathLst>
                  <a:path extrusionOk="0" h="1895" w="3708">
                    <a:moveTo>
                      <a:pt x="1859" y="1"/>
                    </a:moveTo>
                    <a:cubicBezTo>
                      <a:pt x="838" y="1"/>
                      <a:pt x="0" y="425"/>
                      <a:pt x="0" y="942"/>
                    </a:cubicBezTo>
                    <a:cubicBezTo>
                      <a:pt x="0" y="1470"/>
                      <a:pt x="838" y="1894"/>
                      <a:pt x="1859" y="1894"/>
                    </a:cubicBezTo>
                    <a:cubicBezTo>
                      <a:pt x="2881" y="1894"/>
                      <a:pt x="3707" y="1458"/>
                      <a:pt x="3707" y="942"/>
                    </a:cubicBezTo>
                    <a:cubicBezTo>
                      <a:pt x="3707" y="425"/>
                      <a:pt x="2881" y="1"/>
                      <a:pt x="185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7" name="Google Shape;5187;p54"/>
            <p:cNvGrpSpPr/>
            <p:nvPr/>
          </p:nvGrpSpPr>
          <p:grpSpPr>
            <a:xfrm>
              <a:off x="2578561" y="4005323"/>
              <a:ext cx="71537" cy="212140"/>
              <a:chOff x="2578561" y="4005323"/>
              <a:chExt cx="71537" cy="212140"/>
            </a:xfrm>
          </p:grpSpPr>
          <p:sp>
            <p:nvSpPr>
              <p:cNvPr id="5188" name="Google Shape;5188;p54"/>
              <p:cNvSpPr/>
              <p:nvPr/>
            </p:nvSpPr>
            <p:spPr>
              <a:xfrm>
                <a:off x="2578774" y="4023709"/>
                <a:ext cx="71324" cy="193755"/>
              </a:xfrm>
              <a:custGeom>
                <a:rect b="b" l="l" r="r" t="t"/>
                <a:pathLst>
                  <a:path extrusionOk="0" h="10043" w="3697">
                    <a:moveTo>
                      <a:pt x="1" y="0"/>
                    </a:moveTo>
                    <a:lnTo>
                      <a:pt x="1" y="9090"/>
                    </a:lnTo>
                    <a:cubicBezTo>
                      <a:pt x="1" y="9618"/>
                      <a:pt x="827" y="10043"/>
                      <a:pt x="1849" y="10043"/>
                    </a:cubicBezTo>
                    <a:cubicBezTo>
                      <a:pt x="2870" y="10043"/>
                      <a:pt x="3697" y="9618"/>
                      <a:pt x="3697" y="9090"/>
                    </a:cubicBezTo>
                    <a:lnTo>
                      <a:pt x="3697" y="0"/>
                    </a:lnTo>
                    <a:cubicBezTo>
                      <a:pt x="3697" y="516"/>
                      <a:pt x="2870" y="941"/>
                      <a:pt x="1849" y="941"/>
                    </a:cubicBezTo>
                    <a:cubicBezTo>
                      <a:pt x="827" y="941"/>
                      <a:pt x="1" y="516"/>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2578561" y="4005323"/>
                <a:ext cx="71537" cy="36559"/>
              </a:xfrm>
              <a:custGeom>
                <a:rect b="b" l="l" r="r" t="t"/>
                <a:pathLst>
                  <a:path extrusionOk="0" h="1895" w="3708">
                    <a:moveTo>
                      <a:pt x="1860" y="0"/>
                    </a:moveTo>
                    <a:cubicBezTo>
                      <a:pt x="827" y="0"/>
                      <a:pt x="0" y="425"/>
                      <a:pt x="0" y="953"/>
                    </a:cubicBezTo>
                    <a:cubicBezTo>
                      <a:pt x="0" y="1469"/>
                      <a:pt x="838" y="1894"/>
                      <a:pt x="1860" y="1894"/>
                    </a:cubicBezTo>
                    <a:cubicBezTo>
                      <a:pt x="2870" y="1894"/>
                      <a:pt x="3708" y="1469"/>
                      <a:pt x="3708" y="953"/>
                    </a:cubicBezTo>
                    <a:cubicBezTo>
                      <a:pt x="3708" y="425"/>
                      <a:pt x="2881" y="0"/>
                      <a:pt x="18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54"/>
            <p:cNvGrpSpPr/>
            <p:nvPr/>
          </p:nvGrpSpPr>
          <p:grpSpPr>
            <a:xfrm>
              <a:off x="2488002" y="4052705"/>
              <a:ext cx="71305" cy="164758"/>
              <a:chOff x="2488002" y="4052705"/>
              <a:chExt cx="71305" cy="164758"/>
            </a:xfrm>
          </p:grpSpPr>
          <p:sp>
            <p:nvSpPr>
              <p:cNvPr id="5191" name="Google Shape;5191;p54"/>
              <p:cNvSpPr/>
              <p:nvPr/>
            </p:nvSpPr>
            <p:spPr>
              <a:xfrm>
                <a:off x="2488002" y="4070860"/>
                <a:ext cx="71305" cy="146604"/>
              </a:xfrm>
              <a:custGeom>
                <a:rect b="b" l="l" r="r" t="t"/>
                <a:pathLst>
                  <a:path extrusionOk="0" h="7599" w="3696">
                    <a:moveTo>
                      <a:pt x="0" y="1"/>
                    </a:moveTo>
                    <a:lnTo>
                      <a:pt x="0" y="6646"/>
                    </a:lnTo>
                    <a:cubicBezTo>
                      <a:pt x="0" y="7174"/>
                      <a:pt x="827" y="7599"/>
                      <a:pt x="1848" y="7599"/>
                    </a:cubicBezTo>
                    <a:cubicBezTo>
                      <a:pt x="2870" y="7599"/>
                      <a:pt x="3696" y="7162"/>
                      <a:pt x="3696" y="6646"/>
                    </a:cubicBezTo>
                    <a:lnTo>
                      <a:pt x="3696" y="12"/>
                    </a:lnTo>
                    <a:cubicBezTo>
                      <a:pt x="3696" y="529"/>
                      <a:pt x="2870" y="953"/>
                      <a:pt x="1848" y="953"/>
                    </a:cubicBezTo>
                    <a:cubicBezTo>
                      <a:pt x="827" y="953"/>
                      <a:pt x="0" y="517"/>
                      <a:pt x="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2488002" y="4052705"/>
                <a:ext cx="71305" cy="36559"/>
              </a:xfrm>
              <a:custGeom>
                <a:rect b="b" l="l" r="r" t="t"/>
                <a:pathLst>
                  <a:path extrusionOk="0" h="1895" w="3696">
                    <a:moveTo>
                      <a:pt x="1848" y="1"/>
                    </a:moveTo>
                    <a:cubicBezTo>
                      <a:pt x="827" y="1"/>
                      <a:pt x="0" y="425"/>
                      <a:pt x="0" y="953"/>
                    </a:cubicBezTo>
                    <a:cubicBezTo>
                      <a:pt x="0" y="1470"/>
                      <a:pt x="827" y="1894"/>
                      <a:pt x="1848" y="1894"/>
                    </a:cubicBezTo>
                    <a:cubicBezTo>
                      <a:pt x="2870" y="1894"/>
                      <a:pt x="3696" y="1458"/>
                      <a:pt x="3696" y="953"/>
                    </a:cubicBezTo>
                    <a:cubicBezTo>
                      <a:pt x="3696" y="437"/>
                      <a:pt x="2870" y="1"/>
                      <a:pt x="184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3" name="Google Shape;5193;p54"/>
            <p:cNvGrpSpPr/>
            <p:nvPr/>
          </p:nvGrpSpPr>
          <p:grpSpPr>
            <a:xfrm>
              <a:off x="2397212" y="4100088"/>
              <a:ext cx="71537" cy="117376"/>
              <a:chOff x="2397212" y="4100088"/>
              <a:chExt cx="71537" cy="117376"/>
            </a:xfrm>
          </p:grpSpPr>
          <p:sp>
            <p:nvSpPr>
              <p:cNvPr id="5194" name="Google Shape;5194;p54"/>
              <p:cNvSpPr/>
              <p:nvPr/>
            </p:nvSpPr>
            <p:spPr>
              <a:xfrm>
                <a:off x="2397212" y="4118242"/>
                <a:ext cx="71537" cy="99221"/>
              </a:xfrm>
              <a:custGeom>
                <a:rect b="b" l="l" r="r" t="t"/>
                <a:pathLst>
                  <a:path extrusionOk="0" h="5143" w="3708">
                    <a:moveTo>
                      <a:pt x="1" y="1"/>
                    </a:moveTo>
                    <a:lnTo>
                      <a:pt x="1" y="4190"/>
                    </a:lnTo>
                    <a:cubicBezTo>
                      <a:pt x="1" y="4718"/>
                      <a:pt x="827" y="5143"/>
                      <a:pt x="1848" y="5143"/>
                    </a:cubicBezTo>
                    <a:cubicBezTo>
                      <a:pt x="2870" y="5143"/>
                      <a:pt x="3708" y="4706"/>
                      <a:pt x="3708" y="4190"/>
                    </a:cubicBezTo>
                    <a:lnTo>
                      <a:pt x="3708" y="1"/>
                    </a:lnTo>
                    <a:cubicBezTo>
                      <a:pt x="3708" y="517"/>
                      <a:pt x="2870" y="942"/>
                      <a:pt x="1848" y="942"/>
                    </a:cubicBezTo>
                    <a:cubicBezTo>
                      <a:pt x="827" y="942"/>
                      <a:pt x="1" y="517"/>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2397212" y="4100088"/>
                <a:ext cx="71537" cy="36328"/>
              </a:xfrm>
              <a:custGeom>
                <a:rect b="b" l="l" r="r" t="t"/>
                <a:pathLst>
                  <a:path extrusionOk="0" h="1883" w="3708">
                    <a:moveTo>
                      <a:pt x="1848" y="1"/>
                    </a:moveTo>
                    <a:cubicBezTo>
                      <a:pt x="827" y="1"/>
                      <a:pt x="1" y="414"/>
                      <a:pt x="1" y="942"/>
                    </a:cubicBezTo>
                    <a:cubicBezTo>
                      <a:pt x="1" y="1458"/>
                      <a:pt x="827" y="1883"/>
                      <a:pt x="1848" y="1883"/>
                    </a:cubicBezTo>
                    <a:cubicBezTo>
                      <a:pt x="2870" y="1883"/>
                      <a:pt x="3708" y="1458"/>
                      <a:pt x="3708" y="942"/>
                    </a:cubicBezTo>
                    <a:cubicBezTo>
                      <a:pt x="3708" y="425"/>
                      <a:pt x="2870" y="1"/>
                      <a:pt x="184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6" name="Google Shape;5196;p54"/>
            <p:cNvGrpSpPr/>
            <p:nvPr/>
          </p:nvGrpSpPr>
          <p:grpSpPr>
            <a:xfrm>
              <a:off x="2306421" y="4147258"/>
              <a:ext cx="71537" cy="70205"/>
              <a:chOff x="2306421" y="4147258"/>
              <a:chExt cx="71537" cy="70205"/>
            </a:xfrm>
          </p:grpSpPr>
          <p:sp>
            <p:nvSpPr>
              <p:cNvPr id="5197" name="Google Shape;5197;p54"/>
              <p:cNvSpPr/>
              <p:nvPr/>
            </p:nvSpPr>
            <p:spPr>
              <a:xfrm>
                <a:off x="2306421" y="4165412"/>
                <a:ext cx="71537" cy="52051"/>
              </a:xfrm>
              <a:custGeom>
                <a:rect b="b" l="l" r="r" t="t"/>
                <a:pathLst>
                  <a:path extrusionOk="0" h="2698" w="3708">
                    <a:moveTo>
                      <a:pt x="1" y="0"/>
                    </a:moveTo>
                    <a:lnTo>
                      <a:pt x="1" y="1745"/>
                    </a:lnTo>
                    <a:cubicBezTo>
                      <a:pt x="1" y="2273"/>
                      <a:pt x="839" y="2698"/>
                      <a:pt x="1860" y="2698"/>
                    </a:cubicBezTo>
                    <a:cubicBezTo>
                      <a:pt x="2882" y="2698"/>
                      <a:pt x="3708" y="2261"/>
                      <a:pt x="3708" y="1745"/>
                    </a:cubicBezTo>
                    <a:lnTo>
                      <a:pt x="3708" y="0"/>
                    </a:lnTo>
                    <a:cubicBezTo>
                      <a:pt x="3708" y="528"/>
                      <a:pt x="2882" y="953"/>
                      <a:pt x="1860" y="953"/>
                    </a:cubicBezTo>
                    <a:cubicBezTo>
                      <a:pt x="839" y="953"/>
                      <a:pt x="1" y="528"/>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2306421" y="4147258"/>
                <a:ext cx="71537" cy="36559"/>
              </a:xfrm>
              <a:custGeom>
                <a:rect b="b" l="l" r="r" t="t"/>
                <a:pathLst>
                  <a:path extrusionOk="0" h="1895" w="3708">
                    <a:moveTo>
                      <a:pt x="1860" y="0"/>
                    </a:moveTo>
                    <a:cubicBezTo>
                      <a:pt x="839" y="0"/>
                      <a:pt x="1" y="425"/>
                      <a:pt x="1" y="941"/>
                    </a:cubicBezTo>
                    <a:cubicBezTo>
                      <a:pt x="1" y="1469"/>
                      <a:pt x="839" y="1894"/>
                      <a:pt x="1860" y="1894"/>
                    </a:cubicBezTo>
                    <a:cubicBezTo>
                      <a:pt x="2882" y="1894"/>
                      <a:pt x="3708" y="1469"/>
                      <a:pt x="3708" y="941"/>
                    </a:cubicBezTo>
                    <a:cubicBezTo>
                      <a:pt x="3708" y="425"/>
                      <a:pt x="2882" y="0"/>
                      <a:pt x="186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199" name="Google Shape;5199;p54"/>
          <p:cNvSpPr/>
          <p:nvPr/>
        </p:nvSpPr>
        <p:spPr>
          <a:xfrm>
            <a:off x="7558249" y="1400681"/>
            <a:ext cx="21002" cy="16009"/>
          </a:xfrm>
          <a:custGeom>
            <a:rect b="b" l="l" r="r" t="t"/>
            <a:pathLst>
              <a:path extrusionOk="0" h="987" w="1295">
                <a:moveTo>
                  <a:pt x="0" y="1"/>
                </a:moveTo>
                <a:lnTo>
                  <a:pt x="0" y="223"/>
                </a:lnTo>
                <a:lnTo>
                  <a:pt x="1294" y="987"/>
                </a:lnTo>
                <a:lnTo>
                  <a:pt x="1294"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7579240" y="1383502"/>
            <a:ext cx="50761" cy="33186"/>
          </a:xfrm>
          <a:custGeom>
            <a:rect b="b" l="l" r="r" t="t"/>
            <a:pathLst>
              <a:path extrusionOk="0" h="2046" w="3130">
                <a:moveTo>
                  <a:pt x="3130" y="0"/>
                </a:moveTo>
                <a:lnTo>
                  <a:pt x="0" y="1812"/>
                </a:lnTo>
                <a:lnTo>
                  <a:pt x="0" y="2046"/>
                </a:lnTo>
                <a:lnTo>
                  <a:pt x="3130" y="222"/>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7558249" y="1360322"/>
            <a:ext cx="90137" cy="52569"/>
          </a:xfrm>
          <a:custGeom>
            <a:rect b="b" l="l" r="r" t="t"/>
            <a:pathLst>
              <a:path extrusionOk="0" h="3241" w="5558">
                <a:moveTo>
                  <a:pt x="5545" y="0"/>
                </a:moveTo>
                <a:lnTo>
                  <a:pt x="2366" y="74"/>
                </a:lnTo>
                <a:lnTo>
                  <a:pt x="3179" y="641"/>
                </a:lnTo>
                <a:lnTo>
                  <a:pt x="0" y="2489"/>
                </a:lnTo>
                <a:lnTo>
                  <a:pt x="1294" y="3241"/>
                </a:lnTo>
                <a:lnTo>
                  <a:pt x="4424" y="1429"/>
                </a:lnTo>
                <a:lnTo>
                  <a:pt x="5557" y="2144"/>
                </a:lnTo>
                <a:lnTo>
                  <a:pt x="55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7629996" y="1383502"/>
            <a:ext cx="18407" cy="13609"/>
          </a:xfrm>
          <a:custGeom>
            <a:rect b="b" l="l" r="r" t="t"/>
            <a:pathLst>
              <a:path extrusionOk="0" h="839" w="1135">
                <a:moveTo>
                  <a:pt x="1" y="0"/>
                </a:moveTo>
                <a:lnTo>
                  <a:pt x="1" y="222"/>
                </a:lnTo>
                <a:lnTo>
                  <a:pt x="987" y="838"/>
                </a:lnTo>
                <a:lnTo>
                  <a:pt x="1134" y="715"/>
                </a:lnTo>
                <a:lnTo>
                  <a:pt x="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7596629" y="1361506"/>
            <a:ext cx="13201" cy="10819"/>
          </a:xfrm>
          <a:custGeom>
            <a:rect b="b" l="l" r="r" t="t"/>
            <a:pathLst>
              <a:path extrusionOk="0" h="667" w="814">
                <a:moveTo>
                  <a:pt x="0" y="1"/>
                </a:moveTo>
                <a:lnTo>
                  <a:pt x="0" y="210"/>
                </a:lnTo>
                <a:lnTo>
                  <a:pt x="641" y="666"/>
                </a:lnTo>
                <a:lnTo>
                  <a:pt x="813" y="568"/>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7652381" y="1217410"/>
            <a:ext cx="76757" cy="142103"/>
          </a:xfrm>
          <a:custGeom>
            <a:rect b="b" l="l" r="r" t="t"/>
            <a:pathLst>
              <a:path extrusionOk="0" h="8761" w="4733">
                <a:moveTo>
                  <a:pt x="1" y="0"/>
                </a:moveTo>
                <a:lnTo>
                  <a:pt x="1" y="7553"/>
                </a:lnTo>
                <a:cubicBezTo>
                  <a:pt x="1" y="8219"/>
                  <a:pt x="1060" y="8761"/>
                  <a:pt x="2367" y="8761"/>
                </a:cubicBezTo>
                <a:cubicBezTo>
                  <a:pt x="3673" y="8761"/>
                  <a:pt x="4732" y="8219"/>
                  <a:pt x="4732" y="7553"/>
                </a:cubicBezTo>
                <a:lnTo>
                  <a:pt x="4732" y="0"/>
                </a:lnTo>
                <a:cubicBezTo>
                  <a:pt x="4732" y="666"/>
                  <a:pt x="3673" y="1208"/>
                  <a:pt x="2367" y="1208"/>
                </a:cubicBezTo>
                <a:cubicBezTo>
                  <a:pt x="1060"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7652381" y="1197815"/>
            <a:ext cx="76757" cy="39188"/>
          </a:xfrm>
          <a:custGeom>
            <a:rect b="b" l="l" r="r" t="t"/>
            <a:pathLst>
              <a:path extrusionOk="0" h="2416" w="4733">
                <a:moveTo>
                  <a:pt x="2367" y="1"/>
                </a:moveTo>
                <a:cubicBezTo>
                  <a:pt x="1060" y="1"/>
                  <a:pt x="1" y="531"/>
                  <a:pt x="1" y="1208"/>
                </a:cubicBezTo>
                <a:cubicBezTo>
                  <a:pt x="1" y="1874"/>
                  <a:pt x="1060" y="2416"/>
                  <a:pt x="2367" y="2416"/>
                </a:cubicBezTo>
                <a:cubicBezTo>
                  <a:pt x="3673" y="2416"/>
                  <a:pt x="4732" y="1874"/>
                  <a:pt x="4732" y="1208"/>
                </a:cubicBezTo>
                <a:cubicBezTo>
                  <a:pt x="4732" y="543"/>
                  <a:pt x="3673" y="1"/>
                  <a:pt x="23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7649591" y="1454260"/>
            <a:ext cx="21196" cy="16204"/>
          </a:xfrm>
          <a:custGeom>
            <a:rect b="b" l="l" r="r" t="t"/>
            <a:pathLst>
              <a:path extrusionOk="0" h="999" w="1307">
                <a:moveTo>
                  <a:pt x="0" y="0"/>
                </a:moveTo>
                <a:lnTo>
                  <a:pt x="0" y="234"/>
                </a:lnTo>
                <a:lnTo>
                  <a:pt x="1306" y="998"/>
                </a:lnTo>
                <a:lnTo>
                  <a:pt x="1306" y="764"/>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7670776" y="1437260"/>
            <a:ext cx="50761" cy="33202"/>
          </a:xfrm>
          <a:custGeom>
            <a:rect b="b" l="l" r="r" t="t"/>
            <a:pathLst>
              <a:path extrusionOk="0" h="2047" w="3130">
                <a:moveTo>
                  <a:pt x="3130" y="1"/>
                </a:moveTo>
                <a:lnTo>
                  <a:pt x="0" y="1812"/>
                </a:lnTo>
                <a:lnTo>
                  <a:pt x="0" y="2046"/>
                </a:lnTo>
                <a:lnTo>
                  <a:pt x="3130" y="223"/>
                </a:lnTo>
                <a:lnTo>
                  <a:pt x="313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7649591" y="1414080"/>
            <a:ext cx="90331" cy="52585"/>
          </a:xfrm>
          <a:custGeom>
            <a:rect b="b" l="l" r="r" t="t"/>
            <a:pathLst>
              <a:path extrusionOk="0" h="3242" w="5570">
                <a:moveTo>
                  <a:pt x="5545" y="1"/>
                </a:moveTo>
                <a:lnTo>
                  <a:pt x="2366" y="74"/>
                </a:lnTo>
                <a:lnTo>
                  <a:pt x="3192" y="629"/>
                </a:lnTo>
                <a:lnTo>
                  <a:pt x="0" y="2477"/>
                </a:lnTo>
                <a:lnTo>
                  <a:pt x="1306" y="3241"/>
                </a:lnTo>
                <a:lnTo>
                  <a:pt x="4436" y="1430"/>
                </a:lnTo>
                <a:lnTo>
                  <a:pt x="5570" y="2144"/>
                </a:lnTo>
                <a:lnTo>
                  <a:pt x="5570" y="2144"/>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7721532" y="1437260"/>
            <a:ext cx="18407" cy="13609"/>
          </a:xfrm>
          <a:custGeom>
            <a:rect b="b" l="l" r="r" t="t"/>
            <a:pathLst>
              <a:path extrusionOk="0" h="839" w="1135">
                <a:moveTo>
                  <a:pt x="1" y="1"/>
                </a:moveTo>
                <a:lnTo>
                  <a:pt x="1" y="223"/>
                </a:lnTo>
                <a:lnTo>
                  <a:pt x="987"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7687970" y="1415280"/>
            <a:ext cx="13396" cy="10803"/>
          </a:xfrm>
          <a:custGeom>
            <a:rect b="b" l="l" r="r" t="t"/>
            <a:pathLst>
              <a:path extrusionOk="0" h="666" w="826">
                <a:moveTo>
                  <a:pt x="0" y="0"/>
                </a:moveTo>
                <a:lnTo>
                  <a:pt x="0" y="210"/>
                </a:lnTo>
                <a:lnTo>
                  <a:pt x="641" y="666"/>
                </a:lnTo>
                <a:lnTo>
                  <a:pt x="826" y="555"/>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7743917" y="1270974"/>
            <a:ext cx="76563" cy="142314"/>
          </a:xfrm>
          <a:custGeom>
            <a:rect b="b" l="l" r="r" t="t"/>
            <a:pathLst>
              <a:path extrusionOk="0" h="8774" w="4721">
                <a:moveTo>
                  <a:pt x="1" y="0"/>
                </a:moveTo>
                <a:lnTo>
                  <a:pt x="1" y="7566"/>
                </a:lnTo>
                <a:cubicBezTo>
                  <a:pt x="1" y="8231"/>
                  <a:pt x="1061" y="8773"/>
                  <a:pt x="2367" y="8773"/>
                </a:cubicBezTo>
                <a:cubicBezTo>
                  <a:pt x="3660" y="8773"/>
                  <a:pt x="4720" y="8231"/>
                  <a:pt x="4720" y="7566"/>
                </a:cubicBezTo>
                <a:lnTo>
                  <a:pt x="4720" y="13"/>
                </a:lnTo>
                <a:cubicBezTo>
                  <a:pt x="4720" y="678"/>
                  <a:pt x="3673" y="1220"/>
                  <a:pt x="2367" y="1220"/>
                </a:cubicBezTo>
                <a:cubicBezTo>
                  <a:pt x="1061" y="1220"/>
                  <a:pt x="1" y="67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7743917" y="1251589"/>
            <a:ext cx="76563" cy="39188"/>
          </a:xfrm>
          <a:custGeom>
            <a:rect b="b" l="l" r="r" t="t"/>
            <a:pathLst>
              <a:path extrusionOk="0" h="2416" w="4721">
                <a:moveTo>
                  <a:pt x="2354" y="0"/>
                </a:moveTo>
                <a:cubicBezTo>
                  <a:pt x="1048" y="0"/>
                  <a:pt x="1" y="530"/>
                  <a:pt x="1" y="1208"/>
                </a:cubicBezTo>
                <a:cubicBezTo>
                  <a:pt x="1" y="1873"/>
                  <a:pt x="1061" y="2415"/>
                  <a:pt x="2354" y="2415"/>
                </a:cubicBezTo>
                <a:cubicBezTo>
                  <a:pt x="3660" y="2415"/>
                  <a:pt x="4720" y="1873"/>
                  <a:pt x="4720" y="1208"/>
                </a:cubicBezTo>
                <a:cubicBezTo>
                  <a:pt x="4720" y="530"/>
                  <a:pt x="3660" y="0"/>
                  <a:pt x="23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7741922" y="1507013"/>
            <a:ext cx="21196" cy="16009"/>
          </a:xfrm>
          <a:custGeom>
            <a:rect b="b" l="l" r="r" t="t"/>
            <a:pathLst>
              <a:path extrusionOk="0" h="987" w="1307">
                <a:moveTo>
                  <a:pt x="1" y="1"/>
                </a:moveTo>
                <a:lnTo>
                  <a:pt x="1" y="223"/>
                </a:lnTo>
                <a:lnTo>
                  <a:pt x="1307" y="987"/>
                </a:lnTo>
                <a:lnTo>
                  <a:pt x="1307" y="753"/>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7763107" y="1489834"/>
            <a:ext cx="50777" cy="33186"/>
          </a:xfrm>
          <a:custGeom>
            <a:rect b="b" l="l" r="r" t="t"/>
            <a:pathLst>
              <a:path extrusionOk="0" h="2046" w="3131">
                <a:moveTo>
                  <a:pt x="3130" y="0"/>
                </a:moveTo>
                <a:lnTo>
                  <a:pt x="1" y="1812"/>
                </a:lnTo>
                <a:lnTo>
                  <a:pt x="1" y="2046"/>
                </a:lnTo>
                <a:lnTo>
                  <a:pt x="3130" y="234"/>
                </a:lnTo>
                <a:lnTo>
                  <a:pt x="313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7741922" y="1466848"/>
            <a:ext cx="90348" cy="52374"/>
          </a:xfrm>
          <a:custGeom>
            <a:rect b="b" l="l" r="r" t="t"/>
            <a:pathLst>
              <a:path extrusionOk="0" h="3229" w="5571">
                <a:moveTo>
                  <a:pt x="5558" y="0"/>
                </a:moveTo>
                <a:lnTo>
                  <a:pt x="2379" y="62"/>
                </a:lnTo>
                <a:lnTo>
                  <a:pt x="3192" y="629"/>
                </a:lnTo>
                <a:lnTo>
                  <a:pt x="1" y="2477"/>
                </a:lnTo>
                <a:lnTo>
                  <a:pt x="1307" y="3229"/>
                </a:lnTo>
                <a:lnTo>
                  <a:pt x="4436" y="1417"/>
                </a:lnTo>
                <a:lnTo>
                  <a:pt x="5570" y="2132"/>
                </a:lnTo>
                <a:lnTo>
                  <a:pt x="55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7813879" y="1489834"/>
            <a:ext cx="18407" cy="13609"/>
          </a:xfrm>
          <a:custGeom>
            <a:rect b="b" l="l" r="r" t="t"/>
            <a:pathLst>
              <a:path extrusionOk="0" h="839" w="1135">
                <a:moveTo>
                  <a:pt x="0" y="0"/>
                </a:moveTo>
                <a:lnTo>
                  <a:pt x="0" y="234"/>
                </a:lnTo>
                <a:lnTo>
                  <a:pt x="986"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7780496" y="1467838"/>
            <a:ext cx="13201" cy="10819"/>
          </a:xfrm>
          <a:custGeom>
            <a:rect b="b" l="l" r="r" t="t"/>
            <a:pathLst>
              <a:path extrusionOk="0" h="667" w="814">
                <a:moveTo>
                  <a:pt x="1" y="1"/>
                </a:moveTo>
                <a:lnTo>
                  <a:pt x="1" y="223"/>
                </a:lnTo>
                <a:lnTo>
                  <a:pt x="629" y="666"/>
                </a:lnTo>
                <a:lnTo>
                  <a:pt x="814"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7836264" y="1323742"/>
            <a:ext cx="76741" cy="142103"/>
          </a:xfrm>
          <a:custGeom>
            <a:rect b="b" l="l" r="r" t="t"/>
            <a:pathLst>
              <a:path extrusionOk="0" h="8761" w="4732">
                <a:moveTo>
                  <a:pt x="0" y="0"/>
                </a:moveTo>
                <a:lnTo>
                  <a:pt x="0" y="7553"/>
                </a:lnTo>
                <a:cubicBezTo>
                  <a:pt x="0" y="8219"/>
                  <a:pt x="1060" y="8761"/>
                  <a:pt x="2366" y="8761"/>
                </a:cubicBezTo>
                <a:cubicBezTo>
                  <a:pt x="3672" y="8761"/>
                  <a:pt x="4732" y="8219"/>
                  <a:pt x="4732" y="7553"/>
                </a:cubicBezTo>
                <a:lnTo>
                  <a:pt x="4732" y="0"/>
                </a:lnTo>
                <a:cubicBezTo>
                  <a:pt x="4732" y="666"/>
                  <a:pt x="3672" y="1208"/>
                  <a:pt x="2366" y="1208"/>
                </a:cubicBezTo>
                <a:cubicBezTo>
                  <a:pt x="1060" y="1208"/>
                  <a:pt x="0" y="666"/>
                  <a:pt x="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7836264" y="1304147"/>
            <a:ext cx="76547" cy="39188"/>
          </a:xfrm>
          <a:custGeom>
            <a:rect b="b" l="l" r="r" t="t"/>
            <a:pathLst>
              <a:path extrusionOk="0" h="2416" w="4720">
                <a:moveTo>
                  <a:pt x="2354" y="1"/>
                </a:moveTo>
                <a:cubicBezTo>
                  <a:pt x="1048" y="1"/>
                  <a:pt x="0" y="543"/>
                  <a:pt x="0" y="1208"/>
                </a:cubicBezTo>
                <a:cubicBezTo>
                  <a:pt x="0" y="1874"/>
                  <a:pt x="1048"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7833863" y="1560187"/>
            <a:ext cx="21196" cy="16009"/>
          </a:xfrm>
          <a:custGeom>
            <a:rect b="b" l="l" r="r" t="t"/>
            <a:pathLst>
              <a:path extrusionOk="0" h="987" w="1307">
                <a:moveTo>
                  <a:pt x="1" y="0"/>
                </a:moveTo>
                <a:lnTo>
                  <a:pt x="1" y="235"/>
                </a:lnTo>
                <a:lnTo>
                  <a:pt x="1307" y="986"/>
                </a:lnTo>
                <a:lnTo>
                  <a:pt x="1307" y="752"/>
                </a:lnTo>
                <a:lnTo>
                  <a:pt x="1"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7855048" y="1542992"/>
            <a:ext cx="50566" cy="33202"/>
          </a:xfrm>
          <a:custGeom>
            <a:rect b="b" l="l" r="r" t="t"/>
            <a:pathLst>
              <a:path extrusionOk="0" h="2047" w="3118">
                <a:moveTo>
                  <a:pt x="3118" y="1"/>
                </a:moveTo>
                <a:lnTo>
                  <a:pt x="1" y="1812"/>
                </a:lnTo>
                <a:lnTo>
                  <a:pt x="1" y="2046"/>
                </a:lnTo>
                <a:lnTo>
                  <a:pt x="3118" y="235"/>
                </a:lnTo>
                <a:lnTo>
                  <a:pt x="31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7833863" y="1520006"/>
            <a:ext cx="90137" cy="52391"/>
          </a:xfrm>
          <a:custGeom>
            <a:rect b="b" l="l" r="r" t="t"/>
            <a:pathLst>
              <a:path extrusionOk="0" h="3230" w="5558">
                <a:moveTo>
                  <a:pt x="5545" y="1"/>
                </a:moveTo>
                <a:lnTo>
                  <a:pt x="2366" y="62"/>
                </a:lnTo>
                <a:lnTo>
                  <a:pt x="3192" y="629"/>
                </a:lnTo>
                <a:lnTo>
                  <a:pt x="1" y="2477"/>
                </a:lnTo>
                <a:lnTo>
                  <a:pt x="1307" y="3229"/>
                </a:lnTo>
                <a:lnTo>
                  <a:pt x="4424" y="1418"/>
                </a:lnTo>
                <a:lnTo>
                  <a:pt x="5558" y="2132"/>
                </a:lnTo>
                <a:lnTo>
                  <a:pt x="554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7905609" y="1542992"/>
            <a:ext cx="18407" cy="13609"/>
          </a:xfrm>
          <a:custGeom>
            <a:rect b="b" l="l" r="r" t="t"/>
            <a:pathLst>
              <a:path extrusionOk="0" h="839" w="1135">
                <a:moveTo>
                  <a:pt x="1" y="1"/>
                </a:moveTo>
                <a:lnTo>
                  <a:pt x="1" y="235"/>
                </a:lnTo>
                <a:lnTo>
                  <a:pt x="999" y="839"/>
                </a:lnTo>
                <a:lnTo>
                  <a:pt x="1135" y="715"/>
                </a:lnTo>
                <a:lnTo>
                  <a:pt x="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7872243" y="1521012"/>
            <a:ext cx="13396" cy="10803"/>
          </a:xfrm>
          <a:custGeom>
            <a:rect b="b" l="l" r="r" t="t"/>
            <a:pathLst>
              <a:path extrusionOk="0" h="666" w="826">
                <a:moveTo>
                  <a:pt x="0" y="0"/>
                </a:moveTo>
                <a:lnTo>
                  <a:pt x="0" y="222"/>
                </a:lnTo>
                <a:lnTo>
                  <a:pt x="641" y="666"/>
                </a:lnTo>
                <a:lnTo>
                  <a:pt x="826" y="567"/>
                </a:lnTo>
                <a:lnTo>
                  <a:pt x="0"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7927995" y="1376900"/>
            <a:ext cx="76757" cy="142120"/>
          </a:xfrm>
          <a:custGeom>
            <a:rect b="b" l="l" r="r" t="t"/>
            <a:pathLst>
              <a:path extrusionOk="0" h="8762" w="4733">
                <a:moveTo>
                  <a:pt x="1" y="1"/>
                </a:moveTo>
                <a:lnTo>
                  <a:pt x="1" y="7554"/>
                </a:lnTo>
                <a:cubicBezTo>
                  <a:pt x="1" y="8219"/>
                  <a:pt x="1061" y="8761"/>
                  <a:pt x="2367" y="8761"/>
                </a:cubicBezTo>
                <a:cubicBezTo>
                  <a:pt x="3673" y="8761"/>
                  <a:pt x="4732" y="8219"/>
                  <a:pt x="4732" y="7554"/>
                </a:cubicBezTo>
                <a:lnTo>
                  <a:pt x="4732" y="1"/>
                </a:lnTo>
                <a:cubicBezTo>
                  <a:pt x="4732" y="666"/>
                  <a:pt x="3673" y="1208"/>
                  <a:pt x="2367" y="1208"/>
                </a:cubicBezTo>
                <a:cubicBezTo>
                  <a:pt x="1061" y="1208"/>
                  <a:pt x="1" y="666"/>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7927995" y="1357321"/>
            <a:ext cx="76757" cy="39188"/>
          </a:xfrm>
          <a:custGeom>
            <a:rect b="b" l="l" r="r" t="t"/>
            <a:pathLst>
              <a:path extrusionOk="0" h="2416" w="4733">
                <a:moveTo>
                  <a:pt x="2367" y="0"/>
                </a:moveTo>
                <a:cubicBezTo>
                  <a:pt x="1061" y="0"/>
                  <a:pt x="1" y="542"/>
                  <a:pt x="1" y="1208"/>
                </a:cubicBezTo>
                <a:cubicBezTo>
                  <a:pt x="1" y="1873"/>
                  <a:pt x="1061" y="2415"/>
                  <a:pt x="2367" y="2415"/>
                </a:cubicBezTo>
                <a:cubicBezTo>
                  <a:pt x="3673" y="2415"/>
                  <a:pt x="4732" y="1873"/>
                  <a:pt x="4732" y="1208"/>
                </a:cubicBezTo>
                <a:cubicBezTo>
                  <a:pt x="4732" y="542"/>
                  <a:pt x="3673" y="0"/>
                  <a:pt x="23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7926210" y="1613345"/>
            <a:ext cx="21196" cy="16009"/>
          </a:xfrm>
          <a:custGeom>
            <a:rect b="b" l="l" r="r" t="t"/>
            <a:pathLst>
              <a:path extrusionOk="0" h="987" w="1307">
                <a:moveTo>
                  <a:pt x="0" y="1"/>
                </a:moveTo>
                <a:lnTo>
                  <a:pt x="0" y="235"/>
                </a:lnTo>
                <a:lnTo>
                  <a:pt x="1306" y="987"/>
                </a:lnTo>
                <a:lnTo>
                  <a:pt x="1306" y="753"/>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7947395" y="1596166"/>
            <a:ext cx="50566" cy="33186"/>
          </a:xfrm>
          <a:custGeom>
            <a:rect b="b" l="l" r="r" t="t"/>
            <a:pathLst>
              <a:path extrusionOk="0" h="2046" w="3118">
                <a:moveTo>
                  <a:pt x="3117" y="0"/>
                </a:moveTo>
                <a:lnTo>
                  <a:pt x="0" y="1812"/>
                </a:lnTo>
                <a:lnTo>
                  <a:pt x="0" y="2046"/>
                </a:lnTo>
                <a:lnTo>
                  <a:pt x="3117" y="234"/>
                </a:lnTo>
                <a:lnTo>
                  <a:pt x="31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7926210" y="1573180"/>
            <a:ext cx="90137" cy="52374"/>
          </a:xfrm>
          <a:custGeom>
            <a:rect b="b" l="l" r="r" t="t"/>
            <a:pathLst>
              <a:path extrusionOk="0" h="3229" w="5558">
                <a:moveTo>
                  <a:pt x="5557" y="0"/>
                </a:moveTo>
                <a:lnTo>
                  <a:pt x="2366" y="62"/>
                </a:lnTo>
                <a:lnTo>
                  <a:pt x="3191" y="629"/>
                </a:lnTo>
                <a:lnTo>
                  <a:pt x="0" y="2477"/>
                </a:lnTo>
                <a:lnTo>
                  <a:pt x="1306" y="3229"/>
                </a:lnTo>
                <a:lnTo>
                  <a:pt x="4423" y="1417"/>
                </a:lnTo>
                <a:lnTo>
                  <a:pt x="5557" y="2132"/>
                </a:lnTo>
                <a:lnTo>
                  <a:pt x="55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7997957" y="1596166"/>
            <a:ext cx="18407" cy="13609"/>
          </a:xfrm>
          <a:custGeom>
            <a:rect b="b" l="l" r="r" t="t"/>
            <a:pathLst>
              <a:path extrusionOk="0" h="839" w="1135">
                <a:moveTo>
                  <a:pt x="0" y="0"/>
                </a:moveTo>
                <a:lnTo>
                  <a:pt x="0" y="234"/>
                </a:lnTo>
                <a:lnTo>
                  <a:pt x="998" y="838"/>
                </a:lnTo>
                <a:lnTo>
                  <a:pt x="1134" y="715"/>
                </a:lnTo>
                <a:lnTo>
                  <a:pt x="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7964573" y="1574170"/>
            <a:ext cx="13412" cy="11013"/>
          </a:xfrm>
          <a:custGeom>
            <a:rect b="b" l="l" r="r" t="t"/>
            <a:pathLst>
              <a:path extrusionOk="0" h="679" w="827">
                <a:moveTo>
                  <a:pt x="1" y="1"/>
                </a:moveTo>
                <a:lnTo>
                  <a:pt x="1" y="223"/>
                </a:lnTo>
                <a:lnTo>
                  <a:pt x="641" y="679"/>
                </a:lnTo>
                <a:lnTo>
                  <a:pt x="826" y="568"/>
                </a:lnTo>
                <a:lnTo>
                  <a:pt x="1"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8020536" y="1430074"/>
            <a:ext cx="76547" cy="142103"/>
          </a:xfrm>
          <a:custGeom>
            <a:rect b="b" l="l" r="r" t="t"/>
            <a:pathLst>
              <a:path extrusionOk="0" h="8761" w="4720">
                <a:moveTo>
                  <a:pt x="1" y="0"/>
                </a:moveTo>
                <a:lnTo>
                  <a:pt x="1" y="7553"/>
                </a:lnTo>
                <a:cubicBezTo>
                  <a:pt x="1" y="8219"/>
                  <a:pt x="1060" y="8761"/>
                  <a:pt x="2354" y="8761"/>
                </a:cubicBezTo>
                <a:cubicBezTo>
                  <a:pt x="3660" y="8761"/>
                  <a:pt x="4720" y="8219"/>
                  <a:pt x="4720" y="7553"/>
                </a:cubicBezTo>
                <a:lnTo>
                  <a:pt x="4720" y="0"/>
                </a:lnTo>
                <a:cubicBezTo>
                  <a:pt x="4720" y="666"/>
                  <a:pt x="3660" y="1208"/>
                  <a:pt x="2354" y="1208"/>
                </a:cubicBezTo>
                <a:cubicBezTo>
                  <a:pt x="1048" y="1208"/>
                  <a:pt x="1" y="666"/>
                  <a:pt x="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8020536" y="1410479"/>
            <a:ext cx="76547" cy="39188"/>
          </a:xfrm>
          <a:custGeom>
            <a:rect b="b" l="l" r="r" t="t"/>
            <a:pathLst>
              <a:path extrusionOk="0" h="2416" w="4720">
                <a:moveTo>
                  <a:pt x="2354" y="1"/>
                </a:moveTo>
                <a:cubicBezTo>
                  <a:pt x="1048" y="1"/>
                  <a:pt x="1" y="543"/>
                  <a:pt x="1" y="1208"/>
                </a:cubicBezTo>
                <a:cubicBezTo>
                  <a:pt x="1" y="1874"/>
                  <a:pt x="1060" y="2416"/>
                  <a:pt x="2354" y="2416"/>
                </a:cubicBezTo>
                <a:cubicBezTo>
                  <a:pt x="3660" y="2416"/>
                  <a:pt x="4720" y="1874"/>
                  <a:pt x="4720" y="1208"/>
                </a:cubicBezTo>
                <a:cubicBezTo>
                  <a:pt x="4720" y="543"/>
                  <a:pt x="3660" y="1"/>
                  <a:pt x="235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4" name="Google Shape;5234;p54"/>
          <p:cNvGrpSpPr/>
          <p:nvPr/>
        </p:nvGrpSpPr>
        <p:grpSpPr>
          <a:xfrm>
            <a:off x="6227888" y="1898371"/>
            <a:ext cx="1882438" cy="1143564"/>
            <a:chOff x="2529950" y="4155175"/>
            <a:chExt cx="1137425" cy="690975"/>
          </a:xfrm>
        </p:grpSpPr>
        <p:sp>
          <p:nvSpPr>
            <p:cNvPr id="5235" name="Google Shape;5235;p54"/>
            <p:cNvSpPr/>
            <p:nvPr/>
          </p:nvSpPr>
          <p:spPr>
            <a:xfrm>
              <a:off x="2798800" y="4155175"/>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281665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2834675" y="4155175"/>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2852525" y="4155175"/>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2870375" y="4155175"/>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2942150" y="4155175"/>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2960000" y="4155175"/>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2798800"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281665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28346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28525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2888400" y="417322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2906250"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2924300" y="417322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2942150" y="417322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2960000"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2978025" y="4173225"/>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2995875" y="4173225"/>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301390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3031750"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3085500" y="4173225"/>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3103525" y="4173225"/>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3121375" y="417322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3139225" y="417322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3157250"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3228825" y="4173225"/>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3336475" y="417322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3354325" y="4173225"/>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2745075"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2798800"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281665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2834675" y="419107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2870375" y="419107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2888400" y="419107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2906250" y="4191075"/>
              <a:ext cx="8325" cy="8300"/>
            </a:xfrm>
            <a:custGeom>
              <a:rect b="b" l="l" r="r" t="t"/>
              <a:pathLst>
                <a:path extrusionOk="0" h="332" w="333">
                  <a:moveTo>
                    <a:pt x="167" y="0"/>
                  </a:moveTo>
                  <a:cubicBezTo>
                    <a:pt x="80" y="0"/>
                    <a:pt x="1" y="79"/>
                    <a:pt x="1" y="166"/>
                  </a:cubicBezTo>
                  <a:cubicBezTo>
                    <a:pt x="1" y="260"/>
                    <a:pt x="80" y="332"/>
                    <a:pt x="167" y="332"/>
                  </a:cubicBezTo>
                  <a:cubicBezTo>
                    <a:pt x="261" y="332"/>
                    <a:pt x="333" y="260"/>
                    <a:pt x="333" y="166"/>
                  </a:cubicBezTo>
                  <a:cubicBezTo>
                    <a:pt x="333" y="79"/>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2924300" y="419107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2942150" y="419107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2960000" y="419107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2978025" y="4191075"/>
              <a:ext cx="8325" cy="8300"/>
            </a:xfrm>
            <a:custGeom>
              <a:rect b="b" l="l" r="r" t="t"/>
              <a:pathLst>
                <a:path extrusionOk="0" h="332" w="333">
                  <a:moveTo>
                    <a:pt x="166" y="0"/>
                  </a:moveTo>
                  <a:cubicBezTo>
                    <a:pt x="73" y="0"/>
                    <a:pt x="0" y="79"/>
                    <a:pt x="0" y="166"/>
                  </a:cubicBezTo>
                  <a:cubicBezTo>
                    <a:pt x="0" y="260"/>
                    <a:pt x="73"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2995875" y="4191075"/>
              <a:ext cx="8325" cy="8300"/>
            </a:xfrm>
            <a:custGeom>
              <a:rect b="b" l="l" r="r" t="t"/>
              <a:pathLst>
                <a:path extrusionOk="0" h="332" w="333">
                  <a:moveTo>
                    <a:pt x="166" y="0"/>
                  </a:moveTo>
                  <a:cubicBezTo>
                    <a:pt x="80" y="0"/>
                    <a:pt x="1" y="79"/>
                    <a:pt x="1" y="166"/>
                  </a:cubicBezTo>
                  <a:cubicBezTo>
                    <a:pt x="1"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3103525" y="4191075"/>
              <a:ext cx="8325" cy="8300"/>
            </a:xfrm>
            <a:custGeom>
              <a:rect b="b" l="l" r="r" t="t"/>
              <a:pathLst>
                <a:path extrusionOk="0" h="332" w="333">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3121375" y="419107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26911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270917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2727025" y="42091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27450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27629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2798800" y="42091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281665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2888400" y="42091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2906250"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2924300"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2942150"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2960000" y="4209100"/>
              <a:ext cx="8325" cy="8325"/>
            </a:xfrm>
            <a:custGeom>
              <a:rect b="b" l="l" r="r" t="t"/>
              <a:pathLst>
                <a:path extrusionOk="0" h="333" w="333">
                  <a:moveTo>
                    <a:pt x="166" y="0"/>
                  </a:moveTo>
                  <a:cubicBezTo>
                    <a:pt x="80" y="0"/>
                    <a:pt x="0" y="73"/>
                    <a:pt x="0" y="166"/>
                  </a:cubicBezTo>
                  <a:cubicBezTo>
                    <a:pt x="0"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2978025"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2995875"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3228825" y="42091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3246875" y="42091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32647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3282750" y="42091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3300600" y="42091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3318450" y="42091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3336475" y="42091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3354325" y="42091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3372375" y="42091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3390225" y="42091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3461975" y="42091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3479825" y="42091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26911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270917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272702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27450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27629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279880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281665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28346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888400" y="4227125"/>
              <a:ext cx="8325" cy="8325"/>
            </a:xfrm>
            <a:custGeom>
              <a:rect b="b" l="l" r="r" t="t"/>
              <a:pathLst>
                <a:path extrusionOk="0" h="333" w="333">
                  <a:moveTo>
                    <a:pt x="167" y="1"/>
                  </a:moveTo>
                  <a:cubicBezTo>
                    <a:pt x="73" y="1"/>
                    <a:pt x="1" y="73"/>
                    <a:pt x="1" y="167"/>
                  </a:cubicBezTo>
                  <a:cubicBezTo>
                    <a:pt x="1" y="253"/>
                    <a:pt x="73"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2906250"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2924300"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2942150"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960000" y="4227125"/>
              <a:ext cx="8325" cy="8325"/>
            </a:xfrm>
            <a:custGeom>
              <a:rect b="b" l="l" r="r" t="t"/>
              <a:pathLst>
                <a:path extrusionOk="0" h="333" w="333">
                  <a:moveTo>
                    <a:pt x="166" y="1"/>
                  </a:moveTo>
                  <a:cubicBezTo>
                    <a:pt x="80" y="1"/>
                    <a:pt x="0" y="73"/>
                    <a:pt x="0" y="167"/>
                  </a:cubicBezTo>
                  <a:cubicBezTo>
                    <a:pt x="0"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2995875"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3228825" y="4227125"/>
              <a:ext cx="8325" cy="8325"/>
            </a:xfrm>
            <a:custGeom>
              <a:rect b="b" l="l" r="r" t="t"/>
              <a:pathLst>
                <a:path extrusionOk="0" h="333" w="333">
                  <a:moveTo>
                    <a:pt x="167" y="1"/>
                  </a:moveTo>
                  <a:cubicBezTo>
                    <a:pt x="80" y="1"/>
                    <a:pt x="1" y="73"/>
                    <a:pt x="1" y="167"/>
                  </a:cubicBezTo>
                  <a:cubicBezTo>
                    <a:pt x="1" y="253"/>
                    <a:pt x="80" y="332"/>
                    <a:pt x="167" y="332"/>
                  </a:cubicBezTo>
                  <a:cubicBezTo>
                    <a:pt x="261" y="332"/>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3246875" y="4227125"/>
              <a:ext cx="8300" cy="8325"/>
            </a:xfrm>
            <a:custGeom>
              <a:rect b="b" l="l" r="r" t="t"/>
              <a:pathLst>
                <a:path extrusionOk="0" h="333" w="332">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32647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3282750" y="4227125"/>
              <a:ext cx="8325" cy="8325"/>
            </a:xfrm>
            <a:custGeom>
              <a:rect b="b" l="l" r="r" t="t"/>
              <a:pathLst>
                <a:path extrusionOk="0" h="333" w="333">
                  <a:moveTo>
                    <a:pt x="166" y="1"/>
                  </a:moveTo>
                  <a:cubicBezTo>
                    <a:pt x="73" y="1"/>
                    <a:pt x="0" y="73"/>
                    <a:pt x="0" y="167"/>
                  </a:cubicBezTo>
                  <a:cubicBezTo>
                    <a:pt x="0"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3300600" y="4227125"/>
              <a:ext cx="8325" cy="8325"/>
            </a:xfrm>
            <a:custGeom>
              <a:rect b="b" l="l" r="r" t="t"/>
              <a:pathLst>
                <a:path extrusionOk="0" h="333" w="333">
                  <a:moveTo>
                    <a:pt x="166" y="1"/>
                  </a:moveTo>
                  <a:cubicBezTo>
                    <a:pt x="73" y="1"/>
                    <a:pt x="0" y="73"/>
                    <a:pt x="0" y="167"/>
                  </a:cubicBezTo>
                  <a:cubicBezTo>
                    <a:pt x="0"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3318450" y="4227125"/>
              <a:ext cx="8325" cy="8325"/>
            </a:xfrm>
            <a:custGeom>
              <a:rect b="b" l="l" r="r" t="t"/>
              <a:pathLst>
                <a:path extrusionOk="0" h="333" w="333">
                  <a:moveTo>
                    <a:pt x="166" y="1"/>
                  </a:moveTo>
                  <a:cubicBezTo>
                    <a:pt x="80" y="1"/>
                    <a:pt x="1" y="73"/>
                    <a:pt x="1" y="167"/>
                  </a:cubicBezTo>
                  <a:cubicBezTo>
                    <a:pt x="1" y="253"/>
                    <a:pt x="80"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3336475"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3354325" y="4227125"/>
              <a:ext cx="8325" cy="8325"/>
            </a:xfrm>
            <a:custGeom>
              <a:rect b="b" l="l" r="r" t="t"/>
              <a:pathLst>
                <a:path extrusionOk="0" h="333" w="333">
                  <a:moveTo>
                    <a:pt x="167" y="1"/>
                  </a:moveTo>
                  <a:cubicBezTo>
                    <a:pt x="73" y="1"/>
                    <a:pt x="1" y="73"/>
                    <a:pt x="1" y="167"/>
                  </a:cubicBezTo>
                  <a:cubicBezTo>
                    <a:pt x="1" y="253"/>
                    <a:pt x="73" y="332"/>
                    <a:pt x="167" y="332"/>
                  </a:cubicBezTo>
                  <a:cubicBezTo>
                    <a:pt x="260" y="332"/>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3372375" y="4227125"/>
              <a:ext cx="8300" cy="8325"/>
            </a:xfrm>
            <a:custGeom>
              <a:rect b="b" l="l" r="r" t="t"/>
              <a:pathLst>
                <a:path extrusionOk="0" h="333" w="332">
                  <a:moveTo>
                    <a:pt x="166" y="1"/>
                  </a:moveTo>
                  <a:cubicBezTo>
                    <a:pt x="72" y="1"/>
                    <a:pt x="0" y="73"/>
                    <a:pt x="0" y="167"/>
                  </a:cubicBezTo>
                  <a:cubicBezTo>
                    <a:pt x="0" y="253"/>
                    <a:pt x="72" y="332"/>
                    <a:pt x="166" y="332"/>
                  </a:cubicBezTo>
                  <a:cubicBezTo>
                    <a:pt x="252" y="332"/>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3390225" y="4227125"/>
              <a:ext cx="8300" cy="8325"/>
            </a:xfrm>
            <a:custGeom>
              <a:rect b="b" l="l" r="r" t="t"/>
              <a:pathLst>
                <a:path extrusionOk="0" h="333" w="332">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3408075" y="4227125"/>
              <a:ext cx="8300" cy="8325"/>
            </a:xfrm>
            <a:custGeom>
              <a:rect b="b" l="l" r="r" t="t"/>
              <a:pathLst>
                <a:path extrusionOk="0" h="333" w="332">
                  <a:moveTo>
                    <a:pt x="166" y="1"/>
                  </a:moveTo>
                  <a:cubicBezTo>
                    <a:pt x="79" y="1"/>
                    <a:pt x="0" y="73"/>
                    <a:pt x="0" y="167"/>
                  </a:cubicBezTo>
                  <a:cubicBezTo>
                    <a:pt x="0" y="253"/>
                    <a:pt x="79"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3426100" y="4227125"/>
              <a:ext cx="8325" cy="8325"/>
            </a:xfrm>
            <a:custGeom>
              <a:rect b="b" l="l" r="r" t="t"/>
              <a:pathLst>
                <a:path extrusionOk="0" h="333" w="333">
                  <a:moveTo>
                    <a:pt x="166" y="1"/>
                  </a:moveTo>
                  <a:cubicBezTo>
                    <a:pt x="72" y="1"/>
                    <a:pt x="0" y="73"/>
                    <a:pt x="0" y="167"/>
                  </a:cubicBezTo>
                  <a:cubicBezTo>
                    <a:pt x="0" y="253"/>
                    <a:pt x="72"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3443950" y="4227125"/>
              <a:ext cx="8325" cy="8325"/>
            </a:xfrm>
            <a:custGeom>
              <a:rect b="b" l="l" r="r" t="t"/>
              <a:pathLst>
                <a:path extrusionOk="0" h="333" w="333">
                  <a:moveTo>
                    <a:pt x="166" y="1"/>
                  </a:moveTo>
                  <a:cubicBezTo>
                    <a:pt x="72" y="1"/>
                    <a:pt x="0" y="73"/>
                    <a:pt x="0" y="167"/>
                  </a:cubicBezTo>
                  <a:cubicBezTo>
                    <a:pt x="0" y="253"/>
                    <a:pt x="72"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3461975" y="4227125"/>
              <a:ext cx="8325" cy="8325"/>
            </a:xfrm>
            <a:custGeom>
              <a:rect b="b" l="l" r="r" t="t"/>
              <a:pathLst>
                <a:path extrusionOk="0" h="333" w="333">
                  <a:moveTo>
                    <a:pt x="166" y="1"/>
                  </a:moveTo>
                  <a:cubicBezTo>
                    <a:pt x="73" y="1"/>
                    <a:pt x="1" y="73"/>
                    <a:pt x="1" y="167"/>
                  </a:cubicBezTo>
                  <a:cubicBezTo>
                    <a:pt x="1" y="253"/>
                    <a:pt x="73" y="332"/>
                    <a:pt x="166" y="332"/>
                  </a:cubicBezTo>
                  <a:cubicBezTo>
                    <a:pt x="253" y="332"/>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3479825" y="4227125"/>
              <a:ext cx="8325" cy="8325"/>
            </a:xfrm>
            <a:custGeom>
              <a:rect b="b" l="l" r="r" t="t"/>
              <a:pathLst>
                <a:path extrusionOk="0" h="333" w="333">
                  <a:moveTo>
                    <a:pt x="166" y="1"/>
                  </a:moveTo>
                  <a:cubicBezTo>
                    <a:pt x="73" y="1"/>
                    <a:pt x="1" y="73"/>
                    <a:pt x="1" y="167"/>
                  </a:cubicBezTo>
                  <a:cubicBezTo>
                    <a:pt x="1" y="253"/>
                    <a:pt x="73" y="332"/>
                    <a:pt x="166" y="332"/>
                  </a:cubicBezTo>
                  <a:cubicBezTo>
                    <a:pt x="260" y="332"/>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3497675" y="4227125"/>
              <a:ext cx="8325" cy="8325"/>
            </a:xfrm>
            <a:custGeom>
              <a:rect b="b" l="l" r="r" t="t"/>
              <a:pathLst>
                <a:path extrusionOk="0" h="333" w="333">
                  <a:moveTo>
                    <a:pt x="167" y="1"/>
                  </a:moveTo>
                  <a:cubicBezTo>
                    <a:pt x="80" y="1"/>
                    <a:pt x="1" y="73"/>
                    <a:pt x="1" y="167"/>
                  </a:cubicBezTo>
                  <a:cubicBezTo>
                    <a:pt x="1" y="253"/>
                    <a:pt x="80" y="332"/>
                    <a:pt x="167" y="332"/>
                  </a:cubicBezTo>
                  <a:cubicBezTo>
                    <a:pt x="260" y="332"/>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3515700" y="4227125"/>
              <a:ext cx="8325" cy="8325"/>
            </a:xfrm>
            <a:custGeom>
              <a:rect b="b" l="l" r="r" t="t"/>
              <a:pathLst>
                <a:path extrusionOk="0" h="333" w="333">
                  <a:moveTo>
                    <a:pt x="167" y="1"/>
                  </a:moveTo>
                  <a:cubicBezTo>
                    <a:pt x="73" y="1"/>
                    <a:pt x="1" y="73"/>
                    <a:pt x="1" y="167"/>
                  </a:cubicBezTo>
                  <a:cubicBezTo>
                    <a:pt x="1" y="253"/>
                    <a:pt x="73" y="332"/>
                    <a:pt x="167" y="332"/>
                  </a:cubicBezTo>
                  <a:cubicBezTo>
                    <a:pt x="253" y="332"/>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25658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25836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2601550"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26195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26374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2655450"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2673300"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272702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27450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27807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279880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28346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28525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2" y="260"/>
                    <a:pt x="332" y="167"/>
                  </a:cubicBezTo>
                  <a:cubicBezTo>
                    <a:pt x="332"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2906250"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29243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29421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2960000"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2978025"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3121375"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3139225" y="4244975"/>
              <a:ext cx="8325" cy="8325"/>
            </a:xfrm>
            <a:custGeom>
              <a:rect b="b" l="l" r="r" t="t"/>
              <a:pathLst>
                <a:path extrusionOk="0" h="333" w="333">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315725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3175100"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319312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3210975"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3228825" y="4244975"/>
              <a:ext cx="8325" cy="8325"/>
            </a:xfrm>
            <a:custGeom>
              <a:rect b="b" l="l" r="r" t="t"/>
              <a:pathLst>
                <a:path extrusionOk="0" h="333" w="333">
                  <a:moveTo>
                    <a:pt x="167" y="1"/>
                  </a:moveTo>
                  <a:cubicBezTo>
                    <a:pt x="80" y="1"/>
                    <a:pt x="1" y="80"/>
                    <a:pt x="1" y="167"/>
                  </a:cubicBezTo>
                  <a:cubicBezTo>
                    <a:pt x="1" y="260"/>
                    <a:pt x="80"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3246875"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32647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3282750"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3300600" y="4244975"/>
              <a:ext cx="8325" cy="8325"/>
            </a:xfrm>
            <a:custGeom>
              <a:rect b="b" l="l" r="r" t="t"/>
              <a:pathLst>
                <a:path extrusionOk="0" h="333" w="333">
                  <a:moveTo>
                    <a:pt x="166" y="1"/>
                  </a:moveTo>
                  <a:cubicBezTo>
                    <a:pt x="73" y="1"/>
                    <a:pt x="0" y="80"/>
                    <a:pt x="0" y="167"/>
                  </a:cubicBezTo>
                  <a:cubicBezTo>
                    <a:pt x="0"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3318450" y="4244975"/>
              <a:ext cx="8325" cy="8325"/>
            </a:xfrm>
            <a:custGeom>
              <a:rect b="b" l="l" r="r" t="t"/>
              <a:pathLst>
                <a:path extrusionOk="0" h="333" w="333">
                  <a:moveTo>
                    <a:pt x="166" y="1"/>
                  </a:moveTo>
                  <a:cubicBezTo>
                    <a:pt x="80" y="1"/>
                    <a:pt x="1" y="80"/>
                    <a:pt x="1" y="167"/>
                  </a:cubicBezTo>
                  <a:cubicBezTo>
                    <a:pt x="1"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3336475"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3354325" y="4244975"/>
              <a:ext cx="8325" cy="8325"/>
            </a:xfrm>
            <a:custGeom>
              <a:rect b="b" l="l" r="r" t="t"/>
              <a:pathLst>
                <a:path extrusionOk="0" h="333" w="333">
                  <a:moveTo>
                    <a:pt x="167" y="1"/>
                  </a:moveTo>
                  <a:cubicBezTo>
                    <a:pt x="73" y="1"/>
                    <a:pt x="1" y="80"/>
                    <a:pt x="1" y="167"/>
                  </a:cubicBezTo>
                  <a:cubicBezTo>
                    <a:pt x="1" y="260"/>
                    <a:pt x="73" y="332"/>
                    <a:pt x="167" y="332"/>
                  </a:cubicBezTo>
                  <a:cubicBezTo>
                    <a:pt x="260" y="332"/>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3372375" y="4244975"/>
              <a:ext cx="8300" cy="8325"/>
            </a:xfrm>
            <a:custGeom>
              <a:rect b="b" l="l" r="r" t="t"/>
              <a:pathLst>
                <a:path extrusionOk="0" h="333" w="332">
                  <a:moveTo>
                    <a:pt x="166" y="1"/>
                  </a:moveTo>
                  <a:cubicBezTo>
                    <a:pt x="72" y="1"/>
                    <a:pt x="0" y="80"/>
                    <a:pt x="0" y="167"/>
                  </a:cubicBezTo>
                  <a:cubicBezTo>
                    <a:pt x="0" y="260"/>
                    <a:pt x="72" y="332"/>
                    <a:pt x="166" y="332"/>
                  </a:cubicBezTo>
                  <a:cubicBezTo>
                    <a:pt x="252" y="332"/>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3390225"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3408075" y="4244975"/>
              <a:ext cx="8300" cy="8325"/>
            </a:xfrm>
            <a:custGeom>
              <a:rect b="b" l="l" r="r" t="t"/>
              <a:pathLst>
                <a:path extrusionOk="0" h="333" w="332">
                  <a:moveTo>
                    <a:pt x="166" y="1"/>
                  </a:moveTo>
                  <a:cubicBezTo>
                    <a:pt x="79" y="1"/>
                    <a:pt x="0" y="80"/>
                    <a:pt x="0" y="167"/>
                  </a:cubicBezTo>
                  <a:cubicBezTo>
                    <a:pt x="0" y="260"/>
                    <a:pt x="79"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3426100" y="4244975"/>
              <a:ext cx="8325" cy="8325"/>
            </a:xfrm>
            <a:custGeom>
              <a:rect b="b" l="l" r="r" t="t"/>
              <a:pathLst>
                <a:path extrusionOk="0" h="333" w="333">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3443950" y="4244975"/>
              <a:ext cx="8325" cy="8325"/>
            </a:xfrm>
            <a:custGeom>
              <a:rect b="b" l="l" r="r" t="t"/>
              <a:pathLst>
                <a:path extrusionOk="0" h="333" w="333">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3461975" y="4244975"/>
              <a:ext cx="8325" cy="8325"/>
            </a:xfrm>
            <a:custGeom>
              <a:rect b="b" l="l" r="r" t="t"/>
              <a:pathLst>
                <a:path extrusionOk="0" h="333" w="333">
                  <a:moveTo>
                    <a:pt x="166" y="1"/>
                  </a:moveTo>
                  <a:cubicBezTo>
                    <a:pt x="73" y="1"/>
                    <a:pt x="1" y="80"/>
                    <a:pt x="1" y="167"/>
                  </a:cubicBezTo>
                  <a:cubicBezTo>
                    <a:pt x="1"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3479825" y="4244975"/>
              <a:ext cx="8325" cy="8325"/>
            </a:xfrm>
            <a:custGeom>
              <a:rect b="b" l="l" r="r" t="t"/>
              <a:pathLst>
                <a:path extrusionOk="0" h="333" w="333">
                  <a:moveTo>
                    <a:pt x="166" y="1"/>
                  </a:moveTo>
                  <a:cubicBezTo>
                    <a:pt x="73" y="1"/>
                    <a:pt x="1" y="80"/>
                    <a:pt x="1" y="167"/>
                  </a:cubicBezTo>
                  <a:cubicBezTo>
                    <a:pt x="1" y="260"/>
                    <a:pt x="73"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3497675" y="4244975"/>
              <a:ext cx="8325" cy="8325"/>
            </a:xfrm>
            <a:custGeom>
              <a:rect b="b" l="l" r="r" t="t"/>
              <a:pathLst>
                <a:path extrusionOk="0" h="333" w="333">
                  <a:moveTo>
                    <a:pt x="167" y="1"/>
                  </a:moveTo>
                  <a:cubicBezTo>
                    <a:pt x="80" y="1"/>
                    <a:pt x="1" y="80"/>
                    <a:pt x="1" y="167"/>
                  </a:cubicBezTo>
                  <a:cubicBezTo>
                    <a:pt x="1" y="260"/>
                    <a:pt x="80" y="332"/>
                    <a:pt x="167" y="332"/>
                  </a:cubicBezTo>
                  <a:cubicBezTo>
                    <a:pt x="260" y="332"/>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3515700" y="4244975"/>
              <a:ext cx="8325" cy="8325"/>
            </a:xfrm>
            <a:custGeom>
              <a:rect b="b" l="l" r="r" t="t"/>
              <a:pathLst>
                <a:path extrusionOk="0" h="333" w="333">
                  <a:moveTo>
                    <a:pt x="167" y="1"/>
                  </a:moveTo>
                  <a:cubicBezTo>
                    <a:pt x="73" y="1"/>
                    <a:pt x="1" y="80"/>
                    <a:pt x="1" y="167"/>
                  </a:cubicBezTo>
                  <a:cubicBezTo>
                    <a:pt x="1" y="260"/>
                    <a:pt x="73" y="332"/>
                    <a:pt x="167" y="332"/>
                  </a:cubicBezTo>
                  <a:cubicBezTo>
                    <a:pt x="253" y="332"/>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3533550" y="4244975"/>
              <a:ext cx="8325" cy="8325"/>
            </a:xfrm>
            <a:custGeom>
              <a:rect b="b" l="l" r="r" t="t"/>
              <a:pathLst>
                <a:path extrusionOk="0" h="333" w="333">
                  <a:moveTo>
                    <a:pt x="167" y="1"/>
                  </a:moveTo>
                  <a:cubicBezTo>
                    <a:pt x="73" y="1"/>
                    <a:pt x="1" y="80"/>
                    <a:pt x="1" y="167"/>
                  </a:cubicBezTo>
                  <a:cubicBezTo>
                    <a:pt x="1" y="260"/>
                    <a:pt x="73" y="332"/>
                    <a:pt x="167" y="332"/>
                  </a:cubicBezTo>
                  <a:cubicBezTo>
                    <a:pt x="261" y="332"/>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3551600" y="4244975"/>
              <a:ext cx="8300" cy="8325"/>
            </a:xfrm>
            <a:custGeom>
              <a:rect b="b" l="l" r="r" t="t"/>
              <a:pathLst>
                <a:path extrusionOk="0" h="333" w="332">
                  <a:moveTo>
                    <a:pt x="166" y="1"/>
                  </a:moveTo>
                  <a:cubicBezTo>
                    <a:pt x="72" y="1"/>
                    <a:pt x="0" y="80"/>
                    <a:pt x="0" y="167"/>
                  </a:cubicBezTo>
                  <a:cubicBezTo>
                    <a:pt x="0" y="260"/>
                    <a:pt x="72"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3569450" y="4244975"/>
              <a:ext cx="8300" cy="8325"/>
            </a:xfrm>
            <a:custGeom>
              <a:rect b="b" l="l" r="r" t="t"/>
              <a:pathLst>
                <a:path extrusionOk="0" h="333" w="332">
                  <a:moveTo>
                    <a:pt x="166" y="1"/>
                  </a:moveTo>
                  <a:cubicBezTo>
                    <a:pt x="72" y="1"/>
                    <a:pt x="0" y="80"/>
                    <a:pt x="0" y="167"/>
                  </a:cubicBezTo>
                  <a:cubicBezTo>
                    <a:pt x="0" y="260"/>
                    <a:pt x="72"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3587300" y="4244975"/>
              <a:ext cx="8300" cy="8325"/>
            </a:xfrm>
            <a:custGeom>
              <a:rect b="b" l="l" r="r" t="t"/>
              <a:pathLst>
                <a:path extrusionOk="0" h="333" w="332">
                  <a:moveTo>
                    <a:pt x="166" y="1"/>
                  </a:moveTo>
                  <a:cubicBezTo>
                    <a:pt x="80" y="1"/>
                    <a:pt x="0" y="80"/>
                    <a:pt x="0" y="167"/>
                  </a:cubicBezTo>
                  <a:cubicBezTo>
                    <a:pt x="0" y="260"/>
                    <a:pt x="80" y="332"/>
                    <a:pt x="166" y="332"/>
                  </a:cubicBezTo>
                  <a:cubicBezTo>
                    <a:pt x="260" y="332"/>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3605325" y="4244975"/>
              <a:ext cx="8325" cy="8325"/>
            </a:xfrm>
            <a:custGeom>
              <a:rect b="b" l="l" r="r" t="t"/>
              <a:pathLst>
                <a:path extrusionOk="0" h="333" w="333">
                  <a:moveTo>
                    <a:pt x="166" y="1"/>
                  </a:moveTo>
                  <a:cubicBezTo>
                    <a:pt x="73" y="1"/>
                    <a:pt x="0" y="80"/>
                    <a:pt x="0" y="167"/>
                  </a:cubicBezTo>
                  <a:cubicBezTo>
                    <a:pt x="0" y="260"/>
                    <a:pt x="73" y="332"/>
                    <a:pt x="166" y="332"/>
                  </a:cubicBezTo>
                  <a:cubicBezTo>
                    <a:pt x="253" y="332"/>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2547800"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25658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25836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2601550"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26195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26374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2655450"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2673300"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26911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270917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272702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3" y="261"/>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27450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27629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27807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279880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28346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28525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28703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2906250"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29243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29421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2995875"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30139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3103525"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3121375"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3139225" y="4263000"/>
              <a:ext cx="8325" cy="8325"/>
            </a:xfrm>
            <a:custGeom>
              <a:rect b="b" l="l" r="r" t="t"/>
              <a:pathLst>
                <a:path extrusionOk="0" h="333" w="333">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315725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319312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3210975"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3228825" y="4263000"/>
              <a:ext cx="8325" cy="8325"/>
            </a:xfrm>
            <a:custGeom>
              <a:rect b="b" l="l" r="r" t="t"/>
              <a:pathLst>
                <a:path extrusionOk="0" h="333" w="333">
                  <a:moveTo>
                    <a:pt x="167" y="1"/>
                  </a:moveTo>
                  <a:cubicBezTo>
                    <a:pt x="80" y="1"/>
                    <a:pt x="1" y="73"/>
                    <a:pt x="1" y="167"/>
                  </a:cubicBezTo>
                  <a:cubicBezTo>
                    <a:pt x="1" y="261"/>
                    <a:pt x="80"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3246875"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32647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3282750"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3300600"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3318450" y="4263000"/>
              <a:ext cx="8325" cy="8325"/>
            </a:xfrm>
            <a:custGeom>
              <a:rect b="b" l="l" r="r" t="t"/>
              <a:pathLst>
                <a:path extrusionOk="0" h="333" w="333">
                  <a:moveTo>
                    <a:pt x="166" y="1"/>
                  </a:moveTo>
                  <a:cubicBezTo>
                    <a:pt x="80" y="1"/>
                    <a:pt x="1" y="73"/>
                    <a:pt x="1" y="167"/>
                  </a:cubicBezTo>
                  <a:cubicBezTo>
                    <a:pt x="1"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3336475"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3354325" y="4263000"/>
              <a:ext cx="8325" cy="8325"/>
            </a:xfrm>
            <a:custGeom>
              <a:rect b="b" l="l" r="r" t="t"/>
              <a:pathLst>
                <a:path extrusionOk="0" h="333" w="333">
                  <a:moveTo>
                    <a:pt x="167" y="1"/>
                  </a:moveTo>
                  <a:cubicBezTo>
                    <a:pt x="73" y="1"/>
                    <a:pt x="1" y="73"/>
                    <a:pt x="1" y="167"/>
                  </a:cubicBezTo>
                  <a:cubicBezTo>
                    <a:pt x="1" y="261"/>
                    <a:pt x="73" y="333"/>
                    <a:pt x="167" y="333"/>
                  </a:cubicBezTo>
                  <a:cubicBezTo>
                    <a:pt x="260" y="333"/>
                    <a:pt x="333" y="261"/>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3372375" y="4263000"/>
              <a:ext cx="8300" cy="8325"/>
            </a:xfrm>
            <a:custGeom>
              <a:rect b="b" l="l" r="r" t="t"/>
              <a:pathLst>
                <a:path extrusionOk="0" h="333" w="332">
                  <a:moveTo>
                    <a:pt x="166" y="1"/>
                  </a:moveTo>
                  <a:cubicBezTo>
                    <a:pt x="72" y="1"/>
                    <a:pt x="0" y="73"/>
                    <a:pt x="0" y="167"/>
                  </a:cubicBezTo>
                  <a:cubicBezTo>
                    <a:pt x="0" y="261"/>
                    <a:pt x="72" y="333"/>
                    <a:pt x="166" y="333"/>
                  </a:cubicBezTo>
                  <a:cubicBezTo>
                    <a:pt x="252" y="333"/>
                    <a:pt x="332" y="261"/>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3390225"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3408075" y="4263000"/>
              <a:ext cx="8300" cy="8325"/>
            </a:xfrm>
            <a:custGeom>
              <a:rect b="b" l="l" r="r" t="t"/>
              <a:pathLst>
                <a:path extrusionOk="0" h="333" w="332">
                  <a:moveTo>
                    <a:pt x="166" y="1"/>
                  </a:moveTo>
                  <a:cubicBezTo>
                    <a:pt x="79" y="1"/>
                    <a:pt x="0" y="73"/>
                    <a:pt x="0" y="167"/>
                  </a:cubicBezTo>
                  <a:cubicBezTo>
                    <a:pt x="0" y="261"/>
                    <a:pt x="79"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3426100" y="4263000"/>
              <a:ext cx="8325" cy="8325"/>
            </a:xfrm>
            <a:custGeom>
              <a:rect b="b" l="l" r="r" t="t"/>
              <a:pathLst>
                <a:path extrusionOk="0" h="333" w="333">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3443950" y="4263000"/>
              <a:ext cx="8325" cy="8325"/>
            </a:xfrm>
            <a:custGeom>
              <a:rect b="b" l="l" r="r" t="t"/>
              <a:pathLst>
                <a:path extrusionOk="0" h="333" w="333">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3461975" y="4263000"/>
              <a:ext cx="8325" cy="8325"/>
            </a:xfrm>
            <a:custGeom>
              <a:rect b="b" l="l" r="r" t="t"/>
              <a:pathLst>
                <a:path extrusionOk="0" h="333" w="333">
                  <a:moveTo>
                    <a:pt x="166" y="1"/>
                  </a:moveTo>
                  <a:cubicBezTo>
                    <a:pt x="73" y="1"/>
                    <a:pt x="1" y="73"/>
                    <a:pt x="1" y="167"/>
                  </a:cubicBezTo>
                  <a:cubicBezTo>
                    <a:pt x="1"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3479825" y="4263000"/>
              <a:ext cx="8325" cy="8325"/>
            </a:xfrm>
            <a:custGeom>
              <a:rect b="b" l="l" r="r" t="t"/>
              <a:pathLst>
                <a:path extrusionOk="0" h="333" w="333">
                  <a:moveTo>
                    <a:pt x="166" y="1"/>
                  </a:moveTo>
                  <a:cubicBezTo>
                    <a:pt x="73" y="1"/>
                    <a:pt x="1" y="73"/>
                    <a:pt x="1" y="167"/>
                  </a:cubicBezTo>
                  <a:cubicBezTo>
                    <a:pt x="1"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3497675" y="4263000"/>
              <a:ext cx="8325" cy="8325"/>
            </a:xfrm>
            <a:custGeom>
              <a:rect b="b" l="l" r="r" t="t"/>
              <a:pathLst>
                <a:path extrusionOk="0" h="333" w="333">
                  <a:moveTo>
                    <a:pt x="167" y="1"/>
                  </a:moveTo>
                  <a:cubicBezTo>
                    <a:pt x="80" y="1"/>
                    <a:pt x="1" y="73"/>
                    <a:pt x="1" y="167"/>
                  </a:cubicBezTo>
                  <a:cubicBezTo>
                    <a:pt x="1" y="261"/>
                    <a:pt x="80" y="333"/>
                    <a:pt x="167" y="333"/>
                  </a:cubicBezTo>
                  <a:cubicBezTo>
                    <a:pt x="260" y="333"/>
                    <a:pt x="332" y="261"/>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35157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3" y="261"/>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3533550" y="4263000"/>
              <a:ext cx="8325" cy="8325"/>
            </a:xfrm>
            <a:custGeom>
              <a:rect b="b" l="l" r="r" t="t"/>
              <a:pathLst>
                <a:path extrusionOk="0" h="333" w="333">
                  <a:moveTo>
                    <a:pt x="167" y="1"/>
                  </a:moveTo>
                  <a:cubicBezTo>
                    <a:pt x="73" y="1"/>
                    <a:pt x="1" y="73"/>
                    <a:pt x="1" y="167"/>
                  </a:cubicBezTo>
                  <a:cubicBezTo>
                    <a:pt x="1" y="261"/>
                    <a:pt x="73" y="333"/>
                    <a:pt x="167" y="333"/>
                  </a:cubicBezTo>
                  <a:cubicBezTo>
                    <a:pt x="261" y="333"/>
                    <a:pt x="333" y="261"/>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3551600" y="4263000"/>
              <a:ext cx="8300" cy="8325"/>
            </a:xfrm>
            <a:custGeom>
              <a:rect b="b" l="l" r="r" t="t"/>
              <a:pathLst>
                <a:path extrusionOk="0" h="333" w="332">
                  <a:moveTo>
                    <a:pt x="166" y="1"/>
                  </a:moveTo>
                  <a:cubicBezTo>
                    <a:pt x="72" y="1"/>
                    <a:pt x="0" y="73"/>
                    <a:pt x="0" y="167"/>
                  </a:cubicBezTo>
                  <a:cubicBezTo>
                    <a:pt x="0" y="261"/>
                    <a:pt x="72"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3569450" y="4263000"/>
              <a:ext cx="8300" cy="8325"/>
            </a:xfrm>
            <a:custGeom>
              <a:rect b="b" l="l" r="r" t="t"/>
              <a:pathLst>
                <a:path extrusionOk="0" h="333" w="332">
                  <a:moveTo>
                    <a:pt x="166" y="1"/>
                  </a:moveTo>
                  <a:cubicBezTo>
                    <a:pt x="72" y="1"/>
                    <a:pt x="0" y="73"/>
                    <a:pt x="0" y="167"/>
                  </a:cubicBezTo>
                  <a:cubicBezTo>
                    <a:pt x="0" y="261"/>
                    <a:pt x="72"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3587300" y="4263000"/>
              <a:ext cx="8300" cy="8325"/>
            </a:xfrm>
            <a:custGeom>
              <a:rect b="b" l="l" r="r" t="t"/>
              <a:pathLst>
                <a:path extrusionOk="0" h="333" w="332">
                  <a:moveTo>
                    <a:pt x="166" y="1"/>
                  </a:moveTo>
                  <a:cubicBezTo>
                    <a:pt x="80" y="1"/>
                    <a:pt x="0" y="73"/>
                    <a:pt x="0" y="167"/>
                  </a:cubicBezTo>
                  <a:cubicBezTo>
                    <a:pt x="0" y="261"/>
                    <a:pt x="80"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3605325" y="4263000"/>
              <a:ext cx="8325" cy="8325"/>
            </a:xfrm>
            <a:custGeom>
              <a:rect b="b" l="l" r="r" t="t"/>
              <a:pathLst>
                <a:path extrusionOk="0" h="333" w="333">
                  <a:moveTo>
                    <a:pt x="166" y="1"/>
                  </a:moveTo>
                  <a:cubicBezTo>
                    <a:pt x="73" y="1"/>
                    <a:pt x="0" y="73"/>
                    <a:pt x="0" y="167"/>
                  </a:cubicBezTo>
                  <a:cubicBezTo>
                    <a:pt x="0" y="261"/>
                    <a:pt x="73" y="333"/>
                    <a:pt x="166" y="333"/>
                  </a:cubicBezTo>
                  <a:cubicBezTo>
                    <a:pt x="253" y="333"/>
                    <a:pt x="332" y="261"/>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3623175" y="4263000"/>
              <a:ext cx="8325" cy="8325"/>
            </a:xfrm>
            <a:custGeom>
              <a:rect b="b" l="l" r="r" t="t"/>
              <a:pathLst>
                <a:path extrusionOk="0" h="333" w="333">
                  <a:moveTo>
                    <a:pt x="166" y="1"/>
                  </a:moveTo>
                  <a:cubicBezTo>
                    <a:pt x="73" y="1"/>
                    <a:pt x="0" y="73"/>
                    <a:pt x="0" y="167"/>
                  </a:cubicBezTo>
                  <a:cubicBezTo>
                    <a:pt x="0" y="261"/>
                    <a:pt x="73" y="333"/>
                    <a:pt x="166" y="333"/>
                  </a:cubicBezTo>
                  <a:cubicBezTo>
                    <a:pt x="260" y="333"/>
                    <a:pt x="332" y="261"/>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3641200" y="4263000"/>
              <a:ext cx="8325" cy="8325"/>
            </a:xfrm>
            <a:custGeom>
              <a:rect b="b" l="l" r="r" t="t"/>
              <a:pathLst>
                <a:path extrusionOk="0" h="333" w="333">
                  <a:moveTo>
                    <a:pt x="167" y="1"/>
                  </a:moveTo>
                  <a:cubicBezTo>
                    <a:pt x="73" y="1"/>
                    <a:pt x="1" y="73"/>
                    <a:pt x="1" y="167"/>
                  </a:cubicBezTo>
                  <a:cubicBezTo>
                    <a:pt x="1" y="261"/>
                    <a:pt x="73" y="333"/>
                    <a:pt x="167" y="333"/>
                  </a:cubicBezTo>
                  <a:cubicBezTo>
                    <a:pt x="253" y="333"/>
                    <a:pt x="332" y="261"/>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25658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25836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260155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26195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26374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2655450"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2673300"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26911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270917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272702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27450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27629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27807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279880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2816650"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28346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28525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28703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2906250"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29243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30139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3085500"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3103525"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3121375"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3139225" y="4281050"/>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315725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3175100"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319312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3210975"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3228825" y="4281050"/>
              <a:ext cx="8325" cy="8300"/>
            </a:xfrm>
            <a:custGeom>
              <a:rect b="b" l="l" r="r" t="t"/>
              <a:pathLst>
                <a:path extrusionOk="0" h="332"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3246875"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32647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3282750"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3300600"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3318450" y="4281050"/>
              <a:ext cx="8325" cy="8300"/>
            </a:xfrm>
            <a:custGeom>
              <a:rect b="b" l="l" r="r" t="t"/>
              <a:pathLst>
                <a:path extrusionOk="0" h="332"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3336475"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3354325" y="4281050"/>
              <a:ext cx="8325" cy="8300"/>
            </a:xfrm>
            <a:custGeom>
              <a:rect b="b" l="l" r="r" t="t"/>
              <a:pathLst>
                <a:path extrusionOk="0" h="332"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3372375" y="4281050"/>
              <a:ext cx="8300" cy="8300"/>
            </a:xfrm>
            <a:custGeom>
              <a:rect b="b" l="l" r="r" t="t"/>
              <a:pathLst>
                <a:path extrusionOk="0" h="332"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3390225"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3408075" y="4281050"/>
              <a:ext cx="8300" cy="8300"/>
            </a:xfrm>
            <a:custGeom>
              <a:rect b="b" l="l" r="r" t="t"/>
              <a:pathLst>
                <a:path extrusionOk="0" h="332"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3426100" y="4281050"/>
              <a:ext cx="8325" cy="8300"/>
            </a:xfrm>
            <a:custGeom>
              <a:rect b="b" l="l" r="r" t="t"/>
              <a:pathLst>
                <a:path extrusionOk="0" h="332"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3443950" y="4281050"/>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3461975" y="4281050"/>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3479825" y="4281050"/>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3497675" y="4281050"/>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3515700" y="4281050"/>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3533550" y="4281050"/>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3551600" y="4281050"/>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3569450" y="4281050"/>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3587300" y="4281050"/>
              <a:ext cx="8300" cy="8300"/>
            </a:xfrm>
            <a:custGeom>
              <a:rect b="b" l="l" r="r" t="t"/>
              <a:pathLst>
                <a:path extrusionOk="0" h="332" w="332">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3605325" y="4281050"/>
              <a:ext cx="8325" cy="8300"/>
            </a:xfrm>
            <a:custGeom>
              <a:rect b="b" l="l" r="r" t="t"/>
              <a:pathLst>
                <a:path extrusionOk="0" h="332" w="333">
                  <a:moveTo>
                    <a:pt x="166" y="0"/>
                  </a:moveTo>
                  <a:cubicBezTo>
                    <a:pt x="73" y="0"/>
                    <a:pt x="0" y="72"/>
                    <a:pt x="0" y="166"/>
                  </a:cubicBezTo>
                  <a:cubicBezTo>
                    <a:pt x="0"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3623175" y="4281050"/>
              <a:ext cx="8325" cy="8300"/>
            </a:xfrm>
            <a:custGeom>
              <a:rect b="b" l="l" r="r" t="t"/>
              <a:pathLst>
                <a:path extrusionOk="0" h="332" w="333">
                  <a:moveTo>
                    <a:pt x="166" y="0"/>
                  </a:moveTo>
                  <a:cubicBezTo>
                    <a:pt x="73" y="0"/>
                    <a:pt x="0" y="72"/>
                    <a:pt x="0" y="166"/>
                  </a:cubicBezTo>
                  <a:cubicBezTo>
                    <a:pt x="0"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25478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25658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25836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260155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2619575"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26374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2655450"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2673300"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26911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270917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272702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27450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27629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2816650"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28346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28525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28703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2906250"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29243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30496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3085500"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3103525"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3139225" y="429890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315725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3175100"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319312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3210975"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3228825" y="429890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3246875"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32647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3282750"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3300600" y="4298900"/>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3318450" y="4298900"/>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3336475"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3354325" y="4298900"/>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3372375" y="4298900"/>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3390225"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3408075" y="429890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3426100" y="429890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3443950" y="429890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3461975" y="4298900"/>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3479825" y="4298900"/>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3497675" y="429890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3515700" y="429890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3533550" y="429890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3551600" y="429890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3569450" y="429890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3587300" y="4298900"/>
              <a:ext cx="8300" cy="8300"/>
            </a:xfrm>
            <a:custGeom>
              <a:rect b="b" l="l" r="r" t="t"/>
              <a:pathLst>
                <a:path extrusionOk="0" h="332" w="332">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3605325" y="4298900"/>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25478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25658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25836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260155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26374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2655450"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2673300"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26911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270917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272702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27450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27629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2816650"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28346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28525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28703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30496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3085500"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3103525"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3139225" y="43169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3157250"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2" y="253"/>
                    <a:pt x="332" y="166"/>
                  </a:cubicBezTo>
                  <a:cubicBezTo>
                    <a:pt x="332"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3175100"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319312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3210975" y="4316925"/>
              <a:ext cx="8325" cy="8325"/>
            </a:xfrm>
            <a:custGeom>
              <a:rect b="b" l="l" r="r" t="t"/>
              <a:pathLst>
                <a:path extrusionOk="0" h="333" w="333">
                  <a:moveTo>
                    <a:pt x="167" y="0"/>
                  </a:moveTo>
                  <a:cubicBezTo>
                    <a:pt x="73" y="0"/>
                    <a:pt x="1" y="73"/>
                    <a:pt x="1" y="166"/>
                  </a:cubicBezTo>
                  <a:cubicBezTo>
                    <a:pt x="1" y="253"/>
                    <a:pt x="73"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3228825" y="4316925"/>
              <a:ext cx="8325" cy="8325"/>
            </a:xfrm>
            <a:custGeom>
              <a:rect b="b" l="l" r="r" t="t"/>
              <a:pathLst>
                <a:path extrusionOk="0" h="333" w="333">
                  <a:moveTo>
                    <a:pt x="167" y="0"/>
                  </a:moveTo>
                  <a:cubicBezTo>
                    <a:pt x="80" y="0"/>
                    <a:pt x="1" y="73"/>
                    <a:pt x="1" y="166"/>
                  </a:cubicBezTo>
                  <a:cubicBezTo>
                    <a:pt x="1" y="253"/>
                    <a:pt x="80" y="332"/>
                    <a:pt x="167" y="332"/>
                  </a:cubicBezTo>
                  <a:cubicBezTo>
                    <a:pt x="261" y="332"/>
                    <a:pt x="333" y="253"/>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3246875" y="4316925"/>
              <a:ext cx="8300" cy="8325"/>
            </a:xfrm>
            <a:custGeom>
              <a:rect b="b" l="l" r="r" t="t"/>
              <a:pathLst>
                <a:path extrusionOk="0" h="333" w="332">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32647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3282750" y="4316925"/>
              <a:ext cx="8325" cy="8325"/>
            </a:xfrm>
            <a:custGeom>
              <a:rect b="b" l="l" r="r" t="t"/>
              <a:pathLst>
                <a:path extrusionOk="0" h="333" w="333">
                  <a:moveTo>
                    <a:pt x="166" y="0"/>
                  </a:moveTo>
                  <a:cubicBezTo>
                    <a:pt x="73" y="0"/>
                    <a:pt x="0" y="73"/>
                    <a:pt x="0" y="166"/>
                  </a:cubicBezTo>
                  <a:cubicBezTo>
                    <a:pt x="0"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3300600" y="4316925"/>
              <a:ext cx="8325" cy="8325"/>
            </a:xfrm>
            <a:custGeom>
              <a:rect b="b" l="l" r="r" t="t"/>
              <a:pathLst>
                <a:path extrusionOk="0" h="333" w="333">
                  <a:moveTo>
                    <a:pt x="166" y="0"/>
                  </a:moveTo>
                  <a:cubicBezTo>
                    <a:pt x="73" y="0"/>
                    <a:pt x="0" y="73"/>
                    <a:pt x="0" y="166"/>
                  </a:cubicBezTo>
                  <a:cubicBezTo>
                    <a:pt x="0"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3318450" y="4316925"/>
              <a:ext cx="8325" cy="8325"/>
            </a:xfrm>
            <a:custGeom>
              <a:rect b="b" l="l" r="r" t="t"/>
              <a:pathLst>
                <a:path extrusionOk="0" h="333" w="333">
                  <a:moveTo>
                    <a:pt x="166" y="0"/>
                  </a:moveTo>
                  <a:cubicBezTo>
                    <a:pt x="80" y="0"/>
                    <a:pt x="1" y="73"/>
                    <a:pt x="1" y="166"/>
                  </a:cubicBezTo>
                  <a:cubicBezTo>
                    <a:pt x="1"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3336475" y="4316925"/>
              <a:ext cx="8325" cy="8325"/>
            </a:xfrm>
            <a:custGeom>
              <a:rect b="b" l="l" r="r" t="t"/>
              <a:pathLst>
                <a:path extrusionOk="0" h="333" w="333">
                  <a:moveTo>
                    <a:pt x="167" y="0"/>
                  </a:moveTo>
                  <a:cubicBezTo>
                    <a:pt x="73" y="0"/>
                    <a:pt x="1" y="73"/>
                    <a:pt x="1" y="166"/>
                  </a:cubicBezTo>
                  <a:cubicBezTo>
                    <a:pt x="1" y="253"/>
                    <a:pt x="73" y="332"/>
                    <a:pt x="167" y="332"/>
                  </a:cubicBezTo>
                  <a:cubicBezTo>
                    <a:pt x="253" y="332"/>
                    <a:pt x="333" y="253"/>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3354325" y="4316925"/>
              <a:ext cx="8325" cy="8325"/>
            </a:xfrm>
            <a:custGeom>
              <a:rect b="b" l="l" r="r" t="t"/>
              <a:pathLst>
                <a:path extrusionOk="0" h="333" w="333">
                  <a:moveTo>
                    <a:pt x="167" y="0"/>
                  </a:moveTo>
                  <a:cubicBezTo>
                    <a:pt x="73" y="0"/>
                    <a:pt x="1" y="73"/>
                    <a:pt x="1" y="166"/>
                  </a:cubicBezTo>
                  <a:cubicBezTo>
                    <a:pt x="1" y="253"/>
                    <a:pt x="73" y="332"/>
                    <a:pt x="167" y="332"/>
                  </a:cubicBezTo>
                  <a:cubicBezTo>
                    <a:pt x="260" y="332"/>
                    <a:pt x="333" y="253"/>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3372375" y="4316925"/>
              <a:ext cx="8300" cy="8325"/>
            </a:xfrm>
            <a:custGeom>
              <a:rect b="b" l="l" r="r" t="t"/>
              <a:pathLst>
                <a:path extrusionOk="0" h="333" w="332">
                  <a:moveTo>
                    <a:pt x="166" y="0"/>
                  </a:moveTo>
                  <a:cubicBezTo>
                    <a:pt x="72" y="0"/>
                    <a:pt x="0" y="73"/>
                    <a:pt x="0" y="166"/>
                  </a:cubicBezTo>
                  <a:cubicBezTo>
                    <a:pt x="0" y="253"/>
                    <a:pt x="72" y="332"/>
                    <a:pt x="166" y="332"/>
                  </a:cubicBezTo>
                  <a:cubicBezTo>
                    <a:pt x="252" y="332"/>
                    <a:pt x="332" y="253"/>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3390225"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3408075" y="4316925"/>
              <a:ext cx="8300" cy="8325"/>
            </a:xfrm>
            <a:custGeom>
              <a:rect b="b" l="l" r="r" t="t"/>
              <a:pathLst>
                <a:path extrusionOk="0" h="333" w="332">
                  <a:moveTo>
                    <a:pt x="166" y="0"/>
                  </a:moveTo>
                  <a:cubicBezTo>
                    <a:pt x="79" y="0"/>
                    <a:pt x="0" y="73"/>
                    <a:pt x="0" y="166"/>
                  </a:cubicBezTo>
                  <a:cubicBezTo>
                    <a:pt x="0" y="253"/>
                    <a:pt x="79"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3426100" y="4316925"/>
              <a:ext cx="8325" cy="8325"/>
            </a:xfrm>
            <a:custGeom>
              <a:rect b="b" l="l" r="r" t="t"/>
              <a:pathLst>
                <a:path extrusionOk="0" h="333" w="333">
                  <a:moveTo>
                    <a:pt x="166" y="0"/>
                  </a:moveTo>
                  <a:cubicBezTo>
                    <a:pt x="72" y="0"/>
                    <a:pt x="0" y="73"/>
                    <a:pt x="0" y="166"/>
                  </a:cubicBezTo>
                  <a:cubicBezTo>
                    <a:pt x="0" y="253"/>
                    <a:pt x="72"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3443950" y="4316925"/>
              <a:ext cx="8325" cy="8325"/>
            </a:xfrm>
            <a:custGeom>
              <a:rect b="b" l="l" r="r" t="t"/>
              <a:pathLst>
                <a:path extrusionOk="0" h="333" w="333">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3461975" y="4316925"/>
              <a:ext cx="8325" cy="8325"/>
            </a:xfrm>
            <a:custGeom>
              <a:rect b="b" l="l" r="r" t="t"/>
              <a:pathLst>
                <a:path extrusionOk="0" h="333" w="333">
                  <a:moveTo>
                    <a:pt x="166" y="0"/>
                  </a:moveTo>
                  <a:cubicBezTo>
                    <a:pt x="73" y="0"/>
                    <a:pt x="1" y="73"/>
                    <a:pt x="1" y="166"/>
                  </a:cubicBezTo>
                  <a:cubicBezTo>
                    <a:pt x="1" y="253"/>
                    <a:pt x="73" y="332"/>
                    <a:pt x="166" y="332"/>
                  </a:cubicBezTo>
                  <a:cubicBezTo>
                    <a:pt x="253" y="332"/>
                    <a:pt x="332" y="253"/>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3479825" y="4316925"/>
              <a:ext cx="8325" cy="8325"/>
            </a:xfrm>
            <a:custGeom>
              <a:rect b="b" l="l" r="r" t="t"/>
              <a:pathLst>
                <a:path extrusionOk="0" h="333" w="333">
                  <a:moveTo>
                    <a:pt x="166" y="0"/>
                  </a:moveTo>
                  <a:cubicBezTo>
                    <a:pt x="73" y="0"/>
                    <a:pt x="1" y="73"/>
                    <a:pt x="1" y="166"/>
                  </a:cubicBezTo>
                  <a:cubicBezTo>
                    <a:pt x="1" y="253"/>
                    <a:pt x="73"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3497675" y="4316925"/>
              <a:ext cx="8325" cy="8325"/>
            </a:xfrm>
            <a:custGeom>
              <a:rect b="b" l="l" r="r" t="t"/>
              <a:pathLst>
                <a:path extrusionOk="0" h="333" w="333">
                  <a:moveTo>
                    <a:pt x="167" y="0"/>
                  </a:moveTo>
                  <a:cubicBezTo>
                    <a:pt x="80" y="0"/>
                    <a:pt x="1" y="73"/>
                    <a:pt x="1" y="166"/>
                  </a:cubicBezTo>
                  <a:cubicBezTo>
                    <a:pt x="1" y="253"/>
                    <a:pt x="80" y="332"/>
                    <a:pt x="167" y="332"/>
                  </a:cubicBezTo>
                  <a:cubicBezTo>
                    <a:pt x="260" y="332"/>
                    <a:pt x="332" y="253"/>
                    <a:pt x="332" y="166"/>
                  </a:cubicBezTo>
                  <a:cubicBezTo>
                    <a:pt x="332"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3569450" y="4316925"/>
              <a:ext cx="8300" cy="8325"/>
            </a:xfrm>
            <a:custGeom>
              <a:rect b="b" l="l" r="r" t="t"/>
              <a:pathLst>
                <a:path extrusionOk="0" h="333" w="332">
                  <a:moveTo>
                    <a:pt x="166" y="0"/>
                  </a:moveTo>
                  <a:cubicBezTo>
                    <a:pt x="72" y="0"/>
                    <a:pt x="0" y="73"/>
                    <a:pt x="0" y="166"/>
                  </a:cubicBezTo>
                  <a:cubicBezTo>
                    <a:pt x="0" y="253"/>
                    <a:pt x="72"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25658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25836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2655450"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2673300"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26911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270917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272702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27450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27629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27807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2816650"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28346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28525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28703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3031750"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30496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3085500"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3103525"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3121375"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3139225" y="4334775"/>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315725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3175100"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319312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3210975" y="43347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3228825" y="43347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3246875" y="43347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32647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3282750" y="43347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3300600" y="43347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3318450" y="43347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3336475"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3354325" y="43347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3372375" y="43347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3390225"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3408075" y="43347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3426100" y="43347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3443950" y="43347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3461975" y="43347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3479825" y="43347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3497675" y="4334775"/>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3515700" y="43347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3569450" y="43347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2529950"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25478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2655450"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2673300"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26911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270917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272702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27450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27629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27807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279880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2816650"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28346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28525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28703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30496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3067650"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3067650" y="4335850"/>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3085500"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3103525"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3121375"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3139225" y="4352800"/>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315725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3175100"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319312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3210975"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3228825" y="4352800"/>
              <a:ext cx="8325" cy="8325"/>
            </a:xfrm>
            <a:custGeom>
              <a:rect b="b" l="l" r="r" t="t"/>
              <a:pathLst>
                <a:path extrusionOk="0" h="333" w="333">
                  <a:moveTo>
                    <a:pt x="167" y="1"/>
                  </a:moveTo>
                  <a:cubicBezTo>
                    <a:pt x="80" y="1"/>
                    <a:pt x="1" y="73"/>
                    <a:pt x="1" y="167"/>
                  </a:cubicBezTo>
                  <a:cubicBezTo>
                    <a:pt x="1" y="260"/>
                    <a:pt x="80"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3246875" y="4352800"/>
              <a:ext cx="8300" cy="8325"/>
            </a:xfrm>
            <a:custGeom>
              <a:rect b="b" l="l" r="r" t="t"/>
              <a:pathLst>
                <a:path extrusionOk="0" h="333" w="332">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32647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3282750" y="4352800"/>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3300600" y="4352800"/>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3318450" y="4352800"/>
              <a:ext cx="8325" cy="8325"/>
            </a:xfrm>
            <a:custGeom>
              <a:rect b="b" l="l" r="r" t="t"/>
              <a:pathLst>
                <a:path extrusionOk="0" h="333" w="333">
                  <a:moveTo>
                    <a:pt x="166" y="1"/>
                  </a:moveTo>
                  <a:cubicBezTo>
                    <a:pt x="80" y="1"/>
                    <a:pt x="1" y="73"/>
                    <a:pt x="1" y="167"/>
                  </a:cubicBezTo>
                  <a:cubicBezTo>
                    <a:pt x="1"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3336475"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3354325" y="4352800"/>
              <a:ext cx="8325" cy="8325"/>
            </a:xfrm>
            <a:custGeom>
              <a:rect b="b" l="l" r="r" t="t"/>
              <a:pathLst>
                <a:path extrusionOk="0" h="333" w="333">
                  <a:moveTo>
                    <a:pt x="167" y="1"/>
                  </a:moveTo>
                  <a:cubicBezTo>
                    <a:pt x="73" y="1"/>
                    <a:pt x="1" y="73"/>
                    <a:pt x="1" y="167"/>
                  </a:cubicBezTo>
                  <a:cubicBezTo>
                    <a:pt x="1" y="260"/>
                    <a:pt x="73" y="332"/>
                    <a:pt x="167" y="332"/>
                  </a:cubicBezTo>
                  <a:cubicBezTo>
                    <a:pt x="260" y="332"/>
                    <a:pt x="333" y="260"/>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3372375" y="4352800"/>
              <a:ext cx="8300" cy="8325"/>
            </a:xfrm>
            <a:custGeom>
              <a:rect b="b" l="l" r="r" t="t"/>
              <a:pathLst>
                <a:path extrusionOk="0" h="333" w="332">
                  <a:moveTo>
                    <a:pt x="166" y="1"/>
                  </a:moveTo>
                  <a:cubicBezTo>
                    <a:pt x="72" y="1"/>
                    <a:pt x="0" y="73"/>
                    <a:pt x="0" y="167"/>
                  </a:cubicBezTo>
                  <a:cubicBezTo>
                    <a:pt x="0" y="260"/>
                    <a:pt x="72" y="332"/>
                    <a:pt x="166" y="332"/>
                  </a:cubicBezTo>
                  <a:cubicBezTo>
                    <a:pt x="252" y="332"/>
                    <a:pt x="332" y="260"/>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3390225" y="4352800"/>
              <a:ext cx="8300" cy="8325"/>
            </a:xfrm>
            <a:custGeom>
              <a:rect b="b" l="l" r="r" t="t"/>
              <a:pathLst>
                <a:path extrusionOk="0" h="333" w="332">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3408075" y="4352800"/>
              <a:ext cx="8300" cy="8325"/>
            </a:xfrm>
            <a:custGeom>
              <a:rect b="b" l="l" r="r" t="t"/>
              <a:pathLst>
                <a:path extrusionOk="0" h="333" w="332">
                  <a:moveTo>
                    <a:pt x="166" y="1"/>
                  </a:moveTo>
                  <a:cubicBezTo>
                    <a:pt x="79" y="1"/>
                    <a:pt x="0" y="73"/>
                    <a:pt x="0" y="167"/>
                  </a:cubicBezTo>
                  <a:cubicBezTo>
                    <a:pt x="0" y="260"/>
                    <a:pt x="79"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3426100" y="4352800"/>
              <a:ext cx="8325" cy="8325"/>
            </a:xfrm>
            <a:custGeom>
              <a:rect b="b" l="l" r="r" t="t"/>
              <a:pathLst>
                <a:path extrusionOk="0" h="333" w="333">
                  <a:moveTo>
                    <a:pt x="166" y="1"/>
                  </a:moveTo>
                  <a:cubicBezTo>
                    <a:pt x="72" y="1"/>
                    <a:pt x="0" y="73"/>
                    <a:pt x="0" y="167"/>
                  </a:cubicBezTo>
                  <a:cubicBezTo>
                    <a:pt x="0" y="260"/>
                    <a:pt x="72"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3443950" y="4352800"/>
              <a:ext cx="8325" cy="8325"/>
            </a:xfrm>
            <a:custGeom>
              <a:rect b="b" l="l" r="r" t="t"/>
              <a:pathLst>
                <a:path extrusionOk="0" h="333" w="333">
                  <a:moveTo>
                    <a:pt x="166" y="1"/>
                  </a:moveTo>
                  <a:cubicBezTo>
                    <a:pt x="72" y="1"/>
                    <a:pt x="0" y="73"/>
                    <a:pt x="0" y="167"/>
                  </a:cubicBezTo>
                  <a:cubicBezTo>
                    <a:pt x="0" y="260"/>
                    <a:pt x="72"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3461975" y="4352800"/>
              <a:ext cx="8325" cy="8325"/>
            </a:xfrm>
            <a:custGeom>
              <a:rect b="b" l="l" r="r" t="t"/>
              <a:pathLst>
                <a:path extrusionOk="0" h="333" w="333">
                  <a:moveTo>
                    <a:pt x="166" y="1"/>
                  </a:moveTo>
                  <a:cubicBezTo>
                    <a:pt x="73" y="1"/>
                    <a:pt x="1" y="73"/>
                    <a:pt x="1" y="167"/>
                  </a:cubicBezTo>
                  <a:cubicBezTo>
                    <a:pt x="1"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3479825" y="4352800"/>
              <a:ext cx="8325" cy="8325"/>
            </a:xfrm>
            <a:custGeom>
              <a:rect b="b" l="l" r="r" t="t"/>
              <a:pathLst>
                <a:path extrusionOk="0" h="333" w="333">
                  <a:moveTo>
                    <a:pt x="166" y="1"/>
                  </a:moveTo>
                  <a:cubicBezTo>
                    <a:pt x="73" y="1"/>
                    <a:pt x="1" y="73"/>
                    <a:pt x="1" y="167"/>
                  </a:cubicBezTo>
                  <a:cubicBezTo>
                    <a:pt x="1"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3497675" y="4352800"/>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3515700" y="4352800"/>
              <a:ext cx="8325" cy="8325"/>
            </a:xfrm>
            <a:custGeom>
              <a:rect b="b" l="l" r="r" t="t"/>
              <a:pathLst>
                <a:path extrusionOk="0" h="333" w="333">
                  <a:moveTo>
                    <a:pt x="167" y="1"/>
                  </a:moveTo>
                  <a:cubicBezTo>
                    <a:pt x="73" y="1"/>
                    <a:pt x="1" y="73"/>
                    <a:pt x="1" y="167"/>
                  </a:cubicBezTo>
                  <a:cubicBezTo>
                    <a:pt x="1" y="260"/>
                    <a:pt x="73" y="332"/>
                    <a:pt x="167" y="332"/>
                  </a:cubicBezTo>
                  <a:cubicBezTo>
                    <a:pt x="253" y="332"/>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3533550" y="4352800"/>
              <a:ext cx="8325" cy="8325"/>
            </a:xfrm>
            <a:custGeom>
              <a:rect b="b" l="l" r="r" t="t"/>
              <a:pathLst>
                <a:path extrusionOk="0" h="333" w="333">
                  <a:moveTo>
                    <a:pt x="167" y="1"/>
                  </a:moveTo>
                  <a:cubicBezTo>
                    <a:pt x="73" y="1"/>
                    <a:pt x="1" y="73"/>
                    <a:pt x="1" y="167"/>
                  </a:cubicBezTo>
                  <a:cubicBezTo>
                    <a:pt x="1" y="260"/>
                    <a:pt x="73" y="332"/>
                    <a:pt x="167" y="332"/>
                  </a:cubicBezTo>
                  <a:cubicBezTo>
                    <a:pt x="261" y="332"/>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2655450"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2673300"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26911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270917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272702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27450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27629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27807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279880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2816650"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28346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28703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288840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30496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3067650"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3085500"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3103525"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3121375"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3139225" y="43708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3157250"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3175100"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319312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3210975"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3228825" y="43708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3246875" y="4370825"/>
              <a:ext cx="8300" cy="8325"/>
            </a:xfrm>
            <a:custGeom>
              <a:rect b="b" l="l" r="r" t="t"/>
              <a:pathLst>
                <a:path extrusionOk="0" h="333" w="332">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32647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3282750" y="43708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3300600" y="43708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3318450" y="43708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3336475" y="43708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3354325" y="43708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3372375" y="43708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3390225" y="43708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3408075" y="43708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3426100" y="43708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3443950" y="43708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3461975" y="43708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3479825" y="43708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3497675" y="43708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3533550" y="43708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2655450"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2673300"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26911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270917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272702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27450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27629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27807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279880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2816650"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30496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3067650"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3085500"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3103525"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3139225" y="4388675"/>
              <a:ext cx="8325" cy="8325"/>
            </a:xfrm>
            <a:custGeom>
              <a:rect b="b" l="l" r="r" t="t"/>
              <a:pathLst>
                <a:path extrusionOk="0" h="333" w="333">
                  <a:moveTo>
                    <a:pt x="166" y="1"/>
                  </a:moveTo>
                  <a:cubicBezTo>
                    <a:pt x="80" y="1"/>
                    <a:pt x="0" y="80"/>
                    <a:pt x="0" y="167"/>
                  </a:cubicBezTo>
                  <a:cubicBezTo>
                    <a:pt x="0"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3157250"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3175100"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319312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3210975"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3228825" y="4388675"/>
              <a:ext cx="8325" cy="8325"/>
            </a:xfrm>
            <a:custGeom>
              <a:rect b="b" l="l" r="r" t="t"/>
              <a:pathLst>
                <a:path extrusionOk="0" h="333" w="333">
                  <a:moveTo>
                    <a:pt x="167" y="1"/>
                  </a:moveTo>
                  <a:cubicBezTo>
                    <a:pt x="80" y="1"/>
                    <a:pt x="1" y="80"/>
                    <a:pt x="1" y="167"/>
                  </a:cubicBezTo>
                  <a:cubicBezTo>
                    <a:pt x="1" y="261"/>
                    <a:pt x="80"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3246875" y="4388675"/>
              <a:ext cx="8300" cy="8325"/>
            </a:xfrm>
            <a:custGeom>
              <a:rect b="b" l="l" r="r" t="t"/>
              <a:pathLst>
                <a:path extrusionOk="0" h="333" w="332">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32647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3282750" y="4388675"/>
              <a:ext cx="8325" cy="8325"/>
            </a:xfrm>
            <a:custGeom>
              <a:rect b="b" l="l" r="r" t="t"/>
              <a:pathLst>
                <a:path extrusionOk="0" h="333" w="333">
                  <a:moveTo>
                    <a:pt x="166" y="1"/>
                  </a:moveTo>
                  <a:cubicBezTo>
                    <a:pt x="73" y="1"/>
                    <a:pt x="0" y="80"/>
                    <a:pt x="0" y="167"/>
                  </a:cubicBezTo>
                  <a:cubicBezTo>
                    <a:pt x="0"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3300600" y="4388675"/>
              <a:ext cx="8325" cy="8325"/>
            </a:xfrm>
            <a:custGeom>
              <a:rect b="b" l="l" r="r" t="t"/>
              <a:pathLst>
                <a:path extrusionOk="0" h="333" w="333">
                  <a:moveTo>
                    <a:pt x="166" y="1"/>
                  </a:moveTo>
                  <a:cubicBezTo>
                    <a:pt x="73" y="1"/>
                    <a:pt x="0" y="80"/>
                    <a:pt x="0" y="167"/>
                  </a:cubicBezTo>
                  <a:cubicBezTo>
                    <a:pt x="0"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3318450" y="4388675"/>
              <a:ext cx="8325" cy="8325"/>
            </a:xfrm>
            <a:custGeom>
              <a:rect b="b" l="l" r="r" t="t"/>
              <a:pathLst>
                <a:path extrusionOk="0" h="333" w="333">
                  <a:moveTo>
                    <a:pt x="166" y="1"/>
                  </a:moveTo>
                  <a:cubicBezTo>
                    <a:pt x="80" y="1"/>
                    <a:pt x="1" y="80"/>
                    <a:pt x="1" y="167"/>
                  </a:cubicBezTo>
                  <a:cubicBezTo>
                    <a:pt x="1" y="261"/>
                    <a:pt x="80"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3336475" y="4388675"/>
              <a:ext cx="8325" cy="8325"/>
            </a:xfrm>
            <a:custGeom>
              <a:rect b="b" l="l" r="r" t="t"/>
              <a:pathLst>
                <a:path extrusionOk="0" h="333" w="333">
                  <a:moveTo>
                    <a:pt x="167" y="1"/>
                  </a:moveTo>
                  <a:cubicBezTo>
                    <a:pt x="73" y="1"/>
                    <a:pt x="1" y="80"/>
                    <a:pt x="1" y="167"/>
                  </a:cubicBezTo>
                  <a:cubicBezTo>
                    <a:pt x="1" y="261"/>
                    <a:pt x="73" y="333"/>
                    <a:pt x="167" y="333"/>
                  </a:cubicBezTo>
                  <a:cubicBezTo>
                    <a:pt x="253" y="333"/>
                    <a:pt x="333" y="261"/>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3354325"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3372375" y="4388675"/>
              <a:ext cx="8300" cy="8325"/>
            </a:xfrm>
            <a:custGeom>
              <a:rect b="b" l="l" r="r" t="t"/>
              <a:pathLst>
                <a:path extrusionOk="0" h="333" w="332">
                  <a:moveTo>
                    <a:pt x="166" y="1"/>
                  </a:moveTo>
                  <a:cubicBezTo>
                    <a:pt x="72" y="1"/>
                    <a:pt x="0" y="80"/>
                    <a:pt x="0" y="167"/>
                  </a:cubicBezTo>
                  <a:cubicBezTo>
                    <a:pt x="0" y="261"/>
                    <a:pt x="72" y="333"/>
                    <a:pt x="166" y="333"/>
                  </a:cubicBezTo>
                  <a:cubicBezTo>
                    <a:pt x="252" y="333"/>
                    <a:pt x="332" y="261"/>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3390225" y="4388675"/>
              <a:ext cx="8300" cy="8325"/>
            </a:xfrm>
            <a:custGeom>
              <a:rect b="b" l="l" r="r" t="t"/>
              <a:pathLst>
                <a:path extrusionOk="0" h="333" w="332">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3408075" y="4388675"/>
              <a:ext cx="8300" cy="8325"/>
            </a:xfrm>
            <a:custGeom>
              <a:rect b="b" l="l" r="r" t="t"/>
              <a:pathLst>
                <a:path extrusionOk="0" h="333" w="332">
                  <a:moveTo>
                    <a:pt x="166" y="1"/>
                  </a:moveTo>
                  <a:cubicBezTo>
                    <a:pt x="79" y="1"/>
                    <a:pt x="0" y="80"/>
                    <a:pt x="0" y="167"/>
                  </a:cubicBezTo>
                  <a:cubicBezTo>
                    <a:pt x="0" y="261"/>
                    <a:pt x="79"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3426100" y="4388675"/>
              <a:ext cx="8325" cy="8325"/>
            </a:xfrm>
            <a:custGeom>
              <a:rect b="b" l="l" r="r" t="t"/>
              <a:pathLst>
                <a:path extrusionOk="0" h="333" w="333">
                  <a:moveTo>
                    <a:pt x="166" y="1"/>
                  </a:moveTo>
                  <a:cubicBezTo>
                    <a:pt x="72" y="1"/>
                    <a:pt x="0" y="80"/>
                    <a:pt x="0" y="167"/>
                  </a:cubicBezTo>
                  <a:cubicBezTo>
                    <a:pt x="0" y="261"/>
                    <a:pt x="72"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3443950" y="4388675"/>
              <a:ext cx="8325" cy="8325"/>
            </a:xfrm>
            <a:custGeom>
              <a:rect b="b" l="l" r="r" t="t"/>
              <a:pathLst>
                <a:path extrusionOk="0" h="333" w="333">
                  <a:moveTo>
                    <a:pt x="166" y="1"/>
                  </a:moveTo>
                  <a:cubicBezTo>
                    <a:pt x="72" y="1"/>
                    <a:pt x="0" y="80"/>
                    <a:pt x="0" y="167"/>
                  </a:cubicBezTo>
                  <a:cubicBezTo>
                    <a:pt x="0" y="261"/>
                    <a:pt x="72"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3461975" y="4388675"/>
              <a:ext cx="8325" cy="8325"/>
            </a:xfrm>
            <a:custGeom>
              <a:rect b="b" l="l" r="r" t="t"/>
              <a:pathLst>
                <a:path extrusionOk="0" h="333" w="333">
                  <a:moveTo>
                    <a:pt x="166" y="1"/>
                  </a:moveTo>
                  <a:cubicBezTo>
                    <a:pt x="73" y="1"/>
                    <a:pt x="1" y="80"/>
                    <a:pt x="1" y="167"/>
                  </a:cubicBezTo>
                  <a:cubicBezTo>
                    <a:pt x="1" y="261"/>
                    <a:pt x="73" y="333"/>
                    <a:pt x="166" y="333"/>
                  </a:cubicBezTo>
                  <a:cubicBezTo>
                    <a:pt x="253" y="333"/>
                    <a:pt x="332" y="261"/>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3479825" y="4388675"/>
              <a:ext cx="8325" cy="8325"/>
            </a:xfrm>
            <a:custGeom>
              <a:rect b="b" l="l" r="r" t="t"/>
              <a:pathLst>
                <a:path extrusionOk="0" h="333" w="333">
                  <a:moveTo>
                    <a:pt x="166" y="1"/>
                  </a:moveTo>
                  <a:cubicBezTo>
                    <a:pt x="73" y="1"/>
                    <a:pt x="1" y="80"/>
                    <a:pt x="1" y="167"/>
                  </a:cubicBezTo>
                  <a:cubicBezTo>
                    <a:pt x="1" y="261"/>
                    <a:pt x="73" y="333"/>
                    <a:pt x="166" y="333"/>
                  </a:cubicBezTo>
                  <a:cubicBezTo>
                    <a:pt x="260" y="333"/>
                    <a:pt x="332" y="261"/>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3497675" y="4388675"/>
              <a:ext cx="8325" cy="8325"/>
            </a:xfrm>
            <a:custGeom>
              <a:rect b="b" l="l" r="r" t="t"/>
              <a:pathLst>
                <a:path extrusionOk="0" h="333" w="333">
                  <a:moveTo>
                    <a:pt x="167" y="1"/>
                  </a:moveTo>
                  <a:cubicBezTo>
                    <a:pt x="80" y="1"/>
                    <a:pt x="1" y="80"/>
                    <a:pt x="1" y="167"/>
                  </a:cubicBezTo>
                  <a:cubicBezTo>
                    <a:pt x="1" y="261"/>
                    <a:pt x="80" y="333"/>
                    <a:pt x="167" y="333"/>
                  </a:cubicBezTo>
                  <a:cubicBezTo>
                    <a:pt x="260" y="333"/>
                    <a:pt x="332" y="261"/>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3533550" y="4388675"/>
              <a:ext cx="8325" cy="8325"/>
            </a:xfrm>
            <a:custGeom>
              <a:rect b="b" l="l" r="r" t="t"/>
              <a:pathLst>
                <a:path extrusionOk="0" h="333" w="333">
                  <a:moveTo>
                    <a:pt x="167" y="1"/>
                  </a:moveTo>
                  <a:cubicBezTo>
                    <a:pt x="73" y="1"/>
                    <a:pt x="1" y="80"/>
                    <a:pt x="1" y="167"/>
                  </a:cubicBezTo>
                  <a:cubicBezTo>
                    <a:pt x="1" y="261"/>
                    <a:pt x="73" y="333"/>
                    <a:pt x="167" y="333"/>
                  </a:cubicBezTo>
                  <a:cubicBezTo>
                    <a:pt x="261" y="333"/>
                    <a:pt x="333" y="261"/>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2655450"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2673300"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26911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270917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2727025"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27450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27629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27807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279880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2816650"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3031750"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3031750" y="4388675"/>
              <a:ext cx="8325" cy="8325"/>
            </a:xfrm>
            <a:custGeom>
              <a:rect b="b" l="l" r="r" t="t"/>
              <a:pathLst>
                <a:path extrusionOk="0" h="333" w="333">
                  <a:moveTo>
                    <a:pt x="167" y="1"/>
                  </a:moveTo>
                  <a:cubicBezTo>
                    <a:pt x="73" y="1"/>
                    <a:pt x="1" y="80"/>
                    <a:pt x="1" y="167"/>
                  </a:cubicBezTo>
                  <a:cubicBezTo>
                    <a:pt x="1" y="261"/>
                    <a:pt x="73" y="333"/>
                    <a:pt x="167" y="333"/>
                  </a:cubicBezTo>
                  <a:cubicBezTo>
                    <a:pt x="260" y="333"/>
                    <a:pt x="333" y="261"/>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30496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3067650"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3103525"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3121375"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3121375" y="44231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3139225" y="44067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3139225" y="44231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3157250"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3157250" y="44240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3175100" y="4424025"/>
              <a:ext cx="8325" cy="8325"/>
            </a:xfrm>
            <a:custGeom>
              <a:rect b="b" l="l" r="r" t="t"/>
              <a:pathLst>
                <a:path extrusionOk="0" h="333" w="333">
                  <a:moveTo>
                    <a:pt x="167" y="1"/>
                  </a:moveTo>
                  <a:cubicBezTo>
                    <a:pt x="80" y="1"/>
                    <a:pt x="1" y="73"/>
                    <a:pt x="1" y="167"/>
                  </a:cubicBezTo>
                  <a:cubicBezTo>
                    <a:pt x="1" y="260"/>
                    <a:pt x="80" y="332"/>
                    <a:pt x="167" y="332"/>
                  </a:cubicBezTo>
                  <a:cubicBezTo>
                    <a:pt x="260" y="332"/>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3175100" y="4448375"/>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3175100" y="44067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319312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3210975"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3228825" y="44067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3246875" y="44067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32647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3282750" y="4406725"/>
              <a:ext cx="8325" cy="8300"/>
            </a:xfrm>
            <a:custGeom>
              <a:rect b="b" l="l" r="r" t="t"/>
              <a:pathLst>
                <a:path extrusionOk="0" h="332" w="333">
                  <a:moveTo>
                    <a:pt x="166" y="0"/>
                  </a:moveTo>
                  <a:cubicBezTo>
                    <a:pt x="73" y="0"/>
                    <a:pt x="0" y="72"/>
                    <a:pt x="0" y="166"/>
                  </a:cubicBezTo>
                  <a:cubicBezTo>
                    <a:pt x="0"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3300600" y="4406725"/>
              <a:ext cx="8325" cy="8300"/>
            </a:xfrm>
            <a:custGeom>
              <a:rect b="b" l="l" r="r" t="t"/>
              <a:pathLst>
                <a:path extrusionOk="0" h="332" w="333">
                  <a:moveTo>
                    <a:pt x="166" y="0"/>
                  </a:moveTo>
                  <a:cubicBezTo>
                    <a:pt x="73" y="0"/>
                    <a:pt x="0" y="72"/>
                    <a:pt x="0" y="166"/>
                  </a:cubicBezTo>
                  <a:cubicBezTo>
                    <a:pt x="0"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3318450" y="44067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3336475" y="44067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3354325" y="44067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3372375" y="44067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3390225" y="44067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3408075" y="44067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3426100" y="44067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3443950" y="44067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3461975" y="4406725"/>
              <a:ext cx="8325" cy="8300"/>
            </a:xfrm>
            <a:custGeom>
              <a:rect b="b" l="l" r="r" t="t"/>
              <a:pathLst>
                <a:path extrusionOk="0" h="332" w="333">
                  <a:moveTo>
                    <a:pt x="166" y="0"/>
                  </a:moveTo>
                  <a:cubicBezTo>
                    <a:pt x="73" y="0"/>
                    <a:pt x="1" y="72"/>
                    <a:pt x="1" y="166"/>
                  </a:cubicBezTo>
                  <a:cubicBezTo>
                    <a:pt x="1" y="260"/>
                    <a:pt x="73"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3479825" y="44067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3533550" y="44067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2655450"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2673300" y="4424575"/>
              <a:ext cx="8325" cy="8325"/>
            </a:xfrm>
            <a:custGeom>
              <a:rect b="b" l="l" r="r" t="t"/>
              <a:pathLst>
                <a:path extrusionOk="0" h="333" w="333">
                  <a:moveTo>
                    <a:pt x="166" y="0"/>
                  </a:moveTo>
                  <a:cubicBezTo>
                    <a:pt x="73" y="0"/>
                    <a:pt x="1" y="80"/>
                    <a:pt x="1" y="166"/>
                  </a:cubicBezTo>
                  <a:cubicBezTo>
                    <a:pt x="1" y="260"/>
                    <a:pt x="73"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26911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270917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2727025" y="4424575"/>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27450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27629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27807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279880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3067650"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3085500"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319312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3210975"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3228825" y="4424575"/>
              <a:ext cx="8325" cy="8325"/>
            </a:xfrm>
            <a:custGeom>
              <a:rect b="b" l="l" r="r" t="t"/>
              <a:pathLst>
                <a:path extrusionOk="0" h="333" w="333">
                  <a:moveTo>
                    <a:pt x="167" y="0"/>
                  </a:moveTo>
                  <a:cubicBezTo>
                    <a:pt x="80" y="0"/>
                    <a:pt x="1" y="80"/>
                    <a:pt x="1" y="166"/>
                  </a:cubicBezTo>
                  <a:cubicBezTo>
                    <a:pt x="1" y="260"/>
                    <a:pt x="80"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3246875" y="4424575"/>
              <a:ext cx="8300" cy="8325"/>
            </a:xfrm>
            <a:custGeom>
              <a:rect b="b" l="l" r="r" t="t"/>
              <a:pathLst>
                <a:path extrusionOk="0" h="333" w="332">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32647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3282750" y="4424575"/>
              <a:ext cx="8325" cy="8325"/>
            </a:xfrm>
            <a:custGeom>
              <a:rect b="b" l="l" r="r" t="t"/>
              <a:pathLst>
                <a:path extrusionOk="0" h="333" w="333">
                  <a:moveTo>
                    <a:pt x="166" y="0"/>
                  </a:moveTo>
                  <a:cubicBezTo>
                    <a:pt x="73" y="0"/>
                    <a:pt x="0" y="80"/>
                    <a:pt x="0" y="166"/>
                  </a:cubicBezTo>
                  <a:cubicBezTo>
                    <a:pt x="0"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3300600" y="4424575"/>
              <a:ext cx="8325" cy="8325"/>
            </a:xfrm>
            <a:custGeom>
              <a:rect b="b" l="l" r="r" t="t"/>
              <a:pathLst>
                <a:path extrusionOk="0" h="333" w="333">
                  <a:moveTo>
                    <a:pt x="166" y="0"/>
                  </a:moveTo>
                  <a:cubicBezTo>
                    <a:pt x="73" y="0"/>
                    <a:pt x="0" y="80"/>
                    <a:pt x="0" y="166"/>
                  </a:cubicBezTo>
                  <a:cubicBezTo>
                    <a:pt x="0" y="260"/>
                    <a:pt x="73"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3318450" y="4424575"/>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3336475"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3354325" y="4424575"/>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3372375" y="4424575"/>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3390225" y="4424575"/>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3408075" y="4424575"/>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3426100" y="4424575"/>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3443950" y="4424575"/>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3461975" y="4424575"/>
              <a:ext cx="8325" cy="8325"/>
            </a:xfrm>
            <a:custGeom>
              <a:rect b="b" l="l" r="r" t="t"/>
              <a:pathLst>
                <a:path extrusionOk="0" h="333" w="333">
                  <a:moveTo>
                    <a:pt x="166" y="0"/>
                  </a:moveTo>
                  <a:cubicBezTo>
                    <a:pt x="73" y="0"/>
                    <a:pt x="1" y="80"/>
                    <a:pt x="1" y="166"/>
                  </a:cubicBezTo>
                  <a:cubicBezTo>
                    <a:pt x="1" y="260"/>
                    <a:pt x="73"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3515700" y="4424575"/>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3533550" y="4424575"/>
              <a:ext cx="8325" cy="8325"/>
            </a:xfrm>
            <a:custGeom>
              <a:rect b="b" l="l" r="r" t="t"/>
              <a:pathLst>
                <a:path extrusionOk="0" h="333" w="333">
                  <a:moveTo>
                    <a:pt x="167" y="0"/>
                  </a:moveTo>
                  <a:cubicBezTo>
                    <a:pt x="73" y="0"/>
                    <a:pt x="1" y="80"/>
                    <a:pt x="1" y="166"/>
                  </a:cubicBezTo>
                  <a:cubicBezTo>
                    <a:pt x="1" y="260"/>
                    <a:pt x="73" y="332"/>
                    <a:pt x="167" y="332"/>
                  </a:cubicBezTo>
                  <a:cubicBezTo>
                    <a:pt x="261" y="332"/>
                    <a:pt x="333" y="260"/>
                    <a:pt x="333" y="166"/>
                  </a:cubicBezTo>
                  <a:cubicBezTo>
                    <a:pt x="333" y="80"/>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2673300" y="4442600"/>
              <a:ext cx="8325" cy="8325"/>
            </a:xfrm>
            <a:custGeom>
              <a:rect b="b" l="l" r="r" t="t"/>
              <a:pathLst>
                <a:path extrusionOk="0" h="333" w="333">
                  <a:moveTo>
                    <a:pt x="166" y="0"/>
                  </a:moveTo>
                  <a:cubicBezTo>
                    <a:pt x="73" y="0"/>
                    <a:pt x="1" y="73"/>
                    <a:pt x="1" y="166"/>
                  </a:cubicBezTo>
                  <a:cubicBezTo>
                    <a:pt x="1" y="260"/>
                    <a:pt x="73"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26911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270917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2727025"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27450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27629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27807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279880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3031750"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3049600" y="4442600"/>
              <a:ext cx="8325" cy="8325"/>
            </a:xfrm>
            <a:custGeom>
              <a:rect b="b" l="l" r="r" t="t"/>
              <a:pathLst>
                <a:path extrusionOk="0" h="333" w="333">
                  <a:moveTo>
                    <a:pt x="167" y="0"/>
                  </a:moveTo>
                  <a:cubicBezTo>
                    <a:pt x="80" y="0"/>
                    <a:pt x="1" y="73"/>
                    <a:pt x="1" y="166"/>
                  </a:cubicBezTo>
                  <a:cubicBezTo>
                    <a:pt x="1" y="260"/>
                    <a:pt x="80"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3067650"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3085500"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3103525"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319312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3210975" y="4442600"/>
              <a:ext cx="8325" cy="8325"/>
            </a:xfrm>
            <a:custGeom>
              <a:rect b="b" l="l" r="r" t="t"/>
              <a:pathLst>
                <a:path extrusionOk="0" h="333" w="333">
                  <a:moveTo>
                    <a:pt x="167" y="0"/>
                  </a:moveTo>
                  <a:cubicBezTo>
                    <a:pt x="73" y="0"/>
                    <a:pt x="1" y="73"/>
                    <a:pt x="1" y="166"/>
                  </a:cubicBezTo>
                  <a:cubicBezTo>
                    <a:pt x="1" y="260"/>
                    <a:pt x="73"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3228825" y="4442600"/>
              <a:ext cx="8325" cy="8325"/>
            </a:xfrm>
            <a:custGeom>
              <a:rect b="b" l="l" r="r" t="t"/>
              <a:pathLst>
                <a:path extrusionOk="0" h="333" w="333">
                  <a:moveTo>
                    <a:pt x="167" y="0"/>
                  </a:moveTo>
                  <a:cubicBezTo>
                    <a:pt x="80" y="0"/>
                    <a:pt x="1" y="73"/>
                    <a:pt x="1" y="166"/>
                  </a:cubicBezTo>
                  <a:cubicBezTo>
                    <a:pt x="1" y="260"/>
                    <a:pt x="80" y="332"/>
                    <a:pt x="167" y="332"/>
                  </a:cubicBezTo>
                  <a:cubicBezTo>
                    <a:pt x="261" y="332"/>
                    <a:pt x="333" y="260"/>
                    <a:pt x="333" y="166"/>
                  </a:cubicBezTo>
                  <a:cubicBezTo>
                    <a:pt x="333" y="73"/>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3246875" y="4442600"/>
              <a:ext cx="8300" cy="8325"/>
            </a:xfrm>
            <a:custGeom>
              <a:rect b="b" l="l" r="r" t="t"/>
              <a:pathLst>
                <a:path extrusionOk="0" h="333" w="332">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32647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3282750" y="4442600"/>
              <a:ext cx="8325" cy="8325"/>
            </a:xfrm>
            <a:custGeom>
              <a:rect b="b" l="l" r="r" t="t"/>
              <a:pathLst>
                <a:path extrusionOk="0" h="333" w="333">
                  <a:moveTo>
                    <a:pt x="166" y="0"/>
                  </a:moveTo>
                  <a:cubicBezTo>
                    <a:pt x="73" y="0"/>
                    <a:pt x="0" y="73"/>
                    <a:pt x="0" y="166"/>
                  </a:cubicBezTo>
                  <a:cubicBezTo>
                    <a:pt x="0"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3300600" y="4442600"/>
              <a:ext cx="8325" cy="8325"/>
            </a:xfrm>
            <a:custGeom>
              <a:rect b="b" l="l" r="r" t="t"/>
              <a:pathLst>
                <a:path extrusionOk="0" h="333" w="333">
                  <a:moveTo>
                    <a:pt x="166" y="0"/>
                  </a:moveTo>
                  <a:cubicBezTo>
                    <a:pt x="73" y="0"/>
                    <a:pt x="0" y="73"/>
                    <a:pt x="0" y="166"/>
                  </a:cubicBezTo>
                  <a:cubicBezTo>
                    <a:pt x="0" y="260"/>
                    <a:pt x="73"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3318450" y="4442600"/>
              <a:ext cx="8325" cy="8325"/>
            </a:xfrm>
            <a:custGeom>
              <a:rect b="b" l="l" r="r" t="t"/>
              <a:pathLst>
                <a:path extrusionOk="0" h="333" w="333">
                  <a:moveTo>
                    <a:pt x="166" y="0"/>
                  </a:moveTo>
                  <a:cubicBezTo>
                    <a:pt x="80" y="0"/>
                    <a:pt x="1" y="73"/>
                    <a:pt x="1" y="166"/>
                  </a:cubicBezTo>
                  <a:cubicBezTo>
                    <a:pt x="1" y="260"/>
                    <a:pt x="80"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3336475" y="4442600"/>
              <a:ext cx="8325" cy="8325"/>
            </a:xfrm>
            <a:custGeom>
              <a:rect b="b" l="l" r="r" t="t"/>
              <a:pathLst>
                <a:path extrusionOk="0" h="333" w="333">
                  <a:moveTo>
                    <a:pt x="167" y="0"/>
                  </a:moveTo>
                  <a:cubicBezTo>
                    <a:pt x="73" y="0"/>
                    <a:pt x="1" y="73"/>
                    <a:pt x="1" y="166"/>
                  </a:cubicBezTo>
                  <a:cubicBezTo>
                    <a:pt x="1" y="260"/>
                    <a:pt x="73" y="332"/>
                    <a:pt x="167" y="332"/>
                  </a:cubicBezTo>
                  <a:cubicBezTo>
                    <a:pt x="253" y="332"/>
                    <a:pt x="333" y="260"/>
                    <a:pt x="333" y="166"/>
                  </a:cubicBezTo>
                  <a:cubicBezTo>
                    <a:pt x="333" y="73"/>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3354325" y="4442600"/>
              <a:ext cx="8325" cy="8325"/>
            </a:xfrm>
            <a:custGeom>
              <a:rect b="b" l="l" r="r" t="t"/>
              <a:pathLst>
                <a:path extrusionOk="0" h="333" w="333">
                  <a:moveTo>
                    <a:pt x="167" y="0"/>
                  </a:moveTo>
                  <a:cubicBezTo>
                    <a:pt x="73" y="0"/>
                    <a:pt x="1" y="73"/>
                    <a:pt x="1" y="166"/>
                  </a:cubicBezTo>
                  <a:cubicBezTo>
                    <a:pt x="1" y="260"/>
                    <a:pt x="73" y="332"/>
                    <a:pt x="167" y="332"/>
                  </a:cubicBezTo>
                  <a:cubicBezTo>
                    <a:pt x="260" y="332"/>
                    <a:pt x="333" y="260"/>
                    <a:pt x="333" y="166"/>
                  </a:cubicBezTo>
                  <a:cubicBezTo>
                    <a:pt x="333" y="73"/>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3372375" y="4442600"/>
              <a:ext cx="8300" cy="8325"/>
            </a:xfrm>
            <a:custGeom>
              <a:rect b="b" l="l" r="r" t="t"/>
              <a:pathLst>
                <a:path extrusionOk="0" h="333" w="332">
                  <a:moveTo>
                    <a:pt x="166" y="0"/>
                  </a:moveTo>
                  <a:cubicBezTo>
                    <a:pt x="72" y="0"/>
                    <a:pt x="0" y="73"/>
                    <a:pt x="0" y="166"/>
                  </a:cubicBezTo>
                  <a:cubicBezTo>
                    <a:pt x="0" y="260"/>
                    <a:pt x="72" y="332"/>
                    <a:pt x="166" y="332"/>
                  </a:cubicBezTo>
                  <a:cubicBezTo>
                    <a:pt x="252" y="332"/>
                    <a:pt x="332" y="260"/>
                    <a:pt x="332" y="166"/>
                  </a:cubicBezTo>
                  <a:cubicBezTo>
                    <a:pt x="332" y="73"/>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3390225" y="4442600"/>
              <a:ext cx="8300" cy="8325"/>
            </a:xfrm>
            <a:custGeom>
              <a:rect b="b" l="l" r="r" t="t"/>
              <a:pathLst>
                <a:path extrusionOk="0" h="333" w="332">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3408075" y="4442600"/>
              <a:ext cx="8300" cy="8325"/>
            </a:xfrm>
            <a:custGeom>
              <a:rect b="b" l="l" r="r" t="t"/>
              <a:pathLst>
                <a:path extrusionOk="0" h="333" w="332">
                  <a:moveTo>
                    <a:pt x="166" y="0"/>
                  </a:moveTo>
                  <a:cubicBezTo>
                    <a:pt x="79" y="0"/>
                    <a:pt x="0" y="73"/>
                    <a:pt x="0" y="166"/>
                  </a:cubicBezTo>
                  <a:cubicBezTo>
                    <a:pt x="0" y="260"/>
                    <a:pt x="79"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3426100" y="4442600"/>
              <a:ext cx="8325" cy="8325"/>
            </a:xfrm>
            <a:custGeom>
              <a:rect b="b" l="l" r="r" t="t"/>
              <a:pathLst>
                <a:path extrusionOk="0" h="333" w="333">
                  <a:moveTo>
                    <a:pt x="166" y="0"/>
                  </a:moveTo>
                  <a:cubicBezTo>
                    <a:pt x="72" y="0"/>
                    <a:pt x="0" y="73"/>
                    <a:pt x="0" y="166"/>
                  </a:cubicBezTo>
                  <a:cubicBezTo>
                    <a:pt x="0" y="260"/>
                    <a:pt x="72"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3443950" y="4442600"/>
              <a:ext cx="8325" cy="8325"/>
            </a:xfrm>
            <a:custGeom>
              <a:rect b="b" l="l" r="r" t="t"/>
              <a:pathLst>
                <a:path extrusionOk="0" h="333" w="333">
                  <a:moveTo>
                    <a:pt x="166" y="0"/>
                  </a:moveTo>
                  <a:cubicBezTo>
                    <a:pt x="72" y="0"/>
                    <a:pt x="0" y="73"/>
                    <a:pt x="0" y="166"/>
                  </a:cubicBezTo>
                  <a:cubicBezTo>
                    <a:pt x="0" y="260"/>
                    <a:pt x="72" y="332"/>
                    <a:pt x="166" y="332"/>
                  </a:cubicBezTo>
                  <a:cubicBezTo>
                    <a:pt x="260" y="332"/>
                    <a:pt x="332" y="260"/>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3461975" y="4442600"/>
              <a:ext cx="8325" cy="8325"/>
            </a:xfrm>
            <a:custGeom>
              <a:rect b="b" l="l" r="r" t="t"/>
              <a:pathLst>
                <a:path extrusionOk="0" h="333" w="333">
                  <a:moveTo>
                    <a:pt x="166" y="0"/>
                  </a:moveTo>
                  <a:cubicBezTo>
                    <a:pt x="73" y="0"/>
                    <a:pt x="1" y="73"/>
                    <a:pt x="1" y="166"/>
                  </a:cubicBezTo>
                  <a:cubicBezTo>
                    <a:pt x="1" y="260"/>
                    <a:pt x="73" y="332"/>
                    <a:pt x="166" y="332"/>
                  </a:cubicBezTo>
                  <a:cubicBezTo>
                    <a:pt x="253" y="332"/>
                    <a:pt x="332" y="260"/>
                    <a:pt x="332" y="166"/>
                  </a:cubicBezTo>
                  <a:cubicBezTo>
                    <a:pt x="332" y="73"/>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2673300" y="4460625"/>
              <a:ext cx="8325" cy="8325"/>
            </a:xfrm>
            <a:custGeom>
              <a:rect b="b" l="l" r="r" t="t"/>
              <a:pathLst>
                <a:path extrusionOk="0" h="333" w="333">
                  <a:moveTo>
                    <a:pt x="166" y="1"/>
                  </a:moveTo>
                  <a:cubicBezTo>
                    <a:pt x="73" y="1"/>
                    <a:pt x="1" y="73"/>
                    <a:pt x="1" y="167"/>
                  </a:cubicBezTo>
                  <a:cubicBezTo>
                    <a:pt x="1" y="253"/>
                    <a:pt x="73"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26911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270917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2727025"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27629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27807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279880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3031750"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30496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3067650"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3085500"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3103525"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3121375"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3139225" y="4460625"/>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3139225" y="4444225"/>
              <a:ext cx="8325" cy="8325"/>
            </a:xfrm>
            <a:custGeom>
              <a:rect b="b" l="l" r="r" t="t"/>
              <a:pathLst>
                <a:path extrusionOk="0" h="333" w="333">
                  <a:moveTo>
                    <a:pt x="166" y="0"/>
                  </a:moveTo>
                  <a:cubicBezTo>
                    <a:pt x="80" y="0"/>
                    <a:pt x="0" y="73"/>
                    <a:pt x="0" y="166"/>
                  </a:cubicBezTo>
                  <a:cubicBezTo>
                    <a:pt x="0" y="253"/>
                    <a:pt x="80" y="332"/>
                    <a:pt x="166" y="332"/>
                  </a:cubicBezTo>
                  <a:cubicBezTo>
                    <a:pt x="260" y="332"/>
                    <a:pt x="332" y="253"/>
                    <a:pt x="332" y="166"/>
                  </a:cubicBezTo>
                  <a:cubicBezTo>
                    <a:pt x="332" y="73"/>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3157250"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3175100" y="4460625"/>
              <a:ext cx="8325" cy="8325"/>
            </a:xfrm>
            <a:custGeom>
              <a:rect b="b" l="l" r="r" t="t"/>
              <a:pathLst>
                <a:path extrusionOk="0" h="333" w="333">
                  <a:moveTo>
                    <a:pt x="167" y="1"/>
                  </a:moveTo>
                  <a:cubicBezTo>
                    <a:pt x="80" y="1"/>
                    <a:pt x="1" y="73"/>
                    <a:pt x="1" y="167"/>
                  </a:cubicBezTo>
                  <a:cubicBezTo>
                    <a:pt x="1" y="253"/>
                    <a:pt x="80" y="333"/>
                    <a:pt x="167" y="333"/>
                  </a:cubicBezTo>
                  <a:cubicBezTo>
                    <a:pt x="260" y="333"/>
                    <a:pt x="332" y="253"/>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319312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3210975" y="4460625"/>
              <a:ext cx="8325" cy="8325"/>
            </a:xfrm>
            <a:custGeom>
              <a:rect b="b" l="l" r="r" t="t"/>
              <a:pathLst>
                <a:path extrusionOk="0" h="333" w="333">
                  <a:moveTo>
                    <a:pt x="167" y="1"/>
                  </a:moveTo>
                  <a:cubicBezTo>
                    <a:pt x="73" y="1"/>
                    <a:pt x="1" y="73"/>
                    <a:pt x="1" y="167"/>
                  </a:cubicBezTo>
                  <a:cubicBezTo>
                    <a:pt x="1" y="253"/>
                    <a:pt x="73"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3228825" y="4460625"/>
              <a:ext cx="8325" cy="8325"/>
            </a:xfrm>
            <a:custGeom>
              <a:rect b="b" l="l" r="r" t="t"/>
              <a:pathLst>
                <a:path extrusionOk="0" h="333" w="333">
                  <a:moveTo>
                    <a:pt x="167" y="1"/>
                  </a:moveTo>
                  <a:cubicBezTo>
                    <a:pt x="80" y="1"/>
                    <a:pt x="1" y="73"/>
                    <a:pt x="1" y="167"/>
                  </a:cubicBezTo>
                  <a:cubicBezTo>
                    <a:pt x="1" y="253"/>
                    <a:pt x="80" y="333"/>
                    <a:pt x="167" y="333"/>
                  </a:cubicBezTo>
                  <a:cubicBezTo>
                    <a:pt x="261" y="333"/>
                    <a:pt x="333" y="253"/>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32647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3282750" y="4460625"/>
              <a:ext cx="8325" cy="8325"/>
            </a:xfrm>
            <a:custGeom>
              <a:rect b="b" l="l" r="r" t="t"/>
              <a:pathLst>
                <a:path extrusionOk="0" h="333" w="333">
                  <a:moveTo>
                    <a:pt x="166" y="1"/>
                  </a:moveTo>
                  <a:cubicBezTo>
                    <a:pt x="73" y="1"/>
                    <a:pt x="0" y="73"/>
                    <a:pt x="0" y="167"/>
                  </a:cubicBezTo>
                  <a:cubicBezTo>
                    <a:pt x="0"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3300600" y="4460625"/>
              <a:ext cx="8325" cy="8325"/>
            </a:xfrm>
            <a:custGeom>
              <a:rect b="b" l="l" r="r" t="t"/>
              <a:pathLst>
                <a:path extrusionOk="0" h="333" w="333">
                  <a:moveTo>
                    <a:pt x="166" y="1"/>
                  </a:moveTo>
                  <a:cubicBezTo>
                    <a:pt x="73" y="1"/>
                    <a:pt x="0" y="73"/>
                    <a:pt x="0" y="167"/>
                  </a:cubicBezTo>
                  <a:cubicBezTo>
                    <a:pt x="0" y="253"/>
                    <a:pt x="73"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3318450" y="4460625"/>
              <a:ext cx="8325" cy="8325"/>
            </a:xfrm>
            <a:custGeom>
              <a:rect b="b" l="l" r="r" t="t"/>
              <a:pathLst>
                <a:path extrusionOk="0" h="333" w="333">
                  <a:moveTo>
                    <a:pt x="166" y="1"/>
                  </a:moveTo>
                  <a:cubicBezTo>
                    <a:pt x="80" y="1"/>
                    <a:pt x="1" y="73"/>
                    <a:pt x="1" y="167"/>
                  </a:cubicBezTo>
                  <a:cubicBezTo>
                    <a:pt x="1"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3336475" y="4460625"/>
              <a:ext cx="8325" cy="8325"/>
            </a:xfrm>
            <a:custGeom>
              <a:rect b="b" l="l" r="r" t="t"/>
              <a:pathLst>
                <a:path extrusionOk="0" h="333" w="333">
                  <a:moveTo>
                    <a:pt x="167" y="1"/>
                  </a:moveTo>
                  <a:cubicBezTo>
                    <a:pt x="73" y="1"/>
                    <a:pt x="1" y="73"/>
                    <a:pt x="1" y="167"/>
                  </a:cubicBezTo>
                  <a:cubicBezTo>
                    <a:pt x="1" y="253"/>
                    <a:pt x="73" y="333"/>
                    <a:pt x="167" y="333"/>
                  </a:cubicBezTo>
                  <a:cubicBezTo>
                    <a:pt x="253" y="333"/>
                    <a:pt x="333" y="253"/>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3354325" y="4460625"/>
              <a:ext cx="8325" cy="8325"/>
            </a:xfrm>
            <a:custGeom>
              <a:rect b="b" l="l" r="r" t="t"/>
              <a:pathLst>
                <a:path extrusionOk="0" h="333" w="333">
                  <a:moveTo>
                    <a:pt x="167" y="1"/>
                  </a:moveTo>
                  <a:cubicBezTo>
                    <a:pt x="73" y="1"/>
                    <a:pt x="1" y="73"/>
                    <a:pt x="1" y="167"/>
                  </a:cubicBezTo>
                  <a:cubicBezTo>
                    <a:pt x="1" y="253"/>
                    <a:pt x="73" y="333"/>
                    <a:pt x="167" y="333"/>
                  </a:cubicBezTo>
                  <a:cubicBezTo>
                    <a:pt x="260" y="333"/>
                    <a:pt x="333" y="253"/>
                    <a:pt x="333" y="167"/>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3372375" y="4460625"/>
              <a:ext cx="8300" cy="8325"/>
            </a:xfrm>
            <a:custGeom>
              <a:rect b="b" l="l" r="r" t="t"/>
              <a:pathLst>
                <a:path extrusionOk="0" h="333" w="332">
                  <a:moveTo>
                    <a:pt x="166" y="1"/>
                  </a:moveTo>
                  <a:cubicBezTo>
                    <a:pt x="72" y="1"/>
                    <a:pt x="0" y="73"/>
                    <a:pt x="0" y="167"/>
                  </a:cubicBezTo>
                  <a:cubicBezTo>
                    <a:pt x="0" y="253"/>
                    <a:pt x="72" y="333"/>
                    <a:pt x="166" y="333"/>
                  </a:cubicBezTo>
                  <a:cubicBezTo>
                    <a:pt x="252" y="333"/>
                    <a:pt x="332" y="253"/>
                    <a:pt x="332" y="167"/>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3390225" y="4460625"/>
              <a:ext cx="8300" cy="8325"/>
            </a:xfrm>
            <a:custGeom>
              <a:rect b="b" l="l" r="r" t="t"/>
              <a:pathLst>
                <a:path extrusionOk="0" h="333" w="332">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3408075" y="4460625"/>
              <a:ext cx="8300" cy="8325"/>
            </a:xfrm>
            <a:custGeom>
              <a:rect b="b" l="l" r="r" t="t"/>
              <a:pathLst>
                <a:path extrusionOk="0" h="333" w="332">
                  <a:moveTo>
                    <a:pt x="166" y="1"/>
                  </a:moveTo>
                  <a:cubicBezTo>
                    <a:pt x="79" y="1"/>
                    <a:pt x="0" y="73"/>
                    <a:pt x="0" y="167"/>
                  </a:cubicBezTo>
                  <a:cubicBezTo>
                    <a:pt x="0" y="253"/>
                    <a:pt x="79"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3426100" y="4460625"/>
              <a:ext cx="8325" cy="8325"/>
            </a:xfrm>
            <a:custGeom>
              <a:rect b="b" l="l" r="r" t="t"/>
              <a:pathLst>
                <a:path extrusionOk="0" h="333" w="333">
                  <a:moveTo>
                    <a:pt x="166" y="1"/>
                  </a:moveTo>
                  <a:cubicBezTo>
                    <a:pt x="72" y="1"/>
                    <a:pt x="0" y="73"/>
                    <a:pt x="0" y="167"/>
                  </a:cubicBezTo>
                  <a:cubicBezTo>
                    <a:pt x="0" y="253"/>
                    <a:pt x="72"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3443950" y="4460625"/>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3461975" y="4460625"/>
              <a:ext cx="8325" cy="8325"/>
            </a:xfrm>
            <a:custGeom>
              <a:rect b="b" l="l" r="r" t="t"/>
              <a:pathLst>
                <a:path extrusionOk="0" h="333" w="333">
                  <a:moveTo>
                    <a:pt x="166" y="1"/>
                  </a:moveTo>
                  <a:cubicBezTo>
                    <a:pt x="73" y="1"/>
                    <a:pt x="1" y="73"/>
                    <a:pt x="1" y="167"/>
                  </a:cubicBezTo>
                  <a:cubicBezTo>
                    <a:pt x="1" y="253"/>
                    <a:pt x="73" y="333"/>
                    <a:pt x="166" y="333"/>
                  </a:cubicBezTo>
                  <a:cubicBezTo>
                    <a:pt x="253" y="333"/>
                    <a:pt x="332" y="253"/>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2673300" y="4478475"/>
              <a:ext cx="8325" cy="8325"/>
            </a:xfrm>
            <a:custGeom>
              <a:rect b="b" l="l" r="r" t="t"/>
              <a:pathLst>
                <a:path extrusionOk="0" h="333" w="333">
                  <a:moveTo>
                    <a:pt x="166" y="1"/>
                  </a:moveTo>
                  <a:cubicBezTo>
                    <a:pt x="73" y="1"/>
                    <a:pt x="1" y="80"/>
                    <a:pt x="1" y="167"/>
                  </a:cubicBezTo>
                  <a:cubicBezTo>
                    <a:pt x="1" y="260"/>
                    <a:pt x="73"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26911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270917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2727025"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301390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3031750"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30496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3067650"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3085500"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3103525"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3121375"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3139225" y="4478475"/>
              <a:ext cx="8325" cy="8325"/>
            </a:xfrm>
            <a:custGeom>
              <a:rect b="b" l="l" r="r" t="t"/>
              <a:pathLst>
                <a:path extrusionOk="0" h="333" w="333">
                  <a:moveTo>
                    <a:pt x="166" y="1"/>
                  </a:moveTo>
                  <a:cubicBezTo>
                    <a:pt x="80" y="1"/>
                    <a:pt x="0" y="80"/>
                    <a:pt x="0" y="167"/>
                  </a:cubicBezTo>
                  <a:cubicBezTo>
                    <a:pt x="0"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3157250"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2" y="260"/>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3175100" y="4478475"/>
              <a:ext cx="8325" cy="8325"/>
            </a:xfrm>
            <a:custGeom>
              <a:rect b="b" l="l" r="r" t="t"/>
              <a:pathLst>
                <a:path extrusionOk="0" h="333" w="333">
                  <a:moveTo>
                    <a:pt x="167" y="1"/>
                  </a:moveTo>
                  <a:cubicBezTo>
                    <a:pt x="80" y="1"/>
                    <a:pt x="1" y="80"/>
                    <a:pt x="1" y="167"/>
                  </a:cubicBezTo>
                  <a:cubicBezTo>
                    <a:pt x="1" y="260"/>
                    <a:pt x="80" y="333"/>
                    <a:pt x="167" y="333"/>
                  </a:cubicBezTo>
                  <a:cubicBezTo>
                    <a:pt x="260" y="333"/>
                    <a:pt x="332" y="260"/>
                    <a:pt x="332" y="167"/>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3210975" y="4478475"/>
              <a:ext cx="8325" cy="8325"/>
            </a:xfrm>
            <a:custGeom>
              <a:rect b="b" l="l" r="r" t="t"/>
              <a:pathLst>
                <a:path extrusionOk="0" h="333" w="333">
                  <a:moveTo>
                    <a:pt x="167" y="1"/>
                  </a:moveTo>
                  <a:cubicBezTo>
                    <a:pt x="73" y="1"/>
                    <a:pt x="1" y="80"/>
                    <a:pt x="1" y="167"/>
                  </a:cubicBezTo>
                  <a:cubicBezTo>
                    <a:pt x="1" y="260"/>
                    <a:pt x="73"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3228825" y="4478475"/>
              <a:ext cx="8325" cy="8325"/>
            </a:xfrm>
            <a:custGeom>
              <a:rect b="b" l="l" r="r" t="t"/>
              <a:pathLst>
                <a:path extrusionOk="0" h="333" w="333">
                  <a:moveTo>
                    <a:pt x="167" y="1"/>
                  </a:moveTo>
                  <a:cubicBezTo>
                    <a:pt x="80" y="1"/>
                    <a:pt x="1" y="80"/>
                    <a:pt x="1" y="167"/>
                  </a:cubicBezTo>
                  <a:cubicBezTo>
                    <a:pt x="1" y="260"/>
                    <a:pt x="80" y="333"/>
                    <a:pt x="167" y="333"/>
                  </a:cubicBezTo>
                  <a:cubicBezTo>
                    <a:pt x="261" y="333"/>
                    <a:pt x="333" y="260"/>
                    <a:pt x="333" y="167"/>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3246875" y="4478475"/>
              <a:ext cx="8300" cy="8325"/>
            </a:xfrm>
            <a:custGeom>
              <a:rect b="b" l="l" r="r" t="t"/>
              <a:pathLst>
                <a:path extrusionOk="0" h="333" w="332">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3282750" y="4478475"/>
              <a:ext cx="8325" cy="8325"/>
            </a:xfrm>
            <a:custGeom>
              <a:rect b="b" l="l" r="r" t="t"/>
              <a:pathLst>
                <a:path extrusionOk="0" h="333" w="333">
                  <a:moveTo>
                    <a:pt x="166" y="1"/>
                  </a:moveTo>
                  <a:cubicBezTo>
                    <a:pt x="73" y="1"/>
                    <a:pt x="0" y="80"/>
                    <a:pt x="0" y="167"/>
                  </a:cubicBezTo>
                  <a:cubicBezTo>
                    <a:pt x="0"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3300600" y="4478475"/>
              <a:ext cx="8325" cy="8325"/>
            </a:xfrm>
            <a:custGeom>
              <a:rect b="b" l="l" r="r" t="t"/>
              <a:pathLst>
                <a:path extrusionOk="0" h="333" w="333">
                  <a:moveTo>
                    <a:pt x="166" y="1"/>
                  </a:moveTo>
                  <a:cubicBezTo>
                    <a:pt x="73" y="1"/>
                    <a:pt x="0" y="80"/>
                    <a:pt x="0" y="167"/>
                  </a:cubicBezTo>
                  <a:cubicBezTo>
                    <a:pt x="0" y="260"/>
                    <a:pt x="73"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3318450" y="4478475"/>
              <a:ext cx="8325" cy="8325"/>
            </a:xfrm>
            <a:custGeom>
              <a:rect b="b" l="l" r="r" t="t"/>
              <a:pathLst>
                <a:path extrusionOk="0" h="333" w="333">
                  <a:moveTo>
                    <a:pt x="166" y="1"/>
                  </a:moveTo>
                  <a:cubicBezTo>
                    <a:pt x="80" y="1"/>
                    <a:pt x="1" y="80"/>
                    <a:pt x="1" y="167"/>
                  </a:cubicBezTo>
                  <a:cubicBezTo>
                    <a:pt x="1" y="260"/>
                    <a:pt x="80"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3336475" y="4478475"/>
              <a:ext cx="8325" cy="8325"/>
            </a:xfrm>
            <a:custGeom>
              <a:rect b="b" l="l" r="r" t="t"/>
              <a:pathLst>
                <a:path extrusionOk="0" h="333" w="333">
                  <a:moveTo>
                    <a:pt x="167" y="1"/>
                  </a:moveTo>
                  <a:cubicBezTo>
                    <a:pt x="73" y="1"/>
                    <a:pt x="1" y="80"/>
                    <a:pt x="1" y="167"/>
                  </a:cubicBezTo>
                  <a:cubicBezTo>
                    <a:pt x="1" y="260"/>
                    <a:pt x="73" y="333"/>
                    <a:pt x="167" y="333"/>
                  </a:cubicBezTo>
                  <a:cubicBezTo>
                    <a:pt x="253" y="333"/>
                    <a:pt x="333" y="260"/>
                    <a:pt x="333" y="167"/>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3354325" y="4478475"/>
              <a:ext cx="8325" cy="8325"/>
            </a:xfrm>
            <a:custGeom>
              <a:rect b="b" l="l" r="r" t="t"/>
              <a:pathLst>
                <a:path extrusionOk="0" h="333" w="333">
                  <a:moveTo>
                    <a:pt x="167" y="1"/>
                  </a:moveTo>
                  <a:cubicBezTo>
                    <a:pt x="73" y="1"/>
                    <a:pt x="1" y="80"/>
                    <a:pt x="1" y="167"/>
                  </a:cubicBezTo>
                  <a:cubicBezTo>
                    <a:pt x="1" y="260"/>
                    <a:pt x="73" y="333"/>
                    <a:pt x="167" y="333"/>
                  </a:cubicBezTo>
                  <a:cubicBezTo>
                    <a:pt x="260" y="333"/>
                    <a:pt x="333" y="260"/>
                    <a:pt x="333" y="167"/>
                  </a:cubicBezTo>
                  <a:cubicBezTo>
                    <a:pt x="333"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3372375" y="4478475"/>
              <a:ext cx="8300" cy="8325"/>
            </a:xfrm>
            <a:custGeom>
              <a:rect b="b" l="l" r="r" t="t"/>
              <a:pathLst>
                <a:path extrusionOk="0" h="333" w="332">
                  <a:moveTo>
                    <a:pt x="166" y="1"/>
                  </a:moveTo>
                  <a:cubicBezTo>
                    <a:pt x="72" y="1"/>
                    <a:pt x="0" y="80"/>
                    <a:pt x="0" y="167"/>
                  </a:cubicBezTo>
                  <a:cubicBezTo>
                    <a:pt x="0" y="260"/>
                    <a:pt x="72" y="333"/>
                    <a:pt x="166" y="333"/>
                  </a:cubicBezTo>
                  <a:cubicBezTo>
                    <a:pt x="252" y="333"/>
                    <a:pt x="332" y="260"/>
                    <a:pt x="332" y="167"/>
                  </a:cubicBezTo>
                  <a:cubicBezTo>
                    <a:pt x="332" y="80"/>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3390225" y="4478475"/>
              <a:ext cx="8300" cy="8325"/>
            </a:xfrm>
            <a:custGeom>
              <a:rect b="b" l="l" r="r" t="t"/>
              <a:pathLst>
                <a:path extrusionOk="0" h="333" w="332">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3408075" y="4478475"/>
              <a:ext cx="8300" cy="8325"/>
            </a:xfrm>
            <a:custGeom>
              <a:rect b="b" l="l" r="r" t="t"/>
              <a:pathLst>
                <a:path extrusionOk="0" h="333" w="332">
                  <a:moveTo>
                    <a:pt x="166" y="1"/>
                  </a:moveTo>
                  <a:cubicBezTo>
                    <a:pt x="79" y="1"/>
                    <a:pt x="0" y="80"/>
                    <a:pt x="0" y="167"/>
                  </a:cubicBezTo>
                  <a:cubicBezTo>
                    <a:pt x="0" y="260"/>
                    <a:pt x="79"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3426100" y="4478475"/>
              <a:ext cx="8325" cy="8325"/>
            </a:xfrm>
            <a:custGeom>
              <a:rect b="b" l="l" r="r" t="t"/>
              <a:pathLst>
                <a:path extrusionOk="0" h="333" w="333">
                  <a:moveTo>
                    <a:pt x="166" y="1"/>
                  </a:moveTo>
                  <a:cubicBezTo>
                    <a:pt x="72" y="1"/>
                    <a:pt x="0" y="80"/>
                    <a:pt x="0" y="167"/>
                  </a:cubicBezTo>
                  <a:cubicBezTo>
                    <a:pt x="0" y="260"/>
                    <a:pt x="72"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3443950" y="4478475"/>
              <a:ext cx="8325" cy="8325"/>
            </a:xfrm>
            <a:custGeom>
              <a:rect b="b" l="l" r="r" t="t"/>
              <a:pathLst>
                <a:path extrusionOk="0" h="333" w="333">
                  <a:moveTo>
                    <a:pt x="166" y="1"/>
                  </a:moveTo>
                  <a:cubicBezTo>
                    <a:pt x="72" y="1"/>
                    <a:pt x="0" y="80"/>
                    <a:pt x="0" y="167"/>
                  </a:cubicBezTo>
                  <a:cubicBezTo>
                    <a:pt x="0" y="260"/>
                    <a:pt x="72" y="333"/>
                    <a:pt x="166" y="333"/>
                  </a:cubicBezTo>
                  <a:cubicBezTo>
                    <a:pt x="260" y="333"/>
                    <a:pt x="332" y="260"/>
                    <a:pt x="332" y="167"/>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3461975" y="4478475"/>
              <a:ext cx="8325" cy="8325"/>
            </a:xfrm>
            <a:custGeom>
              <a:rect b="b" l="l" r="r" t="t"/>
              <a:pathLst>
                <a:path extrusionOk="0" h="333" w="333">
                  <a:moveTo>
                    <a:pt x="166" y="1"/>
                  </a:moveTo>
                  <a:cubicBezTo>
                    <a:pt x="73" y="1"/>
                    <a:pt x="1" y="80"/>
                    <a:pt x="1" y="167"/>
                  </a:cubicBezTo>
                  <a:cubicBezTo>
                    <a:pt x="1" y="260"/>
                    <a:pt x="73" y="333"/>
                    <a:pt x="166" y="333"/>
                  </a:cubicBezTo>
                  <a:cubicBezTo>
                    <a:pt x="253" y="333"/>
                    <a:pt x="332" y="260"/>
                    <a:pt x="332" y="167"/>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270917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272702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27450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27807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2816650"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28346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301390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3031750"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30496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3067650" y="4496525"/>
              <a:ext cx="8300" cy="8300"/>
            </a:xfrm>
            <a:custGeom>
              <a:rect b="b" l="l" r="r" t="t"/>
              <a:pathLst>
                <a:path extrusionOk="0" h="332" w="332">
                  <a:moveTo>
                    <a:pt x="166" y="0"/>
                  </a:moveTo>
                  <a:cubicBezTo>
                    <a:pt x="72" y="0"/>
                    <a:pt x="0" y="72"/>
                    <a:pt x="0" y="166"/>
                  </a:cubicBezTo>
                  <a:cubicBezTo>
                    <a:pt x="0" y="260"/>
                    <a:pt x="72" y="332"/>
                    <a:pt x="166" y="332"/>
                  </a:cubicBezTo>
                  <a:cubicBezTo>
                    <a:pt x="252" y="332"/>
                    <a:pt x="332" y="260"/>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3085500"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3103525"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3121375"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3139225" y="4496525"/>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3157250"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3175100"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3210975" y="4496525"/>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3228825" y="4496525"/>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3246875" y="4496525"/>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32647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3318450" y="4496525"/>
              <a:ext cx="8325" cy="8300"/>
            </a:xfrm>
            <a:custGeom>
              <a:rect b="b" l="l" r="r" t="t"/>
              <a:pathLst>
                <a:path extrusionOk="0" h="332" w="333">
                  <a:moveTo>
                    <a:pt x="166" y="0"/>
                  </a:moveTo>
                  <a:cubicBezTo>
                    <a:pt x="80" y="0"/>
                    <a:pt x="1" y="72"/>
                    <a:pt x="1" y="166"/>
                  </a:cubicBezTo>
                  <a:cubicBezTo>
                    <a:pt x="1"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3336475" y="4496525"/>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3354325" y="4496525"/>
              <a:ext cx="8325" cy="8300"/>
            </a:xfrm>
            <a:custGeom>
              <a:rect b="b" l="l" r="r" t="t"/>
              <a:pathLst>
                <a:path extrusionOk="0" h="332"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3390225" y="4496525"/>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3408075" y="4496525"/>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3426100" y="4496525"/>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3443950" y="4496525"/>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3479825" y="4496525"/>
              <a:ext cx="8325" cy="8300"/>
            </a:xfrm>
            <a:custGeom>
              <a:rect b="b" l="l" r="r" t="t"/>
              <a:pathLst>
                <a:path extrusionOk="0" h="332" w="333">
                  <a:moveTo>
                    <a:pt x="166" y="0"/>
                  </a:moveTo>
                  <a:cubicBezTo>
                    <a:pt x="73" y="0"/>
                    <a:pt x="1" y="72"/>
                    <a:pt x="1" y="166"/>
                  </a:cubicBezTo>
                  <a:cubicBezTo>
                    <a:pt x="1" y="260"/>
                    <a:pt x="73"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3497675" y="4496525"/>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2709175"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272702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27450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27629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301390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2981100"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3031750" y="4514550"/>
              <a:ext cx="8325" cy="8325"/>
            </a:xfrm>
            <a:custGeom>
              <a:rect b="b" l="l" r="r" t="t"/>
              <a:pathLst>
                <a:path extrusionOk="0" h="333" w="333">
                  <a:moveTo>
                    <a:pt x="167" y="0"/>
                  </a:moveTo>
                  <a:cubicBezTo>
                    <a:pt x="73" y="0"/>
                    <a:pt x="1" y="72"/>
                    <a:pt x="1" y="166"/>
                  </a:cubicBezTo>
                  <a:cubicBezTo>
                    <a:pt x="1" y="253"/>
                    <a:pt x="73"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30496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3" y="253"/>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3067650" y="4514550"/>
              <a:ext cx="8300" cy="8325"/>
            </a:xfrm>
            <a:custGeom>
              <a:rect b="b" l="l" r="r" t="t"/>
              <a:pathLst>
                <a:path extrusionOk="0" h="333" w="332">
                  <a:moveTo>
                    <a:pt x="166" y="0"/>
                  </a:moveTo>
                  <a:cubicBezTo>
                    <a:pt x="72" y="0"/>
                    <a:pt x="0" y="72"/>
                    <a:pt x="0" y="166"/>
                  </a:cubicBezTo>
                  <a:cubicBezTo>
                    <a:pt x="0" y="253"/>
                    <a:pt x="72" y="332"/>
                    <a:pt x="166" y="332"/>
                  </a:cubicBezTo>
                  <a:cubicBezTo>
                    <a:pt x="252" y="332"/>
                    <a:pt x="332" y="253"/>
                    <a:pt x="332" y="166"/>
                  </a:cubicBezTo>
                  <a:cubicBezTo>
                    <a:pt x="332" y="72"/>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3085500"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3103525"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3121375" y="4514550"/>
              <a:ext cx="8325" cy="8325"/>
            </a:xfrm>
            <a:custGeom>
              <a:rect b="b" l="l" r="r" t="t"/>
              <a:pathLst>
                <a:path extrusionOk="0" h="333"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3139225" y="4514550"/>
              <a:ext cx="8325" cy="8325"/>
            </a:xfrm>
            <a:custGeom>
              <a:rect b="b" l="l" r="r" t="t"/>
              <a:pathLst>
                <a:path extrusionOk="0" h="333"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3157250"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3175100"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319312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3228825" y="4514550"/>
              <a:ext cx="8325" cy="8325"/>
            </a:xfrm>
            <a:custGeom>
              <a:rect b="b" l="l" r="r" t="t"/>
              <a:pathLst>
                <a:path extrusionOk="0" h="333" w="333">
                  <a:moveTo>
                    <a:pt x="167" y="0"/>
                  </a:moveTo>
                  <a:cubicBezTo>
                    <a:pt x="80" y="0"/>
                    <a:pt x="1" y="72"/>
                    <a:pt x="1" y="166"/>
                  </a:cubicBezTo>
                  <a:cubicBezTo>
                    <a:pt x="1" y="253"/>
                    <a:pt x="80"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3246875" y="4514550"/>
              <a:ext cx="8300" cy="8325"/>
            </a:xfrm>
            <a:custGeom>
              <a:rect b="b" l="l" r="r" t="t"/>
              <a:pathLst>
                <a:path extrusionOk="0" h="333"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3318450" y="4514550"/>
              <a:ext cx="8325" cy="8325"/>
            </a:xfrm>
            <a:custGeom>
              <a:rect b="b" l="l" r="r" t="t"/>
              <a:pathLst>
                <a:path extrusionOk="0" h="333" w="333">
                  <a:moveTo>
                    <a:pt x="166" y="0"/>
                  </a:moveTo>
                  <a:cubicBezTo>
                    <a:pt x="80" y="0"/>
                    <a:pt x="1" y="72"/>
                    <a:pt x="1" y="166"/>
                  </a:cubicBezTo>
                  <a:cubicBezTo>
                    <a:pt x="1"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3336475" y="4514550"/>
              <a:ext cx="8325" cy="8325"/>
            </a:xfrm>
            <a:custGeom>
              <a:rect b="b" l="l" r="r" t="t"/>
              <a:pathLst>
                <a:path extrusionOk="0" h="333"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3390225" y="4514550"/>
              <a:ext cx="8300" cy="8325"/>
            </a:xfrm>
            <a:custGeom>
              <a:rect b="b" l="l" r="r" t="t"/>
              <a:pathLst>
                <a:path extrusionOk="0" h="333"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3408075" y="4514550"/>
              <a:ext cx="8300" cy="8325"/>
            </a:xfrm>
            <a:custGeom>
              <a:rect b="b" l="l" r="r" t="t"/>
              <a:pathLst>
                <a:path extrusionOk="0" h="333" w="332">
                  <a:moveTo>
                    <a:pt x="166" y="0"/>
                  </a:moveTo>
                  <a:cubicBezTo>
                    <a:pt x="79" y="0"/>
                    <a:pt x="0" y="72"/>
                    <a:pt x="0" y="166"/>
                  </a:cubicBezTo>
                  <a:cubicBezTo>
                    <a:pt x="0" y="253"/>
                    <a:pt x="79"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3426100" y="4514550"/>
              <a:ext cx="8325" cy="8325"/>
            </a:xfrm>
            <a:custGeom>
              <a:rect b="b" l="l" r="r" t="t"/>
              <a:pathLst>
                <a:path extrusionOk="0" h="333" w="333">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3497675" y="4514550"/>
              <a:ext cx="8325" cy="8325"/>
            </a:xfrm>
            <a:custGeom>
              <a:rect b="b" l="l" r="r" t="t"/>
              <a:pathLst>
                <a:path extrusionOk="0" h="333"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27629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2798800"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2816650"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28346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301390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3031750" y="4532400"/>
              <a:ext cx="8325" cy="8325"/>
            </a:xfrm>
            <a:custGeom>
              <a:rect b="b" l="l" r="r" t="t"/>
              <a:pathLst>
                <a:path extrusionOk="0" h="333" w="333">
                  <a:moveTo>
                    <a:pt x="167" y="0"/>
                  </a:moveTo>
                  <a:cubicBezTo>
                    <a:pt x="73" y="0"/>
                    <a:pt x="1" y="80"/>
                    <a:pt x="1" y="166"/>
                  </a:cubicBezTo>
                  <a:cubicBezTo>
                    <a:pt x="1" y="260"/>
                    <a:pt x="73"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30496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3" y="260"/>
                    <a:pt x="333" y="166"/>
                  </a:cubicBezTo>
                  <a:cubicBezTo>
                    <a:pt x="333"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3067650" y="4532400"/>
              <a:ext cx="8300" cy="8325"/>
            </a:xfrm>
            <a:custGeom>
              <a:rect b="b" l="l" r="r" t="t"/>
              <a:pathLst>
                <a:path extrusionOk="0" h="333" w="332">
                  <a:moveTo>
                    <a:pt x="166" y="0"/>
                  </a:moveTo>
                  <a:cubicBezTo>
                    <a:pt x="72" y="0"/>
                    <a:pt x="0" y="80"/>
                    <a:pt x="0" y="166"/>
                  </a:cubicBezTo>
                  <a:cubicBezTo>
                    <a:pt x="0" y="260"/>
                    <a:pt x="72" y="332"/>
                    <a:pt x="166" y="332"/>
                  </a:cubicBezTo>
                  <a:cubicBezTo>
                    <a:pt x="252" y="332"/>
                    <a:pt x="332" y="260"/>
                    <a:pt x="332" y="166"/>
                  </a:cubicBezTo>
                  <a:cubicBezTo>
                    <a:pt x="332" y="80"/>
                    <a:pt x="252"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3085500"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3103525"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3121375" y="4532400"/>
              <a:ext cx="8325" cy="8325"/>
            </a:xfrm>
            <a:custGeom>
              <a:rect b="b" l="l" r="r" t="t"/>
              <a:pathLst>
                <a:path extrusionOk="0" h="333" w="333">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3139225" y="4532400"/>
              <a:ext cx="8325" cy="8325"/>
            </a:xfrm>
            <a:custGeom>
              <a:rect b="b" l="l" r="r" t="t"/>
              <a:pathLst>
                <a:path extrusionOk="0" h="333" w="333">
                  <a:moveTo>
                    <a:pt x="166" y="0"/>
                  </a:moveTo>
                  <a:cubicBezTo>
                    <a:pt x="80" y="0"/>
                    <a:pt x="0" y="80"/>
                    <a:pt x="0" y="166"/>
                  </a:cubicBezTo>
                  <a:cubicBezTo>
                    <a:pt x="0"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3157250"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2" y="260"/>
                    <a:pt x="332" y="166"/>
                  </a:cubicBezTo>
                  <a:cubicBezTo>
                    <a:pt x="332"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3175100"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319312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3318450" y="4532400"/>
              <a:ext cx="8325" cy="8325"/>
            </a:xfrm>
            <a:custGeom>
              <a:rect b="b" l="l" r="r" t="t"/>
              <a:pathLst>
                <a:path extrusionOk="0" h="333" w="333">
                  <a:moveTo>
                    <a:pt x="166" y="0"/>
                  </a:moveTo>
                  <a:cubicBezTo>
                    <a:pt x="80" y="0"/>
                    <a:pt x="1" y="80"/>
                    <a:pt x="1" y="166"/>
                  </a:cubicBezTo>
                  <a:cubicBezTo>
                    <a:pt x="1" y="260"/>
                    <a:pt x="80"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3336475" y="4532400"/>
              <a:ext cx="8325" cy="8325"/>
            </a:xfrm>
            <a:custGeom>
              <a:rect b="b" l="l" r="r" t="t"/>
              <a:pathLst>
                <a:path extrusionOk="0" h="333" w="333">
                  <a:moveTo>
                    <a:pt x="167" y="0"/>
                  </a:moveTo>
                  <a:cubicBezTo>
                    <a:pt x="73" y="0"/>
                    <a:pt x="1" y="80"/>
                    <a:pt x="1" y="166"/>
                  </a:cubicBezTo>
                  <a:cubicBezTo>
                    <a:pt x="1" y="260"/>
                    <a:pt x="73" y="332"/>
                    <a:pt x="167" y="332"/>
                  </a:cubicBezTo>
                  <a:cubicBezTo>
                    <a:pt x="253" y="332"/>
                    <a:pt x="333" y="260"/>
                    <a:pt x="333" y="166"/>
                  </a:cubicBezTo>
                  <a:cubicBezTo>
                    <a:pt x="333" y="80"/>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3390225" y="4532400"/>
              <a:ext cx="8300" cy="8325"/>
            </a:xfrm>
            <a:custGeom>
              <a:rect b="b" l="l" r="r" t="t"/>
              <a:pathLst>
                <a:path extrusionOk="0" h="333" w="332">
                  <a:moveTo>
                    <a:pt x="166" y="0"/>
                  </a:moveTo>
                  <a:cubicBezTo>
                    <a:pt x="72" y="0"/>
                    <a:pt x="0" y="80"/>
                    <a:pt x="0" y="166"/>
                  </a:cubicBezTo>
                  <a:cubicBezTo>
                    <a:pt x="0" y="260"/>
                    <a:pt x="72"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3408075" y="4532400"/>
              <a:ext cx="8300" cy="8325"/>
            </a:xfrm>
            <a:custGeom>
              <a:rect b="b" l="l" r="r" t="t"/>
              <a:pathLst>
                <a:path extrusionOk="0" h="333" w="332">
                  <a:moveTo>
                    <a:pt x="166" y="0"/>
                  </a:moveTo>
                  <a:cubicBezTo>
                    <a:pt x="79" y="0"/>
                    <a:pt x="0" y="80"/>
                    <a:pt x="0" y="166"/>
                  </a:cubicBezTo>
                  <a:cubicBezTo>
                    <a:pt x="0" y="260"/>
                    <a:pt x="79" y="332"/>
                    <a:pt x="166" y="332"/>
                  </a:cubicBezTo>
                  <a:cubicBezTo>
                    <a:pt x="260" y="332"/>
                    <a:pt x="332" y="260"/>
                    <a:pt x="332" y="166"/>
                  </a:cubicBezTo>
                  <a:cubicBezTo>
                    <a:pt x="332" y="80"/>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3426100" y="4532400"/>
              <a:ext cx="8325" cy="8325"/>
            </a:xfrm>
            <a:custGeom>
              <a:rect b="b" l="l" r="r" t="t"/>
              <a:pathLst>
                <a:path extrusionOk="0" h="333" w="333">
                  <a:moveTo>
                    <a:pt x="166" y="0"/>
                  </a:moveTo>
                  <a:cubicBezTo>
                    <a:pt x="72" y="0"/>
                    <a:pt x="0" y="80"/>
                    <a:pt x="0" y="166"/>
                  </a:cubicBezTo>
                  <a:cubicBezTo>
                    <a:pt x="0" y="260"/>
                    <a:pt x="72" y="332"/>
                    <a:pt x="166" y="332"/>
                  </a:cubicBezTo>
                  <a:cubicBezTo>
                    <a:pt x="253" y="332"/>
                    <a:pt x="332" y="260"/>
                    <a:pt x="332" y="166"/>
                  </a:cubicBezTo>
                  <a:cubicBezTo>
                    <a:pt x="332" y="80"/>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3497675" y="4532400"/>
              <a:ext cx="8325" cy="8325"/>
            </a:xfrm>
            <a:custGeom>
              <a:rect b="b" l="l" r="r" t="t"/>
              <a:pathLst>
                <a:path extrusionOk="0" h="333" w="333">
                  <a:moveTo>
                    <a:pt x="167" y="0"/>
                  </a:moveTo>
                  <a:cubicBezTo>
                    <a:pt x="80" y="0"/>
                    <a:pt x="1" y="80"/>
                    <a:pt x="1" y="166"/>
                  </a:cubicBezTo>
                  <a:cubicBezTo>
                    <a:pt x="1" y="260"/>
                    <a:pt x="80" y="332"/>
                    <a:pt x="167" y="332"/>
                  </a:cubicBezTo>
                  <a:cubicBezTo>
                    <a:pt x="260" y="332"/>
                    <a:pt x="332" y="260"/>
                    <a:pt x="332" y="166"/>
                  </a:cubicBezTo>
                  <a:cubicBezTo>
                    <a:pt x="332" y="80"/>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27807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2798800"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2816650"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283467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2852525"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301390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3031750" y="4550425"/>
              <a:ext cx="8325" cy="8325"/>
            </a:xfrm>
            <a:custGeom>
              <a:rect b="b" l="l" r="r" t="t"/>
              <a:pathLst>
                <a:path extrusionOk="0" h="333" w="333">
                  <a:moveTo>
                    <a:pt x="167" y="1"/>
                  </a:moveTo>
                  <a:cubicBezTo>
                    <a:pt x="73" y="1"/>
                    <a:pt x="1" y="73"/>
                    <a:pt x="1" y="166"/>
                  </a:cubicBezTo>
                  <a:cubicBezTo>
                    <a:pt x="1" y="260"/>
                    <a:pt x="73"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30496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3" y="260"/>
                    <a:pt x="333" y="166"/>
                  </a:cubicBezTo>
                  <a:cubicBezTo>
                    <a:pt x="333"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3067650" y="4550425"/>
              <a:ext cx="8300" cy="8325"/>
            </a:xfrm>
            <a:custGeom>
              <a:rect b="b" l="l" r="r" t="t"/>
              <a:pathLst>
                <a:path extrusionOk="0" h="333" w="332">
                  <a:moveTo>
                    <a:pt x="166" y="1"/>
                  </a:moveTo>
                  <a:cubicBezTo>
                    <a:pt x="72" y="1"/>
                    <a:pt x="0" y="73"/>
                    <a:pt x="0" y="166"/>
                  </a:cubicBezTo>
                  <a:cubicBezTo>
                    <a:pt x="0" y="260"/>
                    <a:pt x="72" y="332"/>
                    <a:pt x="166" y="332"/>
                  </a:cubicBezTo>
                  <a:cubicBezTo>
                    <a:pt x="252" y="332"/>
                    <a:pt x="332" y="260"/>
                    <a:pt x="332" y="166"/>
                  </a:cubicBezTo>
                  <a:cubicBezTo>
                    <a:pt x="332" y="73"/>
                    <a:pt x="252"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3085500"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3103525" y="4550425"/>
              <a:ext cx="8325" cy="8325"/>
            </a:xfrm>
            <a:custGeom>
              <a:rect b="b" l="l" r="r" t="t"/>
              <a:pathLst>
                <a:path extrusionOk="0" h="333" w="333">
                  <a:moveTo>
                    <a:pt x="166" y="1"/>
                  </a:moveTo>
                  <a:cubicBezTo>
                    <a:pt x="72" y="1"/>
                    <a:pt x="0" y="73"/>
                    <a:pt x="0" y="166"/>
                  </a:cubicBezTo>
                  <a:cubicBezTo>
                    <a:pt x="0" y="260"/>
                    <a:pt x="72"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3121375" y="4550425"/>
              <a:ext cx="8325" cy="8325"/>
            </a:xfrm>
            <a:custGeom>
              <a:rect b="b" l="l" r="r" t="t"/>
              <a:pathLst>
                <a:path extrusionOk="0" h="333" w="333">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3139225" y="4550425"/>
              <a:ext cx="8325" cy="8325"/>
            </a:xfrm>
            <a:custGeom>
              <a:rect b="b" l="l" r="r" t="t"/>
              <a:pathLst>
                <a:path extrusionOk="0" h="333" w="333">
                  <a:moveTo>
                    <a:pt x="166" y="1"/>
                  </a:moveTo>
                  <a:cubicBezTo>
                    <a:pt x="80" y="1"/>
                    <a:pt x="0" y="73"/>
                    <a:pt x="0" y="166"/>
                  </a:cubicBezTo>
                  <a:cubicBezTo>
                    <a:pt x="0" y="260"/>
                    <a:pt x="80"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3157250"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2" y="260"/>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3175100" y="4550425"/>
              <a:ext cx="8325" cy="8325"/>
            </a:xfrm>
            <a:custGeom>
              <a:rect b="b" l="l" r="r" t="t"/>
              <a:pathLst>
                <a:path extrusionOk="0" h="333" w="333">
                  <a:moveTo>
                    <a:pt x="167" y="1"/>
                  </a:moveTo>
                  <a:cubicBezTo>
                    <a:pt x="80" y="1"/>
                    <a:pt x="1" y="73"/>
                    <a:pt x="1" y="166"/>
                  </a:cubicBezTo>
                  <a:cubicBezTo>
                    <a:pt x="1" y="260"/>
                    <a:pt x="80" y="332"/>
                    <a:pt x="167" y="332"/>
                  </a:cubicBezTo>
                  <a:cubicBezTo>
                    <a:pt x="260" y="332"/>
                    <a:pt x="332" y="260"/>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3193125" y="4550425"/>
              <a:ext cx="8325" cy="8325"/>
            </a:xfrm>
            <a:custGeom>
              <a:rect b="b" l="l" r="r" t="t"/>
              <a:pathLst>
                <a:path extrusionOk="0" h="333" w="333">
                  <a:moveTo>
                    <a:pt x="167" y="1"/>
                  </a:moveTo>
                  <a:cubicBezTo>
                    <a:pt x="73" y="1"/>
                    <a:pt x="1" y="73"/>
                    <a:pt x="1" y="166"/>
                  </a:cubicBezTo>
                  <a:cubicBezTo>
                    <a:pt x="1" y="260"/>
                    <a:pt x="73" y="332"/>
                    <a:pt x="167" y="332"/>
                  </a:cubicBezTo>
                  <a:cubicBezTo>
                    <a:pt x="253" y="332"/>
                    <a:pt x="333" y="260"/>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3210975" y="4550425"/>
              <a:ext cx="8325" cy="8325"/>
            </a:xfrm>
            <a:custGeom>
              <a:rect b="b" l="l" r="r" t="t"/>
              <a:pathLst>
                <a:path extrusionOk="0" h="333" w="333">
                  <a:moveTo>
                    <a:pt x="167" y="1"/>
                  </a:moveTo>
                  <a:cubicBezTo>
                    <a:pt x="73" y="1"/>
                    <a:pt x="1" y="73"/>
                    <a:pt x="1" y="166"/>
                  </a:cubicBezTo>
                  <a:cubicBezTo>
                    <a:pt x="1" y="260"/>
                    <a:pt x="73"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3228825" y="4550425"/>
              <a:ext cx="8325" cy="8325"/>
            </a:xfrm>
            <a:custGeom>
              <a:rect b="b" l="l" r="r" t="t"/>
              <a:pathLst>
                <a:path extrusionOk="0" h="333" w="333">
                  <a:moveTo>
                    <a:pt x="167" y="1"/>
                  </a:moveTo>
                  <a:cubicBezTo>
                    <a:pt x="80" y="1"/>
                    <a:pt x="1" y="73"/>
                    <a:pt x="1" y="166"/>
                  </a:cubicBezTo>
                  <a:cubicBezTo>
                    <a:pt x="1" y="260"/>
                    <a:pt x="80" y="332"/>
                    <a:pt x="167" y="332"/>
                  </a:cubicBezTo>
                  <a:cubicBezTo>
                    <a:pt x="261" y="332"/>
                    <a:pt x="333" y="260"/>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3390225" y="4550425"/>
              <a:ext cx="8300" cy="8325"/>
            </a:xfrm>
            <a:custGeom>
              <a:rect b="b" l="l" r="r" t="t"/>
              <a:pathLst>
                <a:path extrusionOk="0" h="333" w="332">
                  <a:moveTo>
                    <a:pt x="166" y="1"/>
                  </a:moveTo>
                  <a:cubicBezTo>
                    <a:pt x="72" y="1"/>
                    <a:pt x="0" y="73"/>
                    <a:pt x="0" y="166"/>
                  </a:cubicBezTo>
                  <a:cubicBezTo>
                    <a:pt x="0" y="260"/>
                    <a:pt x="72"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3408075" y="4550425"/>
              <a:ext cx="8300" cy="8325"/>
            </a:xfrm>
            <a:custGeom>
              <a:rect b="b" l="l" r="r" t="t"/>
              <a:pathLst>
                <a:path extrusionOk="0" h="333" w="332">
                  <a:moveTo>
                    <a:pt x="166" y="1"/>
                  </a:moveTo>
                  <a:cubicBezTo>
                    <a:pt x="79" y="1"/>
                    <a:pt x="0" y="73"/>
                    <a:pt x="0" y="166"/>
                  </a:cubicBezTo>
                  <a:cubicBezTo>
                    <a:pt x="0" y="260"/>
                    <a:pt x="79" y="332"/>
                    <a:pt x="166" y="332"/>
                  </a:cubicBezTo>
                  <a:cubicBezTo>
                    <a:pt x="260" y="332"/>
                    <a:pt x="332" y="260"/>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3461975" y="4550425"/>
              <a:ext cx="8325" cy="8325"/>
            </a:xfrm>
            <a:custGeom>
              <a:rect b="b" l="l" r="r" t="t"/>
              <a:pathLst>
                <a:path extrusionOk="0" h="333" w="333">
                  <a:moveTo>
                    <a:pt x="166" y="1"/>
                  </a:moveTo>
                  <a:cubicBezTo>
                    <a:pt x="73" y="1"/>
                    <a:pt x="1" y="73"/>
                    <a:pt x="1" y="166"/>
                  </a:cubicBezTo>
                  <a:cubicBezTo>
                    <a:pt x="1" y="260"/>
                    <a:pt x="73" y="332"/>
                    <a:pt x="166" y="332"/>
                  </a:cubicBezTo>
                  <a:cubicBezTo>
                    <a:pt x="253" y="332"/>
                    <a:pt x="332" y="260"/>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27807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279880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2816650"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283467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2852525" y="4568275"/>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2870375"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3103525" y="4568275"/>
              <a:ext cx="8325" cy="8325"/>
            </a:xfrm>
            <a:custGeom>
              <a:rect b="b" l="l" r="r" t="t"/>
              <a:pathLst>
                <a:path extrusionOk="0" h="333" w="333">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3121375"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3139225" y="4568275"/>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3157250"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3175100" y="4568275"/>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3193125" y="4568275"/>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3210975" y="4568275"/>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3390225" y="4568275"/>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3408075" y="4568275"/>
              <a:ext cx="8300" cy="8325"/>
            </a:xfrm>
            <a:custGeom>
              <a:rect b="b" l="l" r="r" t="t"/>
              <a:pathLst>
                <a:path extrusionOk="0" h="333" w="332">
                  <a:moveTo>
                    <a:pt x="166" y="1"/>
                  </a:moveTo>
                  <a:cubicBezTo>
                    <a:pt x="79" y="1"/>
                    <a:pt x="0" y="80"/>
                    <a:pt x="0" y="166"/>
                  </a:cubicBezTo>
                  <a:cubicBezTo>
                    <a:pt x="0" y="260"/>
                    <a:pt x="79"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3443950" y="4568275"/>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3461975" y="4568275"/>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27807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279880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2816650"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283467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2852525" y="4586300"/>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28703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288840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3103525" y="4586300"/>
              <a:ext cx="8325" cy="8325"/>
            </a:xfrm>
            <a:custGeom>
              <a:rect b="b" l="l" r="r" t="t"/>
              <a:pathLst>
                <a:path extrusionOk="0" h="333" w="333">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3121375"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3139225" y="4586300"/>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315725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3175100"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3193125"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3408075" y="4586300"/>
              <a:ext cx="8300" cy="8325"/>
            </a:xfrm>
            <a:custGeom>
              <a:rect b="b" l="l" r="r" t="t"/>
              <a:pathLst>
                <a:path extrusionOk="0" h="333" w="332">
                  <a:moveTo>
                    <a:pt x="166" y="1"/>
                  </a:moveTo>
                  <a:cubicBezTo>
                    <a:pt x="79" y="1"/>
                    <a:pt x="0" y="73"/>
                    <a:pt x="0" y="167"/>
                  </a:cubicBezTo>
                  <a:cubicBezTo>
                    <a:pt x="0" y="260"/>
                    <a:pt x="79"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3443950" y="4586300"/>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3461975" y="4586300"/>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3479825" y="4586300"/>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3497675" y="4586300"/>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3515700" y="4586300"/>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3533550" y="4586300"/>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3551600" y="4586300"/>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27807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279880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2816650"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283467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2852525" y="46043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2870375"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288840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2906250" y="4604350"/>
              <a:ext cx="8325" cy="8300"/>
            </a:xfrm>
            <a:custGeom>
              <a:rect b="b" l="l" r="r" t="t"/>
              <a:pathLst>
                <a:path extrusionOk="0" h="332"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29243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3103525"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3121375"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3139225" y="4604350"/>
              <a:ext cx="8325" cy="8300"/>
            </a:xfrm>
            <a:custGeom>
              <a:rect b="b" l="l" r="r" t="t"/>
              <a:pathLst>
                <a:path extrusionOk="0" h="332"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3157250"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3175100" y="4604350"/>
              <a:ext cx="8325" cy="8300"/>
            </a:xfrm>
            <a:custGeom>
              <a:rect b="b" l="l" r="r" t="t"/>
              <a:pathLst>
                <a:path extrusionOk="0" h="332"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3193125" y="4604350"/>
              <a:ext cx="8325" cy="8300"/>
            </a:xfrm>
            <a:custGeom>
              <a:rect b="b" l="l" r="r" t="t"/>
              <a:pathLst>
                <a:path extrusionOk="0" h="332"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3408075" y="4604350"/>
              <a:ext cx="8300" cy="8300"/>
            </a:xfrm>
            <a:custGeom>
              <a:rect b="b" l="l" r="r" t="t"/>
              <a:pathLst>
                <a:path extrusionOk="0" h="332" w="332">
                  <a:moveTo>
                    <a:pt x="166" y="0"/>
                  </a:moveTo>
                  <a:cubicBezTo>
                    <a:pt x="79" y="0"/>
                    <a:pt x="0" y="72"/>
                    <a:pt x="0" y="166"/>
                  </a:cubicBezTo>
                  <a:cubicBezTo>
                    <a:pt x="0" y="260"/>
                    <a:pt x="79"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3426100" y="4604350"/>
              <a:ext cx="8325" cy="8300"/>
            </a:xfrm>
            <a:custGeom>
              <a:rect b="b" l="l" r="r" t="t"/>
              <a:pathLst>
                <a:path extrusionOk="0" h="332"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3443950" y="4604350"/>
              <a:ext cx="8325" cy="8300"/>
            </a:xfrm>
            <a:custGeom>
              <a:rect b="b" l="l" r="r" t="t"/>
              <a:pathLst>
                <a:path extrusionOk="0" h="332"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3533550" y="4604350"/>
              <a:ext cx="8325" cy="8300"/>
            </a:xfrm>
            <a:custGeom>
              <a:rect b="b" l="l" r="r" t="t"/>
              <a:pathLst>
                <a:path extrusionOk="0" h="332"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3551600" y="4604350"/>
              <a:ext cx="8300" cy="8300"/>
            </a:xfrm>
            <a:custGeom>
              <a:rect b="b" l="l" r="r" t="t"/>
              <a:pathLst>
                <a:path extrusionOk="0" h="332"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3569450" y="4604350"/>
              <a:ext cx="8300" cy="8300"/>
            </a:xfrm>
            <a:custGeom>
              <a:rect b="b" l="l" r="r" t="t"/>
              <a:pathLst>
                <a:path extrusionOk="0" h="332" w="332">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2780775" y="4622200"/>
              <a:ext cx="8300" cy="8500"/>
            </a:xfrm>
            <a:custGeom>
              <a:rect b="b" l="l" r="r" t="t"/>
              <a:pathLst>
                <a:path extrusionOk="0" h="340" w="332">
                  <a:moveTo>
                    <a:pt x="166" y="0"/>
                  </a:moveTo>
                  <a:cubicBezTo>
                    <a:pt x="79" y="0"/>
                    <a:pt x="0" y="79"/>
                    <a:pt x="0" y="173"/>
                  </a:cubicBezTo>
                  <a:cubicBezTo>
                    <a:pt x="0" y="260"/>
                    <a:pt x="79"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2798800"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2816650"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283467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2852525" y="4622200"/>
              <a:ext cx="8325" cy="8500"/>
            </a:xfrm>
            <a:custGeom>
              <a:rect b="b" l="l" r="r" t="t"/>
              <a:pathLst>
                <a:path extrusionOk="0" h="340" w="333">
                  <a:moveTo>
                    <a:pt x="167" y="0"/>
                  </a:moveTo>
                  <a:cubicBezTo>
                    <a:pt x="73" y="0"/>
                    <a:pt x="1" y="79"/>
                    <a:pt x="1" y="173"/>
                  </a:cubicBezTo>
                  <a:cubicBezTo>
                    <a:pt x="1" y="260"/>
                    <a:pt x="73"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2870375"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2888400" y="4622200"/>
              <a:ext cx="8325" cy="8500"/>
            </a:xfrm>
            <a:custGeom>
              <a:rect b="b" l="l" r="r" t="t"/>
              <a:pathLst>
                <a:path extrusionOk="0" h="340" w="333">
                  <a:moveTo>
                    <a:pt x="167" y="0"/>
                  </a:moveTo>
                  <a:cubicBezTo>
                    <a:pt x="73" y="0"/>
                    <a:pt x="1" y="79"/>
                    <a:pt x="1" y="173"/>
                  </a:cubicBezTo>
                  <a:cubicBezTo>
                    <a:pt x="1" y="260"/>
                    <a:pt x="73"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2906250" y="4622200"/>
              <a:ext cx="8325" cy="8500"/>
            </a:xfrm>
            <a:custGeom>
              <a:rect b="b" l="l" r="r" t="t"/>
              <a:pathLst>
                <a:path extrusionOk="0" h="340" w="333">
                  <a:moveTo>
                    <a:pt x="167" y="0"/>
                  </a:moveTo>
                  <a:cubicBezTo>
                    <a:pt x="80" y="0"/>
                    <a:pt x="1" y="79"/>
                    <a:pt x="1" y="173"/>
                  </a:cubicBezTo>
                  <a:cubicBezTo>
                    <a:pt x="1" y="260"/>
                    <a:pt x="80" y="339"/>
                    <a:pt x="167" y="339"/>
                  </a:cubicBezTo>
                  <a:cubicBezTo>
                    <a:pt x="261" y="339"/>
                    <a:pt x="333" y="260"/>
                    <a:pt x="333" y="173"/>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29243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3103525" y="4622200"/>
              <a:ext cx="8325" cy="8500"/>
            </a:xfrm>
            <a:custGeom>
              <a:rect b="b" l="l" r="r" t="t"/>
              <a:pathLst>
                <a:path extrusionOk="0" h="340" w="333">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3121375" y="4622200"/>
              <a:ext cx="8325" cy="8500"/>
            </a:xfrm>
            <a:custGeom>
              <a:rect b="b" l="l" r="r" t="t"/>
              <a:pathLst>
                <a:path extrusionOk="0" h="340" w="333">
                  <a:moveTo>
                    <a:pt x="166" y="0"/>
                  </a:moveTo>
                  <a:cubicBezTo>
                    <a:pt x="72" y="0"/>
                    <a:pt x="0" y="79"/>
                    <a:pt x="0" y="173"/>
                  </a:cubicBezTo>
                  <a:cubicBezTo>
                    <a:pt x="0" y="260"/>
                    <a:pt x="72"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3139225" y="4622200"/>
              <a:ext cx="8325" cy="8500"/>
            </a:xfrm>
            <a:custGeom>
              <a:rect b="b" l="l" r="r" t="t"/>
              <a:pathLst>
                <a:path extrusionOk="0" h="340" w="333">
                  <a:moveTo>
                    <a:pt x="166" y="0"/>
                  </a:moveTo>
                  <a:cubicBezTo>
                    <a:pt x="80" y="0"/>
                    <a:pt x="0" y="79"/>
                    <a:pt x="0" y="173"/>
                  </a:cubicBezTo>
                  <a:cubicBezTo>
                    <a:pt x="0" y="260"/>
                    <a:pt x="80" y="339"/>
                    <a:pt x="166" y="339"/>
                  </a:cubicBezTo>
                  <a:cubicBezTo>
                    <a:pt x="260" y="339"/>
                    <a:pt x="332" y="260"/>
                    <a:pt x="332" y="173"/>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3157250"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2" y="260"/>
                    <a:pt x="332" y="173"/>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3175100" y="4622200"/>
              <a:ext cx="8325" cy="8500"/>
            </a:xfrm>
            <a:custGeom>
              <a:rect b="b" l="l" r="r" t="t"/>
              <a:pathLst>
                <a:path extrusionOk="0" h="340" w="333">
                  <a:moveTo>
                    <a:pt x="167" y="0"/>
                  </a:moveTo>
                  <a:cubicBezTo>
                    <a:pt x="80" y="0"/>
                    <a:pt x="1" y="79"/>
                    <a:pt x="1" y="173"/>
                  </a:cubicBezTo>
                  <a:cubicBezTo>
                    <a:pt x="1" y="260"/>
                    <a:pt x="80" y="339"/>
                    <a:pt x="167" y="339"/>
                  </a:cubicBezTo>
                  <a:cubicBezTo>
                    <a:pt x="260" y="339"/>
                    <a:pt x="332" y="260"/>
                    <a:pt x="332" y="173"/>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3193125" y="4622200"/>
              <a:ext cx="8325" cy="8500"/>
            </a:xfrm>
            <a:custGeom>
              <a:rect b="b" l="l" r="r" t="t"/>
              <a:pathLst>
                <a:path extrusionOk="0" h="340" w="333">
                  <a:moveTo>
                    <a:pt x="167" y="0"/>
                  </a:moveTo>
                  <a:cubicBezTo>
                    <a:pt x="73" y="0"/>
                    <a:pt x="1" y="79"/>
                    <a:pt x="1" y="173"/>
                  </a:cubicBezTo>
                  <a:cubicBezTo>
                    <a:pt x="1" y="260"/>
                    <a:pt x="73" y="339"/>
                    <a:pt x="167" y="339"/>
                  </a:cubicBezTo>
                  <a:cubicBezTo>
                    <a:pt x="253" y="339"/>
                    <a:pt x="333" y="260"/>
                    <a:pt x="333" y="173"/>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3551600" y="4622200"/>
              <a:ext cx="8300" cy="8500"/>
            </a:xfrm>
            <a:custGeom>
              <a:rect b="b" l="l" r="r" t="t"/>
              <a:pathLst>
                <a:path extrusionOk="0" h="340" w="332">
                  <a:moveTo>
                    <a:pt x="166" y="0"/>
                  </a:moveTo>
                  <a:cubicBezTo>
                    <a:pt x="72" y="0"/>
                    <a:pt x="0" y="79"/>
                    <a:pt x="0" y="173"/>
                  </a:cubicBezTo>
                  <a:cubicBezTo>
                    <a:pt x="0" y="260"/>
                    <a:pt x="72" y="339"/>
                    <a:pt x="166" y="339"/>
                  </a:cubicBezTo>
                  <a:cubicBezTo>
                    <a:pt x="253" y="339"/>
                    <a:pt x="332" y="260"/>
                    <a:pt x="332" y="173"/>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2798800"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2816650"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283467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2852525" y="4640225"/>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28703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288840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2906250"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29243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3103525" y="4640225"/>
              <a:ext cx="8325" cy="8325"/>
            </a:xfrm>
            <a:custGeom>
              <a:rect b="b" l="l" r="r" t="t"/>
              <a:pathLst>
                <a:path extrusionOk="0" h="333" w="333">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3121375" y="4640225"/>
              <a:ext cx="8325" cy="8325"/>
            </a:xfrm>
            <a:custGeom>
              <a:rect b="b" l="l" r="r" t="t"/>
              <a:pathLst>
                <a:path extrusionOk="0" h="333" w="333">
                  <a:moveTo>
                    <a:pt x="166" y="0"/>
                  </a:moveTo>
                  <a:cubicBezTo>
                    <a:pt x="72" y="0"/>
                    <a:pt x="0" y="72"/>
                    <a:pt x="0" y="166"/>
                  </a:cubicBezTo>
                  <a:cubicBezTo>
                    <a:pt x="0" y="260"/>
                    <a:pt x="72"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3139225" y="4640225"/>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315725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3175100"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3193125"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3228825" y="4640225"/>
              <a:ext cx="8325" cy="8325"/>
            </a:xfrm>
            <a:custGeom>
              <a:rect b="b" l="l" r="r" t="t"/>
              <a:pathLst>
                <a:path extrusionOk="0" h="333" w="333">
                  <a:moveTo>
                    <a:pt x="167" y="0"/>
                  </a:moveTo>
                  <a:cubicBezTo>
                    <a:pt x="80" y="0"/>
                    <a:pt x="1" y="72"/>
                    <a:pt x="1" y="166"/>
                  </a:cubicBezTo>
                  <a:cubicBezTo>
                    <a:pt x="1" y="260"/>
                    <a:pt x="80"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3497675" y="4640225"/>
              <a:ext cx="8325" cy="8325"/>
            </a:xfrm>
            <a:custGeom>
              <a:rect b="b" l="l" r="r" t="t"/>
              <a:pathLst>
                <a:path extrusionOk="0" h="333" w="333">
                  <a:moveTo>
                    <a:pt x="167" y="0"/>
                  </a:moveTo>
                  <a:cubicBezTo>
                    <a:pt x="80" y="0"/>
                    <a:pt x="1" y="72"/>
                    <a:pt x="1" y="166"/>
                  </a:cubicBezTo>
                  <a:cubicBezTo>
                    <a:pt x="1" y="260"/>
                    <a:pt x="80"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3515700" y="4640225"/>
              <a:ext cx="8325" cy="8325"/>
            </a:xfrm>
            <a:custGeom>
              <a:rect b="b" l="l" r="r" t="t"/>
              <a:pathLst>
                <a:path extrusionOk="0" h="333" w="333">
                  <a:moveTo>
                    <a:pt x="167" y="0"/>
                  </a:moveTo>
                  <a:cubicBezTo>
                    <a:pt x="73" y="0"/>
                    <a:pt x="1" y="72"/>
                    <a:pt x="1" y="166"/>
                  </a:cubicBezTo>
                  <a:cubicBezTo>
                    <a:pt x="1" y="260"/>
                    <a:pt x="73" y="332"/>
                    <a:pt x="167" y="332"/>
                  </a:cubicBezTo>
                  <a:cubicBezTo>
                    <a:pt x="253" y="332"/>
                    <a:pt x="333" y="260"/>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3533550" y="4640225"/>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3551600" y="4640225"/>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2816650"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283467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2852525" y="4658250"/>
              <a:ext cx="8325" cy="8325"/>
            </a:xfrm>
            <a:custGeom>
              <a:rect b="b" l="l" r="r" t="t"/>
              <a:pathLst>
                <a:path extrusionOk="0" h="333" w="333">
                  <a:moveTo>
                    <a:pt x="167" y="1"/>
                  </a:moveTo>
                  <a:cubicBezTo>
                    <a:pt x="73" y="1"/>
                    <a:pt x="1" y="73"/>
                    <a:pt x="1" y="166"/>
                  </a:cubicBezTo>
                  <a:cubicBezTo>
                    <a:pt x="1" y="253"/>
                    <a:pt x="73"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28703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288840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2906250"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3103525" y="4658250"/>
              <a:ext cx="8325" cy="8325"/>
            </a:xfrm>
            <a:custGeom>
              <a:rect b="b" l="l" r="r" t="t"/>
              <a:pathLst>
                <a:path extrusionOk="0" h="333" w="333">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3121375" y="4658250"/>
              <a:ext cx="8325" cy="8325"/>
            </a:xfrm>
            <a:custGeom>
              <a:rect b="b" l="l" r="r" t="t"/>
              <a:pathLst>
                <a:path extrusionOk="0" h="333" w="333">
                  <a:moveTo>
                    <a:pt x="166" y="1"/>
                  </a:moveTo>
                  <a:cubicBezTo>
                    <a:pt x="72" y="1"/>
                    <a:pt x="0" y="73"/>
                    <a:pt x="0" y="166"/>
                  </a:cubicBezTo>
                  <a:cubicBezTo>
                    <a:pt x="0" y="253"/>
                    <a:pt x="72"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3139225" y="4658250"/>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315725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3175100"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3193125"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3210975"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3228825" y="4658250"/>
              <a:ext cx="8325" cy="8325"/>
            </a:xfrm>
            <a:custGeom>
              <a:rect b="b" l="l" r="r" t="t"/>
              <a:pathLst>
                <a:path extrusionOk="0" h="333" w="333">
                  <a:moveTo>
                    <a:pt x="167" y="1"/>
                  </a:moveTo>
                  <a:cubicBezTo>
                    <a:pt x="80" y="1"/>
                    <a:pt x="1" y="73"/>
                    <a:pt x="1" y="166"/>
                  </a:cubicBezTo>
                  <a:cubicBezTo>
                    <a:pt x="1" y="253"/>
                    <a:pt x="80"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3479825" y="4658250"/>
              <a:ext cx="8325" cy="8325"/>
            </a:xfrm>
            <a:custGeom>
              <a:rect b="b" l="l" r="r" t="t"/>
              <a:pathLst>
                <a:path extrusionOk="0" h="333" w="333">
                  <a:moveTo>
                    <a:pt x="166" y="1"/>
                  </a:moveTo>
                  <a:cubicBezTo>
                    <a:pt x="73" y="1"/>
                    <a:pt x="1" y="73"/>
                    <a:pt x="1" y="166"/>
                  </a:cubicBezTo>
                  <a:cubicBezTo>
                    <a:pt x="1"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3497675" y="4658250"/>
              <a:ext cx="8325" cy="8325"/>
            </a:xfrm>
            <a:custGeom>
              <a:rect b="b" l="l" r="r" t="t"/>
              <a:pathLst>
                <a:path extrusionOk="0" h="333" w="333">
                  <a:moveTo>
                    <a:pt x="167" y="1"/>
                  </a:moveTo>
                  <a:cubicBezTo>
                    <a:pt x="80" y="1"/>
                    <a:pt x="1" y="73"/>
                    <a:pt x="1" y="166"/>
                  </a:cubicBezTo>
                  <a:cubicBezTo>
                    <a:pt x="1" y="253"/>
                    <a:pt x="80" y="332"/>
                    <a:pt x="167" y="332"/>
                  </a:cubicBezTo>
                  <a:cubicBezTo>
                    <a:pt x="260" y="332"/>
                    <a:pt x="332" y="253"/>
                    <a:pt x="332" y="166"/>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3515700" y="4658250"/>
              <a:ext cx="8325" cy="8325"/>
            </a:xfrm>
            <a:custGeom>
              <a:rect b="b" l="l" r="r" t="t"/>
              <a:pathLst>
                <a:path extrusionOk="0" h="333" w="333">
                  <a:moveTo>
                    <a:pt x="167" y="1"/>
                  </a:moveTo>
                  <a:cubicBezTo>
                    <a:pt x="73" y="1"/>
                    <a:pt x="1" y="73"/>
                    <a:pt x="1" y="166"/>
                  </a:cubicBezTo>
                  <a:cubicBezTo>
                    <a:pt x="1" y="253"/>
                    <a:pt x="73" y="332"/>
                    <a:pt x="167" y="332"/>
                  </a:cubicBezTo>
                  <a:cubicBezTo>
                    <a:pt x="253" y="332"/>
                    <a:pt x="333" y="253"/>
                    <a:pt x="333" y="166"/>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3533550" y="4658250"/>
              <a:ext cx="8325" cy="8325"/>
            </a:xfrm>
            <a:custGeom>
              <a:rect b="b" l="l" r="r" t="t"/>
              <a:pathLst>
                <a:path extrusionOk="0" h="333" w="333">
                  <a:moveTo>
                    <a:pt x="167" y="1"/>
                  </a:moveTo>
                  <a:cubicBezTo>
                    <a:pt x="73" y="1"/>
                    <a:pt x="1" y="73"/>
                    <a:pt x="1" y="166"/>
                  </a:cubicBezTo>
                  <a:cubicBezTo>
                    <a:pt x="1" y="253"/>
                    <a:pt x="73" y="332"/>
                    <a:pt x="167" y="332"/>
                  </a:cubicBezTo>
                  <a:cubicBezTo>
                    <a:pt x="261" y="332"/>
                    <a:pt x="333" y="253"/>
                    <a:pt x="333" y="166"/>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3551600" y="4658250"/>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2816650"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2834675"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2852525" y="4676100"/>
              <a:ext cx="8325" cy="8325"/>
            </a:xfrm>
            <a:custGeom>
              <a:rect b="b" l="l" r="r" t="t"/>
              <a:pathLst>
                <a:path extrusionOk="0" h="333" w="333">
                  <a:moveTo>
                    <a:pt x="167" y="1"/>
                  </a:moveTo>
                  <a:cubicBezTo>
                    <a:pt x="73" y="1"/>
                    <a:pt x="1" y="80"/>
                    <a:pt x="1" y="166"/>
                  </a:cubicBezTo>
                  <a:cubicBezTo>
                    <a:pt x="1" y="260"/>
                    <a:pt x="73"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28703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288840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2906250"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3121375" y="4676100"/>
              <a:ext cx="8325" cy="8325"/>
            </a:xfrm>
            <a:custGeom>
              <a:rect b="b" l="l" r="r" t="t"/>
              <a:pathLst>
                <a:path extrusionOk="0" h="333" w="333">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3139225" y="4676100"/>
              <a:ext cx="8325" cy="8325"/>
            </a:xfrm>
            <a:custGeom>
              <a:rect b="b" l="l" r="r" t="t"/>
              <a:pathLst>
                <a:path extrusionOk="0" h="333" w="333">
                  <a:moveTo>
                    <a:pt x="166" y="1"/>
                  </a:moveTo>
                  <a:cubicBezTo>
                    <a:pt x="80" y="1"/>
                    <a:pt x="0" y="80"/>
                    <a:pt x="0" y="166"/>
                  </a:cubicBezTo>
                  <a:cubicBezTo>
                    <a:pt x="0" y="260"/>
                    <a:pt x="80"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315725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2" y="260"/>
                    <a:pt x="332" y="166"/>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3175100"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3210975"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3228825" y="4676100"/>
              <a:ext cx="8325" cy="8325"/>
            </a:xfrm>
            <a:custGeom>
              <a:rect b="b" l="l" r="r" t="t"/>
              <a:pathLst>
                <a:path extrusionOk="0" h="333" w="333">
                  <a:moveTo>
                    <a:pt x="167" y="1"/>
                  </a:moveTo>
                  <a:cubicBezTo>
                    <a:pt x="80" y="1"/>
                    <a:pt x="1" y="80"/>
                    <a:pt x="1" y="166"/>
                  </a:cubicBezTo>
                  <a:cubicBezTo>
                    <a:pt x="1" y="260"/>
                    <a:pt x="80"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3461975" y="4676100"/>
              <a:ext cx="8325" cy="8325"/>
            </a:xfrm>
            <a:custGeom>
              <a:rect b="b" l="l" r="r" t="t"/>
              <a:pathLst>
                <a:path extrusionOk="0" h="333" w="333">
                  <a:moveTo>
                    <a:pt x="166" y="1"/>
                  </a:moveTo>
                  <a:cubicBezTo>
                    <a:pt x="73" y="1"/>
                    <a:pt x="1" y="80"/>
                    <a:pt x="1" y="166"/>
                  </a:cubicBezTo>
                  <a:cubicBezTo>
                    <a:pt x="1" y="260"/>
                    <a:pt x="73"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3479825" y="4676100"/>
              <a:ext cx="8325" cy="8325"/>
            </a:xfrm>
            <a:custGeom>
              <a:rect b="b" l="l" r="r" t="t"/>
              <a:pathLst>
                <a:path extrusionOk="0" h="333" w="333">
                  <a:moveTo>
                    <a:pt x="166" y="1"/>
                  </a:moveTo>
                  <a:cubicBezTo>
                    <a:pt x="73" y="1"/>
                    <a:pt x="1" y="80"/>
                    <a:pt x="1" y="166"/>
                  </a:cubicBezTo>
                  <a:cubicBezTo>
                    <a:pt x="1" y="260"/>
                    <a:pt x="73"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3497675" y="4676100"/>
              <a:ext cx="8325" cy="8325"/>
            </a:xfrm>
            <a:custGeom>
              <a:rect b="b" l="l" r="r" t="t"/>
              <a:pathLst>
                <a:path extrusionOk="0" h="333" w="333">
                  <a:moveTo>
                    <a:pt x="167" y="1"/>
                  </a:moveTo>
                  <a:cubicBezTo>
                    <a:pt x="80" y="1"/>
                    <a:pt x="1" y="80"/>
                    <a:pt x="1" y="166"/>
                  </a:cubicBezTo>
                  <a:cubicBezTo>
                    <a:pt x="1" y="260"/>
                    <a:pt x="80" y="332"/>
                    <a:pt x="167" y="332"/>
                  </a:cubicBezTo>
                  <a:cubicBezTo>
                    <a:pt x="260" y="332"/>
                    <a:pt x="332" y="260"/>
                    <a:pt x="332" y="166"/>
                  </a:cubicBezTo>
                  <a:cubicBezTo>
                    <a:pt x="332" y="80"/>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3515700" y="4676100"/>
              <a:ext cx="8325" cy="8325"/>
            </a:xfrm>
            <a:custGeom>
              <a:rect b="b" l="l" r="r" t="t"/>
              <a:pathLst>
                <a:path extrusionOk="0" h="333" w="333">
                  <a:moveTo>
                    <a:pt x="167" y="1"/>
                  </a:moveTo>
                  <a:cubicBezTo>
                    <a:pt x="73" y="1"/>
                    <a:pt x="1" y="80"/>
                    <a:pt x="1" y="166"/>
                  </a:cubicBezTo>
                  <a:cubicBezTo>
                    <a:pt x="1" y="260"/>
                    <a:pt x="73" y="332"/>
                    <a:pt x="167" y="332"/>
                  </a:cubicBezTo>
                  <a:cubicBezTo>
                    <a:pt x="253" y="332"/>
                    <a:pt x="333" y="260"/>
                    <a:pt x="333" y="166"/>
                  </a:cubicBezTo>
                  <a:cubicBezTo>
                    <a:pt x="333"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3533550" y="4676100"/>
              <a:ext cx="8325" cy="8325"/>
            </a:xfrm>
            <a:custGeom>
              <a:rect b="b" l="l" r="r" t="t"/>
              <a:pathLst>
                <a:path extrusionOk="0" h="333" w="333">
                  <a:moveTo>
                    <a:pt x="167" y="1"/>
                  </a:moveTo>
                  <a:cubicBezTo>
                    <a:pt x="73" y="1"/>
                    <a:pt x="1" y="80"/>
                    <a:pt x="1" y="166"/>
                  </a:cubicBezTo>
                  <a:cubicBezTo>
                    <a:pt x="1" y="260"/>
                    <a:pt x="73" y="332"/>
                    <a:pt x="167" y="332"/>
                  </a:cubicBezTo>
                  <a:cubicBezTo>
                    <a:pt x="261" y="332"/>
                    <a:pt x="333" y="260"/>
                    <a:pt x="333" y="166"/>
                  </a:cubicBezTo>
                  <a:cubicBezTo>
                    <a:pt x="333" y="80"/>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3551600" y="4676100"/>
              <a:ext cx="8300" cy="8325"/>
            </a:xfrm>
            <a:custGeom>
              <a:rect b="b" l="l" r="r" t="t"/>
              <a:pathLst>
                <a:path extrusionOk="0" h="333" w="332">
                  <a:moveTo>
                    <a:pt x="166" y="1"/>
                  </a:moveTo>
                  <a:cubicBezTo>
                    <a:pt x="72" y="1"/>
                    <a:pt x="0" y="80"/>
                    <a:pt x="0" y="166"/>
                  </a:cubicBezTo>
                  <a:cubicBezTo>
                    <a:pt x="0" y="260"/>
                    <a:pt x="72" y="332"/>
                    <a:pt x="166" y="332"/>
                  </a:cubicBezTo>
                  <a:cubicBezTo>
                    <a:pt x="253" y="332"/>
                    <a:pt x="332" y="260"/>
                    <a:pt x="332" y="166"/>
                  </a:cubicBezTo>
                  <a:cubicBezTo>
                    <a:pt x="332" y="80"/>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3569450" y="4676100"/>
              <a:ext cx="8300" cy="8325"/>
            </a:xfrm>
            <a:custGeom>
              <a:rect b="b" l="l" r="r" t="t"/>
              <a:pathLst>
                <a:path extrusionOk="0" h="333" w="332">
                  <a:moveTo>
                    <a:pt x="166" y="1"/>
                  </a:moveTo>
                  <a:cubicBezTo>
                    <a:pt x="72" y="1"/>
                    <a:pt x="0" y="80"/>
                    <a:pt x="0" y="166"/>
                  </a:cubicBezTo>
                  <a:cubicBezTo>
                    <a:pt x="0" y="260"/>
                    <a:pt x="72" y="332"/>
                    <a:pt x="166" y="332"/>
                  </a:cubicBezTo>
                  <a:cubicBezTo>
                    <a:pt x="260" y="332"/>
                    <a:pt x="332" y="260"/>
                    <a:pt x="332" y="166"/>
                  </a:cubicBezTo>
                  <a:cubicBezTo>
                    <a:pt x="332" y="80"/>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2816650"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2834675"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2852525" y="4694125"/>
              <a:ext cx="8325" cy="8325"/>
            </a:xfrm>
            <a:custGeom>
              <a:rect b="b" l="l" r="r" t="t"/>
              <a:pathLst>
                <a:path extrusionOk="0" h="333" w="333">
                  <a:moveTo>
                    <a:pt x="167" y="1"/>
                  </a:moveTo>
                  <a:cubicBezTo>
                    <a:pt x="73" y="1"/>
                    <a:pt x="1" y="73"/>
                    <a:pt x="1" y="167"/>
                  </a:cubicBezTo>
                  <a:cubicBezTo>
                    <a:pt x="1" y="260"/>
                    <a:pt x="73"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28703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288840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3121375" y="4694125"/>
              <a:ext cx="8325" cy="8325"/>
            </a:xfrm>
            <a:custGeom>
              <a:rect b="b" l="l" r="r" t="t"/>
              <a:pathLst>
                <a:path extrusionOk="0" h="333" w="333">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3139225" y="4694125"/>
              <a:ext cx="8325" cy="8325"/>
            </a:xfrm>
            <a:custGeom>
              <a:rect b="b" l="l" r="r" t="t"/>
              <a:pathLst>
                <a:path extrusionOk="0" h="333" w="333">
                  <a:moveTo>
                    <a:pt x="166" y="1"/>
                  </a:moveTo>
                  <a:cubicBezTo>
                    <a:pt x="80" y="1"/>
                    <a:pt x="0" y="73"/>
                    <a:pt x="0" y="167"/>
                  </a:cubicBezTo>
                  <a:cubicBezTo>
                    <a:pt x="0" y="260"/>
                    <a:pt x="80"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315725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3175100"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3210975"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3461975" y="4694125"/>
              <a:ext cx="8325" cy="8325"/>
            </a:xfrm>
            <a:custGeom>
              <a:rect b="b" l="l" r="r" t="t"/>
              <a:pathLst>
                <a:path extrusionOk="0" h="333" w="333">
                  <a:moveTo>
                    <a:pt x="166" y="1"/>
                  </a:moveTo>
                  <a:cubicBezTo>
                    <a:pt x="73" y="1"/>
                    <a:pt x="1" y="73"/>
                    <a:pt x="1" y="167"/>
                  </a:cubicBezTo>
                  <a:cubicBezTo>
                    <a:pt x="1" y="260"/>
                    <a:pt x="73"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3479825" y="4694125"/>
              <a:ext cx="8325" cy="8325"/>
            </a:xfrm>
            <a:custGeom>
              <a:rect b="b" l="l" r="r" t="t"/>
              <a:pathLst>
                <a:path extrusionOk="0" h="333" w="333">
                  <a:moveTo>
                    <a:pt x="166" y="1"/>
                  </a:moveTo>
                  <a:cubicBezTo>
                    <a:pt x="73" y="1"/>
                    <a:pt x="1" y="73"/>
                    <a:pt x="1" y="167"/>
                  </a:cubicBezTo>
                  <a:cubicBezTo>
                    <a:pt x="1" y="260"/>
                    <a:pt x="73"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3497675" y="4694125"/>
              <a:ext cx="8325" cy="8325"/>
            </a:xfrm>
            <a:custGeom>
              <a:rect b="b" l="l" r="r" t="t"/>
              <a:pathLst>
                <a:path extrusionOk="0" h="333" w="333">
                  <a:moveTo>
                    <a:pt x="167" y="1"/>
                  </a:moveTo>
                  <a:cubicBezTo>
                    <a:pt x="80" y="1"/>
                    <a:pt x="1" y="73"/>
                    <a:pt x="1" y="167"/>
                  </a:cubicBezTo>
                  <a:cubicBezTo>
                    <a:pt x="1" y="260"/>
                    <a:pt x="80" y="333"/>
                    <a:pt x="167" y="333"/>
                  </a:cubicBezTo>
                  <a:cubicBezTo>
                    <a:pt x="260" y="333"/>
                    <a:pt x="332" y="260"/>
                    <a:pt x="332" y="167"/>
                  </a:cubicBezTo>
                  <a:cubicBezTo>
                    <a:pt x="332" y="73"/>
                    <a:pt x="260"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3515700" y="4694125"/>
              <a:ext cx="8325" cy="8325"/>
            </a:xfrm>
            <a:custGeom>
              <a:rect b="b" l="l" r="r" t="t"/>
              <a:pathLst>
                <a:path extrusionOk="0" h="333" w="333">
                  <a:moveTo>
                    <a:pt x="167" y="1"/>
                  </a:moveTo>
                  <a:cubicBezTo>
                    <a:pt x="73" y="1"/>
                    <a:pt x="1" y="73"/>
                    <a:pt x="1" y="167"/>
                  </a:cubicBezTo>
                  <a:cubicBezTo>
                    <a:pt x="1" y="260"/>
                    <a:pt x="73" y="333"/>
                    <a:pt x="167" y="333"/>
                  </a:cubicBezTo>
                  <a:cubicBezTo>
                    <a:pt x="253" y="333"/>
                    <a:pt x="333" y="260"/>
                    <a:pt x="333" y="167"/>
                  </a:cubicBezTo>
                  <a:cubicBezTo>
                    <a:pt x="333"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3533550" y="4694125"/>
              <a:ext cx="8325" cy="8325"/>
            </a:xfrm>
            <a:custGeom>
              <a:rect b="b" l="l" r="r" t="t"/>
              <a:pathLst>
                <a:path extrusionOk="0" h="333" w="333">
                  <a:moveTo>
                    <a:pt x="167" y="1"/>
                  </a:moveTo>
                  <a:cubicBezTo>
                    <a:pt x="73" y="1"/>
                    <a:pt x="1" y="73"/>
                    <a:pt x="1" y="167"/>
                  </a:cubicBezTo>
                  <a:cubicBezTo>
                    <a:pt x="1" y="260"/>
                    <a:pt x="73" y="333"/>
                    <a:pt x="167" y="333"/>
                  </a:cubicBezTo>
                  <a:cubicBezTo>
                    <a:pt x="261" y="333"/>
                    <a:pt x="333" y="260"/>
                    <a:pt x="333" y="167"/>
                  </a:cubicBezTo>
                  <a:cubicBezTo>
                    <a:pt x="333" y="73"/>
                    <a:pt x="261"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3551600" y="4694125"/>
              <a:ext cx="8300" cy="8325"/>
            </a:xfrm>
            <a:custGeom>
              <a:rect b="b" l="l" r="r" t="t"/>
              <a:pathLst>
                <a:path extrusionOk="0" h="333" w="332">
                  <a:moveTo>
                    <a:pt x="166" y="1"/>
                  </a:moveTo>
                  <a:cubicBezTo>
                    <a:pt x="72" y="1"/>
                    <a:pt x="0" y="73"/>
                    <a:pt x="0" y="167"/>
                  </a:cubicBezTo>
                  <a:cubicBezTo>
                    <a:pt x="0" y="260"/>
                    <a:pt x="72" y="333"/>
                    <a:pt x="166" y="333"/>
                  </a:cubicBezTo>
                  <a:cubicBezTo>
                    <a:pt x="253" y="333"/>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3569450" y="4694125"/>
              <a:ext cx="8300" cy="8325"/>
            </a:xfrm>
            <a:custGeom>
              <a:rect b="b" l="l" r="r" t="t"/>
              <a:pathLst>
                <a:path extrusionOk="0" h="333" w="332">
                  <a:moveTo>
                    <a:pt x="166" y="1"/>
                  </a:moveTo>
                  <a:cubicBezTo>
                    <a:pt x="72" y="1"/>
                    <a:pt x="0" y="73"/>
                    <a:pt x="0" y="167"/>
                  </a:cubicBezTo>
                  <a:cubicBezTo>
                    <a:pt x="0" y="260"/>
                    <a:pt x="72" y="333"/>
                    <a:pt x="166" y="333"/>
                  </a:cubicBezTo>
                  <a:cubicBezTo>
                    <a:pt x="260" y="333"/>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2816650"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2834675"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2852525" y="4712175"/>
              <a:ext cx="8325" cy="8300"/>
            </a:xfrm>
            <a:custGeom>
              <a:rect b="b" l="l" r="r" t="t"/>
              <a:pathLst>
                <a:path extrusionOk="0" h="332" w="333">
                  <a:moveTo>
                    <a:pt x="167" y="0"/>
                  </a:moveTo>
                  <a:cubicBezTo>
                    <a:pt x="73" y="0"/>
                    <a:pt x="1" y="72"/>
                    <a:pt x="1" y="166"/>
                  </a:cubicBezTo>
                  <a:cubicBezTo>
                    <a:pt x="1" y="253"/>
                    <a:pt x="73"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28703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288840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3121375" y="4712175"/>
              <a:ext cx="8325" cy="8300"/>
            </a:xfrm>
            <a:custGeom>
              <a:rect b="b" l="l" r="r" t="t"/>
              <a:pathLst>
                <a:path extrusionOk="0" h="332" w="333">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3139225" y="4712175"/>
              <a:ext cx="8325" cy="8300"/>
            </a:xfrm>
            <a:custGeom>
              <a:rect b="b" l="l" r="r" t="t"/>
              <a:pathLst>
                <a:path extrusionOk="0" h="332" w="333">
                  <a:moveTo>
                    <a:pt x="166" y="0"/>
                  </a:moveTo>
                  <a:cubicBezTo>
                    <a:pt x="80" y="0"/>
                    <a:pt x="0" y="72"/>
                    <a:pt x="0" y="166"/>
                  </a:cubicBezTo>
                  <a:cubicBezTo>
                    <a:pt x="0" y="253"/>
                    <a:pt x="80"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315725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2" y="253"/>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3461975" y="4712175"/>
              <a:ext cx="8325" cy="8300"/>
            </a:xfrm>
            <a:custGeom>
              <a:rect b="b" l="l" r="r" t="t"/>
              <a:pathLst>
                <a:path extrusionOk="0" h="332" w="333">
                  <a:moveTo>
                    <a:pt x="166" y="0"/>
                  </a:moveTo>
                  <a:cubicBezTo>
                    <a:pt x="73" y="0"/>
                    <a:pt x="1" y="72"/>
                    <a:pt x="1" y="166"/>
                  </a:cubicBezTo>
                  <a:cubicBezTo>
                    <a:pt x="1" y="253"/>
                    <a:pt x="73"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3479825" y="4712175"/>
              <a:ext cx="8325" cy="8300"/>
            </a:xfrm>
            <a:custGeom>
              <a:rect b="b" l="l" r="r" t="t"/>
              <a:pathLst>
                <a:path extrusionOk="0" h="332" w="333">
                  <a:moveTo>
                    <a:pt x="166" y="0"/>
                  </a:moveTo>
                  <a:cubicBezTo>
                    <a:pt x="73" y="0"/>
                    <a:pt x="1" y="72"/>
                    <a:pt x="1" y="166"/>
                  </a:cubicBezTo>
                  <a:cubicBezTo>
                    <a:pt x="1" y="253"/>
                    <a:pt x="73"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3497675" y="4712175"/>
              <a:ext cx="8325" cy="8300"/>
            </a:xfrm>
            <a:custGeom>
              <a:rect b="b" l="l" r="r" t="t"/>
              <a:pathLst>
                <a:path extrusionOk="0" h="332" w="333">
                  <a:moveTo>
                    <a:pt x="167" y="0"/>
                  </a:moveTo>
                  <a:cubicBezTo>
                    <a:pt x="80" y="0"/>
                    <a:pt x="1" y="72"/>
                    <a:pt x="1" y="166"/>
                  </a:cubicBezTo>
                  <a:cubicBezTo>
                    <a:pt x="1" y="253"/>
                    <a:pt x="80" y="332"/>
                    <a:pt x="167" y="332"/>
                  </a:cubicBezTo>
                  <a:cubicBezTo>
                    <a:pt x="260" y="332"/>
                    <a:pt x="332" y="253"/>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3515700" y="4712175"/>
              <a:ext cx="8325" cy="8300"/>
            </a:xfrm>
            <a:custGeom>
              <a:rect b="b" l="l" r="r" t="t"/>
              <a:pathLst>
                <a:path extrusionOk="0" h="332" w="333">
                  <a:moveTo>
                    <a:pt x="167" y="0"/>
                  </a:moveTo>
                  <a:cubicBezTo>
                    <a:pt x="73" y="0"/>
                    <a:pt x="1" y="72"/>
                    <a:pt x="1" y="166"/>
                  </a:cubicBezTo>
                  <a:cubicBezTo>
                    <a:pt x="1" y="253"/>
                    <a:pt x="73" y="332"/>
                    <a:pt x="167" y="332"/>
                  </a:cubicBezTo>
                  <a:cubicBezTo>
                    <a:pt x="253" y="332"/>
                    <a:pt x="333" y="253"/>
                    <a:pt x="333" y="166"/>
                  </a:cubicBezTo>
                  <a:cubicBezTo>
                    <a:pt x="333"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3533550" y="4712175"/>
              <a:ext cx="8325" cy="8300"/>
            </a:xfrm>
            <a:custGeom>
              <a:rect b="b" l="l" r="r" t="t"/>
              <a:pathLst>
                <a:path extrusionOk="0" h="332" w="333">
                  <a:moveTo>
                    <a:pt x="167" y="0"/>
                  </a:moveTo>
                  <a:cubicBezTo>
                    <a:pt x="73" y="0"/>
                    <a:pt x="1" y="72"/>
                    <a:pt x="1" y="166"/>
                  </a:cubicBezTo>
                  <a:cubicBezTo>
                    <a:pt x="1" y="253"/>
                    <a:pt x="73" y="332"/>
                    <a:pt x="167" y="332"/>
                  </a:cubicBezTo>
                  <a:cubicBezTo>
                    <a:pt x="261" y="332"/>
                    <a:pt x="333" y="253"/>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3551600" y="4712175"/>
              <a:ext cx="8300" cy="8300"/>
            </a:xfrm>
            <a:custGeom>
              <a:rect b="b" l="l" r="r" t="t"/>
              <a:pathLst>
                <a:path extrusionOk="0" h="332" w="332">
                  <a:moveTo>
                    <a:pt x="166" y="0"/>
                  </a:moveTo>
                  <a:cubicBezTo>
                    <a:pt x="72" y="0"/>
                    <a:pt x="0" y="72"/>
                    <a:pt x="0" y="166"/>
                  </a:cubicBezTo>
                  <a:cubicBezTo>
                    <a:pt x="0" y="253"/>
                    <a:pt x="72" y="332"/>
                    <a:pt x="166" y="332"/>
                  </a:cubicBezTo>
                  <a:cubicBezTo>
                    <a:pt x="253" y="332"/>
                    <a:pt x="332" y="253"/>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3569450" y="4712175"/>
              <a:ext cx="8300" cy="8300"/>
            </a:xfrm>
            <a:custGeom>
              <a:rect b="b" l="l" r="r" t="t"/>
              <a:pathLst>
                <a:path extrusionOk="0" h="332" w="332">
                  <a:moveTo>
                    <a:pt x="166" y="0"/>
                  </a:moveTo>
                  <a:cubicBezTo>
                    <a:pt x="72" y="0"/>
                    <a:pt x="0" y="72"/>
                    <a:pt x="0" y="166"/>
                  </a:cubicBezTo>
                  <a:cubicBezTo>
                    <a:pt x="0" y="253"/>
                    <a:pt x="72" y="332"/>
                    <a:pt x="166" y="332"/>
                  </a:cubicBezTo>
                  <a:cubicBezTo>
                    <a:pt x="260" y="332"/>
                    <a:pt x="332" y="253"/>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2816650"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2834675"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2" y="260"/>
                    <a:pt x="332" y="166"/>
                  </a:cubicBezTo>
                  <a:cubicBezTo>
                    <a:pt x="332"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2852525"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2870375" y="4730025"/>
              <a:ext cx="8325" cy="8300"/>
            </a:xfrm>
            <a:custGeom>
              <a:rect b="b" l="l" r="r" t="t"/>
              <a:pathLst>
                <a:path extrusionOk="0" h="332" w="333">
                  <a:moveTo>
                    <a:pt x="167" y="0"/>
                  </a:moveTo>
                  <a:cubicBezTo>
                    <a:pt x="80" y="0"/>
                    <a:pt x="1" y="79"/>
                    <a:pt x="1" y="166"/>
                  </a:cubicBezTo>
                  <a:cubicBezTo>
                    <a:pt x="1" y="260"/>
                    <a:pt x="80" y="332"/>
                    <a:pt x="167" y="332"/>
                  </a:cubicBezTo>
                  <a:cubicBezTo>
                    <a:pt x="260" y="332"/>
                    <a:pt x="332" y="260"/>
                    <a:pt x="332" y="166"/>
                  </a:cubicBezTo>
                  <a:cubicBezTo>
                    <a:pt x="332"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3121375" y="4730025"/>
              <a:ext cx="8325" cy="8300"/>
            </a:xfrm>
            <a:custGeom>
              <a:rect b="b" l="l" r="r" t="t"/>
              <a:pathLst>
                <a:path extrusionOk="0" h="332" w="333">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3139225" y="4730025"/>
              <a:ext cx="8325" cy="8300"/>
            </a:xfrm>
            <a:custGeom>
              <a:rect b="b" l="l" r="r" t="t"/>
              <a:pathLst>
                <a:path extrusionOk="0" h="332" w="333">
                  <a:moveTo>
                    <a:pt x="166" y="0"/>
                  </a:moveTo>
                  <a:cubicBezTo>
                    <a:pt x="80" y="0"/>
                    <a:pt x="0" y="79"/>
                    <a:pt x="0" y="166"/>
                  </a:cubicBezTo>
                  <a:cubicBezTo>
                    <a:pt x="0" y="260"/>
                    <a:pt x="80"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3461975" y="4730025"/>
              <a:ext cx="8325" cy="8300"/>
            </a:xfrm>
            <a:custGeom>
              <a:rect b="b" l="l" r="r" t="t"/>
              <a:pathLst>
                <a:path extrusionOk="0" h="332" w="333">
                  <a:moveTo>
                    <a:pt x="166" y="0"/>
                  </a:moveTo>
                  <a:cubicBezTo>
                    <a:pt x="73" y="0"/>
                    <a:pt x="1" y="79"/>
                    <a:pt x="1" y="166"/>
                  </a:cubicBezTo>
                  <a:cubicBezTo>
                    <a:pt x="1" y="260"/>
                    <a:pt x="73"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3515700" y="4730025"/>
              <a:ext cx="8325" cy="8300"/>
            </a:xfrm>
            <a:custGeom>
              <a:rect b="b" l="l" r="r" t="t"/>
              <a:pathLst>
                <a:path extrusionOk="0" h="332" w="333">
                  <a:moveTo>
                    <a:pt x="167" y="0"/>
                  </a:moveTo>
                  <a:cubicBezTo>
                    <a:pt x="73" y="0"/>
                    <a:pt x="1" y="79"/>
                    <a:pt x="1" y="166"/>
                  </a:cubicBezTo>
                  <a:cubicBezTo>
                    <a:pt x="1" y="260"/>
                    <a:pt x="73" y="332"/>
                    <a:pt x="167" y="332"/>
                  </a:cubicBezTo>
                  <a:cubicBezTo>
                    <a:pt x="253" y="332"/>
                    <a:pt x="333" y="260"/>
                    <a:pt x="333" y="166"/>
                  </a:cubicBezTo>
                  <a:cubicBezTo>
                    <a:pt x="333" y="79"/>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3533550" y="4730025"/>
              <a:ext cx="8325" cy="8300"/>
            </a:xfrm>
            <a:custGeom>
              <a:rect b="b" l="l" r="r" t="t"/>
              <a:pathLst>
                <a:path extrusionOk="0" h="332" w="333">
                  <a:moveTo>
                    <a:pt x="167" y="0"/>
                  </a:moveTo>
                  <a:cubicBezTo>
                    <a:pt x="73" y="0"/>
                    <a:pt x="1" y="79"/>
                    <a:pt x="1" y="166"/>
                  </a:cubicBezTo>
                  <a:cubicBezTo>
                    <a:pt x="1" y="260"/>
                    <a:pt x="73" y="332"/>
                    <a:pt x="167" y="332"/>
                  </a:cubicBezTo>
                  <a:cubicBezTo>
                    <a:pt x="261" y="332"/>
                    <a:pt x="333" y="260"/>
                    <a:pt x="333" y="166"/>
                  </a:cubicBezTo>
                  <a:cubicBezTo>
                    <a:pt x="333" y="79"/>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3551600" y="4730025"/>
              <a:ext cx="8300" cy="8300"/>
            </a:xfrm>
            <a:custGeom>
              <a:rect b="b" l="l" r="r" t="t"/>
              <a:pathLst>
                <a:path extrusionOk="0" h="332" w="332">
                  <a:moveTo>
                    <a:pt x="166" y="0"/>
                  </a:moveTo>
                  <a:cubicBezTo>
                    <a:pt x="72" y="0"/>
                    <a:pt x="0" y="79"/>
                    <a:pt x="0" y="166"/>
                  </a:cubicBezTo>
                  <a:cubicBezTo>
                    <a:pt x="0" y="260"/>
                    <a:pt x="72" y="332"/>
                    <a:pt x="166" y="332"/>
                  </a:cubicBezTo>
                  <a:cubicBezTo>
                    <a:pt x="253" y="332"/>
                    <a:pt x="332" y="260"/>
                    <a:pt x="332" y="166"/>
                  </a:cubicBezTo>
                  <a:cubicBezTo>
                    <a:pt x="332" y="79"/>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3569450" y="4730025"/>
              <a:ext cx="8300" cy="8300"/>
            </a:xfrm>
            <a:custGeom>
              <a:rect b="b" l="l" r="r" t="t"/>
              <a:pathLst>
                <a:path extrusionOk="0" h="332" w="332">
                  <a:moveTo>
                    <a:pt x="166" y="0"/>
                  </a:moveTo>
                  <a:cubicBezTo>
                    <a:pt x="72" y="0"/>
                    <a:pt x="0" y="79"/>
                    <a:pt x="0" y="166"/>
                  </a:cubicBezTo>
                  <a:cubicBezTo>
                    <a:pt x="0" y="260"/>
                    <a:pt x="72" y="332"/>
                    <a:pt x="166" y="332"/>
                  </a:cubicBezTo>
                  <a:cubicBezTo>
                    <a:pt x="260" y="332"/>
                    <a:pt x="332" y="260"/>
                    <a:pt x="332" y="166"/>
                  </a:cubicBezTo>
                  <a:cubicBezTo>
                    <a:pt x="332" y="79"/>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3659050" y="4730025"/>
              <a:ext cx="8325" cy="8300"/>
            </a:xfrm>
            <a:custGeom>
              <a:rect b="b" l="l" r="r" t="t"/>
              <a:pathLst>
                <a:path extrusionOk="0" h="332" w="333">
                  <a:moveTo>
                    <a:pt x="167" y="0"/>
                  </a:moveTo>
                  <a:cubicBezTo>
                    <a:pt x="73" y="0"/>
                    <a:pt x="1" y="79"/>
                    <a:pt x="1" y="166"/>
                  </a:cubicBezTo>
                  <a:cubicBezTo>
                    <a:pt x="1" y="260"/>
                    <a:pt x="73" y="332"/>
                    <a:pt x="167" y="332"/>
                  </a:cubicBezTo>
                  <a:cubicBezTo>
                    <a:pt x="260" y="332"/>
                    <a:pt x="333" y="260"/>
                    <a:pt x="333" y="166"/>
                  </a:cubicBezTo>
                  <a:cubicBezTo>
                    <a:pt x="333" y="79"/>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2816650" y="4748050"/>
              <a:ext cx="8325" cy="8325"/>
            </a:xfrm>
            <a:custGeom>
              <a:rect b="b" l="l" r="r" t="t"/>
              <a:pathLst>
                <a:path extrusionOk="0" h="333" w="333">
                  <a:moveTo>
                    <a:pt x="166" y="0"/>
                  </a:moveTo>
                  <a:cubicBezTo>
                    <a:pt x="80" y="0"/>
                    <a:pt x="0" y="72"/>
                    <a:pt x="0" y="166"/>
                  </a:cubicBezTo>
                  <a:cubicBezTo>
                    <a:pt x="0" y="260"/>
                    <a:pt x="80" y="332"/>
                    <a:pt x="166" y="332"/>
                  </a:cubicBezTo>
                  <a:cubicBezTo>
                    <a:pt x="260" y="332"/>
                    <a:pt x="332" y="260"/>
                    <a:pt x="332" y="166"/>
                  </a:cubicBezTo>
                  <a:cubicBezTo>
                    <a:pt x="332" y="72"/>
                    <a:pt x="260"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2834675" y="4748050"/>
              <a:ext cx="8325" cy="8325"/>
            </a:xfrm>
            <a:custGeom>
              <a:rect b="b" l="l" r="r" t="t"/>
              <a:pathLst>
                <a:path extrusionOk="0" h="333" w="333">
                  <a:moveTo>
                    <a:pt x="167" y="0"/>
                  </a:moveTo>
                  <a:cubicBezTo>
                    <a:pt x="73" y="0"/>
                    <a:pt x="1" y="72"/>
                    <a:pt x="1" y="166"/>
                  </a:cubicBezTo>
                  <a:cubicBezTo>
                    <a:pt x="1" y="260"/>
                    <a:pt x="73" y="332"/>
                    <a:pt x="167" y="332"/>
                  </a:cubicBezTo>
                  <a:cubicBezTo>
                    <a:pt x="253" y="332"/>
                    <a:pt x="332" y="260"/>
                    <a:pt x="332" y="166"/>
                  </a:cubicBezTo>
                  <a:cubicBezTo>
                    <a:pt x="332" y="72"/>
                    <a:pt x="253"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2852525"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3533550" y="4748050"/>
              <a:ext cx="8325" cy="8325"/>
            </a:xfrm>
            <a:custGeom>
              <a:rect b="b" l="l" r="r" t="t"/>
              <a:pathLst>
                <a:path extrusionOk="0" h="333" w="333">
                  <a:moveTo>
                    <a:pt x="167" y="0"/>
                  </a:moveTo>
                  <a:cubicBezTo>
                    <a:pt x="73" y="0"/>
                    <a:pt x="1" y="72"/>
                    <a:pt x="1" y="166"/>
                  </a:cubicBezTo>
                  <a:cubicBezTo>
                    <a:pt x="1" y="260"/>
                    <a:pt x="73" y="332"/>
                    <a:pt x="167" y="332"/>
                  </a:cubicBezTo>
                  <a:cubicBezTo>
                    <a:pt x="261" y="332"/>
                    <a:pt x="333" y="260"/>
                    <a:pt x="333" y="166"/>
                  </a:cubicBezTo>
                  <a:cubicBezTo>
                    <a:pt x="333" y="72"/>
                    <a:pt x="261"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3551600" y="4748050"/>
              <a:ext cx="8300" cy="8325"/>
            </a:xfrm>
            <a:custGeom>
              <a:rect b="b" l="l" r="r" t="t"/>
              <a:pathLst>
                <a:path extrusionOk="0" h="333" w="332">
                  <a:moveTo>
                    <a:pt x="166" y="0"/>
                  </a:moveTo>
                  <a:cubicBezTo>
                    <a:pt x="72" y="0"/>
                    <a:pt x="0" y="72"/>
                    <a:pt x="0" y="166"/>
                  </a:cubicBezTo>
                  <a:cubicBezTo>
                    <a:pt x="0" y="260"/>
                    <a:pt x="72" y="332"/>
                    <a:pt x="166" y="332"/>
                  </a:cubicBezTo>
                  <a:cubicBezTo>
                    <a:pt x="253" y="332"/>
                    <a:pt x="332" y="260"/>
                    <a:pt x="332" y="166"/>
                  </a:cubicBezTo>
                  <a:cubicBezTo>
                    <a:pt x="332" y="72"/>
                    <a:pt x="253" y="0"/>
                    <a:pt x="16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3659050" y="4748050"/>
              <a:ext cx="8325" cy="8325"/>
            </a:xfrm>
            <a:custGeom>
              <a:rect b="b" l="l" r="r" t="t"/>
              <a:pathLst>
                <a:path extrusionOk="0" h="333" w="333">
                  <a:moveTo>
                    <a:pt x="167" y="0"/>
                  </a:moveTo>
                  <a:cubicBezTo>
                    <a:pt x="73" y="0"/>
                    <a:pt x="1" y="72"/>
                    <a:pt x="1" y="166"/>
                  </a:cubicBezTo>
                  <a:cubicBezTo>
                    <a:pt x="1" y="260"/>
                    <a:pt x="73" y="332"/>
                    <a:pt x="167" y="332"/>
                  </a:cubicBezTo>
                  <a:cubicBezTo>
                    <a:pt x="260" y="332"/>
                    <a:pt x="333" y="260"/>
                    <a:pt x="333" y="166"/>
                  </a:cubicBezTo>
                  <a:cubicBezTo>
                    <a:pt x="333"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2816650" y="4766075"/>
              <a:ext cx="8325" cy="8325"/>
            </a:xfrm>
            <a:custGeom>
              <a:rect b="b" l="l" r="r" t="t"/>
              <a:pathLst>
                <a:path extrusionOk="0" h="333" w="333">
                  <a:moveTo>
                    <a:pt x="166" y="1"/>
                  </a:moveTo>
                  <a:cubicBezTo>
                    <a:pt x="80" y="1"/>
                    <a:pt x="0" y="73"/>
                    <a:pt x="0" y="166"/>
                  </a:cubicBezTo>
                  <a:cubicBezTo>
                    <a:pt x="0" y="253"/>
                    <a:pt x="80"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2834675"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3551600" y="4766075"/>
              <a:ext cx="8300" cy="8325"/>
            </a:xfrm>
            <a:custGeom>
              <a:rect b="b" l="l" r="r" t="t"/>
              <a:pathLst>
                <a:path extrusionOk="0" h="333" w="332">
                  <a:moveTo>
                    <a:pt x="166" y="1"/>
                  </a:moveTo>
                  <a:cubicBezTo>
                    <a:pt x="72" y="1"/>
                    <a:pt x="0" y="73"/>
                    <a:pt x="0" y="166"/>
                  </a:cubicBezTo>
                  <a:cubicBezTo>
                    <a:pt x="0" y="253"/>
                    <a:pt x="72" y="332"/>
                    <a:pt x="166" y="332"/>
                  </a:cubicBezTo>
                  <a:cubicBezTo>
                    <a:pt x="253" y="332"/>
                    <a:pt x="332" y="253"/>
                    <a:pt x="332" y="166"/>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3623175" y="4766075"/>
              <a:ext cx="8325" cy="8325"/>
            </a:xfrm>
            <a:custGeom>
              <a:rect b="b" l="l" r="r" t="t"/>
              <a:pathLst>
                <a:path extrusionOk="0" h="333" w="333">
                  <a:moveTo>
                    <a:pt x="166" y="1"/>
                  </a:moveTo>
                  <a:cubicBezTo>
                    <a:pt x="73" y="1"/>
                    <a:pt x="0" y="73"/>
                    <a:pt x="0" y="166"/>
                  </a:cubicBezTo>
                  <a:cubicBezTo>
                    <a:pt x="0" y="253"/>
                    <a:pt x="73" y="332"/>
                    <a:pt x="166" y="332"/>
                  </a:cubicBezTo>
                  <a:cubicBezTo>
                    <a:pt x="260" y="332"/>
                    <a:pt x="332" y="253"/>
                    <a:pt x="332" y="166"/>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3641200" y="4766075"/>
              <a:ext cx="8325" cy="8325"/>
            </a:xfrm>
            <a:custGeom>
              <a:rect b="b" l="l" r="r" t="t"/>
              <a:pathLst>
                <a:path extrusionOk="0" h="333" w="333">
                  <a:moveTo>
                    <a:pt x="167" y="1"/>
                  </a:moveTo>
                  <a:cubicBezTo>
                    <a:pt x="73" y="1"/>
                    <a:pt x="1" y="73"/>
                    <a:pt x="1" y="166"/>
                  </a:cubicBezTo>
                  <a:cubicBezTo>
                    <a:pt x="1" y="253"/>
                    <a:pt x="73" y="332"/>
                    <a:pt x="167" y="332"/>
                  </a:cubicBezTo>
                  <a:cubicBezTo>
                    <a:pt x="253" y="332"/>
                    <a:pt x="332" y="253"/>
                    <a:pt x="332" y="166"/>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2816650" y="4783925"/>
              <a:ext cx="8325" cy="8325"/>
            </a:xfrm>
            <a:custGeom>
              <a:rect b="b" l="l" r="r" t="t"/>
              <a:pathLst>
                <a:path extrusionOk="0" h="333" w="333">
                  <a:moveTo>
                    <a:pt x="166" y="1"/>
                  </a:moveTo>
                  <a:cubicBezTo>
                    <a:pt x="80" y="1"/>
                    <a:pt x="0" y="73"/>
                    <a:pt x="0" y="167"/>
                  </a:cubicBezTo>
                  <a:cubicBezTo>
                    <a:pt x="0" y="260"/>
                    <a:pt x="80"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2834675" y="4783925"/>
              <a:ext cx="8325" cy="8325"/>
            </a:xfrm>
            <a:custGeom>
              <a:rect b="b" l="l" r="r" t="t"/>
              <a:pathLst>
                <a:path extrusionOk="0" h="333" w="333">
                  <a:moveTo>
                    <a:pt x="167" y="1"/>
                  </a:moveTo>
                  <a:cubicBezTo>
                    <a:pt x="73" y="1"/>
                    <a:pt x="1" y="73"/>
                    <a:pt x="1" y="167"/>
                  </a:cubicBezTo>
                  <a:cubicBezTo>
                    <a:pt x="1" y="260"/>
                    <a:pt x="73" y="332"/>
                    <a:pt x="167" y="332"/>
                  </a:cubicBezTo>
                  <a:cubicBezTo>
                    <a:pt x="253" y="332"/>
                    <a:pt x="332" y="260"/>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3605325" y="4783925"/>
              <a:ext cx="8325" cy="8325"/>
            </a:xfrm>
            <a:custGeom>
              <a:rect b="b" l="l" r="r" t="t"/>
              <a:pathLst>
                <a:path extrusionOk="0" h="333" w="333">
                  <a:moveTo>
                    <a:pt x="166" y="1"/>
                  </a:moveTo>
                  <a:cubicBezTo>
                    <a:pt x="73" y="1"/>
                    <a:pt x="0" y="73"/>
                    <a:pt x="0" y="167"/>
                  </a:cubicBezTo>
                  <a:cubicBezTo>
                    <a:pt x="0" y="260"/>
                    <a:pt x="73" y="332"/>
                    <a:pt x="166" y="332"/>
                  </a:cubicBezTo>
                  <a:cubicBezTo>
                    <a:pt x="253" y="332"/>
                    <a:pt x="332" y="260"/>
                    <a:pt x="332" y="167"/>
                  </a:cubicBezTo>
                  <a:cubicBezTo>
                    <a:pt x="332" y="73"/>
                    <a:pt x="253"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3623175" y="4783925"/>
              <a:ext cx="8325" cy="8325"/>
            </a:xfrm>
            <a:custGeom>
              <a:rect b="b" l="l" r="r" t="t"/>
              <a:pathLst>
                <a:path extrusionOk="0" h="333" w="333">
                  <a:moveTo>
                    <a:pt x="166" y="1"/>
                  </a:moveTo>
                  <a:cubicBezTo>
                    <a:pt x="73" y="1"/>
                    <a:pt x="0" y="73"/>
                    <a:pt x="0" y="167"/>
                  </a:cubicBezTo>
                  <a:cubicBezTo>
                    <a:pt x="0" y="260"/>
                    <a:pt x="73" y="332"/>
                    <a:pt x="166" y="332"/>
                  </a:cubicBezTo>
                  <a:cubicBezTo>
                    <a:pt x="260" y="332"/>
                    <a:pt x="332" y="260"/>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2816650" y="4801950"/>
              <a:ext cx="8325" cy="8325"/>
            </a:xfrm>
            <a:custGeom>
              <a:rect b="b" l="l" r="r" t="t"/>
              <a:pathLst>
                <a:path extrusionOk="0" h="333" w="333">
                  <a:moveTo>
                    <a:pt x="166" y="1"/>
                  </a:moveTo>
                  <a:cubicBezTo>
                    <a:pt x="80" y="1"/>
                    <a:pt x="0" y="73"/>
                    <a:pt x="0" y="167"/>
                  </a:cubicBezTo>
                  <a:cubicBezTo>
                    <a:pt x="0" y="253"/>
                    <a:pt x="80"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2834675" y="4801950"/>
              <a:ext cx="8325" cy="8325"/>
            </a:xfrm>
            <a:custGeom>
              <a:rect b="b" l="l" r="r" t="t"/>
              <a:pathLst>
                <a:path extrusionOk="0" h="333" w="333">
                  <a:moveTo>
                    <a:pt x="167" y="1"/>
                  </a:moveTo>
                  <a:cubicBezTo>
                    <a:pt x="73" y="1"/>
                    <a:pt x="1" y="73"/>
                    <a:pt x="1" y="167"/>
                  </a:cubicBezTo>
                  <a:cubicBezTo>
                    <a:pt x="1" y="253"/>
                    <a:pt x="73" y="333"/>
                    <a:pt x="167" y="333"/>
                  </a:cubicBezTo>
                  <a:cubicBezTo>
                    <a:pt x="253" y="333"/>
                    <a:pt x="332" y="253"/>
                    <a:pt x="332" y="167"/>
                  </a:cubicBezTo>
                  <a:cubicBezTo>
                    <a:pt x="332" y="73"/>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2874350" y="4801950"/>
              <a:ext cx="8325" cy="8325"/>
            </a:xfrm>
            <a:custGeom>
              <a:rect b="b" l="l" r="r" t="t"/>
              <a:pathLst>
                <a:path extrusionOk="0" h="333" w="333">
                  <a:moveTo>
                    <a:pt x="166" y="1"/>
                  </a:moveTo>
                  <a:cubicBezTo>
                    <a:pt x="72" y="1"/>
                    <a:pt x="0" y="73"/>
                    <a:pt x="0" y="167"/>
                  </a:cubicBezTo>
                  <a:cubicBezTo>
                    <a:pt x="0" y="253"/>
                    <a:pt x="72" y="333"/>
                    <a:pt x="166" y="333"/>
                  </a:cubicBezTo>
                  <a:cubicBezTo>
                    <a:pt x="260" y="333"/>
                    <a:pt x="332" y="253"/>
                    <a:pt x="332" y="167"/>
                  </a:cubicBezTo>
                  <a:cubicBezTo>
                    <a:pt x="332" y="73"/>
                    <a:pt x="260" y="1"/>
                    <a:pt x="16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2834675" y="4819800"/>
              <a:ext cx="8325" cy="8325"/>
            </a:xfrm>
            <a:custGeom>
              <a:rect b="b" l="l" r="r" t="t"/>
              <a:pathLst>
                <a:path extrusionOk="0" h="333" w="333">
                  <a:moveTo>
                    <a:pt x="167" y="1"/>
                  </a:moveTo>
                  <a:cubicBezTo>
                    <a:pt x="73" y="1"/>
                    <a:pt x="1" y="80"/>
                    <a:pt x="1" y="167"/>
                  </a:cubicBezTo>
                  <a:cubicBezTo>
                    <a:pt x="1" y="261"/>
                    <a:pt x="73" y="333"/>
                    <a:pt x="167" y="333"/>
                  </a:cubicBezTo>
                  <a:cubicBezTo>
                    <a:pt x="253" y="333"/>
                    <a:pt x="332" y="261"/>
                    <a:pt x="332" y="167"/>
                  </a:cubicBezTo>
                  <a:cubicBezTo>
                    <a:pt x="332" y="80"/>
                    <a:pt x="253" y="1"/>
                    <a:pt x="16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2852525" y="4837850"/>
              <a:ext cx="8325" cy="8300"/>
            </a:xfrm>
            <a:custGeom>
              <a:rect b="b" l="l" r="r" t="t"/>
              <a:pathLst>
                <a:path extrusionOk="0" h="332" w="333">
                  <a:moveTo>
                    <a:pt x="167" y="0"/>
                  </a:moveTo>
                  <a:cubicBezTo>
                    <a:pt x="73" y="0"/>
                    <a:pt x="1" y="72"/>
                    <a:pt x="1" y="166"/>
                  </a:cubicBezTo>
                  <a:cubicBezTo>
                    <a:pt x="1" y="260"/>
                    <a:pt x="73" y="332"/>
                    <a:pt x="167" y="332"/>
                  </a:cubicBezTo>
                  <a:cubicBezTo>
                    <a:pt x="260" y="332"/>
                    <a:pt x="332" y="260"/>
                    <a:pt x="332" y="166"/>
                  </a:cubicBezTo>
                  <a:cubicBezTo>
                    <a:pt x="332" y="72"/>
                    <a:pt x="260" y="0"/>
                    <a:pt x="16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8" name="Google Shape;6188;p54"/>
          <p:cNvGrpSpPr/>
          <p:nvPr/>
        </p:nvGrpSpPr>
        <p:grpSpPr>
          <a:xfrm>
            <a:off x="3739420" y="2325786"/>
            <a:ext cx="299053" cy="288720"/>
            <a:chOff x="2127141" y="3043500"/>
            <a:chExt cx="422629" cy="408027"/>
          </a:xfrm>
        </p:grpSpPr>
        <p:grpSp>
          <p:nvGrpSpPr>
            <p:cNvPr id="6189" name="Google Shape;6189;p54"/>
            <p:cNvGrpSpPr/>
            <p:nvPr/>
          </p:nvGrpSpPr>
          <p:grpSpPr>
            <a:xfrm>
              <a:off x="2127141" y="3048223"/>
              <a:ext cx="418743" cy="403304"/>
              <a:chOff x="2101363" y="3048223"/>
              <a:chExt cx="418743" cy="403304"/>
            </a:xfrm>
          </p:grpSpPr>
          <p:sp>
            <p:nvSpPr>
              <p:cNvPr id="6190" name="Google Shape;6190;p54"/>
              <p:cNvSpPr/>
              <p:nvPr/>
            </p:nvSpPr>
            <p:spPr>
              <a:xfrm>
                <a:off x="2101363" y="3048223"/>
                <a:ext cx="418743" cy="403304"/>
              </a:xfrm>
              <a:custGeom>
                <a:rect b="b" l="l" r="r" t="t"/>
                <a:pathLst>
                  <a:path extrusionOk="0" h="7941" w="8245">
                    <a:moveTo>
                      <a:pt x="4278" y="1"/>
                    </a:moveTo>
                    <a:cubicBezTo>
                      <a:pt x="2677" y="1"/>
                      <a:pt x="1227" y="967"/>
                      <a:pt x="614" y="2453"/>
                    </a:cubicBezTo>
                    <a:cubicBezTo>
                      <a:pt x="1" y="3932"/>
                      <a:pt x="340" y="5641"/>
                      <a:pt x="1472" y="6773"/>
                    </a:cubicBezTo>
                    <a:cubicBezTo>
                      <a:pt x="2235" y="7536"/>
                      <a:pt x="3250" y="7940"/>
                      <a:pt x="4283" y="7940"/>
                    </a:cubicBezTo>
                    <a:cubicBezTo>
                      <a:pt x="4793" y="7940"/>
                      <a:pt x="5308" y="7842"/>
                      <a:pt x="5800" y="7639"/>
                    </a:cubicBezTo>
                    <a:cubicBezTo>
                      <a:pt x="7278" y="7019"/>
                      <a:pt x="8245" y="5576"/>
                      <a:pt x="8245" y="3968"/>
                    </a:cubicBezTo>
                    <a:cubicBezTo>
                      <a:pt x="8245" y="1782"/>
                      <a:pt x="6470" y="1"/>
                      <a:pt x="4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2119755" y="3068670"/>
                <a:ext cx="397728" cy="333674"/>
              </a:xfrm>
              <a:custGeom>
                <a:rect b="b" l="l" r="r" t="t"/>
                <a:pathLst>
                  <a:path extrusionOk="0" h="6570" w="7884">
                    <a:moveTo>
                      <a:pt x="4054" y="193"/>
                    </a:moveTo>
                    <a:cubicBezTo>
                      <a:pt x="4007" y="193"/>
                      <a:pt x="3974" y="204"/>
                      <a:pt x="3974" y="210"/>
                    </a:cubicBezTo>
                    <a:cubicBezTo>
                      <a:pt x="4039" y="253"/>
                      <a:pt x="4104" y="282"/>
                      <a:pt x="4176" y="296"/>
                    </a:cubicBezTo>
                    <a:cubicBezTo>
                      <a:pt x="4227" y="296"/>
                      <a:pt x="4270" y="275"/>
                      <a:pt x="4306" y="246"/>
                    </a:cubicBezTo>
                    <a:cubicBezTo>
                      <a:pt x="4320" y="231"/>
                      <a:pt x="4155" y="195"/>
                      <a:pt x="4090" y="195"/>
                    </a:cubicBezTo>
                    <a:cubicBezTo>
                      <a:pt x="4077" y="194"/>
                      <a:pt x="4065" y="193"/>
                      <a:pt x="4054" y="193"/>
                    </a:cubicBezTo>
                    <a:close/>
                    <a:moveTo>
                      <a:pt x="5083" y="223"/>
                    </a:moveTo>
                    <a:cubicBezTo>
                      <a:pt x="5048" y="223"/>
                      <a:pt x="5009" y="252"/>
                      <a:pt x="5013" y="296"/>
                    </a:cubicBezTo>
                    <a:cubicBezTo>
                      <a:pt x="5026" y="307"/>
                      <a:pt x="5037" y="311"/>
                      <a:pt x="5047" y="311"/>
                    </a:cubicBezTo>
                    <a:cubicBezTo>
                      <a:pt x="5074" y="311"/>
                      <a:pt x="5095" y="281"/>
                      <a:pt x="5128" y="281"/>
                    </a:cubicBezTo>
                    <a:cubicBezTo>
                      <a:pt x="5130" y="281"/>
                      <a:pt x="5133" y="281"/>
                      <a:pt x="5135" y="282"/>
                    </a:cubicBezTo>
                    <a:cubicBezTo>
                      <a:pt x="5135" y="241"/>
                      <a:pt x="5110" y="223"/>
                      <a:pt x="5083" y="223"/>
                    </a:cubicBezTo>
                    <a:close/>
                    <a:moveTo>
                      <a:pt x="6040" y="274"/>
                    </a:moveTo>
                    <a:cubicBezTo>
                      <a:pt x="6036" y="274"/>
                      <a:pt x="6033" y="274"/>
                      <a:pt x="6030" y="275"/>
                    </a:cubicBezTo>
                    <a:cubicBezTo>
                      <a:pt x="5979" y="275"/>
                      <a:pt x="5929" y="296"/>
                      <a:pt x="5922" y="311"/>
                    </a:cubicBezTo>
                    <a:lnTo>
                      <a:pt x="5929" y="311"/>
                    </a:lnTo>
                    <a:cubicBezTo>
                      <a:pt x="5929" y="322"/>
                      <a:pt x="6015" y="334"/>
                      <a:pt x="6067" y="334"/>
                    </a:cubicBezTo>
                    <a:cubicBezTo>
                      <a:pt x="6078" y="334"/>
                      <a:pt x="6088" y="334"/>
                      <a:pt x="6095" y="332"/>
                    </a:cubicBezTo>
                    <a:cubicBezTo>
                      <a:pt x="6129" y="325"/>
                      <a:pt x="6092" y="274"/>
                      <a:pt x="6040" y="274"/>
                    </a:cubicBezTo>
                    <a:close/>
                    <a:moveTo>
                      <a:pt x="3882" y="235"/>
                    </a:moveTo>
                    <a:cubicBezTo>
                      <a:pt x="3854" y="235"/>
                      <a:pt x="3811" y="262"/>
                      <a:pt x="3823" y="275"/>
                    </a:cubicBezTo>
                    <a:cubicBezTo>
                      <a:pt x="3824" y="279"/>
                      <a:pt x="3823" y="281"/>
                      <a:pt x="3819" y="281"/>
                    </a:cubicBezTo>
                    <a:cubicBezTo>
                      <a:pt x="3810" y="281"/>
                      <a:pt x="3785" y="268"/>
                      <a:pt x="3761" y="268"/>
                    </a:cubicBezTo>
                    <a:cubicBezTo>
                      <a:pt x="3752" y="268"/>
                      <a:pt x="3744" y="270"/>
                      <a:pt x="3736" y="275"/>
                    </a:cubicBezTo>
                    <a:cubicBezTo>
                      <a:pt x="3693" y="296"/>
                      <a:pt x="3686" y="368"/>
                      <a:pt x="3707" y="368"/>
                    </a:cubicBezTo>
                    <a:cubicBezTo>
                      <a:pt x="3722" y="376"/>
                      <a:pt x="3736" y="433"/>
                      <a:pt x="3736" y="440"/>
                    </a:cubicBezTo>
                    <a:cubicBezTo>
                      <a:pt x="3736" y="445"/>
                      <a:pt x="3742" y="446"/>
                      <a:pt x="3751" y="446"/>
                    </a:cubicBezTo>
                    <a:cubicBezTo>
                      <a:pt x="3773" y="446"/>
                      <a:pt x="3813" y="436"/>
                      <a:pt x="3823" y="426"/>
                    </a:cubicBezTo>
                    <a:cubicBezTo>
                      <a:pt x="3824" y="426"/>
                      <a:pt x="3825" y="425"/>
                      <a:pt x="3826" y="425"/>
                    </a:cubicBezTo>
                    <a:cubicBezTo>
                      <a:pt x="3844" y="425"/>
                      <a:pt x="3843" y="484"/>
                      <a:pt x="3823" y="498"/>
                    </a:cubicBezTo>
                    <a:cubicBezTo>
                      <a:pt x="3808" y="520"/>
                      <a:pt x="3830" y="556"/>
                      <a:pt x="3852" y="563"/>
                    </a:cubicBezTo>
                    <a:cubicBezTo>
                      <a:pt x="3873" y="563"/>
                      <a:pt x="3902" y="614"/>
                      <a:pt x="3924" y="614"/>
                    </a:cubicBezTo>
                    <a:cubicBezTo>
                      <a:pt x="3938" y="606"/>
                      <a:pt x="3974" y="527"/>
                      <a:pt x="3989" y="498"/>
                    </a:cubicBezTo>
                    <a:cubicBezTo>
                      <a:pt x="3991" y="487"/>
                      <a:pt x="4002" y="484"/>
                      <a:pt x="4017" y="484"/>
                    </a:cubicBezTo>
                    <a:cubicBezTo>
                      <a:pt x="4041" y="484"/>
                      <a:pt x="4074" y="494"/>
                      <a:pt x="4097" y="498"/>
                    </a:cubicBezTo>
                    <a:cubicBezTo>
                      <a:pt x="4098" y="498"/>
                      <a:pt x="4099" y="498"/>
                      <a:pt x="4099" y="498"/>
                    </a:cubicBezTo>
                    <a:cubicBezTo>
                      <a:pt x="4126" y="498"/>
                      <a:pt x="4139" y="389"/>
                      <a:pt x="4104" y="368"/>
                    </a:cubicBezTo>
                    <a:cubicBezTo>
                      <a:pt x="4068" y="354"/>
                      <a:pt x="4025" y="361"/>
                      <a:pt x="4010" y="347"/>
                    </a:cubicBezTo>
                    <a:cubicBezTo>
                      <a:pt x="3996" y="332"/>
                      <a:pt x="3981" y="325"/>
                      <a:pt x="3960" y="318"/>
                    </a:cubicBezTo>
                    <a:cubicBezTo>
                      <a:pt x="3938" y="318"/>
                      <a:pt x="3924" y="246"/>
                      <a:pt x="3895" y="239"/>
                    </a:cubicBezTo>
                    <a:cubicBezTo>
                      <a:pt x="3891" y="236"/>
                      <a:pt x="3887" y="235"/>
                      <a:pt x="3882" y="235"/>
                    </a:cubicBezTo>
                    <a:close/>
                    <a:moveTo>
                      <a:pt x="2056" y="87"/>
                    </a:moveTo>
                    <a:cubicBezTo>
                      <a:pt x="2048" y="87"/>
                      <a:pt x="1883" y="181"/>
                      <a:pt x="1731" y="260"/>
                    </a:cubicBezTo>
                    <a:cubicBezTo>
                      <a:pt x="1558" y="376"/>
                      <a:pt x="1392" y="505"/>
                      <a:pt x="1241" y="650"/>
                    </a:cubicBezTo>
                    <a:cubicBezTo>
                      <a:pt x="1284" y="650"/>
                      <a:pt x="1356" y="642"/>
                      <a:pt x="1385" y="635"/>
                    </a:cubicBezTo>
                    <a:lnTo>
                      <a:pt x="1392" y="635"/>
                    </a:lnTo>
                    <a:cubicBezTo>
                      <a:pt x="1435" y="628"/>
                      <a:pt x="1515" y="614"/>
                      <a:pt x="1522" y="599"/>
                    </a:cubicBezTo>
                    <a:cubicBezTo>
                      <a:pt x="1529" y="585"/>
                      <a:pt x="1529" y="563"/>
                      <a:pt x="1522" y="549"/>
                    </a:cubicBezTo>
                    <a:lnTo>
                      <a:pt x="1544" y="549"/>
                    </a:lnTo>
                    <a:cubicBezTo>
                      <a:pt x="1565" y="549"/>
                      <a:pt x="1594" y="448"/>
                      <a:pt x="1616" y="426"/>
                    </a:cubicBezTo>
                    <a:cubicBezTo>
                      <a:pt x="1659" y="397"/>
                      <a:pt x="1709" y="368"/>
                      <a:pt x="1767" y="354"/>
                    </a:cubicBezTo>
                    <a:cubicBezTo>
                      <a:pt x="1796" y="325"/>
                      <a:pt x="1832" y="296"/>
                      <a:pt x="1868" y="275"/>
                    </a:cubicBezTo>
                    <a:cubicBezTo>
                      <a:pt x="1890" y="267"/>
                      <a:pt x="1926" y="217"/>
                      <a:pt x="1919" y="210"/>
                    </a:cubicBezTo>
                    <a:cubicBezTo>
                      <a:pt x="1919" y="195"/>
                      <a:pt x="1991" y="152"/>
                      <a:pt x="2027" y="138"/>
                    </a:cubicBezTo>
                    <a:cubicBezTo>
                      <a:pt x="2056" y="123"/>
                      <a:pt x="2070" y="87"/>
                      <a:pt x="2056" y="87"/>
                    </a:cubicBezTo>
                    <a:close/>
                    <a:moveTo>
                      <a:pt x="5316" y="498"/>
                    </a:moveTo>
                    <a:cubicBezTo>
                      <a:pt x="5301" y="498"/>
                      <a:pt x="5287" y="520"/>
                      <a:pt x="5287" y="520"/>
                    </a:cubicBezTo>
                    <a:cubicBezTo>
                      <a:pt x="5280" y="527"/>
                      <a:pt x="5135" y="563"/>
                      <a:pt x="5092" y="585"/>
                    </a:cubicBezTo>
                    <a:cubicBezTo>
                      <a:pt x="5056" y="599"/>
                      <a:pt x="5013" y="628"/>
                      <a:pt x="4984" y="657"/>
                    </a:cubicBezTo>
                    <a:cubicBezTo>
                      <a:pt x="4962" y="671"/>
                      <a:pt x="4933" y="815"/>
                      <a:pt x="4919" y="837"/>
                    </a:cubicBezTo>
                    <a:cubicBezTo>
                      <a:pt x="4912" y="852"/>
                      <a:pt x="4970" y="909"/>
                      <a:pt x="4991" y="924"/>
                    </a:cubicBezTo>
                    <a:cubicBezTo>
                      <a:pt x="5006" y="927"/>
                      <a:pt x="5018" y="929"/>
                      <a:pt x="5030" y="929"/>
                    </a:cubicBezTo>
                    <a:cubicBezTo>
                      <a:pt x="5042" y="929"/>
                      <a:pt x="5052" y="927"/>
                      <a:pt x="5063" y="924"/>
                    </a:cubicBezTo>
                    <a:cubicBezTo>
                      <a:pt x="5063" y="880"/>
                      <a:pt x="5056" y="830"/>
                      <a:pt x="5042" y="787"/>
                    </a:cubicBezTo>
                    <a:cubicBezTo>
                      <a:pt x="5020" y="758"/>
                      <a:pt x="5135" y="700"/>
                      <a:pt x="5171" y="664"/>
                    </a:cubicBezTo>
                    <a:lnTo>
                      <a:pt x="5164" y="664"/>
                    </a:lnTo>
                    <a:cubicBezTo>
                      <a:pt x="5200" y="635"/>
                      <a:pt x="5323" y="592"/>
                      <a:pt x="5337" y="556"/>
                    </a:cubicBezTo>
                    <a:cubicBezTo>
                      <a:pt x="5345" y="534"/>
                      <a:pt x="5337" y="513"/>
                      <a:pt x="5316" y="498"/>
                    </a:cubicBezTo>
                    <a:close/>
                    <a:moveTo>
                      <a:pt x="3092" y="1109"/>
                    </a:moveTo>
                    <a:cubicBezTo>
                      <a:pt x="3084" y="1109"/>
                      <a:pt x="3071" y="1162"/>
                      <a:pt x="3058" y="1169"/>
                    </a:cubicBezTo>
                    <a:cubicBezTo>
                      <a:pt x="3042" y="1179"/>
                      <a:pt x="3054" y="1186"/>
                      <a:pt x="3064" y="1186"/>
                    </a:cubicBezTo>
                    <a:cubicBezTo>
                      <a:pt x="3067" y="1186"/>
                      <a:pt x="3071" y="1185"/>
                      <a:pt x="3073" y="1183"/>
                    </a:cubicBezTo>
                    <a:cubicBezTo>
                      <a:pt x="3073" y="1183"/>
                      <a:pt x="3074" y="1183"/>
                      <a:pt x="3074" y="1183"/>
                    </a:cubicBezTo>
                    <a:lnTo>
                      <a:pt x="3074" y="1183"/>
                    </a:lnTo>
                    <a:cubicBezTo>
                      <a:pt x="3079" y="1183"/>
                      <a:pt x="3072" y="1220"/>
                      <a:pt x="3065" y="1234"/>
                    </a:cubicBezTo>
                    <a:cubicBezTo>
                      <a:pt x="3051" y="1248"/>
                      <a:pt x="3123" y="1263"/>
                      <a:pt x="3130" y="1284"/>
                    </a:cubicBezTo>
                    <a:cubicBezTo>
                      <a:pt x="3142" y="1302"/>
                      <a:pt x="3159" y="1315"/>
                      <a:pt x="3181" y="1315"/>
                    </a:cubicBezTo>
                    <a:cubicBezTo>
                      <a:pt x="3185" y="1315"/>
                      <a:pt x="3190" y="1314"/>
                      <a:pt x="3195" y="1313"/>
                    </a:cubicBezTo>
                    <a:cubicBezTo>
                      <a:pt x="3217" y="1313"/>
                      <a:pt x="3275" y="1284"/>
                      <a:pt x="3289" y="1284"/>
                    </a:cubicBezTo>
                    <a:cubicBezTo>
                      <a:pt x="3311" y="1277"/>
                      <a:pt x="3325" y="1183"/>
                      <a:pt x="3318" y="1169"/>
                    </a:cubicBezTo>
                    <a:cubicBezTo>
                      <a:pt x="3311" y="1147"/>
                      <a:pt x="3217" y="1147"/>
                      <a:pt x="3195" y="1147"/>
                    </a:cubicBezTo>
                    <a:cubicBezTo>
                      <a:pt x="3159" y="1140"/>
                      <a:pt x="3130" y="1126"/>
                      <a:pt x="3094" y="1111"/>
                    </a:cubicBezTo>
                    <a:cubicBezTo>
                      <a:pt x="3094" y="1110"/>
                      <a:pt x="3093" y="1109"/>
                      <a:pt x="3092" y="1109"/>
                    </a:cubicBezTo>
                    <a:close/>
                    <a:moveTo>
                      <a:pt x="1228" y="1247"/>
                    </a:moveTo>
                    <a:cubicBezTo>
                      <a:pt x="1212" y="1247"/>
                      <a:pt x="1181" y="1271"/>
                      <a:pt x="1169" y="1284"/>
                    </a:cubicBezTo>
                    <a:cubicBezTo>
                      <a:pt x="1154" y="1299"/>
                      <a:pt x="1169" y="1364"/>
                      <a:pt x="1197" y="1364"/>
                    </a:cubicBezTo>
                    <a:cubicBezTo>
                      <a:pt x="1218" y="1364"/>
                      <a:pt x="1256" y="1283"/>
                      <a:pt x="1285" y="1283"/>
                    </a:cubicBezTo>
                    <a:cubicBezTo>
                      <a:pt x="1287" y="1283"/>
                      <a:pt x="1289" y="1283"/>
                      <a:pt x="1291" y="1284"/>
                    </a:cubicBezTo>
                    <a:cubicBezTo>
                      <a:pt x="1318" y="1301"/>
                      <a:pt x="1337" y="1309"/>
                      <a:pt x="1342" y="1309"/>
                    </a:cubicBezTo>
                    <a:cubicBezTo>
                      <a:pt x="1343" y="1309"/>
                      <a:pt x="1343" y="1308"/>
                      <a:pt x="1342" y="1306"/>
                    </a:cubicBezTo>
                    <a:cubicBezTo>
                      <a:pt x="1306" y="1284"/>
                      <a:pt x="1270" y="1263"/>
                      <a:pt x="1233" y="1248"/>
                    </a:cubicBezTo>
                    <a:cubicBezTo>
                      <a:pt x="1232" y="1247"/>
                      <a:pt x="1230" y="1247"/>
                      <a:pt x="1228" y="1247"/>
                    </a:cubicBezTo>
                    <a:close/>
                    <a:moveTo>
                      <a:pt x="2928" y="0"/>
                    </a:moveTo>
                    <a:cubicBezTo>
                      <a:pt x="2863" y="15"/>
                      <a:pt x="2806" y="22"/>
                      <a:pt x="2748" y="29"/>
                    </a:cubicBezTo>
                    <a:cubicBezTo>
                      <a:pt x="2676" y="29"/>
                      <a:pt x="2604" y="29"/>
                      <a:pt x="2532" y="37"/>
                    </a:cubicBezTo>
                    <a:cubicBezTo>
                      <a:pt x="2503" y="51"/>
                      <a:pt x="2481" y="101"/>
                      <a:pt x="2488" y="123"/>
                    </a:cubicBezTo>
                    <a:cubicBezTo>
                      <a:pt x="2496" y="145"/>
                      <a:pt x="2359" y="145"/>
                      <a:pt x="2323" y="145"/>
                    </a:cubicBezTo>
                    <a:cubicBezTo>
                      <a:pt x="2214" y="159"/>
                      <a:pt x="2106" y="181"/>
                      <a:pt x="2005" y="224"/>
                    </a:cubicBezTo>
                    <a:cubicBezTo>
                      <a:pt x="1948" y="253"/>
                      <a:pt x="1904" y="332"/>
                      <a:pt x="1919" y="332"/>
                    </a:cubicBezTo>
                    <a:cubicBezTo>
                      <a:pt x="1940" y="339"/>
                      <a:pt x="1890" y="383"/>
                      <a:pt x="1854" y="390"/>
                    </a:cubicBezTo>
                    <a:cubicBezTo>
                      <a:pt x="1825" y="404"/>
                      <a:pt x="1753" y="412"/>
                      <a:pt x="1738" y="426"/>
                    </a:cubicBezTo>
                    <a:cubicBezTo>
                      <a:pt x="1717" y="440"/>
                      <a:pt x="1753" y="455"/>
                      <a:pt x="1760" y="469"/>
                    </a:cubicBezTo>
                    <a:cubicBezTo>
                      <a:pt x="1761" y="470"/>
                      <a:pt x="1762" y="471"/>
                      <a:pt x="1764" y="471"/>
                    </a:cubicBezTo>
                    <a:cubicBezTo>
                      <a:pt x="1771" y="471"/>
                      <a:pt x="1782" y="464"/>
                      <a:pt x="1794" y="464"/>
                    </a:cubicBezTo>
                    <a:cubicBezTo>
                      <a:pt x="1799" y="464"/>
                      <a:pt x="1805" y="466"/>
                      <a:pt x="1810" y="469"/>
                    </a:cubicBezTo>
                    <a:cubicBezTo>
                      <a:pt x="1839" y="477"/>
                      <a:pt x="1875" y="484"/>
                      <a:pt x="1904" y="491"/>
                    </a:cubicBezTo>
                    <a:cubicBezTo>
                      <a:pt x="1926" y="498"/>
                      <a:pt x="1854" y="505"/>
                      <a:pt x="1818" y="513"/>
                    </a:cubicBezTo>
                    <a:cubicBezTo>
                      <a:pt x="1782" y="513"/>
                      <a:pt x="1789" y="577"/>
                      <a:pt x="1818" y="592"/>
                    </a:cubicBezTo>
                    <a:cubicBezTo>
                      <a:pt x="1838" y="597"/>
                      <a:pt x="1880" y="602"/>
                      <a:pt x="1906" y="602"/>
                    </a:cubicBezTo>
                    <a:cubicBezTo>
                      <a:pt x="1916" y="602"/>
                      <a:pt x="1924" y="601"/>
                      <a:pt x="1926" y="599"/>
                    </a:cubicBezTo>
                    <a:cubicBezTo>
                      <a:pt x="1928" y="596"/>
                      <a:pt x="1933" y="594"/>
                      <a:pt x="1941" y="594"/>
                    </a:cubicBezTo>
                    <a:cubicBezTo>
                      <a:pt x="1966" y="594"/>
                      <a:pt x="2014" y="608"/>
                      <a:pt x="2041" y="614"/>
                    </a:cubicBezTo>
                    <a:cubicBezTo>
                      <a:pt x="2077" y="614"/>
                      <a:pt x="2099" y="700"/>
                      <a:pt x="2113" y="722"/>
                    </a:cubicBezTo>
                    <a:cubicBezTo>
                      <a:pt x="2121" y="758"/>
                      <a:pt x="2128" y="787"/>
                      <a:pt x="2121" y="823"/>
                    </a:cubicBezTo>
                    <a:cubicBezTo>
                      <a:pt x="2121" y="841"/>
                      <a:pt x="2167" y="869"/>
                      <a:pt x="2185" y="869"/>
                    </a:cubicBezTo>
                    <a:cubicBezTo>
                      <a:pt x="2189" y="869"/>
                      <a:pt x="2192" y="868"/>
                      <a:pt x="2193" y="866"/>
                    </a:cubicBezTo>
                    <a:cubicBezTo>
                      <a:pt x="2195" y="864"/>
                      <a:pt x="2196" y="863"/>
                      <a:pt x="2198" y="863"/>
                    </a:cubicBezTo>
                    <a:cubicBezTo>
                      <a:pt x="2205" y="863"/>
                      <a:pt x="2197" y="895"/>
                      <a:pt x="2178" y="895"/>
                    </a:cubicBezTo>
                    <a:cubicBezTo>
                      <a:pt x="2149" y="895"/>
                      <a:pt x="2171" y="967"/>
                      <a:pt x="2200" y="974"/>
                    </a:cubicBezTo>
                    <a:cubicBezTo>
                      <a:pt x="2229" y="989"/>
                      <a:pt x="2207" y="1032"/>
                      <a:pt x="2193" y="1046"/>
                    </a:cubicBezTo>
                    <a:cubicBezTo>
                      <a:pt x="2171" y="1061"/>
                      <a:pt x="2186" y="1104"/>
                      <a:pt x="2164" y="1118"/>
                    </a:cubicBezTo>
                    <a:cubicBezTo>
                      <a:pt x="2149" y="1133"/>
                      <a:pt x="2229" y="1277"/>
                      <a:pt x="2229" y="1349"/>
                    </a:cubicBezTo>
                    <a:cubicBezTo>
                      <a:pt x="2229" y="1429"/>
                      <a:pt x="2272" y="1486"/>
                      <a:pt x="2294" y="1486"/>
                    </a:cubicBezTo>
                    <a:cubicBezTo>
                      <a:pt x="2308" y="1486"/>
                      <a:pt x="2373" y="1501"/>
                      <a:pt x="2380" y="1515"/>
                    </a:cubicBezTo>
                    <a:cubicBezTo>
                      <a:pt x="2384" y="1518"/>
                      <a:pt x="2388" y="1520"/>
                      <a:pt x="2392" y="1520"/>
                    </a:cubicBezTo>
                    <a:cubicBezTo>
                      <a:pt x="2407" y="1520"/>
                      <a:pt x="2425" y="1505"/>
                      <a:pt x="2431" y="1493"/>
                    </a:cubicBezTo>
                    <a:cubicBezTo>
                      <a:pt x="2452" y="1472"/>
                      <a:pt x="2474" y="1443"/>
                      <a:pt x="2488" y="1414"/>
                    </a:cubicBezTo>
                    <a:cubicBezTo>
                      <a:pt x="2517" y="1349"/>
                      <a:pt x="2539" y="1284"/>
                      <a:pt x="2553" y="1219"/>
                    </a:cubicBezTo>
                    <a:cubicBezTo>
                      <a:pt x="2557" y="1209"/>
                      <a:pt x="2577" y="1207"/>
                      <a:pt x="2598" y="1207"/>
                    </a:cubicBezTo>
                    <a:cubicBezTo>
                      <a:pt x="2608" y="1207"/>
                      <a:pt x="2618" y="1207"/>
                      <a:pt x="2627" y="1207"/>
                    </a:cubicBezTo>
                    <a:cubicBezTo>
                      <a:pt x="2636" y="1207"/>
                      <a:pt x="2644" y="1207"/>
                      <a:pt x="2647" y="1205"/>
                    </a:cubicBezTo>
                    <a:cubicBezTo>
                      <a:pt x="2669" y="1183"/>
                      <a:pt x="2698" y="1169"/>
                      <a:pt x="2719" y="1147"/>
                    </a:cubicBezTo>
                    <a:cubicBezTo>
                      <a:pt x="2734" y="1133"/>
                      <a:pt x="2835" y="1097"/>
                      <a:pt x="2863" y="1075"/>
                    </a:cubicBezTo>
                    <a:cubicBezTo>
                      <a:pt x="2892" y="1054"/>
                      <a:pt x="2936" y="967"/>
                      <a:pt x="2950" y="953"/>
                    </a:cubicBezTo>
                    <a:cubicBezTo>
                      <a:pt x="2972" y="931"/>
                      <a:pt x="2943" y="938"/>
                      <a:pt x="2914" y="924"/>
                    </a:cubicBezTo>
                    <a:cubicBezTo>
                      <a:pt x="2892" y="916"/>
                      <a:pt x="2892" y="888"/>
                      <a:pt x="2907" y="873"/>
                    </a:cubicBezTo>
                    <a:cubicBezTo>
                      <a:pt x="2943" y="873"/>
                      <a:pt x="2986" y="880"/>
                      <a:pt x="3022" y="895"/>
                    </a:cubicBezTo>
                    <a:cubicBezTo>
                      <a:pt x="3027" y="897"/>
                      <a:pt x="3032" y="898"/>
                      <a:pt x="3037" y="898"/>
                    </a:cubicBezTo>
                    <a:cubicBezTo>
                      <a:pt x="3066" y="898"/>
                      <a:pt x="3099" y="871"/>
                      <a:pt x="3087" y="859"/>
                    </a:cubicBezTo>
                    <a:cubicBezTo>
                      <a:pt x="3074" y="846"/>
                      <a:pt x="3071" y="843"/>
                      <a:pt x="3075" y="843"/>
                    </a:cubicBezTo>
                    <a:cubicBezTo>
                      <a:pt x="3077" y="843"/>
                      <a:pt x="3081" y="844"/>
                      <a:pt x="3087" y="844"/>
                    </a:cubicBezTo>
                    <a:cubicBezTo>
                      <a:pt x="3088" y="845"/>
                      <a:pt x="3088" y="845"/>
                      <a:pt x="3088" y="845"/>
                    </a:cubicBezTo>
                    <a:cubicBezTo>
                      <a:pt x="3095" y="845"/>
                      <a:pt x="3101" y="800"/>
                      <a:pt x="3094" y="787"/>
                    </a:cubicBezTo>
                    <a:cubicBezTo>
                      <a:pt x="3080" y="779"/>
                      <a:pt x="3174" y="707"/>
                      <a:pt x="3159" y="650"/>
                    </a:cubicBezTo>
                    <a:cubicBezTo>
                      <a:pt x="3145" y="585"/>
                      <a:pt x="3181" y="520"/>
                      <a:pt x="3210" y="520"/>
                    </a:cubicBezTo>
                    <a:cubicBezTo>
                      <a:pt x="3231" y="513"/>
                      <a:pt x="3224" y="448"/>
                      <a:pt x="3195" y="440"/>
                    </a:cubicBezTo>
                    <a:cubicBezTo>
                      <a:pt x="3166" y="433"/>
                      <a:pt x="3195" y="426"/>
                      <a:pt x="3202" y="412"/>
                    </a:cubicBezTo>
                    <a:cubicBezTo>
                      <a:pt x="3224" y="390"/>
                      <a:pt x="3224" y="354"/>
                      <a:pt x="3224" y="325"/>
                    </a:cubicBezTo>
                    <a:cubicBezTo>
                      <a:pt x="3217" y="311"/>
                      <a:pt x="3267" y="296"/>
                      <a:pt x="3282" y="282"/>
                    </a:cubicBezTo>
                    <a:cubicBezTo>
                      <a:pt x="3303" y="260"/>
                      <a:pt x="3332" y="246"/>
                      <a:pt x="3368" y="239"/>
                    </a:cubicBezTo>
                    <a:cubicBezTo>
                      <a:pt x="3387" y="239"/>
                      <a:pt x="3395" y="194"/>
                      <a:pt x="3382" y="188"/>
                    </a:cubicBezTo>
                    <a:lnTo>
                      <a:pt x="3383" y="188"/>
                    </a:lnTo>
                    <a:cubicBezTo>
                      <a:pt x="3383" y="188"/>
                      <a:pt x="3382" y="188"/>
                      <a:pt x="3382" y="188"/>
                    </a:cubicBezTo>
                    <a:lnTo>
                      <a:pt x="3382" y="188"/>
                    </a:lnTo>
                    <a:cubicBezTo>
                      <a:pt x="3381" y="188"/>
                      <a:pt x="3380" y="187"/>
                      <a:pt x="3379" y="187"/>
                    </a:cubicBezTo>
                    <a:cubicBezTo>
                      <a:pt x="3378" y="187"/>
                      <a:pt x="3377" y="188"/>
                      <a:pt x="3376" y="188"/>
                    </a:cubicBezTo>
                    <a:lnTo>
                      <a:pt x="3376" y="188"/>
                    </a:lnTo>
                    <a:cubicBezTo>
                      <a:pt x="3343" y="187"/>
                      <a:pt x="3316" y="180"/>
                      <a:pt x="3289" y="166"/>
                    </a:cubicBezTo>
                    <a:cubicBezTo>
                      <a:pt x="3263" y="156"/>
                      <a:pt x="3232" y="149"/>
                      <a:pt x="3201" y="149"/>
                    </a:cubicBezTo>
                    <a:cubicBezTo>
                      <a:pt x="3190" y="149"/>
                      <a:pt x="3178" y="150"/>
                      <a:pt x="3166" y="152"/>
                    </a:cubicBezTo>
                    <a:cubicBezTo>
                      <a:pt x="3164" y="153"/>
                      <a:pt x="3162" y="154"/>
                      <a:pt x="3160" y="154"/>
                    </a:cubicBezTo>
                    <a:cubicBezTo>
                      <a:pt x="3142" y="154"/>
                      <a:pt x="3162" y="94"/>
                      <a:pt x="3195" y="87"/>
                    </a:cubicBezTo>
                    <a:cubicBezTo>
                      <a:pt x="3231" y="80"/>
                      <a:pt x="3202" y="29"/>
                      <a:pt x="3159" y="29"/>
                    </a:cubicBezTo>
                    <a:cubicBezTo>
                      <a:pt x="3128" y="29"/>
                      <a:pt x="3055" y="13"/>
                      <a:pt x="3021" y="13"/>
                    </a:cubicBezTo>
                    <a:cubicBezTo>
                      <a:pt x="3015" y="13"/>
                      <a:pt x="3011" y="14"/>
                      <a:pt x="3008" y="15"/>
                    </a:cubicBezTo>
                    <a:cubicBezTo>
                      <a:pt x="3005" y="16"/>
                      <a:pt x="3001" y="16"/>
                      <a:pt x="2997" y="16"/>
                    </a:cubicBezTo>
                    <a:cubicBezTo>
                      <a:pt x="2974" y="16"/>
                      <a:pt x="2941" y="0"/>
                      <a:pt x="2928" y="0"/>
                    </a:cubicBezTo>
                    <a:close/>
                    <a:moveTo>
                      <a:pt x="3202" y="1760"/>
                    </a:moveTo>
                    <a:cubicBezTo>
                      <a:pt x="3196" y="1760"/>
                      <a:pt x="3170" y="1811"/>
                      <a:pt x="3155" y="1811"/>
                    </a:cubicBezTo>
                    <a:cubicBezTo>
                      <a:pt x="3154" y="1811"/>
                      <a:pt x="3153" y="1811"/>
                      <a:pt x="3152" y="1811"/>
                    </a:cubicBezTo>
                    <a:cubicBezTo>
                      <a:pt x="3151" y="1810"/>
                      <a:pt x="3150" y="1810"/>
                      <a:pt x="3150" y="1810"/>
                    </a:cubicBezTo>
                    <a:cubicBezTo>
                      <a:pt x="3137" y="1810"/>
                      <a:pt x="3130" y="1863"/>
                      <a:pt x="3130" y="1883"/>
                    </a:cubicBezTo>
                    <a:cubicBezTo>
                      <a:pt x="3135" y="1897"/>
                      <a:pt x="3157" y="1902"/>
                      <a:pt x="3178" y="1902"/>
                    </a:cubicBezTo>
                    <a:cubicBezTo>
                      <a:pt x="3190" y="1902"/>
                      <a:pt x="3202" y="1900"/>
                      <a:pt x="3210" y="1897"/>
                    </a:cubicBezTo>
                    <a:cubicBezTo>
                      <a:pt x="3231" y="1897"/>
                      <a:pt x="3246" y="1876"/>
                      <a:pt x="3246" y="1861"/>
                    </a:cubicBezTo>
                    <a:cubicBezTo>
                      <a:pt x="3246" y="1840"/>
                      <a:pt x="3217" y="1760"/>
                      <a:pt x="3202" y="1760"/>
                    </a:cubicBezTo>
                    <a:close/>
                    <a:moveTo>
                      <a:pt x="7826" y="2633"/>
                    </a:moveTo>
                    <a:cubicBezTo>
                      <a:pt x="7804" y="2647"/>
                      <a:pt x="7782" y="2662"/>
                      <a:pt x="7775" y="2669"/>
                    </a:cubicBezTo>
                    <a:cubicBezTo>
                      <a:pt x="7761" y="2676"/>
                      <a:pt x="7667" y="2734"/>
                      <a:pt x="7638" y="2756"/>
                    </a:cubicBezTo>
                    <a:lnTo>
                      <a:pt x="7638" y="2763"/>
                    </a:lnTo>
                    <a:cubicBezTo>
                      <a:pt x="7624" y="2777"/>
                      <a:pt x="7609" y="2799"/>
                      <a:pt x="7616" y="2821"/>
                    </a:cubicBezTo>
                    <a:lnTo>
                      <a:pt x="7609" y="2821"/>
                    </a:lnTo>
                    <a:cubicBezTo>
                      <a:pt x="7595" y="2821"/>
                      <a:pt x="7595" y="2885"/>
                      <a:pt x="7609" y="2893"/>
                    </a:cubicBezTo>
                    <a:cubicBezTo>
                      <a:pt x="7611" y="2894"/>
                      <a:pt x="7612" y="2895"/>
                      <a:pt x="7614" y="2895"/>
                    </a:cubicBezTo>
                    <a:cubicBezTo>
                      <a:pt x="7632" y="2895"/>
                      <a:pt x="7668" y="2841"/>
                      <a:pt x="7681" y="2835"/>
                    </a:cubicBezTo>
                    <a:cubicBezTo>
                      <a:pt x="7703" y="2821"/>
                      <a:pt x="7725" y="2813"/>
                      <a:pt x="7753" y="2813"/>
                    </a:cubicBezTo>
                    <a:cubicBezTo>
                      <a:pt x="7775" y="2813"/>
                      <a:pt x="7804" y="2806"/>
                      <a:pt x="7833" y="2792"/>
                    </a:cubicBezTo>
                    <a:cubicBezTo>
                      <a:pt x="7840" y="2784"/>
                      <a:pt x="7847" y="2777"/>
                      <a:pt x="7854" y="2763"/>
                    </a:cubicBezTo>
                    <a:cubicBezTo>
                      <a:pt x="7847" y="2720"/>
                      <a:pt x="7833" y="2676"/>
                      <a:pt x="7826" y="2633"/>
                    </a:cubicBezTo>
                    <a:close/>
                    <a:moveTo>
                      <a:pt x="1255" y="3160"/>
                    </a:moveTo>
                    <a:cubicBezTo>
                      <a:pt x="1248" y="3160"/>
                      <a:pt x="1241" y="3181"/>
                      <a:pt x="1241" y="3203"/>
                    </a:cubicBezTo>
                    <a:cubicBezTo>
                      <a:pt x="1242" y="3208"/>
                      <a:pt x="1246" y="3210"/>
                      <a:pt x="1250" y="3210"/>
                    </a:cubicBezTo>
                    <a:cubicBezTo>
                      <a:pt x="1265" y="3210"/>
                      <a:pt x="1291" y="3187"/>
                      <a:pt x="1291" y="3181"/>
                    </a:cubicBezTo>
                    <a:cubicBezTo>
                      <a:pt x="1291" y="3167"/>
                      <a:pt x="1262" y="3160"/>
                      <a:pt x="1255" y="3160"/>
                    </a:cubicBezTo>
                    <a:close/>
                    <a:moveTo>
                      <a:pt x="1169" y="3167"/>
                    </a:moveTo>
                    <a:cubicBezTo>
                      <a:pt x="1154" y="3167"/>
                      <a:pt x="1147" y="3188"/>
                      <a:pt x="1147" y="3196"/>
                    </a:cubicBezTo>
                    <a:cubicBezTo>
                      <a:pt x="1147" y="3210"/>
                      <a:pt x="1154" y="3217"/>
                      <a:pt x="1161" y="3217"/>
                    </a:cubicBezTo>
                    <a:cubicBezTo>
                      <a:pt x="1162" y="3218"/>
                      <a:pt x="1162" y="3218"/>
                      <a:pt x="1163" y="3218"/>
                    </a:cubicBezTo>
                    <a:cubicBezTo>
                      <a:pt x="1170" y="3218"/>
                      <a:pt x="1182" y="3173"/>
                      <a:pt x="1169" y="3167"/>
                    </a:cubicBezTo>
                    <a:close/>
                    <a:moveTo>
                      <a:pt x="7326" y="3164"/>
                    </a:moveTo>
                    <a:cubicBezTo>
                      <a:pt x="7324" y="3164"/>
                      <a:pt x="7322" y="3165"/>
                      <a:pt x="7321" y="3167"/>
                    </a:cubicBezTo>
                    <a:cubicBezTo>
                      <a:pt x="7306" y="3188"/>
                      <a:pt x="7314" y="3246"/>
                      <a:pt x="7321" y="3261"/>
                    </a:cubicBezTo>
                    <a:cubicBezTo>
                      <a:pt x="7324" y="3267"/>
                      <a:pt x="7329" y="3271"/>
                      <a:pt x="7334" y="3271"/>
                    </a:cubicBezTo>
                    <a:cubicBezTo>
                      <a:pt x="7341" y="3271"/>
                      <a:pt x="7349" y="3265"/>
                      <a:pt x="7357" y="3253"/>
                    </a:cubicBezTo>
                    <a:lnTo>
                      <a:pt x="7357" y="3261"/>
                    </a:lnTo>
                    <a:cubicBezTo>
                      <a:pt x="7370" y="3241"/>
                      <a:pt x="7342" y="3164"/>
                      <a:pt x="7326" y="3164"/>
                    </a:cubicBezTo>
                    <a:close/>
                    <a:moveTo>
                      <a:pt x="1337" y="3231"/>
                    </a:moveTo>
                    <a:cubicBezTo>
                      <a:pt x="1324" y="3231"/>
                      <a:pt x="1313" y="3255"/>
                      <a:pt x="1313" y="3268"/>
                    </a:cubicBezTo>
                    <a:cubicBezTo>
                      <a:pt x="1313" y="3282"/>
                      <a:pt x="1320" y="3289"/>
                      <a:pt x="1334" y="3289"/>
                    </a:cubicBezTo>
                    <a:cubicBezTo>
                      <a:pt x="1340" y="3289"/>
                      <a:pt x="1351" y="3314"/>
                      <a:pt x="1368" y="3314"/>
                    </a:cubicBezTo>
                    <a:cubicBezTo>
                      <a:pt x="1371" y="3314"/>
                      <a:pt x="1374" y="3313"/>
                      <a:pt x="1378" y="3311"/>
                    </a:cubicBezTo>
                    <a:lnTo>
                      <a:pt x="1385" y="3311"/>
                    </a:lnTo>
                    <a:cubicBezTo>
                      <a:pt x="1407" y="3304"/>
                      <a:pt x="1407" y="3275"/>
                      <a:pt x="1392" y="3275"/>
                    </a:cubicBezTo>
                    <a:cubicBezTo>
                      <a:pt x="1385" y="3275"/>
                      <a:pt x="1356" y="3239"/>
                      <a:pt x="1342" y="3232"/>
                    </a:cubicBezTo>
                    <a:cubicBezTo>
                      <a:pt x="1340" y="3231"/>
                      <a:pt x="1339" y="3231"/>
                      <a:pt x="1337" y="3231"/>
                    </a:cubicBezTo>
                    <a:close/>
                    <a:moveTo>
                      <a:pt x="1188" y="3443"/>
                    </a:moveTo>
                    <a:cubicBezTo>
                      <a:pt x="1164" y="3443"/>
                      <a:pt x="1125" y="3459"/>
                      <a:pt x="1125" y="3470"/>
                    </a:cubicBezTo>
                    <a:lnTo>
                      <a:pt x="1133" y="3470"/>
                    </a:lnTo>
                    <a:cubicBezTo>
                      <a:pt x="1133" y="3472"/>
                      <a:pt x="1139" y="3473"/>
                      <a:pt x="1148" y="3473"/>
                    </a:cubicBezTo>
                    <a:cubicBezTo>
                      <a:pt x="1166" y="3473"/>
                      <a:pt x="1195" y="3470"/>
                      <a:pt x="1205" y="3470"/>
                    </a:cubicBezTo>
                    <a:cubicBezTo>
                      <a:pt x="1219" y="3470"/>
                      <a:pt x="1219" y="3455"/>
                      <a:pt x="1205" y="3448"/>
                    </a:cubicBezTo>
                    <a:cubicBezTo>
                      <a:pt x="1201" y="3445"/>
                      <a:pt x="1195" y="3443"/>
                      <a:pt x="1188" y="3443"/>
                    </a:cubicBezTo>
                    <a:close/>
                    <a:moveTo>
                      <a:pt x="1088" y="3251"/>
                    </a:moveTo>
                    <a:cubicBezTo>
                      <a:pt x="1074" y="3251"/>
                      <a:pt x="1060" y="3251"/>
                      <a:pt x="1046" y="3253"/>
                    </a:cubicBezTo>
                    <a:cubicBezTo>
                      <a:pt x="1010" y="3253"/>
                      <a:pt x="981" y="3275"/>
                      <a:pt x="959" y="3304"/>
                    </a:cubicBezTo>
                    <a:cubicBezTo>
                      <a:pt x="955" y="3313"/>
                      <a:pt x="978" y="3319"/>
                      <a:pt x="1001" y="3319"/>
                    </a:cubicBezTo>
                    <a:cubicBezTo>
                      <a:pt x="1016" y="3319"/>
                      <a:pt x="1030" y="3317"/>
                      <a:pt x="1039" y="3311"/>
                    </a:cubicBezTo>
                    <a:cubicBezTo>
                      <a:pt x="1082" y="3311"/>
                      <a:pt x="1125" y="3318"/>
                      <a:pt x="1169" y="3347"/>
                    </a:cubicBezTo>
                    <a:cubicBezTo>
                      <a:pt x="1183" y="3369"/>
                      <a:pt x="1219" y="3376"/>
                      <a:pt x="1248" y="3376"/>
                    </a:cubicBezTo>
                    <a:cubicBezTo>
                      <a:pt x="1250" y="3375"/>
                      <a:pt x="1252" y="3375"/>
                      <a:pt x="1253" y="3375"/>
                    </a:cubicBezTo>
                    <a:cubicBezTo>
                      <a:pt x="1275" y="3375"/>
                      <a:pt x="1263" y="3420"/>
                      <a:pt x="1270" y="3434"/>
                    </a:cubicBezTo>
                    <a:cubicBezTo>
                      <a:pt x="1277" y="3448"/>
                      <a:pt x="1342" y="3462"/>
                      <a:pt x="1356" y="3470"/>
                    </a:cubicBezTo>
                    <a:cubicBezTo>
                      <a:pt x="1359" y="3472"/>
                      <a:pt x="1362" y="3473"/>
                      <a:pt x="1365" y="3473"/>
                    </a:cubicBezTo>
                    <a:cubicBezTo>
                      <a:pt x="1380" y="3473"/>
                      <a:pt x="1404" y="3454"/>
                      <a:pt x="1422" y="3454"/>
                    </a:cubicBezTo>
                    <a:cubicBezTo>
                      <a:pt x="1424" y="3454"/>
                      <a:pt x="1426" y="3455"/>
                      <a:pt x="1428" y="3455"/>
                    </a:cubicBezTo>
                    <a:cubicBezTo>
                      <a:pt x="1457" y="3455"/>
                      <a:pt x="1421" y="3361"/>
                      <a:pt x="1378" y="3361"/>
                    </a:cubicBezTo>
                    <a:cubicBezTo>
                      <a:pt x="1334" y="3361"/>
                      <a:pt x="1298" y="3325"/>
                      <a:pt x="1284" y="3318"/>
                    </a:cubicBezTo>
                    <a:cubicBezTo>
                      <a:pt x="1262" y="3304"/>
                      <a:pt x="1233" y="3289"/>
                      <a:pt x="1212" y="3275"/>
                    </a:cubicBezTo>
                    <a:cubicBezTo>
                      <a:pt x="1169" y="3259"/>
                      <a:pt x="1129" y="3251"/>
                      <a:pt x="1088" y="3251"/>
                    </a:cubicBezTo>
                    <a:close/>
                    <a:moveTo>
                      <a:pt x="1558" y="3426"/>
                    </a:moveTo>
                    <a:cubicBezTo>
                      <a:pt x="1544" y="3426"/>
                      <a:pt x="1500" y="3455"/>
                      <a:pt x="1500" y="3470"/>
                    </a:cubicBezTo>
                    <a:lnTo>
                      <a:pt x="1508" y="3470"/>
                    </a:lnTo>
                    <a:cubicBezTo>
                      <a:pt x="1508" y="3473"/>
                      <a:pt x="1517" y="3474"/>
                      <a:pt x="1530" y="3474"/>
                    </a:cubicBezTo>
                    <a:cubicBezTo>
                      <a:pt x="1547" y="3474"/>
                      <a:pt x="1568" y="3471"/>
                      <a:pt x="1572" y="3462"/>
                    </a:cubicBezTo>
                    <a:cubicBezTo>
                      <a:pt x="1580" y="3441"/>
                      <a:pt x="1580" y="3426"/>
                      <a:pt x="1558" y="3426"/>
                    </a:cubicBezTo>
                    <a:close/>
                    <a:moveTo>
                      <a:pt x="7411" y="3397"/>
                    </a:moveTo>
                    <a:cubicBezTo>
                      <a:pt x="7372" y="3397"/>
                      <a:pt x="7379" y="3506"/>
                      <a:pt x="7400" y="3520"/>
                    </a:cubicBezTo>
                    <a:cubicBezTo>
                      <a:pt x="7402" y="3522"/>
                      <a:pt x="7404" y="3523"/>
                      <a:pt x="7406" y="3523"/>
                    </a:cubicBezTo>
                    <a:cubicBezTo>
                      <a:pt x="7423" y="3523"/>
                      <a:pt x="7452" y="3481"/>
                      <a:pt x="7465" y="3455"/>
                    </a:cubicBezTo>
                    <a:lnTo>
                      <a:pt x="7465" y="3462"/>
                    </a:lnTo>
                    <a:cubicBezTo>
                      <a:pt x="7472" y="3434"/>
                      <a:pt x="7451" y="3412"/>
                      <a:pt x="7415" y="3398"/>
                    </a:cubicBezTo>
                    <a:cubicBezTo>
                      <a:pt x="7413" y="3397"/>
                      <a:pt x="7412" y="3397"/>
                      <a:pt x="7411" y="3397"/>
                    </a:cubicBezTo>
                    <a:close/>
                    <a:moveTo>
                      <a:pt x="7575" y="3591"/>
                    </a:moveTo>
                    <a:cubicBezTo>
                      <a:pt x="7560" y="3591"/>
                      <a:pt x="7537" y="3616"/>
                      <a:pt x="7537" y="3636"/>
                    </a:cubicBezTo>
                    <a:cubicBezTo>
                      <a:pt x="7537" y="3664"/>
                      <a:pt x="7487" y="3672"/>
                      <a:pt x="7472" y="3693"/>
                    </a:cubicBezTo>
                    <a:cubicBezTo>
                      <a:pt x="7465" y="3708"/>
                      <a:pt x="7465" y="3722"/>
                      <a:pt x="7472" y="3722"/>
                    </a:cubicBezTo>
                    <a:cubicBezTo>
                      <a:pt x="7487" y="3722"/>
                      <a:pt x="7537" y="3773"/>
                      <a:pt x="7544" y="3780"/>
                    </a:cubicBezTo>
                    <a:lnTo>
                      <a:pt x="7544" y="3787"/>
                    </a:lnTo>
                    <a:cubicBezTo>
                      <a:pt x="7545" y="3788"/>
                      <a:pt x="7546" y="3788"/>
                      <a:pt x="7547" y="3788"/>
                    </a:cubicBezTo>
                    <a:cubicBezTo>
                      <a:pt x="7559" y="3788"/>
                      <a:pt x="7597" y="3758"/>
                      <a:pt x="7624" y="3751"/>
                    </a:cubicBezTo>
                    <a:cubicBezTo>
                      <a:pt x="7653" y="3751"/>
                      <a:pt x="7674" y="3672"/>
                      <a:pt x="7653" y="3664"/>
                    </a:cubicBezTo>
                    <a:cubicBezTo>
                      <a:pt x="7631" y="3657"/>
                      <a:pt x="7602" y="3599"/>
                      <a:pt x="7580" y="3592"/>
                    </a:cubicBezTo>
                    <a:cubicBezTo>
                      <a:pt x="7579" y="3592"/>
                      <a:pt x="7577" y="3591"/>
                      <a:pt x="7575" y="3591"/>
                    </a:cubicBezTo>
                    <a:close/>
                    <a:moveTo>
                      <a:pt x="6089" y="3796"/>
                    </a:moveTo>
                    <a:cubicBezTo>
                      <a:pt x="6078" y="3796"/>
                      <a:pt x="6064" y="3806"/>
                      <a:pt x="6051" y="3823"/>
                    </a:cubicBezTo>
                    <a:lnTo>
                      <a:pt x="6051" y="3838"/>
                    </a:lnTo>
                    <a:cubicBezTo>
                      <a:pt x="6038" y="3863"/>
                      <a:pt x="6112" y="3912"/>
                      <a:pt x="6133" y="3912"/>
                    </a:cubicBezTo>
                    <a:cubicBezTo>
                      <a:pt x="6135" y="3912"/>
                      <a:pt x="6137" y="3911"/>
                      <a:pt x="6138" y="3910"/>
                    </a:cubicBezTo>
                    <a:cubicBezTo>
                      <a:pt x="6138" y="3874"/>
                      <a:pt x="6131" y="3838"/>
                      <a:pt x="6109" y="3809"/>
                    </a:cubicBezTo>
                    <a:cubicBezTo>
                      <a:pt x="6103" y="3800"/>
                      <a:pt x="6097" y="3796"/>
                      <a:pt x="6089" y="3796"/>
                    </a:cubicBezTo>
                    <a:close/>
                    <a:moveTo>
                      <a:pt x="6580" y="3970"/>
                    </a:moveTo>
                    <a:cubicBezTo>
                      <a:pt x="6579" y="3970"/>
                      <a:pt x="6581" y="3973"/>
                      <a:pt x="6585" y="3982"/>
                    </a:cubicBezTo>
                    <a:lnTo>
                      <a:pt x="6585" y="3975"/>
                    </a:lnTo>
                    <a:cubicBezTo>
                      <a:pt x="6582" y="3972"/>
                      <a:pt x="6580" y="3970"/>
                      <a:pt x="6580" y="3970"/>
                    </a:cubicBezTo>
                    <a:close/>
                    <a:moveTo>
                      <a:pt x="7745" y="4112"/>
                    </a:moveTo>
                    <a:cubicBezTo>
                      <a:pt x="7702" y="4112"/>
                      <a:pt x="7662" y="4132"/>
                      <a:pt x="7667" y="4176"/>
                    </a:cubicBezTo>
                    <a:lnTo>
                      <a:pt x="7667" y="4184"/>
                    </a:lnTo>
                    <a:cubicBezTo>
                      <a:pt x="7681" y="4193"/>
                      <a:pt x="7701" y="4198"/>
                      <a:pt x="7722" y="4198"/>
                    </a:cubicBezTo>
                    <a:cubicBezTo>
                      <a:pt x="7766" y="4198"/>
                      <a:pt x="7814" y="4177"/>
                      <a:pt x="7818" y="4133"/>
                    </a:cubicBezTo>
                    <a:cubicBezTo>
                      <a:pt x="7799" y="4119"/>
                      <a:pt x="7772" y="4112"/>
                      <a:pt x="7745" y="4112"/>
                    </a:cubicBezTo>
                    <a:close/>
                    <a:moveTo>
                      <a:pt x="7883" y="4198"/>
                    </a:moveTo>
                    <a:lnTo>
                      <a:pt x="7847" y="4220"/>
                    </a:lnTo>
                    <a:cubicBezTo>
                      <a:pt x="7839" y="4224"/>
                      <a:pt x="7816" y="4228"/>
                      <a:pt x="7797" y="4228"/>
                    </a:cubicBezTo>
                    <a:cubicBezTo>
                      <a:pt x="7783" y="4228"/>
                      <a:pt x="7771" y="4226"/>
                      <a:pt x="7768" y="4220"/>
                    </a:cubicBezTo>
                    <a:cubicBezTo>
                      <a:pt x="7767" y="4218"/>
                      <a:pt x="7766" y="4217"/>
                      <a:pt x="7764" y="4217"/>
                    </a:cubicBezTo>
                    <a:cubicBezTo>
                      <a:pt x="7757" y="4217"/>
                      <a:pt x="7744" y="4249"/>
                      <a:pt x="7732" y="4249"/>
                    </a:cubicBezTo>
                    <a:cubicBezTo>
                      <a:pt x="7725" y="4255"/>
                      <a:pt x="7730" y="4279"/>
                      <a:pt x="7742" y="4279"/>
                    </a:cubicBezTo>
                    <a:cubicBezTo>
                      <a:pt x="7743" y="4279"/>
                      <a:pt x="7745" y="4278"/>
                      <a:pt x="7746" y="4277"/>
                    </a:cubicBezTo>
                    <a:cubicBezTo>
                      <a:pt x="7749" y="4277"/>
                      <a:pt x="7751" y="4276"/>
                      <a:pt x="7754" y="4276"/>
                    </a:cubicBezTo>
                    <a:cubicBezTo>
                      <a:pt x="7778" y="4276"/>
                      <a:pt x="7823" y="4302"/>
                      <a:pt x="7862" y="4328"/>
                    </a:cubicBezTo>
                    <a:cubicBezTo>
                      <a:pt x="7869" y="4285"/>
                      <a:pt x="7876" y="4241"/>
                      <a:pt x="7883" y="4198"/>
                    </a:cubicBezTo>
                    <a:close/>
                    <a:moveTo>
                      <a:pt x="7454" y="4111"/>
                    </a:moveTo>
                    <a:cubicBezTo>
                      <a:pt x="7417" y="4111"/>
                      <a:pt x="7343" y="4214"/>
                      <a:pt x="7357" y="4270"/>
                    </a:cubicBezTo>
                    <a:cubicBezTo>
                      <a:pt x="7366" y="4311"/>
                      <a:pt x="7378" y="4323"/>
                      <a:pt x="7387" y="4323"/>
                    </a:cubicBezTo>
                    <a:cubicBezTo>
                      <a:pt x="7393" y="4323"/>
                      <a:pt x="7397" y="4319"/>
                      <a:pt x="7400" y="4314"/>
                    </a:cubicBezTo>
                    <a:cubicBezTo>
                      <a:pt x="7401" y="4312"/>
                      <a:pt x="7403" y="4312"/>
                      <a:pt x="7406" y="4312"/>
                    </a:cubicBezTo>
                    <a:cubicBezTo>
                      <a:pt x="7421" y="4312"/>
                      <a:pt x="7460" y="4328"/>
                      <a:pt x="7472" y="4328"/>
                    </a:cubicBezTo>
                    <a:cubicBezTo>
                      <a:pt x="7475" y="4329"/>
                      <a:pt x="7477" y="4330"/>
                      <a:pt x="7479" y="4330"/>
                    </a:cubicBezTo>
                    <a:cubicBezTo>
                      <a:pt x="7486" y="4330"/>
                      <a:pt x="7484" y="4317"/>
                      <a:pt x="7472" y="4299"/>
                    </a:cubicBezTo>
                    <a:cubicBezTo>
                      <a:pt x="7458" y="4263"/>
                      <a:pt x="7465" y="4227"/>
                      <a:pt x="7487" y="4198"/>
                    </a:cubicBezTo>
                    <a:cubicBezTo>
                      <a:pt x="7501" y="4198"/>
                      <a:pt x="7487" y="4119"/>
                      <a:pt x="7458" y="4112"/>
                    </a:cubicBezTo>
                    <a:cubicBezTo>
                      <a:pt x="7457" y="4111"/>
                      <a:pt x="7455" y="4111"/>
                      <a:pt x="7454" y="4111"/>
                    </a:cubicBezTo>
                    <a:close/>
                    <a:moveTo>
                      <a:pt x="7262" y="3924"/>
                    </a:moveTo>
                    <a:cubicBezTo>
                      <a:pt x="7238" y="3924"/>
                      <a:pt x="7161" y="4091"/>
                      <a:pt x="7104" y="4119"/>
                    </a:cubicBezTo>
                    <a:cubicBezTo>
                      <a:pt x="7054" y="4155"/>
                      <a:pt x="7025" y="4220"/>
                      <a:pt x="7039" y="4285"/>
                    </a:cubicBezTo>
                    <a:cubicBezTo>
                      <a:pt x="7054" y="4306"/>
                      <a:pt x="7176" y="4321"/>
                      <a:pt x="7198" y="4335"/>
                    </a:cubicBezTo>
                    <a:cubicBezTo>
                      <a:pt x="7205" y="4342"/>
                      <a:pt x="7212" y="4345"/>
                      <a:pt x="7218" y="4345"/>
                    </a:cubicBezTo>
                    <a:cubicBezTo>
                      <a:pt x="7233" y="4345"/>
                      <a:pt x="7246" y="4333"/>
                      <a:pt x="7256" y="4328"/>
                    </a:cubicBezTo>
                    <a:cubicBezTo>
                      <a:pt x="7263" y="4328"/>
                      <a:pt x="7263" y="4321"/>
                      <a:pt x="7256" y="4314"/>
                    </a:cubicBezTo>
                    <a:cubicBezTo>
                      <a:pt x="7256" y="4314"/>
                      <a:pt x="7299" y="4263"/>
                      <a:pt x="7306" y="4234"/>
                    </a:cubicBezTo>
                    <a:cubicBezTo>
                      <a:pt x="7314" y="4198"/>
                      <a:pt x="7321" y="4155"/>
                      <a:pt x="7321" y="4126"/>
                    </a:cubicBezTo>
                    <a:cubicBezTo>
                      <a:pt x="7321" y="4097"/>
                      <a:pt x="7335" y="4018"/>
                      <a:pt x="7335" y="3996"/>
                    </a:cubicBezTo>
                    <a:cubicBezTo>
                      <a:pt x="7342" y="3982"/>
                      <a:pt x="7292" y="3931"/>
                      <a:pt x="7263" y="3924"/>
                    </a:cubicBezTo>
                    <a:cubicBezTo>
                      <a:pt x="7263" y="3924"/>
                      <a:pt x="7262" y="3924"/>
                      <a:pt x="7262" y="3924"/>
                    </a:cubicBezTo>
                    <a:close/>
                    <a:moveTo>
                      <a:pt x="6627" y="3964"/>
                    </a:moveTo>
                    <a:cubicBezTo>
                      <a:pt x="6623" y="3964"/>
                      <a:pt x="6608" y="3990"/>
                      <a:pt x="6596" y="3990"/>
                    </a:cubicBezTo>
                    <a:cubicBezTo>
                      <a:pt x="6595" y="3990"/>
                      <a:pt x="6593" y="3990"/>
                      <a:pt x="6592" y="3989"/>
                    </a:cubicBezTo>
                    <a:lnTo>
                      <a:pt x="6592" y="3989"/>
                    </a:lnTo>
                    <a:lnTo>
                      <a:pt x="6650" y="4032"/>
                    </a:lnTo>
                    <a:cubicBezTo>
                      <a:pt x="6708" y="4068"/>
                      <a:pt x="6809" y="4328"/>
                      <a:pt x="6830" y="4342"/>
                    </a:cubicBezTo>
                    <a:cubicBezTo>
                      <a:pt x="6833" y="4345"/>
                      <a:pt x="6835" y="4346"/>
                      <a:pt x="6838" y="4346"/>
                    </a:cubicBezTo>
                    <a:cubicBezTo>
                      <a:pt x="6859" y="4346"/>
                      <a:pt x="6886" y="4274"/>
                      <a:pt x="6874" y="4241"/>
                    </a:cubicBezTo>
                    <a:lnTo>
                      <a:pt x="6874" y="4241"/>
                    </a:lnTo>
                    <a:lnTo>
                      <a:pt x="6874" y="4256"/>
                    </a:lnTo>
                    <a:cubicBezTo>
                      <a:pt x="6845" y="4198"/>
                      <a:pt x="6801" y="4148"/>
                      <a:pt x="6751" y="4112"/>
                    </a:cubicBezTo>
                    <a:lnTo>
                      <a:pt x="6737" y="4083"/>
                    </a:lnTo>
                    <a:lnTo>
                      <a:pt x="6715" y="4047"/>
                    </a:lnTo>
                    <a:cubicBezTo>
                      <a:pt x="6693" y="4003"/>
                      <a:pt x="6636" y="3975"/>
                      <a:pt x="6628" y="3967"/>
                    </a:cubicBezTo>
                    <a:cubicBezTo>
                      <a:pt x="6628" y="3965"/>
                      <a:pt x="6628" y="3964"/>
                      <a:pt x="6627" y="3964"/>
                    </a:cubicBezTo>
                    <a:close/>
                    <a:moveTo>
                      <a:pt x="6966" y="4409"/>
                    </a:moveTo>
                    <a:cubicBezTo>
                      <a:pt x="6938" y="4409"/>
                      <a:pt x="6911" y="4422"/>
                      <a:pt x="6895" y="4443"/>
                    </a:cubicBezTo>
                    <a:cubicBezTo>
                      <a:pt x="6895" y="4458"/>
                      <a:pt x="7068" y="4487"/>
                      <a:pt x="7126" y="4508"/>
                    </a:cubicBezTo>
                    <a:cubicBezTo>
                      <a:pt x="7162" y="4517"/>
                      <a:pt x="7189" y="4523"/>
                      <a:pt x="7203" y="4523"/>
                    </a:cubicBezTo>
                    <a:cubicBezTo>
                      <a:pt x="7212" y="4523"/>
                      <a:pt x="7215" y="4521"/>
                      <a:pt x="7213" y="4515"/>
                    </a:cubicBezTo>
                    <a:cubicBezTo>
                      <a:pt x="7198" y="4508"/>
                      <a:pt x="7039" y="4429"/>
                      <a:pt x="6996" y="4414"/>
                    </a:cubicBezTo>
                    <a:cubicBezTo>
                      <a:pt x="6987" y="4411"/>
                      <a:pt x="6976" y="4409"/>
                      <a:pt x="6966" y="4409"/>
                    </a:cubicBezTo>
                    <a:close/>
                    <a:moveTo>
                      <a:pt x="5022" y="4679"/>
                    </a:moveTo>
                    <a:cubicBezTo>
                      <a:pt x="5012" y="4679"/>
                      <a:pt x="4989" y="4710"/>
                      <a:pt x="4984" y="4732"/>
                    </a:cubicBezTo>
                    <a:cubicBezTo>
                      <a:pt x="4977" y="4761"/>
                      <a:pt x="4890" y="4818"/>
                      <a:pt x="4876" y="4840"/>
                    </a:cubicBezTo>
                    <a:cubicBezTo>
                      <a:pt x="4854" y="4883"/>
                      <a:pt x="4847" y="4919"/>
                      <a:pt x="4847" y="4963"/>
                    </a:cubicBezTo>
                    <a:cubicBezTo>
                      <a:pt x="4847" y="4999"/>
                      <a:pt x="4840" y="5028"/>
                      <a:pt x="4832" y="5056"/>
                    </a:cubicBezTo>
                    <a:cubicBezTo>
                      <a:pt x="4832" y="5107"/>
                      <a:pt x="4840" y="5157"/>
                      <a:pt x="4854" y="5208"/>
                    </a:cubicBezTo>
                    <a:cubicBezTo>
                      <a:pt x="4854" y="5237"/>
                      <a:pt x="4919" y="5258"/>
                      <a:pt x="4933" y="5258"/>
                    </a:cubicBezTo>
                    <a:cubicBezTo>
                      <a:pt x="4970" y="5222"/>
                      <a:pt x="4998" y="5179"/>
                      <a:pt x="5013" y="5129"/>
                    </a:cubicBezTo>
                    <a:cubicBezTo>
                      <a:pt x="5020" y="5100"/>
                      <a:pt x="5020" y="5064"/>
                      <a:pt x="5027" y="5035"/>
                    </a:cubicBezTo>
                    <a:cubicBezTo>
                      <a:pt x="5027" y="5013"/>
                      <a:pt x="5027" y="4999"/>
                      <a:pt x="5042" y="4984"/>
                    </a:cubicBezTo>
                    <a:cubicBezTo>
                      <a:pt x="5056" y="4963"/>
                      <a:pt x="5063" y="4941"/>
                      <a:pt x="5063" y="4912"/>
                    </a:cubicBezTo>
                    <a:cubicBezTo>
                      <a:pt x="5056" y="4840"/>
                      <a:pt x="5042" y="4761"/>
                      <a:pt x="5027" y="4689"/>
                    </a:cubicBezTo>
                    <a:cubicBezTo>
                      <a:pt x="5027" y="4682"/>
                      <a:pt x="5025" y="4679"/>
                      <a:pt x="5022" y="4679"/>
                    </a:cubicBezTo>
                    <a:close/>
                    <a:moveTo>
                      <a:pt x="6304" y="475"/>
                    </a:moveTo>
                    <a:cubicBezTo>
                      <a:pt x="6286" y="475"/>
                      <a:pt x="6252" y="494"/>
                      <a:pt x="6246" y="513"/>
                    </a:cubicBezTo>
                    <a:cubicBezTo>
                      <a:pt x="6246" y="541"/>
                      <a:pt x="6167" y="556"/>
                      <a:pt x="6160" y="570"/>
                    </a:cubicBezTo>
                    <a:cubicBezTo>
                      <a:pt x="6152" y="582"/>
                      <a:pt x="6141" y="588"/>
                      <a:pt x="6130" y="588"/>
                    </a:cubicBezTo>
                    <a:cubicBezTo>
                      <a:pt x="6121" y="588"/>
                      <a:pt x="6112" y="584"/>
                      <a:pt x="6102" y="577"/>
                    </a:cubicBezTo>
                    <a:cubicBezTo>
                      <a:pt x="6101" y="577"/>
                      <a:pt x="6100" y="577"/>
                      <a:pt x="6098" y="577"/>
                    </a:cubicBezTo>
                    <a:cubicBezTo>
                      <a:pt x="6082" y="577"/>
                      <a:pt x="6019" y="607"/>
                      <a:pt x="5986" y="614"/>
                    </a:cubicBezTo>
                    <a:cubicBezTo>
                      <a:pt x="5943" y="621"/>
                      <a:pt x="5907" y="635"/>
                      <a:pt x="5871" y="650"/>
                    </a:cubicBezTo>
                    <a:cubicBezTo>
                      <a:pt x="5842" y="671"/>
                      <a:pt x="5821" y="686"/>
                      <a:pt x="5806" y="715"/>
                    </a:cubicBezTo>
                    <a:cubicBezTo>
                      <a:pt x="5792" y="736"/>
                      <a:pt x="5763" y="751"/>
                      <a:pt x="5741" y="758"/>
                    </a:cubicBezTo>
                    <a:cubicBezTo>
                      <a:pt x="5727" y="765"/>
                      <a:pt x="5727" y="830"/>
                      <a:pt x="5748" y="844"/>
                    </a:cubicBezTo>
                    <a:cubicBezTo>
                      <a:pt x="5752" y="846"/>
                      <a:pt x="5754" y="846"/>
                      <a:pt x="5753" y="846"/>
                    </a:cubicBezTo>
                    <a:cubicBezTo>
                      <a:pt x="5750" y="846"/>
                      <a:pt x="5708" y="834"/>
                      <a:pt x="5691" y="823"/>
                    </a:cubicBezTo>
                    <a:cubicBezTo>
                      <a:pt x="5687" y="821"/>
                      <a:pt x="5683" y="820"/>
                      <a:pt x="5679" y="820"/>
                    </a:cubicBezTo>
                    <a:cubicBezTo>
                      <a:pt x="5656" y="820"/>
                      <a:pt x="5639" y="854"/>
                      <a:pt x="5633" y="866"/>
                    </a:cubicBezTo>
                    <a:cubicBezTo>
                      <a:pt x="5631" y="869"/>
                      <a:pt x="5629" y="871"/>
                      <a:pt x="5626" y="871"/>
                    </a:cubicBezTo>
                    <a:cubicBezTo>
                      <a:pt x="5615" y="871"/>
                      <a:pt x="5599" y="854"/>
                      <a:pt x="5604" y="837"/>
                    </a:cubicBezTo>
                    <a:cubicBezTo>
                      <a:pt x="5604" y="822"/>
                      <a:pt x="5570" y="810"/>
                      <a:pt x="5549" y="810"/>
                    </a:cubicBezTo>
                    <a:cubicBezTo>
                      <a:pt x="5541" y="810"/>
                      <a:pt x="5534" y="811"/>
                      <a:pt x="5532" y="815"/>
                    </a:cubicBezTo>
                    <a:cubicBezTo>
                      <a:pt x="5530" y="819"/>
                      <a:pt x="5527" y="820"/>
                      <a:pt x="5522" y="820"/>
                    </a:cubicBezTo>
                    <a:cubicBezTo>
                      <a:pt x="5506" y="820"/>
                      <a:pt x="5478" y="807"/>
                      <a:pt x="5467" y="801"/>
                    </a:cubicBezTo>
                    <a:cubicBezTo>
                      <a:pt x="5467" y="801"/>
                      <a:pt x="5466" y="801"/>
                      <a:pt x="5465" y="801"/>
                    </a:cubicBezTo>
                    <a:cubicBezTo>
                      <a:pt x="5446" y="801"/>
                      <a:pt x="5372" y="874"/>
                      <a:pt x="5345" y="895"/>
                    </a:cubicBezTo>
                    <a:cubicBezTo>
                      <a:pt x="5296" y="925"/>
                      <a:pt x="5243" y="940"/>
                      <a:pt x="5194" y="940"/>
                    </a:cubicBezTo>
                    <a:cubicBezTo>
                      <a:pt x="5184" y="940"/>
                      <a:pt x="5174" y="939"/>
                      <a:pt x="5164" y="938"/>
                    </a:cubicBezTo>
                    <a:cubicBezTo>
                      <a:pt x="5162" y="937"/>
                      <a:pt x="5159" y="936"/>
                      <a:pt x="5157" y="936"/>
                    </a:cubicBezTo>
                    <a:cubicBezTo>
                      <a:pt x="5132" y="936"/>
                      <a:pt x="5116" y="996"/>
                      <a:pt x="5135" y="1003"/>
                    </a:cubicBezTo>
                    <a:lnTo>
                      <a:pt x="5042" y="1003"/>
                    </a:lnTo>
                    <a:cubicBezTo>
                      <a:pt x="4977" y="1017"/>
                      <a:pt x="4912" y="1039"/>
                      <a:pt x="4854" y="1075"/>
                    </a:cubicBezTo>
                    <a:cubicBezTo>
                      <a:pt x="4847" y="1080"/>
                      <a:pt x="4839" y="1082"/>
                      <a:pt x="4831" y="1082"/>
                    </a:cubicBezTo>
                    <a:cubicBezTo>
                      <a:pt x="4816" y="1082"/>
                      <a:pt x="4804" y="1073"/>
                      <a:pt x="4804" y="1054"/>
                    </a:cubicBezTo>
                    <a:cubicBezTo>
                      <a:pt x="4804" y="1039"/>
                      <a:pt x="4753" y="1025"/>
                      <a:pt x="4739" y="1017"/>
                    </a:cubicBezTo>
                    <a:cubicBezTo>
                      <a:pt x="4738" y="1017"/>
                      <a:pt x="4738" y="1017"/>
                      <a:pt x="4738" y="1017"/>
                    </a:cubicBezTo>
                    <a:cubicBezTo>
                      <a:pt x="4729" y="1017"/>
                      <a:pt x="4702" y="1105"/>
                      <a:pt x="4681" y="1126"/>
                    </a:cubicBezTo>
                    <a:cubicBezTo>
                      <a:pt x="4679" y="1127"/>
                      <a:pt x="4677" y="1127"/>
                      <a:pt x="4674" y="1127"/>
                    </a:cubicBezTo>
                    <a:cubicBezTo>
                      <a:pt x="4648" y="1127"/>
                      <a:pt x="4619" y="1052"/>
                      <a:pt x="4573" y="1032"/>
                    </a:cubicBezTo>
                    <a:cubicBezTo>
                      <a:pt x="4515" y="1017"/>
                      <a:pt x="4429" y="967"/>
                      <a:pt x="4400" y="960"/>
                    </a:cubicBezTo>
                    <a:cubicBezTo>
                      <a:pt x="4364" y="938"/>
                      <a:pt x="4335" y="916"/>
                      <a:pt x="4313" y="888"/>
                    </a:cubicBezTo>
                    <a:cubicBezTo>
                      <a:pt x="4277" y="866"/>
                      <a:pt x="4241" y="859"/>
                      <a:pt x="4205" y="859"/>
                    </a:cubicBezTo>
                    <a:cubicBezTo>
                      <a:pt x="4162" y="873"/>
                      <a:pt x="4118" y="888"/>
                      <a:pt x="4082" y="916"/>
                    </a:cubicBezTo>
                    <a:cubicBezTo>
                      <a:pt x="4068" y="931"/>
                      <a:pt x="4032" y="931"/>
                      <a:pt x="4025" y="938"/>
                    </a:cubicBezTo>
                    <a:cubicBezTo>
                      <a:pt x="4017" y="945"/>
                      <a:pt x="3931" y="1025"/>
                      <a:pt x="3902" y="1054"/>
                    </a:cubicBezTo>
                    <a:cubicBezTo>
                      <a:pt x="3859" y="1104"/>
                      <a:pt x="3823" y="1154"/>
                      <a:pt x="3794" y="1212"/>
                    </a:cubicBezTo>
                    <a:cubicBezTo>
                      <a:pt x="3779" y="1234"/>
                      <a:pt x="3758" y="1241"/>
                      <a:pt x="3736" y="1248"/>
                    </a:cubicBezTo>
                    <a:cubicBezTo>
                      <a:pt x="3722" y="1248"/>
                      <a:pt x="3715" y="1277"/>
                      <a:pt x="3715" y="1284"/>
                    </a:cubicBezTo>
                    <a:cubicBezTo>
                      <a:pt x="3715" y="1299"/>
                      <a:pt x="3621" y="1349"/>
                      <a:pt x="3606" y="1392"/>
                    </a:cubicBezTo>
                    <a:cubicBezTo>
                      <a:pt x="3606" y="1450"/>
                      <a:pt x="3606" y="1515"/>
                      <a:pt x="3621" y="1573"/>
                    </a:cubicBezTo>
                    <a:cubicBezTo>
                      <a:pt x="3621" y="1609"/>
                      <a:pt x="3657" y="1681"/>
                      <a:pt x="3678" y="1681"/>
                    </a:cubicBezTo>
                    <a:cubicBezTo>
                      <a:pt x="3707" y="1681"/>
                      <a:pt x="3693" y="1739"/>
                      <a:pt x="3686" y="1753"/>
                    </a:cubicBezTo>
                    <a:cubicBezTo>
                      <a:pt x="3678" y="1775"/>
                      <a:pt x="3707" y="1789"/>
                      <a:pt x="3700" y="1804"/>
                    </a:cubicBezTo>
                    <a:cubicBezTo>
                      <a:pt x="3700" y="1818"/>
                      <a:pt x="3635" y="1840"/>
                      <a:pt x="3614" y="1847"/>
                    </a:cubicBezTo>
                    <a:cubicBezTo>
                      <a:pt x="3585" y="1861"/>
                      <a:pt x="3563" y="1890"/>
                      <a:pt x="3556" y="1919"/>
                    </a:cubicBezTo>
                    <a:cubicBezTo>
                      <a:pt x="3556" y="1933"/>
                      <a:pt x="3484" y="1941"/>
                      <a:pt x="3462" y="1962"/>
                    </a:cubicBezTo>
                    <a:cubicBezTo>
                      <a:pt x="3469" y="1948"/>
                      <a:pt x="3477" y="1926"/>
                      <a:pt x="3484" y="1919"/>
                    </a:cubicBezTo>
                    <a:cubicBezTo>
                      <a:pt x="3491" y="1890"/>
                      <a:pt x="3484" y="1869"/>
                      <a:pt x="3469" y="1847"/>
                    </a:cubicBezTo>
                    <a:cubicBezTo>
                      <a:pt x="3455" y="1840"/>
                      <a:pt x="3455" y="1724"/>
                      <a:pt x="3440" y="1695"/>
                    </a:cubicBezTo>
                    <a:cubicBezTo>
                      <a:pt x="3419" y="1667"/>
                      <a:pt x="3397" y="1645"/>
                      <a:pt x="3368" y="1623"/>
                    </a:cubicBezTo>
                    <a:cubicBezTo>
                      <a:pt x="3361" y="1616"/>
                      <a:pt x="3376" y="1580"/>
                      <a:pt x="3383" y="1573"/>
                    </a:cubicBezTo>
                    <a:cubicBezTo>
                      <a:pt x="3388" y="1562"/>
                      <a:pt x="3355" y="1556"/>
                      <a:pt x="3331" y="1556"/>
                    </a:cubicBezTo>
                    <a:cubicBezTo>
                      <a:pt x="3322" y="1556"/>
                      <a:pt x="3315" y="1556"/>
                      <a:pt x="3311" y="1558"/>
                    </a:cubicBezTo>
                    <a:cubicBezTo>
                      <a:pt x="3296" y="1566"/>
                      <a:pt x="3289" y="1681"/>
                      <a:pt x="3282" y="1717"/>
                    </a:cubicBezTo>
                    <a:cubicBezTo>
                      <a:pt x="3282" y="1746"/>
                      <a:pt x="3296" y="1775"/>
                      <a:pt x="3318" y="1796"/>
                    </a:cubicBezTo>
                    <a:cubicBezTo>
                      <a:pt x="3332" y="1796"/>
                      <a:pt x="3325" y="1854"/>
                      <a:pt x="3303" y="1854"/>
                    </a:cubicBezTo>
                    <a:cubicBezTo>
                      <a:pt x="3282" y="1861"/>
                      <a:pt x="3267" y="1941"/>
                      <a:pt x="3275" y="1962"/>
                    </a:cubicBezTo>
                    <a:cubicBezTo>
                      <a:pt x="3289" y="1977"/>
                      <a:pt x="3260" y="2020"/>
                      <a:pt x="3246" y="2027"/>
                    </a:cubicBezTo>
                    <a:cubicBezTo>
                      <a:pt x="3243" y="2030"/>
                      <a:pt x="3252" y="2030"/>
                      <a:pt x="3266" y="2030"/>
                    </a:cubicBezTo>
                    <a:cubicBezTo>
                      <a:pt x="3295" y="2030"/>
                      <a:pt x="3344" y="2027"/>
                      <a:pt x="3368" y="2027"/>
                    </a:cubicBezTo>
                    <a:cubicBezTo>
                      <a:pt x="3412" y="2027"/>
                      <a:pt x="3448" y="2042"/>
                      <a:pt x="3440" y="2049"/>
                    </a:cubicBezTo>
                    <a:cubicBezTo>
                      <a:pt x="3440" y="2049"/>
                      <a:pt x="3361" y="2063"/>
                      <a:pt x="3347" y="2078"/>
                    </a:cubicBezTo>
                    <a:cubicBezTo>
                      <a:pt x="3332" y="2099"/>
                      <a:pt x="3282" y="2135"/>
                      <a:pt x="3275" y="2150"/>
                    </a:cubicBezTo>
                    <a:cubicBezTo>
                      <a:pt x="3260" y="2164"/>
                      <a:pt x="3289" y="2193"/>
                      <a:pt x="3311" y="2193"/>
                    </a:cubicBezTo>
                    <a:cubicBezTo>
                      <a:pt x="3312" y="2193"/>
                      <a:pt x="3313" y="2193"/>
                      <a:pt x="3314" y="2193"/>
                    </a:cubicBezTo>
                    <a:cubicBezTo>
                      <a:pt x="3335" y="2193"/>
                      <a:pt x="3362" y="2266"/>
                      <a:pt x="3376" y="2280"/>
                    </a:cubicBezTo>
                    <a:cubicBezTo>
                      <a:pt x="3397" y="2294"/>
                      <a:pt x="3383" y="2337"/>
                      <a:pt x="3376" y="2345"/>
                    </a:cubicBezTo>
                    <a:cubicBezTo>
                      <a:pt x="3374" y="2348"/>
                      <a:pt x="3365" y="2350"/>
                      <a:pt x="3353" y="2350"/>
                    </a:cubicBezTo>
                    <a:cubicBezTo>
                      <a:pt x="3326" y="2350"/>
                      <a:pt x="3281" y="2343"/>
                      <a:pt x="3247" y="2343"/>
                    </a:cubicBezTo>
                    <a:cubicBezTo>
                      <a:pt x="3238" y="2343"/>
                      <a:pt x="3231" y="2343"/>
                      <a:pt x="3224" y="2345"/>
                    </a:cubicBezTo>
                    <a:cubicBezTo>
                      <a:pt x="3188" y="2352"/>
                      <a:pt x="3138" y="2438"/>
                      <a:pt x="3138" y="2467"/>
                    </a:cubicBezTo>
                    <a:cubicBezTo>
                      <a:pt x="3138" y="2518"/>
                      <a:pt x="3138" y="2568"/>
                      <a:pt x="3145" y="2619"/>
                    </a:cubicBezTo>
                    <a:cubicBezTo>
                      <a:pt x="3152" y="2640"/>
                      <a:pt x="3239" y="2655"/>
                      <a:pt x="3253" y="2669"/>
                    </a:cubicBezTo>
                    <a:cubicBezTo>
                      <a:pt x="3258" y="2674"/>
                      <a:pt x="3272" y="2676"/>
                      <a:pt x="3289" y="2676"/>
                    </a:cubicBezTo>
                    <a:cubicBezTo>
                      <a:pt x="3307" y="2676"/>
                      <a:pt x="3328" y="2674"/>
                      <a:pt x="3343" y="2674"/>
                    </a:cubicBezTo>
                    <a:cubicBezTo>
                      <a:pt x="3351" y="2674"/>
                      <a:pt x="3358" y="2675"/>
                      <a:pt x="3361" y="2676"/>
                    </a:cubicBezTo>
                    <a:cubicBezTo>
                      <a:pt x="3362" y="2677"/>
                      <a:pt x="3362" y="2677"/>
                      <a:pt x="3363" y="2677"/>
                    </a:cubicBezTo>
                    <a:cubicBezTo>
                      <a:pt x="3380" y="2677"/>
                      <a:pt x="3434" y="2596"/>
                      <a:pt x="3440" y="2561"/>
                    </a:cubicBezTo>
                    <a:cubicBezTo>
                      <a:pt x="3455" y="2518"/>
                      <a:pt x="3534" y="2446"/>
                      <a:pt x="3556" y="2417"/>
                    </a:cubicBezTo>
                    <a:cubicBezTo>
                      <a:pt x="3570" y="2388"/>
                      <a:pt x="3664" y="2388"/>
                      <a:pt x="3686" y="2373"/>
                    </a:cubicBezTo>
                    <a:cubicBezTo>
                      <a:pt x="3687" y="2372"/>
                      <a:pt x="3689" y="2372"/>
                      <a:pt x="3690" y="2372"/>
                    </a:cubicBezTo>
                    <a:cubicBezTo>
                      <a:pt x="3705" y="2372"/>
                      <a:pt x="3694" y="2449"/>
                      <a:pt x="3707" y="2489"/>
                    </a:cubicBezTo>
                    <a:cubicBezTo>
                      <a:pt x="3711" y="2510"/>
                      <a:pt x="3734" y="2521"/>
                      <a:pt x="3755" y="2521"/>
                    </a:cubicBezTo>
                    <a:cubicBezTo>
                      <a:pt x="3776" y="2521"/>
                      <a:pt x="3794" y="2510"/>
                      <a:pt x="3787" y="2489"/>
                    </a:cubicBezTo>
                    <a:cubicBezTo>
                      <a:pt x="3781" y="2456"/>
                      <a:pt x="3792" y="2440"/>
                      <a:pt x="3798" y="2440"/>
                    </a:cubicBezTo>
                    <a:cubicBezTo>
                      <a:pt x="3800" y="2440"/>
                      <a:pt x="3801" y="2442"/>
                      <a:pt x="3801" y="2446"/>
                    </a:cubicBezTo>
                    <a:cubicBezTo>
                      <a:pt x="3808" y="2460"/>
                      <a:pt x="3895" y="2496"/>
                      <a:pt x="3902" y="2518"/>
                    </a:cubicBezTo>
                    <a:cubicBezTo>
                      <a:pt x="3916" y="2539"/>
                      <a:pt x="3916" y="2590"/>
                      <a:pt x="3895" y="2590"/>
                    </a:cubicBezTo>
                    <a:cubicBezTo>
                      <a:pt x="3880" y="2590"/>
                      <a:pt x="3880" y="2647"/>
                      <a:pt x="3895" y="2655"/>
                    </a:cubicBezTo>
                    <a:cubicBezTo>
                      <a:pt x="3896" y="2655"/>
                      <a:pt x="3897" y="2655"/>
                      <a:pt x="3898" y="2655"/>
                    </a:cubicBezTo>
                    <a:cubicBezTo>
                      <a:pt x="3919" y="2655"/>
                      <a:pt x="3946" y="2589"/>
                      <a:pt x="3967" y="2583"/>
                    </a:cubicBezTo>
                    <a:cubicBezTo>
                      <a:pt x="3989" y="2568"/>
                      <a:pt x="4003" y="2525"/>
                      <a:pt x="3996" y="2525"/>
                    </a:cubicBezTo>
                    <a:cubicBezTo>
                      <a:pt x="3984" y="2519"/>
                      <a:pt x="4002" y="2493"/>
                      <a:pt x="4017" y="2493"/>
                    </a:cubicBezTo>
                    <a:cubicBezTo>
                      <a:pt x="4020" y="2493"/>
                      <a:pt x="4022" y="2494"/>
                      <a:pt x="4025" y="2496"/>
                    </a:cubicBezTo>
                    <a:cubicBezTo>
                      <a:pt x="4003" y="2446"/>
                      <a:pt x="3974" y="2409"/>
                      <a:pt x="3945" y="2373"/>
                    </a:cubicBezTo>
                    <a:cubicBezTo>
                      <a:pt x="3932" y="2360"/>
                      <a:pt x="3927" y="2354"/>
                      <a:pt x="3928" y="2354"/>
                    </a:cubicBezTo>
                    <a:lnTo>
                      <a:pt x="3928" y="2354"/>
                    </a:lnTo>
                    <a:cubicBezTo>
                      <a:pt x="3931" y="2354"/>
                      <a:pt x="3955" y="2373"/>
                      <a:pt x="3996" y="2409"/>
                    </a:cubicBezTo>
                    <a:lnTo>
                      <a:pt x="4046" y="2474"/>
                    </a:lnTo>
                    <a:cubicBezTo>
                      <a:pt x="4054" y="2482"/>
                      <a:pt x="4068" y="2518"/>
                      <a:pt x="4075" y="2532"/>
                    </a:cubicBezTo>
                    <a:lnTo>
                      <a:pt x="4082" y="2546"/>
                    </a:lnTo>
                    <a:cubicBezTo>
                      <a:pt x="4097" y="2583"/>
                      <a:pt x="4097" y="2619"/>
                      <a:pt x="4097" y="2647"/>
                    </a:cubicBezTo>
                    <a:cubicBezTo>
                      <a:pt x="4111" y="2676"/>
                      <a:pt x="4133" y="2691"/>
                      <a:pt x="4155" y="2698"/>
                    </a:cubicBezTo>
                    <a:cubicBezTo>
                      <a:pt x="4183" y="2698"/>
                      <a:pt x="4198" y="2705"/>
                      <a:pt x="4191" y="2712"/>
                    </a:cubicBezTo>
                    <a:cubicBezTo>
                      <a:pt x="4191" y="2712"/>
                      <a:pt x="4205" y="2756"/>
                      <a:pt x="4227" y="2756"/>
                    </a:cubicBezTo>
                    <a:cubicBezTo>
                      <a:pt x="4248" y="2756"/>
                      <a:pt x="4255" y="2698"/>
                      <a:pt x="4234" y="2698"/>
                    </a:cubicBezTo>
                    <a:cubicBezTo>
                      <a:pt x="4212" y="2698"/>
                      <a:pt x="4219" y="2611"/>
                      <a:pt x="4212" y="2583"/>
                    </a:cubicBezTo>
                    <a:cubicBezTo>
                      <a:pt x="4212" y="2546"/>
                      <a:pt x="4234" y="2518"/>
                      <a:pt x="4241" y="2518"/>
                    </a:cubicBezTo>
                    <a:cubicBezTo>
                      <a:pt x="4248" y="2518"/>
                      <a:pt x="4241" y="2590"/>
                      <a:pt x="4241" y="2604"/>
                    </a:cubicBezTo>
                    <a:cubicBezTo>
                      <a:pt x="4241" y="2633"/>
                      <a:pt x="4248" y="2655"/>
                      <a:pt x="4255" y="2676"/>
                    </a:cubicBezTo>
                    <a:lnTo>
                      <a:pt x="4284" y="2698"/>
                    </a:lnTo>
                    <a:lnTo>
                      <a:pt x="4328" y="2734"/>
                    </a:lnTo>
                    <a:cubicBezTo>
                      <a:pt x="4353" y="2726"/>
                      <a:pt x="4381" y="2723"/>
                      <a:pt x="4408" y="2723"/>
                    </a:cubicBezTo>
                    <a:cubicBezTo>
                      <a:pt x="4457" y="2723"/>
                      <a:pt x="4498" y="2734"/>
                      <a:pt x="4493" y="2748"/>
                    </a:cubicBezTo>
                    <a:cubicBezTo>
                      <a:pt x="4493" y="2755"/>
                      <a:pt x="4505" y="2758"/>
                      <a:pt x="4518" y="2758"/>
                    </a:cubicBezTo>
                    <a:cubicBezTo>
                      <a:pt x="4534" y="2758"/>
                      <a:pt x="4551" y="2753"/>
                      <a:pt x="4551" y="2741"/>
                    </a:cubicBezTo>
                    <a:cubicBezTo>
                      <a:pt x="4553" y="2732"/>
                      <a:pt x="4555" y="2729"/>
                      <a:pt x="4556" y="2729"/>
                    </a:cubicBezTo>
                    <a:cubicBezTo>
                      <a:pt x="4558" y="2729"/>
                      <a:pt x="4558" y="2746"/>
                      <a:pt x="4558" y="2756"/>
                    </a:cubicBezTo>
                    <a:cubicBezTo>
                      <a:pt x="4558" y="2777"/>
                      <a:pt x="4508" y="2835"/>
                      <a:pt x="4501" y="2864"/>
                    </a:cubicBezTo>
                    <a:cubicBezTo>
                      <a:pt x="4498" y="2878"/>
                      <a:pt x="4469" y="2884"/>
                      <a:pt x="4431" y="2884"/>
                    </a:cubicBezTo>
                    <a:cubicBezTo>
                      <a:pt x="4375" y="2884"/>
                      <a:pt x="4298" y="2872"/>
                      <a:pt x="4255" y="2864"/>
                    </a:cubicBezTo>
                    <a:cubicBezTo>
                      <a:pt x="4248" y="2863"/>
                      <a:pt x="4240" y="2863"/>
                      <a:pt x="4231" y="2863"/>
                    </a:cubicBezTo>
                    <a:cubicBezTo>
                      <a:pt x="4161" y="2863"/>
                      <a:pt x="4075" y="2888"/>
                      <a:pt x="4075" y="2907"/>
                    </a:cubicBezTo>
                    <a:cubicBezTo>
                      <a:pt x="4075" y="2910"/>
                      <a:pt x="4073" y="2911"/>
                      <a:pt x="4070" y="2911"/>
                    </a:cubicBezTo>
                    <a:cubicBezTo>
                      <a:pt x="4047" y="2911"/>
                      <a:pt x="3953" y="2854"/>
                      <a:pt x="3909" y="2835"/>
                    </a:cubicBezTo>
                    <a:cubicBezTo>
                      <a:pt x="3859" y="2813"/>
                      <a:pt x="3816" y="2734"/>
                      <a:pt x="3801" y="2727"/>
                    </a:cubicBezTo>
                    <a:cubicBezTo>
                      <a:pt x="3794" y="2720"/>
                      <a:pt x="3816" y="2691"/>
                      <a:pt x="3801" y="2676"/>
                    </a:cubicBezTo>
                    <a:cubicBezTo>
                      <a:pt x="3797" y="2667"/>
                      <a:pt x="3754" y="2661"/>
                      <a:pt x="3713" y="2661"/>
                    </a:cubicBezTo>
                    <a:cubicBezTo>
                      <a:pt x="3688" y="2661"/>
                      <a:pt x="3663" y="2664"/>
                      <a:pt x="3650" y="2669"/>
                    </a:cubicBezTo>
                    <a:cubicBezTo>
                      <a:pt x="3614" y="2684"/>
                      <a:pt x="3440" y="2698"/>
                      <a:pt x="3397" y="2720"/>
                    </a:cubicBezTo>
                    <a:cubicBezTo>
                      <a:pt x="3379" y="2727"/>
                      <a:pt x="3359" y="2730"/>
                      <a:pt x="3339" y="2730"/>
                    </a:cubicBezTo>
                    <a:cubicBezTo>
                      <a:pt x="3318" y="2730"/>
                      <a:pt x="3296" y="2727"/>
                      <a:pt x="3275" y="2720"/>
                    </a:cubicBezTo>
                    <a:cubicBezTo>
                      <a:pt x="3253" y="2720"/>
                      <a:pt x="3210" y="2770"/>
                      <a:pt x="3181" y="2784"/>
                    </a:cubicBezTo>
                    <a:cubicBezTo>
                      <a:pt x="3145" y="2835"/>
                      <a:pt x="3123" y="2900"/>
                      <a:pt x="3116" y="2965"/>
                    </a:cubicBezTo>
                    <a:lnTo>
                      <a:pt x="3087" y="3022"/>
                    </a:lnTo>
                    <a:lnTo>
                      <a:pt x="3065" y="3066"/>
                    </a:lnTo>
                    <a:cubicBezTo>
                      <a:pt x="3008" y="3131"/>
                      <a:pt x="2957" y="3203"/>
                      <a:pt x="2921" y="3282"/>
                    </a:cubicBezTo>
                    <a:cubicBezTo>
                      <a:pt x="2900" y="3390"/>
                      <a:pt x="2892" y="3491"/>
                      <a:pt x="2892" y="3599"/>
                    </a:cubicBezTo>
                    <a:cubicBezTo>
                      <a:pt x="2907" y="3686"/>
                      <a:pt x="2936" y="3780"/>
                      <a:pt x="2972" y="3859"/>
                    </a:cubicBezTo>
                    <a:cubicBezTo>
                      <a:pt x="3015" y="3924"/>
                      <a:pt x="3073" y="3975"/>
                      <a:pt x="3130" y="4018"/>
                    </a:cubicBezTo>
                    <a:cubicBezTo>
                      <a:pt x="3195" y="4032"/>
                      <a:pt x="3260" y="4039"/>
                      <a:pt x="3325" y="4039"/>
                    </a:cubicBezTo>
                    <a:cubicBezTo>
                      <a:pt x="3368" y="4032"/>
                      <a:pt x="3404" y="4003"/>
                      <a:pt x="3419" y="3960"/>
                    </a:cubicBezTo>
                    <a:lnTo>
                      <a:pt x="3477" y="3967"/>
                    </a:lnTo>
                    <a:lnTo>
                      <a:pt x="3498" y="3967"/>
                    </a:lnTo>
                    <a:cubicBezTo>
                      <a:pt x="3498" y="3996"/>
                      <a:pt x="3585" y="4025"/>
                      <a:pt x="3606" y="4032"/>
                    </a:cubicBezTo>
                    <a:cubicBezTo>
                      <a:pt x="3621" y="4036"/>
                      <a:pt x="3635" y="4038"/>
                      <a:pt x="3650" y="4038"/>
                    </a:cubicBezTo>
                    <a:cubicBezTo>
                      <a:pt x="3664" y="4038"/>
                      <a:pt x="3678" y="4036"/>
                      <a:pt x="3693" y="4032"/>
                    </a:cubicBezTo>
                    <a:cubicBezTo>
                      <a:pt x="3707" y="4032"/>
                      <a:pt x="3729" y="4176"/>
                      <a:pt x="3715" y="4213"/>
                    </a:cubicBezTo>
                    <a:cubicBezTo>
                      <a:pt x="3722" y="4292"/>
                      <a:pt x="3736" y="4371"/>
                      <a:pt x="3758" y="4451"/>
                    </a:cubicBezTo>
                    <a:cubicBezTo>
                      <a:pt x="3772" y="4494"/>
                      <a:pt x="3823" y="4616"/>
                      <a:pt x="3823" y="4660"/>
                    </a:cubicBezTo>
                    <a:cubicBezTo>
                      <a:pt x="3816" y="4739"/>
                      <a:pt x="3808" y="4818"/>
                      <a:pt x="3787" y="4898"/>
                    </a:cubicBezTo>
                    <a:cubicBezTo>
                      <a:pt x="3808" y="4984"/>
                      <a:pt x="3830" y="5064"/>
                      <a:pt x="3873" y="5143"/>
                    </a:cubicBezTo>
                    <a:cubicBezTo>
                      <a:pt x="3888" y="5201"/>
                      <a:pt x="3902" y="5258"/>
                      <a:pt x="3902" y="5323"/>
                    </a:cubicBezTo>
                    <a:cubicBezTo>
                      <a:pt x="3902" y="5345"/>
                      <a:pt x="3981" y="5496"/>
                      <a:pt x="3996" y="5554"/>
                    </a:cubicBezTo>
                    <a:cubicBezTo>
                      <a:pt x="4005" y="5590"/>
                      <a:pt x="4088" y="5607"/>
                      <a:pt x="4163" y="5607"/>
                    </a:cubicBezTo>
                    <a:cubicBezTo>
                      <a:pt x="4207" y="5607"/>
                      <a:pt x="4248" y="5601"/>
                      <a:pt x="4270" y="5590"/>
                    </a:cubicBezTo>
                    <a:cubicBezTo>
                      <a:pt x="4328" y="5532"/>
                      <a:pt x="4378" y="5468"/>
                      <a:pt x="4436" y="5410"/>
                    </a:cubicBezTo>
                    <a:cubicBezTo>
                      <a:pt x="4457" y="5359"/>
                      <a:pt x="4479" y="5309"/>
                      <a:pt x="4486" y="5258"/>
                    </a:cubicBezTo>
                    <a:cubicBezTo>
                      <a:pt x="4501" y="5237"/>
                      <a:pt x="4522" y="5215"/>
                      <a:pt x="4551" y="5201"/>
                    </a:cubicBezTo>
                    <a:cubicBezTo>
                      <a:pt x="4566" y="5193"/>
                      <a:pt x="4623" y="4984"/>
                      <a:pt x="4667" y="4934"/>
                    </a:cubicBezTo>
                    <a:cubicBezTo>
                      <a:pt x="4724" y="4818"/>
                      <a:pt x="4753" y="4696"/>
                      <a:pt x="4753" y="4573"/>
                    </a:cubicBezTo>
                    <a:cubicBezTo>
                      <a:pt x="4760" y="4487"/>
                      <a:pt x="4768" y="4393"/>
                      <a:pt x="4796" y="4306"/>
                    </a:cubicBezTo>
                    <a:cubicBezTo>
                      <a:pt x="4818" y="4263"/>
                      <a:pt x="4847" y="4220"/>
                      <a:pt x="4883" y="4191"/>
                    </a:cubicBezTo>
                    <a:cubicBezTo>
                      <a:pt x="4941" y="4112"/>
                      <a:pt x="4991" y="4032"/>
                      <a:pt x="5042" y="3953"/>
                    </a:cubicBezTo>
                    <a:cubicBezTo>
                      <a:pt x="5078" y="3888"/>
                      <a:pt x="5099" y="3816"/>
                      <a:pt x="5107" y="3737"/>
                    </a:cubicBezTo>
                    <a:cubicBezTo>
                      <a:pt x="5101" y="3714"/>
                      <a:pt x="5051" y="3696"/>
                      <a:pt x="5023" y="3696"/>
                    </a:cubicBezTo>
                    <a:cubicBezTo>
                      <a:pt x="5015" y="3696"/>
                      <a:pt x="5009" y="3697"/>
                      <a:pt x="5006" y="3700"/>
                    </a:cubicBezTo>
                    <a:cubicBezTo>
                      <a:pt x="4977" y="3722"/>
                      <a:pt x="4933" y="3729"/>
                      <a:pt x="4897" y="3729"/>
                    </a:cubicBezTo>
                    <a:cubicBezTo>
                      <a:pt x="4876" y="3729"/>
                      <a:pt x="4825" y="3607"/>
                      <a:pt x="4789" y="3578"/>
                    </a:cubicBezTo>
                    <a:cubicBezTo>
                      <a:pt x="4760" y="3556"/>
                      <a:pt x="4731" y="3419"/>
                      <a:pt x="4710" y="3390"/>
                    </a:cubicBezTo>
                    <a:cubicBezTo>
                      <a:pt x="4681" y="3354"/>
                      <a:pt x="4652" y="3311"/>
                      <a:pt x="4623" y="3282"/>
                    </a:cubicBezTo>
                    <a:cubicBezTo>
                      <a:pt x="4602" y="3261"/>
                      <a:pt x="4602" y="3188"/>
                      <a:pt x="4594" y="3167"/>
                    </a:cubicBezTo>
                    <a:cubicBezTo>
                      <a:pt x="4594" y="3164"/>
                      <a:pt x="4596" y="3163"/>
                      <a:pt x="4598" y="3163"/>
                    </a:cubicBezTo>
                    <a:cubicBezTo>
                      <a:pt x="4607" y="3163"/>
                      <a:pt x="4632" y="3186"/>
                      <a:pt x="4638" y="3210"/>
                    </a:cubicBezTo>
                    <a:cubicBezTo>
                      <a:pt x="4667" y="3282"/>
                      <a:pt x="4710" y="3340"/>
                      <a:pt x="4753" y="3405"/>
                    </a:cubicBezTo>
                    <a:cubicBezTo>
                      <a:pt x="4775" y="3441"/>
                      <a:pt x="4847" y="3571"/>
                      <a:pt x="4861" y="3614"/>
                    </a:cubicBezTo>
                    <a:cubicBezTo>
                      <a:pt x="4870" y="3629"/>
                      <a:pt x="4900" y="3634"/>
                      <a:pt x="4936" y="3634"/>
                    </a:cubicBezTo>
                    <a:cubicBezTo>
                      <a:pt x="4989" y="3634"/>
                      <a:pt x="5055" y="3623"/>
                      <a:pt x="5085" y="3614"/>
                    </a:cubicBezTo>
                    <a:cubicBezTo>
                      <a:pt x="5128" y="3592"/>
                      <a:pt x="5164" y="3571"/>
                      <a:pt x="5200" y="3535"/>
                    </a:cubicBezTo>
                    <a:cubicBezTo>
                      <a:pt x="5200" y="3520"/>
                      <a:pt x="5280" y="3484"/>
                      <a:pt x="5301" y="3470"/>
                    </a:cubicBezTo>
                    <a:cubicBezTo>
                      <a:pt x="5323" y="3448"/>
                      <a:pt x="5345" y="3354"/>
                      <a:pt x="5359" y="3340"/>
                    </a:cubicBezTo>
                    <a:cubicBezTo>
                      <a:pt x="5373" y="3325"/>
                      <a:pt x="5345" y="3239"/>
                      <a:pt x="5330" y="3210"/>
                    </a:cubicBezTo>
                    <a:cubicBezTo>
                      <a:pt x="5301" y="3188"/>
                      <a:pt x="5258" y="3174"/>
                      <a:pt x="5215" y="3174"/>
                    </a:cubicBezTo>
                    <a:cubicBezTo>
                      <a:pt x="5213" y="3175"/>
                      <a:pt x="5212" y="3176"/>
                      <a:pt x="5210" y="3176"/>
                    </a:cubicBezTo>
                    <a:cubicBezTo>
                      <a:pt x="5194" y="3176"/>
                      <a:pt x="5164" y="3114"/>
                      <a:pt x="5157" y="3095"/>
                    </a:cubicBezTo>
                    <a:cubicBezTo>
                      <a:pt x="5143" y="3066"/>
                      <a:pt x="5085" y="3037"/>
                      <a:pt x="5078" y="3015"/>
                    </a:cubicBezTo>
                    <a:cubicBezTo>
                      <a:pt x="5070" y="3001"/>
                      <a:pt x="5092" y="2972"/>
                      <a:pt x="5099" y="2965"/>
                    </a:cubicBezTo>
                    <a:cubicBezTo>
                      <a:pt x="5157" y="2994"/>
                      <a:pt x="5208" y="3030"/>
                      <a:pt x="5251" y="3080"/>
                    </a:cubicBezTo>
                    <a:cubicBezTo>
                      <a:pt x="5287" y="3116"/>
                      <a:pt x="5308" y="3160"/>
                      <a:pt x="5330" y="3203"/>
                    </a:cubicBezTo>
                    <a:cubicBezTo>
                      <a:pt x="5348" y="3210"/>
                      <a:pt x="5368" y="3214"/>
                      <a:pt x="5388" y="3214"/>
                    </a:cubicBezTo>
                    <a:cubicBezTo>
                      <a:pt x="5408" y="3214"/>
                      <a:pt x="5427" y="3210"/>
                      <a:pt x="5446" y="3203"/>
                    </a:cubicBezTo>
                    <a:cubicBezTo>
                      <a:pt x="5452" y="3196"/>
                      <a:pt x="5460" y="3193"/>
                      <a:pt x="5468" y="3193"/>
                    </a:cubicBezTo>
                    <a:cubicBezTo>
                      <a:pt x="5478" y="3193"/>
                      <a:pt x="5488" y="3198"/>
                      <a:pt x="5496" y="3210"/>
                    </a:cubicBezTo>
                    <a:lnTo>
                      <a:pt x="5525" y="3203"/>
                    </a:lnTo>
                    <a:lnTo>
                      <a:pt x="5619" y="3188"/>
                    </a:lnTo>
                    <a:cubicBezTo>
                      <a:pt x="5647" y="3217"/>
                      <a:pt x="5669" y="3253"/>
                      <a:pt x="5676" y="3289"/>
                    </a:cubicBezTo>
                    <a:cubicBezTo>
                      <a:pt x="5684" y="3318"/>
                      <a:pt x="5698" y="3340"/>
                      <a:pt x="5727" y="3347"/>
                    </a:cubicBezTo>
                    <a:cubicBezTo>
                      <a:pt x="5741" y="3347"/>
                      <a:pt x="5756" y="3412"/>
                      <a:pt x="5763" y="3434"/>
                    </a:cubicBezTo>
                    <a:cubicBezTo>
                      <a:pt x="5763" y="3448"/>
                      <a:pt x="5821" y="3542"/>
                      <a:pt x="5835" y="3578"/>
                    </a:cubicBezTo>
                    <a:cubicBezTo>
                      <a:pt x="5849" y="3628"/>
                      <a:pt x="5878" y="3679"/>
                      <a:pt x="5907" y="3722"/>
                    </a:cubicBezTo>
                    <a:cubicBezTo>
                      <a:pt x="5914" y="3751"/>
                      <a:pt x="5922" y="3787"/>
                      <a:pt x="5922" y="3816"/>
                    </a:cubicBezTo>
                    <a:cubicBezTo>
                      <a:pt x="5929" y="3845"/>
                      <a:pt x="5958" y="3859"/>
                      <a:pt x="5979" y="3866"/>
                    </a:cubicBezTo>
                    <a:cubicBezTo>
                      <a:pt x="6001" y="3866"/>
                      <a:pt x="6051" y="3722"/>
                      <a:pt x="6059" y="3672"/>
                    </a:cubicBezTo>
                    <a:cubicBezTo>
                      <a:pt x="6066" y="3636"/>
                      <a:pt x="6087" y="3607"/>
                      <a:pt x="6116" y="3585"/>
                    </a:cubicBezTo>
                    <a:cubicBezTo>
                      <a:pt x="6123" y="3585"/>
                      <a:pt x="6131" y="3556"/>
                      <a:pt x="6131" y="3542"/>
                    </a:cubicBezTo>
                    <a:cubicBezTo>
                      <a:pt x="6131" y="3535"/>
                      <a:pt x="6188" y="3535"/>
                      <a:pt x="6196" y="3520"/>
                    </a:cubicBezTo>
                    <a:cubicBezTo>
                      <a:pt x="6196" y="3506"/>
                      <a:pt x="6217" y="3412"/>
                      <a:pt x="6232" y="3398"/>
                    </a:cubicBezTo>
                    <a:cubicBezTo>
                      <a:pt x="6268" y="3376"/>
                      <a:pt x="6311" y="3347"/>
                      <a:pt x="6347" y="3333"/>
                    </a:cubicBezTo>
                    <a:cubicBezTo>
                      <a:pt x="6350" y="3331"/>
                      <a:pt x="6354" y="3330"/>
                      <a:pt x="6358" y="3330"/>
                    </a:cubicBezTo>
                    <a:cubicBezTo>
                      <a:pt x="6389" y="3330"/>
                      <a:pt x="6442" y="3379"/>
                      <a:pt x="6455" y="3405"/>
                    </a:cubicBezTo>
                    <a:cubicBezTo>
                      <a:pt x="6470" y="3434"/>
                      <a:pt x="6477" y="3470"/>
                      <a:pt x="6477" y="3506"/>
                    </a:cubicBezTo>
                    <a:cubicBezTo>
                      <a:pt x="6470" y="3513"/>
                      <a:pt x="6506" y="3571"/>
                      <a:pt x="6542" y="3571"/>
                    </a:cubicBezTo>
                    <a:cubicBezTo>
                      <a:pt x="6578" y="3571"/>
                      <a:pt x="6585" y="3614"/>
                      <a:pt x="6585" y="3628"/>
                    </a:cubicBezTo>
                    <a:cubicBezTo>
                      <a:pt x="6592" y="3643"/>
                      <a:pt x="6636" y="3686"/>
                      <a:pt x="6643" y="3708"/>
                    </a:cubicBezTo>
                    <a:cubicBezTo>
                      <a:pt x="6650" y="3737"/>
                      <a:pt x="6650" y="3773"/>
                      <a:pt x="6643" y="3801"/>
                    </a:cubicBezTo>
                    <a:cubicBezTo>
                      <a:pt x="6636" y="3838"/>
                      <a:pt x="6636" y="3874"/>
                      <a:pt x="6643" y="3902"/>
                    </a:cubicBezTo>
                    <a:cubicBezTo>
                      <a:pt x="6686" y="3967"/>
                      <a:pt x="6737" y="4018"/>
                      <a:pt x="6794" y="4061"/>
                    </a:cubicBezTo>
                    <a:cubicBezTo>
                      <a:pt x="6800" y="4066"/>
                      <a:pt x="6805" y="4069"/>
                      <a:pt x="6809" y="4069"/>
                    </a:cubicBezTo>
                    <a:cubicBezTo>
                      <a:pt x="6836" y="4069"/>
                      <a:pt x="6849" y="3992"/>
                      <a:pt x="6830" y="3967"/>
                    </a:cubicBezTo>
                    <a:cubicBezTo>
                      <a:pt x="6809" y="3938"/>
                      <a:pt x="6744" y="3866"/>
                      <a:pt x="6729" y="3845"/>
                    </a:cubicBezTo>
                    <a:cubicBezTo>
                      <a:pt x="6708" y="3809"/>
                      <a:pt x="6708" y="3758"/>
                      <a:pt x="6715" y="3715"/>
                    </a:cubicBezTo>
                    <a:cubicBezTo>
                      <a:pt x="6716" y="3710"/>
                      <a:pt x="6720" y="3708"/>
                      <a:pt x="6725" y="3708"/>
                    </a:cubicBezTo>
                    <a:cubicBezTo>
                      <a:pt x="6743" y="3708"/>
                      <a:pt x="6777" y="3733"/>
                      <a:pt x="6794" y="3744"/>
                    </a:cubicBezTo>
                    <a:cubicBezTo>
                      <a:pt x="6816" y="3765"/>
                      <a:pt x="6838" y="3787"/>
                      <a:pt x="6852" y="3816"/>
                    </a:cubicBezTo>
                    <a:cubicBezTo>
                      <a:pt x="6852" y="3817"/>
                      <a:pt x="6853" y="3818"/>
                      <a:pt x="6854" y="3818"/>
                    </a:cubicBezTo>
                    <a:cubicBezTo>
                      <a:pt x="6873" y="3818"/>
                      <a:pt x="6990" y="3744"/>
                      <a:pt x="6996" y="3664"/>
                    </a:cubicBezTo>
                    <a:cubicBezTo>
                      <a:pt x="7003" y="3592"/>
                      <a:pt x="7025" y="3527"/>
                      <a:pt x="7047" y="3462"/>
                    </a:cubicBezTo>
                    <a:cubicBezTo>
                      <a:pt x="7054" y="3441"/>
                      <a:pt x="7039" y="3405"/>
                      <a:pt x="7025" y="3405"/>
                    </a:cubicBezTo>
                    <a:cubicBezTo>
                      <a:pt x="7011" y="3405"/>
                      <a:pt x="7047" y="3340"/>
                      <a:pt x="7083" y="3340"/>
                    </a:cubicBezTo>
                    <a:cubicBezTo>
                      <a:pt x="7084" y="3340"/>
                      <a:pt x="7086" y="3340"/>
                      <a:pt x="7087" y="3340"/>
                    </a:cubicBezTo>
                    <a:cubicBezTo>
                      <a:pt x="7132" y="3340"/>
                      <a:pt x="7220" y="3237"/>
                      <a:pt x="7241" y="3196"/>
                    </a:cubicBezTo>
                    <a:cubicBezTo>
                      <a:pt x="7256" y="3167"/>
                      <a:pt x="7285" y="3138"/>
                      <a:pt x="7314" y="3116"/>
                    </a:cubicBezTo>
                    <a:cubicBezTo>
                      <a:pt x="7335" y="3073"/>
                      <a:pt x="7342" y="3022"/>
                      <a:pt x="7357" y="2972"/>
                    </a:cubicBezTo>
                    <a:cubicBezTo>
                      <a:pt x="7350" y="2929"/>
                      <a:pt x="7342" y="2885"/>
                      <a:pt x="7328" y="2849"/>
                    </a:cubicBezTo>
                    <a:cubicBezTo>
                      <a:pt x="7314" y="2813"/>
                      <a:pt x="7299" y="2784"/>
                      <a:pt x="7285" y="2763"/>
                    </a:cubicBezTo>
                    <a:cubicBezTo>
                      <a:pt x="7270" y="2734"/>
                      <a:pt x="7270" y="2705"/>
                      <a:pt x="7270" y="2676"/>
                    </a:cubicBezTo>
                    <a:cubicBezTo>
                      <a:pt x="7277" y="2669"/>
                      <a:pt x="7314" y="2655"/>
                      <a:pt x="7314" y="2647"/>
                    </a:cubicBezTo>
                    <a:cubicBezTo>
                      <a:pt x="7321" y="2640"/>
                      <a:pt x="7357" y="2597"/>
                      <a:pt x="7357" y="2575"/>
                    </a:cubicBezTo>
                    <a:cubicBezTo>
                      <a:pt x="7357" y="2571"/>
                      <a:pt x="7358" y="2569"/>
                      <a:pt x="7359" y="2569"/>
                    </a:cubicBezTo>
                    <a:cubicBezTo>
                      <a:pt x="7365" y="2569"/>
                      <a:pt x="7383" y="2601"/>
                      <a:pt x="7400" y="2619"/>
                    </a:cubicBezTo>
                    <a:cubicBezTo>
                      <a:pt x="7422" y="2633"/>
                      <a:pt x="7436" y="2734"/>
                      <a:pt x="7465" y="2741"/>
                    </a:cubicBezTo>
                    <a:cubicBezTo>
                      <a:pt x="7466" y="2742"/>
                      <a:pt x="7468" y="2742"/>
                      <a:pt x="7469" y="2742"/>
                    </a:cubicBezTo>
                    <a:cubicBezTo>
                      <a:pt x="7497" y="2742"/>
                      <a:pt x="7580" y="2629"/>
                      <a:pt x="7566" y="2561"/>
                    </a:cubicBezTo>
                    <a:cubicBezTo>
                      <a:pt x="7559" y="2496"/>
                      <a:pt x="7573" y="2431"/>
                      <a:pt x="7616" y="2381"/>
                    </a:cubicBezTo>
                    <a:cubicBezTo>
                      <a:pt x="7653" y="2352"/>
                      <a:pt x="7681" y="2316"/>
                      <a:pt x="7703" y="2272"/>
                    </a:cubicBezTo>
                    <a:cubicBezTo>
                      <a:pt x="7501" y="1688"/>
                      <a:pt x="7169" y="1162"/>
                      <a:pt x="6722" y="729"/>
                    </a:cubicBezTo>
                    <a:lnTo>
                      <a:pt x="6708" y="729"/>
                    </a:lnTo>
                    <a:lnTo>
                      <a:pt x="6679" y="722"/>
                    </a:lnTo>
                    <a:cubicBezTo>
                      <a:pt x="6621" y="707"/>
                      <a:pt x="6585" y="650"/>
                      <a:pt x="6592" y="628"/>
                    </a:cubicBezTo>
                    <a:cubicBezTo>
                      <a:pt x="6600" y="621"/>
                      <a:pt x="6600" y="614"/>
                      <a:pt x="6592" y="606"/>
                    </a:cubicBezTo>
                    <a:cubicBezTo>
                      <a:pt x="6563" y="577"/>
                      <a:pt x="6527" y="549"/>
                      <a:pt x="6499" y="520"/>
                    </a:cubicBezTo>
                    <a:lnTo>
                      <a:pt x="6434" y="520"/>
                    </a:lnTo>
                    <a:cubicBezTo>
                      <a:pt x="6390" y="513"/>
                      <a:pt x="6347" y="498"/>
                      <a:pt x="6311" y="477"/>
                    </a:cubicBezTo>
                    <a:cubicBezTo>
                      <a:pt x="6309" y="476"/>
                      <a:pt x="6307" y="475"/>
                      <a:pt x="6304" y="475"/>
                    </a:cubicBezTo>
                    <a:close/>
                    <a:moveTo>
                      <a:pt x="7761" y="4631"/>
                    </a:moveTo>
                    <a:cubicBezTo>
                      <a:pt x="7703" y="4631"/>
                      <a:pt x="7638" y="4660"/>
                      <a:pt x="7638" y="4681"/>
                    </a:cubicBezTo>
                    <a:cubicBezTo>
                      <a:pt x="7638" y="4696"/>
                      <a:pt x="7566" y="4732"/>
                      <a:pt x="7537" y="4739"/>
                    </a:cubicBezTo>
                    <a:cubicBezTo>
                      <a:pt x="7508" y="4768"/>
                      <a:pt x="7479" y="4804"/>
                      <a:pt x="7458" y="4847"/>
                    </a:cubicBezTo>
                    <a:cubicBezTo>
                      <a:pt x="7451" y="4869"/>
                      <a:pt x="7393" y="4862"/>
                      <a:pt x="7371" y="4876"/>
                    </a:cubicBezTo>
                    <a:cubicBezTo>
                      <a:pt x="7350" y="4883"/>
                      <a:pt x="7306" y="4919"/>
                      <a:pt x="7306" y="4941"/>
                    </a:cubicBezTo>
                    <a:cubicBezTo>
                      <a:pt x="7306" y="4951"/>
                      <a:pt x="7303" y="4956"/>
                      <a:pt x="7298" y="4956"/>
                    </a:cubicBezTo>
                    <a:cubicBezTo>
                      <a:pt x="7293" y="4956"/>
                      <a:pt x="7285" y="4949"/>
                      <a:pt x="7277" y="4934"/>
                    </a:cubicBezTo>
                    <a:lnTo>
                      <a:pt x="7249" y="4963"/>
                    </a:lnTo>
                    <a:lnTo>
                      <a:pt x="7213" y="5006"/>
                    </a:lnTo>
                    <a:cubicBezTo>
                      <a:pt x="7191" y="5056"/>
                      <a:pt x="7155" y="5107"/>
                      <a:pt x="7104" y="5150"/>
                    </a:cubicBezTo>
                    <a:cubicBezTo>
                      <a:pt x="7083" y="5150"/>
                      <a:pt x="7083" y="5258"/>
                      <a:pt x="7083" y="5302"/>
                    </a:cubicBezTo>
                    <a:cubicBezTo>
                      <a:pt x="7083" y="5345"/>
                      <a:pt x="7090" y="5388"/>
                      <a:pt x="7119" y="5424"/>
                    </a:cubicBezTo>
                    <a:lnTo>
                      <a:pt x="7119" y="5460"/>
                    </a:lnTo>
                    <a:lnTo>
                      <a:pt x="7126" y="5525"/>
                    </a:lnTo>
                    <a:cubicBezTo>
                      <a:pt x="7119" y="5568"/>
                      <a:pt x="7133" y="5605"/>
                      <a:pt x="7169" y="5633"/>
                    </a:cubicBezTo>
                    <a:cubicBezTo>
                      <a:pt x="7213" y="5633"/>
                      <a:pt x="7263" y="5626"/>
                      <a:pt x="7314" y="5605"/>
                    </a:cubicBezTo>
                    <a:cubicBezTo>
                      <a:pt x="7328" y="5605"/>
                      <a:pt x="7350" y="5597"/>
                      <a:pt x="7364" y="5583"/>
                    </a:cubicBezTo>
                    <a:cubicBezTo>
                      <a:pt x="7544" y="5287"/>
                      <a:pt x="7689" y="4970"/>
                      <a:pt x="7782" y="4638"/>
                    </a:cubicBezTo>
                    <a:lnTo>
                      <a:pt x="7761" y="4631"/>
                    </a:lnTo>
                    <a:close/>
                    <a:moveTo>
                      <a:pt x="1953" y="6300"/>
                    </a:moveTo>
                    <a:cubicBezTo>
                      <a:pt x="1938" y="6300"/>
                      <a:pt x="1922" y="6314"/>
                      <a:pt x="1926" y="6340"/>
                    </a:cubicBezTo>
                    <a:lnTo>
                      <a:pt x="1976" y="6340"/>
                    </a:lnTo>
                    <a:cubicBezTo>
                      <a:pt x="1980" y="6312"/>
                      <a:pt x="1966" y="6300"/>
                      <a:pt x="1953" y="6300"/>
                    </a:cubicBezTo>
                    <a:close/>
                    <a:moveTo>
                      <a:pt x="1281" y="692"/>
                    </a:moveTo>
                    <a:cubicBezTo>
                      <a:pt x="1257" y="692"/>
                      <a:pt x="1183" y="782"/>
                      <a:pt x="1183" y="837"/>
                    </a:cubicBezTo>
                    <a:cubicBezTo>
                      <a:pt x="1176" y="888"/>
                      <a:pt x="1197" y="938"/>
                      <a:pt x="1226" y="974"/>
                    </a:cubicBezTo>
                    <a:cubicBezTo>
                      <a:pt x="1241" y="974"/>
                      <a:pt x="1226" y="1032"/>
                      <a:pt x="1212" y="1046"/>
                    </a:cubicBezTo>
                    <a:cubicBezTo>
                      <a:pt x="1208" y="1049"/>
                      <a:pt x="1203" y="1050"/>
                      <a:pt x="1199" y="1050"/>
                    </a:cubicBezTo>
                    <a:cubicBezTo>
                      <a:pt x="1181" y="1050"/>
                      <a:pt x="1163" y="1029"/>
                      <a:pt x="1169" y="1017"/>
                    </a:cubicBezTo>
                    <a:cubicBezTo>
                      <a:pt x="1183" y="1003"/>
                      <a:pt x="1133" y="931"/>
                      <a:pt x="1118" y="909"/>
                    </a:cubicBezTo>
                    <a:cubicBezTo>
                      <a:pt x="1089" y="880"/>
                      <a:pt x="1060" y="866"/>
                      <a:pt x="1024" y="859"/>
                    </a:cubicBezTo>
                    <a:cubicBezTo>
                      <a:pt x="1010" y="873"/>
                      <a:pt x="988" y="895"/>
                      <a:pt x="974" y="916"/>
                    </a:cubicBezTo>
                    <a:cubicBezTo>
                      <a:pt x="981" y="938"/>
                      <a:pt x="988" y="967"/>
                      <a:pt x="981" y="996"/>
                    </a:cubicBezTo>
                    <a:cubicBezTo>
                      <a:pt x="972" y="1018"/>
                      <a:pt x="957" y="1030"/>
                      <a:pt x="946" y="1030"/>
                    </a:cubicBezTo>
                    <a:cubicBezTo>
                      <a:pt x="939" y="1030"/>
                      <a:pt x="933" y="1026"/>
                      <a:pt x="931" y="1017"/>
                    </a:cubicBezTo>
                    <a:cubicBezTo>
                      <a:pt x="931" y="1003"/>
                      <a:pt x="916" y="1003"/>
                      <a:pt x="894" y="1003"/>
                    </a:cubicBezTo>
                    <a:cubicBezTo>
                      <a:pt x="404" y="1594"/>
                      <a:pt x="94" y="2316"/>
                      <a:pt x="0" y="3080"/>
                    </a:cubicBezTo>
                    <a:cubicBezTo>
                      <a:pt x="22" y="3095"/>
                      <a:pt x="36" y="3123"/>
                      <a:pt x="51" y="3145"/>
                    </a:cubicBezTo>
                    <a:cubicBezTo>
                      <a:pt x="58" y="3181"/>
                      <a:pt x="123" y="3203"/>
                      <a:pt x="130" y="3210"/>
                    </a:cubicBezTo>
                    <a:cubicBezTo>
                      <a:pt x="131" y="3210"/>
                      <a:pt x="131" y="3211"/>
                      <a:pt x="132" y="3211"/>
                    </a:cubicBezTo>
                    <a:cubicBezTo>
                      <a:pt x="144" y="3211"/>
                      <a:pt x="144" y="3144"/>
                      <a:pt x="137" y="3123"/>
                    </a:cubicBezTo>
                    <a:cubicBezTo>
                      <a:pt x="132" y="3104"/>
                      <a:pt x="140" y="3095"/>
                      <a:pt x="146" y="3095"/>
                    </a:cubicBezTo>
                    <a:cubicBezTo>
                      <a:pt x="149" y="3095"/>
                      <a:pt x="152" y="3097"/>
                      <a:pt x="152" y="3102"/>
                    </a:cubicBezTo>
                    <a:cubicBezTo>
                      <a:pt x="173" y="3138"/>
                      <a:pt x="202" y="3174"/>
                      <a:pt x="231" y="3203"/>
                    </a:cubicBezTo>
                    <a:cubicBezTo>
                      <a:pt x="245" y="3232"/>
                      <a:pt x="267" y="3383"/>
                      <a:pt x="289" y="3412"/>
                    </a:cubicBezTo>
                    <a:cubicBezTo>
                      <a:pt x="361" y="3470"/>
                      <a:pt x="447" y="3506"/>
                      <a:pt x="534" y="3527"/>
                    </a:cubicBezTo>
                    <a:cubicBezTo>
                      <a:pt x="592" y="3542"/>
                      <a:pt x="635" y="3571"/>
                      <a:pt x="671" y="3614"/>
                    </a:cubicBezTo>
                    <a:cubicBezTo>
                      <a:pt x="685" y="3636"/>
                      <a:pt x="757" y="3643"/>
                      <a:pt x="779" y="3650"/>
                    </a:cubicBezTo>
                    <a:cubicBezTo>
                      <a:pt x="794" y="3657"/>
                      <a:pt x="830" y="3708"/>
                      <a:pt x="844" y="3722"/>
                    </a:cubicBezTo>
                    <a:cubicBezTo>
                      <a:pt x="858" y="3729"/>
                      <a:pt x="873" y="3751"/>
                      <a:pt x="873" y="3765"/>
                    </a:cubicBezTo>
                    <a:cubicBezTo>
                      <a:pt x="873" y="3780"/>
                      <a:pt x="974" y="3816"/>
                      <a:pt x="995" y="3838"/>
                    </a:cubicBezTo>
                    <a:cubicBezTo>
                      <a:pt x="1008" y="3850"/>
                      <a:pt x="1023" y="3858"/>
                      <a:pt x="1038" y="3858"/>
                    </a:cubicBezTo>
                    <a:cubicBezTo>
                      <a:pt x="1048" y="3858"/>
                      <a:pt x="1059" y="3854"/>
                      <a:pt x="1068" y="3845"/>
                    </a:cubicBezTo>
                    <a:cubicBezTo>
                      <a:pt x="1068" y="3844"/>
                      <a:pt x="1068" y="3844"/>
                      <a:pt x="1069" y="3844"/>
                    </a:cubicBezTo>
                    <a:cubicBezTo>
                      <a:pt x="1077" y="3844"/>
                      <a:pt x="1097" y="3904"/>
                      <a:pt x="1104" y="3924"/>
                    </a:cubicBezTo>
                    <a:cubicBezTo>
                      <a:pt x="1118" y="3953"/>
                      <a:pt x="1118" y="3982"/>
                      <a:pt x="1111" y="4003"/>
                    </a:cubicBezTo>
                    <a:cubicBezTo>
                      <a:pt x="1096" y="4054"/>
                      <a:pt x="1089" y="4090"/>
                      <a:pt x="1075" y="4133"/>
                    </a:cubicBezTo>
                    <a:cubicBezTo>
                      <a:pt x="1046" y="4198"/>
                      <a:pt x="1032" y="4263"/>
                      <a:pt x="1024" y="4328"/>
                    </a:cubicBezTo>
                    <a:cubicBezTo>
                      <a:pt x="1046" y="4364"/>
                      <a:pt x="1068" y="4400"/>
                      <a:pt x="1104" y="4422"/>
                    </a:cubicBezTo>
                    <a:cubicBezTo>
                      <a:pt x="1118" y="4429"/>
                      <a:pt x="1118" y="4458"/>
                      <a:pt x="1104" y="4465"/>
                    </a:cubicBezTo>
                    <a:cubicBezTo>
                      <a:pt x="1082" y="4465"/>
                      <a:pt x="1089" y="4609"/>
                      <a:pt x="1133" y="4624"/>
                    </a:cubicBezTo>
                    <a:cubicBezTo>
                      <a:pt x="1169" y="4653"/>
                      <a:pt x="1190" y="4689"/>
                      <a:pt x="1190" y="4739"/>
                    </a:cubicBezTo>
                    <a:cubicBezTo>
                      <a:pt x="1183" y="4746"/>
                      <a:pt x="1255" y="4818"/>
                      <a:pt x="1284" y="4847"/>
                    </a:cubicBezTo>
                    <a:cubicBezTo>
                      <a:pt x="1320" y="4898"/>
                      <a:pt x="1356" y="4963"/>
                      <a:pt x="1378" y="5028"/>
                    </a:cubicBezTo>
                    <a:cubicBezTo>
                      <a:pt x="1385" y="5064"/>
                      <a:pt x="1385" y="5107"/>
                      <a:pt x="1378" y="5143"/>
                    </a:cubicBezTo>
                    <a:cubicBezTo>
                      <a:pt x="1378" y="5157"/>
                      <a:pt x="1392" y="5193"/>
                      <a:pt x="1399" y="5208"/>
                    </a:cubicBezTo>
                    <a:cubicBezTo>
                      <a:pt x="1385" y="5266"/>
                      <a:pt x="1378" y="5323"/>
                      <a:pt x="1385" y="5388"/>
                    </a:cubicBezTo>
                    <a:cubicBezTo>
                      <a:pt x="1392" y="5431"/>
                      <a:pt x="1327" y="5583"/>
                      <a:pt x="1327" y="5655"/>
                    </a:cubicBezTo>
                    <a:cubicBezTo>
                      <a:pt x="1327" y="5731"/>
                      <a:pt x="1361" y="5821"/>
                      <a:pt x="1376" y="5821"/>
                    </a:cubicBezTo>
                    <a:cubicBezTo>
                      <a:pt x="1377" y="5821"/>
                      <a:pt x="1377" y="5821"/>
                      <a:pt x="1378" y="5821"/>
                    </a:cubicBezTo>
                    <a:cubicBezTo>
                      <a:pt x="1378" y="5821"/>
                      <a:pt x="1378" y="5820"/>
                      <a:pt x="1379" y="5820"/>
                    </a:cubicBezTo>
                    <a:cubicBezTo>
                      <a:pt x="1386" y="5820"/>
                      <a:pt x="1391" y="5886"/>
                      <a:pt x="1378" y="5893"/>
                    </a:cubicBezTo>
                    <a:cubicBezTo>
                      <a:pt x="1356" y="5900"/>
                      <a:pt x="1327" y="5958"/>
                      <a:pt x="1342" y="5965"/>
                    </a:cubicBezTo>
                    <a:cubicBezTo>
                      <a:pt x="1349" y="5965"/>
                      <a:pt x="1342" y="6023"/>
                      <a:pt x="1342" y="6045"/>
                    </a:cubicBezTo>
                    <a:cubicBezTo>
                      <a:pt x="1342" y="6066"/>
                      <a:pt x="1363" y="6218"/>
                      <a:pt x="1363" y="6261"/>
                    </a:cubicBezTo>
                    <a:cubicBezTo>
                      <a:pt x="1385" y="6311"/>
                      <a:pt x="1407" y="6369"/>
                      <a:pt x="1435" y="6420"/>
                    </a:cubicBezTo>
                    <a:cubicBezTo>
                      <a:pt x="1450" y="6448"/>
                      <a:pt x="1457" y="6506"/>
                      <a:pt x="1464" y="6521"/>
                    </a:cubicBezTo>
                    <a:cubicBezTo>
                      <a:pt x="1464" y="6528"/>
                      <a:pt x="1471" y="6528"/>
                      <a:pt x="1471" y="6535"/>
                    </a:cubicBezTo>
                    <a:cubicBezTo>
                      <a:pt x="1493" y="6542"/>
                      <a:pt x="1515" y="6549"/>
                      <a:pt x="1529" y="6564"/>
                    </a:cubicBezTo>
                    <a:cubicBezTo>
                      <a:pt x="1551" y="6567"/>
                      <a:pt x="1572" y="6569"/>
                      <a:pt x="1594" y="6569"/>
                    </a:cubicBezTo>
                    <a:cubicBezTo>
                      <a:pt x="1616" y="6569"/>
                      <a:pt x="1637" y="6567"/>
                      <a:pt x="1659" y="6564"/>
                    </a:cubicBezTo>
                    <a:cubicBezTo>
                      <a:pt x="1681" y="6557"/>
                      <a:pt x="1659" y="6528"/>
                      <a:pt x="1645" y="6521"/>
                    </a:cubicBezTo>
                    <a:cubicBezTo>
                      <a:pt x="1637" y="6506"/>
                      <a:pt x="1623" y="6434"/>
                      <a:pt x="1609" y="6427"/>
                    </a:cubicBezTo>
                    <a:cubicBezTo>
                      <a:pt x="1594" y="6391"/>
                      <a:pt x="1587" y="6355"/>
                      <a:pt x="1601" y="6319"/>
                    </a:cubicBezTo>
                    <a:cubicBezTo>
                      <a:pt x="1616" y="6297"/>
                      <a:pt x="1666" y="6268"/>
                      <a:pt x="1666" y="6254"/>
                    </a:cubicBezTo>
                    <a:cubicBezTo>
                      <a:pt x="1673" y="6232"/>
                      <a:pt x="1673" y="6160"/>
                      <a:pt x="1659" y="6153"/>
                    </a:cubicBezTo>
                    <a:cubicBezTo>
                      <a:pt x="1652" y="6138"/>
                      <a:pt x="1659" y="6052"/>
                      <a:pt x="1659" y="6001"/>
                    </a:cubicBezTo>
                    <a:cubicBezTo>
                      <a:pt x="1652" y="5958"/>
                      <a:pt x="1731" y="5915"/>
                      <a:pt x="1738" y="5886"/>
                    </a:cubicBezTo>
                    <a:cubicBezTo>
                      <a:pt x="1746" y="5850"/>
                      <a:pt x="1839" y="5807"/>
                      <a:pt x="1861" y="5792"/>
                    </a:cubicBezTo>
                    <a:cubicBezTo>
                      <a:pt x="1890" y="5749"/>
                      <a:pt x="1897" y="5698"/>
                      <a:pt x="1890" y="5648"/>
                    </a:cubicBezTo>
                    <a:cubicBezTo>
                      <a:pt x="1883" y="5626"/>
                      <a:pt x="1926" y="5612"/>
                      <a:pt x="1948" y="5612"/>
                    </a:cubicBezTo>
                    <a:cubicBezTo>
                      <a:pt x="1962" y="5605"/>
                      <a:pt x="1984" y="5605"/>
                      <a:pt x="1998" y="5597"/>
                    </a:cubicBezTo>
                    <a:cubicBezTo>
                      <a:pt x="2005" y="5597"/>
                      <a:pt x="2034" y="5554"/>
                      <a:pt x="2041" y="5540"/>
                    </a:cubicBezTo>
                    <a:cubicBezTo>
                      <a:pt x="2056" y="5532"/>
                      <a:pt x="2085" y="5424"/>
                      <a:pt x="2106" y="5403"/>
                    </a:cubicBezTo>
                    <a:cubicBezTo>
                      <a:pt x="2128" y="5374"/>
                      <a:pt x="2149" y="5338"/>
                      <a:pt x="2149" y="5302"/>
                    </a:cubicBezTo>
                    <a:cubicBezTo>
                      <a:pt x="2164" y="5273"/>
                      <a:pt x="2178" y="5237"/>
                      <a:pt x="2200" y="5215"/>
                    </a:cubicBezTo>
                    <a:cubicBezTo>
                      <a:pt x="2236" y="5186"/>
                      <a:pt x="2272" y="5165"/>
                      <a:pt x="2315" y="5150"/>
                    </a:cubicBezTo>
                    <a:cubicBezTo>
                      <a:pt x="2344" y="5085"/>
                      <a:pt x="2359" y="5013"/>
                      <a:pt x="2366" y="4948"/>
                    </a:cubicBezTo>
                    <a:cubicBezTo>
                      <a:pt x="2366" y="4898"/>
                      <a:pt x="2395" y="4826"/>
                      <a:pt x="2395" y="4811"/>
                    </a:cubicBezTo>
                    <a:cubicBezTo>
                      <a:pt x="2402" y="4797"/>
                      <a:pt x="2431" y="4775"/>
                      <a:pt x="2431" y="4775"/>
                    </a:cubicBezTo>
                    <a:cubicBezTo>
                      <a:pt x="2438" y="4768"/>
                      <a:pt x="2460" y="4703"/>
                      <a:pt x="2474" y="4681"/>
                    </a:cubicBezTo>
                    <a:cubicBezTo>
                      <a:pt x="2496" y="4653"/>
                      <a:pt x="2517" y="4624"/>
                      <a:pt x="2539" y="4595"/>
                    </a:cubicBezTo>
                    <a:cubicBezTo>
                      <a:pt x="2539" y="4566"/>
                      <a:pt x="2546" y="4537"/>
                      <a:pt x="2553" y="4515"/>
                    </a:cubicBezTo>
                    <a:lnTo>
                      <a:pt x="2553" y="4422"/>
                    </a:lnTo>
                    <a:cubicBezTo>
                      <a:pt x="2540" y="4381"/>
                      <a:pt x="2495" y="4334"/>
                      <a:pt x="2483" y="4334"/>
                    </a:cubicBezTo>
                    <a:cubicBezTo>
                      <a:pt x="2482" y="4334"/>
                      <a:pt x="2482" y="4335"/>
                      <a:pt x="2481" y="4335"/>
                    </a:cubicBezTo>
                    <a:cubicBezTo>
                      <a:pt x="2480" y="4336"/>
                      <a:pt x="2479" y="4336"/>
                      <a:pt x="2478" y="4336"/>
                    </a:cubicBezTo>
                    <a:cubicBezTo>
                      <a:pt x="2459" y="4336"/>
                      <a:pt x="2407" y="4291"/>
                      <a:pt x="2380" y="4285"/>
                    </a:cubicBezTo>
                    <a:cubicBezTo>
                      <a:pt x="2344" y="4270"/>
                      <a:pt x="2308" y="4270"/>
                      <a:pt x="2265" y="4263"/>
                    </a:cubicBezTo>
                    <a:cubicBezTo>
                      <a:pt x="2250" y="4263"/>
                      <a:pt x="2186" y="4213"/>
                      <a:pt x="2157" y="4205"/>
                    </a:cubicBezTo>
                    <a:cubicBezTo>
                      <a:pt x="2135" y="4198"/>
                      <a:pt x="2063" y="4184"/>
                      <a:pt x="2048" y="4176"/>
                    </a:cubicBezTo>
                    <a:cubicBezTo>
                      <a:pt x="2034" y="4169"/>
                      <a:pt x="2020" y="4061"/>
                      <a:pt x="1962" y="4025"/>
                    </a:cubicBezTo>
                    <a:cubicBezTo>
                      <a:pt x="1897" y="3989"/>
                      <a:pt x="1839" y="3946"/>
                      <a:pt x="1796" y="3888"/>
                    </a:cubicBezTo>
                    <a:cubicBezTo>
                      <a:pt x="1782" y="3859"/>
                      <a:pt x="1673" y="3794"/>
                      <a:pt x="1637" y="3780"/>
                    </a:cubicBezTo>
                    <a:cubicBezTo>
                      <a:pt x="1609" y="3758"/>
                      <a:pt x="1580" y="3758"/>
                      <a:pt x="1551" y="3758"/>
                    </a:cubicBezTo>
                    <a:cubicBezTo>
                      <a:pt x="1550" y="3759"/>
                      <a:pt x="1550" y="3759"/>
                      <a:pt x="1549" y="3759"/>
                    </a:cubicBezTo>
                    <a:cubicBezTo>
                      <a:pt x="1539" y="3759"/>
                      <a:pt x="1499" y="3700"/>
                      <a:pt x="1479" y="3686"/>
                    </a:cubicBezTo>
                    <a:cubicBezTo>
                      <a:pt x="1465" y="3672"/>
                      <a:pt x="1432" y="3661"/>
                      <a:pt x="1411" y="3661"/>
                    </a:cubicBezTo>
                    <a:cubicBezTo>
                      <a:pt x="1400" y="3661"/>
                      <a:pt x="1392" y="3664"/>
                      <a:pt x="1392" y="3672"/>
                    </a:cubicBezTo>
                    <a:cubicBezTo>
                      <a:pt x="1392" y="3677"/>
                      <a:pt x="1385" y="3679"/>
                      <a:pt x="1375" y="3679"/>
                    </a:cubicBezTo>
                    <a:cubicBezTo>
                      <a:pt x="1360" y="3679"/>
                      <a:pt x="1339" y="3673"/>
                      <a:pt x="1334" y="3664"/>
                    </a:cubicBezTo>
                    <a:cubicBezTo>
                      <a:pt x="1330" y="3660"/>
                      <a:pt x="1324" y="3658"/>
                      <a:pt x="1318" y="3658"/>
                    </a:cubicBezTo>
                    <a:cubicBezTo>
                      <a:pt x="1304" y="3658"/>
                      <a:pt x="1287" y="3667"/>
                      <a:pt x="1277" y="3672"/>
                    </a:cubicBezTo>
                    <a:cubicBezTo>
                      <a:pt x="1255" y="3679"/>
                      <a:pt x="1205" y="3765"/>
                      <a:pt x="1183" y="3780"/>
                    </a:cubicBezTo>
                    <a:cubicBezTo>
                      <a:pt x="1178" y="3785"/>
                      <a:pt x="1172" y="3787"/>
                      <a:pt x="1167" y="3787"/>
                    </a:cubicBezTo>
                    <a:cubicBezTo>
                      <a:pt x="1146" y="3787"/>
                      <a:pt x="1122" y="3764"/>
                      <a:pt x="1111" y="3758"/>
                    </a:cubicBezTo>
                    <a:cubicBezTo>
                      <a:pt x="1104" y="3757"/>
                      <a:pt x="1098" y="3756"/>
                      <a:pt x="1092" y="3756"/>
                    </a:cubicBezTo>
                    <a:cubicBezTo>
                      <a:pt x="1064" y="3756"/>
                      <a:pt x="1041" y="3768"/>
                      <a:pt x="1017" y="3780"/>
                    </a:cubicBezTo>
                    <a:cubicBezTo>
                      <a:pt x="1016" y="3781"/>
                      <a:pt x="1015" y="3781"/>
                      <a:pt x="1014" y="3781"/>
                    </a:cubicBezTo>
                    <a:cubicBezTo>
                      <a:pt x="998" y="3781"/>
                      <a:pt x="960" y="3683"/>
                      <a:pt x="967" y="3643"/>
                    </a:cubicBezTo>
                    <a:cubicBezTo>
                      <a:pt x="981" y="3599"/>
                      <a:pt x="931" y="3506"/>
                      <a:pt x="887" y="3506"/>
                    </a:cubicBezTo>
                    <a:cubicBezTo>
                      <a:pt x="851" y="3506"/>
                      <a:pt x="837" y="3412"/>
                      <a:pt x="844" y="3376"/>
                    </a:cubicBezTo>
                    <a:cubicBezTo>
                      <a:pt x="851" y="3340"/>
                      <a:pt x="779" y="3318"/>
                      <a:pt x="757" y="3311"/>
                    </a:cubicBezTo>
                    <a:cubicBezTo>
                      <a:pt x="736" y="3311"/>
                      <a:pt x="685" y="3361"/>
                      <a:pt x="678" y="3383"/>
                    </a:cubicBezTo>
                    <a:cubicBezTo>
                      <a:pt x="677" y="3388"/>
                      <a:pt x="671" y="3391"/>
                      <a:pt x="661" y="3391"/>
                    </a:cubicBezTo>
                    <a:cubicBezTo>
                      <a:pt x="617" y="3391"/>
                      <a:pt x="502" y="3336"/>
                      <a:pt x="519" y="3246"/>
                    </a:cubicBezTo>
                    <a:cubicBezTo>
                      <a:pt x="534" y="3160"/>
                      <a:pt x="577" y="3080"/>
                      <a:pt x="642" y="3022"/>
                    </a:cubicBezTo>
                    <a:cubicBezTo>
                      <a:pt x="673" y="3014"/>
                      <a:pt x="707" y="3007"/>
                      <a:pt x="741" y="3007"/>
                    </a:cubicBezTo>
                    <a:cubicBezTo>
                      <a:pt x="761" y="3007"/>
                      <a:pt x="781" y="3010"/>
                      <a:pt x="801" y="3015"/>
                    </a:cubicBezTo>
                    <a:cubicBezTo>
                      <a:pt x="807" y="3018"/>
                      <a:pt x="814" y="3020"/>
                      <a:pt x="821" y="3020"/>
                    </a:cubicBezTo>
                    <a:cubicBezTo>
                      <a:pt x="832" y="3020"/>
                      <a:pt x="843" y="3017"/>
                      <a:pt x="851" y="3008"/>
                    </a:cubicBezTo>
                    <a:cubicBezTo>
                      <a:pt x="863" y="3006"/>
                      <a:pt x="874" y="3005"/>
                      <a:pt x="886" y="3005"/>
                    </a:cubicBezTo>
                    <a:cubicBezTo>
                      <a:pt x="917" y="3005"/>
                      <a:pt x="947" y="3012"/>
                      <a:pt x="974" y="3022"/>
                    </a:cubicBezTo>
                    <a:cubicBezTo>
                      <a:pt x="1003" y="3030"/>
                      <a:pt x="1046" y="3138"/>
                      <a:pt x="1075" y="3152"/>
                    </a:cubicBezTo>
                    <a:cubicBezTo>
                      <a:pt x="1077" y="3153"/>
                      <a:pt x="1079" y="3154"/>
                      <a:pt x="1081" y="3154"/>
                    </a:cubicBezTo>
                    <a:cubicBezTo>
                      <a:pt x="1105" y="3154"/>
                      <a:pt x="1111" y="3079"/>
                      <a:pt x="1118" y="3059"/>
                    </a:cubicBezTo>
                    <a:cubicBezTo>
                      <a:pt x="1111" y="3030"/>
                      <a:pt x="1104" y="3001"/>
                      <a:pt x="1096" y="2979"/>
                    </a:cubicBezTo>
                    <a:cubicBezTo>
                      <a:pt x="1104" y="2914"/>
                      <a:pt x="1140" y="2857"/>
                      <a:pt x="1183" y="2813"/>
                    </a:cubicBezTo>
                    <a:cubicBezTo>
                      <a:pt x="1226" y="2784"/>
                      <a:pt x="1255" y="2748"/>
                      <a:pt x="1270" y="2705"/>
                    </a:cubicBezTo>
                    <a:cubicBezTo>
                      <a:pt x="1270" y="2691"/>
                      <a:pt x="1306" y="2684"/>
                      <a:pt x="1313" y="2676"/>
                    </a:cubicBezTo>
                    <a:cubicBezTo>
                      <a:pt x="1327" y="2669"/>
                      <a:pt x="1313" y="2568"/>
                      <a:pt x="1327" y="2546"/>
                    </a:cubicBezTo>
                    <a:cubicBezTo>
                      <a:pt x="1363" y="2510"/>
                      <a:pt x="1407" y="2482"/>
                      <a:pt x="1450" y="2460"/>
                    </a:cubicBezTo>
                    <a:cubicBezTo>
                      <a:pt x="1479" y="2438"/>
                      <a:pt x="1493" y="2409"/>
                      <a:pt x="1486" y="2373"/>
                    </a:cubicBezTo>
                    <a:cubicBezTo>
                      <a:pt x="1479" y="2359"/>
                      <a:pt x="1551" y="2294"/>
                      <a:pt x="1594" y="2280"/>
                    </a:cubicBezTo>
                    <a:cubicBezTo>
                      <a:pt x="1599" y="2278"/>
                      <a:pt x="1604" y="2277"/>
                      <a:pt x="1609" y="2277"/>
                    </a:cubicBezTo>
                    <a:cubicBezTo>
                      <a:pt x="1640" y="2277"/>
                      <a:pt x="1665" y="2308"/>
                      <a:pt x="1659" y="2308"/>
                    </a:cubicBezTo>
                    <a:cubicBezTo>
                      <a:pt x="1666" y="2308"/>
                      <a:pt x="1717" y="2280"/>
                      <a:pt x="1738" y="2265"/>
                    </a:cubicBezTo>
                    <a:cubicBezTo>
                      <a:pt x="1767" y="2251"/>
                      <a:pt x="1738" y="2200"/>
                      <a:pt x="1724" y="2179"/>
                    </a:cubicBezTo>
                    <a:cubicBezTo>
                      <a:pt x="1709" y="2164"/>
                      <a:pt x="1717" y="2114"/>
                      <a:pt x="1738" y="2107"/>
                    </a:cubicBezTo>
                    <a:cubicBezTo>
                      <a:pt x="1760" y="2099"/>
                      <a:pt x="1774" y="2049"/>
                      <a:pt x="1774" y="2042"/>
                    </a:cubicBezTo>
                    <a:cubicBezTo>
                      <a:pt x="1772" y="2037"/>
                      <a:pt x="1781" y="2036"/>
                      <a:pt x="1795" y="2036"/>
                    </a:cubicBezTo>
                    <a:cubicBezTo>
                      <a:pt x="1802" y="2036"/>
                      <a:pt x="1810" y="2036"/>
                      <a:pt x="1819" y="2036"/>
                    </a:cubicBezTo>
                    <a:cubicBezTo>
                      <a:pt x="1847" y="2036"/>
                      <a:pt x="1879" y="2034"/>
                      <a:pt x="1897" y="2020"/>
                    </a:cubicBezTo>
                    <a:cubicBezTo>
                      <a:pt x="1900" y="2018"/>
                      <a:pt x="1903" y="2017"/>
                      <a:pt x="1905" y="2017"/>
                    </a:cubicBezTo>
                    <a:cubicBezTo>
                      <a:pt x="1921" y="2017"/>
                      <a:pt x="1901" y="2089"/>
                      <a:pt x="1875" y="2121"/>
                    </a:cubicBezTo>
                    <a:cubicBezTo>
                      <a:pt x="1861" y="2150"/>
                      <a:pt x="1883" y="2186"/>
                      <a:pt x="1911" y="2186"/>
                    </a:cubicBezTo>
                    <a:cubicBezTo>
                      <a:pt x="1914" y="2185"/>
                      <a:pt x="1917" y="2184"/>
                      <a:pt x="1920" y="2184"/>
                    </a:cubicBezTo>
                    <a:cubicBezTo>
                      <a:pt x="1937" y="2184"/>
                      <a:pt x="1948" y="2202"/>
                      <a:pt x="1948" y="2215"/>
                    </a:cubicBezTo>
                    <a:cubicBezTo>
                      <a:pt x="1949" y="2216"/>
                      <a:pt x="1950" y="2216"/>
                      <a:pt x="1953" y="2216"/>
                    </a:cubicBezTo>
                    <a:cubicBezTo>
                      <a:pt x="1961" y="2216"/>
                      <a:pt x="1978" y="2210"/>
                      <a:pt x="1993" y="2210"/>
                    </a:cubicBezTo>
                    <a:cubicBezTo>
                      <a:pt x="2000" y="2210"/>
                      <a:pt x="2007" y="2211"/>
                      <a:pt x="2012" y="2215"/>
                    </a:cubicBezTo>
                    <a:cubicBezTo>
                      <a:pt x="2014" y="2215"/>
                      <a:pt x="2016" y="2216"/>
                      <a:pt x="2017" y="2216"/>
                    </a:cubicBezTo>
                    <a:cubicBezTo>
                      <a:pt x="2036" y="2216"/>
                      <a:pt x="2048" y="2178"/>
                      <a:pt x="2048" y="2164"/>
                    </a:cubicBezTo>
                    <a:cubicBezTo>
                      <a:pt x="2056" y="2143"/>
                      <a:pt x="1998" y="2099"/>
                      <a:pt x="1984" y="2078"/>
                    </a:cubicBezTo>
                    <a:cubicBezTo>
                      <a:pt x="1976" y="2020"/>
                      <a:pt x="1976" y="1955"/>
                      <a:pt x="1976" y="1890"/>
                    </a:cubicBezTo>
                    <a:cubicBezTo>
                      <a:pt x="1976" y="1871"/>
                      <a:pt x="1943" y="1830"/>
                      <a:pt x="1930" y="1830"/>
                    </a:cubicBezTo>
                    <a:cubicBezTo>
                      <a:pt x="1928" y="1830"/>
                      <a:pt x="1927" y="1831"/>
                      <a:pt x="1926" y="1832"/>
                    </a:cubicBezTo>
                    <a:cubicBezTo>
                      <a:pt x="1925" y="1833"/>
                      <a:pt x="1925" y="1833"/>
                      <a:pt x="1924" y="1833"/>
                    </a:cubicBezTo>
                    <a:cubicBezTo>
                      <a:pt x="1910" y="1833"/>
                      <a:pt x="1889" y="1759"/>
                      <a:pt x="1868" y="1739"/>
                    </a:cubicBezTo>
                    <a:cubicBezTo>
                      <a:pt x="1854" y="1724"/>
                      <a:pt x="1847" y="1695"/>
                      <a:pt x="1847" y="1674"/>
                    </a:cubicBezTo>
                    <a:cubicBezTo>
                      <a:pt x="1847" y="1659"/>
                      <a:pt x="1782" y="1587"/>
                      <a:pt x="1760" y="1558"/>
                    </a:cubicBezTo>
                    <a:cubicBezTo>
                      <a:pt x="1752" y="1541"/>
                      <a:pt x="1741" y="1534"/>
                      <a:pt x="1733" y="1534"/>
                    </a:cubicBezTo>
                    <a:cubicBezTo>
                      <a:pt x="1728" y="1534"/>
                      <a:pt x="1724" y="1538"/>
                      <a:pt x="1724" y="1544"/>
                    </a:cubicBezTo>
                    <a:cubicBezTo>
                      <a:pt x="1724" y="1555"/>
                      <a:pt x="1697" y="1561"/>
                      <a:pt x="1677" y="1561"/>
                    </a:cubicBezTo>
                    <a:cubicBezTo>
                      <a:pt x="1669" y="1561"/>
                      <a:pt x="1663" y="1560"/>
                      <a:pt x="1659" y="1558"/>
                    </a:cubicBezTo>
                    <a:cubicBezTo>
                      <a:pt x="1637" y="1558"/>
                      <a:pt x="1623" y="1486"/>
                      <a:pt x="1623" y="1457"/>
                    </a:cubicBezTo>
                    <a:cubicBezTo>
                      <a:pt x="1623" y="1436"/>
                      <a:pt x="1536" y="1429"/>
                      <a:pt x="1522" y="1407"/>
                    </a:cubicBezTo>
                    <a:cubicBezTo>
                      <a:pt x="1508" y="1385"/>
                      <a:pt x="1457" y="1392"/>
                      <a:pt x="1443" y="1378"/>
                    </a:cubicBezTo>
                    <a:cubicBezTo>
                      <a:pt x="1431" y="1366"/>
                      <a:pt x="1414" y="1355"/>
                      <a:pt x="1393" y="1355"/>
                    </a:cubicBezTo>
                    <a:cubicBezTo>
                      <a:pt x="1388" y="1355"/>
                      <a:pt x="1383" y="1355"/>
                      <a:pt x="1378" y="1356"/>
                    </a:cubicBezTo>
                    <a:cubicBezTo>
                      <a:pt x="1371" y="1356"/>
                      <a:pt x="1371" y="1558"/>
                      <a:pt x="1363" y="1609"/>
                    </a:cubicBezTo>
                    <a:cubicBezTo>
                      <a:pt x="1356" y="1667"/>
                      <a:pt x="1306" y="1710"/>
                      <a:pt x="1291" y="1710"/>
                    </a:cubicBezTo>
                    <a:cubicBezTo>
                      <a:pt x="1277" y="1710"/>
                      <a:pt x="1284" y="1746"/>
                      <a:pt x="1298" y="1746"/>
                    </a:cubicBezTo>
                    <a:cubicBezTo>
                      <a:pt x="1299" y="1746"/>
                      <a:pt x="1299" y="1745"/>
                      <a:pt x="1299" y="1745"/>
                    </a:cubicBezTo>
                    <a:lnTo>
                      <a:pt x="1299" y="1745"/>
                    </a:lnTo>
                    <a:cubicBezTo>
                      <a:pt x="1301" y="1745"/>
                      <a:pt x="1262" y="1805"/>
                      <a:pt x="1262" y="1840"/>
                    </a:cubicBezTo>
                    <a:cubicBezTo>
                      <a:pt x="1260" y="1853"/>
                      <a:pt x="1255" y="1858"/>
                      <a:pt x="1248" y="1858"/>
                    </a:cubicBezTo>
                    <a:cubicBezTo>
                      <a:pt x="1233" y="1858"/>
                      <a:pt x="1210" y="1829"/>
                      <a:pt x="1205" y="1804"/>
                    </a:cubicBezTo>
                    <a:cubicBezTo>
                      <a:pt x="1198" y="1772"/>
                      <a:pt x="1170" y="1729"/>
                      <a:pt x="1158" y="1729"/>
                    </a:cubicBezTo>
                    <a:cubicBezTo>
                      <a:pt x="1156" y="1729"/>
                      <a:pt x="1155" y="1730"/>
                      <a:pt x="1154" y="1731"/>
                    </a:cubicBezTo>
                    <a:cubicBezTo>
                      <a:pt x="1153" y="1734"/>
                      <a:pt x="1150" y="1736"/>
                      <a:pt x="1147" y="1736"/>
                    </a:cubicBezTo>
                    <a:cubicBezTo>
                      <a:pt x="1137" y="1736"/>
                      <a:pt x="1121" y="1723"/>
                      <a:pt x="1109" y="1723"/>
                    </a:cubicBezTo>
                    <a:cubicBezTo>
                      <a:pt x="1107" y="1723"/>
                      <a:pt x="1105" y="1723"/>
                      <a:pt x="1104" y="1724"/>
                    </a:cubicBezTo>
                    <a:cubicBezTo>
                      <a:pt x="1103" y="1725"/>
                      <a:pt x="1101" y="1725"/>
                      <a:pt x="1100" y="1725"/>
                    </a:cubicBezTo>
                    <a:cubicBezTo>
                      <a:pt x="1079" y="1725"/>
                      <a:pt x="1008" y="1680"/>
                      <a:pt x="988" y="1659"/>
                    </a:cubicBezTo>
                    <a:cubicBezTo>
                      <a:pt x="959" y="1645"/>
                      <a:pt x="938" y="1551"/>
                      <a:pt x="916" y="1544"/>
                    </a:cubicBezTo>
                    <a:cubicBezTo>
                      <a:pt x="902" y="1537"/>
                      <a:pt x="916" y="1522"/>
                      <a:pt x="916" y="1508"/>
                    </a:cubicBezTo>
                    <a:cubicBezTo>
                      <a:pt x="916" y="1493"/>
                      <a:pt x="981" y="1443"/>
                      <a:pt x="995" y="1421"/>
                    </a:cubicBezTo>
                    <a:cubicBezTo>
                      <a:pt x="1032" y="1378"/>
                      <a:pt x="1068" y="1335"/>
                      <a:pt x="1104" y="1292"/>
                    </a:cubicBezTo>
                    <a:cubicBezTo>
                      <a:pt x="1133" y="1277"/>
                      <a:pt x="1147" y="1248"/>
                      <a:pt x="1147" y="1219"/>
                    </a:cubicBezTo>
                    <a:cubicBezTo>
                      <a:pt x="1197" y="1198"/>
                      <a:pt x="1241" y="1176"/>
                      <a:pt x="1291" y="1162"/>
                    </a:cubicBezTo>
                    <a:cubicBezTo>
                      <a:pt x="1320" y="1154"/>
                      <a:pt x="1349" y="1061"/>
                      <a:pt x="1356" y="1039"/>
                    </a:cubicBezTo>
                    <a:cubicBezTo>
                      <a:pt x="1356" y="1010"/>
                      <a:pt x="1342" y="981"/>
                      <a:pt x="1320" y="960"/>
                    </a:cubicBezTo>
                    <a:cubicBezTo>
                      <a:pt x="1313" y="956"/>
                      <a:pt x="1324" y="954"/>
                      <a:pt x="1339" y="954"/>
                    </a:cubicBezTo>
                    <a:cubicBezTo>
                      <a:pt x="1354" y="954"/>
                      <a:pt x="1374" y="956"/>
                      <a:pt x="1385" y="960"/>
                    </a:cubicBezTo>
                    <a:cubicBezTo>
                      <a:pt x="1387" y="961"/>
                      <a:pt x="1389" y="961"/>
                      <a:pt x="1392" y="961"/>
                    </a:cubicBezTo>
                    <a:cubicBezTo>
                      <a:pt x="1409" y="961"/>
                      <a:pt x="1444" y="948"/>
                      <a:pt x="1468" y="948"/>
                    </a:cubicBezTo>
                    <a:cubicBezTo>
                      <a:pt x="1475" y="948"/>
                      <a:pt x="1481" y="950"/>
                      <a:pt x="1486" y="953"/>
                    </a:cubicBezTo>
                    <a:cubicBezTo>
                      <a:pt x="1515" y="967"/>
                      <a:pt x="1558" y="996"/>
                      <a:pt x="1594" y="1017"/>
                    </a:cubicBezTo>
                    <a:lnTo>
                      <a:pt x="1587" y="1082"/>
                    </a:lnTo>
                    <a:lnTo>
                      <a:pt x="1572" y="1191"/>
                    </a:lnTo>
                    <a:cubicBezTo>
                      <a:pt x="1479" y="1227"/>
                      <a:pt x="1457" y="1292"/>
                      <a:pt x="1486" y="1292"/>
                    </a:cubicBezTo>
                    <a:cubicBezTo>
                      <a:pt x="1565" y="1313"/>
                      <a:pt x="1637" y="1342"/>
                      <a:pt x="1702" y="1385"/>
                    </a:cubicBezTo>
                    <a:cubicBezTo>
                      <a:pt x="1709" y="1390"/>
                      <a:pt x="1716" y="1392"/>
                      <a:pt x="1721" y="1392"/>
                    </a:cubicBezTo>
                    <a:cubicBezTo>
                      <a:pt x="1750" y="1392"/>
                      <a:pt x="1762" y="1337"/>
                      <a:pt x="1774" y="1313"/>
                    </a:cubicBezTo>
                    <a:cubicBezTo>
                      <a:pt x="1782" y="1284"/>
                      <a:pt x="1782" y="1241"/>
                      <a:pt x="1774" y="1212"/>
                    </a:cubicBezTo>
                    <a:cubicBezTo>
                      <a:pt x="1767" y="1205"/>
                      <a:pt x="1778" y="1201"/>
                      <a:pt x="1792" y="1201"/>
                    </a:cubicBezTo>
                    <a:cubicBezTo>
                      <a:pt x="1807" y="1201"/>
                      <a:pt x="1825" y="1205"/>
                      <a:pt x="1832" y="1212"/>
                    </a:cubicBezTo>
                    <a:cubicBezTo>
                      <a:pt x="1836" y="1215"/>
                      <a:pt x="1840" y="1216"/>
                      <a:pt x="1844" y="1216"/>
                    </a:cubicBezTo>
                    <a:cubicBezTo>
                      <a:pt x="1859" y="1216"/>
                      <a:pt x="1871" y="1196"/>
                      <a:pt x="1883" y="1191"/>
                    </a:cubicBezTo>
                    <a:cubicBezTo>
                      <a:pt x="1897" y="1191"/>
                      <a:pt x="1904" y="1126"/>
                      <a:pt x="1911" y="1118"/>
                    </a:cubicBezTo>
                    <a:cubicBezTo>
                      <a:pt x="1919" y="1104"/>
                      <a:pt x="1883" y="1090"/>
                      <a:pt x="1883" y="1075"/>
                    </a:cubicBezTo>
                    <a:cubicBezTo>
                      <a:pt x="1875" y="1061"/>
                      <a:pt x="1810" y="1032"/>
                      <a:pt x="1789" y="1025"/>
                    </a:cubicBezTo>
                    <a:cubicBezTo>
                      <a:pt x="1767" y="1010"/>
                      <a:pt x="1760" y="967"/>
                      <a:pt x="1774" y="960"/>
                    </a:cubicBezTo>
                    <a:cubicBezTo>
                      <a:pt x="1782" y="953"/>
                      <a:pt x="1767" y="895"/>
                      <a:pt x="1753" y="873"/>
                    </a:cubicBezTo>
                    <a:cubicBezTo>
                      <a:pt x="1746" y="859"/>
                      <a:pt x="1673" y="837"/>
                      <a:pt x="1652" y="837"/>
                    </a:cubicBezTo>
                    <a:cubicBezTo>
                      <a:pt x="1630" y="837"/>
                      <a:pt x="1609" y="787"/>
                      <a:pt x="1594" y="779"/>
                    </a:cubicBezTo>
                    <a:cubicBezTo>
                      <a:pt x="1569" y="771"/>
                      <a:pt x="1546" y="767"/>
                      <a:pt x="1523" y="767"/>
                    </a:cubicBezTo>
                    <a:cubicBezTo>
                      <a:pt x="1506" y="767"/>
                      <a:pt x="1489" y="769"/>
                      <a:pt x="1471" y="772"/>
                    </a:cubicBezTo>
                    <a:cubicBezTo>
                      <a:pt x="1453" y="772"/>
                      <a:pt x="1419" y="725"/>
                      <a:pt x="1386" y="725"/>
                    </a:cubicBezTo>
                    <a:cubicBezTo>
                      <a:pt x="1381" y="725"/>
                      <a:pt x="1376" y="726"/>
                      <a:pt x="1371" y="729"/>
                    </a:cubicBezTo>
                    <a:cubicBezTo>
                      <a:pt x="1364" y="733"/>
                      <a:pt x="1358" y="734"/>
                      <a:pt x="1352" y="734"/>
                    </a:cubicBezTo>
                    <a:cubicBezTo>
                      <a:pt x="1323" y="734"/>
                      <a:pt x="1296" y="699"/>
                      <a:pt x="1284" y="693"/>
                    </a:cubicBezTo>
                    <a:cubicBezTo>
                      <a:pt x="1283" y="693"/>
                      <a:pt x="1282" y="692"/>
                      <a:pt x="1281" y="692"/>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2" name="Google Shape;6192;p54"/>
            <p:cNvSpPr/>
            <p:nvPr/>
          </p:nvSpPr>
          <p:spPr>
            <a:xfrm>
              <a:off x="2140388" y="3043500"/>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rot="5400000">
              <a:off x="2166579" y="3051828"/>
              <a:ext cx="388677" cy="377707"/>
            </a:xfrm>
            <a:custGeom>
              <a:rect b="b" l="l" r="r" t="t"/>
              <a:pathLst>
                <a:path extrusionOk="0" h="7437" w="7653">
                  <a:moveTo>
                    <a:pt x="6238" y="0"/>
                  </a:moveTo>
                  <a:cubicBezTo>
                    <a:pt x="5910" y="0"/>
                    <a:pt x="5531" y="75"/>
                    <a:pt x="5114" y="224"/>
                  </a:cubicBezTo>
                  <a:lnTo>
                    <a:pt x="5078" y="238"/>
                  </a:lnTo>
                  <a:lnTo>
                    <a:pt x="5135" y="253"/>
                  </a:lnTo>
                  <a:cubicBezTo>
                    <a:pt x="5541" y="105"/>
                    <a:pt x="5909" y="31"/>
                    <a:pt x="6228" y="31"/>
                  </a:cubicBezTo>
                  <a:cubicBezTo>
                    <a:pt x="6625" y="31"/>
                    <a:pt x="6946" y="144"/>
                    <a:pt x="7169" y="368"/>
                  </a:cubicBezTo>
                  <a:cubicBezTo>
                    <a:pt x="7573" y="772"/>
                    <a:pt x="7609" y="1493"/>
                    <a:pt x="7285" y="2409"/>
                  </a:cubicBezTo>
                  <a:cubicBezTo>
                    <a:pt x="6946" y="3340"/>
                    <a:pt x="6261" y="4357"/>
                    <a:pt x="5359" y="5258"/>
                  </a:cubicBezTo>
                  <a:cubicBezTo>
                    <a:pt x="4457" y="6160"/>
                    <a:pt x="3448" y="6845"/>
                    <a:pt x="2510" y="7177"/>
                  </a:cubicBezTo>
                  <a:cubicBezTo>
                    <a:pt x="2097" y="7326"/>
                    <a:pt x="1723" y="7401"/>
                    <a:pt x="1401" y="7401"/>
                  </a:cubicBezTo>
                  <a:cubicBezTo>
                    <a:pt x="1008" y="7401"/>
                    <a:pt x="691" y="7290"/>
                    <a:pt x="469" y="7068"/>
                  </a:cubicBezTo>
                  <a:cubicBezTo>
                    <a:pt x="116" y="6715"/>
                    <a:pt x="43" y="6095"/>
                    <a:pt x="260" y="5330"/>
                  </a:cubicBezTo>
                  <a:cubicBezTo>
                    <a:pt x="253" y="5316"/>
                    <a:pt x="245" y="5287"/>
                    <a:pt x="238" y="5265"/>
                  </a:cubicBezTo>
                  <a:lnTo>
                    <a:pt x="238" y="5265"/>
                  </a:lnTo>
                  <a:cubicBezTo>
                    <a:pt x="0" y="6073"/>
                    <a:pt x="72" y="6722"/>
                    <a:pt x="440" y="7090"/>
                  </a:cubicBezTo>
                  <a:cubicBezTo>
                    <a:pt x="671" y="7321"/>
                    <a:pt x="1003" y="7436"/>
                    <a:pt x="1407" y="7436"/>
                  </a:cubicBezTo>
                  <a:cubicBezTo>
                    <a:pt x="1789" y="7422"/>
                    <a:pt x="2164" y="7350"/>
                    <a:pt x="2524" y="7213"/>
                  </a:cubicBezTo>
                  <a:cubicBezTo>
                    <a:pt x="3462" y="6874"/>
                    <a:pt x="4479" y="6188"/>
                    <a:pt x="5381" y="5280"/>
                  </a:cubicBezTo>
                  <a:cubicBezTo>
                    <a:pt x="6282" y="4378"/>
                    <a:pt x="6975" y="3361"/>
                    <a:pt x="7314" y="2424"/>
                  </a:cubicBezTo>
                  <a:cubicBezTo>
                    <a:pt x="7652" y="1479"/>
                    <a:pt x="7609" y="758"/>
                    <a:pt x="7198" y="339"/>
                  </a:cubicBezTo>
                  <a:cubicBezTo>
                    <a:pt x="6968" y="113"/>
                    <a:pt x="6641" y="0"/>
                    <a:pt x="623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4" name="Google Shape;6194;p54"/>
          <p:cNvGrpSpPr/>
          <p:nvPr/>
        </p:nvGrpSpPr>
        <p:grpSpPr>
          <a:xfrm>
            <a:off x="6204707" y="3202278"/>
            <a:ext cx="1928879" cy="1118124"/>
            <a:chOff x="1397225" y="1410350"/>
            <a:chExt cx="4786300" cy="2774500"/>
          </a:xfrm>
        </p:grpSpPr>
        <p:grpSp>
          <p:nvGrpSpPr>
            <p:cNvPr id="6195" name="Google Shape;6195;p54"/>
            <p:cNvGrpSpPr/>
            <p:nvPr/>
          </p:nvGrpSpPr>
          <p:grpSpPr>
            <a:xfrm>
              <a:off x="4293400" y="2574725"/>
              <a:ext cx="84425" cy="80100"/>
              <a:chOff x="4293400" y="2574725"/>
              <a:chExt cx="84425" cy="80100"/>
            </a:xfrm>
          </p:grpSpPr>
          <p:sp>
            <p:nvSpPr>
              <p:cNvPr id="6196" name="Google Shape;6196;p54"/>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AC8D3"/>
              </a:solidFill>
              <a:ln>
                <a:noFill/>
              </a:ln>
            </p:spPr>
          </p:sp>
          <p:sp>
            <p:nvSpPr>
              <p:cNvPr id="6197" name="Google Shape;6197;p54"/>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8" name="Google Shape;6198;p54"/>
            <p:cNvGrpSpPr/>
            <p:nvPr/>
          </p:nvGrpSpPr>
          <p:grpSpPr>
            <a:xfrm>
              <a:off x="4000175" y="1462675"/>
              <a:ext cx="1917275" cy="1140875"/>
              <a:chOff x="4000175" y="1462675"/>
              <a:chExt cx="1917275" cy="1140875"/>
            </a:xfrm>
          </p:grpSpPr>
          <p:sp>
            <p:nvSpPr>
              <p:cNvPr id="6199" name="Google Shape;6199;p54"/>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AC8D3"/>
              </a:solidFill>
              <a:ln>
                <a:noFill/>
              </a:ln>
            </p:spPr>
          </p:sp>
          <p:grpSp>
            <p:nvGrpSpPr>
              <p:cNvPr id="6200" name="Google Shape;6200;p54"/>
              <p:cNvGrpSpPr/>
              <p:nvPr/>
            </p:nvGrpSpPr>
            <p:grpSpPr>
              <a:xfrm>
                <a:off x="4000175" y="1462675"/>
                <a:ext cx="1917275" cy="1140875"/>
                <a:chOff x="4000175" y="1462675"/>
                <a:chExt cx="1917275" cy="1140875"/>
              </a:xfrm>
            </p:grpSpPr>
            <p:sp>
              <p:nvSpPr>
                <p:cNvPr id="6201" name="Google Shape;6201;p54"/>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AC8D3"/>
                </a:solidFill>
                <a:ln>
                  <a:noFill/>
                </a:ln>
              </p:spPr>
            </p:sp>
            <p:sp>
              <p:nvSpPr>
                <p:cNvPr id="6202" name="Google Shape;6202;p54"/>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07" name="Google Shape;6207;p54"/>
            <p:cNvGrpSpPr/>
            <p:nvPr/>
          </p:nvGrpSpPr>
          <p:grpSpPr>
            <a:xfrm>
              <a:off x="3960625" y="2587825"/>
              <a:ext cx="94050" cy="104125"/>
              <a:chOff x="3960625" y="2587825"/>
              <a:chExt cx="94050" cy="104125"/>
            </a:xfrm>
          </p:grpSpPr>
          <p:sp>
            <p:nvSpPr>
              <p:cNvPr id="6208" name="Google Shape;6208;p54"/>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AC8D3"/>
              </a:solidFill>
              <a:ln>
                <a:noFill/>
              </a:ln>
            </p:spPr>
          </p:sp>
          <p:sp>
            <p:nvSpPr>
              <p:cNvPr id="6209" name="Google Shape;6209;p54"/>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0" name="Google Shape;6210;p54"/>
            <p:cNvGrpSpPr/>
            <p:nvPr/>
          </p:nvGrpSpPr>
          <p:grpSpPr>
            <a:xfrm>
              <a:off x="3765350" y="2500900"/>
              <a:ext cx="173600" cy="187925"/>
              <a:chOff x="3765350" y="2500900"/>
              <a:chExt cx="173600" cy="187925"/>
            </a:xfrm>
          </p:grpSpPr>
          <p:sp>
            <p:nvSpPr>
              <p:cNvPr id="6211" name="Google Shape;6211;p54"/>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AC8D3"/>
              </a:solidFill>
              <a:ln>
                <a:noFill/>
              </a:ln>
            </p:spPr>
          </p:sp>
          <p:sp>
            <p:nvSpPr>
              <p:cNvPr id="6212" name="Google Shape;6212;p54"/>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7" name="Google Shape;6217;p54"/>
            <p:cNvGrpSpPr/>
            <p:nvPr/>
          </p:nvGrpSpPr>
          <p:grpSpPr>
            <a:xfrm>
              <a:off x="3750475" y="2481850"/>
              <a:ext cx="85125" cy="51800"/>
              <a:chOff x="3750475" y="2481850"/>
              <a:chExt cx="85125" cy="51800"/>
            </a:xfrm>
          </p:grpSpPr>
          <p:sp>
            <p:nvSpPr>
              <p:cNvPr id="6218" name="Google Shape;6218;p54"/>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AC8D3"/>
              </a:solidFill>
              <a:ln>
                <a:noFill/>
              </a:ln>
            </p:spPr>
          </p:sp>
        </p:grpSp>
        <p:grpSp>
          <p:nvGrpSpPr>
            <p:cNvPr id="6220" name="Google Shape;6220;p54"/>
            <p:cNvGrpSpPr/>
            <p:nvPr/>
          </p:nvGrpSpPr>
          <p:grpSpPr>
            <a:xfrm>
              <a:off x="3627175" y="2432450"/>
              <a:ext cx="172100" cy="169075"/>
              <a:chOff x="3627175" y="2432450"/>
              <a:chExt cx="172100" cy="169075"/>
            </a:xfrm>
          </p:grpSpPr>
          <p:sp>
            <p:nvSpPr>
              <p:cNvPr id="6221" name="Google Shape;6221;p54"/>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AC8D3"/>
              </a:solidFill>
              <a:ln>
                <a:noFill/>
              </a:ln>
            </p:spPr>
          </p:sp>
          <p:sp>
            <p:nvSpPr>
              <p:cNvPr id="6223" name="Google Shape;6223;p54"/>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AC8D3"/>
              </a:solidFill>
              <a:ln>
                <a:noFill/>
              </a:ln>
            </p:spPr>
          </p:sp>
        </p:grpSp>
        <p:grpSp>
          <p:nvGrpSpPr>
            <p:cNvPr id="6224" name="Google Shape;6224;p54"/>
            <p:cNvGrpSpPr/>
            <p:nvPr/>
          </p:nvGrpSpPr>
          <p:grpSpPr>
            <a:xfrm>
              <a:off x="3561536" y="2585450"/>
              <a:ext cx="61539" cy="99045"/>
              <a:chOff x="3561536" y="2585450"/>
              <a:chExt cx="61539" cy="99045"/>
            </a:xfrm>
          </p:grpSpPr>
          <p:sp>
            <p:nvSpPr>
              <p:cNvPr id="6225" name="Google Shape;6225;p54"/>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AC8D3"/>
              </a:solidFill>
              <a:ln>
                <a:noFill/>
              </a:ln>
            </p:spPr>
          </p:sp>
        </p:grpSp>
        <p:grpSp>
          <p:nvGrpSpPr>
            <p:cNvPr id="6227" name="Google Shape;6227;p54"/>
            <p:cNvGrpSpPr/>
            <p:nvPr/>
          </p:nvGrpSpPr>
          <p:grpSpPr>
            <a:xfrm>
              <a:off x="3906325" y="1984500"/>
              <a:ext cx="156075" cy="262825"/>
              <a:chOff x="3906325" y="1984500"/>
              <a:chExt cx="156075" cy="262825"/>
            </a:xfrm>
          </p:grpSpPr>
          <p:sp>
            <p:nvSpPr>
              <p:cNvPr id="6228" name="Google Shape;6228;p54"/>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AC8D3"/>
              </a:solidFill>
              <a:ln>
                <a:noFill/>
              </a:ln>
            </p:spPr>
          </p:sp>
          <p:sp>
            <p:nvSpPr>
              <p:cNvPr id="6229" name="Google Shape;6229;p54"/>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0" name="Google Shape;6230;p54"/>
            <p:cNvGrpSpPr/>
            <p:nvPr/>
          </p:nvGrpSpPr>
          <p:grpSpPr>
            <a:xfrm>
              <a:off x="1397225" y="1637375"/>
              <a:ext cx="1401575" cy="1228250"/>
              <a:chOff x="1397225" y="1637375"/>
              <a:chExt cx="1401575" cy="1228250"/>
            </a:xfrm>
          </p:grpSpPr>
          <p:sp>
            <p:nvSpPr>
              <p:cNvPr id="6231" name="Google Shape;6231;p54"/>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AC8D3"/>
              </a:solidFill>
              <a:ln>
                <a:noFill/>
              </a:ln>
            </p:spPr>
          </p:sp>
          <p:grpSp>
            <p:nvGrpSpPr>
              <p:cNvPr id="6232" name="Google Shape;6232;p54"/>
              <p:cNvGrpSpPr/>
              <p:nvPr/>
            </p:nvGrpSpPr>
            <p:grpSpPr>
              <a:xfrm>
                <a:off x="1397225" y="1637375"/>
                <a:ext cx="1398775" cy="1228250"/>
                <a:chOff x="1397225" y="1637375"/>
                <a:chExt cx="1398775" cy="1228250"/>
              </a:xfrm>
            </p:grpSpPr>
            <p:sp>
              <p:nvSpPr>
                <p:cNvPr id="6233" name="Google Shape;6233;p54"/>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35" name="Google Shape;6235;p54"/>
            <p:cNvGrpSpPr/>
            <p:nvPr/>
          </p:nvGrpSpPr>
          <p:grpSpPr>
            <a:xfrm>
              <a:off x="2605700" y="3152850"/>
              <a:ext cx="594125" cy="616250"/>
              <a:chOff x="2605700" y="3152850"/>
              <a:chExt cx="594125" cy="616250"/>
            </a:xfrm>
          </p:grpSpPr>
          <p:sp>
            <p:nvSpPr>
              <p:cNvPr id="6236" name="Google Shape;6236;p54"/>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AC8D3"/>
              </a:solidFill>
              <a:ln>
                <a:noFill/>
              </a:ln>
            </p:spPr>
          </p:sp>
          <p:sp>
            <p:nvSpPr>
              <p:cNvPr id="6237" name="Google Shape;6237;p54"/>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8" name="Google Shape;6238;p54"/>
            <p:cNvGrpSpPr/>
            <p:nvPr/>
          </p:nvGrpSpPr>
          <p:grpSpPr>
            <a:xfrm>
              <a:off x="2680375" y="3423800"/>
              <a:ext cx="182975" cy="761050"/>
              <a:chOff x="2680375" y="3423800"/>
              <a:chExt cx="182975" cy="761050"/>
            </a:xfrm>
          </p:grpSpPr>
          <p:sp>
            <p:nvSpPr>
              <p:cNvPr id="6239" name="Google Shape;6239;p54"/>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AC8D3"/>
              </a:solidFill>
              <a:ln>
                <a:noFill/>
              </a:ln>
            </p:spPr>
          </p:sp>
          <p:sp>
            <p:nvSpPr>
              <p:cNvPr id="6240" name="Google Shape;6240;p54"/>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54"/>
            <p:cNvGrpSpPr/>
            <p:nvPr/>
          </p:nvGrpSpPr>
          <p:grpSpPr>
            <a:xfrm>
              <a:off x="3918000" y="3561900"/>
              <a:ext cx="236225" cy="207100"/>
              <a:chOff x="3918000" y="3561900"/>
              <a:chExt cx="236225" cy="207100"/>
            </a:xfrm>
          </p:grpSpPr>
          <p:sp>
            <p:nvSpPr>
              <p:cNvPr id="6242" name="Google Shape;6242;p54"/>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AC8D3"/>
              </a:solidFill>
              <a:ln>
                <a:noFill/>
              </a:ln>
            </p:spPr>
          </p:sp>
          <p:sp>
            <p:nvSpPr>
              <p:cNvPr id="6243" name="Google Shape;6243;p54"/>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44" name="Google Shape;6244;p54"/>
            <p:cNvSpPr/>
            <p:nvPr/>
          </p:nvSpPr>
          <p:spPr>
            <a:xfrm>
              <a:off x="2736350" y="2969700"/>
              <a:ext cx="39250" cy="12050"/>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2668350" y="2948250"/>
              <a:ext cx="55475" cy="36625"/>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2980100" y="1451675"/>
              <a:ext cx="608375" cy="778925"/>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7" name="Google Shape;6247;p54"/>
            <p:cNvGrpSpPr/>
            <p:nvPr/>
          </p:nvGrpSpPr>
          <p:grpSpPr>
            <a:xfrm>
              <a:off x="1922950" y="1410350"/>
              <a:ext cx="1252825" cy="1162875"/>
              <a:chOff x="1922950" y="1410350"/>
              <a:chExt cx="1252825" cy="1162875"/>
            </a:xfrm>
          </p:grpSpPr>
          <p:sp>
            <p:nvSpPr>
              <p:cNvPr id="6248" name="Google Shape;6248;p54"/>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64" name="Google Shape;6264;p54"/>
            <p:cNvSpPr/>
            <p:nvPr/>
          </p:nvSpPr>
          <p:spPr>
            <a:xfrm>
              <a:off x="2577325" y="2970225"/>
              <a:ext cx="32450" cy="13100"/>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2632250" y="2947725"/>
              <a:ext cx="41350" cy="29325"/>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2485775" y="2895925"/>
              <a:ext cx="153825" cy="54950"/>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2901125" y="4083350"/>
              <a:ext cx="39250" cy="22525"/>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2506700" y="3102550"/>
              <a:ext cx="80075" cy="36650"/>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464350" y="3080075"/>
              <a:ext cx="48650" cy="45525"/>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438700" y="3020425"/>
              <a:ext cx="67500" cy="66975"/>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416725" y="3006825"/>
              <a:ext cx="91575" cy="46050"/>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2404175" y="3031950"/>
              <a:ext cx="36125" cy="20925"/>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2420400" y="2972825"/>
              <a:ext cx="16750" cy="36650"/>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2374900" y="2981200"/>
              <a:ext cx="59650" cy="62800"/>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2050050" y="2725400"/>
              <a:ext cx="412225" cy="305525"/>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2916800" y="3161675"/>
              <a:ext cx="40825" cy="58600"/>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2866075" y="3155900"/>
              <a:ext cx="58075" cy="63325"/>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2816900" y="3119825"/>
              <a:ext cx="72725" cy="109350"/>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2646900" y="3064375"/>
              <a:ext cx="192000" cy="172650"/>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2561625" y="3060700"/>
              <a:ext cx="173700" cy="247450"/>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2531825" y="3224950"/>
              <a:ext cx="85800" cy="94200"/>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2527100" y="3246400"/>
              <a:ext cx="186250" cy="274650"/>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2700250" y="3389200"/>
              <a:ext cx="179975" cy="200900"/>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2809050" y="3531500"/>
              <a:ext cx="123475" cy="130275"/>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2884375" y="3700450"/>
              <a:ext cx="73250" cy="83200"/>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6" name="Google Shape;6286;p54"/>
            <p:cNvGrpSpPr/>
            <p:nvPr/>
          </p:nvGrpSpPr>
          <p:grpSpPr>
            <a:xfrm>
              <a:off x="2711750" y="3572300"/>
              <a:ext cx="230725" cy="598425"/>
              <a:chOff x="2711750" y="3572300"/>
              <a:chExt cx="230725" cy="598425"/>
            </a:xfrm>
          </p:grpSpPr>
          <p:sp>
            <p:nvSpPr>
              <p:cNvPr id="6287" name="Google Shape;6287;p54"/>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9" name="Google Shape;6289;p54"/>
            <p:cNvSpPr/>
            <p:nvPr/>
          </p:nvSpPr>
          <p:spPr>
            <a:xfrm>
              <a:off x="5404100" y="2847275"/>
              <a:ext cx="26175" cy="61250"/>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90" name="Google Shape;6290;p54"/>
            <p:cNvGrpSpPr/>
            <p:nvPr/>
          </p:nvGrpSpPr>
          <p:grpSpPr>
            <a:xfrm>
              <a:off x="3781475" y="1624825"/>
              <a:ext cx="153300" cy="166375"/>
              <a:chOff x="3781475" y="1624825"/>
              <a:chExt cx="153300" cy="166375"/>
            </a:xfrm>
          </p:grpSpPr>
          <p:sp>
            <p:nvSpPr>
              <p:cNvPr id="6291" name="Google Shape;6291;p54"/>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5" name="Google Shape;6295;p54"/>
            <p:cNvSpPr/>
            <p:nvPr/>
          </p:nvSpPr>
          <p:spPr>
            <a:xfrm>
              <a:off x="5511350" y="2436650"/>
              <a:ext cx="175250" cy="3071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5440200" y="2597250"/>
              <a:ext cx="60175" cy="83725"/>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5410900" y="2501000"/>
              <a:ext cx="68550" cy="117725"/>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4855375" y="2348250"/>
              <a:ext cx="444650" cy="209800"/>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5730000" y="3287725"/>
              <a:ext cx="141250" cy="120875"/>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5413525" y="2961325"/>
              <a:ext cx="115100" cy="200900"/>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5472625" y="3375600"/>
              <a:ext cx="56000" cy="29325"/>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02" name="Google Shape;6302;p54"/>
            <p:cNvGrpSpPr/>
            <p:nvPr/>
          </p:nvGrpSpPr>
          <p:grpSpPr>
            <a:xfrm>
              <a:off x="5068275" y="3161675"/>
              <a:ext cx="664875" cy="222850"/>
              <a:chOff x="5068275" y="3161675"/>
              <a:chExt cx="664875" cy="222850"/>
            </a:xfrm>
          </p:grpSpPr>
          <p:sp>
            <p:nvSpPr>
              <p:cNvPr id="6303" name="Google Shape;6303;p54"/>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7" name="Google Shape;6307;p54"/>
            <p:cNvSpPr/>
            <p:nvPr/>
          </p:nvSpPr>
          <p:spPr>
            <a:xfrm>
              <a:off x="5139425" y="3145975"/>
              <a:ext cx="62800" cy="8215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5279075" y="3142825"/>
              <a:ext cx="137075" cy="9262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5150925" y="2887575"/>
              <a:ext cx="119300" cy="230700"/>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5166625" y="3025150"/>
              <a:ext cx="75875" cy="6540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5123725" y="2903250"/>
              <a:ext cx="117200" cy="135525"/>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5089200" y="2934650"/>
              <a:ext cx="121900" cy="227050"/>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5009700" y="2810675"/>
              <a:ext cx="128175" cy="288250"/>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4941700" y="2836825"/>
              <a:ext cx="74300" cy="95750"/>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3787225" y="2293850"/>
              <a:ext cx="55475" cy="6802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3743300" y="1958025"/>
              <a:ext cx="290325" cy="33742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3823325" y="2021850"/>
              <a:ext cx="143875" cy="324875"/>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3976075" y="2250975"/>
              <a:ext cx="57550" cy="52325"/>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3949400" y="2288625"/>
              <a:ext cx="91550" cy="49725"/>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3952525" y="2322625"/>
              <a:ext cx="71175" cy="52325"/>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3986525" y="2326300"/>
              <a:ext cx="120875" cy="93650"/>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3903350" y="2478500"/>
              <a:ext cx="83200" cy="53900"/>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3910150" y="2462825"/>
              <a:ext cx="71700" cy="31400"/>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3947825" y="2585750"/>
              <a:ext cx="27225" cy="52325"/>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3934750" y="2566400"/>
              <a:ext cx="26175" cy="32975"/>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3895525" y="2538675"/>
              <a:ext cx="54425" cy="4762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3865700" y="2510950"/>
              <a:ext cx="42400" cy="26700"/>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3811300" y="2470650"/>
              <a:ext cx="99925" cy="48150"/>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3867800" y="2355575"/>
              <a:ext cx="132350" cy="111450"/>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3841625" y="2432475"/>
              <a:ext cx="105700" cy="46050"/>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3759500" y="2356100"/>
              <a:ext cx="120350" cy="143875"/>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3727600" y="2387500"/>
              <a:ext cx="51800" cy="47100"/>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3722900" y="2426200"/>
              <a:ext cx="40825" cy="35075"/>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3758475" y="2449750"/>
              <a:ext cx="9950" cy="141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3552375" y="2346700"/>
              <a:ext cx="58075" cy="76900"/>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6" name="Google Shape;6336;p54"/>
            <p:cNvGrpSpPr/>
            <p:nvPr/>
          </p:nvGrpSpPr>
          <p:grpSpPr>
            <a:xfrm>
              <a:off x="3586375" y="2281300"/>
              <a:ext cx="125025" cy="175275"/>
              <a:chOff x="3586375" y="2281300"/>
              <a:chExt cx="125025" cy="175275"/>
            </a:xfrm>
          </p:grpSpPr>
          <p:sp>
            <p:nvSpPr>
              <p:cNvPr id="6337" name="Google Shape;6337;p54"/>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9" name="Google Shape;6339;p54"/>
            <p:cNvSpPr/>
            <p:nvPr/>
          </p:nvSpPr>
          <p:spPr>
            <a:xfrm>
              <a:off x="4300900" y="3419025"/>
              <a:ext cx="109875" cy="205600"/>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40" name="Google Shape;6340;p54"/>
            <p:cNvGrpSpPr/>
            <p:nvPr/>
          </p:nvGrpSpPr>
          <p:grpSpPr>
            <a:xfrm>
              <a:off x="5298975" y="3412225"/>
              <a:ext cx="576450" cy="616225"/>
              <a:chOff x="5298975" y="3412225"/>
              <a:chExt cx="576450" cy="616225"/>
            </a:xfrm>
          </p:grpSpPr>
          <p:sp>
            <p:nvSpPr>
              <p:cNvPr id="6341" name="Google Shape;6341;p54"/>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3" name="Google Shape;6343;p54"/>
            <p:cNvGrpSpPr/>
            <p:nvPr/>
          </p:nvGrpSpPr>
          <p:grpSpPr>
            <a:xfrm>
              <a:off x="5952300" y="3852150"/>
              <a:ext cx="231225" cy="287200"/>
              <a:chOff x="5952300" y="3852150"/>
              <a:chExt cx="231225" cy="287200"/>
            </a:xfrm>
          </p:grpSpPr>
          <p:sp>
            <p:nvSpPr>
              <p:cNvPr id="6344" name="Google Shape;6344;p54"/>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46" name="Google Shape;6346;p54"/>
            <p:cNvSpPr/>
            <p:nvPr/>
          </p:nvSpPr>
          <p:spPr>
            <a:xfrm>
              <a:off x="3399625" y="2088800"/>
              <a:ext cx="127125" cy="77450"/>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4616850" y="2275025"/>
              <a:ext cx="885625" cy="661225"/>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5150925" y="2903250"/>
              <a:ext cx="1600" cy="2125"/>
            </a:xfrm>
            <a:custGeom>
              <a:rect b="b" l="l" r="r" t="t"/>
              <a:pathLst>
                <a:path extrusionOk="0" h="85" w="64">
                  <a:moveTo>
                    <a:pt x="63" y="85"/>
                  </a:moveTo>
                  <a:lnTo>
                    <a:pt x="1" y="1"/>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5134200" y="2918425"/>
              <a:ext cx="2625" cy="2650"/>
            </a:xfrm>
            <a:custGeom>
              <a:rect b="b" l="l" r="r" t="t"/>
              <a:pathLst>
                <a:path extrusionOk="0" h="106" w="105">
                  <a:moveTo>
                    <a:pt x="0" y="105"/>
                  </a:moveTo>
                  <a:lnTo>
                    <a:pt x="105" y="1"/>
                  </a:lnTo>
                  <a:lnTo>
                    <a:pt x="10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4608475" y="2660550"/>
              <a:ext cx="5275" cy="1600"/>
            </a:xfrm>
            <a:custGeom>
              <a:rect b="b" l="l" r="r" t="t"/>
              <a:pathLst>
                <a:path extrusionOk="0" h="64" w="211">
                  <a:moveTo>
                    <a:pt x="210" y="0"/>
                  </a:moveTo>
                  <a:lnTo>
                    <a:pt x="1" y="63"/>
                  </a:lnTo>
                  <a:lnTo>
                    <a:pt x="22"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4302475" y="2310075"/>
              <a:ext cx="547700" cy="287725"/>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4443200" y="2520875"/>
              <a:ext cx="231750" cy="144400"/>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4401875" y="2571100"/>
              <a:ext cx="207150" cy="130275"/>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54" name="Google Shape;6354;p54"/>
            <p:cNvGrpSpPr/>
            <p:nvPr/>
          </p:nvGrpSpPr>
          <p:grpSpPr>
            <a:xfrm>
              <a:off x="4842300" y="3099950"/>
              <a:ext cx="31425" cy="59650"/>
              <a:chOff x="4842300" y="3099950"/>
              <a:chExt cx="31425" cy="59650"/>
            </a:xfrm>
          </p:grpSpPr>
          <p:sp>
            <p:nvSpPr>
              <p:cNvPr id="6355" name="Google Shape;6355;p54"/>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59" name="Google Shape;6359;p54"/>
            <p:cNvSpPr/>
            <p:nvPr/>
          </p:nvSpPr>
          <p:spPr>
            <a:xfrm>
              <a:off x="4663400" y="2731150"/>
              <a:ext cx="405425" cy="396025"/>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4822425" y="2778250"/>
              <a:ext cx="119300" cy="63825"/>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4547800" y="2671000"/>
              <a:ext cx="200375" cy="220775"/>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4533150" y="2640675"/>
              <a:ext cx="191475" cy="159550"/>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3978150" y="2401100"/>
              <a:ext cx="237525" cy="148050"/>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4036750" y="2474325"/>
              <a:ext cx="49725" cy="55475"/>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3957250" y="2483750"/>
              <a:ext cx="127650" cy="81625"/>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3989150" y="2555400"/>
              <a:ext cx="83725" cy="52850"/>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67" name="Google Shape;6367;p54"/>
            <p:cNvGrpSpPr/>
            <p:nvPr/>
          </p:nvGrpSpPr>
          <p:grpSpPr>
            <a:xfrm>
              <a:off x="3866750" y="2520350"/>
              <a:ext cx="78475" cy="60700"/>
              <a:chOff x="3866750" y="2520350"/>
              <a:chExt cx="78475" cy="60700"/>
            </a:xfrm>
          </p:grpSpPr>
          <p:sp>
            <p:nvSpPr>
              <p:cNvPr id="6368" name="Google Shape;6368;p54"/>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2" name="Google Shape;6372;p54"/>
            <p:cNvSpPr/>
            <p:nvPr/>
          </p:nvSpPr>
          <p:spPr>
            <a:xfrm>
              <a:off x="3799775" y="2577900"/>
              <a:ext cx="14675" cy="29325"/>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3567525" y="2564825"/>
              <a:ext cx="160625" cy="134450"/>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4298300" y="2628625"/>
              <a:ext cx="25125" cy="19925"/>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4292025" y="2631250"/>
              <a:ext cx="295050" cy="237500"/>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4277375" y="2602475"/>
              <a:ext cx="51800" cy="43975"/>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4044600" y="2592025"/>
              <a:ext cx="260525" cy="107250"/>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4041450" y="2592550"/>
              <a:ext cx="39775" cy="35075"/>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4231325" y="2673625"/>
              <a:ext cx="139700" cy="134450"/>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4345375" y="2791325"/>
              <a:ext cx="25125" cy="25650"/>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4136125" y="2704475"/>
              <a:ext cx="32475" cy="18350"/>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4184250" y="2677275"/>
              <a:ext cx="90000" cy="80075"/>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4165950" y="2741625"/>
              <a:ext cx="22000" cy="63850"/>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4185300" y="2741625"/>
              <a:ext cx="5775" cy="13100"/>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4179025" y="2755750"/>
              <a:ext cx="7875" cy="18325"/>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4179025" y="2721750"/>
              <a:ext cx="18850" cy="23550"/>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4180075" y="2740050"/>
              <a:ext cx="58075" cy="71700"/>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4179025" y="2758875"/>
              <a:ext cx="299225" cy="252175"/>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4409700" y="2852525"/>
              <a:ext cx="11025" cy="24075"/>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4421225" y="2854100"/>
              <a:ext cx="69075" cy="54425"/>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4434300" y="2866125"/>
              <a:ext cx="108300" cy="133400"/>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4483475" y="2847275"/>
              <a:ext cx="5775" cy="13125"/>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4300375" y="2959750"/>
              <a:ext cx="153825" cy="99925"/>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4035700" y="2769350"/>
              <a:ext cx="180500" cy="151725"/>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4003800" y="2919475"/>
              <a:ext cx="238550" cy="273600"/>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4166475" y="3025650"/>
              <a:ext cx="219725" cy="166900"/>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4213550" y="2979100"/>
              <a:ext cx="96800" cy="85825"/>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4292025" y="3059150"/>
              <a:ext cx="21975" cy="26175"/>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4282600" y="3069600"/>
              <a:ext cx="148050" cy="196175"/>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4175375" y="3163750"/>
              <a:ext cx="121375" cy="147025"/>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4145025" y="3258950"/>
              <a:ext cx="11000" cy="25"/>
            </a:xfrm>
            <a:custGeom>
              <a:rect b="b" l="l" r="r" t="t"/>
              <a:pathLst>
                <a:path extrusionOk="0" h="1" w="440">
                  <a:moveTo>
                    <a:pt x="1" y="1"/>
                  </a:moveTo>
                  <a:lnTo>
                    <a:pt x="210" y="1"/>
                  </a:lnTo>
                  <a:lnTo>
                    <a:pt x="440" y="1"/>
                  </a:lnTo>
                  <a:lnTo>
                    <a:pt x="2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4115200" y="3182075"/>
              <a:ext cx="83725" cy="82675"/>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3898125" y="3081625"/>
              <a:ext cx="188350" cy="127150"/>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3821225" y="2747900"/>
              <a:ext cx="223400" cy="207700"/>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3792975" y="2679900"/>
              <a:ext cx="57050" cy="111450"/>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3568575" y="2683550"/>
              <a:ext cx="289825" cy="280400"/>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3511050" y="2702400"/>
              <a:ext cx="167400" cy="132350"/>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3450875" y="2834200"/>
              <a:ext cx="118775" cy="95225"/>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3450375" y="2838400"/>
              <a:ext cx="170550" cy="18780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3518375" y="2873975"/>
              <a:ext cx="235400" cy="218150"/>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3617750" y="3020950"/>
              <a:ext cx="108825" cy="79025"/>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3442525" y="2997925"/>
              <a:ext cx="93125" cy="68050"/>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3452975" y="3056525"/>
              <a:ext cx="44500" cy="26700"/>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14" name="Google Shape;6414;p54"/>
            <p:cNvGrpSpPr/>
            <p:nvPr/>
          </p:nvGrpSpPr>
          <p:grpSpPr>
            <a:xfrm>
              <a:off x="3450375" y="3038225"/>
              <a:ext cx="132875" cy="99400"/>
              <a:chOff x="3450375" y="3038225"/>
              <a:chExt cx="132875" cy="99400"/>
            </a:xfrm>
          </p:grpSpPr>
          <p:sp>
            <p:nvSpPr>
              <p:cNvPr id="6415" name="Google Shape;6415;p54"/>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17" name="Google Shape;6417;p54"/>
            <p:cNvSpPr/>
            <p:nvPr/>
          </p:nvSpPr>
          <p:spPr>
            <a:xfrm>
              <a:off x="3503200" y="3095750"/>
              <a:ext cx="40300" cy="48150"/>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3529350" y="3117725"/>
              <a:ext cx="58600" cy="62800"/>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3570150" y="3086875"/>
              <a:ext cx="89475" cy="94175"/>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3647050" y="3079025"/>
              <a:ext cx="61225" cy="95750"/>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3689950" y="3079025"/>
              <a:ext cx="29300" cy="77950"/>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3705625" y="3059150"/>
              <a:ext cx="45025" cy="94175"/>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3881925" y="2896975"/>
              <a:ext cx="150650" cy="239600"/>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3863600" y="3051825"/>
              <a:ext cx="4725" cy="2625"/>
            </a:xfrm>
            <a:custGeom>
              <a:rect b="b" l="l" r="r" t="t"/>
              <a:pathLst>
                <a:path extrusionOk="0" h="105" w="189">
                  <a:moveTo>
                    <a:pt x="189" y="0"/>
                  </a:moveTo>
                  <a:lnTo>
                    <a:pt x="1" y="42"/>
                  </a:lnTo>
                  <a:lnTo>
                    <a:pt x="63" y="105"/>
                  </a:lnTo>
                  <a:lnTo>
                    <a:pt x="168" y="84"/>
                  </a:lnTo>
                  <a:lnTo>
                    <a:pt x="18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3695700" y="2900125"/>
              <a:ext cx="220250" cy="171075"/>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3732825" y="3041350"/>
              <a:ext cx="165325" cy="141775"/>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3813400" y="3053900"/>
              <a:ext cx="109850" cy="164800"/>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3813900" y="3211875"/>
              <a:ext cx="82675" cy="89475"/>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3821750" y="3213450"/>
              <a:ext cx="29325" cy="18850"/>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3848425" y="3188875"/>
              <a:ext cx="110925" cy="129750"/>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3860475" y="3308125"/>
              <a:ext cx="15700" cy="21475"/>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4111550" y="3257925"/>
              <a:ext cx="161650" cy="164775"/>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4106850" y="3261050"/>
              <a:ext cx="29300" cy="24100"/>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4106850" y="3275175"/>
              <a:ext cx="28775" cy="35075"/>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3862550" y="3166900"/>
              <a:ext cx="275700" cy="273075"/>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4159150" y="3380850"/>
              <a:ext cx="46050" cy="116150"/>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4001175" y="3363575"/>
              <a:ext cx="170550" cy="145450"/>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3852625" y="3330100"/>
              <a:ext cx="181000" cy="178925"/>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4046675" y="3472375"/>
              <a:ext cx="113025" cy="103075"/>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3968750" y="3504300"/>
              <a:ext cx="135500" cy="135500"/>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3853150" y="3491725"/>
              <a:ext cx="193550" cy="182075"/>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4123050" y="3397575"/>
              <a:ext cx="150675" cy="242750"/>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4120450" y="3622500"/>
              <a:ext cx="20950" cy="23575"/>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4064475" y="3669050"/>
              <a:ext cx="33500" cy="3142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4697400" y="2660025"/>
              <a:ext cx="105175" cy="86850"/>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4252775" y="2586800"/>
              <a:ext cx="70650" cy="19900"/>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4298825" y="2603000"/>
              <a:ext cx="2625" cy="2650"/>
            </a:xfrm>
            <a:custGeom>
              <a:rect b="b" l="l" r="r" t="t"/>
              <a:pathLst>
                <a:path extrusionOk="0" fill="none" h="106" w="105">
                  <a:moveTo>
                    <a:pt x="105" y="105"/>
                  </a:moveTo>
                  <a:lnTo>
                    <a:pt x="0" y="1"/>
                  </a:lnTo>
                </a:path>
              </a:pathLst>
            </a:custGeom>
            <a:solidFill>
              <a:srgbClr val="BAC8D3"/>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4949025" y="2811200"/>
              <a:ext cx="44475" cy="26175"/>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3967175" y="2589925"/>
              <a:ext cx="35075" cy="29850"/>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3938400" y="2522975"/>
              <a:ext cx="58625" cy="76925"/>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2" name="Google Shape;6452;p54"/>
          <p:cNvGrpSpPr/>
          <p:nvPr/>
        </p:nvGrpSpPr>
        <p:grpSpPr>
          <a:xfrm>
            <a:off x="4073623" y="3195884"/>
            <a:ext cx="1990503" cy="1173794"/>
            <a:chOff x="4714886" y="3271938"/>
            <a:chExt cx="1202721" cy="709241"/>
          </a:xfrm>
        </p:grpSpPr>
        <p:grpSp>
          <p:nvGrpSpPr>
            <p:cNvPr id="6453" name="Google Shape;6453;p54"/>
            <p:cNvGrpSpPr/>
            <p:nvPr/>
          </p:nvGrpSpPr>
          <p:grpSpPr>
            <a:xfrm>
              <a:off x="4714886" y="3271938"/>
              <a:ext cx="1202721" cy="709241"/>
              <a:chOff x="2514225" y="4239175"/>
              <a:chExt cx="2084800" cy="1229400"/>
            </a:xfrm>
          </p:grpSpPr>
          <p:sp>
            <p:nvSpPr>
              <p:cNvPr id="6454" name="Google Shape;6454;p54"/>
              <p:cNvSpPr/>
              <p:nvPr/>
            </p:nvSpPr>
            <p:spPr>
              <a:xfrm>
                <a:off x="4176650" y="5109975"/>
                <a:ext cx="242800" cy="213275"/>
              </a:xfrm>
              <a:custGeom>
                <a:rect b="b" l="l" r="r" t="t"/>
                <a:pathLst>
                  <a:path extrusionOk="0" h="8531" w="9712">
                    <a:moveTo>
                      <a:pt x="7051" y="0"/>
                    </a:moveTo>
                    <a:cubicBezTo>
                      <a:pt x="7036" y="0"/>
                      <a:pt x="7009" y="41"/>
                      <a:pt x="7001" y="75"/>
                    </a:cubicBezTo>
                    <a:cubicBezTo>
                      <a:pt x="7013" y="149"/>
                      <a:pt x="7001" y="235"/>
                      <a:pt x="6964" y="309"/>
                    </a:cubicBezTo>
                    <a:cubicBezTo>
                      <a:pt x="6902" y="396"/>
                      <a:pt x="6828" y="469"/>
                      <a:pt x="6853" y="482"/>
                    </a:cubicBezTo>
                    <a:cubicBezTo>
                      <a:pt x="6877" y="506"/>
                      <a:pt x="6951" y="506"/>
                      <a:pt x="6914" y="556"/>
                    </a:cubicBezTo>
                    <a:cubicBezTo>
                      <a:pt x="6877" y="617"/>
                      <a:pt x="6853" y="679"/>
                      <a:pt x="6865" y="753"/>
                    </a:cubicBezTo>
                    <a:cubicBezTo>
                      <a:pt x="6865" y="827"/>
                      <a:pt x="6803" y="876"/>
                      <a:pt x="6828" y="901"/>
                    </a:cubicBezTo>
                    <a:cubicBezTo>
                      <a:pt x="6840" y="962"/>
                      <a:pt x="6853" y="1012"/>
                      <a:pt x="6853" y="1073"/>
                    </a:cubicBezTo>
                    <a:cubicBezTo>
                      <a:pt x="6853" y="1110"/>
                      <a:pt x="6853" y="1246"/>
                      <a:pt x="6828" y="1431"/>
                    </a:cubicBezTo>
                    <a:cubicBezTo>
                      <a:pt x="6803" y="1615"/>
                      <a:pt x="6730" y="1886"/>
                      <a:pt x="6631" y="1973"/>
                    </a:cubicBezTo>
                    <a:cubicBezTo>
                      <a:pt x="6594" y="1999"/>
                      <a:pt x="6552" y="2012"/>
                      <a:pt x="6511" y="2012"/>
                    </a:cubicBezTo>
                    <a:cubicBezTo>
                      <a:pt x="6458" y="2012"/>
                      <a:pt x="6407" y="1990"/>
                      <a:pt x="6372" y="1948"/>
                    </a:cubicBezTo>
                    <a:cubicBezTo>
                      <a:pt x="6286" y="1874"/>
                      <a:pt x="6261" y="1776"/>
                      <a:pt x="6212" y="1739"/>
                    </a:cubicBezTo>
                    <a:cubicBezTo>
                      <a:pt x="6101" y="1714"/>
                      <a:pt x="5990" y="1665"/>
                      <a:pt x="5904" y="1591"/>
                    </a:cubicBezTo>
                    <a:cubicBezTo>
                      <a:pt x="5830" y="1504"/>
                      <a:pt x="5793" y="1455"/>
                      <a:pt x="5744" y="1455"/>
                    </a:cubicBezTo>
                    <a:cubicBezTo>
                      <a:pt x="5695" y="1455"/>
                      <a:pt x="5621" y="1369"/>
                      <a:pt x="5584" y="1320"/>
                    </a:cubicBezTo>
                    <a:cubicBezTo>
                      <a:pt x="5534" y="1283"/>
                      <a:pt x="5485" y="1246"/>
                      <a:pt x="5424" y="1209"/>
                    </a:cubicBezTo>
                    <a:cubicBezTo>
                      <a:pt x="5399" y="1184"/>
                      <a:pt x="5337" y="1172"/>
                      <a:pt x="5374" y="1122"/>
                    </a:cubicBezTo>
                    <a:cubicBezTo>
                      <a:pt x="5411" y="1049"/>
                      <a:pt x="5460" y="975"/>
                      <a:pt x="5510" y="901"/>
                    </a:cubicBezTo>
                    <a:cubicBezTo>
                      <a:pt x="5547" y="864"/>
                      <a:pt x="5596" y="851"/>
                      <a:pt x="5547" y="827"/>
                    </a:cubicBezTo>
                    <a:cubicBezTo>
                      <a:pt x="5497" y="802"/>
                      <a:pt x="5522" y="704"/>
                      <a:pt x="5596" y="704"/>
                    </a:cubicBezTo>
                    <a:cubicBezTo>
                      <a:pt x="5658" y="704"/>
                      <a:pt x="5596" y="654"/>
                      <a:pt x="5645" y="580"/>
                    </a:cubicBezTo>
                    <a:cubicBezTo>
                      <a:pt x="5695" y="519"/>
                      <a:pt x="5769" y="457"/>
                      <a:pt x="5732" y="432"/>
                    </a:cubicBezTo>
                    <a:cubicBezTo>
                      <a:pt x="5712" y="413"/>
                      <a:pt x="5685" y="356"/>
                      <a:pt x="5657" y="356"/>
                    </a:cubicBezTo>
                    <a:cubicBezTo>
                      <a:pt x="5649" y="356"/>
                      <a:pt x="5641" y="360"/>
                      <a:pt x="5633" y="371"/>
                    </a:cubicBezTo>
                    <a:cubicBezTo>
                      <a:pt x="5601" y="403"/>
                      <a:pt x="5597" y="474"/>
                      <a:pt x="5571" y="474"/>
                    </a:cubicBezTo>
                    <a:cubicBezTo>
                      <a:pt x="5567" y="474"/>
                      <a:pt x="5564" y="472"/>
                      <a:pt x="5559" y="469"/>
                    </a:cubicBezTo>
                    <a:cubicBezTo>
                      <a:pt x="5534" y="432"/>
                      <a:pt x="5485" y="432"/>
                      <a:pt x="5497" y="383"/>
                    </a:cubicBezTo>
                    <a:cubicBezTo>
                      <a:pt x="5505" y="359"/>
                      <a:pt x="5503" y="335"/>
                      <a:pt x="5486" y="335"/>
                    </a:cubicBezTo>
                    <a:cubicBezTo>
                      <a:pt x="5478" y="335"/>
                      <a:pt x="5465" y="342"/>
                      <a:pt x="5448" y="359"/>
                    </a:cubicBezTo>
                    <a:cubicBezTo>
                      <a:pt x="5412" y="404"/>
                      <a:pt x="5361" y="430"/>
                      <a:pt x="5313" y="430"/>
                    </a:cubicBezTo>
                    <a:cubicBezTo>
                      <a:pt x="5296" y="430"/>
                      <a:pt x="5279" y="427"/>
                      <a:pt x="5263" y="420"/>
                    </a:cubicBezTo>
                    <a:cubicBezTo>
                      <a:pt x="5177" y="408"/>
                      <a:pt x="4931" y="272"/>
                      <a:pt x="4832" y="272"/>
                    </a:cubicBezTo>
                    <a:cubicBezTo>
                      <a:pt x="4734" y="260"/>
                      <a:pt x="4734" y="223"/>
                      <a:pt x="4697" y="186"/>
                    </a:cubicBezTo>
                    <a:cubicBezTo>
                      <a:pt x="4658" y="157"/>
                      <a:pt x="4582" y="113"/>
                      <a:pt x="4550" y="113"/>
                    </a:cubicBezTo>
                    <a:cubicBezTo>
                      <a:pt x="4542" y="113"/>
                      <a:pt x="4536" y="116"/>
                      <a:pt x="4536" y="124"/>
                    </a:cubicBezTo>
                    <a:cubicBezTo>
                      <a:pt x="4536" y="161"/>
                      <a:pt x="4549" y="198"/>
                      <a:pt x="4610" y="211"/>
                    </a:cubicBezTo>
                    <a:cubicBezTo>
                      <a:pt x="4623" y="213"/>
                      <a:pt x="4633" y="214"/>
                      <a:pt x="4643" y="214"/>
                    </a:cubicBezTo>
                    <a:cubicBezTo>
                      <a:pt x="4649" y="214"/>
                      <a:pt x="4655" y="213"/>
                      <a:pt x="4660" y="213"/>
                    </a:cubicBezTo>
                    <a:cubicBezTo>
                      <a:pt x="4686" y="213"/>
                      <a:pt x="4697" y="219"/>
                      <a:pt x="4697" y="285"/>
                    </a:cubicBezTo>
                    <a:cubicBezTo>
                      <a:pt x="4697" y="383"/>
                      <a:pt x="4746" y="408"/>
                      <a:pt x="4684" y="432"/>
                    </a:cubicBezTo>
                    <a:cubicBezTo>
                      <a:pt x="4641" y="445"/>
                      <a:pt x="4601" y="451"/>
                      <a:pt x="4561" y="451"/>
                    </a:cubicBezTo>
                    <a:cubicBezTo>
                      <a:pt x="4521" y="451"/>
                      <a:pt x="4481" y="445"/>
                      <a:pt x="4438" y="432"/>
                    </a:cubicBezTo>
                    <a:cubicBezTo>
                      <a:pt x="4424" y="423"/>
                      <a:pt x="4413" y="419"/>
                      <a:pt x="4403" y="419"/>
                    </a:cubicBezTo>
                    <a:cubicBezTo>
                      <a:pt x="4388" y="419"/>
                      <a:pt x="4374" y="430"/>
                      <a:pt x="4352" y="445"/>
                    </a:cubicBezTo>
                    <a:cubicBezTo>
                      <a:pt x="4315" y="482"/>
                      <a:pt x="4265" y="469"/>
                      <a:pt x="4241" y="494"/>
                    </a:cubicBezTo>
                    <a:cubicBezTo>
                      <a:pt x="4216" y="506"/>
                      <a:pt x="4191" y="580"/>
                      <a:pt x="4167" y="630"/>
                    </a:cubicBezTo>
                    <a:cubicBezTo>
                      <a:pt x="4130" y="679"/>
                      <a:pt x="4117" y="753"/>
                      <a:pt x="4093" y="765"/>
                    </a:cubicBezTo>
                    <a:cubicBezTo>
                      <a:pt x="4068" y="814"/>
                      <a:pt x="4031" y="864"/>
                      <a:pt x="4007" y="925"/>
                    </a:cubicBezTo>
                    <a:cubicBezTo>
                      <a:pt x="3982" y="987"/>
                      <a:pt x="3945" y="987"/>
                      <a:pt x="3957" y="1024"/>
                    </a:cubicBezTo>
                    <a:cubicBezTo>
                      <a:pt x="3970" y="1073"/>
                      <a:pt x="4031" y="1147"/>
                      <a:pt x="4019" y="1184"/>
                    </a:cubicBezTo>
                    <a:cubicBezTo>
                      <a:pt x="4011" y="1214"/>
                      <a:pt x="4004" y="1230"/>
                      <a:pt x="3986" y="1230"/>
                    </a:cubicBezTo>
                    <a:cubicBezTo>
                      <a:pt x="3974" y="1230"/>
                      <a:pt x="3957" y="1223"/>
                      <a:pt x="3933" y="1209"/>
                    </a:cubicBezTo>
                    <a:cubicBezTo>
                      <a:pt x="3892" y="1176"/>
                      <a:pt x="3845" y="1159"/>
                      <a:pt x="3800" y="1159"/>
                    </a:cubicBezTo>
                    <a:cubicBezTo>
                      <a:pt x="3778" y="1159"/>
                      <a:pt x="3756" y="1164"/>
                      <a:pt x="3735" y="1172"/>
                    </a:cubicBezTo>
                    <a:cubicBezTo>
                      <a:pt x="3704" y="1204"/>
                      <a:pt x="3645" y="1344"/>
                      <a:pt x="3629" y="1344"/>
                    </a:cubicBezTo>
                    <a:cubicBezTo>
                      <a:pt x="3626" y="1344"/>
                      <a:pt x="3625" y="1341"/>
                      <a:pt x="3625" y="1332"/>
                    </a:cubicBezTo>
                    <a:cubicBezTo>
                      <a:pt x="3612" y="1209"/>
                      <a:pt x="3575" y="1098"/>
                      <a:pt x="3526" y="999"/>
                    </a:cubicBezTo>
                    <a:cubicBezTo>
                      <a:pt x="3464" y="925"/>
                      <a:pt x="3427" y="962"/>
                      <a:pt x="3403" y="913"/>
                    </a:cubicBezTo>
                    <a:cubicBezTo>
                      <a:pt x="3375" y="885"/>
                      <a:pt x="3375" y="835"/>
                      <a:pt x="3366" y="835"/>
                    </a:cubicBezTo>
                    <a:cubicBezTo>
                      <a:pt x="3363" y="835"/>
                      <a:pt x="3359" y="840"/>
                      <a:pt x="3354" y="851"/>
                    </a:cubicBezTo>
                    <a:cubicBezTo>
                      <a:pt x="3317" y="901"/>
                      <a:pt x="3341" y="962"/>
                      <a:pt x="3292" y="962"/>
                    </a:cubicBezTo>
                    <a:cubicBezTo>
                      <a:pt x="3259" y="962"/>
                      <a:pt x="3226" y="929"/>
                      <a:pt x="3201" y="929"/>
                    </a:cubicBezTo>
                    <a:cubicBezTo>
                      <a:pt x="3188" y="929"/>
                      <a:pt x="3177" y="938"/>
                      <a:pt x="3169" y="962"/>
                    </a:cubicBezTo>
                    <a:cubicBezTo>
                      <a:pt x="3146" y="1020"/>
                      <a:pt x="3155" y="1099"/>
                      <a:pt x="3116" y="1099"/>
                    </a:cubicBezTo>
                    <a:cubicBezTo>
                      <a:pt x="3113" y="1099"/>
                      <a:pt x="3110" y="1099"/>
                      <a:pt x="3107" y="1098"/>
                    </a:cubicBezTo>
                    <a:cubicBezTo>
                      <a:pt x="3070" y="1073"/>
                      <a:pt x="3070" y="1061"/>
                      <a:pt x="3058" y="1036"/>
                    </a:cubicBezTo>
                    <a:cubicBezTo>
                      <a:pt x="3056" y="1033"/>
                      <a:pt x="3054" y="1031"/>
                      <a:pt x="3052" y="1031"/>
                    </a:cubicBezTo>
                    <a:cubicBezTo>
                      <a:pt x="3038" y="1031"/>
                      <a:pt x="3017" y="1086"/>
                      <a:pt x="2996" y="1086"/>
                    </a:cubicBezTo>
                    <a:cubicBezTo>
                      <a:pt x="2994" y="1087"/>
                      <a:pt x="2992" y="1088"/>
                      <a:pt x="2990" y="1088"/>
                    </a:cubicBezTo>
                    <a:cubicBezTo>
                      <a:pt x="2981" y="1088"/>
                      <a:pt x="2968" y="1077"/>
                      <a:pt x="2954" y="1077"/>
                    </a:cubicBezTo>
                    <a:cubicBezTo>
                      <a:pt x="2947" y="1077"/>
                      <a:pt x="2941" y="1079"/>
                      <a:pt x="2935" y="1086"/>
                    </a:cubicBezTo>
                    <a:cubicBezTo>
                      <a:pt x="2910" y="1122"/>
                      <a:pt x="2898" y="1196"/>
                      <a:pt x="2935" y="1196"/>
                    </a:cubicBezTo>
                    <a:cubicBezTo>
                      <a:pt x="2959" y="1196"/>
                      <a:pt x="2984" y="1233"/>
                      <a:pt x="2935" y="1233"/>
                    </a:cubicBezTo>
                    <a:cubicBezTo>
                      <a:pt x="2885" y="1233"/>
                      <a:pt x="2848" y="1270"/>
                      <a:pt x="2873" y="1283"/>
                    </a:cubicBezTo>
                    <a:cubicBezTo>
                      <a:pt x="2898" y="1295"/>
                      <a:pt x="2935" y="1332"/>
                      <a:pt x="2873" y="1332"/>
                    </a:cubicBezTo>
                    <a:cubicBezTo>
                      <a:pt x="2866" y="1331"/>
                      <a:pt x="2860" y="1330"/>
                      <a:pt x="2855" y="1330"/>
                    </a:cubicBezTo>
                    <a:cubicBezTo>
                      <a:pt x="2809" y="1330"/>
                      <a:pt x="2799" y="1373"/>
                      <a:pt x="2799" y="1406"/>
                    </a:cubicBezTo>
                    <a:cubicBezTo>
                      <a:pt x="2799" y="1455"/>
                      <a:pt x="2787" y="1554"/>
                      <a:pt x="2836" y="1566"/>
                    </a:cubicBezTo>
                    <a:cubicBezTo>
                      <a:pt x="2873" y="1578"/>
                      <a:pt x="2898" y="1615"/>
                      <a:pt x="2824" y="1615"/>
                    </a:cubicBezTo>
                    <a:cubicBezTo>
                      <a:pt x="2737" y="1615"/>
                      <a:pt x="2664" y="1603"/>
                      <a:pt x="2590" y="1566"/>
                    </a:cubicBezTo>
                    <a:cubicBezTo>
                      <a:pt x="2586" y="1563"/>
                      <a:pt x="2581" y="1562"/>
                      <a:pt x="2577" y="1562"/>
                    </a:cubicBezTo>
                    <a:cubicBezTo>
                      <a:pt x="2543" y="1562"/>
                      <a:pt x="2507" y="1644"/>
                      <a:pt x="2540" y="1677"/>
                    </a:cubicBezTo>
                    <a:cubicBezTo>
                      <a:pt x="2565" y="1714"/>
                      <a:pt x="2627" y="1739"/>
                      <a:pt x="2627" y="1788"/>
                    </a:cubicBezTo>
                    <a:cubicBezTo>
                      <a:pt x="2627" y="1824"/>
                      <a:pt x="2613" y="1847"/>
                      <a:pt x="2601" y="1847"/>
                    </a:cubicBezTo>
                    <a:cubicBezTo>
                      <a:pt x="2597" y="1847"/>
                      <a:pt x="2593" y="1844"/>
                      <a:pt x="2590" y="1837"/>
                    </a:cubicBezTo>
                    <a:cubicBezTo>
                      <a:pt x="2583" y="1828"/>
                      <a:pt x="2578" y="1824"/>
                      <a:pt x="2573" y="1824"/>
                    </a:cubicBezTo>
                    <a:cubicBezTo>
                      <a:pt x="2560" y="1824"/>
                      <a:pt x="2553" y="1859"/>
                      <a:pt x="2553" y="1886"/>
                    </a:cubicBezTo>
                    <a:cubicBezTo>
                      <a:pt x="2553" y="1897"/>
                      <a:pt x="2548" y="1901"/>
                      <a:pt x="2540" y="1901"/>
                    </a:cubicBezTo>
                    <a:cubicBezTo>
                      <a:pt x="2522" y="1901"/>
                      <a:pt x="2488" y="1872"/>
                      <a:pt x="2479" y="1837"/>
                    </a:cubicBezTo>
                    <a:cubicBezTo>
                      <a:pt x="2454" y="1788"/>
                      <a:pt x="2429" y="1665"/>
                      <a:pt x="2405" y="1665"/>
                    </a:cubicBezTo>
                    <a:cubicBezTo>
                      <a:pt x="2368" y="1665"/>
                      <a:pt x="2282" y="1751"/>
                      <a:pt x="2245" y="1837"/>
                    </a:cubicBezTo>
                    <a:cubicBezTo>
                      <a:pt x="2220" y="1923"/>
                      <a:pt x="2195" y="1997"/>
                      <a:pt x="2208" y="2047"/>
                    </a:cubicBezTo>
                    <a:cubicBezTo>
                      <a:pt x="2220" y="2084"/>
                      <a:pt x="2245" y="2121"/>
                      <a:pt x="2220" y="2145"/>
                    </a:cubicBezTo>
                    <a:cubicBezTo>
                      <a:pt x="2195" y="2157"/>
                      <a:pt x="2097" y="2305"/>
                      <a:pt x="2035" y="2392"/>
                    </a:cubicBezTo>
                    <a:cubicBezTo>
                      <a:pt x="1949" y="2490"/>
                      <a:pt x="1850" y="2564"/>
                      <a:pt x="1727" y="2601"/>
                    </a:cubicBezTo>
                    <a:cubicBezTo>
                      <a:pt x="1629" y="2626"/>
                      <a:pt x="1505" y="2626"/>
                      <a:pt x="1456" y="2650"/>
                    </a:cubicBezTo>
                    <a:cubicBezTo>
                      <a:pt x="1407" y="2663"/>
                      <a:pt x="1431" y="2687"/>
                      <a:pt x="1357" y="2724"/>
                    </a:cubicBezTo>
                    <a:cubicBezTo>
                      <a:pt x="1296" y="2761"/>
                      <a:pt x="1173" y="2786"/>
                      <a:pt x="1123" y="2811"/>
                    </a:cubicBezTo>
                    <a:cubicBezTo>
                      <a:pt x="1086" y="2835"/>
                      <a:pt x="1086" y="2835"/>
                      <a:pt x="1025" y="2835"/>
                    </a:cubicBezTo>
                    <a:cubicBezTo>
                      <a:pt x="914" y="2860"/>
                      <a:pt x="803" y="2909"/>
                      <a:pt x="717" y="2983"/>
                    </a:cubicBezTo>
                    <a:cubicBezTo>
                      <a:pt x="643" y="3057"/>
                      <a:pt x="581" y="3119"/>
                      <a:pt x="532" y="3119"/>
                    </a:cubicBezTo>
                    <a:cubicBezTo>
                      <a:pt x="458" y="3131"/>
                      <a:pt x="384" y="3192"/>
                      <a:pt x="359" y="3266"/>
                    </a:cubicBezTo>
                    <a:cubicBezTo>
                      <a:pt x="350" y="3312"/>
                      <a:pt x="348" y="3379"/>
                      <a:pt x="337" y="3379"/>
                    </a:cubicBezTo>
                    <a:cubicBezTo>
                      <a:pt x="333" y="3379"/>
                      <a:pt x="329" y="3371"/>
                      <a:pt x="322" y="3353"/>
                    </a:cubicBezTo>
                    <a:cubicBezTo>
                      <a:pt x="302" y="3290"/>
                      <a:pt x="325" y="3166"/>
                      <a:pt x="303" y="3166"/>
                    </a:cubicBezTo>
                    <a:cubicBezTo>
                      <a:pt x="299" y="3166"/>
                      <a:pt x="293" y="3171"/>
                      <a:pt x="285" y="3180"/>
                    </a:cubicBezTo>
                    <a:cubicBezTo>
                      <a:pt x="236" y="3254"/>
                      <a:pt x="199" y="3353"/>
                      <a:pt x="199" y="3451"/>
                    </a:cubicBezTo>
                    <a:cubicBezTo>
                      <a:pt x="199" y="3501"/>
                      <a:pt x="236" y="3488"/>
                      <a:pt x="199" y="3562"/>
                    </a:cubicBezTo>
                    <a:cubicBezTo>
                      <a:pt x="162" y="3661"/>
                      <a:pt x="138" y="3759"/>
                      <a:pt x="138" y="3870"/>
                    </a:cubicBezTo>
                    <a:cubicBezTo>
                      <a:pt x="162" y="3993"/>
                      <a:pt x="212" y="4117"/>
                      <a:pt x="261" y="4240"/>
                    </a:cubicBezTo>
                    <a:cubicBezTo>
                      <a:pt x="283" y="4340"/>
                      <a:pt x="315" y="4530"/>
                      <a:pt x="285" y="4530"/>
                    </a:cubicBezTo>
                    <a:cubicBezTo>
                      <a:pt x="282" y="4530"/>
                      <a:pt x="278" y="4528"/>
                      <a:pt x="273" y="4523"/>
                    </a:cubicBezTo>
                    <a:cubicBezTo>
                      <a:pt x="239" y="4466"/>
                      <a:pt x="150" y="4311"/>
                      <a:pt x="139" y="4311"/>
                    </a:cubicBezTo>
                    <a:cubicBezTo>
                      <a:pt x="138" y="4311"/>
                      <a:pt x="138" y="4312"/>
                      <a:pt x="138" y="4314"/>
                    </a:cubicBezTo>
                    <a:cubicBezTo>
                      <a:pt x="138" y="4351"/>
                      <a:pt x="224" y="4499"/>
                      <a:pt x="224" y="4523"/>
                    </a:cubicBezTo>
                    <a:cubicBezTo>
                      <a:pt x="224" y="4532"/>
                      <a:pt x="203" y="4577"/>
                      <a:pt x="177" y="4577"/>
                    </a:cubicBezTo>
                    <a:cubicBezTo>
                      <a:pt x="168" y="4577"/>
                      <a:pt x="159" y="4572"/>
                      <a:pt x="150" y="4560"/>
                    </a:cubicBezTo>
                    <a:cubicBezTo>
                      <a:pt x="116" y="4516"/>
                      <a:pt x="12" y="4319"/>
                      <a:pt x="2" y="4319"/>
                    </a:cubicBezTo>
                    <a:lnTo>
                      <a:pt x="2" y="4319"/>
                    </a:lnTo>
                    <a:cubicBezTo>
                      <a:pt x="1" y="4319"/>
                      <a:pt x="1" y="4321"/>
                      <a:pt x="2" y="4326"/>
                    </a:cubicBezTo>
                    <a:cubicBezTo>
                      <a:pt x="39" y="4437"/>
                      <a:pt x="101" y="4548"/>
                      <a:pt x="175" y="4634"/>
                    </a:cubicBezTo>
                    <a:cubicBezTo>
                      <a:pt x="249" y="4720"/>
                      <a:pt x="285" y="4819"/>
                      <a:pt x="298" y="4930"/>
                    </a:cubicBezTo>
                    <a:cubicBezTo>
                      <a:pt x="298" y="5016"/>
                      <a:pt x="310" y="5102"/>
                      <a:pt x="347" y="5176"/>
                    </a:cubicBezTo>
                    <a:cubicBezTo>
                      <a:pt x="384" y="5238"/>
                      <a:pt x="507" y="5361"/>
                      <a:pt x="507" y="5484"/>
                    </a:cubicBezTo>
                    <a:cubicBezTo>
                      <a:pt x="483" y="5595"/>
                      <a:pt x="495" y="5694"/>
                      <a:pt x="520" y="5805"/>
                    </a:cubicBezTo>
                    <a:cubicBezTo>
                      <a:pt x="594" y="5915"/>
                      <a:pt x="643" y="6051"/>
                      <a:pt x="667" y="6174"/>
                    </a:cubicBezTo>
                    <a:cubicBezTo>
                      <a:pt x="667" y="6285"/>
                      <a:pt x="630" y="6408"/>
                      <a:pt x="630" y="6482"/>
                    </a:cubicBezTo>
                    <a:cubicBezTo>
                      <a:pt x="630" y="6569"/>
                      <a:pt x="667" y="6655"/>
                      <a:pt x="643" y="6679"/>
                    </a:cubicBezTo>
                    <a:cubicBezTo>
                      <a:pt x="630" y="6692"/>
                      <a:pt x="581" y="6679"/>
                      <a:pt x="532" y="6741"/>
                    </a:cubicBezTo>
                    <a:cubicBezTo>
                      <a:pt x="470" y="6815"/>
                      <a:pt x="458" y="6926"/>
                      <a:pt x="495" y="6938"/>
                    </a:cubicBezTo>
                    <a:cubicBezTo>
                      <a:pt x="569" y="6975"/>
                      <a:pt x="643" y="7024"/>
                      <a:pt x="704" y="7074"/>
                    </a:cubicBezTo>
                    <a:cubicBezTo>
                      <a:pt x="791" y="7148"/>
                      <a:pt x="902" y="7197"/>
                      <a:pt x="1012" y="7197"/>
                    </a:cubicBezTo>
                    <a:cubicBezTo>
                      <a:pt x="1148" y="7172"/>
                      <a:pt x="1271" y="7123"/>
                      <a:pt x="1382" y="7049"/>
                    </a:cubicBezTo>
                    <a:cubicBezTo>
                      <a:pt x="1493" y="6987"/>
                      <a:pt x="1530" y="7024"/>
                      <a:pt x="1542" y="6987"/>
                    </a:cubicBezTo>
                    <a:cubicBezTo>
                      <a:pt x="1555" y="6950"/>
                      <a:pt x="1592" y="6864"/>
                      <a:pt x="1665" y="6864"/>
                    </a:cubicBezTo>
                    <a:cubicBezTo>
                      <a:pt x="1727" y="6864"/>
                      <a:pt x="1826" y="6815"/>
                      <a:pt x="1949" y="6815"/>
                    </a:cubicBezTo>
                    <a:cubicBezTo>
                      <a:pt x="2040" y="6815"/>
                      <a:pt x="2282" y="6873"/>
                      <a:pt x="2413" y="6873"/>
                    </a:cubicBezTo>
                    <a:cubicBezTo>
                      <a:pt x="2441" y="6873"/>
                      <a:pt x="2463" y="6871"/>
                      <a:pt x="2479" y="6864"/>
                    </a:cubicBezTo>
                    <a:cubicBezTo>
                      <a:pt x="2553" y="6827"/>
                      <a:pt x="2577" y="6753"/>
                      <a:pt x="2627" y="6667"/>
                    </a:cubicBezTo>
                    <a:cubicBezTo>
                      <a:pt x="2688" y="6581"/>
                      <a:pt x="2787" y="6544"/>
                      <a:pt x="2898" y="6482"/>
                    </a:cubicBezTo>
                    <a:cubicBezTo>
                      <a:pt x="3009" y="6408"/>
                      <a:pt x="3082" y="6359"/>
                      <a:pt x="3144" y="6359"/>
                    </a:cubicBezTo>
                    <a:cubicBezTo>
                      <a:pt x="3165" y="6361"/>
                      <a:pt x="3186" y="6362"/>
                      <a:pt x="3206" y="6362"/>
                    </a:cubicBezTo>
                    <a:cubicBezTo>
                      <a:pt x="3305" y="6362"/>
                      <a:pt x="3397" y="6338"/>
                      <a:pt x="3489" y="6297"/>
                    </a:cubicBezTo>
                    <a:cubicBezTo>
                      <a:pt x="3637" y="6211"/>
                      <a:pt x="3797" y="6150"/>
                      <a:pt x="3982" y="6137"/>
                    </a:cubicBezTo>
                    <a:cubicBezTo>
                      <a:pt x="4150" y="6137"/>
                      <a:pt x="4277" y="6086"/>
                      <a:pt x="4336" y="6086"/>
                    </a:cubicBezTo>
                    <a:cubicBezTo>
                      <a:pt x="4342" y="6086"/>
                      <a:pt x="4347" y="6087"/>
                      <a:pt x="4352" y="6088"/>
                    </a:cubicBezTo>
                    <a:cubicBezTo>
                      <a:pt x="4413" y="6113"/>
                      <a:pt x="4573" y="6248"/>
                      <a:pt x="4660" y="6260"/>
                    </a:cubicBezTo>
                    <a:cubicBezTo>
                      <a:pt x="4758" y="6273"/>
                      <a:pt x="4844" y="6285"/>
                      <a:pt x="4931" y="6322"/>
                    </a:cubicBezTo>
                    <a:cubicBezTo>
                      <a:pt x="5005" y="6359"/>
                      <a:pt x="5115" y="6334"/>
                      <a:pt x="5079" y="6421"/>
                    </a:cubicBezTo>
                    <a:cubicBezTo>
                      <a:pt x="5055" y="6502"/>
                      <a:pt x="5043" y="6594"/>
                      <a:pt x="5073" y="6594"/>
                    </a:cubicBezTo>
                    <a:cubicBezTo>
                      <a:pt x="5074" y="6594"/>
                      <a:pt x="5076" y="6594"/>
                      <a:pt x="5079" y="6593"/>
                    </a:cubicBezTo>
                    <a:cubicBezTo>
                      <a:pt x="5097" y="6581"/>
                      <a:pt x="5100" y="6572"/>
                      <a:pt x="5105" y="6572"/>
                    </a:cubicBezTo>
                    <a:cubicBezTo>
                      <a:pt x="5109" y="6572"/>
                      <a:pt x="5115" y="6581"/>
                      <a:pt x="5140" y="6605"/>
                    </a:cubicBezTo>
                    <a:cubicBezTo>
                      <a:pt x="5189" y="6655"/>
                      <a:pt x="5226" y="6667"/>
                      <a:pt x="5251" y="6729"/>
                    </a:cubicBezTo>
                    <a:cubicBezTo>
                      <a:pt x="5276" y="6790"/>
                      <a:pt x="5325" y="6790"/>
                      <a:pt x="5325" y="6840"/>
                    </a:cubicBezTo>
                    <a:cubicBezTo>
                      <a:pt x="5337" y="6889"/>
                      <a:pt x="5337" y="6938"/>
                      <a:pt x="5337" y="6987"/>
                    </a:cubicBezTo>
                    <a:cubicBezTo>
                      <a:pt x="5374" y="7061"/>
                      <a:pt x="5411" y="7135"/>
                      <a:pt x="5473" y="7185"/>
                    </a:cubicBezTo>
                    <a:cubicBezTo>
                      <a:pt x="5477" y="7188"/>
                      <a:pt x="5480" y="7189"/>
                      <a:pt x="5481" y="7189"/>
                    </a:cubicBezTo>
                    <a:cubicBezTo>
                      <a:pt x="5491" y="7189"/>
                      <a:pt x="5431" y="7116"/>
                      <a:pt x="5485" y="7061"/>
                    </a:cubicBezTo>
                    <a:cubicBezTo>
                      <a:pt x="5571" y="6963"/>
                      <a:pt x="5658" y="6877"/>
                      <a:pt x="5756" y="6790"/>
                    </a:cubicBezTo>
                    <a:cubicBezTo>
                      <a:pt x="5793" y="6766"/>
                      <a:pt x="5781" y="6716"/>
                      <a:pt x="5842" y="6655"/>
                    </a:cubicBezTo>
                    <a:cubicBezTo>
                      <a:pt x="5892" y="6605"/>
                      <a:pt x="5929" y="6544"/>
                      <a:pt x="5953" y="6470"/>
                    </a:cubicBezTo>
                    <a:cubicBezTo>
                      <a:pt x="5953" y="6464"/>
                      <a:pt x="5953" y="6461"/>
                      <a:pt x="5953" y="6461"/>
                    </a:cubicBezTo>
                    <a:cubicBezTo>
                      <a:pt x="5954" y="6461"/>
                      <a:pt x="5956" y="6491"/>
                      <a:pt x="5966" y="6556"/>
                    </a:cubicBezTo>
                    <a:cubicBezTo>
                      <a:pt x="5978" y="6630"/>
                      <a:pt x="5953" y="6630"/>
                      <a:pt x="5966" y="6704"/>
                    </a:cubicBezTo>
                    <a:cubicBezTo>
                      <a:pt x="5966" y="6790"/>
                      <a:pt x="6003" y="6741"/>
                      <a:pt x="5941" y="6815"/>
                    </a:cubicBezTo>
                    <a:cubicBezTo>
                      <a:pt x="5904" y="6889"/>
                      <a:pt x="5879" y="6963"/>
                      <a:pt x="5867" y="7049"/>
                    </a:cubicBezTo>
                    <a:cubicBezTo>
                      <a:pt x="5879" y="7098"/>
                      <a:pt x="5842" y="7160"/>
                      <a:pt x="5781" y="7185"/>
                    </a:cubicBezTo>
                    <a:cubicBezTo>
                      <a:pt x="5732" y="7209"/>
                      <a:pt x="5744" y="7246"/>
                      <a:pt x="5781" y="7246"/>
                    </a:cubicBezTo>
                    <a:cubicBezTo>
                      <a:pt x="5796" y="7246"/>
                      <a:pt x="5815" y="7249"/>
                      <a:pt x="5834" y="7249"/>
                    </a:cubicBezTo>
                    <a:cubicBezTo>
                      <a:pt x="5877" y="7249"/>
                      <a:pt x="5924" y="7237"/>
                      <a:pt x="5941" y="7160"/>
                    </a:cubicBezTo>
                    <a:cubicBezTo>
                      <a:pt x="5963" y="7051"/>
                      <a:pt x="5956" y="6932"/>
                      <a:pt x="5971" y="6932"/>
                    </a:cubicBezTo>
                    <a:cubicBezTo>
                      <a:pt x="5973" y="6932"/>
                      <a:pt x="5975" y="6934"/>
                      <a:pt x="5978" y="6938"/>
                    </a:cubicBezTo>
                    <a:cubicBezTo>
                      <a:pt x="6003" y="6975"/>
                      <a:pt x="6138" y="7111"/>
                      <a:pt x="6113" y="7197"/>
                    </a:cubicBezTo>
                    <a:cubicBezTo>
                      <a:pt x="6089" y="7283"/>
                      <a:pt x="5978" y="7382"/>
                      <a:pt x="6064" y="7394"/>
                    </a:cubicBezTo>
                    <a:cubicBezTo>
                      <a:pt x="6113" y="7394"/>
                      <a:pt x="6135" y="7372"/>
                      <a:pt x="6170" y="7372"/>
                    </a:cubicBezTo>
                    <a:cubicBezTo>
                      <a:pt x="6187" y="7372"/>
                      <a:pt x="6208" y="7378"/>
                      <a:pt x="6237" y="7394"/>
                    </a:cubicBezTo>
                    <a:cubicBezTo>
                      <a:pt x="6311" y="7443"/>
                      <a:pt x="6434" y="7640"/>
                      <a:pt x="6397" y="7727"/>
                    </a:cubicBezTo>
                    <a:cubicBezTo>
                      <a:pt x="6348" y="7801"/>
                      <a:pt x="6360" y="7899"/>
                      <a:pt x="6422" y="7961"/>
                    </a:cubicBezTo>
                    <a:cubicBezTo>
                      <a:pt x="6458" y="8022"/>
                      <a:pt x="6520" y="8084"/>
                      <a:pt x="6582" y="8121"/>
                    </a:cubicBezTo>
                    <a:cubicBezTo>
                      <a:pt x="6705" y="8195"/>
                      <a:pt x="6779" y="8183"/>
                      <a:pt x="6828" y="8232"/>
                    </a:cubicBezTo>
                    <a:cubicBezTo>
                      <a:pt x="6846" y="8246"/>
                      <a:pt x="6855" y="8250"/>
                      <a:pt x="6863" y="8250"/>
                    </a:cubicBezTo>
                    <a:cubicBezTo>
                      <a:pt x="6873" y="8250"/>
                      <a:pt x="6879" y="8243"/>
                      <a:pt x="6897" y="8243"/>
                    </a:cubicBezTo>
                    <a:cubicBezTo>
                      <a:pt x="6912" y="8243"/>
                      <a:pt x="6935" y="8248"/>
                      <a:pt x="6976" y="8269"/>
                    </a:cubicBezTo>
                    <a:cubicBezTo>
                      <a:pt x="7087" y="8313"/>
                      <a:pt x="7207" y="8447"/>
                      <a:pt x="7284" y="8447"/>
                    </a:cubicBezTo>
                    <a:cubicBezTo>
                      <a:pt x="7293" y="8447"/>
                      <a:pt x="7301" y="8445"/>
                      <a:pt x="7309" y="8441"/>
                    </a:cubicBezTo>
                    <a:cubicBezTo>
                      <a:pt x="7407" y="8392"/>
                      <a:pt x="7481" y="8318"/>
                      <a:pt x="7530" y="8232"/>
                    </a:cubicBezTo>
                    <a:cubicBezTo>
                      <a:pt x="7569" y="8165"/>
                      <a:pt x="7615" y="8105"/>
                      <a:pt x="7639" y="8105"/>
                    </a:cubicBezTo>
                    <a:cubicBezTo>
                      <a:pt x="7646" y="8105"/>
                      <a:pt x="7651" y="8110"/>
                      <a:pt x="7654" y="8121"/>
                    </a:cubicBezTo>
                    <a:cubicBezTo>
                      <a:pt x="7678" y="8183"/>
                      <a:pt x="7617" y="8220"/>
                      <a:pt x="7629" y="8257"/>
                    </a:cubicBezTo>
                    <a:cubicBezTo>
                      <a:pt x="7629" y="8283"/>
                      <a:pt x="7654" y="8309"/>
                      <a:pt x="7668" y="8309"/>
                    </a:cubicBezTo>
                    <a:cubicBezTo>
                      <a:pt x="7674" y="8309"/>
                      <a:pt x="7678" y="8304"/>
                      <a:pt x="7678" y="8294"/>
                    </a:cubicBezTo>
                    <a:cubicBezTo>
                      <a:pt x="7688" y="8265"/>
                      <a:pt x="7697" y="8200"/>
                      <a:pt x="7712" y="8200"/>
                    </a:cubicBezTo>
                    <a:cubicBezTo>
                      <a:pt x="7717" y="8200"/>
                      <a:pt x="7722" y="8206"/>
                      <a:pt x="7728" y="8220"/>
                    </a:cubicBezTo>
                    <a:cubicBezTo>
                      <a:pt x="7752" y="8281"/>
                      <a:pt x="7875" y="8343"/>
                      <a:pt x="7937" y="8441"/>
                    </a:cubicBezTo>
                    <a:cubicBezTo>
                      <a:pt x="7968" y="8496"/>
                      <a:pt x="7984" y="8530"/>
                      <a:pt x="7992" y="8530"/>
                    </a:cubicBezTo>
                    <a:cubicBezTo>
                      <a:pt x="7997" y="8530"/>
                      <a:pt x="7999" y="8518"/>
                      <a:pt x="7999" y="8491"/>
                    </a:cubicBezTo>
                    <a:cubicBezTo>
                      <a:pt x="8011" y="8417"/>
                      <a:pt x="8097" y="8417"/>
                      <a:pt x="8171" y="8318"/>
                    </a:cubicBezTo>
                    <a:cubicBezTo>
                      <a:pt x="8245" y="8232"/>
                      <a:pt x="8270" y="8121"/>
                      <a:pt x="8418" y="8109"/>
                    </a:cubicBezTo>
                    <a:cubicBezTo>
                      <a:pt x="8578" y="8109"/>
                      <a:pt x="8812" y="8072"/>
                      <a:pt x="8837" y="7998"/>
                    </a:cubicBezTo>
                    <a:cubicBezTo>
                      <a:pt x="8849" y="7912"/>
                      <a:pt x="8849" y="7776"/>
                      <a:pt x="8861" y="7702"/>
                    </a:cubicBezTo>
                    <a:cubicBezTo>
                      <a:pt x="8873" y="7616"/>
                      <a:pt x="8984" y="7295"/>
                      <a:pt x="9034" y="7172"/>
                    </a:cubicBezTo>
                    <a:cubicBezTo>
                      <a:pt x="9071" y="6987"/>
                      <a:pt x="9145" y="6803"/>
                      <a:pt x="9243" y="6655"/>
                    </a:cubicBezTo>
                    <a:cubicBezTo>
                      <a:pt x="9379" y="6495"/>
                      <a:pt x="9440" y="6421"/>
                      <a:pt x="9440" y="6347"/>
                    </a:cubicBezTo>
                    <a:cubicBezTo>
                      <a:pt x="9453" y="6260"/>
                      <a:pt x="9490" y="6174"/>
                      <a:pt x="9539" y="6100"/>
                    </a:cubicBezTo>
                    <a:cubicBezTo>
                      <a:pt x="9576" y="6039"/>
                      <a:pt x="9551" y="5866"/>
                      <a:pt x="9576" y="5755"/>
                    </a:cubicBezTo>
                    <a:cubicBezTo>
                      <a:pt x="9600" y="5657"/>
                      <a:pt x="9674" y="5558"/>
                      <a:pt x="9662" y="5497"/>
                    </a:cubicBezTo>
                    <a:cubicBezTo>
                      <a:pt x="9637" y="5435"/>
                      <a:pt x="9625" y="5398"/>
                      <a:pt x="9662" y="5373"/>
                    </a:cubicBezTo>
                    <a:cubicBezTo>
                      <a:pt x="9699" y="5287"/>
                      <a:pt x="9711" y="5189"/>
                      <a:pt x="9699" y="5090"/>
                    </a:cubicBezTo>
                    <a:cubicBezTo>
                      <a:pt x="9650" y="5004"/>
                      <a:pt x="9625" y="4905"/>
                      <a:pt x="9613" y="4807"/>
                    </a:cubicBezTo>
                    <a:cubicBezTo>
                      <a:pt x="9600" y="4720"/>
                      <a:pt x="9588" y="4646"/>
                      <a:pt x="9563" y="4572"/>
                    </a:cubicBezTo>
                    <a:cubicBezTo>
                      <a:pt x="9539" y="4474"/>
                      <a:pt x="9613" y="4388"/>
                      <a:pt x="9600" y="4363"/>
                    </a:cubicBezTo>
                    <a:cubicBezTo>
                      <a:pt x="9588" y="4338"/>
                      <a:pt x="9613" y="4301"/>
                      <a:pt x="9613" y="4264"/>
                    </a:cubicBezTo>
                    <a:cubicBezTo>
                      <a:pt x="9637" y="4215"/>
                      <a:pt x="9637" y="4154"/>
                      <a:pt x="9637" y="4104"/>
                    </a:cubicBezTo>
                    <a:lnTo>
                      <a:pt x="9637" y="4104"/>
                    </a:lnTo>
                    <a:cubicBezTo>
                      <a:pt x="9628" y="4122"/>
                      <a:pt x="9593" y="4227"/>
                      <a:pt x="9540" y="4227"/>
                    </a:cubicBezTo>
                    <a:cubicBezTo>
                      <a:pt x="9521" y="4227"/>
                      <a:pt x="9500" y="4214"/>
                      <a:pt x="9477" y="4178"/>
                    </a:cubicBezTo>
                    <a:cubicBezTo>
                      <a:pt x="9379" y="4030"/>
                      <a:pt x="9342" y="3870"/>
                      <a:pt x="9292" y="3845"/>
                    </a:cubicBezTo>
                    <a:cubicBezTo>
                      <a:pt x="9206" y="3809"/>
                      <a:pt x="9120" y="3735"/>
                      <a:pt x="9071" y="3661"/>
                    </a:cubicBezTo>
                    <a:cubicBezTo>
                      <a:pt x="9021" y="3562"/>
                      <a:pt x="9071" y="3414"/>
                      <a:pt x="9009" y="3390"/>
                    </a:cubicBezTo>
                    <a:cubicBezTo>
                      <a:pt x="8966" y="3368"/>
                      <a:pt x="8885" y="3299"/>
                      <a:pt x="8865" y="3299"/>
                    </a:cubicBezTo>
                    <a:cubicBezTo>
                      <a:pt x="8863" y="3299"/>
                      <a:pt x="8861" y="3300"/>
                      <a:pt x="8861" y="3303"/>
                    </a:cubicBezTo>
                    <a:cubicBezTo>
                      <a:pt x="8861" y="3322"/>
                      <a:pt x="8848" y="3354"/>
                      <a:pt x="8825" y="3354"/>
                    </a:cubicBezTo>
                    <a:cubicBezTo>
                      <a:pt x="8818" y="3354"/>
                      <a:pt x="8809" y="3350"/>
                      <a:pt x="8800" y="3340"/>
                    </a:cubicBezTo>
                    <a:cubicBezTo>
                      <a:pt x="8763" y="3316"/>
                      <a:pt x="8787" y="3180"/>
                      <a:pt x="8726" y="3082"/>
                    </a:cubicBezTo>
                    <a:cubicBezTo>
                      <a:pt x="8652" y="2983"/>
                      <a:pt x="8565" y="2884"/>
                      <a:pt x="8565" y="2847"/>
                    </a:cubicBezTo>
                    <a:cubicBezTo>
                      <a:pt x="8565" y="2811"/>
                      <a:pt x="8578" y="2786"/>
                      <a:pt x="8602" y="2786"/>
                    </a:cubicBezTo>
                    <a:cubicBezTo>
                      <a:pt x="8627" y="2786"/>
                      <a:pt x="8541" y="2749"/>
                      <a:pt x="8467" y="2663"/>
                    </a:cubicBezTo>
                    <a:cubicBezTo>
                      <a:pt x="8381" y="2576"/>
                      <a:pt x="8368" y="2613"/>
                      <a:pt x="8319" y="2564"/>
                    </a:cubicBezTo>
                    <a:cubicBezTo>
                      <a:pt x="8257" y="2515"/>
                      <a:pt x="8257" y="2515"/>
                      <a:pt x="8196" y="2515"/>
                    </a:cubicBezTo>
                    <a:cubicBezTo>
                      <a:pt x="8147" y="2502"/>
                      <a:pt x="7986" y="2429"/>
                      <a:pt x="7974" y="2355"/>
                    </a:cubicBezTo>
                    <a:cubicBezTo>
                      <a:pt x="7962" y="2281"/>
                      <a:pt x="7986" y="2244"/>
                      <a:pt x="7949" y="2157"/>
                    </a:cubicBezTo>
                    <a:cubicBezTo>
                      <a:pt x="7900" y="2084"/>
                      <a:pt x="7949" y="2096"/>
                      <a:pt x="7925" y="1997"/>
                    </a:cubicBezTo>
                    <a:cubicBezTo>
                      <a:pt x="7912" y="1899"/>
                      <a:pt x="7925" y="1800"/>
                      <a:pt x="7863" y="1739"/>
                    </a:cubicBezTo>
                    <a:cubicBezTo>
                      <a:pt x="7789" y="1665"/>
                      <a:pt x="7777" y="1702"/>
                      <a:pt x="7765" y="1591"/>
                    </a:cubicBezTo>
                    <a:cubicBezTo>
                      <a:pt x="7765" y="1467"/>
                      <a:pt x="7752" y="1344"/>
                      <a:pt x="7715" y="1233"/>
                    </a:cubicBezTo>
                    <a:cubicBezTo>
                      <a:pt x="7678" y="1159"/>
                      <a:pt x="7580" y="1061"/>
                      <a:pt x="7543" y="1012"/>
                    </a:cubicBezTo>
                    <a:cubicBezTo>
                      <a:pt x="7536" y="995"/>
                      <a:pt x="7531" y="989"/>
                      <a:pt x="7525" y="989"/>
                    </a:cubicBezTo>
                    <a:cubicBezTo>
                      <a:pt x="7510" y="989"/>
                      <a:pt x="7496" y="1036"/>
                      <a:pt x="7469" y="1036"/>
                    </a:cubicBezTo>
                    <a:cubicBezTo>
                      <a:pt x="7383" y="975"/>
                      <a:pt x="7321" y="864"/>
                      <a:pt x="7321" y="741"/>
                    </a:cubicBezTo>
                    <a:cubicBezTo>
                      <a:pt x="7309" y="605"/>
                      <a:pt x="7272" y="482"/>
                      <a:pt x="7198" y="371"/>
                    </a:cubicBezTo>
                    <a:cubicBezTo>
                      <a:pt x="7148" y="260"/>
                      <a:pt x="7099" y="149"/>
                      <a:pt x="7062" y="26"/>
                    </a:cubicBezTo>
                    <a:cubicBezTo>
                      <a:pt x="7062" y="7"/>
                      <a:pt x="7058" y="0"/>
                      <a:pt x="7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3480600" y="4568475"/>
                <a:ext cx="46475" cy="82950"/>
              </a:xfrm>
              <a:custGeom>
                <a:rect b="b" l="l" r="r" t="t"/>
                <a:pathLst>
                  <a:path extrusionOk="0" h="3318" w="1859">
                    <a:moveTo>
                      <a:pt x="528" y="0"/>
                    </a:moveTo>
                    <a:cubicBezTo>
                      <a:pt x="492" y="18"/>
                      <a:pt x="455" y="30"/>
                      <a:pt x="419" y="30"/>
                    </a:cubicBezTo>
                    <a:cubicBezTo>
                      <a:pt x="406" y="30"/>
                      <a:pt x="393" y="28"/>
                      <a:pt x="380" y="25"/>
                    </a:cubicBezTo>
                    <a:cubicBezTo>
                      <a:pt x="330" y="25"/>
                      <a:pt x="287" y="3"/>
                      <a:pt x="263" y="3"/>
                    </a:cubicBezTo>
                    <a:cubicBezTo>
                      <a:pt x="251" y="3"/>
                      <a:pt x="244" y="8"/>
                      <a:pt x="244" y="25"/>
                    </a:cubicBezTo>
                    <a:cubicBezTo>
                      <a:pt x="232" y="74"/>
                      <a:pt x="269" y="136"/>
                      <a:pt x="195" y="136"/>
                    </a:cubicBezTo>
                    <a:cubicBezTo>
                      <a:pt x="133" y="136"/>
                      <a:pt x="195" y="148"/>
                      <a:pt x="195" y="173"/>
                    </a:cubicBezTo>
                    <a:cubicBezTo>
                      <a:pt x="195" y="185"/>
                      <a:pt x="195" y="271"/>
                      <a:pt x="158" y="284"/>
                    </a:cubicBezTo>
                    <a:cubicBezTo>
                      <a:pt x="96" y="284"/>
                      <a:pt x="59" y="333"/>
                      <a:pt x="72" y="382"/>
                    </a:cubicBezTo>
                    <a:cubicBezTo>
                      <a:pt x="84" y="444"/>
                      <a:pt x="121" y="444"/>
                      <a:pt x="121" y="505"/>
                    </a:cubicBezTo>
                    <a:cubicBezTo>
                      <a:pt x="121" y="567"/>
                      <a:pt x="109" y="641"/>
                      <a:pt x="84" y="703"/>
                    </a:cubicBezTo>
                    <a:cubicBezTo>
                      <a:pt x="72" y="727"/>
                      <a:pt x="84" y="789"/>
                      <a:pt x="121" y="789"/>
                    </a:cubicBezTo>
                    <a:cubicBezTo>
                      <a:pt x="128" y="791"/>
                      <a:pt x="134" y="792"/>
                      <a:pt x="140" y="792"/>
                    </a:cubicBezTo>
                    <a:cubicBezTo>
                      <a:pt x="167" y="792"/>
                      <a:pt x="187" y="772"/>
                      <a:pt x="207" y="752"/>
                    </a:cubicBezTo>
                    <a:cubicBezTo>
                      <a:pt x="212" y="749"/>
                      <a:pt x="214" y="748"/>
                      <a:pt x="215" y="748"/>
                    </a:cubicBezTo>
                    <a:cubicBezTo>
                      <a:pt x="219" y="748"/>
                      <a:pt x="195" y="766"/>
                      <a:pt x="195" y="776"/>
                    </a:cubicBezTo>
                    <a:cubicBezTo>
                      <a:pt x="183" y="776"/>
                      <a:pt x="170" y="838"/>
                      <a:pt x="195" y="850"/>
                    </a:cubicBezTo>
                    <a:cubicBezTo>
                      <a:pt x="220" y="850"/>
                      <a:pt x="220" y="875"/>
                      <a:pt x="183" y="875"/>
                    </a:cubicBezTo>
                    <a:cubicBezTo>
                      <a:pt x="146" y="887"/>
                      <a:pt x="146" y="961"/>
                      <a:pt x="121" y="986"/>
                    </a:cubicBezTo>
                    <a:cubicBezTo>
                      <a:pt x="84" y="998"/>
                      <a:pt x="35" y="998"/>
                      <a:pt x="22" y="1035"/>
                    </a:cubicBezTo>
                    <a:cubicBezTo>
                      <a:pt x="11" y="1058"/>
                      <a:pt x="0" y="1111"/>
                      <a:pt x="17" y="1111"/>
                    </a:cubicBezTo>
                    <a:cubicBezTo>
                      <a:pt x="18" y="1111"/>
                      <a:pt x="20" y="1110"/>
                      <a:pt x="22" y="1109"/>
                    </a:cubicBezTo>
                    <a:cubicBezTo>
                      <a:pt x="41" y="1090"/>
                      <a:pt x="81" y="1043"/>
                      <a:pt x="99" y="1043"/>
                    </a:cubicBezTo>
                    <a:cubicBezTo>
                      <a:pt x="105" y="1043"/>
                      <a:pt x="109" y="1048"/>
                      <a:pt x="109" y="1060"/>
                    </a:cubicBezTo>
                    <a:cubicBezTo>
                      <a:pt x="109" y="1097"/>
                      <a:pt x="146" y="1171"/>
                      <a:pt x="109" y="1183"/>
                    </a:cubicBezTo>
                    <a:cubicBezTo>
                      <a:pt x="74" y="1195"/>
                      <a:pt x="50" y="1295"/>
                      <a:pt x="68" y="1295"/>
                    </a:cubicBezTo>
                    <a:cubicBezTo>
                      <a:pt x="69" y="1295"/>
                      <a:pt x="70" y="1295"/>
                      <a:pt x="72" y="1294"/>
                    </a:cubicBezTo>
                    <a:cubicBezTo>
                      <a:pt x="106" y="1282"/>
                      <a:pt x="151" y="1207"/>
                      <a:pt x="167" y="1207"/>
                    </a:cubicBezTo>
                    <a:cubicBezTo>
                      <a:pt x="169" y="1207"/>
                      <a:pt x="169" y="1207"/>
                      <a:pt x="170" y="1208"/>
                    </a:cubicBezTo>
                    <a:cubicBezTo>
                      <a:pt x="189" y="1226"/>
                      <a:pt x="215" y="1274"/>
                      <a:pt x="226" y="1274"/>
                    </a:cubicBezTo>
                    <a:cubicBezTo>
                      <a:pt x="230" y="1274"/>
                      <a:pt x="232" y="1269"/>
                      <a:pt x="232" y="1257"/>
                    </a:cubicBezTo>
                    <a:cubicBezTo>
                      <a:pt x="244" y="1208"/>
                      <a:pt x="232" y="1220"/>
                      <a:pt x="220" y="1158"/>
                    </a:cubicBezTo>
                    <a:cubicBezTo>
                      <a:pt x="220" y="1097"/>
                      <a:pt x="183" y="1084"/>
                      <a:pt x="170" y="1048"/>
                    </a:cubicBezTo>
                    <a:cubicBezTo>
                      <a:pt x="167" y="1042"/>
                      <a:pt x="168" y="1039"/>
                      <a:pt x="171" y="1039"/>
                    </a:cubicBezTo>
                    <a:cubicBezTo>
                      <a:pt x="180" y="1039"/>
                      <a:pt x="213" y="1063"/>
                      <a:pt x="232" y="1072"/>
                    </a:cubicBezTo>
                    <a:cubicBezTo>
                      <a:pt x="257" y="1072"/>
                      <a:pt x="269" y="1072"/>
                      <a:pt x="306" y="1048"/>
                    </a:cubicBezTo>
                    <a:lnTo>
                      <a:pt x="318" y="1048"/>
                    </a:lnTo>
                    <a:cubicBezTo>
                      <a:pt x="306" y="1060"/>
                      <a:pt x="294" y="1072"/>
                      <a:pt x="294" y="1084"/>
                    </a:cubicBezTo>
                    <a:cubicBezTo>
                      <a:pt x="281" y="1121"/>
                      <a:pt x="281" y="1158"/>
                      <a:pt x="294" y="1183"/>
                    </a:cubicBezTo>
                    <a:cubicBezTo>
                      <a:pt x="318" y="1245"/>
                      <a:pt x="343" y="1306"/>
                      <a:pt x="294" y="1343"/>
                    </a:cubicBezTo>
                    <a:cubicBezTo>
                      <a:pt x="257" y="1380"/>
                      <a:pt x="244" y="1442"/>
                      <a:pt x="269" y="1491"/>
                    </a:cubicBezTo>
                    <a:cubicBezTo>
                      <a:pt x="275" y="1503"/>
                      <a:pt x="287" y="1510"/>
                      <a:pt x="303" y="1510"/>
                    </a:cubicBezTo>
                    <a:cubicBezTo>
                      <a:pt x="318" y="1510"/>
                      <a:pt x="337" y="1503"/>
                      <a:pt x="355" y="1491"/>
                    </a:cubicBezTo>
                    <a:cubicBezTo>
                      <a:pt x="372" y="1487"/>
                      <a:pt x="381" y="1486"/>
                      <a:pt x="389" y="1486"/>
                    </a:cubicBezTo>
                    <a:cubicBezTo>
                      <a:pt x="404" y="1486"/>
                      <a:pt x="413" y="1491"/>
                      <a:pt x="454" y="1491"/>
                    </a:cubicBezTo>
                    <a:cubicBezTo>
                      <a:pt x="511" y="1491"/>
                      <a:pt x="515" y="1428"/>
                      <a:pt x="593" y="1428"/>
                    </a:cubicBezTo>
                    <a:cubicBezTo>
                      <a:pt x="599" y="1428"/>
                      <a:pt x="606" y="1429"/>
                      <a:pt x="614" y="1429"/>
                    </a:cubicBezTo>
                    <a:cubicBezTo>
                      <a:pt x="700" y="1429"/>
                      <a:pt x="737" y="1429"/>
                      <a:pt x="688" y="1466"/>
                    </a:cubicBezTo>
                    <a:cubicBezTo>
                      <a:pt x="639" y="1503"/>
                      <a:pt x="614" y="1577"/>
                      <a:pt x="639" y="1639"/>
                    </a:cubicBezTo>
                    <a:cubicBezTo>
                      <a:pt x="650" y="1694"/>
                      <a:pt x="670" y="1778"/>
                      <a:pt x="683" y="1778"/>
                    </a:cubicBezTo>
                    <a:cubicBezTo>
                      <a:pt x="685" y="1778"/>
                      <a:pt x="686" y="1777"/>
                      <a:pt x="688" y="1774"/>
                    </a:cubicBezTo>
                    <a:cubicBezTo>
                      <a:pt x="696" y="1766"/>
                      <a:pt x="708" y="1764"/>
                      <a:pt x="721" y="1764"/>
                    </a:cubicBezTo>
                    <a:cubicBezTo>
                      <a:pt x="747" y="1764"/>
                      <a:pt x="774" y="1774"/>
                      <a:pt x="774" y="1774"/>
                    </a:cubicBezTo>
                    <a:cubicBezTo>
                      <a:pt x="749" y="1836"/>
                      <a:pt x="737" y="1898"/>
                      <a:pt x="737" y="1972"/>
                    </a:cubicBezTo>
                    <a:cubicBezTo>
                      <a:pt x="737" y="2033"/>
                      <a:pt x="799" y="2058"/>
                      <a:pt x="749" y="2070"/>
                    </a:cubicBezTo>
                    <a:cubicBezTo>
                      <a:pt x="675" y="2095"/>
                      <a:pt x="614" y="2119"/>
                      <a:pt x="540" y="2119"/>
                    </a:cubicBezTo>
                    <a:cubicBezTo>
                      <a:pt x="499" y="2119"/>
                      <a:pt x="469" y="2103"/>
                      <a:pt x="450" y="2103"/>
                    </a:cubicBezTo>
                    <a:cubicBezTo>
                      <a:pt x="440" y="2103"/>
                      <a:pt x="433" y="2107"/>
                      <a:pt x="429" y="2119"/>
                    </a:cubicBezTo>
                    <a:cubicBezTo>
                      <a:pt x="417" y="2169"/>
                      <a:pt x="367" y="2181"/>
                      <a:pt x="380" y="2206"/>
                    </a:cubicBezTo>
                    <a:cubicBezTo>
                      <a:pt x="392" y="2243"/>
                      <a:pt x="454" y="2218"/>
                      <a:pt x="491" y="2255"/>
                    </a:cubicBezTo>
                    <a:cubicBezTo>
                      <a:pt x="528" y="2304"/>
                      <a:pt x="441" y="2304"/>
                      <a:pt x="417" y="2329"/>
                    </a:cubicBezTo>
                    <a:cubicBezTo>
                      <a:pt x="380" y="2354"/>
                      <a:pt x="417" y="2329"/>
                      <a:pt x="441" y="2366"/>
                    </a:cubicBezTo>
                    <a:cubicBezTo>
                      <a:pt x="466" y="2403"/>
                      <a:pt x="429" y="2452"/>
                      <a:pt x="380" y="2501"/>
                    </a:cubicBezTo>
                    <a:cubicBezTo>
                      <a:pt x="330" y="2551"/>
                      <a:pt x="281" y="2588"/>
                      <a:pt x="220" y="2625"/>
                    </a:cubicBezTo>
                    <a:cubicBezTo>
                      <a:pt x="185" y="2659"/>
                      <a:pt x="237" y="2737"/>
                      <a:pt x="284" y="2737"/>
                    </a:cubicBezTo>
                    <a:cubicBezTo>
                      <a:pt x="287" y="2737"/>
                      <a:pt x="290" y="2736"/>
                      <a:pt x="294" y="2736"/>
                    </a:cubicBezTo>
                    <a:cubicBezTo>
                      <a:pt x="343" y="2723"/>
                      <a:pt x="380" y="2662"/>
                      <a:pt x="404" y="2649"/>
                    </a:cubicBezTo>
                    <a:cubicBezTo>
                      <a:pt x="409" y="2648"/>
                      <a:pt x="413" y="2647"/>
                      <a:pt x="415" y="2647"/>
                    </a:cubicBezTo>
                    <a:cubicBezTo>
                      <a:pt x="430" y="2647"/>
                      <a:pt x="397" y="2677"/>
                      <a:pt x="429" y="2699"/>
                    </a:cubicBezTo>
                    <a:cubicBezTo>
                      <a:pt x="466" y="2723"/>
                      <a:pt x="454" y="2711"/>
                      <a:pt x="552" y="2748"/>
                    </a:cubicBezTo>
                    <a:cubicBezTo>
                      <a:pt x="615" y="2766"/>
                      <a:pt x="639" y="2777"/>
                      <a:pt x="666" y="2777"/>
                    </a:cubicBezTo>
                    <a:cubicBezTo>
                      <a:pt x="676" y="2777"/>
                      <a:pt x="687" y="2776"/>
                      <a:pt x="700" y="2773"/>
                    </a:cubicBezTo>
                    <a:cubicBezTo>
                      <a:pt x="739" y="2753"/>
                      <a:pt x="816" y="2664"/>
                      <a:pt x="835" y="2664"/>
                    </a:cubicBezTo>
                    <a:cubicBezTo>
                      <a:pt x="840" y="2664"/>
                      <a:pt x="841" y="2671"/>
                      <a:pt x="836" y="2686"/>
                    </a:cubicBezTo>
                    <a:cubicBezTo>
                      <a:pt x="823" y="2736"/>
                      <a:pt x="799" y="2773"/>
                      <a:pt x="774" y="2822"/>
                    </a:cubicBezTo>
                    <a:cubicBezTo>
                      <a:pt x="737" y="2859"/>
                      <a:pt x="725" y="2883"/>
                      <a:pt x="663" y="2883"/>
                    </a:cubicBezTo>
                    <a:cubicBezTo>
                      <a:pt x="621" y="2883"/>
                      <a:pt x="615" y="2856"/>
                      <a:pt x="583" y="2856"/>
                    </a:cubicBezTo>
                    <a:cubicBezTo>
                      <a:pt x="578" y="2856"/>
                      <a:pt x="572" y="2857"/>
                      <a:pt x="565" y="2859"/>
                    </a:cubicBezTo>
                    <a:cubicBezTo>
                      <a:pt x="522" y="2876"/>
                      <a:pt x="485" y="2899"/>
                      <a:pt x="450" y="2899"/>
                    </a:cubicBezTo>
                    <a:cubicBezTo>
                      <a:pt x="434" y="2899"/>
                      <a:pt x="419" y="2895"/>
                      <a:pt x="404" y="2883"/>
                    </a:cubicBezTo>
                    <a:cubicBezTo>
                      <a:pt x="366" y="2864"/>
                      <a:pt x="380" y="2823"/>
                      <a:pt x="376" y="2823"/>
                    </a:cubicBezTo>
                    <a:lnTo>
                      <a:pt x="376" y="2823"/>
                    </a:lnTo>
                    <a:cubicBezTo>
                      <a:pt x="375" y="2823"/>
                      <a:pt x="373" y="2826"/>
                      <a:pt x="367" y="2834"/>
                    </a:cubicBezTo>
                    <a:cubicBezTo>
                      <a:pt x="343" y="2871"/>
                      <a:pt x="392" y="2970"/>
                      <a:pt x="330" y="3031"/>
                    </a:cubicBezTo>
                    <a:cubicBezTo>
                      <a:pt x="269" y="3093"/>
                      <a:pt x="220" y="3204"/>
                      <a:pt x="170" y="3216"/>
                    </a:cubicBezTo>
                    <a:cubicBezTo>
                      <a:pt x="121" y="3241"/>
                      <a:pt x="72" y="3278"/>
                      <a:pt x="121" y="3278"/>
                    </a:cubicBezTo>
                    <a:cubicBezTo>
                      <a:pt x="170" y="3278"/>
                      <a:pt x="232" y="3290"/>
                      <a:pt x="207" y="3290"/>
                    </a:cubicBezTo>
                    <a:cubicBezTo>
                      <a:pt x="183" y="3290"/>
                      <a:pt x="185" y="3317"/>
                      <a:pt x="201" y="3317"/>
                    </a:cubicBezTo>
                    <a:cubicBezTo>
                      <a:pt x="209" y="3317"/>
                      <a:pt x="220" y="3311"/>
                      <a:pt x="232" y="3290"/>
                    </a:cubicBezTo>
                    <a:cubicBezTo>
                      <a:pt x="269" y="3228"/>
                      <a:pt x="330" y="3191"/>
                      <a:pt x="392" y="3179"/>
                    </a:cubicBezTo>
                    <a:cubicBezTo>
                      <a:pt x="411" y="3167"/>
                      <a:pt x="429" y="3161"/>
                      <a:pt x="446" y="3161"/>
                    </a:cubicBezTo>
                    <a:cubicBezTo>
                      <a:pt x="463" y="3161"/>
                      <a:pt x="478" y="3167"/>
                      <a:pt x="491" y="3179"/>
                    </a:cubicBezTo>
                    <a:cubicBezTo>
                      <a:pt x="500" y="3182"/>
                      <a:pt x="510" y="3184"/>
                      <a:pt x="520" y="3184"/>
                    </a:cubicBezTo>
                    <a:cubicBezTo>
                      <a:pt x="551" y="3184"/>
                      <a:pt x="583" y="3170"/>
                      <a:pt x="602" y="3142"/>
                    </a:cubicBezTo>
                    <a:cubicBezTo>
                      <a:pt x="626" y="3093"/>
                      <a:pt x="626" y="3019"/>
                      <a:pt x="725" y="3019"/>
                    </a:cubicBezTo>
                    <a:cubicBezTo>
                      <a:pt x="806" y="3019"/>
                      <a:pt x="854" y="3077"/>
                      <a:pt x="889" y="3077"/>
                    </a:cubicBezTo>
                    <a:cubicBezTo>
                      <a:pt x="896" y="3077"/>
                      <a:pt x="903" y="3075"/>
                      <a:pt x="910" y="3068"/>
                    </a:cubicBezTo>
                    <a:cubicBezTo>
                      <a:pt x="940" y="3048"/>
                      <a:pt x="970" y="3028"/>
                      <a:pt x="1014" y="3028"/>
                    </a:cubicBezTo>
                    <a:cubicBezTo>
                      <a:pt x="1023" y="3028"/>
                      <a:pt x="1034" y="3029"/>
                      <a:pt x="1045" y="3031"/>
                    </a:cubicBezTo>
                    <a:cubicBezTo>
                      <a:pt x="1083" y="3041"/>
                      <a:pt x="1084" y="3064"/>
                      <a:pt x="1110" y="3064"/>
                    </a:cubicBezTo>
                    <a:cubicBezTo>
                      <a:pt x="1118" y="3064"/>
                      <a:pt x="1129" y="3062"/>
                      <a:pt x="1144" y="3056"/>
                    </a:cubicBezTo>
                    <a:cubicBezTo>
                      <a:pt x="1242" y="3031"/>
                      <a:pt x="1353" y="3007"/>
                      <a:pt x="1452" y="2994"/>
                    </a:cubicBezTo>
                    <a:cubicBezTo>
                      <a:pt x="1464" y="2996"/>
                      <a:pt x="1477" y="2997"/>
                      <a:pt x="1489" y="2997"/>
                    </a:cubicBezTo>
                    <a:cubicBezTo>
                      <a:pt x="1572" y="2997"/>
                      <a:pt x="1646" y="2962"/>
                      <a:pt x="1710" y="2908"/>
                    </a:cubicBezTo>
                    <a:cubicBezTo>
                      <a:pt x="1760" y="2846"/>
                      <a:pt x="1797" y="2834"/>
                      <a:pt x="1735" y="2809"/>
                    </a:cubicBezTo>
                    <a:cubicBezTo>
                      <a:pt x="1674" y="2797"/>
                      <a:pt x="1513" y="2809"/>
                      <a:pt x="1563" y="2773"/>
                    </a:cubicBezTo>
                    <a:cubicBezTo>
                      <a:pt x="1600" y="2736"/>
                      <a:pt x="1674" y="2649"/>
                      <a:pt x="1723" y="2588"/>
                    </a:cubicBezTo>
                    <a:cubicBezTo>
                      <a:pt x="1784" y="2526"/>
                      <a:pt x="1858" y="2415"/>
                      <a:pt x="1834" y="2354"/>
                    </a:cubicBezTo>
                    <a:cubicBezTo>
                      <a:pt x="1822" y="2286"/>
                      <a:pt x="1749" y="2229"/>
                      <a:pt x="1699" y="2229"/>
                    </a:cubicBezTo>
                    <a:cubicBezTo>
                      <a:pt x="1695" y="2229"/>
                      <a:pt x="1690" y="2229"/>
                      <a:pt x="1686" y="2230"/>
                    </a:cubicBezTo>
                    <a:cubicBezTo>
                      <a:pt x="1631" y="2230"/>
                      <a:pt x="1576" y="2269"/>
                      <a:pt x="1522" y="2269"/>
                    </a:cubicBezTo>
                    <a:cubicBezTo>
                      <a:pt x="1515" y="2269"/>
                      <a:pt x="1508" y="2269"/>
                      <a:pt x="1501" y="2267"/>
                    </a:cubicBezTo>
                    <a:cubicBezTo>
                      <a:pt x="1439" y="2255"/>
                      <a:pt x="1452" y="2230"/>
                      <a:pt x="1476" y="2193"/>
                    </a:cubicBezTo>
                    <a:cubicBezTo>
                      <a:pt x="1501" y="2132"/>
                      <a:pt x="1489" y="2058"/>
                      <a:pt x="1439" y="2009"/>
                    </a:cubicBezTo>
                    <a:cubicBezTo>
                      <a:pt x="1378" y="1959"/>
                      <a:pt x="1329" y="1959"/>
                      <a:pt x="1292" y="1935"/>
                    </a:cubicBezTo>
                    <a:cubicBezTo>
                      <a:pt x="1269" y="1912"/>
                      <a:pt x="1296" y="1908"/>
                      <a:pt x="1329" y="1908"/>
                    </a:cubicBezTo>
                    <a:cubicBezTo>
                      <a:pt x="1351" y="1908"/>
                      <a:pt x="1375" y="1910"/>
                      <a:pt x="1390" y="1910"/>
                    </a:cubicBezTo>
                    <a:cubicBezTo>
                      <a:pt x="1427" y="1898"/>
                      <a:pt x="1439" y="1811"/>
                      <a:pt x="1365" y="1750"/>
                    </a:cubicBezTo>
                    <a:cubicBezTo>
                      <a:pt x="1292" y="1688"/>
                      <a:pt x="1205" y="1664"/>
                      <a:pt x="1144" y="1590"/>
                    </a:cubicBezTo>
                    <a:cubicBezTo>
                      <a:pt x="1094" y="1442"/>
                      <a:pt x="1033" y="1306"/>
                      <a:pt x="959" y="1183"/>
                    </a:cubicBezTo>
                    <a:cubicBezTo>
                      <a:pt x="890" y="1103"/>
                      <a:pt x="854" y="1034"/>
                      <a:pt x="809" y="1034"/>
                    </a:cubicBezTo>
                    <a:cubicBezTo>
                      <a:pt x="806" y="1034"/>
                      <a:pt x="802" y="1034"/>
                      <a:pt x="799" y="1035"/>
                    </a:cubicBezTo>
                    <a:cubicBezTo>
                      <a:pt x="765" y="1052"/>
                      <a:pt x="737" y="1081"/>
                      <a:pt x="690" y="1081"/>
                    </a:cubicBezTo>
                    <a:cubicBezTo>
                      <a:pt x="669" y="1081"/>
                      <a:pt x="644" y="1075"/>
                      <a:pt x="614" y="1060"/>
                    </a:cubicBezTo>
                    <a:cubicBezTo>
                      <a:pt x="515" y="1011"/>
                      <a:pt x="565" y="1011"/>
                      <a:pt x="626" y="1011"/>
                    </a:cubicBezTo>
                    <a:cubicBezTo>
                      <a:pt x="675" y="1011"/>
                      <a:pt x="836" y="912"/>
                      <a:pt x="774" y="912"/>
                    </a:cubicBezTo>
                    <a:cubicBezTo>
                      <a:pt x="754" y="912"/>
                      <a:pt x="725" y="913"/>
                      <a:pt x="700" y="913"/>
                    </a:cubicBezTo>
                    <a:cubicBezTo>
                      <a:pt x="649" y="913"/>
                      <a:pt x="614" y="908"/>
                      <a:pt x="688" y="875"/>
                    </a:cubicBezTo>
                    <a:cubicBezTo>
                      <a:pt x="786" y="813"/>
                      <a:pt x="811" y="912"/>
                      <a:pt x="885" y="727"/>
                    </a:cubicBezTo>
                    <a:cubicBezTo>
                      <a:pt x="947" y="542"/>
                      <a:pt x="1033" y="493"/>
                      <a:pt x="996" y="431"/>
                    </a:cubicBezTo>
                    <a:cubicBezTo>
                      <a:pt x="971" y="382"/>
                      <a:pt x="922" y="358"/>
                      <a:pt x="873" y="358"/>
                    </a:cubicBezTo>
                    <a:cubicBezTo>
                      <a:pt x="774" y="358"/>
                      <a:pt x="675" y="358"/>
                      <a:pt x="589" y="370"/>
                    </a:cubicBezTo>
                    <a:cubicBezTo>
                      <a:pt x="552" y="370"/>
                      <a:pt x="478" y="431"/>
                      <a:pt x="441" y="431"/>
                    </a:cubicBezTo>
                    <a:cubicBezTo>
                      <a:pt x="417" y="431"/>
                      <a:pt x="392" y="431"/>
                      <a:pt x="441" y="394"/>
                    </a:cubicBezTo>
                    <a:cubicBezTo>
                      <a:pt x="503" y="370"/>
                      <a:pt x="565" y="382"/>
                      <a:pt x="503" y="333"/>
                    </a:cubicBezTo>
                    <a:cubicBezTo>
                      <a:pt x="466" y="314"/>
                      <a:pt x="432" y="314"/>
                      <a:pt x="415" y="314"/>
                    </a:cubicBezTo>
                    <a:cubicBezTo>
                      <a:pt x="398" y="314"/>
                      <a:pt x="398" y="314"/>
                      <a:pt x="429" y="296"/>
                    </a:cubicBezTo>
                    <a:cubicBezTo>
                      <a:pt x="491" y="259"/>
                      <a:pt x="577" y="185"/>
                      <a:pt x="626" y="148"/>
                    </a:cubicBezTo>
                    <a:cubicBezTo>
                      <a:pt x="675" y="111"/>
                      <a:pt x="786" y="25"/>
                      <a:pt x="675" y="13"/>
                    </a:cubicBezTo>
                    <a:cubicBezTo>
                      <a:pt x="626" y="0"/>
                      <a:pt x="577" y="0"/>
                      <a:pt x="5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3371275" y="4481975"/>
                <a:ext cx="64300" cy="35375"/>
              </a:xfrm>
              <a:custGeom>
                <a:rect b="b" l="l" r="r" t="t"/>
                <a:pathLst>
                  <a:path extrusionOk="0" h="1415" w="2572">
                    <a:moveTo>
                      <a:pt x="1888" y="1"/>
                    </a:moveTo>
                    <a:cubicBezTo>
                      <a:pt x="1866" y="1"/>
                      <a:pt x="1857" y="10"/>
                      <a:pt x="1870" y="35"/>
                    </a:cubicBezTo>
                    <a:cubicBezTo>
                      <a:pt x="1882" y="96"/>
                      <a:pt x="1894" y="146"/>
                      <a:pt x="1882" y="170"/>
                    </a:cubicBezTo>
                    <a:cubicBezTo>
                      <a:pt x="1864" y="188"/>
                      <a:pt x="1847" y="205"/>
                      <a:pt x="1830" y="205"/>
                    </a:cubicBezTo>
                    <a:cubicBezTo>
                      <a:pt x="1822" y="205"/>
                      <a:pt x="1815" y="202"/>
                      <a:pt x="1808" y="195"/>
                    </a:cubicBezTo>
                    <a:cubicBezTo>
                      <a:pt x="1794" y="182"/>
                      <a:pt x="1781" y="172"/>
                      <a:pt x="1767" y="172"/>
                    </a:cubicBezTo>
                    <a:cubicBezTo>
                      <a:pt x="1756" y="172"/>
                      <a:pt x="1745" y="178"/>
                      <a:pt x="1734" y="195"/>
                    </a:cubicBezTo>
                    <a:cubicBezTo>
                      <a:pt x="1714" y="215"/>
                      <a:pt x="1678" y="251"/>
                      <a:pt x="1652" y="251"/>
                    </a:cubicBezTo>
                    <a:cubicBezTo>
                      <a:pt x="1646" y="251"/>
                      <a:pt x="1640" y="249"/>
                      <a:pt x="1635" y="244"/>
                    </a:cubicBezTo>
                    <a:cubicBezTo>
                      <a:pt x="1613" y="222"/>
                      <a:pt x="1562" y="181"/>
                      <a:pt x="1525" y="181"/>
                    </a:cubicBezTo>
                    <a:cubicBezTo>
                      <a:pt x="1521" y="181"/>
                      <a:pt x="1516" y="181"/>
                      <a:pt x="1512" y="183"/>
                    </a:cubicBezTo>
                    <a:cubicBezTo>
                      <a:pt x="1475" y="207"/>
                      <a:pt x="1537" y="368"/>
                      <a:pt x="1549" y="405"/>
                    </a:cubicBezTo>
                    <a:cubicBezTo>
                      <a:pt x="1527" y="360"/>
                      <a:pt x="1373" y="164"/>
                      <a:pt x="1289" y="164"/>
                    </a:cubicBezTo>
                    <a:cubicBezTo>
                      <a:pt x="1281" y="164"/>
                      <a:pt x="1273" y="166"/>
                      <a:pt x="1266" y="170"/>
                    </a:cubicBezTo>
                    <a:cubicBezTo>
                      <a:pt x="1204" y="220"/>
                      <a:pt x="1253" y="232"/>
                      <a:pt x="1229" y="257"/>
                    </a:cubicBezTo>
                    <a:cubicBezTo>
                      <a:pt x="1204" y="294"/>
                      <a:pt x="1241" y="380"/>
                      <a:pt x="1192" y="380"/>
                    </a:cubicBezTo>
                    <a:cubicBezTo>
                      <a:pt x="1143" y="380"/>
                      <a:pt x="1118" y="306"/>
                      <a:pt x="1093" y="269"/>
                    </a:cubicBezTo>
                    <a:cubicBezTo>
                      <a:pt x="1056" y="232"/>
                      <a:pt x="1032" y="207"/>
                      <a:pt x="1007" y="207"/>
                    </a:cubicBezTo>
                    <a:cubicBezTo>
                      <a:pt x="982" y="207"/>
                      <a:pt x="1007" y="269"/>
                      <a:pt x="1019" y="306"/>
                    </a:cubicBezTo>
                    <a:cubicBezTo>
                      <a:pt x="1032" y="331"/>
                      <a:pt x="1069" y="417"/>
                      <a:pt x="1019" y="429"/>
                    </a:cubicBezTo>
                    <a:cubicBezTo>
                      <a:pt x="1007" y="441"/>
                      <a:pt x="992" y="448"/>
                      <a:pt x="976" y="448"/>
                    </a:cubicBezTo>
                    <a:cubicBezTo>
                      <a:pt x="961" y="448"/>
                      <a:pt x="945" y="441"/>
                      <a:pt x="933" y="429"/>
                    </a:cubicBezTo>
                    <a:cubicBezTo>
                      <a:pt x="928" y="426"/>
                      <a:pt x="923" y="424"/>
                      <a:pt x="918" y="424"/>
                    </a:cubicBezTo>
                    <a:cubicBezTo>
                      <a:pt x="883" y="424"/>
                      <a:pt x="842" y="488"/>
                      <a:pt x="810" y="552"/>
                    </a:cubicBezTo>
                    <a:cubicBezTo>
                      <a:pt x="802" y="576"/>
                      <a:pt x="799" y="586"/>
                      <a:pt x="797" y="586"/>
                    </a:cubicBezTo>
                    <a:cubicBezTo>
                      <a:pt x="792" y="586"/>
                      <a:pt x="790" y="541"/>
                      <a:pt x="748" y="491"/>
                    </a:cubicBezTo>
                    <a:cubicBezTo>
                      <a:pt x="687" y="417"/>
                      <a:pt x="625" y="380"/>
                      <a:pt x="662" y="380"/>
                    </a:cubicBezTo>
                    <a:cubicBezTo>
                      <a:pt x="711" y="380"/>
                      <a:pt x="798" y="380"/>
                      <a:pt x="748" y="318"/>
                    </a:cubicBezTo>
                    <a:cubicBezTo>
                      <a:pt x="711" y="257"/>
                      <a:pt x="527" y="35"/>
                      <a:pt x="453" y="35"/>
                    </a:cubicBezTo>
                    <a:cubicBezTo>
                      <a:pt x="417" y="28"/>
                      <a:pt x="386" y="13"/>
                      <a:pt x="370" y="13"/>
                    </a:cubicBezTo>
                    <a:cubicBezTo>
                      <a:pt x="359" y="13"/>
                      <a:pt x="356" y="21"/>
                      <a:pt x="366" y="47"/>
                    </a:cubicBezTo>
                    <a:cubicBezTo>
                      <a:pt x="391" y="121"/>
                      <a:pt x="403" y="96"/>
                      <a:pt x="428" y="121"/>
                    </a:cubicBezTo>
                    <a:cubicBezTo>
                      <a:pt x="465" y="146"/>
                      <a:pt x="453" y="158"/>
                      <a:pt x="416" y="158"/>
                    </a:cubicBezTo>
                    <a:cubicBezTo>
                      <a:pt x="379" y="158"/>
                      <a:pt x="403" y="183"/>
                      <a:pt x="428" y="183"/>
                    </a:cubicBezTo>
                    <a:cubicBezTo>
                      <a:pt x="465" y="183"/>
                      <a:pt x="490" y="207"/>
                      <a:pt x="477" y="257"/>
                    </a:cubicBezTo>
                    <a:cubicBezTo>
                      <a:pt x="468" y="295"/>
                      <a:pt x="480" y="363"/>
                      <a:pt x="469" y="363"/>
                    </a:cubicBezTo>
                    <a:cubicBezTo>
                      <a:pt x="466" y="363"/>
                      <a:pt x="461" y="357"/>
                      <a:pt x="453" y="343"/>
                    </a:cubicBezTo>
                    <a:cubicBezTo>
                      <a:pt x="428" y="306"/>
                      <a:pt x="391" y="269"/>
                      <a:pt x="354" y="244"/>
                    </a:cubicBezTo>
                    <a:cubicBezTo>
                      <a:pt x="317" y="220"/>
                      <a:pt x="305" y="170"/>
                      <a:pt x="268" y="170"/>
                    </a:cubicBezTo>
                    <a:cubicBezTo>
                      <a:pt x="231" y="170"/>
                      <a:pt x="169" y="170"/>
                      <a:pt x="194" y="207"/>
                    </a:cubicBezTo>
                    <a:cubicBezTo>
                      <a:pt x="219" y="244"/>
                      <a:pt x="255" y="244"/>
                      <a:pt x="219" y="257"/>
                    </a:cubicBezTo>
                    <a:cubicBezTo>
                      <a:pt x="182" y="257"/>
                      <a:pt x="108" y="257"/>
                      <a:pt x="157" y="281"/>
                    </a:cubicBezTo>
                    <a:cubicBezTo>
                      <a:pt x="206" y="318"/>
                      <a:pt x="292" y="331"/>
                      <a:pt x="243" y="331"/>
                    </a:cubicBezTo>
                    <a:cubicBezTo>
                      <a:pt x="201" y="331"/>
                      <a:pt x="249" y="385"/>
                      <a:pt x="233" y="385"/>
                    </a:cubicBezTo>
                    <a:cubicBezTo>
                      <a:pt x="230" y="385"/>
                      <a:pt x="226" y="383"/>
                      <a:pt x="219" y="380"/>
                    </a:cubicBezTo>
                    <a:cubicBezTo>
                      <a:pt x="169" y="355"/>
                      <a:pt x="157" y="355"/>
                      <a:pt x="120" y="355"/>
                    </a:cubicBezTo>
                    <a:cubicBezTo>
                      <a:pt x="71" y="355"/>
                      <a:pt x="108" y="441"/>
                      <a:pt x="46" y="441"/>
                    </a:cubicBezTo>
                    <a:cubicBezTo>
                      <a:pt x="39" y="440"/>
                      <a:pt x="34" y="440"/>
                      <a:pt x="30" y="440"/>
                    </a:cubicBezTo>
                    <a:cubicBezTo>
                      <a:pt x="0" y="440"/>
                      <a:pt x="65" y="480"/>
                      <a:pt x="120" y="491"/>
                    </a:cubicBezTo>
                    <a:cubicBezTo>
                      <a:pt x="145" y="497"/>
                      <a:pt x="172" y="500"/>
                      <a:pt x="202" y="500"/>
                    </a:cubicBezTo>
                    <a:cubicBezTo>
                      <a:pt x="231" y="500"/>
                      <a:pt x="262" y="497"/>
                      <a:pt x="292" y="491"/>
                    </a:cubicBezTo>
                    <a:lnTo>
                      <a:pt x="453" y="491"/>
                    </a:lnTo>
                    <a:cubicBezTo>
                      <a:pt x="477" y="491"/>
                      <a:pt x="539" y="491"/>
                      <a:pt x="563" y="515"/>
                    </a:cubicBezTo>
                    <a:cubicBezTo>
                      <a:pt x="576" y="540"/>
                      <a:pt x="674" y="528"/>
                      <a:pt x="588" y="552"/>
                    </a:cubicBezTo>
                    <a:cubicBezTo>
                      <a:pt x="502" y="577"/>
                      <a:pt x="502" y="626"/>
                      <a:pt x="539" y="663"/>
                    </a:cubicBezTo>
                    <a:cubicBezTo>
                      <a:pt x="588" y="700"/>
                      <a:pt x="588" y="688"/>
                      <a:pt x="502" y="700"/>
                    </a:cubicBezTo>
                    <a:cubicBezTo>
                      <a:pt x="440" y="725"/>
                      <a:pt x="366" y="737"/>
                      <a:pt x="292" y="737"/>
                    </a:cubicBezTo>
                    <a:cubicBezTo>
                      <a:pt x="182" y="737"/>
                      <a:pt x="58" y="799"/>
                      <a:pt x="182" y="799"/>
                    </a:cubicBezTo>
                    <a:cubicBezTo>
                      <a:pt x="292" y="811"/>
                      <a:pt x="527" y="836"/>
                      <a:pt x="514" y="885"/>
                    </a:cubicBezTo>
                    <a:cubicBezTo>
                      <a:pt x="514" y="926"/>
                      <a:pt x="523" y="950"/>
                      <a:pt x="547" y="950"/>
                    </a:cubicBezTo>
                    <a:cubicBezTo>
                      <a:pt x="552" y="950"/>
                      <a:pt x="557" y="949"/>
                      <a:pt x="563" y="947"/>
                    </a:cubicBezTo>
                    <a:cubicBezTo>
                      <a:pt x="594" y="936"/>
                      <a:pt x="694" y="892"/>
                      <a:pt x="697" y="892"/>
                    </a:cubicBezTo>
                    <a:lnTo>
                      <a:pt x="697" y="892"/>
                    </a:lnTo>
                    <a:cubicBezTo>
                      <a:pt x="698" y="892"/>
                      <a:pt x="695" y="893"/>
                      <a:pt x="687" y="897"/>
                    </a:cubicBezTo>
                    <a:cubicBezTo>
                      <a:pt x="650" y="934"/>
                      <a:pt x="563" y="984"/>
                      <a:pt x="625" y="984"/>
                    </a:cubicBezTo>
                    <a:cubicBezTo>
                      <a:pt x="655" y="984"/>
                      <a:pt x="702" y="970"/>
                      <a:pt x="722" y="970"/>
                    </a:cubicBezTo>
                    <a:cubicBezTo>
                      <a:pt x="735" y="970"/>
                      <a:pt x="736" y="976"/>
                      <a:pt x="711" y="996"/>
                    </a:cubicBezTo>
                    <a:cubicBezTo>
                      <a:pt x="674" y="1045"/>
                      <a:pt x="625" y="1082"/>
                      <a:pt x="563" y="1119"/>
                    </a:cubicBezTo>
                    <a:cubicBezTo>
                      <a:pt x="514" y="1144"/>
                      <a:pt x="453" y="1168"/>
                      <a:pt x="453" y="1205"/>
                    </a:cubicBezTo>
                    <a:cubicBezTo>
                      <a:pt x="453" y="1242"/>
                      <a:pt x="440" y="1255"/>
                      <a:pt x="551" y="1255"/>
                    </a:cubicBezTo>
                    <a:cubicBezTo>
                      <a:pt x="636" y="1255"/>
                      <a:pt x="707" y="1218"/>
                      <a:pt x="763" y="1218"/>
                    </a:cubicBezTo>
                    <a:cubicBezTo>
                      <a:pt x="780" y="1218"/>
                      <a:pt x="796" y="1222"/>
                      <a:pt x="810" y="1230"/>
                    </a:cubicBezTo>
                    <a:cubicBezTo>
                      <a:pt x="884" y="1255"/>
                      <a:pt x="1007" y="1255"/>
                      <a:pt x="982" y="1267"/>
                    </a:cubicBezTo>
                    <a:cubicBezTo>
                      <a:pt x="958" y="1279"/>
                      <a:pt x="945" y="1316"/>
                      <a:pt x="995" y="1329"/>
                    </a:cubicBezTo>
                    <a:cubicBezTo>
                      <a:pt x="1118" y="1390"/>
                      <a:pt x="1253" y="1415"/>
                      <a:pt x="1389" y="1415"/>
                    </a:cubicBezTo>
                    <a:cubicBezTo>
                      <a:pt x="1451" y="1415"/>
                      <a:pt x="1512" y="1378"/>
                      <a:pt x="1549" y="1329"/>
                    </a:cubicBezTo>
                    <a:cubicBezTo>
                      <a:pt x="1562" y="1304"/>
                      <a:pt x="1771" y="1329"/>
                      <a:pt x="1870" y="1242"/>
                    </a:cubicBezTo>
                    <a:cubicBezTo>
                      <a:pt x="1980" y="1156"/>
                      <a:pt x="2030" y="1033"/>
                      <a:pt x="2128" y="1021"/>
                    </a:cubicBezTo>
                    <a:cubicBezTo>
                      <a:pt x="2215" y="1008"/>
                      <a:pt x="2288" y="971"/>
                      <a:pt x="2338" y="897"/>
                    </a:cubicBezTo>
                    <a:cubicBezTo>
                      <a:pt x="2362" y="848"/>
                      <a:pt x="2412" y="823"/>
                      <a:pt x="2461" y="811"/>
                    </a:cubicBezTo>
                    <a:cubicBezTo>
                      <a:pt x="2498" y="799"/>
                      <a:pt x="2510" y="762"/>
                      <a:pt x="2473" y="725"/>
                    </a:cubicBezTo>
                    <a:cubicBezTo>
                      <a:pt x="2436" y="676"/>
                      <a:pt x="2486" y="676"/>
                      <a:pt x="2523" y="676"/>
                    </a:cubicBezTo>
                    <a:cubicBezTo>
                      <a:pt x="2560" y="676"/>
                      <a:pt x="2572" y="639"/>
                      <a:pt x="2523" y="614"/>
                    </a:cubicBezTo>
                    <a:cubicBezTo>
                      <a:pt x="2486" y="589"/>
                      <a:pt x="2473" y="565"/>
                      <a:pt x="2486" y="552"/>
                    </a:cubicBezTo>
                    <a:cubicBezTo>
                      <a:pt x="2498" y="528"/>
                      <a:pt x="2560" y="491"/>
                      <a:pt x="2523" y="478"/>
                    </a:cubicBezTo>
                    <a:cubicBezTo>
                      <a:pt x="2469" y="452"/>
                      <a:pt x="2422" y="432"/>
                      <a:pt x="2396" y="432"/>
                    </a:cubicBezTo>
                    <a:cubicBezTo>
                      <a:pt x="2385" y="432"/>
                      <a:pt x="2378" y="435"/>
                      <a:pt x="2375" y="441"/>
                    </a:cubicBezTo>
                    <a:cubicBezTo>
                      <a:pt x="2372" y="445"/>
                      <a:pt x="2369" y="446"/>
                      <a:pt x="2366" y="446"/>
                    </a:cubicBezTo>
                    <a:cubicBezTo>
                      <a:pt x="2357" y="446"/>
                      <a:pt x="2350" y="432"/>
                      <a:pt x="2350" y="405"/>
                    </a:cubicBezTo>
                    <a:cubicBezTo>
                      <a:pt x="2362" y="380"/>
                      <a:pt x="2387" y="380"/>
                      <a:pt x="2325" y="380"/>
                    </a:cubicBezTo>
                    <a:cubicBezTo>
                      <a:pt x="2264" y="380"/>
                      <a:pt x="2264" y="355"/>
                      <a:pt x="2288" y="318"/>
                    </a:cubicBezTo>
                    <a:cubicBezTo>
                      <a:pt x="2325" y="281"/>
                      <a:pt x="2338" y="257"/>
                      <a:pt x="2288" y="232"/>
                    </a:cubicBezTo>
                    <a:cubicBezTo>
                      <a:pt x="2252" y="195"/>
                      <a:pt x="2153" y="220"/>
                      <a:pt x="2215" y="170"/>
                    </a:cubicBezTo>
                    <a:cubicBezTo>
                      <a:pt x="2257" y="139"/>
                      <a:pt x="2300" y="79"/>
                      <a:pt x="2287" y="79"/>
                    </a:cubicBezTo>
                    <a:cubicBezTo>
                      <a:pt x="2285" y="79"/>
                      <a:pt x="2281" y="81"/>
                      <a:pt x="2276" y="84"/>
                    </a:cubicBezTo>
                    <a:cubicBezTo>
                      <a:pt x="2256" y="104"/>
                      <a:pt x="2156" y="156"/>
                      <a:pt x="2105" y="156"/>
                    </a:cubicBezTo>
                    <a:cubicBezTo>
                      <a:pt x="2093" y="156"/>
                      <a:pt x="2084" y="153"/>
                      <a:pt x="2079" y="146"/>
                    </a:cubicBezTo>
                    <a:cubicBezTo>
                      <a:pt x="2054" y="109"/>
                      <a:pt x="2054" y="47"/>
                      <a:pt x="1980" y="23"/>
                    </a:cubicBezTo>
                    <a:cubicBezTo>
                      <a:pt x="1943" y="10"/>
                      <a:pt x="1910" y="1"/>
                      <a:pt x="18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3579900" y="4298275"/>
                <a:ext cx="63600" cy="52600"/>
              </a:xfrm>
              <a:custGeom>
                <a:rect b="b" l="l" r="r" t="t"/>
                <a:pathLst>
                  <a:path extrusionOk="0" h="2104" w="2544">
                    <a:moveTo>
                      <a:pt x="1292" y="0"/>
                    </a:moveTo>
                    <a:cubicBezTo>
                      <a:pt x="1289" y="0"/>
                      <a:pt x="1287" y="4"/>
                      <a:pt x="1287" y="15"/>
                    </a:cubicBezTo>
                    <a:cubicBezTo>
                      <a:pt x="1287" y="76"/>
                      <a:pt x="1336" y="126"/>
                      <a:pt x="1287" y="126"/>
                    </a:cubicBezTo>
                    <a:cubicBezTo>
                      <a:pt x="1271" y="126"/>
                      <a:pt x="1260" y="124"/>
                      <a:pt x="1252" y="124"/>
                    </a:cubicBezTo>
                    <a:cubicBezTo>
                      <a:pt x="1238" y="124"/>
                      <a:pt x="1238" y="130"/>
                      <a:pt x="1238" y="163"/>
                    </a:cubicBezTo>
                    <a:lnTo>
                      <a:pt x="1238" y="323"/>
                    </a:lnTo>
                    <a:cubicBezTo>
                      <a:pt x="1238" y="382"/>
                      <a:pt x="1351" y="645"/>
                      <a:pt x="1328" y="645"/>
                    </a:cubicBezTo>
                    <a:cubicBezTo>
                      <a:pt x="1327" y="645"/>
                      <a:pt x="1326" y="644"/>
                      <a:pt x="1324" y="643"/>
                    </a:cubicBezTo>
                    <a:cubicBezTo>
                      <a:pt x="1287" y="631"/>
                      <a:pt x="1262" y="643"/>
                      <a:pt x="1225" y="606"/>
                    </a:cubicBezTo>
                    <a:cubicBezTo>
                      <a:pt x="1176" y="520"/>
                      <a:pt x="1115" y="434"/>
                      <a:pt x="1078" y="335"/>
                    </a:cubicBezTo>
                    <a:cubicBezTo>
                      <a:pt x="1045" y="281"/>
                      <a:pt x="984" y="207"/>
                      <a:pt x="944" y="207"/>
                    </a:cubicBezTo>
                    <a:cubicBezTo>
                      <a:pt x="939" y="207"/>
                      <a:pt x="934" y="209"/>
                      <a:pt x="930" y="212"/>
                    </a:cubicBezTo>
                    <a:cubicBezTo>
                      <a:pt x="905" y="236"/>
                      <a:pt x="880" y="310"/>
                      <a:pt x="831" y="323"/>
                    </a:cubicBezTo>
                    <a:cubicBezTo>
                      <a:pt x="782" y="335"/>
                      <a:pt x="831" y="384"/>
                      <a:pt x="856" y="421"/>
                    </a:cubicBezTo>
                    <a:cubicBezTo>
                      <a:pt x="872" y="446"/>
                      <a:pt x="867" y="486"/>
                      <a:pt x="833" y="486"/>
                    </a:cubicBezTo>
                    <a:cubicBezTo>
                      <a:pt x="816" y="486"/>
                      <a:pt x="791" y="475"/>
                      <a:pt x="757" y="446"/>
                    </a:cubicBezTo>
                    <a:cubicBezTo>
                      <a:pt x="659" y="360"/>
                      <a:pt x="683" y="323"/>
                      <a:pt x="585" y="286"/>
                    </a:cubicBezTo>
                    <a:cubicBezTo>
                      <a:pt x="542" y="273"/>
                      <a:pt x="523" y="273"/>
                      <a:pt x="528" y="273"/>
                    </a:cubicBezTo>
                    <a:cubicBezTo>
                      <a:pt x="532" y="273"/>
                      <a:pt x="560" y="273"/>
                      <a:pt x="609" y="261"/>
                    </a:cubicBezTo>
                    <a:cubicBezTo>
                      <a:pt x="708" y="236"/>
                      <a:pt x="843" y="150"/>
                      <a:pt x="757" y="150"/>
                    </a:cubicBezTo>
                    <a:cubicBezTo>
                      <a:pt x="683" y="150"/>
                      <a:pt x="671" y="187"/>
                      <a:pt x="572" y="187"/>
                    </a:cubicBezTo>
                    <a:cubicBezTo>
                      <a:pt x="507" y="187"/>
                      <a:pt x="452" y="165"/>
                      <a:pt x="423" y="165"/>
                    </a:cubicBezTo>
                    <a:cubicBezTo>
                      <a:pt x="408" y="165"/>
                      <a:pt x="400" y="171"/>
                      <a:pt x="400" y="187"/>
                    </a:cubicBezTo>
                    <a:cubicBezTo>
                      <a:pt x="400" y="232"/>
                      <a:pt x="432" y="290"/>
                      <a:pt x="422" y="290"/>
                    </a:cubicBezTo>
                    <a:cubicBezTo>
                      <a:pt x="418" y="290"/>
                      <a:pt x="408" y="281"/>
                      <a:pt x="388" y="261"/>
                    </a:cubicBezTo>
                    <a:cubicBezTo>
                      <a:pt x="329" y="213"/>
                      <a:pt x="302" y="179"/>
                      <a:pt x="263" y="179"/>
                    </a:cubicBezTo>
                    <a:cubicBezTo>
                      <a:pt x="252" y="179"/>
                      <a:pt x="241" y="182"/>
                      <a:pt x="227" y="187"/>
                    </a:cubicBezTo>
                    <a:cubicBezTo>
                      <a:pt x="186" y="208"/>
                      <a:pt x="170" y="282"/>
                      <a:pt x="144" y="282"/>
                    </a:cubicBezTo>
                    <a:cubicBezTo>
                      <a:pt x="140" y="282"/>
                      <a:pt x="135" y="279"/>
                      <a:pt x="129" y="273"/>
                    </a:cubicBezTo>
                    <a:cubicBezTo>
                      <a:pt x="103" y="248"/>
                      <a:pt x="77" y="216"/>
                      <a:pt x="68" y="216"/>
                    </a:cubicBezTo>
                    <a:cubicBezTo>
                      <a:pt x="64" y="216"/>
                      <a:pt x="64" y="222"/>
                      <a:pt x="67" y="236"/>
                    </a:cubicBezTo>
                    <a:cubicBezTo>
                      <a:pt x="80" y="286"/>
                      <a:pt x="116" y="323"/>
                      <a:pt x="67" y="347"/>
                    </a:cubicBezTo>
                    <a:cubicBezTo>
                      <a:pt x="59" y="351"/>
                      <a:pt x="51" y="352"/>
                      <a:pt x="43" y="352"/>
                    </a:cubicBezTo>
                    <a:cubicBezTo>
                      <a:pt x="20" y="352"/>
                      <a:pt x="3" y="338"/>
                      <a:pt x="2" y="338"/>
                    </a:cubicBezTo>
                    <a:lnTo>
                      <a:pt x="2" y="338"/>
                    </a:lnTo>
                    <a:cubicBezTo>
                      <a:pt x="0" y="338"/>
                      <a:pt x="12" y="350"/>
                      <a:pt x="43" y="397"/>
                    </a:cubicBezTo>
                    <a:cubicBezTo>
                      <a:pt x="117" y="493"/>
                      <a:pt x="127" y="589"/>
                      <a:pt x="161" y="589"/>
                    </a:cubicBezTo>
                    <a:cubicBezTo>
                      <a:pt x="166" y="589"/>
                      <a:pt x="172" y="586"/>
                      <a:pt x="178" y="581"/>
                    </a:cubicBezTo>
                    <a:cubicBezTo>
                      <a:pt x="209" y="551"/>
                      <a:pt x="248" y="486"/>
                      <a:pt x="296" y="486"/>
                    </a:cubicBezTo>
                    <a:cubicBezTo>
                      <a:pt x="305" y="486"/>
                      <a:pt x="315" y="489"/>
                      <a:pt x="326" y="495"/>
                    </a:cubicBezTo>
                    <a:cubicBezTo>
                      <a:pt x="388" y="532"/>
                      <a:pt x="351" y="532"/>
                      <a:pt x="326" y="569"/>
                    </a:cubicBezTo>
                    <a:cubicBezTo>
                      <a:pt x="301" y="606"/>
                      <a:pt x="338" y="655"/>
                      <a:pt x="375" y="692"/>
                    </a:cubicBezTo>
                    <a:cubicBezTo>
                      <a:pt x="405" y="715"/>
                      <a:pt x="412" y="719"/>
                      <a:pt x="387" y="719"/>
                    </a:cubicBezTo>
                    <a:cubicBezTo>
                      <a:pt x="370" y="719"/>
                      <a:pt x="338" y="717"/>
                      <a:pt x="289" y="717"/>
                    </a:cubicBezTo>
                    <a:cubicBezTo>
                      <a:pt x="222" y="709"/>
                      <a:pt x="141" y="697"/>
                      <a:pt x="107" y="697"/>
                    </a:cubicBezTo>
                    <a:cubicBezTo>
                      <a:pt x="85" y="697"/>
                      <a:pt x="83" y="702"/>
                      <a:pt x="116" y="717"/>
                    </a:cubicBezTo>
                    <a:cubicBezTo>
                      <a:pt x="203" y="742"/>
                      <a:pt x="178" y="791"/>
                      <a:pt x="227" y="840"/>
                    </a:cubicBezTo>
                    <a:cubicBezTo>
                      <a:pt x="264" y="889"/>
                      <a:pt x="289" y="889"/>
                      <a:pt x="363" y="902"/>
                    </a:cubicBezTo>
                    <a:cubicBezTo>
                      <a:pt x="437" y="902"/>
                      <a:pt x="572" y="988"/>
                      <a:pt x="498" y="988"/>
                    </a:cubicBezTo>
                    <a:cubicBezTo>
                      <a:pt x="425" y="1000"/>
                      <a:pt x="326" y="1025"/>
                      <a:pt x="412" y="1087"/>
                    </a:cubicBezTo>
                    <a:cubicBezTo>
                      <a:pt x="476" y="1129"/>
                      <a:pt x="559" y="1163"/>
                      <a:pt x="636" y="1163"/>
                    </a:cubicBezTo>
                    <a:cubicBezTo>
                      <a:pt x="648" y="1163"/>
                      <a:pt x="660" y="1162"/>
                      <a:pt x="671" y="1161"/>
                    </a:cubicBezTo>
                    <a:cubicBezTo>
                      <a:pt x="745" y="1136"/>
                      <a:pt x="905" y="1062"/>
                      <a:pt x="880" y="1000"/>
                    </a:cubicBezTo>
                    <a:cubicBezTo>
                      <a:pt x="856" y="926"/>
                      <a:pt x="831" y="877"/>
                      <a:pt x="868" y="853"/>
                    </a:cubicBezTo>
                    <a:cubicBezTo>
                      <a:pt x="871" y="851"/>
                      <a:pt x="874" y="851"/>
                      <a:pt x="878" y="851"/>
                    </a:cubicBezTo>
                    <a:cubicBezTo>
                      <a:pt x="902" y="851"/>
                      <a:pt x="943" y="872"/>
                      <a:pt x="971" y="872"/>
                    </a:cubicBezTo>
                    <a:cubicBezTo>
                      <a:pt x="979" y="872"/>
                      <a:pt x="986" y="870"/>
                      <a:pt x="991" y="865"/>
                    </a:cubicBezTo>
                    <a:cubicBezTo>
                      <a:pt x="1016" y="840"/>
                      <a:pt x="1028" y="779"/>
                      <a:pt x="1053" y="766"/>
                    </a:cubicBezTo>
                    <a:cubicBezTo>
                      <a:pt x="1055" y="765"/>
                      <a:pt x="1057" y="765"/>
                      <a:pt x="1060" y="765"/>
                    </a:cubicBezTo>
                    <a:cubicBezTo>
                      <a:pt x="1084" y="765"/>
                      <a:pt x="1112" y="819"/>
                      <a:pt x="1090" y="853"/>
                    </a:cubicBezTo>
                    <a:cubicBezTo>
                      <a:pt x="1065" y="889"/>
                      <a:pt x="991" y="976"/>
                      <a:pt x="1053" y="976"/>
                    </a:cubicBezTo>
                    <a:cubicBezTo>
                      <a:pt x="1061" y="977"/>
                      <a:pt x="1070" y="978"/>
                      <a:pt x="1079" y="978"/>
                    </a:cubicBezTo>
                    <a:cubicBezTo>
                      <a:pt x="1157" y="978"/>
                      <a:pt x="1277" y="935"/>
                      <a:pt x="1299" y="902"/>
                    </a:cubicBezTo>
                    <a:cubicBezTo>
                      <a:pt x="1315" y="871"/>
                      <a:pt x="1349" y="850"/>
                      <a:pt x="1372" y="850"/>
                    </a:cubicBezTo>
                    <a:cubicBezTo>
                      <a:pt x="1387" y="850"/>
                      <a:pt x="1398" y="858"/>
                      <a:pt x="1398" y="877"/>
                    </a:cubicBezTo>
                    <a:cubicBezTo>
                      <a:pt x="1386" y="939"/>
                      <a:pt x="1299" y="1037"/>
                      <a:pt x="1373" y="1037"/>
                    </a:cubicBezTo>
                    <a:cubicBezTo>
                      <a:pt x="1435" y="1037"/>
                      <a:pt x="1570" y="1037"/>
                      <a:pt x="1472" y="1050"/>
                    </a:cubicBezTo>
                    <a:cubicBezTo>
                      <a:pt x="1386" y="1050"/>
                      <a:pt x="1287" y="1050"/>
                      <a:pt x="1201" y="1074"/>
                    </a:cubicBezTo>
                    <a:cubicBezTo>
                      <a:pt x="1127" y="1136"/>
                      <a:pt x="1053" y="1185"/>
                      <a:pt x="979" y="1210"/>
                    </a:cubicBezTo>
                    <a:cubicBezTo>
                      <a:pt x="964" y="1212"/>
                      <a:pt x="945" y="1213"/>
                      <a:pt x="923" y="1213"/>
                    </a:cubicBezTo>
                    <a:cubicBezTo>
                      <a:pt x="909" y="1213"/>
                      <a:pt x="894" y="1213"/>
                      <a:pt x="878" y="1213"/>
                    </a:cubicBezTo>
                    <a:cubicBezTo>
                      <a:pt x="800" y="1213"/>
                      <a:pt x="712" y="1218"/>
                      <a:pt x="696" y="1284"/>
                    </a:cubicBezTo>
                    <a:cubicBezTo>
                      <a:pt x="673" y="1363"/>
                      <a:pt x="630" y="1421"/>
                      <a:pt x="689" y="1421"/>
                    </a:cubicBezTo>
                    <a:cubicBezTo>
                      <a:pt x="694" y="1421"/>
                      <a:pt x="701" y="1420"/>
                      <a:pt x="708" y="1419"/>
                    </a:cubicBezTo>
                    <a:cubicBezTo>
                      <a:pt x="794" y="1407"/>
                      <a:pt x="930" y="1382"/>
                      <a:pt x="1078" y="1358"/>
                    </a:cubicBezTo>
                    <a:cubicBezTo>
                      <a:pt x="1188" y="1345"/>
                      <a:pt x="1299" y="1345"/>
                      <a:pt x="1398" y="1345"/>
                    </a:cubicBezTo>
                    <a:cubicBezTo>
                      <a:pt x="1435" y="1345"/>
                      <a:pt x="1423" y="1370"/>
                      <a:pt x="1361" y="1382"/>
                    </a:cubicBezTo>
                    <a:cubicBezTo>
                      <a:pt x="1275" y="1407"/>
                      <a:pt x="1201" y="1432"/>
                      <a:pt x="1115" y="1432"/>
                    </a:cubicBezTo>
                    <a:cubicBezTo>
                      <a:pt x="1028" y="1444"/>
                      <a:pt x="942" y="1456"/>
                      <a:pt x="991" y="1493"/>
                    </a:cubicBezTo>
                    <a:cubicBezTo>
                      <a:pt x="1028" y="1530"/>
                      <a:pt x="1201" y="1530"/>
                      <a:pt x="1238" y="1555"/>
                    </a:cubicBezTo>
                    <a:cubicBezTo>
                      <a:pt x="1274" y="1573"/>
                      <a:pt x="1257" y="1584"/>
                      <a:pt x="1192" y="1584"/>
                    </a:cubicBezTo>
                    <a:cubicBezTo>
                      <a:pt x="1169" y="1584"/>
                      <a:pt x="1139" y="1583"/>
                      <a:pt x="1102" y="1579"/>
                    </a:cubicBezTo>
                    <a:cubicBezTo>
                      <a:pt x="982" y="1569"/>
                      <a:pt x="871" y="1528"/>
                      <a:pt x="822" y="1528"/>
                    </a:cubicBezTo>
                    <a:cubicBezTo>
                      <a:pt x="816" y="1528"/>
                      <a:pt x="811" y="1529"/>
                      <a:pt x="806" y="1530"/>
                    </a:cubicBezTo>
                    <a:cubicBezTo>
                      <a:pt x="757" y="1530"/>
                      <a:pt x="720" y="1579"/>
                      <a:pt x="782" y="1629"/>
                    </a:cubicBezTo>
                    <a:cubicBezTo>
                      <a:pt x="856" y="1690"/>
                      <a:pt x="868" y="1826"/>
                      <a:pt x="979" y="1826"/>
                    </a:cubicBezTo>
                    <a:cubicBezTo>
                      <a:pt x="998" y="1828"/>
                      <a:pt x="1017" y="1829"/>
                      <a:pt x="1036" y="1829"/>
                    </a:cubicBezTo>
                    <a:cubicBezTo>
                      <a:pt x="1110" y="1829"/>
                      <a:pt x="1185" y="1817"/>
                      <a:pt x="1228" y="1817"/>
                    </a:cubicBezTo>
                    <a:cubicBezTo>
                      <a:pt x="1247" y="1817"/>
                      <a:pt x="1259" y="1819"/>
                      <a:pt x="1262" y="1826"/>
                    </a:cubicBezTo>
                    <a:cubicBezTo>
                      <a:pt x="1275" y="1863"/>
                      <a:pt x="1188" y="1888"/>
                      <a:pt x="1164" y="1900"/>
                    </a:cubicBezTo>
                    <a:cubicBezTo>
                      <a:pt x="1127" y="1900"/>
                      <a:pt x="1188" y="1937"/>
                      <a:pt x="1238" y="1974"/>
                    </a:cubicBezTo>
                    <a:cubicBezTo>
                      <a:pt x="1278" y="1994"/>
                      <a:pt x="1326" y="2104"/>
                      <a:pt x="1369" y="2104"/>
                    </a:cubicBezTo>
                    <a:cubicBezTo>
                      <a:pt x="1379" y="2104"/>
                      <a:pt x="1389" y="2098"/>
                      <a:pt x="1398" y="2085"/>
                    </a:cubicBezTo>
                    <a:cubicBezTo>
                      <a:pt x="1460" y="1998"/>
                      <a:pt x="1423" y="1961"/>
                      <a:pt x="1484" y="1875"/>
                    </a:cubicBezTo>
                    <a:cubicBezTo>
                      <a:pt x="1546" y="1777"/>
                      <a:pt x="1595" y="1604"/>
                      <a:pt x="1657" y="1567"/>
                    </a:cubicBezTo>
                    <a:cubicBezTo>
                      <a:pt x="1731" y="1506"/>
                      <a:pt x="1780" y="1419"/>
                      <a:pt x="1792" y="1321"/>
                    </a:cubicBezTo>
                    <a:cubicBezTo>
                      <a:pt x="1792" y="1210"/>
                      <a:pt x="1854" y="1259"/>
                      <a:pt x="1878" y="1234"/>
                    </a:cubicBezTo>
                    <a:cubicBezTo>
                      <a:pt x="1915" y="1210"/>
                      <a:pt x="1854" y="1124"/>
                      <a:pt x="1915" y="1050"/>
                    </a:cubicBezTo>
                    <a:cubicBezTo>
                      <a:pt x="1965" y="988"/>
                      <a:pt x="2039" y="939"/>
                      <a:pt x="2113" y="902"/>
                    </a:cubicBezTo>
                    <a:cubicBezTo>
                      <a:pt x="2186" y="877"/>
                      <a:pt x="2273" y="853"/>
                      <a:pt x="2371" y="853"/>
                    </a:cubicBezTo>
                    <a:cubicBezTo>
                      <a:pt x="2458" y="853"/>
                      <a:pt x="2544" y="816"/>
                      <a:pt x="2482" y="766"/>
                    </a:cubicBezTo>
                    <a:cubicBezTo>
                      <a:pt x="2433" y="717"/>
                      <a:pt x="2310" y="742"/>
                      <a:pt x="2285" y="692"/>
                    </a:cubicBezTo>
                    <a:cubicBezTo>
                      <a:pt x="2273" y="643"/>
                      <a:pt x="2334" y="606"/>
                      <a:pt x="2310" y="606"/>
                    </a:cubicBezTo>
                    <a:cubicBezTo>
                      <a:pt x="2291" y="606"/>
                      <a:pt x="2257" y="643"/>
                      <a:pt x="2215" y="643"/>
                    </a:cubicBezTo>
                    <a:cubicBezTo>
                      <a:pt x="2202" y="643"/>
                      <a:pt x="2188" y="639"/>
                      <a:pt x="2174" y="631"/>
                    </a:cubicBezTo>
                    <a:cubicBezTo>
                      <a:pt x="2100" y="594"/>
                      <a:pt x="2026" y="557"/>
                      <a:pt x="1940" y="557"/>
                    </a:cubicBezTo>
                    <a:cubicBezTo>
                      <a:pt x="1854" y="557"/>
                      <a:pt x="1891" y="471"/>
                      <a:pt x="1854" y="384"/>
                    </a:cubicBezTo>
                    <a:cubicBezTo>
                      <a:pt x="1822" y="320"/>
                      <a:pt x="1808" y="283"/>
                      <a:pt x="1772" y="283"/>
                    </a:cubicBezTo>
                    <a:cubicBezTo>
                      <a:pt x="1767" y="283"/>
                      <a:pt x="1761" y="284"/>
                      <a:pt x="1755" y="286"/>
                    </a:cubicBezTo>
                    <a:cubicBezTo>
                      <a:pt x="1725" y="296"/>
                      <a:pt x="1686" y="399"/>
                      <a:pt x="1659" y="399"/>
                    </a:cubicBezTo>
                    <a:cubicBezTo>
                      <a:pt x="1654" y="399"/>
                      <a:pt x="1649" y="395"/>
                      <a:pt x="1644" y="384"/>
                    </a:cubicBezTo>
                    <a:cubicBezTo>
                      <a:pt x="1632" y="347"/>
                      <a:pt x="1632" y="298"/>
                      <a:pt x="1644" y="261"/>
                    </a:cubicBezTo>
                    <a:cubicBezTo>
                      <a:pt x="1657" y="199"/>
                      <a:pt x="1620" y="138"/>
                      <a:pt x="1570" y="113"/>
                    </a:cubicBezTo>
                    <a:cubicBezTo>
                      <a:pt x="1521" y="80"/>
                      <a:pt x="1494" y="58"/>
                      <a:pt x="1474" y="58"/>
                    </a:cubicBezTo>
                    <a:cubicBezTo>
                      <a:pt x="1464" y="58"/>
                      <a:pt x="1455" y="64"/>
                      <a:pt x="1447" y="76"/>
                    </a:cubicBezTo>
                    <a:cubicBezTo>
                      <a:pt x="1422" y="102"/>
                      <a:pt x="1437" y="145"/>
                      <a:pt x="1429" y="145"/>
                    </a:cubicBezTo>
                    <a:cubicBezTo>
                      <a:pt x="1425" y="145"/>
                      <a:pt x="1417" y="136"/>
                      <a:pt x="1398" y="113"/>
                    </a:cubicBezTo>
                    <a:cubicBezTo>
                      <a:pt x="1339" y="64"/>
                      <a:pt x="1304" y="0"/>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3633325" y="4321125"/>
                <a:ext cx="13275" cy="5900"/>
              </a:xfrm>
              <a:custGeom>
                <a:rect b="b" l="l" r="r" t="t"/>
                <a:pathLst>
                  <a:path extrusionOk="0" h="236" w="531">
                    <a:moveTo>
                      <a:pt x="308" y="0"/>
                    </a:moveTo>
                    <a:cubicBezTo>
                      <a:pt x="247" y="0"/>
                      <a:pt x="0" y="86"/>
                      <a:pt x="37" y="99"/>
                    </a:cubicBezTo>
                    <a:cubicBezTo>
                      <a:pt x="86" y="99"/>
                      <a:pt x="173" y="222"/>
                      <a:pt x="197" y="222"/>
                    </a:cubicBezTo>
                    <a:cubicBezTo>
                      <a:pt x="220" y="222"/>
                      <a:pt x="317" y="235"/>
                      <a:pt x="397" y="235"/>
                    </a:cubicBezTo>
                    <a:cubicBezTo>
                      <a:pt x="450" y="235"/>
                      <a:pt x="496" y="229"/>
                      <a:pt x="505" y="210"/>
                    </a:cubicBezTo>
                    <a:cubicBezTo>
                      <a:pt x="530" y="160"/>
                      <a:pt x="493" y="12"/>
                      <a:pt x="468" y="12"/>
                    </a:cubicBezTo>
                    <a:cubicBezTo>
                      <a:pt x="419" y="0"/>
                      <a:pt x="358"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3637950" y="4327275"/>
                <a:ext cx="24050" cy="13375"/>
              </a:xfrm>
              <a:custGeom>
                <a:rect b="b" l="l" r="r" t="t"/>
                <a:pathLst>
                  <a:path extrusionOk="0" h="535" w="962">
                    <a:moveTo>
                      <a:pt x="604" y="1"/>
                    </a:moveTo>
                    <a:lnTo>
                      <a:pt x="123" y="13"/>
                    </a:lnTo>
                    <a:cubicBezTo>
                      <a:pt x="74" y="13"/>
                      <a:pt x="25" y="13"/>
                      <a:pt x="86" y="62"/>
                    </a:cubicBezTo>
                    <a:cubicBezTo>
                      <a:pt x="136" y="124"/>
                      <a:pt x="185" y="148"/>
                      <a:pt x="160" y="185"/>
                    </a:cubicBezTo>
                    <a:cubicBezTo>
                      <a:pt x="136" y="210"/>
                      <a:pt x="0" y="407"/>
                      <a:pt x="62" y="407"/>
                    </a:cubicBezTo>
                    <a:cubicBezTo>
                      <a:pt x="91" y="411"/>
                      <a:pt x="118" y="412"/>
                      <a:pt x="146" y="412"/>
                    </a:cubicBezTo>
                    <a:cubicBezTo>
                      <a:pt x="212" y="412"/>
                      <a:pt x="275" y="404"/>
                      <a:pt x="345" y="395"/>
                    </a:cubicBezTo>
                    <a:cubicBezTo>
                      <a:pt x="388" y="383"/>
                      <a:pt x="416" y="373"/>
                      <a:pt x="433" y="373"/>
                    </a:cubicBezTo>
                    <a:cubicBezTo>
                      <a:pt x="450" y="373"/>
                      <a:pt x="456" y="383"/>
                      <a:pt x="456" y="407"/>
                    </a:cubicBezTo>
                    <a:cubicBezTo>
                      <a:pt x="445" y="461"/>
                      <a:pt x="367" y="535"/>
                      <a:pt x="416" y="535"/>
                    </a:cubicBezTo>
                    <a:cubicBezTo>
                      <a:pt x="423" y="535"/>
                      <a:pt x="432" y="533"/>
                      <a:pt x="444" y="530"/>
                    </a:cubicBezTo>
                    <a:cubicBezTo>
                      <a:pt x="542" y="493"/>
                      <a:pt x="678" y="493"/>
                      <a:pt x="739" y="407"/>
                    </a:cubicBezTo>
                    <a:cubicBezTo>
                      <a:pt x="789" y="321"/>
                      <a:pt x="752" y="309"/>
                      <a:pt x="826" y="272"/>
                    </a:cubicBezTo>
                    <a:cubicBezTo>
                      <a:pt x="912" y="235"/>
                      <a:pt x="961" y="235"/>
                      <a:pt x="912" y="222"/>
                    </a:cubicBezTo>
                    <a:cubicBezTo>
                      <a:pt x="863" y="210"/>
                      <a:pt x="579" y="185"/>
                      <a:pt x="579" y="99"/>
                    </a:cubicBezTo>
                    <a:cubicBezTo>
                      <a:pt x="579" y="13"/>
                      <a:pt x="653" y="1"/>
                      <a:pt x="6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3618525" y="4291175"/>
                <a:ext cx="58250" cy="19875"/>
              </a:xfrm>
              <a:custGeom>
                <a:rect b="b" l="l" r="r" t="t"/>
                <a:pathLst>
                  <a:path extrusionOk="0" h="795" w="2330">
                    <a:moveTo>
                      <a:pt x="512" y="0"/>
                    </a:moveTo>
                    <a:cubicBezTo>
                      <a:pt x="479" y="0"/>
                      <a:pt x="474" y="28"/>
                      <a:pt x="506" y="28"/>
                    </a:cubicBezTo>
                    <a:cubicBezTo>
                      <a:pt x="543" y="28"/>
                      <a:pt x="592" y="77"/>
                      <a:pt x="580" y="89"/>
                    </a:cubicBezTo>
                    <a:cubicBezTo>
                      <a:pt x="559" y="100"/>
                      <a:pt x="582" y="144"/>
                      <a:pt x="554" y="144"/>
                    </a:cubicBezTo>
                    <a:cubicBezTo>
                      <a:pt x="548" y="144"/>
                      <a:pt x="541" y="143"/>
                      <a:pt x="531" y="138"/>
                    </a:cubicBezTo>
                    <a:cubicBezTo>
                      <a:pt x="477" y="106"/>
                      <a:pt x="424" y="74"/>
                      <a:pt x="403" y="74"/>
                    </a:cubicBezTo>
                    <a:cubicBezTo>
                      <a:pt x="399" y="74"/>
                      <a:pt x="397" y="75"/>
                      <a:pt x="395" y="77"/>
                    </a:cubicBezTo>
                    <a:cubicBezTo>
                      <a:pt x="383" y="89"/>
                      <a:pt x="370" y="77"/>
                      <a:pt x="407" y="138"/>
                    </a:cubicBezTo>
                    <a:cubicBezTo>
                      <a:pt x="438" y="189"/>
                      <a:pt x="451" y="231"/>
                      <a:pt x="428" y="231"/>
                    </a:cubicBezTo>
                    <a:cubicBezTo>
                      <a:pt x="423" y="231"/>
                      <a:pt x="416" y="229"/>
                      <a:pt x="407" y="225"/>
                    </a:cubicBezTo>
                    <a:cubicBezTo>
                      <a:pt x="370" y="200"/>
                      <a:pt x="333" y="175"/>
                      <a:pt x="284" y="163"/>
                    </a:cubicBezTo>
                    <a:cubicBezTo>
                      <a:pt x="260" y="163"/>
                      <a:pt x="223" y="138"/>
                      <a:pt x="272" y="126"/>
                    </a:cubicBezTo>
                    <a:cubicBezTo>
                      <a:pt x="309" y="126"/>
                      <a:pt x="309" y="102"/>
                      <a:pt x="247" y="102"/>
                    </a:cubicBezTo>
                    <a:cubicBezTo>
                      <a:pt x="198" y="102"/>
                      <a:pt x="112" y="102"/>
                      <a:pt x="173" y="114"/>
                    </a:cubicBezTo>
                    <a:cubicBezTo>
                      <a:pt x="223" y="126"/>
                      <a:pt x="260" y="151"/>
                      <a:pt x="210" y="163"/>
                    </a:cubicBezTo>
                    <a:cubicBezTo>
                      <a:pt x="173" y="175"/>
                      <a:pt x="1" y="163"/>
                      <a:pt x="62" y="200"/>
                    </a:cubicBezTo>
                    <a:cubicBezTo>
                      <a:pt x="112" y="225"/>
                      <a:pt x="272" y="249"/>
                      <a:pt x="247" y="262"/>
                    </a:cubicBezTo>
                    <a:cubicBezTo>
                      <a:pt x="235" y="274"/>
                      <a:pt x="247" y="348"/>
                      <a:pt x="235" y="360"/>
                    </a:cubicBezTo>
                    <a:cubicBezTo>
                      <a:pt x="210" y="373"/>
                      <a:pt x="173" y="373"/>
                      <a:pt x="235" y="410"/>
                    </a:cubicBezTo>
                    <a:cubicBezTo>
                      <a:pt x="333" y="447"/>
                      <a:pt x="420" y="471"/>
                      <a:pt x="518" y="471"/>
                    </a:cubicBezTo>
                    <a:cubicBezTo>
                      <a:pt x="629" y="471"/>
                      <a:pt x="728" y="459"/>
                      <a:pt x="826" y="434"/>
                    </a:cubicBezTo>
                    <a:cubicBezTo>
                      <a:pt x="876" y="428"/>
                      <a:pt x="922" y="425"/>
                      <a:pt x="968" y="425"/>
                    </a:cubicBezTo>
                    <a:cubicBezTo>
                      <a:pt x="1014" y="425"/>
                      <a:pt x="1060" y="428"/>
                      <a:pt x="1110" y="434"/>
                    </a:cubicBezTo>
                    <a:cubicBezTo>
                      <a:pt x="1060" y="447"/>
                      <a:pt x="888" y="496"/>
                      <a:pt x="851" y="508"/>
                    </a:cubicBezTo>
                    <a:cubicBezTo>
                      <a:pt x="802" y="520"/>
                      <a:pt x="839" y="582"/>
                      <a:pt x="863" y="582"/>
                    </a:cubicBezTo>
                    <a:cubicBezTo>
                      <a:pt x="893" y="582"/>
                      <a:pt x="899" y="598"/>
                      <a:pt x="818" y="598"/>
                    </a:cubicBezTo>
                    <a:cubicBezTo>
                      <a:pt x="798" y="598"/>
                      <a:pt x="772" y="597"/>
                      <a:pt x="740" y="594"/>
                    </a:cubicBezTo>
                    <a:cubicBezTo>
                      <a:pt x="675" y="590"/>
                      <a:pt x="620" y="585"/>
                      <a:pt x="587" y="585"/>
                    </a:cubicBezTo>
                    <a:cubicBezTo>
                      <a:pt x="534" y="585"/>
                      <a:pt x="539" y="598"/>
                      <a:pt x="654" y="644"/>
                    </a:cubicBezTo>
                    <a:cubicBezTo>
                      <a:pt x="781" y="695"/>
                      <a:pt x="827" y="722"/>
                      <a:pt x="891" y="722"/>
                    </a:cubicBezTo>
                    <a:cubicBezTo>
                      <a:pt x="920" y="722"/>
                      <a:pt x="953" y="717"/>
                      <a:pt x="999" y="705"/>
                    </a:cubicBezTo>
                    <a:cubicBezTo>
                      <a:pt x="1034" y="700"/>
                      <a:pt x="1061" y="697"/>
                      <a:pt x="1082" y="697"/>
                    </a:cubicBezTo>
                    <a:cubicBezTo>
                      <a:pt x="1160" y="697"/>
                      <a:pt x="1171" y="728"/>
                      <a:pt x="1258" y="767"/>
                    </a:cubicBezTo>
                    <a:cubicBezTo>
                      <a:pt x="1313" y="785"/>
                      <a:pt x="1372" y="795"/>
                      <a:pt x="1429" y="795"/>
                    </a:cubicBezTo>
                    <a:cubicBezTo>
                      <a:pt x="1486" y="795"/>
                      <a:pt x="1541" y="785"/>
                      <a:pt x="1590" y="767"/>
                    </a:cubicBezTo>
                    <a:cubicBezTo>
                      <a:pt x="1676" y="730"/>
                      <a:pt x="1763" y="705"/>
                      <a:pt x="1849" y="693"/>
                    </a:cubicBezTo>
                    <a:cubicBezTo>
                      <a:pt x="1935" y="681"/>
                      <a:pt x="1985" y="533"/>
                      <a:pt x="2034" y="508"/>
                    </a:cubicBezTo>
                    <a:cubicBezTo>
                      <a:pt x="2095" y="471"/>
                      <a:pt x="2330" y="373"/>
                      <a:pt x="2305" y="323"/>
                    </a:cubicBezTo>
                    <a:cubicBezTo>
                      <a:pt x="2280" y="262"/>
                      <a:pt x="2231" y="212"/>
                      <a:pt x="2157" y="212"/>
                    </a:cubicBezTo>
                    <a:cubicBezTo>
                      <a:pt x="2034" y="212"/>
                      <a:pt x="1911" y="188"/>
                      <a:pt x="1787" y="151"/>
                    </a:cubicBezTo>
                    <a:cubicBezTo>
                      <a:pt x="1717" y="115"/>
                      <a:pt x="1659" y="87"/>
                      <a:pt x="1618" y="87"/>
                    </a:cubicBezTo>
                    <a:cubicBezTo>
                      <a:pt x="1602" y="87"/>
                      <a:pt x="1588" y="91"/>
                      <a:pt x="1578" y="102"/>
                    </a:cubicBezTo>
                    <a:cubicBezTo>
                      <a:pt x="1541" y="126"/>
                      <a:pt x="1504" y="175"/>
                      <a:pt x="1455" y="188"/>
                    </a:cubicBezTo>
                    <a:cubicBezTo>
                      <a:pt x="1425" y="195"/>
                      <a:pt x="1395" y="207"/>
                      <a:pt x="1376" y="207"/>
                    </a:cubicBezTo>
                    <a:cubicBezTo>
                      <a:pt x="1364" y="207"/>
                      <a:pt x="1356" y="202"/>
                      <a:pt x="1356" y="188"/>
                    </a:cubicBezTo>
                    <a:cubicBezTo>
                      <a:pt x="1356" y="163"/>
                      <a:pt x="1418" y="102"/>
                      <a:pt x="1393" y="65"/>
                    </a:cubicBezTo>
                    <a:cubicBezTo>
                      <a:pt x="1375" y="38"/>
                      <a:pt x="1351" y="18"/>
                      <a:pt x="1325" y="18"/>
                    </a:cubicBezTo>
                    <a:cubicBezTo>
                      <a:pt x="1315" y="18"/>
                      <a:pt x="1305" y="21"/>
                      <a:pt x="1295" y="28"/>
                    </a:cubicBezTo>
                    <a:cubicBezTo>
                      <a:pt x="1258" y="52"/>
                      <a:pt x="1122" y="28"/>
                      <a:pt x="1159" y="77"/>
                    </a:cubicBezTo>
                    <a:cubicBezTo>
                      <a:pt x="1196" y="114"/>
                      <a:pt x="1233" y="126"/>
                      <a:pt x="1196" y="175"/>
                    </a:cubicBezTo>
                    <a:cubicBezTo>
                      <a:pt x="1174" y="218"/>
                      <a:pt x="1200" y="318"/>
                      <a:pt x="1174" y="318"/>
                    </a:cubicBezTo>
                    <a:cubicBezTo>
                      <a:pt x="1170" y="318"/>
                      <a:pt x="1165" y="316"/>
                      <a:pt x="1159" y="311"/>
                    </a:cubicBezTo>
                    <a:cubicBezTo>
                      <a:pt x="1110" y="286"/>
                      <a:pt x="1073" y="249"/>
                      <a:pt x="1048" y="200"/>
                    </a:cubicBezTo>
                    <a:cubicBezTo>
                      <a:pt x="1048" y="188"/>
                      <a:pt x="1011" y="151"/>
                      <a:pt x="986" y="151"/>
                    </a:cubicBezTo>
                    <a:cubicBezTo>
                      <a:pt x="959" y="151"/>
                      <a:pt x="896" y="172"/>
                      <a:pt x="851" y="172"/>
                    </a:cubicBezTo>
                    <a:cubicBezTo>
                      <a:pt x="836" y="172"/>
                      <a:pt x="823" y="169"/>
                      <a:pt x="814" y="163"/>
                    </a:cubicBezTo>
                    <a:cubicBezTo>
                      <a:pt x="728" y="102"/>
                      <a:pt x="641" y="40"/>
                      <a:pt x="531" y="3"/>
                    </a:cubicBezTo>
                    <a:cubicBezTo>
                      <a:pt x="524" y="1"/>
                      <a:pt x="517" y="0"/>
                      <a:pt x="5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3579300" y="4317650"/>
                <a:ext cx="9900" cy="9125"/>
              </a:xfrm>
              <a:custGeom>
                <a:rect b="b" l="l" r="r" t="t"/>
                <a:pathLst>
                  <a:path extrusionOk="0" h="365" w="396">
                    <a:moveTo>
                      <a:pt x="39" y="0"/>
                    </a:moveTo>
                    <a:cubicBezTo>
                      <a:pt x="13" y="0"/>
                      <a:pt x="0" y="23"/>
                      <a:pt x="17" y="41"/>
                    </a:cubicBezTo>
                    <a:cubicBezTo>
                      <a:pt x="42" y="65"/>
                      <a:pt x="104" y="151"/>
                      <a:pt x="140" y="201"/>
                    </a:cubicBezTo>
                    <a:cubicBezTo>
                      <a:pt x="190" y="262"/>
                      <a:pt x="239" y="299"/>
                      <a:pt x="301" y="336"/>
                    </a:cubicBezTo>
                    <a:cubicBezTo>
                      <a:pt x="322" y="350"/>
                      <a:pt x="360" y="365"/>
                      <a:pt x="378" y="365"/>
                    </a:cubicBezTo>
                    <a:cubicBezTo>
                      <a:pt x="392" y="365"/>
                      <a:pt x="395" y="357"/>
                      <a:pt x="375" y="336"/>
                    </a:cubicBezTo>
                    <a:cubicBezTo>
                      <a:pt x="301" y="275"/>
                      <a:pt x="239" y="213"/>
                      <a:pt x="177" y="139"/>
                    </a:cubicBezTo>
                    <a:cubicBezTo>
                      <a:pt x="165" y="90"/>
                      <a:pt x="128" y="41"/>
                      <a:pt x="79" y="16"/>
                    </a:cubicBezTo>
                    <a:cubicBezTo>
                      <a:pt x="64" y="5"/>
                      <a:pt x="5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3832625" y="4430150"/>
                <a:ext cx="950" cy="25"/>
              </a:xfrm>
              <a:custGeom>
                <a:rect b="b" l="l" r="r" t="t"/>
                <a:pathLst>
                  <a:path extrusionOk="0" h="1" w="38">
                    <a:moveTo>
                      <a:pt x="37" y="1"/>
                    </a:moveTo>
                    <a:lnTo>
                      <a:pt x="37" y="1"/>
                    </a:lnTo>
                    <a:cubicBezTo>
                      <a:pt x="0" y="1"/>
                      <a:pt x="12"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3821225" y="4347250"/>
                <a:ext cx="106600" cy="86250"/>
              </a:xfrm>
              <a:custGeom>
                <a:rect b="b" l="l" r="r" t="t"/>
                <a:pathLst>
                  <a:path extrusionOk="0" h="3450" w="4264">
                    <a:moveTo>
                      <a:pt x="3842" y="1"/>
                    </a:moveTo>
                    <a:cubicBezTo>
                      <a:pt x="3818" y="1"/>
                      <a:pt x="3795" y="4"/>
                      <a:pt x="3771" y="15"/>
                    </a:cubicBezTo>
                    <a:cubicBezTo>
                      <a:pt x="3684" y="52"/>
                      <a:pt x="3598" y="101"/>
                      <a:pt x="3512" y="150"/>
                    </a:cubicBezTo>
                    <a:cubicBezTo>
                      <a:pt x="3463" y="187"/>
                      <a:pt x="3500" y="200"/>
                      <a:pt x="3512" y="200"/>
                    </a:cubicBezTo>
                    <a:cubicBezTo>
                      <a:pt x="3536" y="200"/>
                      <a:pt x="3536" y="200"/>
                      <a:pt x="3463" y="224"/>
                    </a:cubicBezTo>
                    <a:cubicBezTo>
                      <a:pt x="3401" y="237"/>
                      <a:pt x="3241" y="286"/>
                      <a:pt x="3142" y="310"/>
                    </a:cubicBezTo>
                    <a:cubicBezTo>
                      <a:pt x="2982" y="372"/>
                      <a:pt x="2822" y="409"/>
                      <a:pt x="2662" y="434"/>
                    </a:cubicBezTo>
                    <a:cubicBezTo>
                      <a:pt x="2551" y="409"/>
                      <a:pt x="2378" y="384"/>
                      <a:pt x="2354" y="384"/>
                    </a:cubicBezTo>
                    <a:cubicBezTo>
                      <a:pt x="2317" y="384"/>
                      <a:pt x="2169" y="471"/>
                      <a:pt x="2230" y="471"/>
                    </a:cubicBezTo>
                    <a:cubicBezTo>
                      <a:pt x="2304" y="483"/>
                      <a:pt x="2329" y="495"/>
                      <a:pt x="2230" y="495"/>
                    </a:cubicBezTo>
                    <a:cubicBezTo>
                      <a:pt x="2132" y="495"/>
                      <a:pt x="2169" y="582"/>
                      <a:pt x="2058" y="582"/>
                    </a:cubicBezTo>
                    <a:cubicBezTo>
                      <a:pt x="1976" y="582"/>
                      <a:pt x="1943" y="593"/>
                      <a:pt x="1919" y="593"/>
                    </a:cubicBezTo>
                    <a:cubicBezTo>
                      <a:pt x="1907" y="593"/>
                      <a:pt x="1898" y="590"/>
                      <a:pt x="1885" y="582"/>
                    </a:cubicBezTo>
                    <a:cubicBezTo>
                      <a:pt x="1868" y="570"/>
                      <a:pt x="1862" y="561"/>
                      <a:pt x="1852" y="561"/>
                    </a:cubicBezTo>
                    <a:cubicBezTo>
                      <a:pt x="1841" y="561"/>
                      <a:pt x="1827" y="573"/>
                      <a:pt x="1787" y="606"/>
                    </a:cubicBezTo>
                    <a:cubicBezTo>
                      <a:pt x="1725" y="668"/>
                      <a:pt x="1738" y="754"/>
                      <a:pt x="1639" y="754"/>
                    </a:cubicBezTo>
                    <a:cubicBezTo>
                      <a:pt x="1595" y="754"/>
                      <a:pt x="1566" y="749"/>
                      <a:pt x="1544" y="749"/>
                    </a:cubicBezTo>
                    <a:cubicBezTo>
                      <a:pt x="1516" y="749"/>
                      <a:pt x="1499" y="757"/>
                      <a:pt x="1479" y="791"/>
                    </a:cubicBezTo>
                    <a:cubicBezTo>
                      <a:pt x="1454" y="853"/>
                      <a:pt x="1454" y="902"/>
                      <a:pt x="1393" y="902"/>
                    </a:cubicBezTo>
                    <a:cubicBezTo>
                      <a:pt x="1375" y="902"/>
                      <a:pt x="1360" y="901"/>
                      <a:pt x="1348" y="901"/>
                    </a:cubicBezTo>
                    <a:cubicBezTo>
                      <a:pt x="1317" y="901"/>
                      <a:pt x="1299" y="907"/>
                      <a:pt x="1282" y="951"/>
                    </a:cubicBezTo>
                    <a:cubicBezTo>
                      <a:pt x="1257" y="1025"/>
                      <a:pt x="1282" y="1050"/>
                      <a:pt x="1220" y="1050"/>
                    </a:cubicBezTo>
                    <a:cubicBezTo>
                      <a:pt x="1171" y="1050"/>
                      <a:pt x="1137" y="1002"/>
                      <a:pt x="1113" y="1002"/>
                    </a:cubicBezTo>
                    <a:cubicBezTo>
                      <a:pt x="1107" y="1002"/>
                      <a:pt x="1102" y="1005"/>
                      <a:pt x="1097" y="1013"/>
                    </a:cubicBezTo>
                    <a:cubicBezTo>
                      <a:pt x="1072" y="1050"/>
                      <a:pt x="1097" y="1099"/>
                      <a:pt x="1134" y="1099"/>
                    </a:cubicBezTo>
                    <a:cubicBezTo>
                      <a:pt x="1171" y="1099"/>
                      <a:pt x="1306" y="1099"/>
                      <a:pt x="1232" y="1124"/>
                    </a:cubicBezTo>
                    <a:cubicBezTo>
                      <a:pt x="1158" y="1148"/>
                      <a:pt x="1023" y="1222"/>
                      <a:pt x="1097" y="1222"/>
                    </a:cubicBezTo>
                    <a:cubicBezTo>
                      <a:pt x="1171" y="1222"/>
                      <a:pt x="1368" y="1272"/>
                      <a:pt x="1306" y="1272"/>
                    </a:cubicBezTo>
                    <a:cubicBezTo>
                      <a:pt x="1208" y="1272"/>
                      <a:pt x="1109" y="1284"/>
                      <a:pt x="1011" y="1309"/>
                    </a:cubicBezTo>
                    <a:cubicBezTo>
                      <a:pt x="986" y="1321"/>
                      <a:pt x="1011" y="1345"/>
                      <a:pt x="1048" y="1358"/>
                    </a:cubicBezTo>
                    <a:cubicBezTo>
                      <a:pt x="1085" y="1370"/>
                      <a:pt x="1109" y="1382"/>
                      <a:pt x="1048" y="1382"/>
                    </a:cubicBezTo>
                    <a:cubicBezTo>
                      <a:pt x="986" y="1382"/>
                      <a:pt x="900" y="1444"/>
                      <a:pt x="949" y="1469"/>
                    </a:cubicBezTo>
                    <a:cubicBezTo>
                      <a:pt x="1011" y="1506"/>
                      <a:pt x="1023" y="1518"/>
                      <a:pt x="949" y="1518"/>
                    </a:cubicBezTo>
                    <a:cubicBezTo>
                      <a:pt x="887" y="1518"/>
                      <a:pt x="838" y="1543"/>
                      <a:pt x="924" y="1567"/>
                    </a:cubicBezTo>
                    <a:cubicBezTo>
                      <a:pt x="998" y="1580"/>
                      <a:pt x="1035" y="1580"/>
                      <a:pt x="924" y="1580"/>
                    </a:cubicBezTo>
                    <a:cubicBezTo>
                      <a:pt x="813" y="1592"/>
                      <a:pt x="813" y="1617"/>
                      <a:pt x="776" y="1666"/>
                    </a:cubicBezTo>
                    <a:cubicBezTo>
                      <a:pt x="740" y="1715"/>
                      <a:pt x="715" y="1690"/>
                      <a:pt x="666" y="1715"/>
                    </a:cubicBezTo>
                    <a:cubicBezTo>
                      <a:pt x="604" y="1752"/>
                      <a:pt x="579" y="1801"/>
                      <a:pt x="616" y="1814"/>
                    </a:cubicBezTo>
                    <a:cubicBezTo>
                      <a:pt x="647" y="1820"/>
                      <a:pt x="678" y="1823"/>
                      <a:pt x="709" y="1823"/>
                    </a:cubicBezTo>
                    <a:cubicBezTo>
                      <a:pt x="740" y="1823"/>
                      <a:pt x="770" y="1820"/>
                      <a:pt x="801" y="1814"/>
                    </a:cubicBezTo>
                    <a:cubicBezTo>
                      <a:pt x="887" y="1814"/>
                      <a:pt x="961" y="1851"/>
                      <a:pt x="875" y="1851"/>
                    </a:cubicBezTo>
                    <a:cubicBezTo>
                      <a:pt x="789" y="1851"/>
                      <a:pt x="752" y="1851"/>
                      <a:pt x="715" y="1912"/>
                    </a:cubicBezTo>
                    <a:cubicBezTo>
                      <a:pt x="678" y="1974"/>
                      <a:pt x="727" y="1986"/>
                      <a:pt x="690" y="2023"/>
                    </a:cubicBezTo>
                    <a:cubicBezTo>
                      <a:pt x="673" y="2036"/>
                      <a:pt x="665" y="2040"/>
                      <a:pt x="658" y="2040"/>
                    </a:cubicBezTo>
                    <a:cubicBezTo>
                      <a:pt x="649" y="2040"/>
                      <a:pt x="643" y="2033"/>
                      <a:pt x="620" y="2033"/>
                    </a:cubicBezTo>
                    <a:cubicBezTo>
                      <a:pt x="612" y="2033"/>
                      <a:pt x="603" y="2034"/>
                      <a:pt x="592" y="2035"/>
                    </a:cubicBezTo>
                    <a:cubicBezTo>
                      <a:pt x="505" y="2048"/>
                      <a:pt x="407" y="2085"/>
                      <a:pt x="419" y="2134"/>
                    </a:cubicBezTo>
                    <a:cubicBezTo>
                      <a:pt x="431" y="2183"/>
                      <a:pt x="468" y="2220"/>
                      <a:pt x="419" y="2220"/>
                    </a:cubicBezTo>
                    <a:cubicBezTo>
                      <a:pt x="358" y="2220"/>
                      <a:pt x="296" y="2245"/>
                      <a:pt x="247" y="2282"/>
                    </a:cubicBezTo>
                    <a:cubicBezTo>
                      <a:pt x="234" y="2307"/>
                      <a:pt x="210" y="2319"/>
                      <a:pt x="271" y="2344"/>
                    </a:cubicBezTo>
                    <a:cubicBezTo>
                      <a:pt x="283" y="2348"/>
                      <a:pt x="294" y="2350"/>
                      <a:pt x="304" y="2350"/>
                    </a:cubicBezTo>
                    <a:cubicBezTo>
                      <a:pt x="326" y="2350"/>
                      <a:pt x="344" y="2343"/>
                      <a:pt x="355" y="2343"/>
                    </a:cubicBezTo>
                    <a:cubicBezTo>
                      <a:pt x="365" y="2343"/>
                      <a:pt x="368" y="2350"/>
                      <a:pt x="358" y="2380"/>
                    </a:cubicBezTo>
                    <a:cubicBezTo>
                      <a:pt x="333" y="2454"/>
                      <a:pt x="296" y="2454"/>
                      <a:pt x="296" y="2504"/>
                    </a:cubicBezTo>
                    <a:cubicBezTo>
                      <a:pt x="308" y="2541"/>
                      <a:pt x="284" y="2578"/>
                      <a:pt x="259" y="2590"/>
                    </a:cubicBezTo>
                    <a:cubicBezTo>
                      <a:pt x="222" y="2627"/>
                      <a:pt x="259" y="2639"/>
                      <a:pt x="160" y="2639"/>
                    </a:cubicBezTo>
                    <a:cubicBezTo>
                      <a:pt x="154" y="2638"/>
                      <a:pt x="148" y="2637"/>
                      <a:pt x="141" y="2637"/>
                    </a:cubicBezTo>
                    <a:cubicBezTo>
                      <a:pt x="84" y="2637"/>
                      <a:pt x="24" y="2684"/>
                      <a:pt x="13" y="2750"/>
                    </a:cubicBezTo>
                    <a:cubicBezTo>
                      <a:pt x="0" y="2812"/>
                      <a:pt x="13" y="2984"/>
                      <a:pt x="99" y="2984"/>
                    </a:cubicBezTo>
                    <a:cubicBezTo>
                      <a:pt x="149" y="2976"/>
                      <a:pt x="183" y="2956"/>
                      <a:pt x="218" y="2956"/>
                    </a:cubicBezTo>
                    <a:cubicBezTo>
                      <a:pt x="235" y="2956"/>
                      <a:pt x="252" y="2960"/>
                      <a:pt x="271" y="2972"/>
                    </a:cubicBezTo>
                    <a:cubicBezTo>
                      <a:pt x="333" y="2997"/>
                      <a:pt x="284" y="3009"/>
                      <a:pt x="358" y="3009"/>
                    </a:cubicBezTo>
                    <a:cubicBezTo>
                      <a:pt x="444" y="3009"/>
                      <a:pt x="444" y="2972"/>
                      <a:pt x="444" y="2972"/>
                    </a:cubicBezTo>
                    <a:lnTo>
                      <a:pt x="468" y="3009"/>
                    </a:lnTo>
                    <a:cubicBezTo>
                      <a:pt x="486" y="3027"/>
                      <a:pt x="511" y="3038"/>
                      <a:pt x="538" y="3038"/>
                    </a:cubicBezTo>
                    <a:cubicBezTo>
                      <a:pt x="547" y="3038"/>
                      <a:pt x="557" y="3037"/>
                      <a:pt x="567" y="3034"/>
                    </a:cubicBezTo>
                    <a:cubicBezTo>
                      <a:pt x="592" y="3034"/>
                      <a:pt x="555" y="3058"/>
                      <a:pt x="542" y="3070"/>
                    </a:cubicBezTo>
                    <a:cubicBezTo>
                      <a:pt x="518" y="3083"/>
                      <a:pt x="493" y="3107"/>
                      <a:pt x="579" y="3107"/>
                    </a:cubicBezTo>
                    <a:cubicBezTo>
                      <a:pt x="653" y="3107"/>
                      <a:pt x="579" y="3157"/>
                      <a:pt x="542" y="3157"/>
                    </a:cubicBezTo>
                    <a:cubicBezTo>
                      <a:pt x="518" y="3169"/>
                      <a:pt x="518" y="3218"/>
                      <a:pt x="518" y="3255"/>
                    </a:cubicBezTo>
                    <a:cubicBezTo>
                      <a:pt x="518" y="3292"/>
                      <a:pt x="518" y="3317"/>
                      <a:pt x="493" y="3317"/>
                    </a:cubicBezTo>
                    <a:lnTo>
                      <a:pt x="579" y="3342"/>
                    </a:lnTo>
                    <a:cubicBezTo>
                      <a:pt x="666" y="3366"/>
                      <a:pt x="764" y="3391"/>
                      <a:pt x="850" y="3428"/>
                    </a:cubicBezTo>
                    <a:cubicBezTo>
                      <a:pt x="875" y="3440"/>
                      <a:pt x="883" y="3444"/>
                      <a:pt x="887" y="3444"/>
                    </a:cubicBezTo>
                    <a:cubicBezTo>
                      <a:pt x="894" y="3444"/>
                      <a:pt x="883" y="3428"/>
                      <a:pt x="949" y="3428"/>
                    </a:cubicBezTo>
                    <a:cubicBezTo>
                      <a:pt x="1048" y="3415"/>
                      <a:pt x="1183" y="3403"/>
                      <a:pt x="1232" y="3403"/>
                    </a:cubicBezTo>
                    <a:cubicBezTo>
                      <a:pt x="1282" y="3403"/>
                      <a:pt x="1282" y="3403"/>
                      <a:pt x="1343" y="3428"/>
                    </a:cubicBezTo>
                    <a:cubicBezTo>
                      <a:pt x="1372" y="3442"/>
                      <a:pt x="1398" y="3449"/>
                      <a:pt x="1416" y="3449"/>
                    </a:cubicBezTo>
                    <a:cubicBezTo>
                      <a:pt x="1445" y="3449"/>
                      <a:pt x="1457" y="3433"/>
                      <a:pt x="1442" y="3403"/>
                    </a:cubicBezTo>
                    <a:cubicBezTo>
                      <a:pt x="1430" y="3366"/>
                      <a:pt x="1393" y="3354"/>
                      <a:pt x="1319" y="3292"/>
                    </a:cubicBezTo>
                    <a:cubicBezTo>
                      <a:pt x="1183" y="3169"/>
                      <a:pt x="1072" y="3009"/>
                      <a:pt x="998" y="2824"/>
                    </a:cubicBezTo>
                    <a:cubicBezTo>
                      <a:pt x="998" y="2738"/>
                      <a:pt x="986" y="2713"/>
                      <a:pt x="986" y="2676"/>
                    </a:cubicBezTo>
                    <a:cubicBezTo>
                      <a:pt x="974" y="2615"/>
                      <a:pt x="961" y="2565"/>
                      <a:pt x="924" y="2528"/>
                    </a:cubicBezTo>
                    <a:cubicBezTo>
                      <a:pt x="887" y="2479"/>
                      <a:pt x="900" y="2479"/>
                      <a:pt x="924" y="2454"/>
                    </a:cubicBezTo>
                    <a:cubicBezTo>
                      <a:pt x="961" y="2430"/>
                      <a:pt x="1048" y="2380"/>
                      <a:pt x="1011" y="2368"/>
                    </a:cubicBezTo>
                    <a:cubicBezTo>
                      <a:pt x="974" y="2344"/>
                      <a:pt x="974" y="2307"/>
                      <a:pt x="1060" y="2294"/>
                    </a:cubicBezTo>
                    <a:cubicBezTo>
                      <a:pt x="1134" y="2282"/>
                      <a:pt x="1208" y="2294"/>
                      <a:pt x="1146" y="2245"/>
                    </a:cubicBezTo>
                    <a:cubicBezTo>
                      <a:pt x="1085" y="2196"/>
                      <a:pt x="1023" y="2208"/>
                      <a:pt x="1085" y="2171"/>
                    </a:cubicBezTo>
                    <a:cubicBezTo>
                      <a:pt x="1158" y="2134"/>
                      <a:pt x="1356" y="2146"/>
                      <a:pt x="1245" y="2097"/>
                    </a:cubicBezTo>
                    <a:cubicBezTo>
                      <a:pt x="1183" y="2060"/>
                      <a:pt x="1121" y="2035"/>
                      <a:pt x="1048" y="2023"/>
                    </a:cubicBezTo>
                    <a:cubicBezTo>
                      <a:pt x="1011" y="2014"/>
                      <a:pt x="1015" y="1985"/>
                      <a:pt x="1054" y="1985"/>
                    </a:cubicBezTo>
                    <a:cubicBezTo>
                      <a:pt x="1068" y="1985"/>
                      <a:pt x="1086" y="1989"/>
                      <a:pt x="1109" y="1999"/>
                    </a:cubicBezTo>
                    <a:cubicBezTo>
                      <a:pt x="1157" y="2019"/>
                      <a:pt x="1185" y="2028"/>
                      <a:pt x="1214" y="2028"/>
                    </a:cubicBezTo>
                    <a:cubicBezTo>
                      <a:pt x="1237" y="2028"/>
                      <a:pt x="1261" y="2022"/>
                      <a:pt x="1294" y="2011"/>
                    </a:cubicBezTo>
                    <a:cubicBezTo>
                      <a:pt x="1305" y="2006"/>
                      <a:pt x="1317" y="2005"/>
                      <a:pt x="1329" y="2005"/>
                    </a:cubicBezTo>
                    <a:cubicBezTo>
                      <a:pt x="1359" y="2005"/>
                      <a:pt x="1388" y="2015"/>
                      <a:pt x="1401" y="2015"/>
                    </a:cubicBezTo>
                    <a:cubicBezTo>
                      <a:pt x="1410" y="2015"/>
                      <a:pt x="1410" y="2008"/>
                      <a:pt x="1393" y="1986"/>
                    </a:cubicBezTo>
                    <a:cubicBezTo>
                      <a:pt x="1359" y="1919"/>
                      <a:pt x="1294" y="1861"/>
                      <a:pt x="1330" y="1861"/>
                    </a:cubicBezTo>
                    <a:cubicBezTo>
                      <a:pt x="1334" y="1861"/>
                      <a:pt x="1338" y="1862"/>
                      <a:pt x="1343" y="1863"/>
                    </a:cubicBezTo>
                    <a:cubicBezTo>
                      <a:pt x="1403" y="1873"/>
                      <a:pt x="1454" y="1907"/>
                      <a:pt x="1472" y="1907"/>
                    </a:cubicBezTo>
                    <a:cubicBezTo>
                      <a:pt x="1476" y="1907"/>
                      <a:pt x="1479" y="1905"/>
                      <a:pt x="1479" y="1900"/>
                    </a:cubicBezTo>
                    <a:cubicBezTo>
                      <a:pt x="1479" y="1863"/>
                      <a:pt x="1553" y="1838"/>
                      <a:pt x="1442" y="1801"/>
                    </a:cubicBezTo>
                    <a:cubicBezTo>
                      <a:pt x="1343" y="1764"/>
                      <a:pt x="1245" y="1727"/>
                      <a:pt x="1331" y="1727"/>
                    </a:cubicBezTo>
                    <a:cubicBezTo>
                      <a:pt x="1407" y="1737"/>
                      <a:pt x="1491" y="1776"/>
                      <a:pt x="1531" y="1776"/>
                    </a:cubicBezTo>
                    <a:cubicBezTo>
                      <a:pt x="1542" y="1776"/>
                      <a:pt x="1550" y="1773"/>
                      <a:pt x="1553" y="1764"/>
                    </a:cubicBezTo>
                    <a:cubicBezTo>
                      <a:pt x="1577" y="1727"/>
                      <a:pt x="1602" y="1727"/>
                      <a:pt x="1540" y="1666"/>
                    </a:cubicBezTo>
                    <a:cubicBezTo>
                      <a:pt x="1484" y="1619"/>
                      <a:pt x="1464" y="1579"/>
                      <a:pt x="1484" y="1579"/>
                    </a:cubicBezTo>
                    <a:cubicBezTo>
                      <a:pt x="1491" y="1579"/>
                      <a:pt x="1501" y="1583"/>
                      <a:pt x="1516" y="1592"/>
                    </a:cubicBezTo>
                    <a:cubicBezTo>
                      <a:pt x="1536" y="1604"/>
                      <a:pt x="1558" y="1609"/>
                      <a:pt x="1581" y="1609"/>
                    </a:cubicBezTo>
                    <a:cubicBezTo>
                      <a:pt x="1629" y="1609"/>
                      <a:pt x="1679" y="1584"/>
                      <a:pt x="1713" y="1543"/>
                    </a:cubicBezTo>
                    <a:cubicBezTo>
                      <a:pt x="1725" y="1481"/>
                      <a:pt x="1848" y="1506"/>
                      <a:pt x="1787" y="1456"/>
                    </a:cubicBezTo>
                    <a:cubicBezTo>
                      <a:pt x="1725" y="1407"/>
                      <a:pt x="1639" y="1419"/>
                      <a:pt x="1725" y="1407"/>
                    </a:cubicBezTo>
                    <a:cubicBezTo>
                      <a:pt x="1824" y="1407"/>
                      <a:pt x="1910" y="1358"/>
                      <a:pt x="1898" y="1309"/>
                    </a:cubicBezTo>
                    <a:cubicBezTo>
                      <a:pt x="1898" y="1270"/>
                      <a:pt x="1903" y="1251"/>
                      <a:pt x="1915" y="1251"/>
                    </a:cubicBezTo>
                    <a:cubicBezTo>
                      <a:pt x="1923" y="1251"/>
                      <a:pt x="1933" y="1258"/>
                      <a:pt x="1947" y="1272"/>
                    </a:cubicBezTo>
                    <a:cubicBezTo>
                      <a:pt x="1974" y="1290"/>
                      <a:pt x="2007" y="1327"/>
                      <a:pt x="2024" y="1327"/>
                    </a:cubicBezTo>
                    <a:cubicBezTo>
                      <a:pt x="2030" y="1327"/>
                      <a:pt x="2033" y="1322"/>
                      <a:pt x="2033" y="1309"/>
                    </a:cubicBezTo>
                    <a:cubicBezTo>
                      <a:pt x="2021" y="1247"/>
                      <a:pt x="1947" y="1222"/>
                      <a:pt x="2021" y="1222"/>
                    </a:cubicBezTo>
                    <a:cubicBezTo>
                      <a:pt x="2095" y="1222"/>
                      <a:pt x="2181" y="1222"/>
                      <a:pt x="2193" y="1185"/>
                    </a:cubicBezTo>
                    <a:cubicBezTo>
                      <a:pt x="2218" y="1148"/>
                      <a:pt x="2206" y="1111"/>
                      <a:pt x="2169" y="1111"/>
                    </a:cubicBezTo>
                    <a:cubicBezTo>
                      <a:pt x="2120" y="1099"/>
                      <a:pt x="2120" y="1111"/>
                      <a:pt x="2193" y="1062"/>
                    </a:cubicBezTo>
                    <a:cubicBezTo>
                      <a:pt x="2292" y="1000"/>
                      <a:pt x="2391" y="939"/>
                      <a:pt x="2501" y="890"/>
                    </a:cubicBezTo>
                    <a:cubicBezTo>
                      <a:pt x="2625" y="840"/>
                      <a:pt x="2994" y="742"/>
                      <a:pt x="3105" y="692"/>
                    </a:cubicBezTo>
                    <a:cubicBezTo>
                      <a:pt x="3216" y="631"/>
                      <a:pt x="3771" y="495"/>
                      <a:pt x="3931" y="409"/>
                    </a:cubicBezTo>
                    <a:cubicBezTo>
                      <a:pt x="4079" y="323"/>
                      <a:pt x="4263" y="175"/>
                      <a:pt x="4239" y="126"/>
                    </a:cubicBezTo>
                    <a:cubicBezTo>
                      <a:pt x="4206" y="50"/>
                      <a:pt x="4136" y="12"/>
                      <a:pt x="4062" y="12"/>
                    </a:cubicBezTo>
                    <a:cubicBezTo>
                      <a:pt x="4051" y="12"/>
                      <a:pt x="4040" y="13"/>
                      <a:pt x="4029" y="15"/>
                    </a:cubicBezTo>
                    <a:cubicBezTo>
                      <a:pt x="4018" y="16"/>
                      <a:pt x="4007" y="17"/>
                      <a:pt x="3996" y="17"/>
                    </a:cubicBezTo>
                    <a:cubicBezTo>
                      <a:pt x="3940" y="17"/>
                      <a:pt x="3891" y="1"/>
                      <a:pt x="38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4097525" y="4309975"/>
                <a:ext cx="36675" cy="21750"/>
              </a:xfrm>
              <a:custGeom>
                <a:rect b="b" l="l" r="r" t="t"/>
                <a:pathLst>
                  <a:path extrusionOk="0" h="870" w="1467">
                    <a:moveTo>
                      <a:pt x="757" y="0"/>
                    </a:moveTo>
                    <a:cubicBezTo>
                      <a:pt x="751" y="0"/>
                      <a:pt x="745" y="1"/>
                      <a:pt x="740" y="3"/>
                    </a:cubicBezTo>
                    <a:cubicBezTo>
                      <a:pt x="703" y="3"/>
                      <a:pt x="691" y="27"/>
                      <a:pt x="703" y="64"/>
                    </a:cubicBezTo>
                    <a:cubicBezTo>
                      <a:pt x="712" y="82"/>
                      <a:pt x="727" y="120"/>
                      <a:pt x="711" y="120"/>
                    </a:cubicBezTo>
                    <a:cubicBezTo>
                      <a:pt x="705" y="120"/>
                      <a:pt x="695" y="114"/>
                      <a:pt x="678" y="101"/>
                    </a:cubicBezTo>
                    <a:cubicBezTo>
                      <a:pt x="642" y="65"/>
                      <a:pt x="619" y="42"/>
                      <a:pt x="590" y="42"/>
                    </a:cubicBezTo>
                    <a:cubicBezTo>
                      <a:pt x="580" y="42"/>
                      <a:pt x="568" y="45"/>
                      <a:pt x="555" y="52"/>
                    </a:cubicBezTo>
                    <a:cubicBezTo>
                      <a:pt x="530" y="64"/>
                      <a:pt x="493" y="89"/>
                      <a:pt x="469" y="113"/>
                    </a:cubicBezTo>
                    <a:cubicBezTo>
                      <a:pt x="444" y="150"/>
                      <a:pt x="370" y="187"/>
                      <a:pt x="432" y="212"/>
                    </a:cubicBezTo>
                    <a:cubicBezTo>
                      <a:pt x="493" y="237"/>
                      <a:pt x="617" y="249"/>
                      <a:pt x="530" y="249"/>
                    </a:cubicBezTo>
                    <a:cubicBezTo>
                      <a:pt x="522" y="247"/>
                      <a:pt x="512" y="246"/>
                      <a:pt x="503" y="246"/>
                    </a:cubicBezTo>
                    <a:cubicBezTo>
                      <a:pt x="460" y="246"/>
                      <a:pt x="411" y="268"/>
                      <a:pt x="370" y="298"/>
                    </a:cubicBezTo>
                    <a:cubicBezTo>
                      <a:pt x="346" y="323"/>
                      <a:pt x="309" y="335"/>
                      <a:pt x="358" y="385"/>
                    </a:cubicBezTo>
                    <a:cubicBezTo>
                      <a:pt x="393" y="411"/>
                      <a:pt x="461" y="431"/>
                      <a:pt x="459" y="431"/>
                    </a:cubicBezTo>
                    <a:cubicBezTo>
                      <a:pt x="458" y="431"/>
                      <a:pt x="447" y="428"/>
                      <a:pt x="419" y="421"/>
                    </a:cubicBezTo>
                    <a:cubicBezTo>
                      <a:pt x="402" y="418"/>
                      <a:pt x="387" y="416"/>
                      <a:pt x="373" y="416"/>
                    </a:cubicBezTo>
                    <a:cubicBezTo>
                      <a:pt x="294" y="416"/>
                      <a:pt x="255" y="470"/>
                      <a:pt x="235" y="532"/>
                    </a:cubicBezTo>
                    <a:cubicBezTo>
                      <a:pt x="185" y="606"/>
                      <a:pt x="136" y="680"/>
                      <a:pt x="74" y="754"/>
                    </a:cubicBezTo>
                    <a:cubicBezTo>
                      <a:pt x="50" y="779"/>
                      <a:pt x="1" y="853"/>
                      <a:pt x="37" y="865"/>
                    </a:cubicBezTo>
                    <a:cubicBezTo>
                      <a:pt x="54" y="865"/>
                      <a:pt x="102" y="870"/>
                      <a:pt x="156" y="870"/>
                    </a:cubicBezTo>
                    <a:cubicBezTo>
                      <a:pt x="223" y="870"/>
                      <a:pt x="299" y="862"/>
                      <a:pt x="333" y="828"/>
                    </a:cubicBezTo>
                    <a:cubicBezTo>
                      <a:pt x="395" y="779"/>
                      <a:pt x="469" y="754"/>
                      <a:pt x="555" y="754"/>
                    </a:cubicBezTo>
                    <a:cubicBezTo>
                      <a:pt x="598" y="757"/>
                      <a:pt x="642" y="759"/>
                      <a:pt x="686" y="759"/>
                    </a:cubicBezTo>
                    <a:cubicBezTo>
                      <a:pt x="807" y="759"/>
                      <a:pt x="931" y="748"/>
                      <a:pt x="1048" y="730"/>
                    </a:cubicBezTo>
                    <a:cubicBezTo>
                      <a:pt x="1245" y="668"/>
                      <a:pt x="1405" y="680"/>
                      <a:pt x="1430" y="606"/>
                    </a:cubicBezTo>
                    <a:cubicBezTo>
                      <a:pt x="1454" y="520"/>
                      <a:pt x="1467" y="446"/>
                      <a:pt x="1417" y="385"/>
                    </a:cubicBezTo>
                    <a:cubicBezTo>
                      <a:pt x="1356" y="335"/>
                      <a:pt x="1344" y="385"/>
                      <a:pt x="1257" y="298"/>
                    </a:cubicBezTo>
                    <a:cubicBezTo>
                      <a:pt x="1178" y="219"/>
                      <a:pt x="1120" y="161"/>
                      <a:pt x="1064" y="161"/>
                    </a:cubicBezTo>
                    <a:cubicBezTo>
                      <a:pt x="1058" y="161"/>
                      <a:pt x="1053" y="162"/>
                      <a:pt x="1048" y="163"/>
                    </a:cubicBezTo>
                    <a:cubicBezTo>
                      <a:pt x="988" y="175"/>
                      <a:pt x="803" y="324"/>
                      <a:pt x="768" y="324"/>
                    </a:cubicBezTo>
                    <a:cubicBezTo>
                      <a:pt x="766" y="324"/>
                      <a:pt x="765" y="323"/>
                      <a:pt x="764" y="323"/>
                    </a:cubicBezTo>
                    <a:cubicBezTo>
                      <a:pt x="740" y="323"/>
                      <a:pt x="875" y="126"/>
                      <a:pt x="875" y="76"/>
                    </a:cubicBezTo>
                    <a:cubicBezTo>
                      <a:pt x="875" y="34"/>
                      <a:pt x="801"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4065175" y="4298200"/>
                <a:ext cx="37300" cy="21250"/>
              </a:xfrm>
              <a:custGeom>
                <a:rect b="b" l="l" r="r" t="t"/>
                <a:pathLst>
                  <a:path extrusionOk="0" h="850" w="1492">
                    <a:moveTo>
                      <a:pt x="823" y="1"/>
                    </a:moveTo>
                    <a:cubicBezTo>
                      <a:pt x="808" y="1"/>
                      <a:pt x="792" y="2"/>
                      <a:pt x="777" y="5"/>
                    </a:cubicBezTo>
                    <a:cubicBezTo>
                      <a:pt x="728" y="18"/>
                      <a:pt x="531" y="30"/>
                      <a:pt x="518" y="67"/>
                    </a:cubicBezTo>
                    <a:cubicBezTo>
                      <a:pt x="518" y="85"/>
                      <a:pt x="494" y="89"/>
                      <a:pt x="469" y="89"/>
                    </a:cubicBezTo>
                    <a:cubicBezTo>
                      <a:pt x="457" y="89"/>
                      <a:pt x="444" y="88"/>
                      <a:pt x="435" y="88"/>
                    </a:cubicBezTo>
                    <a:cubicBezTo>
                      <a:pt x="426" y="88"/>
                      <a:pt x="420" y="89"/>
                      <a:pt x="420" y="92"/>
                    </a:cubicBezTo>
                    <a:cubicBezTo>
                      <a:pt x="420" y="104"/>
                      <a:pt x="235" y="202"/>
                      <a:pt x="321" y="202"/>
                    </a:cubicBezTo>
                    <a:cubicBezTo>
                      <a:pt x="420" y="202"/>
                      <a:pt x="407" y="227"/>
                      <a:pt x="346" y="227"/>
                    </a:cubicBezTo>
                    <a:cubicBezTo>
                      <a:pt x="284" y="239"/>
                      <a:pt x="235" y="264"/>
                      <a:pt x="186" y="313"/>
                    </a:cubicBezTo>
                    <a:cubicBezTo>
                      <a:pt x="161" y="350"/>
                      <a:pt x="112" y="375"/>
                      <a:pt x="75" y="387"/>
                    </a:cubicBezTo>
                    <a:cubicBezTo>
                      <a:pt x="38" y="400"/>
                      <a:pt x="1" y="412"/>
                      <a:pt x="87" y="424"/>
                    </a:cubicBezTo>
                    <a:cubicBezTo>
                      <a:pt x="173" y="437"/>
                      <a:pt x="272" y="449"/>
                      <a:pt x="284" y="511"/>
                    </a:cubicBezTo>
                    <a:cubicBezTo>
                      <a:pt x="296" y="584"/>
                      <a:pt x="346" y="646"/>
                      <a:pt x="420" y="683"/>
                    </a:cubicBezTo>
                    <a:cubicBezTo>
                      <a:pt x="448" y="695"/>
                      <a:pt x="466" y="698"/>
                      <a:pt x="481" y="698"/>
                    </a:cubicBezTo>
                    <a:cubicBezTo>
                      <a:pt x="493" y="698"/>
                      <a:pt x="504" y="696"/>
                      <a:pt x="516" y="696"/>
                    </a:cubicBezTo>
                    <a:cubicBezTo>
                      <a:pt x="536" y="696"/>
                      <a:pt x="560" y="700"/>
                      <a:pt x="605" y="720"/>
                    </a:cubicBezTo>
                    <a:cubicBezTo>
                      <a:pt x="715" y="782"/>
                      <a:pt x="839" y="819"/>
                      <a:pt x="974" y="843"/>
                    </a:cubicBezTo>
                    <a:cubicBezTo>
                      <a:pt x="1019" y="843"/>
                      <a:pt x="1106" y="849"/>
                      <a:pt x="1193" y="849"/>
                    </a:cubicBezTo>
                    <a:cubicBezTo>
                      <a:pt x="1324" y="849"/>
                      <a:pt x="1452" y="836"/>
                      <a:pt x="1430" y="769"/>
                    </a:cubicBezTo>
                    <a:cubicBezTo>
                      <a:pt x="1396" y="678"/>
                      <a:pt x="1255" y="533"/>
                      <a:pt x="1275" y="533"/>
                    </a:cubicBezTo>
                    <a:cubicBezTo>
                      <a:pt x="1276" y="533"/>
                      <a:pt x="1279" y="533"/>
                      <a:pt x="1282" y="535"/>
                    </a:cubicBezTo>
                    <a:cubicBezTo>
                      <a:pt x="1303" y="542"/>
                      <a:pt x="1333" y="557"/>
                      <a:pt x="1356" y="557"/>
                    </a:cubicBezTo>
                    <a:cubicBezTo>
                      <a:pt x="1374" y="557"/>
                      <a:pt x="1388" y="549"/>
                      <a:pt x="1393" y="523"/>
                    </a:cubicBezTo>
                    <a:cubicBezTo>
                      <a:pt x="1381" y="461"/>
                      <a:pt x="1381" y="400"/>
                      <a:pt x="1393" y="338"/>
                    </a:cubicBezTo>
                    <a:cubicBezTo>
                      <a:pt x="1405" y="289"/>
                      <a:pt x="1492" y="252"/>
                      <a:pt x="1430" y="202"/>
                    </a:cubicBezTo>
                    <a:cubicBezTo>
                      <a:pt x="1381" y="153"/>
                      <a:pt x="1295" y="79"/>
                      <a:pt x="1221" y="79"/>
                    </a:cubicBezTo>
                    <a:cubicBezTo>
                      <a:pt x="1134" y="79"/>
                      <a:pt x="1134" y="104"/>
                      <a:pt x="1110" y="141"/>
                    </a:cubicBezTo>
                    <a:cubicBezTo>
                      <a:pt x="1073" y="178"/>
                      <a:pt x="986" y="153"/>
                      <a:pt x="950" y="178"/>
                    </a:cubicBezTo>
                    <a:cubicBezTo>
                      <a:pt x="923" y="187"/>
                      <a:pt x="870" y="221"/>
                      <a:pt x="857" y="221"/>
                    </a:cubicBezTo>
                    <a:cubicBezTo>
                      <a:pt x="852" y="221"/>
                      <a:pt x="853" y="216"/>
                      <a:pt x="863" y="202"/>
                    </a:cubicBezTo>
                    <a:cubicBezTo>
                      <a:pt x="900" y="153"/>
                      <a:pt x="999" y="79"/>
                      <a:pt x="950" y="42"/>
                    </a:cubicBezTo>
                    <a:cubicBezTo>
                      <a:pt x="913" y="15"/>
                      <a:pt x="869" y="1"/>
                      <a:pt x="8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4055325" y="4299550"/>
                <a:ext cx="14800" cy="6200"/>
              </a:xfrm>
              <a:custGeom>
                <a:rect b="b" l="l" r="r" t="t"/>
                <a:pathLst>
                  <a:path extrusionOk="0" h="248" w="592">
                    <a:moveTo>
                      <a:pt x="61" y="1"/>
                    </a:moveTo>
                    <a:cubicBezTo>
                      <a:pt x="33" y="1"/>
                      <a:pt x="16" y="8"/>
                      <a:pt x="25" y="25"/>
                    </a:cubicBezTo>
                    <a:cubicBezTo>
                      <a:pt x="62" y="75"/>
                      <a:pt x="0" y="148"/>
                      <a:pt x="62" y="161"/>
                    </a:cubicBezTo>
                    <a:cubicBezTo>
                      <a:pt x="124" y="173"/>
                      <a:pt x="185" y="198"/>
                      <a:pt x="247" y="235"/>
                    </a:cubicBezTo>
                    <a:cubicBezTo>
                      <a:pt x="269" y="243"/>
                      <a:pt x="292" y="248"/>
                      <a:pt x="316" y="248"/>
                    </a:cubicBezTo>
                    <a:cubicBezTo>
                      <a:pt x="361" y="248"/>
                      <a:pt x="409" y="234"/>
                      <a:pt x="456" y="210"/>
                    </a:cubicBezTo>
                    <a:cubicBezTo>
                      <a:pt x="506" y="173"/>
                      <a:pt x="592" y="136"/>
                      <a:pt x="567" y="124"/>
                    </a:cubicBezTo>
                    <a:cubicBezTo>
                      <a:pt x="530" y="87"/>
                      <a:pt x="493" y="75"/>
                      <a:pt x="456" y="50"/>
                    </a:cubicBezTo>
                    <a:cubicBezTo>
                      <a:pt x="382" y="50"/>
                      <a:pt x="309" y="50"/>
                      <a:pt x="247" y="38"/>
                    </a:cubicBezTo>
                    <a:cubicBezTo>
                      <a:pt x="200" y="22"/>
                      <a:pt x="112" y="1"/>
                      <a:pt x="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4058100" y="4279675"/>
                <a:ext cx="31125" cy="20875"/>
              </a:xfrm>
              <a:custGeom>
                <a:rect b="b" l="l" r="r" t="t"/>
                <a:pathLst>
                  <a:path extrusionOk="0" h="835" w="1245">
                    <a:moveTo>
                      <a:pt x="898" y="0"/>
                    </a:moveTo>
                    <a:cubicBezTo>
                      <a:pt x="876" y="0"/>
                      <a:pt x="843" y="18"/>
                      <a:pt x="801" y="32"/>
                    </a:cubicBezTo>
                    <a:cubicBezTo>
                      <a:pt x="715" y="81"/>
                      <a:pt x="616" y="118"/>
                      <a:pt x="530" y="155"/>
                    </a:cubicBezTo>
                    <a:cubicBezTo>
                      <a:pt x="444" y="167"/>
                      <a:pt x="358" y="217"/>
                      <a:pt x="296" y="266"/>
                    </a:cubicBezTo>
                    <a:cubicBezTo>
                      <a:pt x="261" y="310"/>
                      <a:pt x="263" y="316"/>
                      <a:pt x="286" y="316"/>
                    </a:cubicBezTo>
                    <a:cubicBezTo>
                      <a:pt x="295" y="316"/>
                      <a:pt x="307" y="315"/>
                      <a:pt x="321" y="315"/>
                    </a:cubicBezTo>
                    <a:cubicBezTo>
                      <a:pt x="370" y="315"/>
                      <a:pt x="345" y="340"/>
                      <a:pt x="308" y="389"/>
                    </a:cubicBezTo>
                    <a:cubicBezTo>
                      <a:pt x="271" y="438"/>
                      <a:pt x="259" y="488"/>
                      <a:pt x="185" y="512"/>
                    </a:cubicBezTo>
                    <a:cubicBezTo>
                      <a:pt x="124" y="537"/>
                      <a:pt x="111" y="549"/>
                      <a:pt x="173" y="562"/>
                    </a:cubicBezTo>
                    <a:cubicBezTo>
                      <a:pt x="222" y="574"/>
                      <a:pt x="185" y="586"/>
                      <a:pt x="111" y="586"/>
                    </a:cubicBezTo>
                    <a:cubicBezTo>
                      <a:pt x="50" y="586"/>
                      <a:pt x="0" y="660"/>
                      <a:pt x="111" y="660"/>
                    </a:cubicBezTo>
                    <a:cubicBezTo>
                      <a:pt x="210" y="660"/>
                      <a:pt x="284" y="672"/>
                      <a:pt x="234" y="672"/>
                    </a:cubicBezTo>
                    <a:cubicBezTo>
                      <a:pt x="198" y="672"/>
                      <a:pt x="161" y="672"/>
                      <a:pt x="185" y="709"/>
                    </a:cubicBezTo>
                    <a:cubicBezTo>
                      <a:pt x="198" y="746"/>
                      <a:pt x="321" y="783"/>
                      <a:pt x="370" y="808"/>
                    </a:cubicBezTo>
                    <a:cubicBezTo>
                      <a:pt x="404" y="825"/>
                      <a:pt x="444" y="834"/>
                      <a:pt x="485" y="834"/>
                    </a:cubicBezTo>
                    <a:cubicBezTo>
                      <a:pt x="533" y="834"/>
                      <a:pt x="583" y="822"/>
                      <a:pt x="629" y="796"/>
                    </a:cubicBezTo>
                    <a:cubicBezTo>
                      <a:pt x="690" y="771"/>
                      <a:pt x="814" y="734"/>
                      <a:pt x="851" y="734"/>
                    </a:cubicBezTo>
                    <a:cubicBezTo>
                      <a:pt x="900" y="722"/>
                      <a:pt x="1011" y="660"/>
                      <a:pt x="1085" y="648"/>
                    </a:cubicBezTo>
                    <a:cubicBezTo>
                      <a:pt x="1146" y="635"/>
                      <a:pt x="1122" y="562"/>
                      <a:pt x="1048" y="488"/>
                    </a:cubicBezTo>
                    <a:cubicBezTo>
                      <a:pt x="986" y="426"/>
                      <a:pt x="1060" y="401"/>
                      <a:pt x="1109" y="401"/>
                    </a:cubicBezTo>
                    <a:cubicBezTo>
                      <a:pt x="1159" y="401"/>
                      <a:pt x="1245" y="401"/>
                      <a:pt x="1245" y="377"/>
                    </a:cubicBezTo>
                    <a:cubicBezTo>
                      <a:pt x="1245" y="340"/>
                      <a:pt x="1072" y="266"/>
                      <a:pt x="974" y="192"/>
                    </a:cubicBezTo>
                    <a:cubicBezTo>
                      <a:pt x="888" y="118"/>
                      <a:pt x="937" y="106"/>
                      <a:pt x="924" y="44"/>
                    </a:cubicBezTo>
                    <a:cubicBezTo>
                      <a:pt x="924" y="11"/>
                      <a:pt x="915" y="0"/>
                      <a:pt x="8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4376000" y="4367675"/>
                <a:ext cx="29575" cy="11400"/>
              </a:xfrm>
              <a:custGeom>
                <a:rect b="b" l="l" r="r" t="t"/>
                <a:pathLst>
                  <a:path extrusionOk="0" h="456" w="1183">
                    <a:moveTo>
                      <a:pt x="178" y="0"/>
                    </a:moveTo>
                    <a:cubicBezTo>
                      <a:pt x="170" y="0"/>
                      <a:pt x="157" y="10"/>
                      <a:pt x="136" y="36"/>
                    </a:cubicBezTo>
                    <a:cubicBezTo>
                      <a:pt x="86" y="97"/>
                      <a:pt x="0" y="196"/>
                      <a:pt x="74" y="208"/>
                    </a:cubicBezTo>
                    <a:cubicBezTo>
                      <a:pt x="148" y="208"/>
                      <a:pt x="136" y="208"/>
                      <a:pt x="197" y="257"/>
                    </a:cubicBezTo>
                    <a:cubicBezTo>
                      <a:pt x="246" y="319"/>
                      <a:pt x="246" y="319"/>
                      <a:pt x="333" y="331"/>
                    </a:cubicBezTo>
                    <a:cubicBezTo>
                      <a:pt x="419" y="381"/>
                      <a:pt x="518" y="418"/>
                      <a:pt x="616" y="442"/>
                    </a:cubicBezTo>
                    <a:cubicBezTo>
                      <a:pt x="663" y="452"/>
                      <a:pt x="712" y="456"/>
                      <a:pt x="761" y="456"/>
                    </a:cubicBezTo>
                    <a:cubicBezTo>
                      <a:pt x="841" y="456"/>
                      <a:pt x="922" y="445"/>
                      <a:pt x="998" y="430"/>
                    </a:cubicBezTo>
                    <a:cubicBezTo>
                      <a:pt x="1097" y="405"/>
                      <a:pt x="1183" y="307"/>
                      <a:pt x="1171" y="270"/>
                    </a:cubicBezTo>
                    <a:cubicBezTo>
                      <a:pt x="1165" y="261"/>
                      <a:pt x="1161" y="258"/>
                      <a:pt x="1157" y="258"/>
                    </a:cubicBezTo>
                    <a:cubicBezTo>
                      <a:pt x="1144" y="258"/>
                      <a:pt x="1138" y="297"/>
                      <a:pt x="1109" y="307"/>
                    </a:cubicBezTo>
                    <a:cubicBezTo>
                      <a:pt x="1072" y="307"/>
                      <a:pt x="1047" y="257"/>
                      <a:pt x="1023" y="245"/>
                    </a:cubicBezTo>
                    <a:cubicBezTo>
                      <a:pt x="949" y="208"/>
                      <a:pt x="875" y="183"/>
                      <a:pt x="801" y="171"/>
                    </a:cubicBezTo>
                    <a:cubicBezTo>
                      <a:pt x="782" y="171"/>
                      <a:pt x="757" y="192"/>
                      <a:pt x="725" y="192"/>
                    </a:cubicBezTo>
                    <a:cubicBezTo>
                      <a:pt x="714" y="192"/>
                      <a:pt x="702" y="190"/>
                      <a:pt x="690" y="183"/>
                    </a:cubicBezTo>
                    <a:cubicBezTo>
                      <a:pt x="641" y="147"/>
                      <a:pt x="653" y="110"/>
                      <a:pt x="604" y="110"/>
                    </a:cubicBezTo>
                    <a:cubicBezTo>
                      <a:pt x="551" y="101"/>
                      <a:pt x="499" y="92"/>
                      <a:pt x="451" y="92"/>
                    </a:cubicBezTo>
                    <a:cubicBezTo>
                      <a:pt x="431" y="92"/>
                      <a:pt x="412" y="94"/>
                      <a:pt x="394" y="97"/>
                    </a:cubicBezTo>
                    <a:cubicBezTo>
                      <a:pt x="345" y="110"/>
                      <a:pt x="296" y="122"/>
                      <a:pt x="246" y="122"/>
                    </a:cubicBezTo>
                    <a:cubicBezTo>
                      <a:pt x="197" y="122"/>
                      <a:pt x="234" y="60"/>
                      <a:pt x="209" y="48"/>
                    </a:cubicBezTo>
                    <a:cubicBezTo>
                      <a:pt x="194" y="32"/>
                      <a:pt x="193"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4339650" y="4390975"/>
                <a:ext cx="24350" cy="9650"/>
              </a:xfrm>
              <a:custGeom>
                <a:rect b="b" l="l" r="r" t="t"/>
                <a:pathLst>
                  <a:path extrusionOk="0" h="386" w="974">
                    <a:moveTo>
                      <a:pt x="483" y="1"/>
                    </a:moveTo>
                    <a:cubicBezTo>
                      <a:pt x="474" y="1"/>
                      <a:pt x="465" y="1"/>
                      <a:pt x="456" y="3"/>
                    </a:cubicBezTo>
                    <a:cubicBezTo>
                      <a:pt x="370" y="15"/>
                      <a:pt x="296" y="52"/>
                      <a:pt x="234" y="102"/>
                    </a:cubicBezTo>
                    <a:cubicBezTo>
                      <a:pt x="210" y="126"/>
                      <a:pt x="185" y="200"/>
                      <a:pt x="99" y="200"/>
                    </a:cubicBezTo>
                    <a:cubicBezTo>
                      <a:pt x="0" y="213"/>
                      <a:pt x="0" y="286"/>
                      <a:pt x="86" y="286"/>
                    </a:cubicBezTo>
                    <a:cubicBezTo>
                      <a:pt x="127" y="286"/>
                      <a:pt x="179" y="270"/>
                      <a:pt x="239" y="270"/>
                    </a:cubicBezTo>
                    <a:cubicBezTo>
                      <a:pt x="268" y="270"/>
                      <a:pt x="300" y="274"/>
                      <a:pt x="333" y="286"/>
                    </a:cubicBezTo>
                    <a:cubicBezTo>
                      <a:pt x="481" y="348"/>
                      <a:pt x="641" y="373"/>
                      <a:pt x="789" y="385"/>
                    </a:cubicBezTo>
                    <a:cubicBezTo>
                      <a:pt x="900" y="360"/>
                      <a:pt x="973" y="311"/>
                      <a:pt x="875" y="225"/>
                    </a:cubicBezTo>
                    <a:cubicBezTo>
                      <a:pt x="772" y="145"/>
                      <a:pt x="605" y="1"/>
                      <a:pt x="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4340900" y="4385450"/>
                <a:ext cx="7700" cy="5025"/>
              </a:xfrm>
              <a:custGeom>
                <a:rect b="b" l="l" r="r" t="t"/>
                <a:pathLst>
                  <a:path extrusionOk="0" h="201" w="308">
                    <a:moveTo>
                      <a:pt x="104" y="0"/>
                    </a:moveTo>
                    <a:cubicBezTo>
                      <a:pt x="56" y="0"/>
                      <a:pt x="35" y="42"/>
                      <a:pt x="24" y="64"/>
                    </a:cubicBezTo>
                    <a:cubicBezTo>
                      <a:pt x="1" y="87"/>
                      <a:pt x="11" y="200"/>
                      <a:pt x="86" y="200"/>
                    </a:cubicBezTo>
                    <a:cubicBezTo>
                      <a:pt x="90" y="200"/>
                      <a:pt x="94" y="200"/>
                      <a:pt x="98" y="199"/>
                    </a:cubicBezTo>
                    <a:cubicBezTo>
                      <a:pt x="172" y="187"/>
                      <a:pt x="233" y="150"/>
                      <a:pt x="270" y="101"/>
                    </a:cubicBezTo>
                    <a:cubicBezTo>
                      <a:pt x="307" y="64"/>
                      <a:pt x="184" y="15"/>
                      <a:pt x="123" y="2"/>
                    </a:cubicBezTo>
                    <a:cubicBezTo>
                      <a:pt x="116" y="1"/>
                      <a:pt x="110" y="0"/>
                      <a:pt x="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4313800" y="4365375"/>
                <a:ext cx="3675" cy="5850"/>
              </a:xfrm>
              <a:custGeom>
                <a:rect b="b" l="l" r="r" t="t"/>
                <a:pathLst>
                  <a:path extrusionOk="0" h="234" w="147">
                    <a:moveTo>
                      <a:pt x="64" y="0"/>
                    </a:moveTo>
                    <a:cubicBezTo>
                      <a:pt x="38" y="0"/>
                      <a:pt x="0" y="81"/>
                      <a:pt x="11" y="103"/>
                    </a:cubicBezTo>
                    <a:cubicBezTo>
                      <a:pt x="36" y="140"/>
                      <a:pt x="48" y="177"/>
                      <a:pt x="24" y="214"/>
                    </a:cubicBezTo>
                    <a:cubicBezTo>
                      <a:pt x="21" y="228"/>
                      <a:pt x="23" y="234"/>
                      <a:pt x="29" y="234"/>
                    </a:cubicBezTo>
                    <a:cubicBezTo>
                      <a:pt x="47" y="234"/>
                      <a:pt x="103" y="166"/>
                      <a:pt x="122" y="128"/>
                    </a:cubicBezTo>
                    <a:cubicBezTo>
                      <a:pt x="147" y="78"/>
                      <a:pt x="122" y="29"/>
                      <a:pt x="73" y="4"/>
                    </a:cubicBezTo>
                    <a:cubicBezTo>
                      <a:pt x="70" y="2"/>
                      <a:pt x="67" y="0"/>
                      <a:pt x="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4313225" y="4386350"/>
                <a:ext cx="4850" cy="4525"/>
              </a:xfrm>
              <a:custGeom>
                <a:rect b="b" l="l" r="r" t="t"/>
                <a:pathLst>
                  <a:path extrusionOk="0" h="181" w="194">
                    <a:moveTo>
                      <a:pt x="41" y="1"/>
                    </a:moveTo>
                    <a:cubicBezTo>
                      <a:pt x="38" y="1"/>
                      <a:pt x="36" y="2"/>
                      <a:pt x="34" y="3"/>
                    </a:cubicBezTo>
                    <a:cubicBezTo>
                      <a:pt x="1" y="26"/>
                      <a:pt x="140" y="181"/>
                      <a:pt x="175" y="181"/>
                    </a:cubicBezTo>
                    <a:cubicBezTo>
                      <a:pt x="179" y="181"/>
                      <a:pt x="181" y="179"/>
                      <a:pt x="182" y="176"/>
                    </a:cubicBezTo>
                    <a:cubicBezTo>
                      <a:pt x="194" y="141"/>
                      <a:pt x="78"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4391175" y="4350500"/>
                <a:ext cx="5650" cy="1850"/>
              </a:xfrm>
              <a:custGeom>
                <a:rect b="b" l="l" r="r" t="t"/>
                <a:pathLst>
                  <a:path extrusionOk="0" h="74" w="226">
                    <a:moveTo>
                      <a:pt x="166" y="1"/>
                    </a:moveTo>
                    <a:cubicBezTo>
                      <a:pt x="101" y="1"/>
                      <a:pt x="1" y="40"/>
                      <a:pt x="9" y="57"/>
                    </a:cubicBezTo>
                    <a:cubicBezTo>
                      <a:pt x="9" y="67"/>
                      <a:pt x="47" y="73"/>
                      <a:pt x="91" y="73"/>
                    </a:cubicBezTo>
                    <a:cubicBezTo>
                      <a:pt x="153" y="73"/>
                      <a:pt x="226" y="61"/>
                      <a:pt x="219" y="33"/>
                    </a:cubicBezTo>
                    <a:cubicBezTo>
                      <a:pt x="219" y="9"/>
                      <a:pt x="19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4322400" y="4358825"/>
                <a:ext cx="49925" cy="21475"/>
              </a:xfrm>
              <a:custGeom>
                <a:rect b="b" l="l" r="r" t="t"/>
                <a:pathLst>
                  <a:path extrusionOk="0" h="859" w="1997">
                    <a:moveTo>
                      <a:pt x="1084" y="1"/>
                    </a:moveTo>
                    <a:cubicBezTo>
                      <a:pt x="1076" y="1"/>
                      <a:pt x="1092" y="34"/>
                      <a:pt x="1084" y="57"/>
                    </a:cubicBezTo>
                    <a:cubicBezTo>
                      <a:pt x="1072" y="94"/>
                      <a:pt x="998" y="82"/>
                      <a:pt x="961" y="143"/>
                    </a:cubicBezTo>
                    <a:cubicBezTo>
                      <a:pt x="937" y="205"/>
                      <a:pt x="961" y="291"/>
                      <a:pt x="937" y="316"/>
                    </a:cubicBezTo>
                    <a:cubicBezTo>
                      <a:pt x="933" y="318"/>
                      <a:pt x="929" y="319"/>
                      <a:pt x="924" y="319"/>
                    </a:cubicBezTo>
                    <a:cubicBezTo>
                      <a:pt x="885" y="319"/>
                      <a:pt x="820" y="228"/>
                      <a:pt x="764" y="217"/>
                    </a:cubicBezTo>
                    <a:cubicBezTo>
                      <a:pt x="690" y="205"/>
                      <a:pt x="702" y="143"/>
                      <a:pt x="592" y="94"/>
                    </a:cubicBezTo>
                    <a:cubicBezTo>
                      <a:pt x="490" y="60"/>
                      <a:pt x="482" y="6"/>
                      <a:pt x="443" y="6"/>
                    </a:cubicBezTo>
                    <a:cubicBezTo>
                      <a:pt x="440" y="6"/>
                      <a:pt x="436" y="7"/>
                      <a:pt x="431" y="8"/>
                    </a:cubicBezTo>
                    <a:cubicBezTo>
                      <a:pt x="394" y="20"/>
                      <a:pt x="296" y="69"/>
                      <a:pt x="222" y="94"/>
                    </a:cubicBezTo>
                    <a:cubicBezTo>
                      <a:pt x="136" y="119"/>
                      <a:pt x="148" y="131"/>
                      <a:pt x="148" y="192"/>
                    </a:cubicBezTo>
                    <a:cubicBezTo>
                      <a:pt x="148" y="242"/>
                      <a:pt x="123" y="229"/>
                      <a:pt x="62" y="254"/>
                    </a:cubicBezTo>
                    <a:cubicBezTo>
                      <a:pt x="12" y="279"/>
                      <a:pt x="25" y="279"/>
                      <a:pt x="62" y="328"/>
                    </a:cubicBezTo>
                    <a:cubicBezTo>
                      <a:pt x="99" y="377"/>
                      <a:pt x="62" y="464"/>
                      <a:pt x="25" y="513"/>
                    </a:cubicBezTo>
                    <a:cubicBezTo>
                      <a:pt x="0" y="562"/>
                      <a:pt x="148" y="648"/>
                      <a:pt x="185" y="685"/>
                    </a:cubicBezTo>
                    <a:cubicBezTo>
                      <a:pt x="296" y="759"/>
                      <a:pt x="431" y="821"/>
                      <a:pt x="567" y="858"/>
                    </a:cubicBezTo>
                    <a:cubicBezTo>
                      <a:pt x="571" y="858"/>
                      <a:pt x="575" y="859"/>
                      <a:pt x="578" y="859"/>
                    </a:cubicBezTo>
                    <a:cubicBezTo>
                      <a:pt x="651" y="859"/>
                      <a:pt x="630" y="746"/>
                      <a:pt x="653" y="722"/>
                    </a:cubicBezTo>
                    <a:cubicBezTo>
                      <a:pt x="661" y="717"/>
                      <a:pt x="668" y="714"/>
                      <a:pt x="673" y="714"/>
                    </a:cubicBezTo>
                    <a:cubicBezTo>
                      <a:pt x="691" y="714"/>
                      <a:pt x="693" y="745"/>
                      <a:pt x="702" y="784"/>
                    </a:cubicBezTo>
                    <a:cubicBezTo>
                      <a:pt x="708" y="795"/>
                      <a:pt x="719" y="799"/>
                      <a:pt x="733" y="799"/>
                    </a:cubicBezTo>
                    <a:cubicBezTo>
                      <a:pt x="783" y="799"/>
                      <a:pt x="879" y="744"/>
                      <a:pt x="937" y="735"/>
                    </a:cubicBezTo>
                    <a:cubicBezTo>
                      <a:pt x="1010" y="710"/>
                      <a:pt x="1097" y="685"/>
                      <a:pt x="1183" y="685"/>
                    </a:cubicBezTo>
                    <a:cubicBezTo>
                      <a:pt x="1257" y="685"/>
                      <a:pt x="1245" y="747"/>
                      <a:pt x="1282" y="759"/>
                    </a:cubicBezTo>
                    <a:cubicBezTo>
                      <a:pt x="1298" y="768"/>
                      <a:pt x="1314" y="771"/>
                      <a:pt x="1330" y="771"/>
                    </a:cubicBezTo>
                    <a:cubicBezTo>
                      <a:pt x="1386" y="771"/>
                      <a:pt x="1442" y="732"/>
                      <a:pt x="1528" y="722"/>
                    </a:cubicBezTo>
                    <a:cubicBezTo>
                      <a:pt x="1627" y="722"/>
                      <a:pt x="1565" y="710"/>
                      <a:pt x="1565" y="661"/>
                    </a:cubicBezTo>
                    <a:cubicBezTo>
                      <a:pt x="1565" y="645"/>
                      <a:pt x="1585" y="640"/>
                      <a:pt x="1616" y="640"/>
                    </a:cubicBezTo>
                    <a:cubicBezTo>
                      <a:pt x="1658" y="640"/>
                      <a:pt x="1718" y="648"/>
                      <a:pt x="1774" y="648"/>
                    </a:cubicBezTo>
                    <a:cubicBezTo>
                      <a:pt x="1885" y="648"/>
                      <a:pt x="1824" y="599"/>
                      <a:pt x="1861" y="550"/>
                    </a:cubicBezTo>
                    <a:cubicBezTo>
                      <a:pt x="1898" y="513"/>
                      <a:pt x="1898" y="501"/>
                      <a:pt x="1861" y="501"/>
                    </a:cubicBezTo>
                    <a:cubicBezTo>
                      <a:pt x="1836" y="488"/>
                      <a:pt x="1861" y="451"/>
                      <a:pt x="1910" y="439"/>
                    </a:cubicBezTo>
                    <a:cubicBezTo>
                      <a:pt x="1959" y="427"/>
                      <a:pt x="1947" y="377"/>
                      <a:pt x="1972" y="365"/>
                    </a:cubicBezTo>
                    <a:cubicBezTo>
                      <a:pt x="1996" y="353"/>
                      <a:pt x="1713" y="242"/>
                      <a:pt x="1614" y="205"/>
                    </a:cubicBezTo>
                    <a:cubicBezTo>
                      <a:pt x="1597" y="200"/>
                      <a:pt x="1583" y="199"/>
                      <a:pt x="1572" y="199"/>
                    </a:cubicBezTo>
                    <a:cubicBezTo>
                      <a:pt x="1536" y="199"/>
                      <a:pt x="1527" y="217"/>
                      <a:pt x="1501" y="217"/>
                    </a:cubicBezTo>
                    <a:cubicBezTo>
                      <a:pt x="1489" y="217"/>
                      <a:pt x="1475" y="214"/>
                      <a:pt x="1454" y="205"/>
                    </a:cubicBezTo>
                    <a:cubicBezTo>
                      <a:pt x="1343" y="168"/>
                      <a:pt x="1232" y="106"/>
                      <a:pt x="1134" y="45"/>
                    </a:cubicBezTo>
                    <a:cubicBezTo>
                      <a:pt x="1102" y="12"/>
                      <a:pt x="1088" y="1"/>
                      <a:pt x="10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4506900" y="4442125"/>
                <a:ext cx="10075" cy="5200"/>
              </a:xfrm>
              <a:custGeom>
                <a:rect b="b" l="l" r="r" t="t"/>
                <a:pathLst>
                  <a:path extrusionOk="0" h="208" w="403">
                    <a:moveTo>
                      <a:pt x="100" y="1"/>
                    </a:moveTo>
                    <a:cubicBezTo>
                      <a:pt x="40" y="1"/>
                      <a:pt x="47" y="45"/>
                      <a:pt x="25" y="89"/>
                    </a:cubicBezTo>
                    <a:cubicBezTo>
                      <a:pt x="1" y="138"/>
                      <a:pt x="75" y="138"/>
                      <a:pt x="136" y="187"/>
                    </a:cubicBezTo>
                    <a:cubicBezTo>
                      <a:pt x="157" y="203"/>
                      <a:pt x="181" y="208"/>
                      <a:pt x="206" y="208"/>
                    </a:cubicBezTo>
                    <a:cubicBezTo>
                      <a:pt x="240" y="208"/>
                      <a:pt x="279" y="200"/>
                      <a:pt x="321" y="200"/>
                    </a:cubicBezTo>
                    <a:cubicBezTo>
                      <a:pt x="327" y="200"/>
                      <a:pt x="332" y="201"/>
                      <a:pt x="336" y="201"/>
                    </a:cubicBezTo>
                    <a:cubicBezTo>
                      <a:pt x="403" y="201"/>
                      <a:pt x="370" y="123"/>
                      <a:pt x="370" y="89"/>
                    </a:cubicBezTo>
                    <a:cubicBezTo>
                      <a:pt x="383" y="39"/>
                      <a:pt x="222" y="15"/>
                      <a:pt x="124" y="2"/>
                    </a:cubicBezTo>
                    <a:cubicBezTo>
                      <a:pt x="115" y="1"/>
                      <a:pt x="10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4571600" y="4422125"/>
                <a:ext cx="24275" cy="9350"/>
              </a:xfrm>
              <a:custGeom>
                <a:rect b="b" l="l" r="r" t="t"/>
                <a:pathLst>
                  <a:path extrusionOk="0" h="374" w="971">
                    <a:moveTo>
                      <a:pt x="515" y="0"/>
                    </a:moveTo>
                    <a:cubicBezTo>
                      <a:pt x="343" y="0"/>
                      <a:pt x="177" y="73"/>
                      <a:pt x="74" y="199"/>
                    </a:cubicBezTo>
                    <a:cubicBezTo>
                      <a:pt x="0" y="322"/>
                      <a:pt x="37" y="359"/>
                      <a:pt x="148" y="371"/>
                    </a:cubicBezTo>
                    <a:cubicBezTo>
                      <a:pt x="160" y="373"/>
                      <a:pt x="172" y="373"/>
                      <a:pt x="182" y="373"/>
                    </a:cubicBezTo>
                    <a:cubicBezTo>
                      <a:pt x="266" y="373"/>
                      <a:pt x="297" y="334"/>
                      <a:pt x="407" y="334"/>
                    </a:cubicBezTo>
                    <a:cubicBezTo>
                      <a:pt x="438" y="336"/>
                      <a:pt x="468" y="336"/>
                      <a:pt x="496" y="336"/>
                    </a:cubicBezTo>
                    <a:cubicBezTo>
                      <a:pt x="971" y="336"/>
                      <a:pt x="949" y="149"/>
                      <a:pt x="949" y="149"/>
                    </a:cubicBezTo>
                    <a:cubicBezTo>
                      <a:pt x="813" y="88"/>
                      <a:pt x="690" y="39"/>
                      <a:pt x="555" y="2"/>
                    </a:cubicBezTo>
                    <a:cubicBezTo>
                      <a:pt x="541" y="1"/>
                      <a:pt x="528"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4482575" y="4565050"/>
                <a:ext cx="6725" cy="4675"/>
              </a:xfrm>
              <a:custGeom>
                <a:rect b="b" l="l" r="r" t="t"/>
                <a:pathLst>
                  <a:path extrusionOk="0" h="187" w="269">
                    <a:moveTo>
                      <a:pt x="167" y="1"/>
                    </a:moveTo>
                    <a:cubicBezTo>
                      <a:pt x="165" y="1"/>
                      <a:pt x="163" y="1"/>
                      <a:pt x="160" y="2"/>
                    </a:cubicBezTo>
                    <a:cubicBezTo>
                      <a:pt x="123" y="14"/>
                      <a:pt x="13" y="2"/>
                      <a:pt x="13" y="76"/>
                    </a:cubicBezTo>
                    <a:cubicBezTo>
                      <a:pt x="0" y="113"/>
                      <a:pt x="0" y="150"/>
                      <a:pt x="13" y="186"/>
                    </a:cubicBezTo>
                    <a:cubicBezTo>
                      <a:pt x="74" y="137"/>
                      <a:pt x="148" y="113"/>
                      <a:pt x="222" y="100"/>
                    </a:cubicBezTo>
                    <a:cubicBezTo>
                      <a:pt x="268" y="89"/>
                      <a:pt x="206" y="1"/>
                      <a:pt x="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4481475" y="4569700"/>
                <a:ext cx="1125" cy="725"/>
              </a:xfrm>
              <a:custGeom>
                <a:rect b="b" l="l" r="r" t="t"/>
                <a:pathLst>
                  <a:path extrusionOk="0" h="29" w="45">
                    <a:moveTo>
                      <a:pt x="44" y="0"/>
                    </a:moveTo>
                    <a:cubicBezTo>
                      <a:pt x="14" y="10"/>
                      <a:pt x="1" y="28"/>
                      <a:pt x="3" y="28"/>
                    </a:cubicBezTo>
                    <a:cubicBezTo>
                      <a:pt x="3" y="28"/>
                      <a:pt x="5" y="27"/>
                      <a:pt x="7" y="25"/>
                    </a:cubicBezTo>
                    <a:cubicBezTo>
                      <a:pt x="32" y="25"/>
                      <a:pt x="44" y="13"/>
                      <a:pt x="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4323625" y="4604825"/>
                <a:ext cx="4950" cy="4025"/>
              </a:xfrm>
              <a:custGeom>
                <a:rect b="b" l="l" r="r" t="t"/>
                <a:pathLst>
                  <a:path extrusionOk="0" h="161" w="198">
                    <a:moveTo>
                      <a:pt x="148" y="0"/>
                    </a:moveTo>
                    <a:cubicBezTo>
                      <a:pt x="111" y="0"/>
                      <a:pt x="74" y="0"/>
                      <a:pt x="37" y="62"/>
                    </a:cubicBezTo>
                    <a:cubicBezTo>
                      <a:pt x="0" y="123"/>
                      <a:pt x="62" y="160"/>
                      <a:pt x="124" y="160"/>
                    </a:cubicBezTo>
                    <a:cubicBezTo>
                      <a:pt x="161" y="160"/>
                      <a:pt x="198" y="0"/>
                      <a:pt x="1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4431425" y="4647300"/>
                <a:ext cx="5875" cy="5800"/>
              </a:xfrm>
              <a:custGeom>
                <a:rect b="b" l="l" r="r" t="t"/>
                <a:pathLst>
                  <a:path extrusionOk="0" h="232" w="235">
                    <a:moveTo>
                      <a:pt x="215" y="0"/>
                    </a:moveTo>
                    <a:cubicBezTo>
                      <a:pt x="213" y="0"/>
                      <a:pt x="212" y="1"/>
                      <a:pt x="210" y="1"/>
                    </a:cubicBezTo>
                    <a:cubicBezTo>
                      <a:pt x="173" y="26"/>
                      <a:pt x="124" y="75"/>
                      <a:pt x="99" y="88"/>
                    </a:cubicBezTo>
                    <a:cubicBezTo>
                      <a:pt x="89" y="88"/>
                      <a:pt x="1" y="232"/>
                      <a:pt x="14" y="232"/>
                    </a:cubicBezTo>
                    <a:cubicBezTo>
                      <a:pt x="16" y="232"/>
                      <a:pt x="20" y="229"/>
                      <a:pt x="26" y="223"/>
                    </a:cubicBezTo>
                    <a:cubicBezTo>
                      <a:pt x="87" y="186"/>
                      <a:pt x="124" y="149"/>
                      <a:pt x="186" y="112"/>
                    </a:cubicBezTo>
                    <a:cubicBezTo>
                      <a:pt x="232" y="78"/>
                      <a:pt x="235" y="0"/>
                      <a:pt x="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4426775" y="4657375"/>
                <a:ext cx="2125" cy="1725"/>
              </a:xfrm>
              <a:custGeom>
                <a:rect b="b" l="l" r="r" t="t"/>
                <a:pathLst>
                  <a:path extrusionOk="0" h="69" w="85">
                    <a:moveTo>
                      <a:pt x="72" y="0"/>
                    </a:moveTo>
                    <a:cubicBezTo>
                      <a:pt x="70" y="0"/>
                      <a:pt x="67" y="2"/>
                      <a:pt x="64" y="5"/>
                    </a:cubicBezTo>
                    <a:cubicBezTo>
                      <a:pt x="42" y="27"/>
                      <a:pt x="0" y="69"/>
                      <a:pt x="26" y="69"/>
                    </a:cubicBezTo>
                    <a:cubicBezTo>
                      <a:pt x="30" y="69"/>
                      <a:pt x="34" y="68"/>
                      <a:pt x="39" y="67"/>
                    </a:cubicBezTo>
                    <a:cubicBezTo>
                      <a:pt x="71" y="56"/>
                      <a:pt x="84" y="0"/>
                      <a:pt x="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4410500" y="4679350"/>
                <a:ext cx="3325" cy="1600"/>
              </a:xfrm>
              <a:custGeom>
                <a:rect b="b" l="l" r="r" t="t"/>
                <a:pathLst>
                  <a:path extrusionOk="0" h="64" w="133">
                    <a:moveTo>
                      <a:pt x="99" y="1"/>
                    </a:moveTo>
                    <a:cubicBezTo>
                      <a:pt x="62" y="1"/>
                      <a:pt x="0" y="63"/>
                      <a:pt x="25" y="63"/>
                    </a:cubicBezTo>
                    <a:cubicBezTo>
                      <a:pt x="28" y="63"/>
                      <a:pt x="31" y="64"/>
                      <a:pt x="34" y="64"/>
                    </a:cubicBezTo>
                    <a:cubicBezTo>
                      <a:pt x="72" y="64"/>
                      <a:pt x="133"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4396050" y="4687050"/>
                <a:ext cx="7575" cy="4475"/>
              </a:xfrm>
              <a:custGeom>
                <a:rect b="b" l="l" r="r" t="t"/>
                <a:pathLst>
                  <a:path extrusionOk="0" h="179" w="303">
                    <a:moveTo>
                      <a:pt x="251" y="0"/>
                    </a:moveTo>
                    <a:cubicBezTo>
                      <a:pt x="192" y="0"/>
                      <a:pt x="0" y="138"/>
                      <a:pt x="36" y="173"/>
                    </a:cubicBezTo>
                    <a:cubicBezTo>
                      <a:pt x="39" y="177"/>
                      <a:pt x="44" y="178"/>
                      <a:pt x="49" y="178"/>
                    </a:cubicBezTo>
                    <a:cubicBezTo>
                      <a:pt x="111" y="178"/>
                      <a:pt x="303" y="12"/>
                      <a:pt x="258" y="1"/>
                    </a:cubicBezTo>
                    <a:cubicBezTo>
                      <a:pt x="256" y="0"/>
                      <a:pt x="253" y="0"/>
                      <a:pt x="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4387475" y="4693175"/>
                <a:ext cx="5875" cy="3650"/>
              </a:xfrm>
              <a:custGeom>
                <a:rect b="b" l="l" r="r" t="t"/>
                <a:pathLst>
                  <a:path extrusionOk="0" h="146" w="235">
                    <a:moveTo>
                      <a:pt x="214" y="1"/>
                    </a:moveTo>
                    <a:cubicBezTo>
                      <a:pt x="212" y="1"/>
                      <a:pt x="210" y="1"/>
                      <a:pt x="206" y="2"/>
                    </a:cubicBezTo>
                    <a:cubicBezTo>
                      <a:pt x="194" y="2"/>
                      <a:pt x="157" y="39"/>
                      <a:pt x="145" y="39"/>
                    </a:cubicBezTo>
                    <a:cubicBezTo>
                      <a:pt x="108" y="39"/>
                      <a:pt x="83" y="52"/>
                      <a:pt x="46" y="52"/>
                    </a:cubicBezTo>
                    <a:cubicBezTo>
                      <a:pt x="46" y="62"/>
                      <a:pt x="1" y="145"/>
                      <a:pt x="19" y="145"/>
                    </a:cubicBezTo>
                    <a:cubicBezTo>
                      <a:pt x="22" y="145"/>
                      <a:pt x="27" y="143"/>
                      <a:pt x="34" y="138"/>
                    </a:cubicBezTo>
                    <a:cubicBezTo>
                      <a:pt x="83" y="89"/>
                      <a:pt x="120" y="101"/>
                      <a:pt x="157" y="76"/>
                    </a:cubicBezTo>
                    <a:cubicBezTo>
                      <a:pt x="191" y="54"/>
                      <a:pt x="235" y="1"/>
                      <a:pt x="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4380175" y="4696600"/>
                <a:ext cx="6125" cy="5850"/>
              </a:xfrm>
              <a:custGeom>
                <a:rect b="b" l="l" r="r" t="t"/>
                <a:pathLst>
                  <a:path extrusionOk="0" h="234" w="245">
                    <a:moveTo>
                      <a:pt x="218" y="0"/>
                    </a:moveTo>
                    <a:cubicBezTo>
                      <a:pt x="217" y="0"/>
                      <a:pt x="216" y="1"/>
                      <a:pt x="215" y="1"/>
                    </a:cubicBezTo>
                    <a:cubicBezTo>
                      <a:pt x="178" y="1"/>
                      <a:pt x="42" y="210"/>
                      <a:pt x="18" y="210"/>
                    </a:cubicBezTo>
                    <a:cubicBezTo>
                      <a:pt x="1" y="219"/>
                      <a:pt x="13" y="233"/>
                      <a:pt x="35" y="233"/>
                    </a:cubicBezTo>
                    <a:cubicBezTo>
                      <a:pt x="44" y="233"/>
                      <a:pt x="56" y="230"/>
                      <a:pt x="67" y="223"/>
                    </a:cubicBezTo>
                    <a:cubicBezTo>
                      <a:pt x="115" y="199"/>
                      <a:pt x="244" y="0"/>
                      <a:pt x="2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4379400" y="4707025"/>
                <a:ext cx="1525" cy="1050"/>
              </a:xfrm>
              <a:custGeom>
                <a:rect b="b" l="l" r="r" t="t"/>
                <a:pathLst>
                  <a:path extrusionOk="0" h="42" w="61">
                    <a:moveTo>
                      <a:pt x="44" y="1"/>
                    </a:moveTo>
                    <a:cubicBezTo>
                      <a:pt x="42" y="1"/>
                      <a:pt x="39" y="1"/>
                      <a:pt x="37" y="3"/>
                    </a:cubicBezTo>
                    <a:cubicBezTo>
                      <a:pt x="4" y="3"/>
                      <a:pt x="0" y="42"/>
                      <a:pt x="26" y="42"/>
                    </a:cubicBezTo>
                    <a:cubicBezTo>
                      <a:pt x="29" y="42"/>
                      <a:pt x="32" y="41"/>
                      <a:pt x="37" y="40"/>
                    </a:cubicBezTo>
                    <a:cubicBezTo>
                      <a:pt x="58" y="40"/>
                      <a:pt x="61"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4372775" y="4702050"/>
                <a:ext cx="5000" cy="5250"/>
              </a:xfrm>
              <a:custGeom>
                <a:rect b="b" l="l" r="r" t="t"/>
                <a:pathLst>
                  <a:path extrusionOk="0" h="210" w="200">
                    <a:moveTo>
                      <a:pt x="196" y="0"/>
                    </a:moveTo>
                    <a:cubicBezTo>
                      <a:pt x="195" y="0"/>
                      <a:pt x="194" y="2"/>
                      <a:pt x="191" y="5"/>
                    </a:cubicBezTo>
                    <a:cubicBezTo>
                      <a:pt x="141" y="42"/>
                      <a:pt x="117" y="42"/>
                      <a:pt x="80" y="79"/>
                    </a:cubicBezTo>
                    <a:cubicBezTo>
                      <a:pt x="59" y="121"/>
                      <a:pt x="1" y="209"/>
                      <a:pt x="9" y="209"/>
                    </a:cubicBezTo>
                    <a:cubicBezTo>
                      <a:pt x="10" y="209"/>
                      <a:pt x="13" y="207"/>
                      <a:pt x="18" y="202"/>
                    </a:cubicBezTo>
                    <a:cubicBezTo>
                      <a:pt x="52" y="168"/>
                      <a:pt x="199" y="0"/>
                      <a:pt x="1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4328850" y="4753275"/>
                <a:ext cx="2200" cy="3425"/>
              </a:xfrm>
              <a:custGeom>
                <a:rect b="b" l="l" r="r" t="t"/>
                <a:pathLst>
                  <a:path extrusionOk="0" h="137" w="88">
                    <a:moveTo>
                      <a:pt x="76" y="0"/>
                    </a:moveTo>
                    <a:cubicBezTo>
                      <a:pt x="76" y="0"/>
                      <a:pt x="75" y="1"/>
                      <a:pt x="75" y="1"/>
                    </a:cubicBezTo>
                    <a:cubicBezTo>
                      <a:pt x="50" y="1"/>
                      <a:pt x="1" y="137"/>
                      <a:pt x="50" y="137"/>
                    </a:cubicBezTo>
                    <a:cubicBezTo>
                      <a:pt x="86" y="137"/>
                      <a:pt x="87" y="0"/>
                      <a:pt x="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4338100" y="4693500"/>
                <a:ext cx="37000" cy="33700"/>
              </a:xfrm>
              <a:custGeom>
                <a:rect b="b" l="l" r="r" t="t"/>
                <a:pathLst>
                  <a:path extrusionOk="0" h="1348" w="1480">
                    <a:moveTo>
                      <a:pt x="507" y="1"/>
                    </a:moveTo>
                    <a:cubicBezTo>
                      <a:pt x="442" y="1"/>
                      <a:pt x="421" y="103"/>
                      <a:pt x="456" y="162"/>
                    </a:cubicBezTo>
                    <a:cubicBezTo>
                      <a:pt x="481" y="236"/>
                      <a:pt x="481" y="310"/>
                      <a:pt x="481" y="396"/>
                    </a:cubicBezTo>
                    <a:cubicBezTo>
                      <a:pt x="456" y="470"/>
                      <a:pt x="432" y="532"/>
                      <a:pt x="395" y="605"/>
                    </a:cubicBezTo>
                    <a:cubicBezTo>
                      <a:pt x="370" y="655"/>
                      <a:pt x="407" y="778"/>
                      <a:pt x="358" y="778"/>
                    </a:cubicBezTo>
                    <a:cubicBezTo>
                      <a:pt x="321" y="778"/>
                      <a:pt x="272" y="766"/>
                      <a:pt x="235" y="753"/>
                    </a:cubicBezTo>
                    <a:cubicBezTo>
                      <a:pt x="223" y="748"/>
                      <a:pt x="214" y="745"/>
                      <a:pt x="205" y="745"/>
                    </a:cubicBezTo>
                    <a:cubicBezTo>
                      <a:pt x="176" y="745"/>
                      <a:pt x="163" y="774"/>
                      <a:pt x="173" y="803"/>
                    </a:cubicBezTo>
                    <a:cubicBezTo>
                      <a:pt x="173" y="827"/>
                      <a:pt x="247" y="877"/>
                      <a:pt x="198" y="877"/>
                    </a:cubicBezTo>
                    <a:cubicBezTo>
                      <a:pt x="148" y="877"/>
                      <a:pt x="13" y="963"/>
                      <a:pt x="13" y="1024"/>
                    </a:cubicBezTo>
                    <a:cubicBezTo>
                      <a:pt x="0" y="1086"/>
                      <a:pt x="87" y="1148"/>
                      <a:pt x="87" y="1172"/>
                    </a:cubicBezTo>
                    <a:cubicBezTo>
                      <a:pt x="87" y="1209"/>
                      <a:pt x="62" y="1234"/>
                      <a:pt x="50" y="1283"/>
                    </a:cubicBezTo>
                    <a:cubicBezTo>
                      <a:pt x="41" y="1318"/>
                      <a:pt x="95" y="1347"/>
                      <a:pt x="136" y="1347"/>
                    </a:cubicBezTo>
                    <a:cubicBezTo>
                      <a:pt x="152" y="1347"/>
                      <a:pt x="166" y="1343"/>
                      <a:pt x="173" y="1332"/>
                    </a:cubicBezTo>
                    <a:cubicBezTo>
                      <a:pt x="198" y="1308"/>
                      <a:pt x="198" y="1258"/>
                      <a:pt x="222" y="1258"/>
                    </a:cubicBezTo>
                    <a:cubicBezTo>
                      <a:pt x="224" y="1257"/>
                      <a:pt x="227" y="1256"/>
                      <a:pt x="232" y="1256"/>
                    </a:cubicBezTo>
                    <a:cubicBezTo>
                      <a:pt x="248" y="1256"/>
                      <a:pt x="278" y="1267"/>
                      <a:pt x="296" y="1267"/>
                    </a:cubicBezTo>
                    <a:cubicBezTo>
                      <a:pt x="303" y="1267"/>
                      <a:pt x="309" y="1265"/>
                      <a:pt x="309" y="1258"/>
                    </a:cubicBezTo>
                    <a:cubicBezTo>
                      <a:pt x="309" y="1234"/>
                      <a:pt x="185" y="1111"/>
                      <a:pt x="173" y="1061"/>
                    </a:cubicBezTo>
                    <a:cubicBezTo>
                      <a:pt x="155" y="1025"/>
                      <a:pt x="190" y="1002"/>
                      <a:pt x="219" y="1002"/>
                    </a:cubicBezTo>
                    <a:cubicBezTo>
                      <a:pt x="230" y="1002"/>
                      <a:pt x="240" y="1005"/>
                      <a:pt x="247" y="1012"/>
                    </a:cubicBezTo>
                    <a:cubicBezTo>
                      <a:pt x="275" y="1031"/>
                      <a:pt x="267" y="1057"/>
                      <a:pt x="284" y="1057"/>
                    </a:cubicBezTo>
                    <a:cubicBezTo>
                      <a:pt x="290" y="1057"/>
                      <a:pt x="297" y="1055"/>
                      <a:pt x="309" y="1049"/>
                    </a:cubicBezTo>
                    <a:cubicBezTo>
                      <a:pt x="352" y="1027"/>
                      <a:pt x="433" y="958"/>
                      <a:pt x="485" y="958"/>
                    </a:cubicBezTo>
                    <a:cubicBezTo>
                      <a:pt x="493" y="958"/>
                      <a:pt x="500" y="960"/>
                      <a:pt x="506" y="963"/>
                    </a:cubicBezTo>
                    <a:cubicBezTo>
                      <a:pt x="552" y="986"/>
                      <a:pt x="786" y="1174"/>
                      <a:pt x="832" y="1174"/>
                    </a:cubicBezTo>
                    <a:cubicBezTo>
                      <a:pt x="835" y="1174"/>
                      <a:pt x="837" y="1174"/>
                      <a:pt x="838" y="1172"/>
                    </a:cubicBezTo>
                    <a:cubicBezTo>
                      <a:pt x="875" y="1148"/>
                      <a:pt x="925" y="852"/>
                      <a:pt x="1023" y="852"/>
                    </a:cubicBezTo>
                    <a:cubicBezTo>
                      <a:pt x="1048" y="855"/>
                      <a:pt x="1074" y="857"/>
                      <a:pt x="1099" y="857"/>
                    </a:cubicBezTo>
                    <a:cubicBezTo>
                      <a:pt x="1160" y="857"/>
                      <a:pt x="1221" y="848"/>
                      <a:pt x="1282" y="840"/>
                    </a:cubicBezTo>
                    <a:cubicBezTo>
                      <a:pt x="1307" y="827"/>
                      <a:pt x="1479" y="766"/>
                      <a:pt x="1417" y="766"/>
                    </a:cubicBezTo>
                    <a:cubicBezTo>
                      <a:pt x="1368" y="766"/>
                      <a:pt x="1307" y="741"/>
                      <a:pt x="1319" y="716"/>
                    </a:cubicBezTo>
                    <a:cubicBezTo>
                      <a:pt x="1331" y="679"/>
                      <a:pt x="1405" y="605"/>
                      <a:pt x="1368" y="605"/>
                    </a:cubicBezTo>
                    <a:cubicBezTo>
                      <a:pt x="1331" y="605"/>
                      <a:pt x="1294" y="605"/>
                      <a:pt x="1294" y="593"/>
                    </a:cubicBezTo>
                    <a:cubicBezTo>
                      <a:pt x="1294" y="568"/>
                      <a:pt x="1294" y="544"/>
                      <a:pt x="1307" y="532"/>
                    </a:cubicBezTo>
                    <a:cubicBezTo>
                      <a:pt x="1347" y="410"/>
                      <a:pt x="1350" y="374"/>
                      <a:pt x="1344" y="374"/>
                    </a:cubicBezTo>
                    <a:cubicBezTo>
                      <a:pt x="1341" y="374"/>
                      <a:pt x="1335" y="383"/>
                      <a:pt x="1331" y="396"/>
                    </a:cubicBezTo>
                    <a:cubicBezTo>
                      <a:pt x="1319" y="433"/>
                      <a:pt x="1282" y="519"/>
                      <a:pt x="1208" y="519"/>
                    </a:cubicBezTo>
                    <a:cubicBezTo>
                      <a:pt x="1134" y="519"/>
                      <a:pt x="1122" y="482"/>
                      <a:pt x="1072" y="458"/>
                    </a:cubicBezTo>
                    <a:cubicBezTo>
                      <a:pt x="1011" y="445"/>
                      <a:pt x="925" y="458"/>
                      <a:pt x="875" y="396"/>
                    </a:cubicBezTo>
                    <a:cubicBezTo>
                      <a:pt x="826" y="322"/>
                      <a:pt x="592" y="26"/>
                      <a:pt x="518" y="2"/>
                    </a:cubicBezTo>
                    <a:cubicBezTo>
                      <a:pt x="514" y="1"/>
                      <a:pt x="510" y="1"/>
                      <a:pt x="5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4284800" y="4727150"/>
                <a:ext cx="67175" cy="64150"/>
              </a:xfrm>
              <a:custGeom>
                <a:rect b="b" l="l" r="r" t="t"/>
                <a:pathLst>
                  <a:path extrusionOk="0" h="2566" w="2687">
                    <a:moveTo>
                      <a:pt x="2430" y="1"/>
                    </a:moveTo>
                    <a:cubicBezTo>
                      <a:pt x="2425" y="1"/>
                      <a:pt x="2421" y="4"/>
                      <a:pt x="2416" y="11"/>
                    </a:cubicBezTo>
                    <a:cubicBezTo>
                      <a:pt x="2391" y="36"/>
                      <a:pt x="2404" y="85"/>
                      <a:pt x="2416" y="85"/>
                    </a:cubicBezTo>
                    <a:cubicBezTo>
                      <a:pt x="2441" y="85"/>
                      <a:pt x="2490" y="97"/>
                      <a:pt x="2490" y="134"/>
                    </a:cubicBezTo>
                    <a:cubicBezTo>
                      <a:pt x="2477" y="171"/>
                      <a:pt x="2502" y="184"/>
                      <a:pt x="2441" y="184"/>
                    </a:cubicBezTo>
                    <a:cubicBezTo>
                      <a:pt x="2379" y="184"/>
                      <a:pt x="2367" y="171"/>
                      <a:pt x="2354" y="147"/>
                    </a:cubicBezTo>
                    <a:cubicBezTo>
                      <a:pt x="2344" y="127"/>
                      <a:pt x="2334" y="75"/>
                      <a:pt x="2318" y="75"/>
                    </a:cubicBezTo>
                    <a:cubicBezTo>
                      <a:pt x="2314" y="75"/>
                      <a:pt x="2310" y="78"/>
                      <a:pt x="2305" y="85"/>
                    </a:cubicBezTo>
                    <a:cubicBezTo>
                      <a:pt x="2280" y="122"/>
                      <a:pt x="2256" y="159"/>
                      <a:pt x="2243" y="196"/>
                    </a:cubicBezTo>
                    <a:cubicBezTo>
                      <a:pt x="2231" y="221"/>
                      <a:pt x="2169" y="282"/>
                      <a:pt x="2157" y="319"/>
                    </a:cubicBezTo>
                    <a:cubicBezTo>
                      <a:pt x="2157" y="341"/>
                      <a:pt x="2157" y="383"/>
                      <a:pt x="2175" y="383"/>
                    </a:cubicBezTo>
                    <a:cubicBezTo>
                      <a:pt x="2177" y="383"/>
                      <a:pt x="2179" y="382"/>
                      <a:pt x="2182" y="381"/>
                    </a:cubicBezTo>
                    <a:cubicBezTo>
                      <a:pt x="2188" y="375"/>
                      <a:pt x="2194" y="365"/>
                      <a:pt x="2199" y="365"/>
                    </a:cubicBezTo>
                    <a:cubicBezTo>
                      <a:pt x="2203" y="365"/>
                      <a:pt x="2206" y="375"/>
                      <a:pt x="2206" y="405"/>
                    </a:cubicBezTo>
                    <a:cubicBezTo>
                      <a:pt x="2194" y="455"/>
                      <a:pt x="2182" y="479"/>
                      <a:pt x="2182" y="516"/>
                    </a:cubicBezTo>
                    <a:cubicBezTo>
                      <a:pt x="2182" y="566"/>
                      <a:pt x="2243" y="553"/>
                      <a:pt x="2206" y="627"/>
                    </a:cubicBezTo>
                    <a:cubicBezTo>
                      <a:pt x="2169" y="713"/>
                      <a:pt x="2108" y="898"/>
                      <a:pt x="2071" y="984"/>
                    </a:cubicBezTo>
                    <a:cubicBezTo>
                      <a:pt x="2034" y="1058"/>
                      <a:pt x="1997" y="1132"/>
                      <a:pt x="1935" y="1206"/>
                    </a:cubicBezTo>
                    <a:cubicBezTo>
                      <a:pt x="1886" y="1268"/>
                      <a:pt x="1738" y="1453"/>
                      <a:pt x="1701" y="1453"/>
                    </a:cubicBezTo>
                    <a:cubicBezTo>
                      <a:pt x="1670" y="1453"/>
                      <a:pt x="1620" y="1480"/>
                      <a:pt x="1575" y="1480"/>
                    </a:cubicBezTo>
                    <a:cubicBezTo>
                      <a:pt x="1568" y="1480"/>
                      <a:pt x="1560" y="1479"/>
                      <a:pt x="1553" y="1477"/>
                    </a:cubicBezTo>
                    <a:cubicBezTo>
                      <a:pt x="1529" y="1477"/>
                      <a:pt x="1492" y="1465"/>
                      <a:pt x="1479" y="1428"/>
                    </a:cubicBezTo>
                    <a:cubicBezTo>
                      <a:pt x="1467" y="1403"/>
                      <a:pt x="1479" y="1379"/>
                      <a:pt x="1504" y="1366"/>
                    </a:cubicBezTo>
                    <a:cubicBezTo>
                      <a:pt x="1529" y="1354"/>
                      <a:pt x="1578" y="1292"/>
                      <a:pt x="1529" y="1292"/>
                    </a:cubicBezTo>
                    <a:cubicBezTo>
                      <a:pt x="1492" y="1292"/>
                      <a:pt x="1455" y="1354"/>
                      <a:pt x="1418" y="1366"/>
                    </a:cubicBezTo>
                    <a:cubicBezTo>
                      <a:pt x="1381" y="1379"/>
                      <a:pt x="1393" y="1366"/>
                      <a:pt x="1393" y="1403"/>
                    </a:cubicBezTo>
                    <a:cubicBezTo>
                      <a:pt x="1393" y="1465"/>
                      <a:pt x="1393" y="1514"/>
                      <a:pt x="1369" y="1576"/>
                    </a:cubicBezTo>
                    <a:cubicBezTo>
                      <a:pt x="1332" y="1650"/>
                      <a:pt x="1282" y="1724"/>
                      <a:pt x="1221" y="1798"/>
                    </a:cubicBezTo>
                    <a:cubicBezTo>
                      <a:pt x="1171" y="1822"/>
                      <a:pt x="1233" y="1785"/>
                      <a:pt x="1221" y="1847"/>
                    </a:cubicBezTo>
                    <a:cubicBezTo>
                      <a:pt x="1208" y="1896"/>
                      <a:pt x="1208" y="1896"/>
                      <a:pt x="1171" y="1909"/>
                    </a:cubicBezTo>
                    <a:cubicBezTo>
                      <a:pt x="1139" y="1920"/>
                      <a:pt x="1106" y="1960"/>
                      <a:pt x="1090" y="1960"/>
                    </a:cubicBezTo>
                    <a:cubicBezTo>
                      <a:pt x="1088" y="1960"/>
                      <a:pt x="1087" y="1959"/>
                      <a:pt x="1085" y="1958"/>
                    </a:cubicBezTo>
                    <a:cubicBezTo>
                      <a:pt x="1061" y="1958"/>
                      <a:pt x="1098" y="1909"/>
                      <a:pt x="1061" y="1909"/>
                    </a:cubicBezTo>
                    <a:cubicBezTo>
                      <a:pt x="1030" y="1896"/>
                      <a:pt x="996" y="1890"/>
                      <a:pt x="960" y="1890"/>
                    </a:cubicBezTo>
                    <a:cubicBezTo>
                      <a:pt x="925" y="1890"/>
                      <a:pt x="888" y="1896"/>
                      <a:pt x="851" y="1909"/>
                    </a:cubicBezTo>
                    <a:cubicBezTo>
                      <a:pt x="811" y="1928"/>
                      <a:pt x="747" y="1965"/>
                      <a:pt x="685" y="1965"/>
                    </a:cubicBezTo>
                    <a:cubicBezTo>
                      <a:pt x="670" y="1965"/>
                      <a:pt x="656" y="1963"/>
                      <a:pt x="642" y="1958"/>
                    </a:cubicBezTo>
                    <a:cubicBezTo>
                      <a:pt x="578" y="1940"/>
                      <a:pt x="568" y="1928"/>
                      <a:pt x="548" y="1928"/>
                    </a:cubicBezTo>
                    <a:cubicBezTo>
                      <a:pt x="540" y="1928"/>
                      <a:pt x="532" y="1930"/>
                      <a:pt x="518" y="1933"/>
                    </a:cubicBezTo>
                    <a:cubicBezTo>
                      <a:pt x="408" y="2007"/>
                      <a:pt x="297" y="2093"/>
                      <a:pt x="210" y="2192"/>
                    </a:cubicBezTo>
                    <a:cubicBezTo>
                      <a:pt x="161" y="2229"/>
                      <a:pt x="112" y="2266"/>
                      <a:pt x="50" y="2303"/>
                    </a:cubicBezTo>
                    <a:cubicBezTo>
                      <a:pt x="26" y="2315"/>
                      <a:pt x="1" y="2340"/>
                      <a:pt x="13" y="2377"/>
                    </a:cubicBezTo>
                    <a:cubicBezTo>
                      <a:pt x="24" y="2398"/>
                      <a:pt x="25" y="2428"/>
                      <a:pt x="49" y="2428"/>
                    </a:cubicBezTo>
                    <a:cubicBezTo>
                      <a:pt x="53" y="2428"/>
                      <a:pt x="57" y="2428"/>
                      <a:pt x="63" y="2426"/>
                    </a:cubicBezTo>
                    <a:cubicBezTo>
                      <a:pt x="93" y="2406"/>
                      <a:pt x="98" y="2386"/>
                      <a:pt x="119" y="2386"/>
                    </a:cubicBezTo>
                    <a:cubicBezTo>
                      <a:pt x="124" y="2386"/>
                      <a:pt x="130" y="2387"/>
                      <a:pt x="136" y="2389"/>
                    </a:cubicBezTo>
                    <a:cubicBezTo>
                      <a:pt x="169" y="2400"/>
                      <a:pt x="212" y="2440"/>
                      <a:pt x="247" y="2440"/>
                    </a:cubicBezTo>
                    <a:cubicBezTo>
                      <a:pt x="251" y="2440"/>
                      <a:pt x="256" y="2440"/>
                      <a:pt x="260" y="2438"/>
                    </a:cubicBezTo>
                    <a:cubicBezTo>
                      <a:pt x="284" y="2426"/>
                      <a:pt x="297" y="2389"/>
                      <a:pt x="358" y="2364"/>
                    </a:cubicBezTo>
                    <a:cubicBezTo>
                      <a:pt x="408" y="2352"/>
                      <a:pt x="481" y="2364"/>
                      <a:pt x="531" y="2327"/>
                    </a:cubicBezTo>
                    <a:cubicBezTo>
                      <a:pt x="592" y="2291"/>
                      <a:pt x="666" y="2266"/>
                      <a:pt x="740" y="2254"/>
                    </a:cubicBezTo>
                    <a:cubicBezTo>
                      <a:pt x="783" y="2232"/>
                      <a:pt x="789" y="2175"/>
                      <a:pt x="836" y="2175"/>
                    </a:cubicBezTo>
                    <a:cubicBezTo>
                      <a:pt x="844" y="2175"/>
                      <a:pt x="853" y="2176"/>
                      <a:pt x="863" y="2180"/>
                    </a:cubicBezTo>
                    <a:cubicBezTo>
                      <a:pt x="937" y="2204"/>
                      <a:pt x="1036" y="2204"/>
                      <a:pt x="1073" y="2217"/>
                    </a:cubicBezTo>
                    <a:cubicBezTo>
                      <a:pt x="1098" y="2229"/>
                      <a:pt x="1073" y="2266"/>
                      <a:pt x="1048" y="2303"/>
                    </a:cubicBezTo>
                    <a:cubicBezTo>
                      <a:pt x="1024" y="2340"/>
                      <a:pt x="1011" y="2389"/>
                      <a:pt x="1036" y="2426"/>
                    </a:cubicBezTo>
                    <a:cubicBezTo>
                      <a:pt x="1058" y="2491"/>
                      <a:pt x="1089" y="2566"/>
                      <a:pt x="1138" y="2566"/>
                    </a:cubicBezTo>
                    <a:cubicBezTo>
                      <a:pt x="1145" y="2566"/>
                      <a:pt x="1152" y="2565"/>
                      <a:pt x="1159" y="2562"/>
                    </a:cubicBezTo>
                    <a:cubicBezTo>
                      <a:pt x="1208" y="2537"/>
                      <a:pt x="1295" y="2352"/>
                      <a:pt x="1344" y="2340"/>
                    </a:cubicBezTo>
                    <a:cubicBezTo>
                      <a:pt x="1362" y="2332"/>
                      <a:pt x="1379" y="2331"/>
                      <a:pt x="1394" y="2331"/>
                    </a:cubicBezTo>
                    <a:cubicBezTo>
                      <a:pt x="1410" y="2331"/>
                      <a:pt x="1423" y="2333"/>
                      <a:pt x="1432" y="2333"/>
                    </a:cubicBezTo>
                    <a:cubicBezTo>
                      <a:pt x="1443" y="2333"/>
                      <a:pt x="1447" y="2329"/>
                      <a:pt x="1443" y="2315"/>
                    </a:cubicBezTo>
                    <a:cubicBezTo>
                      <a:pt x="1418" y="2278"/>
                      <a:pt x="1369" y="2278"/>
                      <a:pt x="1381" y="2217"/>
                    </a:cubicBezTo>
                    <a:cubicBezTo>
                      <a:pt x="1390" y="2161"/>
                      <a:pt x="1392" y="2113"/>
                      <a:pt x="1414" y="2113"/>
                    </a:cubicBezTo>
                    <a:cubicBezTo>
                      <a:pt x="1421" y="2113"/>
                      <a:pt x="1430" y="2118"/>
                      <a:pt x="1443" y="2130"/>
                    </a:cubicBezTo>
                    <a:cubicBezTo>
                      <a:pt x="1467" y="2155"/>
                      <a:pt x="1492" y="2192"/>
                      <a:pt x="1504" y="2241"/>
                    </a:cubicBezTo>
                    <a:cubicBezTo>
                      <a:pt x="1510" y="2247"/>
                      <a:pt x="1517" y="2250"/>
                      <a:pt x="1525" y="2250"/>
                    </a:cubicBezTo>
                    <a:cubicBezTo>
                      <a:pt x="1548" y="2250"/>
                      <a:pt x="1578" y="2229"/>
                      <a:pt x="1615" y="2229"/>
                    </a:cubicBezTo>
                    <a:cubicBezTo>
                      <a:pt x="1677" y="2229"/>
                      <a:pt x="1738" y="2204"/>
                      <a:pt x="1787" y="2167"/>
                    </a:cubicBezTo>
                    <a:cubicBezTo>
                      <a:pt x="1798" y="2146"/>
                      <a:pt x="1826" y="2073"/>
                      <a:pt x="1849" y="2073"/>
                    </a:cubicBezTo>
                    <a:cubicBezTo>
                      <a:pt x="1853" y="2073"/>
                      <a:pt x="1858" y="2075"/>
                      <a:pt x="1861" y="2081"/>
                    </a:cubicBezTo>
                    <a:cubicBezTo>
                      <a:pt x="1884" y="2126"/>
                      <a:pt x="1906" y="2232"/>
                      <a:pt x="1929" y="2232"/>
                    </a:cubicBezTo>
                    <a:cubicBezTo>
                      <a:pt x="1931" y="2232"/>
                      <a:pt x="1933" y="2231"/>
                      <a:pt x="1935" y="2229"/>
                    </a:cubicBezTo>
                    <a:cubicBezTo>
                      <a:pt x="1972" y="2155"/>
                      <a:pt x="1997" y="2093"/>
                      <a:pt x="2009" y="2019"/>
                    </a:cubicBezTo>
                    <a:cubicBezTo>
                      <a:pt x="2014" y="2005"/>
                      <a:pt x="2028" y="2002"/>
                      <a:pt x="2045" y="2002"/>
                    </a:cubicBezTo>
                    <a:cubicBezTo>
                      <a:pt x="2059" y="2002"/>
                      <a:pt x="2074" y="2004"/>
                      <a:pt x="2088" y="2004"/>
                    </a:cubicBezTo>
                    <a:cubicBezTo>
                      <a:pt x="2101" y="2004"/>
                      <a:pt x="2113" y="2002"/>
                      <a:pt x="2120" y="1995"/>
                    </a:cubicBezTo>
                    <a:cubicBezTo>
                      <a:pt x="2130" y="1965"/>
                      <a:pt x="2140" y="1911"/>
                      <a:pt x="2150" y="1911"/>
                    </a:cubicBezTo>
                    <a:cubicBezTo>
                      <a:pt x="2152" y="1911"/>
                      <a:pt x="2155" y="1914"/>
                      <a:pt x="2157" y="1921"/>
                    </a:cubicBezTo>
                    <a:cubicBezTo>
                      <a:pt x="2157" y="1970"/>
                      <a:pt x="2132" y="2106"/>
                      <a:pt x="2169" y="2106"/>
                    </a:cubicBezTo>
                    <a:cubicBezTo>
                      <a:pt x="2194" y="2093"/>
                      <a:pt x="2305" y="2044"/>
                      <a:pt x="2317" y="1995"/>
                    </a:cubicBezTo>
                    <a:cubicBezTo>
                      <a:pt x="2330" y="1933"/>
                      <a:pt x="2330" y="1933"/>
                      <a:pt x="2367" y="1909"/>
                    </a:cubicBezTo>
                    <a:cubicBezTo>
                      <a:pt x="2404" y="1884"/>
                      <a:pt x="2428" y="1884"/>
                      <a:pt x="2404" y="1835"/>
                    </a:cubicBezTo>
                    <a:cubicBezTo>
                      <a:pt x="2367" y="1785"/>
                      <a:pt x="2305" y="1773"/>
                      <a:pt x="2354" y="1637"/>
                    </a:cubicBezTo>
                    <a:cubicBezTo>
                      <a:pt x="2391" y="1551"/>
                      <a:pt x="2428" y="1465"/>
                      <a:pt x="2441" y="1366"/>
                    </a:cubicBezTo>
                    <a:cubicBezTo>
                      <a:pt x="2441" y="1305"/>
                      <a:pt x="2416" y="1194"/>
                      <a:pt x="2416" y="1132"/>
                    </a:cubicBezTo>
                    <a:cubicBezTo>
                      <a:pt x="2416" y="1077"/>
                      <a:pt x="2465" y="993"/>
                      <a:pt x="2493" y="993"/>
                    </a:cubicBezTo>
                    <a:cubicBezTo>
                      <a:pt x="2496" y="993"/>
                      <a:pt x="2499" y="994"/>
                      <a:pt x="2502" y="997"/>
                    </a:cubicBezTo>
                    <a:cubicBezTo>
                      <a:pt x="2522" y="1017"/>
                      <a:pt x="2535" y="1029"/>
                      <a:pt x="2544" y="1029"/>
                    </a:cubicBezTo>
                    <a:cubicBezTo>
                      <a:pt x="2552" y="1029"/>
                      <a:pt x="2558" y="1020"/>
                      <a:pt x="2564" y="997"/>
                    </a:cubicBezTo>
                    <a:cubicBezTo>
                      <a:pt x="2601" y="923"/>
                      <a:pt x="2638" y="837"/>
                      <a:pt x="2662" y="763"/>
                    </a:cubicBezTo>
                    <a:cubicBezTo>
                      <a:pt x="2687" y="639"/>
                      <a:pt x="2675" y="516"/>
                      <a:pt x="2625" y="393"/>
                    </a:cubicBezTo>
                    <a:cubicBezTo>
                      <a:pt x="2588" y="331"/>
                      <a:pt x="2551" y="245"/>
                      <a:pt x="2539" y="171"/>
                    </a:cubicBezTo>
                    <a:cubicBezTo>
                      <a:pt x="2539" y="110"/>
                      <a:pt x="2502" y="36"/>
                      <a:pt x="2477" y="36"/>
                    </a:cubicBezTo>
                    <a:cubicBezTo>
                      <a:pt x="2476" y="37"/>
                      <a:pt x="2474" y="37"/>
                      <a:pt x="2472" y="37"/>
                    </a:cubicBezTo>
                    <a:cubicBezTo>
                      <a:pt x="2455" y="37"/>
                      <a:pt x="2444" y="1"/>
                      <a:pt x="24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4307925" y="4783125"/>
                <a:ext cx="1850" cy="2350"/>
              </a:xfrm>
              <a:custGeom>
                <a:rect b="b" l="l" r="r" t="t"/>
                <a:pathLst>
                  <a:path extrusionOk="0" h="94" w="74">
                    <a:moveTo>
                      <a:pt x="70" y="1"/>
                    </a:moveTo>
                    <a:cubicBezTo>
                      <a:pt x="51" y="1"/>
                      <a:pt x="0" y="54"/>
                      <a:pt x="0" y="76"/>
                    </a:cubicBezTo>
                    <a:cubicBezTo>
                      <a:pt x="9" y="85"/>
                      <a:pt x="30" y="94"/>
                      <a:pt x="46" y="94"/>
                    </a:cubicBezTo>
                    <a:cubicBezTo>
                      <a:pt x="52" y="94"/>
                      <a:pt x="58" y="92"/>
                      <a:pt x="62" y="88"/>
                    </a:cubicBezTo>
                    <a:cubicBezTo>
                      <a:pt x="74" y="52"/>
                      <a:pt x="74" y="27"/>
                      <a:pt x="74" y="2"/>
                    </a:cubicBezTo>
                    <a:cubicBezTo>
                      <a:pt x="73" y="1"/>
                      <a:pt x="71"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4292825" y="4784450"/>
                <a:ext cx="15100" cy="12025"/>
              </a:xfrm>
              <a:custGeom>
                <a:rect b="b" l="l" r="r" t="t"/>
                <a:pathLst>
                  <a:path extrusionOk="0" h="481" w="604">
                    <a:moveTo>
                      <a:pt x="435" y="1"/>
                    </a:moveTo>
                    <a:cubicBezTo>
                      <a:pt x="406" y="1"/>
                      <a:pt x="375" y="21"/>
                      <a:pt x="358" y="48"/>
                    </a:cubicBezTo>
                    <a:cubicBezTo>
                      <a:pt x="323" y="71"/>
                      <a:pt x="279" y="135"/>
                      <a:pt x="262" y="135"/>
                    </a:cubicBezTo>
                    <a:cubicBezTo>
                      <a:pt x="261" y="135"/>
                      <a:pt x="260" y="135"/>
                      <a:pt x="259" y="134"/>
                    </a:cubicBezTo>
                    <a:cubicBezTo>
                      <a:pt x="238" y="123"/>
                      <a:pt x="235" y="95"/>
                      <a:pt x="227" y="95"/>
                    </a:cubicBezTo>
                    <a:cubicBezTo>
                      <a:pt x="225" y="95"/>
                      <a:pt x="224" y="95"/>
                      <a:pt x="222" y="97"/>
                    </a:cubicBezTo>
                    <a:cubicBezTo>
                      <a:pt x="197" y="109"/>
                      <a:pt x="123" y="257"/>
                      <a:pt x="87" y="257"/>
                    </a:cubicBezTo>
                    <a:cubicBezTo>
                      <a:pt x="50" y="257"/>
                      <a:pt x="0" y="257"/>
                      <a:pt x="37" y="282"/>
                    </a:cubicBezTo>
                    <a:cubicBezTo>
                      <a:pt x="74" y="294"/>
                      <a:pt x="87" y="380"/>
                      <a:pt x="111" y="405"/>
                    </a:cubicBezTo>
                    <a:cubicBezTo>
                      <a:pt x="122" y="438"/>
                      <a:pt x="143" y="481"/>
                      <a:pt x="165" y="481"/>
                    </a:cubicBezTo>
                    <a:cubicBezTo>
                      <a:pt x="167" y="481"/>
                      <a:pt x="170" y="480"/>
                      <a:pt x="173" y="479"/>
                    </a:cubicBezTo>
                    <a:cubicBezTo>
                      <a:pt x="185" y="454"/>
                      <a:pt x="247" y="319"/>
                      <a:pt x="296" y="294"/>
                    </a:cubicBezTo>
                    <a:cubicBezTo>
                      <a:pt x="322" y="284"/>
                      <a:pt x="350" y="280"/>
                      <a:pt x="375" y="280"/>
                    </a:cubicBezTo>
                    <a:cubicBezTo>
                      <a:pt x="409" y="280"/>
                      <a:pt x="437" y="287"/>
                      <a:pt x="444" y="294"/>
                    </a:cubicBezTo>
                    <a:cubicBezTo>
                      <a:pt x="444" y="298"/>
                      <a:pt x="449" y="299"/>
                      <a:pt x="457" y="299"/>
                    </a:cubicBezTo>
                    <a:cubicBezTo>
                      <a:pt x="476" y="299"/>
                      <a:pt x="509" y="291"/>
                      <a:pt x="518" y="282"/>
                    </a:cubicBezTo>
                    <a:cubicBezTo>
                      <a:pt x="530" y="257"/>
                      <a:pt x="579" y="196"/>
                      <a:pt x="592" y="171"/>
                    </a:cubicBezTo>
                    <a:cubicBezTo>
                      <a:pt x="604" y="146"/>
                      <a:pt x="567" y="72"/>
                      <a:pt x="542" y="60"/>
                    </a:cubicBezTo>
                    <a:cubicBezTo>
                      <a:pt x="518" y="48"/>
                      <a:pt x="493" y="35"/>
                      <a:pt x="468" y="11"/>
                    </a:cubicBezTo>
                    <a:cubicBezTo>
                      <a:pt x="458" y="4"/>
                      <a:pt x="447" y="1"/>
                      <a:pt x="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4277425" y="4788400"/>
                <a:ext cx="13575" cy="22150"/>
              </a:xfrm>
              <a:custGeom>
                <a:rect b="b" l="l" r="r" t="t"/>
                <a:pathLst>
                  <a:path extrusionOk="0" h="886" w="543">
                    <a:moveTo>
                      <a:pt x="284" y="1"/>
                    </a:moveTo>
                    <a:cubicBezTo>
                      <a:pt x="247" y="13"/>
                      <a:pt x="210" y="38"/>
                      <a:pt x="197" y="62"/>
                    </a:cubicBezTo>
                    <a:cubicBezTo>
                      <a:pt x="173" y="87"/>
                      <a:pt x="99" y="112"/>
                      <a:pt x="86" y="124"/>
                    </a:cubicBezTo>
                    <a:cubicBezTo>
                      <a:pt x="86" y="136"/>
                      <a:pt x="74" y="149"/>
                      <a:pt x="62" y="161"/>
                    </a:cubicBezTo>
                    <a:cubicBezTo>
                      <a:pt x="49" y="161"/>
                      <a:pt x="0" y="198"/>
                      <a:pt x="13" y="222"/>
                    </a:cubicBezTo>
                    <a:cubicBezTo>
                      <a:pt x="25" y="235"/>
                      <a:pt x="25" y="235"/>
                      <a:pt x="37" y="284"/>
                    </a:cubicBezTo>
                    <a:cubicBezTo>
                      <a:pt x="37" y="326"/>
                      <a:pt x="28" y="376"/>
                      <a:pt x="33" y="376"/>
                    </a:cubicBezTo>
                    <a:cubicBezTo>
                      <a:pt x="34" y="376"/>
                      <a:pt x="35" y="374"/>
                      <a:pt x="37" y="370"/>
                    </a:cubicBezTo>
                    <a:cubicBezTo>
                      <a:pt x="57" y="350"/>
                      <a:pt x="69" y="314"/>
                      <a:pt x="79" y="314"/>
                    </a:cubicBezTo>
                    <a:cubicBezTo>
                      <a:pt x="82" y="314"/>
                      <a:pt x="84" y="316"/>
                      <a:pt x="86" y="321"/>
                    </a:cubicBezTo>
                    <a:cubicBezTo>
                      <a:pt x="95" y="330"/>
                      <a:pt x="109" y="344"/>
                      <a:pt x="117" y="344"/>
                    </a:cubicBezTo>
                    <a:cubicBezTo>
                      <a:pt x="121" y="344"/>
                      <a:pt x="123" y="341"/>
                      <a:pt x="123" y="333"/>
                    </a:cubicBezTo>
                    <a:cubicBezTo>
                      <a:pt x="136" y="309"/>
                      <a:pt x="111" y="259"/>
                      <a:pt x="123" y="247"/>
                    </a:cubicBezTo>
                    <a:cubicBezTo>
                      <a:pt x="130" y="245"/>
                      <a:pt x="136" y="244"/>
                      <a:pt x="143" y="244"/>
                    </a:cubicBezTo>
                    <a:cubicBezTo>
                      <a:pt x="172" y="244"/>
                      <a:pt x="197" y="266"/>
                      <a:pt x="197" y="296"/>
                    </a:cubicBezTo>
                    <a:cubicBezTo>
                      <a:pt x="197" y="346"/>
                      <a:pt x="222" y="370"/>
                      <a:pt x="197" y="407"/>
                    </a:cubicBezTo>
                    <a:cubicBezTo>
                      <a:pt x="185" y="469"/>
                      <a:pt x="160" y="531"/>
                      <a:pt x="136" y="580"/>
                    </a:cubicBezTo>
                    <a:cubicBezTo>
                      <a:pt x="123" y="617"/>
                      <a:pt x="173" y="617"/>
                      <a:pt x="173" y="666"/>
                    </a:cubicBezTo>
                    <a:cubicBezTo>
                      <a:pt x="173" y="703"/>
                      <a:pt x="136" y="814"/>
                      <a:pt x="160" y="814"/>
                    </a:cubicBezTo>
                    <a:cubicBezTo>
                      <a:pt x="185" y="814"/>
                      <a:pt x="197" y="814"/>
                      <a:pt x="210" y="777"/>
                    </a:cubicBezTo>
                    <a:cubicBezTo>
                      <a:pt x="210" y="740"/>
                      <a:pt x="234" y="666"/>
                      <a:pt x="247" y="666"/>
                    </a:cubicBezTo>
                    <a:cubicBezTo>
                      <a:pt x="259" y="666"/>
                      <a:pt x="259" y="691"/>
                      <a:pt x="247" y="703"/>
                    </a:cubicBezTo>
                    <a:cubicBezTo>
                      <a:pt x="234" y="728"/>
                      <a:pt x="234" y="703"/>
                      <a:pt x="247" y="752"/>
                    </a:cubicBezTo>
                    <a:cubicBezTo>
                      <a:pt x="259" y="789"/>
                      <a:pt x="271" y="826"/>
                      <a:pt x="271" y="863"/>
                    </a:cubicBezTo>
                    <a:cubicBezTo>
                      <a:pt x="271" y="879"/>
                      <a:pt x="278" y="886"/>
                      <a:pt x="285" y="886"/>
                    </a:cubicBezTo>
                    <a:cubicBezTo>
                      <a:pt x="296" y="886"/>
                      <a:pt x="308" y="872"/>
                      <a:pt x="308" y="851"/>
                    </a:cubicBezTo>
                    <a:cubicBezTo>
                      <a:pt x="321" y="814"/>
                      <a:pt x="333" y="765"/>
                      <a:pt x="358" y="752"/>
                    </a:cubicBezTo>
                    <a:cubicBezTo>
                      <a:pt x="394" y="715"/>
                      <a:pt x="431" y="654"/>
                      <a:pt x="444" y="604"/>
                    </a:cubicBezTo>
                    <a:cubicBezTo>
                      <a:pt x="468" y="518"/>
                      <a:pt x="493" y="432"/>
                      <a:pt x="530" y="358"/>
                    </a:cubicBezTo>
                    <a:cubicBezTo>
                      <a:pt x="542" y="296"/>
                      <a:pt x="530" y="222"/>
                      <a:pt x="493" y="173"/>
                    </a:cubicBezTo>
                    <a:cubicBezTo>
                      <a:pt x="468" y="161"/>
                      <a:pt x="493" y="136"/>
                      <a:pt x="468" y="99"/>
                    </a:cubicBezTo>
                    <a:cubicBezTo>
                      <a:pt x="462" y="87"/>
                      <a:pt x="444" y="87"/>
                      <a:pt x="424" y="87"/>
                    </a:cubicBezTo>
                    <a:cubicBezTo>
                      <a:pt x="404" y="87"/>
                      <a:pt x="382" y="87"/>
                      <a:pt x="370" y="75"/>
                    </a:cubicBezTo>
                    <a:cubicBezTo>
                      <a:pt x="358" y="50"/>
                      <a:pt x="345" y="25"/>
                      <a:pt x="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4265425" y="4842925"/>
                <a:ext cx="4325" cy="4175"/>
              </a:xfrm>
              <a:custGeom>
                <a:rect b="b" l="l" r="r" t="t"/>
                <a:pathLst>
                  <a:path extrusionOk="0" h="167" w="173">
                    <a:moveTo>
                      <a:pt x="172" y="1"/>
                    </a:moveTo>
                    <a:cubicBezTo>
                      <a:pt x="111" y="1"/>
                      <a:pt x="86" y="1"/>
                      <a:pt x="61" y="25"/>
                    </a:cubicBezTo>
                    <a:cubicBezTo>
                      <a:pt x="50" y="47"/>
                      <a:pt x="0" y="167"/>
                      <a:pt x="7" y="167"/>
                    </a:cubicBezTo>
                    <a:cubicBezTo>
                      <a:pt x="8" y="167"/>
                      <a:pt x="9" y="165"/>
                      <a:pt x="12" y="161"/>
                    </a:cubicBezTo>
                    <a:cubicBezTo>
                      <a:pt x="49" y="124"/>
                      <a:pt x="86" y="111"/>
                      <a:pt x="111" y="75"/>
                    </a:cubicBezTo>
                    <a:cubicBezTo>
                      <a:pt x="135" y="50"/>
                      <a:pt x="172" y="1"/>
                      <a:pt x="1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4275250" y="4830000"/>
                <a:ext cx="2500" cy="1375"/>
              </a:xfrm>
              <a:custGeom>
                <a:rect b="b" l="l" r="r" t="t"/>
                <a:pathLst>
                  <a:path extrusionOk="0" h="55" w="100">
                    <a:moveTo>
                      <a:pt x="100" y="0"/>
                    </a:moveTo>
                    <a:cubicBezTo>
                      <a:pt x="75" y="0"/>
                      <a:pt x="1" y="37"/>
                      <a:pt x="13" y="49"/>
                    </a:cubicBezTo>
                    <a:cubicBezTo>
                      <a:pt x="13" y="53"/>
                      <a:pt x="15" y="54"/>
                      <a:pt x="18" y="54"/>
                    </a:cubicBezTo>
                    <a:cubicBezTo>
                      <a:pt x="36" y="54"/>
                      <a:pt x="100" y="0"/>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4243525" y="4858950"/>
                <a:ext cx="2200" cy="1875"/>
              </a:xfrm>
              <a:custGeom>
                <a:rect b="b" l="l" r="r" t="t"/>
                <a:pathLst>
                  <a:path extrusionOk="0" h="75" w="88">
                    <a:moveTo>
                      <a:pt x="62" y="0"/>
                    </a:moveTo>
                    <a:cubicBezTo>
                      <a:pt x="25" y="0"/>
                      <a:pt x="1" y="74"/>
                      <a:pt x="38" y="74"/>
                    </a:cubicBezTo>
                    <a:cubicBezTo>
                      <a:pt x="75" y="74"/>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4219200" y="4854550"/>
                <a:ext cx="11425" cy="23025"/>
              </a:xfrm>
              <a:custGeom>
                <a:rect b="b" l="l" r="r" t="t"/>
                <a:pathLst>
                  <a:path extrusionOk="0" h="921" w="457">
                    <a:moveTo>
                      <a:pt x="391" y="0"/>
                    </a:moveTo>
                    <a:cubicBezTo>
                      <a:pt x="335" y="0"/>
                      <a:pt x="230" y="97"/>
                      <a:pt x="185" y="164"/>
                    </a:cubicBezTo>
                    <a:cubicBezTo>
                      <a:pt x="136" y="250"/>
                      <a:pt x="0" y="509"/>
                      <a:pt x="50" y="644"/>
                    </a:cubicBezTo>
                    <a:cubicBezTo>
                      <a:pt x="94" y="767"/>
                      <a:pt x="180" y="921"/>
                      <a:pt x="195" y="921"/>
                    </a:cubicBezTo>
                    <a:cubicBezTo>
                      <a:pt x="197" y="921"/>
                      <a:pt x="198" y="919"/>
                      <a:pt x="198" y="916"/>
                    </a:cubicBezTo>
                    <a:cubicBezTo>
                      <a:pt x="210" y="891"/>
                      <a:pt x="321" y="608"/>
                      <a:pt x="358" y="546"/>
                    </a:cubicBezTo>
                    <a:cubicBezTo>
                      <a:pt x="382" y="472"/>
                      <a:pt x="419" y="275"/>
                      <a:pt x="432" y="226"/>
                    </a:cubicBezTo>
                    <a:cubicBezTo>
                      <a:pt x="456" y="176"/>
                      <a:pt x="456" y="28"/>
                      <a:pt x="407" y="4"/>
                    </a:cubicBezTo>
                    <a:cubicBezTo>
                      <a:pt x="402" y="1"/>
                      <a:pt x="397" y="0"/>
                      <a:pt x="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4151425" y="4892200"/>
                <a:ext cx="15750" cy="12950"/>
              </a:xfrm>
              <a:custGeom>
                <a:rect b="b" l="l" r="r" t="t"/>
                <a:pathLst>
                  <a:path extrusionOk="0" h="518" w="630">
                    <a:moveTo>
                      <a:pt x="359" y="1"/>
                    </a:moveTo>
                    <a:cubicBezTo>
                      <a:pt x="316" y="1"/>
                      <a:pt x="272" y="13"/>
                      <a:pt x="235" y="50"/>
                    </a:cubicBezTo>
                    <a:cubicBezTo>
                      <a:pt x="124" y="149"/>
                      <a:pt x="1" y="247"/>
                      <a:pt x="13" y="334"/>
                    </a:cubicBezTo>
                    <a:cubicBezTo>
                      <a:pt x="34" y="417"/>
                      <a:pt x="98" y="517"/>
                      <a:pt x="207" y="517"/>
                    </a:cubicBezTo>
                    <a:cubicBezTo>
                      <a:pt x="227" y="517"/>
                      <a:pt x="249" y="514"/>
                      <a:pt x="272" y="506"/>
                    </a:cubicBezTo>
                    <a:cubicBezTo>
                      <a:pt x="407" y="445"/>
                      <a:pt x="444" y="395"/>
                      <a:pt x="481" y="297"/>
                    </a:cubicBezTo>
                    <a:cubicBezTo>
                      <a:pt x="506" y="198"/>
                      <a:pt x="629" y="50"/>
                      <a:pt x="568" y="50"/>
                    </a:cubicBezTo>
                    <a:cubicBezTo>
                      <a:pt x="535" y="50"/>
                      <a:pt x="447" y="1"/>
                      <a:pt x="3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4218575" y="4903425"/>
                <a:ext cx="21600" cy="37650"/>
              </a:xfrm>
              <a:custGeom>
                <a:rect b="b" l="l" r="r" t="t"/>
                <a:pathLst>
                  <a:path extrusionOk="0" h="1506" w="864">
                    <a:moveTo>
                      <a:pt x="318" y="0"/>
                    </a:moveTo>
                    <a:cubicBezTo>
                      <a:pt x="255" y="0"/>
                      <a:pt x="203" y="36"/>
                      <a:pt x="173" y="94"/>
                    </a:cubicBezTo>
                    <a:cubicBezTo>
                      <a:pt x="149" y="156"/>
                      <a:pt x="173" y="341"/>
                      <a:pt x="149" y="439"/>
                    </a:cubicBezTo>
                    <a:cubicBezTo>
                      <a:pt x="136" y="501"/>
                      <a:pt x="124" y="575"/>
                      <a:pt x="124" y="636"/>
                    </a:cubicBezTo>
                    <a:cubicBezTo>
                      <a:pt x="136" y="686"/>
                      <a:pt x="124" y="698"/>
                      <a:pt x="75" y="698"/>
                    </a:cubicBezTo>
                    <a:cubicBezTo>
                      <a:pt x="34" y="698"/>
                      <a:pt x="14" y="660"/>
                      <a:pt x="6" y="660"/>
                    </a:cubicBezTo>
                    <a:cubicBezTo>
                      <a:pt x="2" y="660"/>
                      <a:pt x="1" y="669"/>
                      <a:pt x="1" y="698"/>
                    </a:cubicBezTo>
                    <a:cubicBezTo>
                      <a:pt x="13" y="821"/>
                      <a:pt x="50" y="932"/>
                      <a:pt x="87" y="1043"/>
                    </a:cubicBezTo>
                    <a:cubicBezTo>
                      <a:pt x="97" y="1102"/>
                      <a:pt x="91" y="1168"/>
                      <a:pt x="107" y="1168"/>
                    </a:cubicBezTo>
                    <a:cubicBezTo>
                      <a:pt x="111" y="1168"/>
                      <a:pt x="116" y="1164"/>
                      <a:pt x="124" y="1154"/>
                    </a:cubicBezTo>
                    <a:cubicBezTo>
                      <a:pt x="156" y="1122"/>
                      <a:pt x="179" y="1063"/>
                      <a:pt x="208" y="1063"/>
                    </a:cubicBezTo>
                    <a:cubicBezTo>
                      <a:pt x="213" y="1063"/>
                      <a:pt x="217" y="1064"/>
                      <a:pt x="223" y="1068"/>
                    </a:cubicBezTo>
                    <a:cubicBezTo>
                      <a:pt x="257" y="1091"/>
                      <a:pt x="347" y="1179"/>
                      <a:pt x="306" y="1179"/>
                    </a:cubicBezTo>
                    <a:cubicBezTo>
                      <a:pt x="303" y="1179"/>
                      <a:pt x="300" y="1179"/>
                      <a:pt x="297" y="1178"/>
                    </a:cubicBezTo>
                    <a:cubicBezTo>
                      <a:pt x="223" y="1178"/>
                      <a:pt x="186" y="1191"/>
                      <a:pt x="186" y="1240"/>
                    </a:cubicBezTo>
                    <a:cubicBezTo>
                      <a:pt x="186" y="1302"/>
                      <a:pt x="260" y="1413"/>
                      <a:pt x="321" y="1413"/>
                    </a:cubicBezTo>
                    <a:cubicBezTo>
                      <a:pt x="395" y="1413"/>
                      <a:pt x="432" y="1314"/>
                      <a:pt x="457" y="1314"/>
                    </a:cubicBezTo>
                    <a:cubicBezTo>
                      <a:pt x="494" y="1314"/>
                      <a:pt x="543" y="1363"/>
                      <a:pt x="617" y="1425"/>
                    </a:cubicBezTo>
                    <a:cubicBezTo>
                      <a:pt x="660" y="1459"/>
                      <a:pt x="703" y="1505"/>
                      <a:pt x="712" y="1505"/>
                    </a:cubicBezTo>
                    <a:cubicBezTo>
                      <a:pt x="716" y="1505"/>
                      <a:pt x="714" y="1497"/>
                      <a:pt x="703" y="1474"/>
                    </a:cubicBezTo>
                    <a:cubicBezTo>
                      <a:pt x="662" y="1412"/>
                      <a:pt x="612" y="1342"/>
                      <a:pt x="626" y="1342"/>
                    </a:cubicBezTo>
                    <a:cubicBezTo>
                      <a:pt x="628" y="1342"/>
                      <a:pt x="633" y="1345"/>
                      <a:pt x="642" y="1351"/>
                    </a:cubicBezTo>
                    <a:cubicBezTo>
                      <a:pt x="693" y="1382"/>
                      <a:pt x="710" y="1446"/>
                      <a:pt x="735" y="1446"/>
                    </a:cubicBezTo>
                    <a:cubicBezTo>
                      <a:pt x="741" y="1446"/>
                      <a:pt x="746" y="1443"/>
                      <a:pt x="752" y="1437"/>
                    </a:cubicBezTo>
                    <a:cubicBezTo>
                      <a:pt x="777" y="1413"/>
                      <a:pt x="863" y="1425"/>
                      <a:pt x="789" y="1314"/>
                    </a:cubicBezTo>
                    <a:cubicBezTo>
                      <a:pt x="748" y="1246"/>
                      <a:pt x="715" y="1230"/>
                      <a:pt x="685" y="1230"/>
                    </a:cubicBezTo>
                    <a:cubicBezTo>
                      <a:pt x="661" y="1230"/>
                      <a:pt x="639" y="1240"/>
                      <a:pt x="617" y="1240"/>
                    </a:cubicBezTo>
                    <a:cubicBezTo>
                      <a:pt x="591" y="1240"/>
                      <a:pt x="555" y="1257"/>
                      <a:pt x="521" y="1257"/>
                    </a:cubicBezTo>
                    <a:cubicBezTo>
                      <a:pt x="490" y="1257"/>
                      <a:pt x="462" y="1243"/>
                      <a:pt x="444" y="1191"/>
                    </a:cubicBezTo>
                    <a:cubicBezTo>
                      <a:pt x="407" y="1104"/>
                      <a:pt x="395" y="1018"/>
                      <a:pt x="407" y="932"/>
                    </a:cubicBezTo>
                    <a:cubicBezTo>
                      <a:pt x="407" y="846"/>
                      <a:pt x="395" y="833"/>
                      <a:pt x="432" y="772"/>
                    </a:cubicBezTo>
                    <a:cubicBezTo>
                      <a:pt x="469" y="710"/>
                      <a:pt x="518" y="735"/>
                      <a:pt x="555" y="673"/>
                    </a:cubicBezTo>
                    <a:cubicBezTo>
                      <a:pt x="580" y="599"/>
                      <a:pt x="666" y="476"/>
                      <a:pt x="629" y="414"/>
                    </a:cubicBezTo>
                    <a:cubicBezTo>
                      <a:pt x="592" y="353"/>
                      <a:pt x="568" y="279"/>
                      <a:pt x="568" y="217"/>
                    </a:cubicBezTo>
                    <a:cubicBezTo>
                      <a:pt x="568" y="156"/>
                      <a:pt x="605" y="69"/>
                      <a:pt x="568" y="57"/>
                    </a:cubicBezTo>
                    <a:cubicBezTo>
                      <a:pt x="563" y="55"/>
                      <a:pt x="559" y="54"/>
                      <a:pt x="555" y="54"/>
                    </a:cubicBezTo>
                    <a:cubicBezTo>
                      <a:pt x="520" y="54"/>
                      <a:pt x="491" y="130"/>
                      <a:pt x="469" y="130"/>
                    </a:cubicBezTo>
                    <a:cubicBezTo>
                      <a:pt x="465" y="130"/>
                      <a:pt x="461" y="126"/>
                      <a:pt x="457" y="119"/>
                    </a:cubicBezTo>
                    <a:cubicBezTo>
                      <a:pt x="432" y="69"/>
                      <a:pt x="432" y="20"/>
                      <a:pt x="370" y="8"/>
                    </a:cubicBezTo>
                    <a:cubicBezTo>
                      <a:pt x="352" y="3"/>
                      <a:pt x="335"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4237675" y="4936625"/>
                <a:ext cx="7125" cy="9350"/>
              </a:xfrm>
              <a:custGeom>
                <a:rect b="b" l="l" r="r" t="t"/>
                <a:pathLst>
                  <a:path extrusionOk="0" h="374" w="285">
                    <a:moveTo>
                      <a:pt x="108" y="1"/>
                    </a:moveTo>
                    <a:cubicBezTo>
                      <a:pt x="99" y="1"/>
                      <a:pt x="91" y="6"/>
                      <a:pt x="87" y="23"/>
                    </a:cubicBezTo>
                    <a:cubicBezTo>
                      <a:pt x="62" y="60"/>
                      <a:pt x="38" y="97"/>
                      <a:pt x="1" y="121"/>
                    </a:cubicBezTo>
                    <a:cubicBezTo>
                      <a:pt x="1" y="121"/>
                      <a:pt x="50" y="134"/>
                      <a:pt x="50" y="171"/>
                    </a:cubicBezTo>
                    <a:cubicBezTo>
                      <a:pt x="50" y="195"/>
                      <a:pt x="75" y="232"/>
                      <a:pt x="75" y="257"/>
                    </a:cubicBezTo>
                    <a:cubicBezTo>
                      <a:pt x="75" y="282"/>
                      <a:pt x="124" y="269"/>
                      <a:pt x="149" y="282"/>
                    </a:cubicBezTo>
                    <a:cubicBezTo>
                      <a:pt x="161" y="282"/>
                      <a:pt x="198" y="343"/>
                      <a:pt x="235" y="368"/>
                    </a:cubicBezTo>
                    <a:cubicBezTo>
                      <a:pt x="243" y="372"/>
                      <a:pt x="251" y="373"/>
                      <a:pt x="259" y="373"/>
                    </a:cubicBezTo>
                    <a:cubicBezTo>
                      <a:pt x="273" y="373"/>
                      <a:pt x="284" y="368"/>
                      <a:pt x="284" y="368"/>
                    </a:cubicBezTo>
                    <a:cubicBezTo>
                      <a:pt x="272" y="319"/>
                      <a:pt x="259" y="269"/>
                      <a:pt x="247" y="220"/>
                    </a:cubicBezTo>
                    <a:cubicBezTo>
                      <a:pt x="223" y="195"/>
                      <a:pt x="210" y="220"/>
                      <a:pt x="173" y="183"/>
                    </a:cubicBezTo>
                    <a:cubicBezTo>
                      <a:pt x="136" y="134"/>
                      <a:pt x="149" y="121"/>
                      <a:pt x="161" y="72"/>
                    </a:cubicBezTo>
                    <a:cubicBezTo>
                      <a:pt x="173" y="23"/>
                      <a:pt x="198" y="11"/>
                      <a:pt x="173" y="11"/>
                    </a:cubicBezTo>
                    <a:cubicBezTo>
                      <a:pt x="169" y="12"/>
                      <a:pt x="164" y="13"/>
                      <a:pt x="160" y="13"/>
                    </a:cubicBezTo>
                    <a:cubicBezTo>
                      <a:pt x="141" y="13"/>
                      <a:pt x="122"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4245075" y="4945400"/>
                <a:ext cx="10200" cy="17675"/>
              </a:xfrm>
              <a:custGeom>
                <a:rect b="b" l="l" r="r" t="t"/>
                <a:pathLst>
                  <a:path extrusionOk="0" h="707" w="408">
                    <a:moveTo>
                      <a:pt x="70" y="0"/>
                    </a:moveTo>
                    <a:cubicBezTo>
                      <a:pt x="65" y="0"/>
                      <a:pt x="62" y="5"/>
                      <a:pt x="62" y="17"/>
                    </a:cubicBezTo>
                    <a:cubicBezTo>
                      <a:pt x="50" y="66"/>
                      <a:pt x="13" y="54"/>
                      <a:pt x="13" y="91"/>
                    </a:cubicBezTo>
                    <a:cubicBezTo>
                      <a:pt x="0" y="128"/>
                      <a:pt x="62" y="165"/>
                      <a:pt x="74" y="177"/>
                    </a:cubicBezTo>
                    <a:cubicBezTo>
                      <a:pt x="99" y="177"/>
                      <a:pt x="148" y="276"/>
                      <a:pt x="111" y="276"/>
                    </a:cubicBezTo>
                    <a:cubicBezTo>
                      <a:pt x="87" y="276"/>
                      <a:pt x="62" y="300"/>
                      <a:pt x="37" y="325"/>
                    </a:cubicBezTo>
                    <a:cubicBezTo>
                      <a:pt x="37" y="350"/>
                      <a:pt x="13" y="424"/>
                      <a:pt x="37" y="473"/>
                    </a:cubicBezTo>
                    <a:cubicBezTo>
                      <a:pt x="52" y="493"/>
                      <a:pt x="65" y="494"/>
                      <a:pt x="76" y="494"/>
                    </a:cubicBezTo>
                    <a:cubicBezTo>
                      <a:pt x="79" y="494"/>
                      <a:pt x="81" y="494"/>
                      <a:pt x="84" y="494"/>
                    </a:cubicBezTo>
                    <a:cubicBezTo>
                      <a:pt x="96" y="494"/>
                      <a:pt x="105" y="497"/>
                      <a:pt x="111" y="534"/>
                    </a:cubicBezTo>
                    <a:cubicBezTo>
                      <a:pt x="111" y="608"/>
                      <a:pt x="111" y="670"/>
                      <a:pt x="124" y="695"/>
                    </a:cubicBezTo>
                    <a:cubicBezTo>
                      <a:pt x="124" y="701"/>
                      <a:pt x="142" y="707"/>
                      <a:pt x="161" y="707"/>
                    </a:cubicBezTo>
                    <a:cubicBezTo>
                      <a:pt x="179" y="707"/>
                      <a:pt x="198" y="701"/>
                      <a:pt x="198" y="682"/>
                    </a:cubicBezTo>
                    <a:cubicBezTo>
                      <a:pt x="198" y="633"/>
                      <a:pt x="185" y="584"/>
                      <a:pt x="161" y="547"/>
                    </a:cubicBezTo>
                    <a:cubicBezTo>
                      <a:pt x="161" y="500"/>
                      <a:pt x="150" y="410"/>
                      <a:pt x="169" y="410"/>
                    </a:cubicBezTo>
                    <a:cubicBezTo>
                      <a:pt x="170" y="410"/>
                      <a:pt x="172" y="410"/>
                      <a:pt x="173" y="411"/>
                    </a:cubicBezTo>
                    <a:cubicBezTo>
                      <a:pt x="198" y="424"/>
                      <a:pt x="247" y="460"/>
                      <a:pt x="284" y="460"/>
                    </a:cubicBezTo>
                    <a:cubicBezTo>
                      <a:pt x="333" y="460"/>
                      <a:pt x="358" y="448"/>
                      <a:pt x="321" y="399"/>
                    </a:cubicBezTo>
                    <a:cubicBezTo>
                      <a:pt x="284" y="362"/>
                      <a:pt x="247" y="337"/>
                      <a:pt x="284" y="313"/>
                    </a:cubicBezTo>
                    <a:cubicBezTo>
                      <a:pt x="308" y="288"/>
                      <a:pt x="407" y="325"/>
                      <a:pt x="345" y="263"/>
                    </a:cubicBezTo>
                    <a:cubicBezTo>
                      <a:pt x="272" y="189"/>
                      <a:pt x="235" y="140"/>
                      <a:pt x="235" y="103"/>
                    </a:cubicBezTo>
                    <a:cubicBezTo>
                      <a:pt x="235" y="79"/>
                      <a:pt x="272" y="29"/>
                      <a:pt x="247" y="17"/>
                    </a:cubicBezTo>
                    <a:lnTo>
                      <a:pt x="124" y="17"/>
                    </a:lnTo>
                    <a:cubicBezTo>
                      <a:pt x="99" y="17"/>
                      <a:pt x="80"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4221525" y="4939250"/>
                <a:ext cx="7250" cy="8425"/>
              </a:xfrm>
              <a:custGeom>
                <a:rect b="b" l="l" r="r" t="t"/>
                <a:pathLst>
                  <a:path extrusionOk="0" h="337" w="290">
                    <a:moveTo>
                      <a:pt x="82" y="1"/>
                    </a:moveTo>
                    <a:cubicBezTo>
                      <a:pt x="35" y="1"/>
                      <a:pt x="1" y="19"/>
                      <a:pt x="31" y="29"/>
                    </a:cubicBezTo>
                    <a:cubicBezTo>
                      <a:pt x="80" y="90"/>
                      <a:pt x="117" y="152"/>
                      <a:pt x="142" y="226"/>
                    </a:cubicBezTo>
                    <a:cubicBezTo>
                      <a:pt x="142" y="263"/>
                      <a:pt x="191" y="337"/>
                      <a:pt x="228" y="337"/>
                    </a:cubicBezTo>
                    <a:cubicBezTo>
                      <a:pt x="252" y="337"/>
                      <a:pt x="277" y="251"/>
                      <a:pt x="265" y="214"/>
                    </a:cubicBezTo>
                    <a:cubicBezTo>
                      <a:pt x="265" y="177"/>
                      <a:pt x="289" y="127"/>
                      <a:pt x="240" y="90"/>
                    </a:cubicBezTo>
                    <a:cubicBezTo>
                      <a:pt x="191" y="41"/>
                      <a:pt x="166" y="16"/>
                      <a:pt x="117" y="4"/>
                    </a:cubicBezTo>
                    <a:cubicBezTo>
                      <a:pt x="105" y="2"/>
                      <a:pt x="93" y="1"/>
                      <a:pt x="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4229950" y="4949500"/>
                <a:ext cx="8375" cy="11650"/>
              </a:xfrm>
              <a:custGeom>
                <a:rect b="b" l="l" r="r" t="t"/>
                <a:pathLst>
                  <a:path extrusionOk="0" h="466" w="335">
                    <a:moveTo>
                      <a:pt x="62" y="1"/>
                    </a:moveTo>
                    <a:cubicBezTo>
                      <a:pt x="22" y="1"/>
                      <a:pt x="1" y="49"/>
                      <a:pt x="26" y="75"/>
                    </a:cubicBezTo>
                    <a:cubicBezTo>
                      <a:pt x="51" y="124"/>
                      <a:pt x="113" y="124"/>
                      <a:pt x="100" y="186"/>
                    </a:cubicBezTo>
                    <a:cubicBezTo>
                      <a:pt x="76" y="260"/>
                      <a:pt x="39" y="346"/>
                      <a:pt x="39" y="370"/>
                    </a:cubicBezTo>
                    <a:cubicBezTo>
                      <a:pt x="39" y="401"/>
                      <a:pt x="13" y="466"/>
                      <a:pt x="33" y="466"/>
                    </a:cubicBezTo>
                    <a:cubicBezTo>
                      <a:pt x="37" y="466"/>
                      <a:pt x="43" y="463"/>
                      <a:pt x="51" y="457"/>
                    </a:cubicBezTo>
                    <a:cubicBezTo>
                      <a:pt x="100" y="420"/>
                      <a:pt x="162" y="383"/>
                      <a:pt x="199" y="346"/>
                    </a:cubicBezTo>
                    <a:cubicBezTo>
                      <a:pt x="248" y="321"/>
                      <a:pt x="260" y="272"/>
                      <a:pt x="285" y="272"/>
                    </a:cubicBezTo>
                    <a:cubicBezTo>
                      <a:pt x="322" y="260"/>
                      <a:pt x="334" y="210"/>
                      <a:pt x="297" y="186"/>
                    </a:cubicBezTo>
                    <a:cubicBezTo>
                      <a:pt x="236" y="136"/>
                      <a:pt x="187" y="87"/>
                      <a:pt x="125" y="38"/>
                    </a:cubicBezTo>
                    <a:cubicBezTo>
                      <a:pt x="102" y="11"/>
                      <a:pt x="80"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4233050" y="4957200"/>
                <a:ext cx="6800" cy="13300"/>
              </a:xfrm>
              <a:custGeom>
                <a:rect b="b" l="l" r="r" t="t"/>
                <a:pathLst>
                  <a:path extrusionOk="0" h="532" w="272">
                    <a:moveTo>
                      <a:pt x="235" y="1"/>
                    </a:moveTo>
                    <a:cubicBezTo>
                      <a:pt x="186" y="1"/>
                      <a:pt x="186" y="13"/>
                      <a:pt x="173" y="62"/>
                    </a:cubicBezTo>
                    <a:cubicBezTo>
                      <a:pt x="149" y="99"/>
                      <a:pt x="149" y="173"/>
                      <a:pt x="124" y="223"/>
                    </a:cubicBezTo>
                    <a:cubicBezTo>
                      <a:pt x="99" y="284"/>
                      <a:pt x="1" y="284"/>
                      <a:pt x="26" y="346"/>
                    </a:cubicBezTo>
                    <a:cubicBezTo>
                      <a:pt x="50" y="407"/>
                      <a:pt x="161" y="494"/>
                      <a:pt x="173" y="518"/>
                    </a:cubicBezTo>
                    <a:cubicBezTo>
                      <a:pt x="182" y="527"/>
                      <a:pt x="191" y="531"/>
                      <a:pt x="199" y="531"/>
                    </a:cubicBezTo>
                    <a:cubicBezTo>
                      <a:pt x="212" y="531"/>
                      <a:pt x="223" y="518"/>
                      <a:pt x="223" y="494"/>
                    </a:cubicBezTo>
                    <a:cubicBezTo>
                      <a:pt x="223" y="444"/>
                      <a:pt x="186" y="407"/>
                      <a:pt x="198" y="358"/>
                    </a:cubicBezTo>
                    <a:cubicBezTo>
                      <a:pt x="210" y="309"/>
                      <a:pt x="247" y="210"/>
                      <a:pt x="260" y="173"/>
                    </a:cubicBezTo>
                    <a:cubicBezTo>
                      <a:pt x="272" y="136"/>
                      <a:pt x="272" y="1"/>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4238925" y="4956250"/>
                <a:ext cx="4950" cy="10525"/>
              </a:xfrm>
              <a:custGeom>
                <a:rect b="b" l="l" r="r" t="t"/>
                <a:pathLst>
                  <a:path extrusionOk="0" h="421" w="198">
                    <a:moveTo>
                      <a:pt x="162" y="1"/>
                    </a:moveTo>
                    <a:cubicBezTo>
                      <a:pt x="161" y="1"/>
                      <a:pt x="161" y="1"/>
                      <a:pt x="160" y="2"/>
                    </a:cubicBezTo>
                    <a:cubicBezTo>
                      <a:pt x="99" y="137"/>
                      <a:pt x="37" y="273"/>
                      <a:pt x="0" y="421"/>
                    </a:cubicBezTo>
                    <a:cubicBezTo>
                      <a:pt x="25" y="396"/>
                      <a:pt x="197" y="236"/>
                      <a:pt x="185" y="162"/>
                    </a:cubicBezTo>
                    <a:cubicBezTo>
                      <a:pt x="185" y="104"/>
                      <a:pt x="174" y="1"/>
                      <a:pt x="1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4242300" y="4963525"/>
                <a:ext cx="4950" cy="3250"/>
              </a:xfrm>
              <a:custGeom>
                <a:rect b="b" l="l" r="r" t="t"/>
                <a:pathLst>
                  <a:path extrusionOk="0" h="130" w="198">
                    <a:moveTo>
                      <a:pt x="70" y="1"/>
                    </a:moveTo>
                    <a:cubicBezTo>
                      <a:pt x="63" y="1"/>
                      <a:pt x="56" y="3"/>
                      <a:pt x="50" y="7"/>
                    </a:cubicBezTo>
                    <a:cubicBezTo>
                      <a:pt x="13" y="44"/>
                      <a:pt x="1" y="130"/>
                      <a:pt x="25" y="130"/>
                    </a:cubicBezTo>
                    <a:cubicBezTo>
                      <a:pt x="74" y="130"/>
                      <a:pt x="198" y="130"/>
                      <a:pt x="185" y="93"/>
                    </a:cubicBezTo>
                    <a:cubicBezTo>
                      <a:pt x="175" y="51"/>
                      <a:pt x="112" y="1"/>
                      <a:pt x="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4242600" y="4966750"/>
                <a:ext cx="16350" cy="27400"/>
              </a:xfrm>
              <a:custGeom>
                <a:rect b="b" l="l" r="r" t="t"/>
                <a:pathLst>
                  <a:path extrusionOk="0" h="1096" w="654">
                    <a:moveTo>
                      <a:pt x="420" y="1"/>
                    </a:moveTo>
                    <a:cubicBezTo>
                      <a:pt x="395" y="1"/>
                      <a:pt x="383" y="38"/>
                      <a:pt x="383" y="75"/>
                    </a:cubicBezTo>
                    <a:cubicBezTo>
                      <a:pt x="395" y="112"/>
                      <a:pt x="420" y="161"/>
                      <a:pt x="371" y="173"/>
                    </a:cubicBezTo>
                    <a:cubicBezTo>
                      <a:pt x="309" y="186"/>
                      <a:pt x="247" y="198"/>
                      <a:pt x="223" y="260"/>
                    </a:cubicBezTo>
                    <a:cubicBezTo>
                      <a:pt x="198" y="309"/>
                      <a:pt x="136" y="309"/>
                      <a:pt x="112" y="333"/>
                    </a:cubicBezTo>
                    <a:cubicBezTo>
                      <a:pt x="75" y="370"/>
                      <a:pt x="75" y="420"/>
                      <a:pt x="38" y="432"/>
                    </a:cubicBezTo>
                    <a:cubicBezTo>
                      <a:pt x="1" y="444"/>
                      <a:pt x="1" y="469"/>
                      <a:pt x="13" y="506"/>
                    </a:cubicBezTo>
                    <a:cubicBezTo>
                      <a:pt x="13" y="555"/>
                      <a:pt x="112" y="629"/>
                      <a:pt x="87" y="678"/>
                    </a:cubicBezTo>
                    <a:cubicBezTo>
                      <a:pt x="38" y="728"/>
                      <a:pt x="26" y="814"/>
                      <a:pt x="50" y="888"/>
                    </a:cubicBezTo>
                    <a:cubicBezTo>
                      <a:pt x="75" y="962"/>
                      <a:pt x="149" y="1023"/>
                      <a:pt x="235" y="1036"/>
                    </a:cubicBezTo>
                    <a:cubicBezTo>
                      <a:pt x="297" y="1036"/>
                      <a:pt x="309" y="1060"/>
                      <a:pt x="346" y="1060"/>
                    </a:cubicBezTo>
                    <a:cubicBezTo>
                      <a:pt x="369" y="1060"/>
                      <a:pt x="413" y="1095"/>
                      <a:pt x="435" y="1095"/>
                    </a:cubicBezTo>
                    <a:cubicBezTo>
                      <a:pt x="448" y="1095"/>
                      <a:pt x="453" y="1084"/>
                      <a:pt x="444" y="1048"/>
                    </a:cubicBezTo>
                    <a:cubicBezTo>
                      <a:pt x="420" y="950"/>
                      <a:pt x="346" y="876"/>
                      <a:pt x="358" y="814"/>
                    </a:cubicBezTo>
                    <a:cubicBezTo>
                      <a:pt x="368" y="774"/>
                      <a:pt x="402" y="670"/>
                      <a:pt x="428" y="670"/>
                    </a:cubicBezTo>
                    <a:cubicBezTo>
                      <a:pt x="434" y="670"/>
                      <a:pt x="440" y="676"/>
                      <a:pt x="444" y="691"/>
                    </a:cubicBezTo>
                    <a:cubicBezTo>
                      <a:pt x="466" y="755"/>
                      <a:pt x="506" y="924"/>
                      <a:pt x="533" y="924"/>
                    </a:cubicBezTo>
                    <a:cubicBezTo>
                      <a:pt x="536" y="924"/>
                      <a:pt x="540" y="920"/>
                      <a:pt x="543" y="913"/>
                    </a:cubicBezTo>
                    <a:cubicBezTo>
                      <a:pt x="543" y="851"/>
                      <a:pt x="568" y="802"/>
                      <a:pt x="580" y="752"/>
                    </a:cubicBezTo>
                    <a:cubicBezTo>
                      <a:pt x="605" y="703"/>
                      <a:pt x="654" y="617"/>
                      <a:pt x="617" y="555"/>
                    </a:cubicBezTo>
                    <a:cubicBezTo>
                      <a:pt x="592" y="457"/>
                      <a:pt x="580" y="358"/>
                      <a:pt x="568" y="260"/>
                    </a:cubicBezTo>
                    <a:cubicBezTo>
                      <a:pt x="543" y="186"/>
                      <a:pt x="518" y="124"/>
                      <a:pt x="481" y="62"/>
                    </a:cubicBezTo>
                    <a:cubicBezTo>
                      <a:pt x="469" y="25"/>
                      <a:pt x="457" y="13"/>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4230350" y="4973525"/>
                <a:ext cx="14750" cy="12125"/>
              </a:xfrm>
              <a:custGeom>
                <a:rect b="b" l="l" r="r" t="t"/>
                <a:pathLst>
                  <a:path extrusionOk="0" h="485" w="590">
                    <a:moveTo>
                      <a:pt x="385" y="0"/>
                    </a:moveTo>
                    <a:cubicBezTo>
                      <a:pt x="333" y="0"/>
                      <a:pt x="300" y="38"/>
                      <a:pt x="281" y="75"/>
                    </a:cubicBezTo>
                    <a:cubicBezTo>
                      <a:pt x="244" y="124"/>
                      <a:pt x="195" y="149"/>
                      <a:pt x="134" y="173"/>
                    </a:cubicBezTo>
                    <a:cubicBezTo>
                      <a:pt x="109" y="173"/>
                      <a:pt x="72" y="297"/>
                      <a:pt x="47" y="346"/>
                    </a:cubicBezTo>
                    <a:cubicBezTo>
                      <a:pt x="14" y="390"/>
                      <a:pt x="1" y="485"/>
                      <a:pt x="16" y="485"/>
                    </a:cubicBezTo>
                    <a:cubicBezTo>
                      <a:pt x="18" y="485"/>
                      <a:pt x="20" y="484"/>
                      <a:pt x="23" y="481"/>
                    </a:cubicBezTo>
                    <a:cubicBezTo>
                      <a:pt x="35" y="469"/>
                      <a:pt x="109" y="321"/>
                      <a:pt x="134" y="297"/>
                    </a:cubicBezTo>
                    <a:cubicBezTo>
                      <a:pt x="149" y="281"/>
                      <a:pt x="180" y="265"/>
                      <a:pt x="200" y="265"/>
                    </a:cubicBezTo>
                    <a:cubicBezTo>
                      <a:pt x="211" y="265"/>
                      <a:pt x="220" y="271"/>
                      <a:pt x="220" y="284"/>
                    </a:cubicBezTo>
                    <a:cubicBezTo>
                      <a:pt x="220" y="312"/>
                      <a:pt x="248" y="326"/>
                      <a:pt x="267" y="326"/>
                    </a:cubicBezTo>
                    <a:cubicBezTo>
                      <a:pt x="273" y="326"/>
                      <a:pt x="278" y="324"/>
                      <a:pt x="281" y="321"/>
                    </a:cubicBezTo>
                    <a:cubicBezTo>
                      <a:pt x="292" y="316"/>
                      <a:pt x="304" y="313"/>
                      <a:pt x="315" y="313"/>
                    </a:cubicBezTo>
                    <a:cubicBezTo>
                      <a:pt x="330" y="313"/>
                      <a:pt x="343" y="319"/>
                      <a:pt x="343" y="334"/>
                    </a:cubicBezTo>
                    <a:cubicBezTo>
                      <a:pt x="350" y="340"/>
                      <a:pt x="364" y="351"/>
                      <a:pt x="377" y="351"/>
                    </a:cubicBezTo>
                    <a:cubicBezTo>
                      <a:pt x="388" y="351"/>
                      <a:pt x="399" y="344"/>
                      <a:pt x="405" y="321"/>
                    </a:cubicBezTo>
                    <a:cubicBezTo>
                      <a:pt x="417" y="260"/>
                      <a:pt x="392" y="247"/>
                      <a:pt x="417" y="198"/>
                    </a:cubicBezTo>
                    <a:cubicBezTo>
                      <a:pt x="454" y="161"/>
                      <a:pt x="589" y="87"/>
                      <a:pt x="442" y="13"/>
                    </a:cubicBezTo>
                    <a:cubicBezTo>
                      <a:pt x="421" y="4"/>
                      <a:pt x="402" y="0"/>
                      <a:pt x="3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4202275" y="4957775"/>
                <a:ext cx="14100" cy="17375"/>
              </a:xfrm>
              <a:custGeom>
                <a:rect b="b" l="l" r="r" t="t"/>
                <a:pathLst>
                  <a:path extrusionOk="0" h="695" w="564">
                    <a:moveTo>
                      <a:pt x="546" y="0"/>
                    </a:moveTo>
                    <a:cubicBezTo>
                      <a:pt x="545" y="0"/>
                      <a:pt x="543" y="1"/>
                      <a:pt x="542" y="2"/>
                    </a:cubicBezTo>
                    <a:cubicBezTo>
                      <a:pt x="456" y="89"/>
                      <a:pt x="382" y="187"/>
                      <a:pt x="320" y="286"/>
                    </a:cubicBezTo>
                    <a:cubicBezTo>
                      <a:pt x="283" y="335"/>
                      <a:pt x="209" y="446"/>
                      <a:pt x="160" y="471"/>
                    </a:cubicBezTo>
                    <a:cubicBezTo>
                      <a:pt x="113" y="494"/>
                      <a:pt x="0" y="694"/>
                      <a:pt x="20" y="694"/>
                    </a:cubicBezTo>
                    <a:cubicBezTo>
                      <a:pt x="21" y="694"/>
                      <a:pt x="22" y="694"/>
                      <a:pt x="24" y="692"/>
                    </a:cubicBezTo>
                    <a:cubicBezTo>
                      <a:pt x="61" y="668"/>
                      <a:pt x="123" y="631"/>
                      <a:pt x="172" y="594"/>
                    </a:cubicBezTo>
                    <a:cubicBezTo>
                      <a:pt x="259" y="532"/>
                      <a:pt x="320" y="458"/>
                      <a:pt x="369" y="372"/>
                    </a:cubicBezTo>
                    <a:cubicBezTo>
                      <a:pt x="419" y="286"/>
                      <a:pt x="419" y="237"/>
                      <a:pt x="480" y="200"/>
                    </a:cubicBezTo>
                    <a:cubicBezTo>
                      <a:pt x="538" y="165"/>
                      <a:pt x="563" y="0"/>
                      <a:pt x="5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4243625" y="4936550"/>
                <a:ext cx="3025" cy="2225"/>
              </a:xfrm>
              <a:custGeom>
                <a:rect b="b" l="l" r="r" t="t"/>
                <a:pathLst>
                  <a:path extrusionOk="0" h="89" w="121">
                    <a:moveTo>
                      <a:pt x="61" y="0"/>
                    </a:moveTo>
                    <a:cubicBezTo>
                      <a:pt x="11" y="0"/>
                      <a:pt x="1" y="88"/>
                      <a:pt x="39" y="88"/>
                    </a:cubicBezTo>
                    <a:cubicBezTo>
                      <a:pt x="41" y="88"/>
                      <a:pt x="44" y="88"/>
                      <a:pt x="46" y="88"/>
                    </a:cubicBezTo>
                    <a:cubicBezTo>
                      <a:pt x="71" y="88"/>
                      <a:pt x="120" y="1"/>
                      <a:pt x="71" y="1"/>
                    </a:cubicBezTo>
                    <a:cubicBezTo>
                      <a:pt x="68" y="1"/>
                      <a:pt x="64" y="0"/>
                      <a:pt x="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4072275" y="4994675"/>
                <a:ext cx="65325" cy="79450"/>
              </a:xfrm>
              <a:custGeom>
                <a:rect b="b" l="l" r="r" t="t"/>
                <a:pathLst>
                  <a:path extrusionOk="0" h="3178" w="2613">
                    <a:moveTo>
                      <a:pt x="34" y="0"/>
                    </a:moveTo>
                    <a:cubicBezTo>
                      <a:pt x="6" y="0"/>
                      <a:pt x="1" y="29"/>
                      <a:pt x="37" y="116"/>
                    </a:cubicBezTo>
                    <a:cubicBezTo>
                      <a:pt x="148" y="362"/>
                      <a:pt x="222" y="461"/>
                      <a:pt x="284" y="498"/>
                    </a:cubicBezTo>
                    <a:cubicBezTo>
                      <a:pt x="357" y="535"/>
                      <a:pt x="370" y="535"/>
                      <a:pt x="456" y="658"/>
                    </a:cubicBezTo>
                    <a:cubicBezTo>
                      <a:pt x="542" y="769"/>
                      <a:pt x="567" y="892"/>
                      <a:pt x="641" y="941"/>
                    </a:cubicBezTo>
                    <a:cubicBezTo>
                      <a:pt x="715" y="991"/>
                      <a:pt x="789" y="1028"/>
                      <a:pt x="813" y="1102"/>
                    </a:cubicBezTo>
                    <a:cubicBezTo>
                      <a:pt x="838" y="1225"/>
                      <a:pt x="875" y="1348"/>
                      <a:pt x="924" y="1459"/>
                    </a:cubicBezTo>
                    <a:cubicBezTo>
                      <a:pt x="974" y="1521"/>
                      <a:pt x="1011" y="1533"/>
                      <a:pt x="1060" y="1607"/>
                    </a:cubicBezTo>
                    <a:cubicBezTo>
                      <a:pt x="1134" y="1705"/>
                      <a:pt x="1195" y="1816"/>
                      <a:pt x="1245" y="1927"/>
                    </a:cubicBezTo>
                    <a:cubicBezTo>
                      <a:pt x="1257" y="2038"/>
                      <a:pt x="1294" y="2137"/>
                      <a:pt x="1343" y="2235"/>
                    </a:cubicBezTo>
                    <a:cubicBezTo>
                      <a:pt x="1417" y="2346"/>
                      <a:pt x="1614" y="2519"/>
                      <a:pt x="1651" y="2580"/>
                    </a:cubicBezTo>
                    <a:cubicBezTo>
                      <a:pt x="1688" y="2654"/>
                      <a:pt x="1737" y="2716"/>
                      <a:pt x="1799" y="2777"/>
                    </a:cubicBezTo>
                    <a:cubicBezTo>
                      <a:pt x="1910" y="2876"/>
                      <a:pt x="2033" y="2974"/>
                      <a:pt x="2132" y="3085"/>
                    </a:cubicBezTo>
                    <a:cubicBezTo>
                      <a:pt x="2158" y="3138"/>
                      <a:pt x="2184" y="3153"/>
                      <a:pt x="2215" y="3153"/>
                    </a:cubicBezTo>
                    <a:cubicBezTo>
                      <a:pt x="2227" y="3153"/>
                      <a:pt x="2241" y="3151"/>
                      <a:pt x="2255" y="3147"/>
                    </a:cubicBezTo>
                    <a:cubicBezTo>
                      <a:pt x="2280" y="3147"/>
                      <a:pt x="2310" y="3142"/>
                      <a:pt x="2331" y="3142"/>
                    </a:cubicBezTo>
                    <a:cubicBezTo>
                      <a:pt x="2341" y="3142"/>
                      <a:pt x="2349" y="3143"/>
                      <a:pt x="2354" y="3147"/>
                    </a:cubicBezTo>
                    <a:cubicBezTo>
                      <a:pt x="2356" y="3150"/>
                      <a:pt x="2361" y="3151"/>
                      <a:pt x="2367" y="3151"/>
                    </a:cubicBezTo>
                    <a:cubicBezTo>
                      <a:pt x="2384" y="3151"/>
                      <a:pt x="2413" y="3143"/>
                      <a:pt x="2438" y="3143"/>
                    </a:cubicBezTo>
                    <a:cubicBezTo>
                      <a:pt x="2448" y="3143"/>
                      <a:pt x="2457" y="3144"/>
                      <a:pt x="2464" y="3147"/>
                    </a:cubicBezTo>
                    <a:cubicBezTo>
                      <a:pt x="2488" y="3155"/>
                      <a:pt x="2501" y="3177"/>
                      <a:pt x="2511" y="3177"/>
                    </a:cubicBezTo>
                    <a:cubicBezTo>
                      <a:pt x="2517" y="3177"/>
                      <a:pt x="2521" y="3170"/>
                      <a:pt x="2526" y="3147"/>
                    </a:cubicBezTo>
                    <a:cubicBezTo>
                      <a:pt x="2526" y="3098"/>
                      <a:pt x="2489" y="2593"/>
                      <a:pt x="2538" y="2531"/>
                    </a:cubicBezTo>
                    <a:cubicBezTo>
                      <a:pt x="2575" y="2482"/>
                      <a:pt x="2612" y="2469"/>
                      <a:pt x="2575" y="2408"/>
                    </a:cubicBezTo>
                    <a:cubicBezTo>
                      <a:pt x="2553" y="2362"/>
                      <a:pt x="2372" y="2232"/>
                      <a:pt x="2325" y="2232"/>
                    </a:cubicBezTo>
                    <a:cubicBezTo>
                      <a:pt x="2321" y="2232"/>
                      <a:pt x="2318" y="2233"/>
                      <a:pt x="2317" y="2235"/>
                    </a:cubicBezTo>
                    <a:cubicBezTo>
                      <a:pt x="2307" y="2254"/>
                      <a:pt x="2283" y="2332"/>
                      <a:pt x="2267" y="2332"/>
                    </a:cubicBezTo>
                    <a:cubicBezTo>
                      <a:pt x="2262" y="2332"/>
                      <a:pt x="2258" y="2326"/>
                      <a:pt x="2255" y="2309"/>
                    </a:cubicBezTo>
                    <a:cubicBezTo>
                      <a:pt x="2243" y="2248"/>
                      <a:pt x="2267" y="2223"/>
                      <a:pt x="2267" y="2186"/>
                    </a:cubicBezTo>
                    <a:cubicBezTo>
                      <a:pt x="2267" y="2161"/>
                      <a:pt x="2206" y="2100"/>
                      <a:pt x="2193" y="2050"/>
                    </a:cubicBezTo>
                    <a:cubicBezTo>
                      <a:pt x="2169" y="2001"/>
                      <a:pt x="2206" y="1952"/>
                      <a:pt x="2144" y="1903"/>
                    </a:cubicBezTo>
                    <a:cubicBezTo>
                      <a:pt x="2082" y="1853"/>
                      <a:pt x="1947" y="1792"/>
                      <a:pt x="1935" y="1730"/>
                    </a:cubicBezTo>
                    <a:cubicBezTo>
                      <a:pt x="1922" y="1668"/>
                      <a:pt x="1984" y="1681"/>
                      <a:pt x="1947" y="1619"/>
                    </a:cubicBezTo>
                    <a:cubicBezTo>
                      <a:pt x="1922" y="1570"/>
                      <a:pt x="1947" y="1558"/>
                      <a:pt x="1984" y="1558"/>
                    </a:cubicBezTo>
                    <a:cubicBezTo>
                      <a:pt x="2009" y="1558"/>
                      <a:pt x="2046" y="1558"/>
                      <a:pt x="2009" y="1508"/>
                    </a:cubicBezTo>
                    <a:cubicBezTo>
                      <a:pt x="1976" y="1475"/>
                      <a:pt x="1937" y="1448"/>
                      <a:pt x="1897" y="1448"/>
                    </a:cubicBezTo>
                    <a:cubicBezTo>
                      <a:pt x="1877" y="1448"/>
                      <a:pt x="1857" y="1455"/>
                      <a:pt x="1836" y="1471"/>
                    </a:cubicBezTo>
                    <a:cubicBezTo>
                      <a:pt x="1803" y="1498"/>
                      <a:pt x="1770" y="1510"/>
                      <a:pt x="1754" y="1510"/>
                    </a:cubicBezTo>
                    <a:cubicBezTo>
                      <a:pt x="1740" y="1510"/>
                      <a:pt x="1739" y="1501"/>
                      <a:pt x="1762" y="1484"/>
                    </a:cubicBezTo>
                    <a:cubicBezTo>
                      <a:pt x="1824" y="1459"/>
                      <a:pt x="1898" y="1385"/>
                      <a:pt x="1824" y="1373"/>
                    </a:cubicBezTo>
                    <a:cubicBezTo>
                      <a:pt x="1750" y="1348"/>
                      <a:pt x="1688" y="1348"/>
                      <a:pt x="1676" y="1286"/>
                    </a:cubicBezTo>
                    <a:cubicBezTo>
                      <a:pt x="1664" y="1237"/>
                      <a:pt x="1762" y="1237"/>
                      <a:pt x="1701" y="1225"/>
                    </a:cubicBezTo>
                    <a:cubicBezTo>
                      <a:pt x="1651" y="1200"/>
                      <a:pt x="1614" y="1213"/>
                      <a:pt x="1627" y="1188"/>
                    </a:cubicBezTo>
                    <a:cubicBezTo>
                      <a:pt x="1651" y="1176"/>
                      <a:pt x="1627" y="1139"/>
                      <a:pt x="1590" y="1126"/>
                    </a:cubicBezTo>
                    <a:cubicBezTo>
                      <a:pt x="1583" y="1124"/>
                      <a:pt x="1577" y="1123"/>
                      <a:pt x="1572" y="1123"/>
                    </a:cubicBezTo>
                    <a:cubicBezTo>
                      <a:pt x="1564" y="1123"/>
                      <a:pt x="1557" y="1125"/>
                      <a:pt x="1550" y="1125"/>
                    </a:cubicBezTo>
                    <a:cubicBezTo>
                      <a:pt x="1535" y="1125"/>
                      <a:pt x="1519" y="1118"/>
                      <a:pt x="1491" y="1077"/>
                    </a:cubicBezTo>
                    <a:cubicBezTo>
                      <a:pt x="1437" y="1023"/>
                      <a:pt x="1365" y="922"/>
                      <a:pt x="1347" y="922"/>
                    </a:cubicBezTo>
                    <a:cubicBezTo>
                      <a:pt x="1345" y="922"/>
                      <a:pt x="1343" y="924"/>
                      <a:pt x="1343" y="929"/>
                    </a:cubicBezTo>
                    <a:cubicBezTo>
                      <a:pt x="1333" y="961"/>
                      <a:pt x="1393" y="1063"/>
                      <a:pt x="1374" y="1063"/>
                    </a:cubicBezTo>
                    <a:cubicBezTo>
                      <a:pt x="1371" y="1063"/>
                      <a:pt x="1365" y="1060"/>
                      <a:pt x="1356" y="1052"/>
                    </a:cubicBezTo>
                    <a:cubicBezTo>
                      <a:pt x="1269" y="978"/>
                      <a:pt x="1195" y="892"/>
                      <a:pt x="1146" y="806"/>
                    </a:cubicBezTo>
                    <a:cubicBezTo>
                      <a:pt x="1121" y="732"/>
                      <a:pt x="1072" y="670"/>
                      <a:pt x="1023" y="621"/>
                    </a:cubicBezTo>
                    <a:cubicBezTo>
                      <a:pt x="949" y="559"/>
                      <a:pt x="887" y="559"/>
                      <a:pt x="826" y="486"/>
                    </a:cubicBezTo>
                    <a:cubicBezTo>
                      <a:pt x="752" y="424"/>
                      <a:pt x="629" y="165"/>
                      <a:pt x="542" y="153"/>
                    </a:cubicBezTo>
                    <a:cubicBezTo>
                      <a:pt x="521" y="156"/>
                      <a:pt x="498" y="157"/>
                      <a:pt x="475" y="157"/>
                    </a:cubicBezTo>
                    <a:cubicBezTo>
                      <a:pt x="407" y="157"/>
                      <a:pt x="333" y="144"/>
                      <a:pt x="259" y="116"/>
                    </a:cubicBezTo>
                    <a:cubicBezTo>
                      <a:pt x="189" y="85"/>
                      <a:pt x="80" y="0"/>
                      <a:pt x="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4083450" y="5024025"/>
                <a:ext cx="4825" cy="5450"/>
              </a:xfrm>
              <a:custGeom>
                <a:rect b="b" l="l" r="r" t="t"/>
                <a:pathLst>
                  <a:path extrusionOk="0" h="218" w="193">
                    <a:moveTo>
                      <a:pt x="39" y="1"/>
                    </a:moveTo>
                    <a:cubicBezTo>
                      <a:pt x="37" y="1"/>
                      <a:pt x="35" y="1"/>
                      <a:pt x="34" y="2"/>
                    </a:cubicBezTo>
                    <a:cubicBezTo>
                      <a:pt x="0" y="13"/>
                      <a:pt x="89" y="218"/>
                      <a:pt x="142" y="218"/>
                    </a:cubicBezTo>
                    <a:cubicBezTo>
                      <a:pt x="147" y="218"/>
                      <a:pt x="152" y="215"/>
                      <a:pt x="157" y="211"/>
                    </a:cubicBezTo>
                    <a:cubicBezTo>
                      <a:pt x="193" y="163"/>
                      <a:pt x="9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4091750" y="5040975"/>
                <a:ext cx="5150" cy="5450"/>
              </a:xfrm>
              <a:custGeom>
                <a:rect b="b" l="l" r="r" t="t"/>
                <a:pathLst>
                  <a:path extrusionOk="0" h="218" w="206">
                    <a:moveTo>
                      <a:pt x="39" y="1"/>
                    </a:moveTo>
                    <a:cubicBezTo>
                      <a:pt x="37" y="1"/>
                      <a:pt x="36" y="1"/>
                      <a:pt x="34" y="1"/>
                    </a:cubicBezTo>
                    <a:cubicBezTo>
                      <a:pt x="1" y="12"/>
                      <a:pt x="89" y="217"/>
                      <a:pt x="143" y="217"/>
                    </a:cubicBezTo>
                    <a:cubicBezTo>
                      <a:pt x="148" y="217"/>
                      <a:pt x="153" y="215"/>
                      <a:pt x="158" y="211"/>
                    </a:cubicBezTo>
                    <a:cubicBezTo>
                      <a:pt x="205" y="163"/>
                      <a:pt x="80" y="1"/>
                      <a:pt x="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4130800" y="5045000"/>
                <a:ext cx="9250" cy="9800"/>
              </a:xfrm>
              <a:custGeom>
                <a:rect b="b" l="l" r="r" t="t"/>
                <a:pathLst>
                  <a:path extrusionOk="0" h="392" w="370">
                    <a:moveTo>
                      <a:pt x="110" y="1"/>
                    </a:moveTo>
                    <a:cubicBezTo>
                      <a:pt x="100" y="1"/>
                      <a:pt x="92" y="4"/>
                      <a:pt x="86" y="13"/>
                    </a:cubicBezTo>
                    <a:cubicBezTo>
                      <a:pt x="74" y="50"/>
                      <a:pt x="0" y="99"/>
                      <a:pt x="62" y="136"/>
                    </a:cubicBezTo>
                    <a:cubicBezTo>
                      <a:pt x="123" y="173"/>
                      <a:pt x="148" y="136"/>
                      <a:pt x="160" y="185"/>
                    </a:cubicBezTo>
                    <a:cubicBezTo>
                      <a:pt x="185" y="247"/>
                      <a:pt x="148" y="259"/>
                      <a:pt x="185" y="296"/>
                    </a:cubicBezTo>
                    <a:cubicBezTo>
                      <a:pt x="205" y="327"/>
                      <a:pt x="319" y="391"/>
                      <a:pt x="357" y="391"/>
                    </a:cubicBezTo>
                    <a:cubicBezTo>
                      <a:pt x="365" y="391"/>
                      <a:pt x="370" y="389"/>
                      <a:pt x="370" y="382"/>
                    </a:cubicBezTo>
                    <a:cubicBezTo>
                      <a:pt x="370" y="333"/>
                      <a:pt x="358" y="284"/>
                      <a:pt x="321" y="247"/>
                    </a:cubicBezTo>
                    <a:cubicBezTo>
                      <a:pt x="271" y="185"/>
                      <a:pt x="271" y="185"/>
                      <a:pt x="271" y="136"/>
                    </a:cubicBezTo>
                    <a:cubicBezTo>
                      <a:pt x="271" y="87"/>
                      <a:pt x="259" y="37"/>
                      <a:pt x="222" y="37"/>
                    </a:cubicBezTo>
                    <a:cubicBezTo>
                      <a:pt x="194" y="37"/>
                      <a:pt x="143" y="1"/>
                      <a:pt x="1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4145600" y="5052000"/>
                <a:ext cx="4625" cy="4475"/>
              </a:xfrm>
              <a:custGeom>
                <a:rect b="b" l="l" r="r" t="t"/>
                <a:pathLst>
                  <a:path extrusionOk="0" h="179" w="185">
                    <a:moveTo>
                      <a:pt x="84" y="1"/>
                    </a:moveTo>
                    <a:cubicBezTo>
                      <a:pt x="58" y="1"/>
                      <a:pt x="22" y="26"/>
                      <a:pt x="12" y="78"/>
                    </a:cubicBezTo>
                    <a:cubicBezTo>
                      <a:pt x="1" y="133"/>
                      <a:pt x="10" y="178"/>
                      <a:pt x="56" y="178"/>
                    </a:cubicBezTo>
                    <a:cubicBezTo>
                      <a:pt x="61" y="178"/>
                      <a:pt x="67" y="178"/>
                      <a:pt x="74" y="176"/>
                    </a:cubicBezTo>
                    <a:cubicBezTo>
                      <a:pt x="135" y="152"/>
                      <a:pt x="123" y="152"/>
                      <a:pt x="160" y="115"/>
                    </a:cubicBezTo>
                    <a:cubicBezTo>
                      <a:pt x="184" y="65"/>
                      <a:pt x="123" y="16"/>
                      <a:pt x="98" y="4"/>
                    </a:cubicBezTo>
                    <a:cubicBezTo>
                      <a:pt x="94" y="2"/>
                      <a:pt x="89" y="1"/>
                      <a:pt x="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4132950" y="5075775"/>
                <a:ext cx="55150" cy="18975"/>
              </a:xfrm>
              <a:custGeom>
                <a:rect b="b" l="l" r="r" t="t"/>
                <a:pathLst>
                  <a:path extrusionOk="0" h="759" w="2206">
                    <a:moveTo>
                      <a:pt x="449" y="0"/>
                    </a:moveTo>
                    <a:cubicBezTo>
                      <a:pt x="447" y="0"/>
                      <a:pt x="445" y="1"/>
                      <a:pt x="444" y="2"/>
                    </a:cubicBezTo>
                    <a:cubicBezTo>
                      <a:pt x="419" y="14"/>
                      <a:pt x="382" y="39"/>
                      <a:pt x="345" y="39"/>
                    </a:cubicBezTo>
                    <a:cubicBezTo>
                      <a:pt x="308" y="39"/>
                      <a:pt x="185" y="2"/>
                      <a:pt x="161" y="2"/>
                    </a:cubicBezTo>
                    <a:cubicBezTo>
                      <a:pt x="136" y="2"/>
                      <a:pt x="87" y="63"/>
                      <a:pt x="74" y="88"/>
                    </a:cubicBezTo>
                    <a:cubicBezTo>
                      <a:pt x="62" y="112"/>
                      <a:pt x="0" y="174"/>
                      <a:pt x="0" y="211"/>
                    </a:cubicBezTo>
                    <a:cubicBezTo>
                      <a:pt x="13" y="236"/>
                      <a:pt x="124" y="223"/>
                      <a:pt x="173" y="236"/>
                    </a:cubicBezTo>
                    <a:cubicBezTo>
                      <a:pt x="210" y="260"/>
                      <a:pt x="247" y="285"/>
                      <a:pt x="247" y="334"/>
                    </a:cubicBezTo>
                    <a:cubicBezTo>
                      <a:pt x="272" y="371"/>
                      <a:pt x="333" y="371"/>
                      <a:pt x="419" y="396"/>
                    </a:cubicBezTo>
                    <a:cubicBezTo>
                      <a:pt x="493" y="420"/>
                      <a:pt x="567" y="494"/>
                      <a:pt x="617" y="494"/>
                    </a:cubicBezTo>
                    <a:cubicBezTo>
                      <a:pt x="652" y="494"/>
                      <a:pt x="662" y="468"/>
                      <a:pt x="717" y="468"/>
                    </a:cubicBezTo>
                    <a:cubicBezTo>
                      <a:pt x="738" y="468"/>
                      <a:pt x="764" y="472"/>
                      <a:pt x="801" y="482"/>
                    </a:cubicBezTo>
                    <a:cubicBezTo>
                      <a:pt x="937" y="507"/>
                      <a:pt x="1072" y="556"/>
                      <a:pt x="1233" y="605"/>
                    </a:cubicBezTo>
                    <a:cubicBezTo>
                      <a:pt x="1380" y="630"/>
                      <a:pt x="1528" y="642"/>
                      <a:pt x="1676" y="642"/>
                    </a:cubicBezTo>
                    <a:cubicBezTo>
                      <a:pt x="1702" y="652"/>
                      <a:pt x="1719" y="655"/>
                      <a:pt x="1732" y="655"/>
                    </a:cubicBezTo>
                    <a:cubicBezTo>
                      <a:pt x="1755" y="655"/>
                      <a:pt x="1766" y="647"/>
                      <a:pt x="1788" y="647"/>
                    </a:cubicBezTo>
                    <a:cubicBezTo>
                      <a:pt x="1804" y="647"/>
                      <a:pt x="1826" y="651"/>
                      <a:pt x="1861" y="667"/>
                    </a:cubicBezTo>
                    <a:cubicBezTo>
                      <a:pt x="1946" y="699"/>
                      <a:pt x="2077" y="758"/>
                      <a:pt x="2127" y="758"/>
                    </a:cubicBezTo>
                    <a:cubicBezTo>
                      <a:pt x="2135" y="758"/>
                      <a:pt x="2141" y="757"/>
                      <a:pt x="2144" y="753"/>
                    </a:cubicBezTo>
                    <a:cubicBezTo>
                      <a:pt x="2169" y="741"/>
                      <a:pt x="2206" y="704"/>
                      <a:pt x="2157" y="655"/>
                    </a:cubicBezTo>
                    <a:cubicBezTo>
                      <a:pt x="2107" y="605"/>
                      <a:pt x="2132" y="568"/>
                      <a:pt x="2120" y="531"/>
                    </a:cubicBezTo>
                    <a:cubicBezTo>
                      <a:pt x="2109" y="498"/>
                      <a:pt x="2088" y="456"/>
                      <a:pt x="2048" y="456"/>
                    </a:cubicBezTo>
                    <a:cubicBezTo>
                      <a:pt x="2044" y="456"/>
                      <a:pt x="2039" y="456"/>
                      <a:pt x="2033" y="457"/>
                    </a:cubicBezTo>
                    <a:cubicBezTo>
                      <a:pt x="2003" y="457"/>
                      <a:pt x="1946" y="500"/>
                      <a:pt x="1893" y="500"/>
                    </a:cubicBezTo>
                    <a:cubicBezTo>
                      <a:pt x="1882" y="500"/>
                      <a:pt x="1871" y="499"/>
                      <a:pt x="1861" y="494"/>
                    </a:cubicBezTo>
                    <a:cubicBezTo>
                      <a:pt x="1799" y="482"/>
                      <a:pt x="1738" y="457"/>
                      <a:pt x="1725" y="408"/>
                    </a:cubicBezTo>
                    <a:cubicBezTo>
                      <a:pt x="1725" y="334"/>
                      <a:pt x="1676" y="273"/>
                      <a:pt x="1615" y="248"/>
                    </a:cubicBezTo>
                    <a:cubicBezTo>
                      <a:pt x="1553" y="223"/>
                      <a:pt x="1393" y="174"/>
                      <a:pt x="1343" y="149"/>
                    </a:cubicBezTo>
                    <a:cubicBezTo>
                      <a:pt x="1315" y="138"/>
                      <a:pt x="1294" y="129"/>
                      <a:pt x="1277" y="129"/>
                    </a:cubicBezTo>
                    <a:cubicBezTo>
                      <a:pt x="1256" y="129"/>
                      <a:pt x="1240" y="141"/>
                      <a:pt x="1220" y="174"/>
                    </a:cubicBezTo>
                    <a:cubicBezTo>
                      <a:pt x="1195" y="226"/>
                      <a:pt x="1145" y="247"/>
                      <a:pt x="1075" y="247"/>
                    </a:cubicBezTo>
                    <a:cubicBezTo>
                      <a:pt x="1045" y="247"/>
                      <a:pt x="1011" y="243"/>
                      <a:pt x="974" y="236"/>
                    </a:cubicBezTo>
                    <a:cubicBezTo>
                      <a:pt x="875" y="223"/>
                      <a:pt x="789" y="186"/>
                      <a:pt x="727" y="125"/>
                    </a:cubicBezTo>
                    <a:cubicBezTo>
                      <a:pt x="690" y="97"/>
                      <a:pt x="653" y="83"/>
                      <a:pt x="617" y="83"/>
                    </a:cubicBezTo>
                    <a:cubicBezTo>
                      <a:pt x="604" y="83"/>
                      <a:pt x="592" y="85"/>
                      <a:pt x="580" y="88"/>
                    </a:cubicBezTo>
                    <a:cubicBezTo>
                      <a:pt x="522" y="88"/>
                      <a:pt x="475" y="0"/>
                      <a:pt x="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4176375" y="5082375"/>
                <a:ext cx="7125" cy="2450"/>
              </a:xfrm>
              <a:custGeom>
                <a:rect b="b" l="l" r="r" t="t"/>
                <a:pathLst>
                  <a:path extrusionOk="0" h="98" w="285">
                    <a:moveTo>
                      <a:pt x="173" y="1"/>
                    </a:moveTo>
                    <a:cubicBezTo>
                      <a:pt x="120" y="1"/>
                      <a:pt x="69" y="7"/>
                      <a:pt x="25" y="21"/>
                    </a:cubicBezTo>
                    <a:cubicBezTo>
                      <a:pt x="1" y="33"/>
                      <a:pt x="13" y="83"/>
                      <a:pt x="62" y="95"/>
                    </a:cubicBezTo>
                    <a:cubicBezTo>
                      <a:pt x="68" y="97"/>
                      <a:pt x="73" y="97"/>
                      <a:pt x="79" y="97"/>
                    </a:cubicBezTo>
                    <a:cubicBezTo>
                      <a:pt x="113" y="97"/>
                      <a:pt x="154" y="70"/>
                      <a:pt x="186" y="70"/>
                    </a:cubicBezTo>
                    <a:cubicBezTo>
                      <a:pt x="210" y="70"/>
                      <a:pt x="284" y="33"/>
                      <a:pt x="284" y="9"/>
                    </a:cubicBezTo>
                    <a:cubicBezTo>
                      <a:pt x="248" y="4"/>
                      <a:pt x="211" y="1"/>
                      <a:pt x="1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4186850" y="5090275"/>
                <a:ext cx="7125" cy="5675"/>
              </a:xfrm>
              <a:custGeom>
                <a:rect b="b" l="l" r="r" t="t"/>
                <a:pathLst>
                  <a:path extrusionOk="0" h="227" w="285">
                    <a:moveTo>
                      <a:pt x="149" y="1"/>
                    </a:moveTo>
                    <a:cubicBezTo>
                      <a:pt x="62" y="1"/>
                      <a:pt x="1" y="13"/>
                      <a:pt x="13" y="50"/>
                    </a:cubicBezTo>
                    <a:cubicBezTo>
                      <a:pt x="38" y="75"/>
                      <a:pt x="13" y="62"/>
                      <a:pt x="75" y="124"/>
                    </a:cubicBezTo>
                    <a:cubicBezTo>
                      <a:pt x="122" y="171"/>
                      <a:pt x="111" y="226"/>
                      <a:pt x="132" y="226"/>
                    </a:cubicBezTo>
                    <a:cubicBezTo>
                      <a:pt x="138" y="226"/>
                      <a:pt x="147" y="221"/>
                      <a:pt x="161" y="210"/>
                    </a:cubicBezTo>
                    <a:cubicBezTo>
                      <a:pt x="222" y="149"/>
                      <a:pt x="284" y="124"/>
                      <a:pt x="247" y="87"/>
                    </a:cubicBezTo>
                    <a:cubicBezTo>
                      <a:pt x="222" y="50"/>
                      <a:pt x="161" y="1"/>
                      <a:pt x="1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4193950" y="5092400"/>
                <a:ext cx="6175" cy="3475"/>
              </a:xfrm>
              <a:custGeom>
                <a:rect b="b" l="l" r="r" t="t"/>
                <a:pathLst>
                  <a:path extrusionOk="0" h="139" w="247">
                    <a:moveTo>
                      <a:pt x="124" y="1"/>
                    </a:moveTo>
                    <a:cubicBezTo>
                      <a:pt x="114" y="1"/>
                      <a:pt x="105" y="5"/>
                      <a:pt x="99" y="14"/>
                    </a:cubicBezTo>
                    <a:cubicBezTo>
                      <a:pt x="62" y="39"/>
                      <a:pt x="0" y="113"/>
                      <a:pt x="25" y="113"/>
                    </a:cubicBezTo>
                    <a:cubicBezTo>
                      <a:pt x="52" y="113"/>
                      <a:pt x="72" y="139"/>
                      <a:pt x="95" y="139"/>
                    </a:cubicBezTo>
                    <a:cubicBezTo>
                      <a:pt x="104" y="139"/>
                      <a:pt x="113" y="135"/>
                      <a:pt x="123" y="125"/>
                    </a:cubicBezTo>
                    <a:cubicBezTo>
                      <a:pt x="160" y="88"/>
                      <a:pt x="247" y="76"/>
                      <a:pt x="210" y="51"/>
                    </a:cubicBezTo>
                    <a:cubicBezTo>
                      <a:pt x="191" y="33"/>
                      <a:pt x="152" y="1"/>
                      <a:pt x="1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4199800" y="5092175"/>
                <a:ext cx="7725" cy="5525"/>
              </a:xfrm>
              <a:custGeom>
                <a:rect b="b" l="l" r="r" t="t"/>
                <a:pathLst>
                  <a:path extrusionOk="0" h="221" w="309">
                    <a:moveTo>
                      <a:pt x="164" y="1"/>
                    </a:moveTo>
                    <a:cubicBezTo>
                      <a:pt x="156" y="1"/>
                      <a:pt x="147" y="4"/>
                      <a:pt x="136" y="11"/>
                    </a:cubicBezTo>
                    <a:cubicBezTo>
                      <a:pt x="99" y="23"/>
                      <a:pt x="74" y="48"/>
                      <a:pt x="49" y="60"/>
                    </a:cubicBezTo>
                    <a:cubicBezTo>
                      <a:pt x="25" y="73"/>
                      <a:pt x="0" y="97"/>
                      <a:pt x="0" y="134"/>
                    </a:cubicBezTo>
                    <a:cubicBezTo>
                      <a:pt x="0" y="171"/>
                      <a:pt x="0" y="220"/>
                      <a:pt x="49" y="220"/>
                    </a:cubicBezTo>
                    <a:cubicBezTo>
                      <a:pt x="111" y="220"/>
                      <a:pt x="210" y="220"/>
                      <a:pt x="222" y="183"/>
                    </a:cubicBezTo>
                    <a:cubicBezTo>
                      <a:pt x="247" y="134"/>
                      <a:pt x="308" y="183"/>
                      <a:pt x="247" y="122"/>
                    </a:cubicBezTo>
                    <a:cubicBezTo>
                      <a:pt x="185" y="60"/>
                      <a:pt x="185" y="60"/>
                      <a:pt x="185" y="36"/>
                    </a:cubicBezTo>
                    <a:cubicBezTo>
                      <a:pt x="194" y="18"/>
                      <a:pt x="184" y="1"/>
                      <a:pt x="1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4204500" y="5091150"/>
                <a:ext cx="11325" cy="5600"/>
              </a:xfrm>
              <a:custGeom>
                <a:rect b="b" l="l" r="r" t="t"/>
                <a:pathLst>
                  <a:path extrusionOk="0" h="224" w="453">
                    <a:moveTo>
                      <a:pt x="40" y="0"/>
                    </a:moveTo>
                    <a:cubicBezTo>
                      <a:pt x="7" y="0"/>
                      <a:pt x="0" y="29"/>
                      <a:pt x="22" y="40"/>
                    </a:cubicBezTo>
                    <a:cubicBezTo>
                      <a:pt x="46" y="40"/>
                      <a:pt x="120" y="52"/>
                      <a:pt x="120" y="101"/>
                    </a:cubicBezTo>
                    <a:cubicBezTo>
                      <a:pt x="120" y="163"/>
                      <a:pt x="71" y="200"/>
                      <a:pt x="182" y="200"/>
                    </a:cubicBezTo>
                    <a:cubicBezTo>
                      <a:pt x="243" y="200"/>
                      <a:pt x="295" y="224"/>
                      <a:pt x="326" y="224"/>
                    </a:cubicBezTo>
                    <a:cubicBezTo>
                      <a:pt x="344" y="224"/>
                      <a:pt x="354" y="215"/>
                      <a:pt x="354" y="187"/>
                    </a:cubicBezTo>
                    <a:cubicBezTo>
                      <a:pt x="354" y="114"/>
                      <a:pt x="453" y="101"/>
                      <a:pt x="330" y="64"/>
                    </a:cubicBezTo>
                    <a:cubicBezTo>
                      <a:pt x="243" y="27"/>
                      <a:pt x="145" y="3"/>
                      <a:pt x="59" y="3"/>
                    </a:cubicBezTo>
                    <a:cubicBezTo>
                      <a:pt x="52" y="1"/>
                      <a:pt x="46" y="0"/>
                      <a:pt x="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4217350" y="5092075"/>
                <a:ext cx="14700" cy="3875"/>
              </a:xfrm>
              <a:custGeom>
                <a:rect b="b" l="l" r="r" t="t"/>
                <a:pathLst>
                  <a:path extrusionOk="0" h="155" w="588">
                    <a:moveTo>
                      <a:pt x="116" y="1"/>
                    </a:moveTo>
                    <a:cubicBezTo>
                      <a:pt x="88" y="1"/>
                      <a:pt x="36" y="54"/>
                      <a:pt x="25" y="77"/>
                    </a:cubicBezTo>
                    <a:cubicBezTo>
                      <a:pt x="1" y="113"/>
                      <a:pt x="13" y="113"/>
                      <a:pt x="74" y="113"/>
                    </a:cubicBezTo>
                    <a:cubicBezTo>
                      <a:pt x="148" y="113"/>
                      <a:pt x="222" y="126"/>
                      <a:pt x="296" y="138"/>
                    </a:cubicBezTo>
                    <a:cubicBezTo>
                      <a:pt x="354" y="138"/>
                      <a:pt x="433" y="155"/>
                      <a:pt x="494" y="155"/>
                    </a:cubicBezTo>
                    <a:cubicBezTo>
                      <a:pt x="525" y="155"/>
                      <a:pt x="551" y="150"/>
                      <a:pt x="567" y="138"/>
                    </a:cubicBezTo>
                    <a:cubicBezTo>
                      <a:pt x="588" y="97"/>
                      <a:pt x="583" y="73"/>
                      <a:pt x="559" y="73"/>
                    </a:cubicBezTo>
                    <a:cubicBezTo>
                      <a:pt x="555" y="73"/>
                      <a:pt x="549" y="74"/>
                      <a:pt x="543" y="77"/>
                    </a:cubicBezTo>
                    <a:cubicBezTo>
                      <a:pt x="511" y="77"/>
                      <a:pt x="525" y="104"/>
                      <a:pt x="475" y="104"/>
                    </a:cubicBezTo>
                    <a:cubicBezTo>
                      <a:pt x="466" y="104"/>
                      <a:pt x="456" y="103"/>
                      <a:pt x="444" y="101"/>
                    </a:cubicBezTo>
                    <a:cubicBezTo>
                      <a:pt x="382" y="89"/>
                      <a:pt x="321" y="77"/>
                      <a:pt x="259" y="52"/>
                    </a:cubicBezTo>
                    <a:cubicBezTo>
                      <a:pt x="210" y="40"/>
                      <a:pt x="173" y="15"/>
                      <a:pt x="124" y="3"/>
                    </a:cubicBezTo>
                    <a:cubicBezTo>
                      <a:pt x="122" y="1"/>
                      <a:pt x="119" y="1"/>
                      <a:pt x="1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4211800" y="5100450"/>
                <a:ext cx="13575" cy="5600"/>
              </a:xfrm>
              <a:custGeom>
                <a:rect b="b" l="l" r="r" t="t"/>
                <a:pathLst>
                  <a:path extrusionOk="0" h="224" w="543">
                    <a:moveTo>
                      <a:pt x="50" y="0"/>
                    </a:moveTo>
                    <a:cubicBezTo>
                      <a:pt x="1" y="0"/>
                      <a:pt x="99" y="25"/>
                      <a:pt x="186" y="87"/>
                    </a:cubicBezTo>
                    <a:cubicBezTo>
                      <a:pt x="266" y="144"/>
                      <a:pt x="379" y="223"/>
                      <a:pt x="414" y="223"/>
                    </a:cubicBezTo>
                    <a:cubicBezTo>
                      <a:pt x="416" y="223"/>
                      <a:pt x="418" y="223"/>
                      <a:pt x="420" y="222"/>
                    </a:cubicBezTo>
                    <a:cubicBezTo>
                      <a:pt x="543" y="160"/>
                      <a:pt x="407" y="62"/>
                      <a:pt x="309" y="37"/>
                    </a:cubicBezTo>
                    <a:cubicBezTo>
                      <a:pt x="223" y="13"/>
                      <a:pt x="13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4255600" y="5056000"/>
                <a:ext cx="5825" cy="4450"/>
              </a:xfrm>
              <a:custGeom>
                <a:rect b="b" l="l" r="r" t="t"/>
                <a:pathLst>
                  <a:path extrusionOk="0" h="178" w="233">
                    <a:moveTo>
                      <a:pt x="146" y="1"/>
                    </a:moveTo>
                    <a:cubicBezTo>
                      <a:pt x="101" y="1"/>
                      <a:pt x="46" y="16"/>
                      <a:pt x="23" y="53"/>
                    </a:cubicBezTo>
                    <a:cubicBezTo>
                      <a:pt x="0" y="110"/>
                      <a:pt x="51" y="178"/>
                      <a:pt x="118" y="178"/>
                    </a:cubicBezTo>
                    <a:cubicBezTo>
                      <a:pt x="123" y="178"/>
                      <a:pt x="128" y="177"/>
                      <a:pt x="134" y="176"/>
                    </a:cubicBezTo>
                    <a:cubicBezTo>
                      <a:pt x="220" y="176"/>
                      <a:pt x="232" y="41"/>
                      <a:pt x="208" y="16"/>
                    </a:cubicBezTo>
                    <a:cubicBezTo>
                      <a:pt x="198" y="7"/>
                      <a:pt x="174" y="1"/>
                      <a:pt x="1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4266775" y="5054100"/>
                <a:ext cx="17700" cy="6950"/>
              </a:xfrm>
              <a:custGeom>
                <a:rect b="b" l="l" r="r" t="t"/>
                <a:pathLst>
                  <a:path extrusionOk="0" h="278" w="708">
                    <a:moveTo>
                      <a:pt x="368" y="0"/>
                    </a:moveTo>
                    <a:cubicBezTo>
                      <a:pt x="315" y="0"/>
                      <a:pt x="280" y="24"/>
                      <a:pt x="233" y="24"/>
                    </a:cubicBezTo>
                    <a:cubicBezTo>
                      <a:pt x="220" y="24"/>
                      <a:pt x="207" y="23"/>
                      <a:pt x="192" y="18"/>
                    </a:cubicBezTo>
                    <a:cubicBezTo>
                      <a:pt x="169" y="12"/>
                      <a:pt x="150" y="9"/>
                      <a:pt x="135" y="9"/>
                    </a:cubicBezTo>
                    <a:cubicBezTo>
                      <a:pt x="92" y="9"/>
                      <a:pt x="71" y="32"/>
                      <a:pt x="44" y="68"/>
                    </a:cubicBezTo>
                    <a:cubicBezTo>
                      <a:pt x="0" y="123"/>
                      <a:pt x="45" y="168"/>
                      <a:pt x="90" y="168"/>
                    </a:cubicBezTo>
                    <a:cubicBezTo>
                      <a:pt x="95" y="168"/>
                      <a:pt x="101" y="168"/>
                      <a:pt x="106" y="166"/>
                    </a:cubicBezTo>
                    <a:cubicBezTo>
                      <a:pt x="180" y="154"/>
                      <a:pt x="266" y="142"/>
                      <a:pt x="340" y="142"/>
                    </a:cubicBezTo>
                    <a:cubicBezTo>
                      <a:pt x="451" y="142"/>
                      <a:pt x="562" y="191"/>
                      <a:pt x="648" y="265"/>
                    </a:cubicBezTo>
                    <a:cubicBezTo>
                      <a:pt x="662" y="273"/>
                      <a:pt x="673" y="277"/>
                      <a:pt x="681" y="277"/>
                    </a:cubicBezTo>
                    <a:cubicBezTo>
                      <a:pt x="708" y="277"/>
                      <a:pt x="701" y="235"/>
                      <a:pt x="673" y="179"/>
                    </a:cubicBezTo>
                    <a:cubicBezTo>
                      <a:pt x="611" y="92"/>
                      <a:pt x="512" y="31"/>
                      <a:pt x="414" y="6"/>
                    </a:cubicBezTo>
                    <a:cubicBezTo>
                      <a:pt x="397" y="2"/>
                      <a:pt x="382" y="0"/>
                      <a:pt x="3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4212125" y="5023400"/>
                <a:ext cx="38425" cy="49100"/>
              </a:xfrm>
              <a:custGeom>
                <a:rect b="b" l="l" r="r" t="t"/>
                <a:pathLst>
                  <a:path extrusionOk="0" h="1964" w="1537">
                    <a:moveTo>
                      <a:pt x="1511" y="0"/>
                    </a:moveTo>
                    <a:cubicBezTo>
                      <a:pt x="1483" y="0"/>
                      <a:pt x="1425" y="26"/>
                      <a:pt x="1368" y="76"/>
                    </a:cubicBezTo>
                    <a:cubicBezTo>
                      <a:pt x="1294" y="150"/>
                      <a:pt x="1195" y="187"/>
                      <a:pt x="1097" y="199"/>
                    </a:cubicBezTo>
                    <a:cubicBezTo>
                      <a:pt x="1023" y="199"/>
                      <a:pt x="863" y="187"/>
                      <a:pt x="764" y="187"/>
                    </a:cubicBezTo>
                    <a:cubicBezTo>
                      <a:pt x="653" y="174"/>
                      <a:pt x="616" y="100"/>
                      <a:pt x="530" y="88"/>
                    </a:cubicBezTo>
                    <a:cubicBezTo>
                      <a:pt x="525" y="87"/>
                      <a:pt x="521" y="87"/>
                      <a:pt x="516" y="87"/>
                    </a:cubicBezTo>
                    <a:cubicBezTo>
                      <a:pt x="457" y="87"/>
                      <a:pt x="467" y="165"/>
                      <a:pt x="456" y="199"/>
                    </a:cubicBezTo>
                    <a:cubicBezTo>
                      <a:pt x="446" y="213"/>
                      <a:pt x="426" y="217"/>
                      <a:pt x="403" y="217"/>
                    </a:cubicBezTo>
                    <a:cubicBezTo>
                      <a:pt x="384" y="217"/>
                      <a:pt x="363" y="214"/>
                      <a:pt x="346" y="214"/>
                    </a:cubicBezTo>
                    <a:cubicBezTo>
                      <a:pt x="329" y="214"/>
                      <a:pt x="315" y="216"/>
                      <a:pt x="308" y="224"/>
                    </a:cubicBezTo>
                    <a:cubicBezTo>
                      <a:pt x="271" y="273"/>
                      <a:pt x="234" y="335"/>
                      <a:pt x="210" y="409"/>
                    </a:cubicBezTo>
                    <a:cubicBezTo>
                      <a:pt x="185" y="482"/>
                      <a:pt x="222" y="519"/>
                      <a:pt x="210" y="606"/>
                    </a:cubicBezTo>
                    <a:cubicBezTo>
                      <a:pt x="197" y="692"/>
                      <a:pt x="123" y="717"/>
                      <a:pt x="99" y="840"/>
                    </a:cubicBezTo>
                    <a:cubicBezTo>
                      <a:pt x="86" y="926"/>
                      <a:pt x="62" y="1025"/>
                      <a:pt x="37" y="1111"/>
                    </a:cubicBezTo>
                    <a:cubicBezTo>
                      <a:pt x="12" y="1160"/>
                      <a:pt x="0" y="1222"/>
                      <a:pt x="0" y="1283"/>
                    </a:cubicBezTo>
                    <a:cubicBezTo>
                      <a:pt x="0" y="1345"/>
                      <a:pt x="37" y="1394"/>
                      <a:pt x="99" y="1407"/>
                    </a:cubicBezTo>
                    <a:cubicBezTo>
                      <a:pt x="148" y="1431"/>
                      <a:pt x="148" y="1480"/>
                      <a:pt x="185" y="1579"/>
                    </a:cubicBezTo>
                    <a:cubicBezTo>
                      <a:pt x="234" y="1678"/>
                      <a:pt x="148" y="1801"/>
                      <a:pt x="123" y="1887"/>
                    </a:cubicBezTo>
                    <a:cubicBezTo>
                      <a:pt x="107" y="1953"/>
                      <a:pt x="145" y="1964"/>
                      <a:pt x="194" y="1964"/>
                    </a:cubicBezTo>
                    <a:cubicBezTo>
                      <a:pt x="219" y="1964"/>
                      <a:pt x="246" y="1961"/>
                      <a:pt x="271" y="1961"/>
                    </a:cubicBezTo>
                    <a:cubicBezTo>
                      <a:pt x="357" y="1961"/>
                      <a:pt x="320" y="1924"/>
                      <a:pt x="320" y="1887"/>
                    </a:cubicBezTo>
                    <a:cubicBezTo>
                      <a:pt x="333" y="1825"/>
                      <a:pt x="345" y="1776"/>
                      <a:pt x="382" y="1739"/>
                    </a:cubicBezTo>
                    <a:cubicBezTo>
                      <a:pt x="407" y="1678"/>
                      <a:pt x="345" y="1604"/>
                      <a:pt x="345" y="1579"/>
                    </a:cubicBezTo>
                    <a:cubicBezTo>
                      <a:pt x="345" y="1567"/>
                      <a:pt x="382" y="1468"/>
                      <a:pt x="382" y="1431"/>
                    </a:cubicBezTo>
                    <a:cubicBezTo>
                      <a:pt x="357" y="1370"/>
                      <a:pt x="357" y="1308"/>
                      <a:pt x="370" y="1246"/>
                    </a:cubicBezTo>
                    <a:cubicBezTo>
                      <a:pt x="376" y="1200"/>
                      <a:pt x="404" y="1189"/>
                      <a:pt x="442" y="1189"/>
                    </a:cubicBezTo>
                    <a:cubicBezTo>
                      <a:pt x="475" y="1189"/>
                      <a:pt x="515" y="1197"/>
                      <a:pt x="555" y="1197"/>
                    </a:cubicBezTo>
                    <a:cubicBezTo>
                      <a:pt x="628" y="1197"/>
                      <a:pt x="542" y="1357"/>
                      <a:pt x="518" y="1431"/>
                    </a:cubicBezTo>
                    <a:cubicBezTo>
                      <a:pt x="493" y="1505"/>
                      <a:pt x="591" y="1567"/>
                      <a:pt x="641" y="1616"/>
                    </a:cubicBezTo>
                    <a:cubicBezTo>
                      <a:pt x="690" y="1653"/>
                      <a:pt x="604" y="1702"/>
                      <a:pt x="641" y="1752"/>
                    </a:cubicBezTo>
                    <a:cubicBezTo>
                      <a:pt x="658" y="1769"/>
                      <a:pt x="683" y="1778"/>
                      <a:pt x="709" y="1778"/>
                    </a:cubicBezTo>
                    <a:cubicBezTo>
                      <a:pt x="738" y="1778"/>
                      <a:pt x="769" y="1766"/>
                      <a:pt x="789" y="1739"/>
                    </a:cubicBezTo>
                    <a:cubicBezTo>
                      <a:pt x="813" y="1715"/>
                      <a:pt x="826" y="1708"/>
                      <a:pt x="835" y="1708"/>
                    </a:cubicBezTo>
                    <a:cubicBezTo>
                      <a:pt x="844" y="1708"/>
                      <a:pt x="850" y="1715"/>
                      <a:pt x="863" y="1715"/>
                    </a:cubicBezTo>
                    <a:cubicBezTo>
                      <a:pt x="900" y="1715"/>
                      <a:pt x="924" y="1628"/>
                      <a:pt x="998" y="1616"/>
                    </a:cubicBezTo>
                    <a:cubicBezTo>
                      <a:pt x="1072" y="1604"/>
                      <a:pt x="1010" y="1591"/>
                      <a:pt x="949" y="1579"/>
                    </a:cubicBezTo>
                    <a:cubicBezTo>
                      <a:pt x="900" y="1567"/>
                      <a:pt x="900" y="1505"/>
                      <a:pt x="863" y="1505"/>
                    </a:cubicBezTo>
                    <a:cubicBezTo>
                      <a:pt x="838" y="1505"/>
                      <a:pt x="838" y="1394"/>
                      <a:pt x="850" y="1333"/>
                    </a:cubicBezTo>
                    <a:cubicBezTo>
                      <a:pt x="850" y="1283"/>
                      <a:pt x="789" y="1197"/>
                      <a:pt x="715" y="1135"/>
                    </a:cubicBezTo>
                    <a:cubicBezTo>
                      <a:pt x="665" y="1086"/>
                      <a:pt x="628" y="1025"/>
                      <a:pt x="604" y="951"/>
                    </a:cubicBezTo>
                    <a:cubicBezTo>
                      <a:pt x="604" y="937"/>
                      <a:pt x="607" y="932"/>
                      <a:pt x="611" y="932"/>
                    </a:cubicBezTo>
                    <a:cubicBezTo>
                      <a:pt x="623" y="932"/>
                      <a:pt x="648" y="966"/>
                      <a:pt x="665" y="975"/>
                    </a:cubicBezTo>
                    <a:cubicBezTo>
                      <a:pt x="690" y="975"/>
                      <a:pt x="813" y="852"/>
                      <a:pt x="863" y="815"/>
                    </a:cubicBezTo>
                    <a:cubicBezTo>
                      <a:pt x="900" y="778"/>
                      <a:pt x="936" y="741"/>
                      <a:pt x="973" y="692"/>
                    </a:cubicBezTo>
                    <a:cubicBezTo>
                      <a:pt x="979" y="671"/>
                      <a:pt x="968" y="663"/>
                      <a:pt x="951" y="663"/>
                    </a:cubicBezTo>
                    <a:cubicBezTo>
                      <a:pt x="928" y="663"/>
                      <a:pt x="891" y="678"/>
                      <a:pt x="863" y="692"/>
                    </a:cubicBezTo>
                    <a:cubicBezTo>
                      <a:pt x="789" y="692"/>
                      <a:pt x="715" y="704"/>
                      <a:pt x="653" y="704"/>
                    </a:cubicBezTo>
                    <a:cubicBezTo>
                      <a:pt x="591" y="704"/>
                      <a:pt x="604" y="815"/>
                      <a:pt x="542" y="840"/>
                    </a:cubicBezTo>
                    <a:cubicBezTo>
                      <a:pt x="539" y="840"/>
                      <a:pt x="535" y="841"/>
                      <a:pt x="532" y="841"/>
                    </a:cubicBezTo>
                    <a:cubicBezTo>
                      <a:pt x="467" y="841"/>
                      <a:pt x="452" y="727"/>
                      <a:pt x="382" y="692"/>
                    </a:cubicBezTo>
                    <a:cubicBezTo>
                      <a:pt x="320" y="667"/>
                      <a:pt x="283" y="606"/>
                      <a:pt x="283" y="532"/>
                    </a:cubicBezTo>
                    <a:cubicBezTo>
                      <a:pt x="283" y="458"/>
                      <a:pt x="296" y="396"/>
                      <a:pt x="333" y="347"/>
                    </a:cubicBezTo>
                    <a:cubicBezTo>
                      <a:pt x="343" y="331"/>
                      <a:pt x="367" y="327"/>
                      <a:pt x="396" y="327"/>
                    </a:cubicBezTo>
                    <a:cubicBezTo>
                      <a:pt x="435" y="327"/>
                      <a:pt x="482" y="335"/>
                      <a:pt x="518" y="335"/>
                    </a:cubicBezTo>
                    <a:cubicBezTo>
                      <a:pt x="579" y="335"/>
                      <a:pt x="826" y="310"/>
                      <a:pt x="912" y="310"/>
                    </a:cubicBezTo>
                    <a:cubicBezTo>
                      <a:pt x="998" y="310"/>
                      <a:pt x="1084" y="359"/>
                      <a:pt x="1195" y="359"/>
                    </a:cubicBezTo>
                    <a:cubicBezTo>
                      <a:pt x="1318" y="359"/>
                      <a:pt x="1318" y="310"/>
                      <a:pt x="1368" y="273"/>
                    </a:cubicBezTo>
                    <a:cubicBezTo>
                      <a:pt x="1417" y="236"/>
                      <a:pt x="1466" y="88"/>
                      <a:pt x="1516" y="39"/>
                    </a:cubicBezTo>
                    <a:cubicBezTo>
                      <a:pt x="1536" y="13"/>
                      <a:pt x="1531" y="0"/>
                      <a:pt x="15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4263550" y="5019150"/>
                <a:ext cx="8625" cy="20825"/>
              </a:xfrm>
              <a:custGeom>
                <a:rect b="b" l="l" r="r" t="t"/>
                <a:pathLst>
                  <a:path extrusionOk="0" h="833" w="345">
                    <a:moveTo>
                      <a:pt x="106" y="1"/>
                    </a:moveTo>
                    <a:cubicBezTo>
                      <a:pt x="101" y="1"/>
                      <a:pt x="92" y="14"/>
                      <a:pt x="75" y="49"/>
                    </a:cubicBezTo>
                    <a:cubicBezTo>
                      <a:pt x="25" y="123"/>
                      <a:pt x="1" y="209"/>
                      <a:pt x="1" y="295"/>
                    </a:cubicBezTo>
                    <a:cubicBezTo>
                      <a:pt x="13" y="344"/>
                      <a:pt x="25" y="381"/>
                      <a:pt x="25" y="431"/>
                    </a:cubicBezTo>
                    <a:cubicBezTo>
                      <a:pt x="25" y="542"/>
                      <a:pt x="62" y="652"/>
                      <a:pt x="112" y="751"/>
                    </a:cubicBezTo>
                    <a:cubicBezTo>
                      <a:pt x="147" y="795"/>
                      <a:pt x="213" y="833"/>
                      <a:pt x="226" y="833"/>
                    </a:cubicBezTo>
                    <a:cubicBezTo>
                      <a:pt x="231" y="833"/>
                      <a:pt x="228" y="827"/>
                      <a:pt x="210" y="813"/>
                    </a:cubicBezTo>
                    <a:cubicBezTo>
                      <a:pt x="149" y="739"/>
                      <a:pt x="124" y="652"/>
                      <a:pt x="136" y="566"/>
                    </a:cubicBezTo>
                    <a:cubicBezTo>
                      <a:pt x="149" y="480"/>
                      <a:pt x="136" y="480"/>
                      <a:pt x="210" y="480"/>
                    </a:cubicBezTo>
                    <a:cubicBezTo>
                      <a:pt x="265" y="480"/>
                      <a:pt x="326" y="527"/>
                      <a:pt x="339" y="527"/>
                    </a:cubicBezTo>
                    <a:cubicBezTo>
                      <a:pt x="344" y="527"/>
                      <a:pt x="343" y="521"/>
                      <a:pt x="333" y="505"/>
                    </a:cubicBezTo>
                    <a:cubicBezTo>
                      <a:pt x="296" y="431"/>
                      <a:pt x="198" y="418"/>
                      <a:pt x="247" y="369"/>
                    </a:cubicBezTo>
                    <a:cubicBezTo>
                      <a:pt x="284" y="332"/>
                      <a:pt x="284" y="320"/>
                      <a:pt x="284" y="258"/>
                    </a:cubicBezTo>
                    <a:cubicBezTo>
                      <a:pt x="284" y="228"/>
                      <a:pt x="256" y="207"/>
                      <a:pt x="228" y="207"/>
                    </a:cubicBezTo>
                    <a:cubicBezTo>
                      <a:pt x="212" y="207"/>
                      <a:pt x="195" y="215"/>
                      <a:pt x="186" y="234"/>
                    </a:cubicBezTo>
                    <a:cubicBezTo>
                      <a:pt x="156" y="263"/>
                      <a:pt x="94" y="333"/>
                      <a:pt x="77" y="333"/>
                    </a:cubicBezTo>
                    <a:cubicBezTo>
                      <a:pt x="74" y="333"/>
                      <a:pt x="72" y="329"/>
                      <a:pt x="75" y="320"/>
                    </a:cubicBezTo>
                    <a:cubicBezTo>
                      <a:pt x="99" y="283"/>
                      <a:pt x="173" y="184"/>
                      <a:pt x="149" y="147"/>
                    </a:cubicBezTo>
                    <a:cubicBezTo>
                      <a:pt x="112" y="73"/>
                      <a:pt x="112" y="73"/>
                      <a:pt x="112" y="36"/>
                    </a:cubicBezTo>
                    <a:cubicBezTo>
                      <a:pt x="112" y="17"/>
                      <a:pt x="112" y="1"/>
                      <a:pt x="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4268175" y="5016400"/>
                <a:ext cx="3725" cy="3375"/>
              </a:xfrm>
              <a:custGeom>
                <a:rect b="b" l="l" r="r" t="t"/>
                <a:pathLst>
                  <a:path extrusionOk="0" h="135" w="149">
                    <a:moveTo>
                      <a:pt x="89" y="1"/>
                    </a:moveTo>
                    <a:cubicBezTo>
                      <a:pt x="84" y="1"/>
                      <a:pt x="78" y="8"/>
                      <a:pt x="62" y="23"/>
                    </a:cubicBezTo>
                    <a:cubicBezTo>
                      <a:pt x="25" y="48"/>
                      <a:pt x="1" y="134"/>
                      <a:pt x="50" y="134"/>
                    </a:cubicBezTo>
                    <a:cubicBezTo>
                      <a:pt x="87" y="134"/>
                      <a:pt x="148" y="85"/>
                      <a:pt x="111" y="35"/>
                    </a:cubicBezTo>
                    <a:cubicBezTo>
                      <a:pt x="97" y="14"/>
                      <a:pt x="95" y="1"/>
                      <a:pt x="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4281425" y="5035025"/>
                <a:ext cx="5775" cy="1925"/>
              </a:xfrm>
              <a:custGeom>
                <a:rect b="b" l="l" r="r" t="t"/>
                <a:pathLst>
                  <a:path extrusionOk="0" h="77" w="231">
                    <a:moveTo>
                      <a:pt x="57" y="0"/>
                    </a:moveTo>
                    <a:cubicBezTo>
                      <a:pt x="24" y="0"/>
                      <a:pt x="0" y="6"/>
                      <a:pt x="0" y="17"/>
                    </a:cubicBezTo>
                    <a:cubicBezTo>
                      <a:pt x="0" y="54"/>
                      <a:pt x="113" y="76"/>
                      <a:pt x="178" y="76"/>
                    </a:cubicBezTo>
                    <a:cubicBezTo>
                      <a:pt x="201" y="76"/>
                      <a:pt x="219" y="73"/>
                      <a:pt x="222" y="67"/>
                    </a:cubicBezTo>
                    <a:cubicBezTo>
                      <a:pt x="231" y="25"/>
                      <a:pt x="125"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4282650" y="5037000"/>
                <a:ext cx="21900" cy="13250"/>
              </a:xfrm>
              <a:custGeom>
                <a:rect b="b" l="l" r="r" t="t"/>
                <a:pathLst>
                  <a:path extrusionOk="0" h="530" w="876">
                    <a:moveTo>
                      <a:pt x="457" y="0"/>
                    </a:moveTo>
                    <a:cubicBezTo>
                      <a:pt x="407" y="12"/>
                      <a:pt x="358" y="25"/>
                      <a:pt x="321" y="49"/>
                    </a:cubicBezTo>
                    <a:cubicBezTo>
                      <a:pt x="222" y="86"/>
                      <a:pt x="136" y="136"/>
                      <a:pt x="136" y="173"/>
                    </a:cubicBezTo>
                    <a:cubicBezTo>
                      <a:pt x="136" y="190"/>
                      <a:pt x="130" y="213"/>
                      <a:pt x="114" y="213"/>
                    </a:cubicBezTo>
                    <a:cubicBezTo>
                      <a:pt x="107" y="213"/>
                      <a:pt x="98" y="208"/>
                      <a:pt x="87" y="197"/>
                    </a:cubicBezTo>
                    <a:cubicBezTo>
                      <a:pt x="69" y="170"/>
                      <a:pt x="37" y="130"/>
                      <a:pt x="22" y="130"/>
                    </a:cubicBezTo>
                    <a:cubicBezTo>
                      <a:pt x="16" y="130"/>
                      <a:pt x="13" y="135"/>
                      <a:pt x="13" y="148"/>
                    </a:cubicBezTo>
                    <a:cubicBezTo>
                      <a:pt x="1" y="185"/>
                      <a:pt x="62" y="246"/>
                      <a:pt x="87" y="283"/>
                    </a:cubicBezTo>
                    <a:cubicBezTo>
                      <a:pt x="99" y="333"/>
                      <a:pt x="112" y="345"/>
                      <a:pt x="185" y="345"/>
                    </a:cubicBezTo>
                    <a:cubicBezTo>
                      <a:pt x="210" y="345"/>
                      <a:pt x="233" y="344"/>
                      <a:pt x="254" y="344"/>
                    </a:cubicBezTo>
                    <a:cubicBezTo>
                      <a:pt x="295" y="344"/>
                      <a:pt x="325" y="349"/>
                      <a:pt x="333" y="382"/>
                    </a:cubicBezTo>
                    <a:cubicBezTo>
                      <a:pt x="358" y="444"/>
                      <a:pt x="383" y="530"/>
                      <a:pt x="457" y="530"/>
                    </a:cubicBezTo>
                    <a:cubicBezTo>
                      <a:pt x="543" y="530"/>
                      <a:pt x="715" y="530"/>
                      <a:pt x="765" y="518"/>
                    </a:cubicBezTo>
                    <a:cubicBezTo>
                      <a:pt x="826" y="505"/>
                      <a:pt x="826" y="456"/>
                      <a:pt x="826" y="394"/>
                    </a:cubicBezTo>
                    <a:cubicBezTo>
                      <a:pt x="826" y="333"/>
                      <a:pt x="875" y="333"/>
                      <a:pt x="863" y="271"/>
                    </a:cubicBezTo>
                    <a:cubicBezTo>
                      <a:pt x="839" y="222"/>
                      <a:pt x="863" y="160"/>
                      <a:pt x="802" y="111"/>
                    </a:cubicBezTo>
                    <a:cubicBezTo>
                      <a:pt x="784" y="93"/>
                      <a:pt x="762" y="90"/>
                      <a:pt x="738" y="90"/>
                    </a:cubicBezTo>
                    <a:cubicBezTo>
                      <a:pt x="723" y="90"/>
                      <a:pt x="706" y="91"/>
                      <a:pt x="691" y="91"/>
                    </a:cubicBezTo>
                    <a:cubicBezTo>
                      <a:pt x="663" y="91"/>
                      <a:pt x="637" y="87"/>
                      <a:pt x="617" y="62"/>
                    </a:cubicBezTo>
                    <a:cubicBezTo>
                      <a:pt x="567" y="25"/>
                      <a:pt x="51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4389225" y="5064700"/>
                <a:ext cx="23125" cy="14200"/>
              </a:xfrm>
              <a:custGeom>
                <a:rect b="b" l="l" r="r" t="t"/>
                <a:pathLst>
                  <a:path extrusionOk="0" h="568" w="925">
                    <a:moveTo>
                      <a:pt x="863" y="1"/>
                    </a:moveTo>
                    <a:cubicBezTo>
                      <a:pt x="814" y="1"/>
                      <a:pt x="789" y="1"/>
                      <a:pt x="777" y="63"/>
                    </a:cubicBezTo>
                    <a:cubicBezTo>
                      <a:pt x="777" y="112"/>
                      <a:pt x="789" y="173"/>
                      <a:pt x="715" y="186"/>
                    </a:cubicBezTo>
                    <a:cubicBezTo>
                      <a:pt x="642" y="198"/>
                      <a:pt x="666" y="235"/>
                      <a:pt x="605" y="297"/>
                    </a:cubicBezTo>
                    <a:cubicBezTo>
                      <a:pt x="574" y="315"/>
                      <a:pt x="537" y="324"/>
                      <a:pt x="501" y="324"/>
                    </a:cubicBezTo>
                    <a:cubicBezTo>
                      <a:pt x="466" y="324"/>
                      <a:pt x="432" y="315"/>
                      <a:pt x="407" y="297"/>
                    </a:cubicBezTo>
                    <a:cubicBezTo>
                      <a:pt x="394" y="283"/>
                      <a:pt x="385" y="278"/>
                      <a:pt x="378" y="278"/>
                    </a:cubicBezTo>
                    <a:cubicBezTo>
                      <a:pt x="360" y="278"/>
                      <a:pt x="357" y="316"/>
                      <a:pt x="321" y="334"/>
                    </a:cubicBezTo>
                    <a:cubicBezTo>
                      <a:pt x="299" y="350"/>
                      <a:pt x="262" y="357"/>
                      <a:pt x="222" y="357"/>
                    </a:cubicBezTo>
                    <a:cubicBezTo>
                      <a:pt x="173" y="357"/>
                      <a:pt x="121" y="347"/>
                      <a:pt x="87" y="334"/>
                    </a:cubicBezTo>
                    <a:cubicBezTo>
                      <a:pt x="71" y="330"/>
                      <a:pt x="57" y="329"/>
                      <a:pt x="45" y="329"/>
                    </a:cubicBezTo>
                    <a:cubicBezTo>
                      <a:pt x="14" y="329"/>
                      <a:pt x="1" y="340"/>
                      <a:pt x="1" y="358"/>
                    </a:cubicBezTo>
                    <a:cubicBezTo>
                      <a:pt x="1" y="494"/>
                      <a:pt x="297" y="568"/>
                      <a:pt x="420" y="568"/>
                    </a:cubicBezTo>
                    <a:cubicBezTo>
                      <a:pt x="518" y="568"/>
                      <a:pt x="617" y="506"/>
                      <a:pt x="679" y="420"/>
                    </a:cubicBezTo>
                    <a:cubicBezTo>
                      <a:pt x="703" y="358"/>
                      <a:pt x="765" y="321"/>
                      <a:pt x="826" y="321"/>
                    </a:cubicBezTo>
                    <a:cubicBezTo>
                      <a:pt x="900" y="309"/>
                      <a:pt x="863" y="260"/>
                      <a:pt x="863" y="235"/>
                    </a:cubicBezTo>
                    <a:cubicBezTo>
                      <a:pt x="863" y="210"/>
                      <a:pt x="925" y="149"/>
                      <a:pt x="925" y="100"/>
                    </a:cubicBezTo>
                    <a:cubicBezTo>
                      <a:pt x="925" y="63"/>
                      <a:pt x="913" y="1"/>
                      <a:pt x="8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4425275" y="5071150"/>
                <a:ext cx="8650" cy="11750"/>
              </a:xfrm>
              <a:custGeom>
                <a:rect b="b" l="l" r="r" t="t"/>
                <a:pathLst>
                  <a:path extrusionOk="0" h="470" w="346">
                    <a:moveTo>
                      <a:pt x="31" y="0"/>
                    </a:moveTo>
                    <a:cubicBezTo>
                      <a:pt x="29" y="0"/>
                      <a:pt x="27" y="1"/>
                      <a:pt x="25" y="2"/>
                    </a:cubicBezTo>
                    <a:cubicBezTo>
                      <a:pt x="0" y="14"/>
                      <a:pt x="50" y="150"/>
                      <a:pt x="87" y="236"/>
                    </a:cubicBezTo>
                    <a:cubicBezTo>
                      <a:pt x="111" y="310"/>
                      <a:pt x="210" y="458"/>
                      <a:pt x="259" y="470"/>
                    </a:cubicBezTo>
                    <a:cubicBezTo>
                      <a:pt x="308" y="470"/>
                      <a:pt x="345" y="470"/>
                      <a:pt x="345" y="408"/>
                    </a:cubicBezTo>
                    <a:cubicBezTo>
                      <a:pt x="345" y="334"/>
                      <a:pt x="308" y="273"/>
                      <a:pt x="247" y="236"/>
                    </a:cubicBezTo>
                    <a:cubicBezTo>
                      <a:pt x="198" y="187"/>
                      <a:pt x="148" y="150"/>
                      <a:pt x="99" y="100"/>
                    </a:cubicBezTo>
                    <a:cubicBezTo>
                      <a:pt x="54" y="55"/>
                      <a:pt x="50" y="0"/>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4456375" y="5100400"/>
                <a:ext cx="6500" cy="5025"/>
              </a:xfrm>
              <a:custGeom>
                <a:rect b="b" l="l" r="r" t="t"/>
                <a:pathLst>
                  <a:path extrusionOk="0" h="201" w="260">
                    <a:moveTo>
                      <a:pt x="3" y="0"/>
                    </a:moveTo>
                    <a:cubicBezTo>
                      <a:pt x="2" y="0"/>
                      <a:pt x="1" y="1"/>
                      <a:pt x="1" y="2"/>
                    </a:cubicBezTo>
                    <a:cubicBezTo>
                      <a:pt x="1" y="27"/>
                      <a:pt x="1" y="125"/>
                      <a:pt x="75" y="125"/>
                    </a:cubicBezTo>
                    <a:cubicBezTo>
                      <a:pt x="137" y="134"/>
                      <a:pt x="205" y="200"/>
                      <a:pt x="239" y="200"/>
                    </a:cubicBezTo>
                    <a:cubicBezTo>
                      <a:pt x="252" y="200"/>
                      <a:pt x="260" y="190"/>
                      <a:pt x="260" y="162"/>
                    </a:cubicBezTo>
                    <a:cubicBezTo>
                      <a:pt x="235" y="101"/>
                      <a:pt x="186" y="39"/>
                      <a:pt x="124" y="39"/>
                    </a:cubicBezTo>
                    <a:cubicBezTo>
                      <a:pt x="69" y="39"/>
                      <a:pt x="15" y="0"/>
                      <a:pt x="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4447800" y="5088300"/>
                <a:ext cx="11000" cy="6325"/>
              </a:xfrm>
              <a:custGeom>
                <a:rect b="b" l="l" r="r" t="t"/>
                <a:pathLst>
                  <a:path extrusionOk="0" h="253" w="440">
                    <a:moveTo>
                      <a:pt x="42" y="1"/>
                    </a:moveTo>
                    <a:cubicBezTo>
                      <a:pt x="0" y="1"/>
                      <a:pt x="76" y="58"/>
                      <a:pt x="97" y="80"/>
                    </a:cubicBezTo>
                    <a:cubicBezTo>
                      <a:pt x="196" y="141"/>
                      <a:pt x="307" y="191"/>
                      <a:pt x="406" y="252"/>
                    </a:cubicBezTo>
                    <a:cubicBezTo>
                      <a:pt x="407" y="252"/>
                      <a:pt x="408" y="253"/>
                      <a:pt x="408" y="253"/>
                    </a:cubicBezTo>
                    <a:cubicBezTo>
                      <a:pt x="440" y="253"/>
                      <a:pt x="145" y="18"/>
                      <a:pt x="73" y="6"/>
                    </a:cubicBezTo>
                    <a:cubicBezTo>
                      <a:pt x="59" y="2"/>
                      <a:pt x="49" y="1"/>
                      <a:pt x="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4437850" y="5081100"/>
                <a:ext cx="4725" cy="5325"/>
              </a:xfrm>
              <a:custGeom>
                <a:rect b="b" l="l" r="r" t="t"/>
                <a:pathLst>
                  <a:path extrusionOk="0" h="213" w="189">
                    <a:moveTo>
                      <a:pt x="8" y="1"/>
                    </a:moveTo>
                    <a:cubicBezTo>
                      <a:pt x="3" y="1"/>
                      <a:pt x="1" y="4"/>
                      <a:pt x="3" y="10"/>
                    </a:cubicBezTo>
                    <a:cubicBezTo>
                      <a:pt x="3" y="66"/>
                      <a:pt x="164" y="213"/>
                      <a:pt x="186" y="213"/>
                    </a:cubicBezTo>
                    <a:cubicBezTo>
                      <a:pt x="188" y="213"/>
                      <a:pt x="189" y="211"/>
                      <a:pt x="187" y="207"/>
                    </a:cubicBezTo>
                    <a:cubicBezTo>
                      <a:pt x="177" y="122"/>
                      <a:pt x="38" y="1"/>
                      <a:pt x="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4481650" y="5179000"/>
                <a:ext cx="19125" cy="15125"/>
              </a:xfrm>
              <a:custGeom>
                <a:rect b="b" l="l" r="r" t="t"/>
                <a:pathLst>
                  <a:path extrusionOk="0" h="605" w="765">
                    <a:moveTo>
                      <a:pt x="87" y="0"/>
                    </a:moveTo>
                    <a:cubicBezTo>
                      <a:pt x="0" y="0"/>
                      <a:pt x="358" y="468"/>
                      <a:pt x="715" y="604"/>
                    </a:cubicBezTo>
                    <a:cubicBezTo>
                      <a:pt x="716" y="604"/>
                      <a:pt x="717" y="605"/>
                      <a:pt x="718" y="605"/>
                    </a:cubicBezTo>
                    <a:cubicBezTo>
                      <a:pt x="765" y="605"/>
                      <a:pt x="159"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4533575" y="5285350"/>
                <a:ext cx="13100" cy="18725"/>
              </a:xfrm>
              <a:custGeom>
                <a:rect b="b" l="l" r="r" t="t"/>
                <a:pathLst>
                  <a:path extrusionOk="0" h="749" w="524">
                    <a:moveTo>
                      <a:pt x="7" y="0"/>
                    </a:moveTo>
                    <a:cubicBezTo>
                      <a:pt x="2" y="0"/>
                      <a:pt x="1" y="7"/>
                      <a:pt x="6" y="22"/>
                    </a:cubicBezTo>
                    <a:cubicBezTo>
                      <a:pt x="43" y="96"/>
                      <a:pt x="153" y="170"/>
                      <a:pt x="153" y="244"/>
                    </a:cubicBezTo>
                    <a:cubicBezTo>
                      <a:pt x="153" y="317"/>
                      <a:pt x="153" y="305"/>
                      <a:pt x="215" y="404"/>
                    </a:cubicBezTo>
                    <a:cubicBezTo>
                      <a:pt x="277" y="490"/>
                      <a:pt x="314" y="539"/>
                      <a:pt x="363" y="564"/>
                    </a:cubicBezTo>
                    <a:cubicBezTo>
                      <a:pt x="424" y="576"/>
                      <a:pt x="388" y="564"/>
                      <a:pt x="388" y="638"/>
                    </a:cubicBezTo>
                    <a:cubicBezTo>
                      <a:pt x="375" y="724"/>
                      <a:pt x="498" y="749"/>
                      <a:pt x="498" y="749"/>
                    </a:cubicBezTo>
                    <a:cubicBezTo>
                      <a:pt x="486" y="638"/>
                      <a:pt x="523" y="625"/>
                      <a:pt x="461" y="564"/>
                    </a:cubicBezTo>
                    <a:cubicBezTo>
                      <a:pt x="400" y="490"/>
                      <a:pt x="388" y="502"/>
                      <a:pt x="388" y="453"/>
                    </a:cubicBezTo>
                    <a:cubicBezTo>
                      <a:pt x="400" y="404"/>
                      <a:pt x="449" y="379"/>
                      <a:pt x="388" y="317"/>
                    </a:cubicBezTo>
                    <a:cubicBezTo>
                      <a:pt x="326" y="244"/>
                      <a:pt x="277" y="244"/>
                      <a:pt x="190" y="157"/>
                    </a:cubicBezTo>
                    <a:cubicBezTo>
                      <a:pt x="122" y="98"/>
                      <a:pt x="29" y="0"/>
                      <a:pt x="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4539550" y="5303200"/>
                <a:ext cx="28675" cy="39475"/>
              </a:xfrm>
              <a:custGeom>
                <a:rect b="b" l="l" r="r" t="t"/>
                <a:pathLst>
                  <a:path extrusionOk="0" h="1579" w="1147">
                    <a:moveTo>
                      <a:pt x="407" y="0"/>
                    </a:moveTo>
                    <a:cubicBezTo>
                      <a:pt x="400" y="0"/>
                      <a:pt x="406" y="19"/>
                      <a:pt x="420" y="59"/>
                    </a:cubicBezTo>
                    <a:cubicBezTo>
                      <a:pt x="429" y="116"/>
                      <a:pt x="424" y="158"/>
                      <a:pt x="405" y="158"/>
                    </a:cubicBezTo>
                    <a:cubicBezTo>
                      <a:pt x="399" y="158"/>
                      <a:pt x="391" y="154"/>
                      <a:pt x="383" y="146"/>
                    </a:cubicBezTo>
                    <a:cubicBezTo>
                      <a:pt x="351" y="103"/>
                      <a:pt x="328" y="69"/>
                      <a:pt x="290" y="69"/>
                    </a:cubicBezTo>
                    <a:cubicBezTo>
                      <a:pt x="284" y="69"/>
                      <a:pt x="278" y="70"/>
                      <a:pt x="272" y="72"/>
                    </a:cubicBezTo>
                    <a:cubicBezTo>
                      <a:pt x="235" y="84"/>
                      <a:pt x="247" y="380"/>
                      <a:pt x="247" y="466"/>
                    </a:cubicBezTo>
                    <a:cubicBezTo>
                      <a:pt x="235" y="540"/>
                      <a:pt x="222" y="614"/>
                      <a:pt x="185" y="688"/>
                    </a:cubicBezTo>
                    <a:cubicBezTo>
                      <a:pt x="173" y="737"/>
                      <a:pt x="99" y="737"/>
                      <a:pt x="62" y="774"/>
                    </a:cubicBezTo>
                    <a:cubicBezTo>
                      <a:pt x="25" y="823"/>
                      <a:pt x="1" y="934"/>
                      <a:pt x="50" y="934"/>
                    </a:cubicBezTo>
                    <a:cubicBezTo>
                      <a:pt x="87" y="934"/>
                      <a:pt x="346" y="1057"/>
                      <a:pt x="346" y="1131"/>
                    </a:cubicBezTo>
                    <a:cubicBezTo>
                      <a:pt x="346" y="1230"/>
                      <a:pt x="321" y="1316"/>
                      <a:pt x="284" y="1402"/>
                    </a:cubicBezTo>
                    <a:cubicBezTo>
                      <a:pt x="247" y="1464"/>
                      <a:pt x="247" y="1563"/>
                      <a:pt x="284" y="1563"/>
                    </a:cubicBezTo>
                    <a:cubicBezTo>
                      <a:pt x="300" y="1563"/>
                      <a:pt x="350" y="1579"/>
                      <a:pt x="395" y="1579"/>
                    </a:cubicBezTo>
                    <a:cubicBezTo>
                      <a:pt x="418" y="1579"/>
                      <a:pt x="440" y="1575"/>
                      <a:pt x="457" y="1563"/>
                    </a:cubicBezTo>
                    <a:cubicBezTo>
                      <a:pt x="494" y="1513"/>
                      <a:pt x="654" y="1242"/>
                      <a:pt x="703" y="1181"/>
                    </a:cubicBezTo>
                    <a:cubicBezTo>
                      <a:pt x="752" y="1131"/>
                      <a:pt x="789" y="1057"/>
                      <a:pt x="777" y="996"/>
                    </a:cubicBezTo>
                    <a:cubicBezTo>
                      <a:pt x="777" y="922"/>
                      <a:pt x="752" y="922"/>
                      <a:pt x="777" y="860"/>
                    </a:cubicBezTo>
                    <a:cubicBezTo>
                      <a:pt x="809" y="807"/>
                      <a:pt x="832" y="772"/>
                      <a:pt x="878" y="772"/>
                    </a:cubicBezTo>
                    <a:cubicBezTo>
                      <a:pt x="885" y="772"/>
                      <a:pt x="892" y="772"/>
                      <a:pt x="900" y="774"/>
                    </a:cubicBezTo>
                    <a:cubicBezTo>
                      <a:pt x="927" y="781"/>
                      <a:pt x="950" y="791"/>
                      <a:pt x="968" y="791"/>
                    </a:cubicBezTo>
                    <a:cubicBezTo>
                      <a:pt x="982" y="791"/>
                      <a:pt x="993" y="784"/>
                      <a:pt x="999" y="762"/>
                    </a:cubicBezTo>
                    <a:cubicBezTo>
                      <a:pt x="1023" y="725"/>
                      <a:pt x="1060" y="663"/>
                      <a:pt x="1097" y="577"/>
                    </a:cubicBezTo>
                    <a:cubicBezTo>
                      <a:pt x="1134" y="491"/>
                      <a:pt x="1097" y="429"/>
                      <a:pt x="1110" y="367"/>
                    </a:cubicBezTo>
                    <a:cubicBezTo>
                      <a:pt x="1134" y="318"/>
                      <a:pt x="1147" y="306"/>
                      <a:pt x="1097" y="306"/>
                    </a:cubicBezTo>
                    <a:cubicBezTo>
                      <a:pt x="1023" y="306"/>
                      <a:pt x="962" y="330"/>
                      <a:pt x="912" y="380"/>
                    </a:cubicBezTo>
                    <a:cubicBezTo>
                      <a:pt x="882" y="410"/>
                      <a:pt x="870" y="431"/>
                      <a:pt x="846" y="431"/>
                    </a:cubicBezTo>
                    <a:cubicBezTo>
                      <a:pt x="830" y="431"/>
                      <a:pt x="810" y="423"/>
                      <a:pt x="777" y="404"/>
                    </a:cubicBezTo>
                    <a:cubicBezTo>
                      <a:pt x="691" y="367"/>
                      <a:pt x="530" y="318"/>
                      <a:pt x="530" y="256"/>
                    </a:cubicBezTo>
                    <a:cubicBezTo>
                      <a:pt x="530" y="170"/>
                      <a:pt x="506" y="96"/>
                      <a:pt x="457" y="35"/>
                    </a:cubicBezTo>
                    <a:cubicBezTo>
                      <a:pt x="429" y="13"/>
                      <a:pt x="414"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4496425" y="5334750"/>
                <a:ext cx="46050" cy="51025"/>
              </a:xfrm>
              <a:custGeom>
                <a:rect b="b" l="l" r="r" t="t"/>
                <a:pathLst>
                  <a:path extrusionOk="0" h="2041" w="1842">
                    <a:moveTo>
                      <a:pt x="1489" y="1"/>
                    </a:moveTo>
                    <a:cubicBezTo>
                      <a:pt x="1479" y="1"/>
                      <a:pt x="1465" y="6"/>
                      <a:pt x="1442" y="17"/>
                    </a:cubicBezTo>
                    <a:cubicBezTo>
                      <a:pt x="1356" y="66"/>
                      <a:pt x="1294" y="128"/>
                      <a:pt x="1294" y="202"/>
                    </a:cubicBezTo>
                    <a:cubicBezTo>
                      <a:pt x="1294" y="264"/>
                      <a:pt x="1344" y="288"/>
                      <a:pt x="1270" y="338"/>
                    </a:cubicBezTo>
                    <a:cubicBezTo>
                      <a:pt x="1208" y="399"/>
                      <a:pt x="1171" y="572"/>
                      <a:pt x="1122" y="633"/>
                    </a:cubicBezTo>
                    <a:cubicBezTo>
                      <a:pt x="1048" y="732"/>
                      <a:pt x="949" y="818"/>
                      <a:pt x="851" y="904"/>
                    </a:cubicBezTo>
                    <a:cubicBezTo>
                      <a:pt x="752" y="941"/>
                      <a:pt x="666" y="1003"/>
                      <a:pt x="604" y="1077"/>
                    </a:cubicBezTo>
                    <a:cubicBezTo>
                      <a:pt x="555" y="1138"/>
                      <a:pt x="518" y="1151"/>
                      <a:pt x="432" y="1188"/>
                    </a:cubicBezTo>
                    <a:cubicBezTo>
                      <a:pt x="346" y="1225"/>
                      <a:pt x="309" y="1409"/>
                      <a:pt x="259" y="1446"/>
                    </a:cubicBezTo>
                    <a:cubicBezTo>
                      <a:pt x="198" y="1483"/>
                      <a:pt x="149" y="1471"/>
                      <a:pt x="112" y="1508"/>
                    </a:cubicBezTo>
                    <a:cubicBezTo>
                      <a:pt x="87" y="1570"/>
                      <a:pt x="75" y="1644"/>
                      <a:pt x="87" y="1718"/>
                    </a:cubicBezTo>
                    <a:cubicBezTo>
                      <a:pt x="87" y="1754"/>
                      <a:pt x="99" y="1791"/>
                      <a:pt x="50" y="1791"/>
                    </a:cubicBezTo>
                    <a:cubicBezTo>
                      <a:pt x="1" y="1791"/>
                      <a:pt x="50" y="1915"/>
                      <a:pt x="50" y="1915"/>
                    </a:cubicBezTo>
                    <a:cubicBezTo>
                      <a:pt x="112" y="1915"/>
                      <a:pt x="173" y="1915"/>
                      <a:pt x="235" y="1927"/>
                    </a:cubicBezTo>
                    <a:cubicBezTo>
                      <a:pt x="346" y="1952"/>
                      <a:pt x="383" y="2013"/>
                      <a:pt x="457" y="2038"/>
                    </a:cubicBezTo>
                    <a:cubicBezTo>
                      <a:pt x="472" y="2039"/>
                      <a:pt x="488" y="2040"/>
                      <a:pt x="504" y="2040"/>
                    </a:cubicBezTo>
                    <a:cubicBezTo>
                      <a:pt x="616" y="2040"/>
                      <a:pt x="740" y="2002"/>
                      <a:pt x="826" y="1927"/>
                    </a:cubicBezTo>
                    <a:cubicBezTo>
                      <a:pt x="949" y="1841"/>
                      <a:pt x="1036" y="1705"/>
                      <a:pt x="1060" y="1557"/>
                    </a:cubicBezTo>
                    <a:cubicBezTo>
                      <a:pt x="1097" y="1336"/>
                      <a:pt x="1110" y="1249"/>
                      <a:pt x="1233" y="1212"/>
                    </a:cubicBezTo>
                    <a:cubicBezTo>
                      <a:pt x="1348" y="1189"/>
                      <a:pt x="1334" y="1113"/>
                      <a:pt x="1402" y="1113"/>
                    </a:cubicBezTo>
                    <a:cubicBezTo>
                      <a:pt x="1407" y="1113"/>
                      <a:pt x="1412" y="1113"/>
                      <a:pt x="1418" y="1114"/>
                    </a:cubicBezTo>
                    <a:cubicBezTo>
                      <a:pt x="1516" y="1114"/>
                      <a:pt x="1627" y="1114"/>
                      <a:pt x="1578" y="1040"/>
                    </a:cubicBezTo>
                    <a:cubicBezTo>
                      <a:pt x="1516" y="966"/>
                      <a:pt x="1479" y="1028"/>
                      <a:pt x="1504" y="929"/>
                    </a:cubicBezTo>
                    <a:cubicBezTo>
                      <a:pt x="1541" y="818"/>
                      <a:pt x="1664" y="732"/>
                      <a:pt x="1713" y="621"/>
                    </a:cubicBezTo>
                    <a:cubicBezTo>
                      <a:pt x="1750" y="498"/>
                      <a:pt x="1824" y="411"/>
                      <a:pt x="1824" y="338"/>
                    </a:cubicBezTo>
                    <a:cubicBezTo>
                      <a:pt x="1824" y="264"/>
                      <a:pt x="1800" y="264"/>
                      <a:pt x="1824" y="214"/>
                    </a:cubicBezTo>
                    <a:cubicBezTo>
                      <a:pt x="1841" y="172"/>
                      <a:pt x="1841" y="159"/>
                      <a:pt x="1822" y="159"/>
                    </a:cubicBezTo>
                    <a:cubicBezTo>
                      <a:pt x="1814" y="159"/>
                      <a:pt x="1803" y="161"/>
                      <a:pt x="1787" y="165"/>
                    </a:cubicBezTo>
                    <a:cubicBezTo>
                      <a:pt x="1782" y="166"/>
                      <a:pt x="1777" y="167"/>
                      <a:pt x="1774" y="167"/>
                    </a:cubicBezTo>
                    <a:cubicBezTo>
                      <a:pt x="1741" y="167"/>
                      <a:pt x="1753" y="124"/>
                      <a:pt x="1775" y="91"/>
                    </a:cubicBezTo>
                    <a:cubicBezTo>
                      <a:pt x="1777" y="85"/>
                      <a:pt x="1777" y="83"/>
                      <a:pt x="1775" y="83"/>
                    </a:cubicBezTo>
                    <a:cubicBezTo>
                      <a:pt x="1765" y="83"/>
                      <a:pt x="1708" y="158"/>
                      <a:pt x="1676" y="190"/>
                    </a:cubicBezTo>
                    <a:cubicBezTo>
                      <a:pt x="1661" y="206"/>
                      <a:pt x="1642" y="210"/>
                      <a:pt x="1627" y="210"/>
                    </a:cubicBezTo>
                    <a:cubicBezTo>
                      <a:pt x="1606" y="210"/>
                      <a:pt x="1590" y="202"/>
                      <a:pt x="1590" y="202"/>
                    </a:cubicBezTo>
                    <a:cubicBezTo>
                      <a:pt x="1553" y="153"/>
                      <a:pt x="1590" y="140"/>
                      <a:pt x="1541" y="91"/>
                    </a:cubicBezTo>
                    <a:cubicBezTo>
                      <a:pt x="1494" y="53"/>
                      <a:pt x="1519" y="1"/>
                      <a:pt x="1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4503825" y="5386300"/>
                <a:ext cx="2475" cy="3100"/>
              </a:xfrm>
              <a:custGeom>
                <a:rect b="b" l="l" r="r" t="t"/>
                <a:pathLst>
                  <a:path extrusionOk="0" h="124" w="99">
                    <a:moveTo>
                      <a:pt x="13" y="1"/>
                    </a:moveTo>
                    <a:lnTo>
                      <a:pt x="0" y="124"/>
                    </a:lnTo>
                    <a:lnTo>
                      <a:pt x="99" y="124"/>
                    </a:lnTo>
                    <a:cubicBezTo>
                      <a:pt x="62" y="87"/>
                      <a:pt x="25" y="50"/>
                      <a:pt x="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4365525" y="5336500"/>
                <a:ext cx="23125" cy="23050"/>
              </a:xfrm>
              <a:custGeom>
                <a:rect b="b" l="l" r="r" t="t"/>
                <a:pathLst>
                  <a:path extrusionOk="0" h="922" w="925">
                    <a:moveTo>
                      <a:pt x="69" y="0"/>
                    </a:moveTo>
                    <a:cubicBezTo>
                      <a:pt x="48" y="0"/>
                      <a:pt x="32" y="6"/>
                      <a:pt x="25" y="21"/>
                    </a:cubicBezTo>
                    <a:cubicBezTo>
                      <a:pt x="0" y="107"/>
                      <a:pt x="185" y="452"/>
                      <a:pt x="197" y="502"/>
                    </a:cubicBezTo>
                    <a:cubicBezTo>
                      <a:pt x="210" y="551"/>
                      <a:pt x="185" y="526"/>
                      <a:pt x="173" y="551"/>
                    </a:cubicBezTo>
                    <a:cubicBezTo>
                      <a:pt x="173" y="625"/>
                      <a:pt x="197" y="711"/>
                      <a:pt x="247" y="773"/>
                    </a:cubicBezTo>
                    <a:cubicBezTo>
                      <a:pt x="293" y="819"/>
                      <a:pt x="429" y="922"/>
                      <a:pt x="495" y="922"/>
                    </a:cubicBezTo>
                    <a:cubicBezTo>
                      <a:pt x="499" y="922"/>
                      <a:pt x="502" y="921"/>
                      <a:pt x="505" y="921"/>
                    </a:cubicBezTo>
                    <a:cubicBezTo>
                      <a:pt x="567" y="921"/>
                      <a:pt x="555" y="834"/>
                      <a:pt x="579" y="797"/>
                    </a:cubicBezTo>
                    <a:cubicBezTo>
                      <a:pt x="582" y="792"/>
                      <a:pt x="586" y="790"/>
                      <a:pt x="589" y="790"/>
                    </a:cubicBezTo>
                    <a:cubicBezTo>
                      <a:pt x="612" y="790"/>
                      <a:pt x="638" y="872"/>
                      <a:pt x="641" y="872"/>
                    </a:cubicBezTo>
                    <a:cubicBezTo>
                      <a:pt x="641" y="872"/>
                      <a:pt x="641" y="872"/>
                      <a:pt x="641" y="871"/>
                    </a:cubicBezTo>
                    <a:cubicBezTo>
                      <a:pt x="653" y="822"/>
                      <a:pt x="653" y="773"/>
                      <a:pt x="653" y="736"/>
                    </a:cubicBezTo>
                    <a:cubicBezTo>
                      <a:pt x="653" y="712"/>
                      <a:pt x="664" y="703"/>
                      <a:pt x="679" y="703"/>
                    </a:cubicBezTo>
                    <a:cubicBezTo>
                      <a:pt x="703" y="703"/>
                      <a:pt x="737" y="725"/>
                      <a:pt x="752" y="748"/>
                    </a:cubicBezTo>
                    <a:cubicBezTo>
                      <a:pt x="769" y="760"/>
                      <a:pt x="781" y="774"/>
                      <a:pt x="789" y="774"/>
                    </a:cubicBezTo>
                    <a:cubicBezTo>
                      <a:pt x="798" y="774"/>
                      <a:pt x="801" y="757"/>
                      <a:pt x="801" y="699"/>
                    </a:cubicBezTo>
                    <a:cubicBezTo>
                      <a:pt x="789" y="613"/>
                      <a:pt x="801" y="514"/>
                      <a:pt x="838" y="428"/>
                    </a:cubicBezTo>
                    <a:cubicBezTo>
                      <a:pt x="863" y="391"/>
                      <a:pt x="863" y="428"/>
                      <a:pt x="863" y="341"/>
                    </a:cubicBezTo>
                    <a:cubicBezTo>
                      <a:pt x="863" y="255"/>
                      <a:pt x="924" y="58"/>
                      <a:pt x="863" y="21"/>
                    </a:cubicBezTo>
                    <a:cubicBezTo>
                      <a:pt x="846" y="10"/>
                      <a:pt x="824" y="4"/>
                      <a:pt x="802" y="4"/>
                    </a:cubicBezTo>
                    <a:cubicBezTo>
                      <a:pt x="775" y="4"/>
                      <a:pt x="747" y="13"/>
                      <a:pt x="727" y="33"/>
                    </a:cubicBezTo>
                    <a:cubicBezTo>
                      <a:pt x="628" y="83"/>
                      <a:pt x="518" y="107"/>
                      <a:pt x="394" y="107"/>
                    </a:cubicBezTo>
                    <a:cubicBezTo>
                      <a:pt x="325" y="97"/>
                      <a:pt x="153" y="0"/>
                      <a:pt x="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4384375" y="5328275"/>
                <a:ext cx="3850" cy="5850"/>
              </a:xfrm>
              <a:custGeom>
                <a:rect b="b" l="l" r="r" t="t"/>
                <a:pathLst>
                  <a:path extrusionOk="0" h="234" w="154">
                    <a:moveTo>
                      <a:pt x="47" y="0"/>
                    </a:moveTo>
                    <a:cubicBezTo>
                      <a:pt x="42" y="0"/>
                      <a:pt x="38" y="2"/>
                      <a:pt x="35" y="5"/>
                    </a:cubicBezTo>
                    <a:cubicBezTo>
                      <a:pt x="1" y="16"/>
                      <a:pt x="90" y="233"/>
                      <a:pt x="116" y="233"/>
                    </a:cubicBezTo>
                    <a:cubicBezTo>
                      <a:pt x="118" y="233"/>
                      <a:pt x="120" y="231"/>
                      <a:pt x="121" y="227"/>
                    </a:cubicBezTo>
                    <a:cubicBezTo>
                      <a:pt x="153" y="76"/>
                      <a:pt x="82"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4359650" y="5328050"/>
                <a:ext cx="2775" cy="3125"/>
              </a:xfrm>
              <a:custGeom>
                <a:rect b="b" l="l" r="r" t="t"/>
                <a:pathLst>
                  <a:path extrusionOk="0" h="125" w="111">
                    <a:moveTo>
                      <a:pt x="58" y="1"/>
                    </a:moveTo>
                    <a:cubicBezTo>
                      <a:pt x="55" y="1"/>
                      <a:pt x="53" y="1"/>
                      <a:pt x="50" y="2"/>
                    </a:cubicBezTo>
                    <a:cubicBezTo>
                      <a:pt x="1" y="14"/>
                      <a:pt x="26" y="125"/>
                      <a:pt x="63" y="125"/>
                    </a:cubicBezTo>
                    <a:cubicBezTo>
                      <a:pt x="98" y="125"/>
                      <a:pt x="111"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3987250" y="4966150"/>
                <a:ext cx="12350" cy="25575"/>
              </a:xfrm>
              <a:custGeom>
                <a:rect b="b" l="l" r="r" t="t"/>
                <a:pathLst>
                  <a:path extrusionOk="0" h="1023" w="494">
                    <a:moveTo>
                      <a:pt x="99" y="0"/>
                    </a:moveTo>
                    <a:cubicBezTo>
                      <a:pt x="62" y="0"/>
                      <a:pt x="87" y="0"/>
                      <a:pt x="87" y="49"/>
                    </a:cubicBezTo>
                    <a:cubicBezTo>
                      <a:pt x="87" y="136"/>
                      <a:pt x="74" y="222"/>
                      <a:pt x="50" y="320"/>
                    </a:cubicBezTo>
                    <a:cubicBezTo>
                      <a:pt x="25" y="394"/>
                      <a:pt x="13" y="481"/>
                      <a:pt x="13" y="579"/>
                    </a:cubicBezTo>
                    <a:cubicBezTo>
                      <a:pt x="0" y="690"/>
                      <a:pt x="25" y="813"/>
                      <a:pt x="87" y="924"/>
                    </a:cubicBezTo>
                    <a:cubicBezTo>
                      <a:pt x="128" y="990"/>
                      <a:pt x="169" y="1023"/>
                      <a:pt x="217" y="1023"/>
                    </a:cubicBezTo>
                    <a:cubicBezTo>
                      <a:pt x="241" y="1023"/>
                      <a:pt x="267" y="1015"/>
                      <a:pt x="296" y="998"/>
                    </a:cubicBezTo>
                    <a:cubicBezTo>
                      <a:pt x="382" y="961"/>
                      <a:pt x="444" y="887"/>
                      <a:pt x="469" y="801"/>
                    </a:cubicBezTo>
                    <a:cubicBezTo>
                      <a:pt x="493" y="702"/>
                      <a:pt x="469" y="604"/>
                      <a:pt x="432" y="530"/>
                    </a:cubicBezTo>
                    <a:cubicBezTo>
                      <a:pt x="395" y="407"/>
                      <a:pt x="308" y="222"/>
                      <a:pt x="272" y="160"/>
                    </a:cubicBezTo>
                    <a:cubicBezTo>
                      <a:pt x="235" y="86"/>
                      <a:pt x="148" y="0"/>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3767300" y="5117100"/>
                <a:ext cx="43150" cy="97475"/>
              </a:xfrm>
              <a:custGeom>
                <a:rect b="b" l="l" r="r" t="t"/>
                <a:pathLst>
                  <a:path extrusionOk="0" h="3899" w="1726">
                    <a:moveTo>
                      <a:pt x="1415" y="1"/>
                    </a:moveTo>
                    <a:cubicBezTo>
                      <a:pt x="1411" y="1"/>
                      <a:pt x="1408" y="4"/>
                      <a:pt x="1406" y="12"/>
                    </a:cubicBezTo>
                    <a:cubicBezTo>
                      <a:pt x="1393" y="49"/>
                      <a:pt x="1369" y="111"/>
                      <a:pt x="1356" y="160"/>
                    </a:cubicBezTo>
                    <a:cubicBezTo>
                      <a:pt x="1344" y="234"/>
                      <a:pt x="1319" y="308"/>
                      <a:pt x="1295" y="394"/>
                    </a:cubicBezTo>
                    <a:cubicBezTo>
                      <a:pt x="1273" y="394"/>
                      <a:pt x="1261" y="460"/>
                      <a:pt x="1225" y="460"/>
                    </a:cubicBezTo>
                    <a:cubicBezTo>
                      <a:pt x="1220" y="460"/>
                      <a:pt x="1215" y="459"/>
                      <a:pt x="1208" y="456"/>
                    </a:cubicBezTo>
                    <a:cubicBezTo>
                      <a:pt x="1185" y="448"/>
                      <a:pt x="1158" y="431"/>
                      <a:pt x="1137" y="431"/>
                    </a:cubicBezTo>
                    <a:cubicBezTo>
                      <a:pt x="1124" y="431"/>
                      <a:pt x="1115" y="437"/>
                      <a:pt x="1110" y="456"/>
                    </a:cubicBezTo>
                    <a:cubicBezTo>
                      <a:pt x="1110" y="492"/>
                      <a:pt x="1147" y="480"/>
                      <a:pt x="1135" y="542"/>
                    </a:cubicBezTo>
                    <a:cubicBezTo>
                      <a:pt x="1122" y="591"/>
                      <a:pt x="1110" y="591"/>
                      <a:pt x="1085" y="628"/>
                    </a:cubicBezTo>
                    <a:cubicBezTo>
                      <a:pt x="1061" y="665"/>
                      <a:pt x="1061" y="690"/>
                      <a:pt x="1085" y="714"/>
                    </a:cubicBezTo>
                    <a:cubicBezTo>
                      <a:pt x="1098" y="727"/>
                      <a:pt x="1159" y="751"/>
                      <a:pt x="1098" y="751"/>
                    </a:cubicBezTo>
                    <a:cubicBezTo>
                      <a:pt x="1089" y="750"/>
                      <a:pt x="1082" y="749"/>
                      <a:pt x="1074" y="749"/>
                    </a:cubicBezTo>
                    <a:cubicBezTo>
                      <a:pt x="1023" y="749"/>
                      <a:pt x="983" y="782"/>
                      <a:pt x="962" y="825"/>
                    </a:cubicBezTo>
                    <a:cubicBezTo>
                      <a:pt x="937" y="862"/>
                      <a:pt x="925" y="862"/>
                      <a:pt x="851" y="924"/>
                    </a:cubicBezTo>
                    <a:cubicBezTo>
                      <a:pt x="790" y="973"/>
                      <a:pt x="691" y="973"/>
                      <a:pt x="716" y="1022"/>
                    </a:cubicBezTo>
                    <a:cubicBezTo>
                      <a:pt x="735" y="1051"/>
                      <a:pt x="746" y="1080"/>
                      <a:pt x="734" y="1080"/>
                    </a:cubicBezTo>
                    <a:cubicBezTo>
                      <a:pt x="730" y="1080"/>
                      <a:pt x="724" y="1077"/>
                      <a:pt x="716" y="1072"/>
                    </a:cubicBezTo>
                    <a:cubicBezTo>
                      <a:pt x="691" y="1063"/>
                      <a:pt x="682" y="1038"/>
                      <a:pt x="657" y="1038"/>
                    </a:cubicBezTo>
                    <a:cubicBezTo>
                      <a:pt x="645" y="1038"/>
                      <a:pt x="628" y="1043"/>
                      <a:pt x="605" y="1059"/>
                    </a:cubicBezTo>
                    <a:cubicBezTo>
                      <a:pt x="531" y="1096"/>
                      <a:pt x="457" y="1133"/>
                      <a:pt x="371" y="1158"/>
                    </a:cubicBezTo>
                    <a:cubicBezTo>
                      <a:pt x="342" y="1158"/>
                      <a:pt x="318" y="1150"/>
                      <a:pt x="303" y="1150"/>
                    </a:cubicBezTo>
                    <a:cubicBezTo>
                      <a:pt x="291" y="1150"/>
                      <a:pt x="284" y="1154"/>
                      <a:pt x="284" y="1170"/>
                    </a:cubicBezTo>
                    <a:cubicBezTo>
                      <a:pt x="272" y="1219"/>
                      <a:pt x="210" y="1466"/>
                      <a:pt x="173" y="1577"/>
                    </a:cubicBezTo>
                    <a:cubicBezTo>
                      <a:pt x="186" y="1749"/>
                      <a:pt x="210" y="1922"/>
                      <a:pt x="260" y="2082"/>
                    </a:cubicBezTo>
                    <a:cubicBezTo>
                      <a:pt x="272" y="2193"/>
                      <a:pt x="272" y="2316"/>
                      <a:pt x="235" y="2415"/>
                    </a:cubicBezTo>
                    <a:cubicBezTo>
                      <a:pt x="161" y="2526"/>
                      <a:pt x="87" y="2636"/>
                      <a:pt x="38" y="2760"/>
                    </a:cubicBezTo>
                    <a:cubicBezTo>
                      <a:pt x="13" y="2871"/>
                      <a:pt x="1" y="2981"/>
                      <a:pt x="26" y="3092"/>
                    </a:cubicBezTo>
                    <a:cubicBezTo>
                      <a:pt x="63" y="3142"/>
                      <a:pt x="161" y="3228"/>
                      <a:pt x="124" y="3314"/>
                    </a:cubicBezTo>
                    <a:cubicBezTo>
                      <a:pt x="87" y="3388"/>
                      <a:pt x="75" y="3388"/>
                      <a:pt x="87" y="3450"/>
                    </a:cubicBezTo>
                    <a:cubicBezTo>
                      <a:pt x="100" y="3573"/>
                      <a:pt x="161" y="3684"/>
                      <a:pt x="235" y="3782"/>
                    </a:cubicBezTo>
                    <a:cubicBezTo>
                      <a:pt x="310" y="3836"/>
                      <a:pt x="366" y="3898"/>
                      <a:pt x="459" y="3898"/>
                    </a:cubicBezTo>
                    <a:cubicBezTo>
                      <a:pt x="474" y="3898"/>
                      <a:pt x="490" y="3897"/>
                      <a:pt x="506" y="3893"/>
                    </a:cubicBezTo>
                    <a:cubicBezTo>
                      <a:pt x="605" y="3869"/>
                      <a:pt x="703" y="3844"/>
                      <a:pt x="790" y="3807"/>
                    </a:cubicBezTo>
                    <a:cubicBezTo>
                      <a:pt x="851" y="3782"/>
                      <a:pt x="1011" y="3536"/>
                      <a:pt x="1073" y="3228"/>
                    </a:cubicBezTo>
                    <a:cubicBezTo>
                      <a:pt x="1135" y="2895"/>
                      <a:pt x="1208" y="2562"/>
                      <a:pt x="1319" y="2230"/>
                    </a:cubicBezTo>
                    <a:cubicBezTo>
                      <a:pt x="1406" y="1983"/>
                      <a:pt x="1480" y="1725"/>
                      <a:pt x="1517" y="1466"/>
                    </a:cubicBezTo>
                    <a:cubicBezTo>
                      <a:pt x="1517" y="1306"/>
                      <a:pt x="1566" y="1306"/>
                      <a:pt x="1566" y="1256"/>
                    </a:cubicBezTo>
                    <a:cubicBezTo>
                      <a:pt x="1566" y="1207"/>
                      <a:pt x="1529" y="1084"/>
                      <a:pt x="1529" y="1022"/>
                    </a:cubicBezTo>
                    <a:cubicBezTo>
                      <a:pt x="1529" y="987"/>
                      <a:pt x="1554" y="958"/>
                      <a:pt x="1578" y="958"/>
                    </a:cubicBezTo>
                    <a:cubicBezTo>
                      <a:pt x="1587" y="958"/>
                      <a:pt x="1596" y="963"/>
                      <a:pt x="1603" y="973"/>
                    </a:cubicBezTo>
                    <a:cubicBezTo>
                      <a:pt x="1623" y="1014"/>
                      <a:pt x="1652" y="1081"/>
                      <a:pt x="1676" y="1081"/>
                    </a:cubicBezTo>
                    <a:cubicBezTo>
                      <a:pt x="1680" y="1081"/>
                      <a:pt x="1685" y="1078"/>
                      <a:pt x="1689" y="1072"/>
                    </a:cubicBezTo>
                    <a:cubicBezTo>
                      <a:pt x="1714" y="998"/>
                      <a:pt x="1726" y="911"/>
                      <a:pt x="1714" y="837"/>
                    </a:cubicBezTo>
                    <a:cubicBezTo>
                      <a:pt x="1677" y="751"/>
                      <a:pt x="1677" y="529"/>
                      <a:pt x="1627" y="406"/>
                    </a:cubicBezTo>
                    <a:cubicBezTo>
                      <a:pt x="1590" y="295"/>
                      <a:pt x="1541" y="184"/>
                      <a:pt x="1492" y="86"/>
                    </a:cubicBezTo>
                    <a:cubicBezTo>
                      <a:pt x="1453" y="47"/>
                      <a:pt x="1430" y="1"/>
                      <a:pt x="1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3862800" y="4434725"/>
                <a:ext cx="13200" cy="9650"/>
              </a:xfrm>
              <a:custGeom>
                <a:rect b="b" l="l" r="r" t="t"/>
                <a:pathLst>
                  <a:path extrusionOk="0" h="386" w="528">
                    <a:moveTo>
                      <a:pt x="132" y="0"/>
                    </a:moveTo>
                    <a:cubicBezTo>
                      <a:pt x="120" y="0"/>
                      <a:pt x="109" y="5"/>
                      <a:pt x="99" y="15"/>
                    </a:cubicBezTo>
                    <a:cubicBezTo>
                      <a:pt x="75" y="64"/>
                      <a:pt x="1" y="138"/>
                      <a:pt x="99" y="225"/>
                    </a:cubicBezTo>
                    <a:cubicBezTo>
                      <a:pt x="198" y="298"/>
                      <a:pt x="259" y="286"/>
                      <a:pt x="284" y="335"/>
                    </a:cubicBezTo>
                    <a:cubicBezTo>
                      <a:pt x="321" y="360"/>
                      <a:pt x="370" y="385"/>
                      <a:pt x="432" y="385"/>
                    </a:cubicBezTo>
                    <a:cubicBezTo>
                      <a:pt x="435" y="385"/>
                      <a:pt x="438" y="386"/>
                      <a:pt x="442" y="386"/>
                    </a:cubicBezTo>
                    <a:cubicBezTo>
                      <a:pt x="487" y="386"/>
                      <a:pt x="527" y="308"/>
                      <a:pt x="481" y="261"/>
                    </a:cubicBezTo>
                    <a:cubicBezTo>
                      <a:pt x="383" y="212"/>
                      <a:pt x="296" y="151"/>
                      <a:pt x="235" y="77"/>
                    </a:cubicBezTo>
                    <a:cubicBezTo>
                      <a:pt x="199" y="32"/>
                      <a:pt x="163" y="0"/>
                      <a:pt x="1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3801200" y="4447075"/>
                <a:ext cx="13275" cy="9500"/>
              </a:xfrm>
              <a:custGeom>
                <a:rect b="b" l="l" r="r" t="t"/>
                <a:pathLst>
                  <a:path extrusionOk="0" h="380" w="531">
                    <a:moveTo>
                      <a:pt x="153" y="1"/>
                    </a:moveTo>
                    <a:cubicBezTo>
                      <a:pt x="36" y="1"/>
                      <a:pt x="24" y="103"/>
                      <a:pt x="13" y="162"/>
                    </a:cubicBezTo>
                    <a:cubicBezTo>
                      <a:pt x="0" y="236"/>
                      <a:pt x="62" y="322"/>
                      <a:pt x="173" y="371"/>
                    </a:cubicBezTo>
                    <a:cubicBezTo>
                      <a:pt x="184" y="377"/>
                      <a:pt x="197" y="379"/>
                      <a:pt x="211" y="379"/>
                    </a:cubicBezTo>
                    <a:cubicBezTo>
                      <a:pt x="315" y="379"/>
                      <a:pt x="471" y="229"/>
                      <a:pt x="493" y="174"/>
                    </a:cubicBezTo>
                    <a:cubicBezTo>
                      <a:pt x="530" y="112"/>
                      <a:pt x="321" y="14"/>
                      <a:pt x="173" y="2"/>
                    </a:cubicBezTo>
                    <a:cubicBezTo>
                      <a:pt x="166" y="1"/>
                      <a:pt x="159" y="1"/>
                      <a:pt x="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3931500" y="4395725"/>
                <a:ext cx="10500" cy="5875"/>
              </a:xfrm>
              <a:custGeom>
                <a:rect b="b" l="l" r="r" t="t"/>
                <a:pathLst>
                  <a:path extrusionOk="0" h="235" w="420">
                    <a:moveTo>
                      <a:pt x="179" y="1"/>
                    </a:moveTo>
                    <a:cubicBezTo>
                      <a:pt x="139" y="1"/>
                      <a:pt x="99" y="4"/>
                      <a:pt x="62" y="10"/>
                    </a:cubicBezTo>
                    <a:cubicBezTo>
                      <a:pt x="0" y="35"/>
                      <a:pt x="50" y="170"/>
                      <a:pt x="74" y="220"/>
                    </a:cubicBezTo>
                    <a:cubicBezTo>
                      <a:pt x="82" y="230"/>
                      <a:pt x="100" y="235"/>
                      <a:pt x="123" y="235"/>
                    </a:cubicBezTo>
                    <a:cubicBezTo>
                      <a:pt x="209" y="235"/>
                      <a:pt x="371" y="177"/>
                      <a:pt x="419" y="158"/>
                    </a:cubicBezTo>
                    <a:cubicBezTo>
                      <a:pt x="419" y="158"/>
                      <a:pt x="321" y="35"/>
                      <a:pt x="296" y="10"/>
                    </a:cubicBezTo>
                    <a:cubicBezTo>
                      <a:pt x="259" y="4"/>
                      <a:pt x="219"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4169200" y="4381825"/>
                <a:ext cx="12450" cy="6250"/>
              </a:xfrm>
              <a:custGeom>
                <a:rect b="b" l="l" r="r" t="t"/>
                <a:pathLst>
                  <a:path extrusionOk="0" h="250" w="498">
                    <a:moveTo>
                      <a:pt x="255" y="1"/>
                    </a:moveTo>
                    <a:cubicBezTo>
                      <a:pt x="243" y="1"/>
                      <a:pt x="230" y="4"/>
                      <a:pt x="214" y="12"/>
                    </a:cubicBezTo>
                    <a:cubicBezTo>
                      <a:pt x="152" y="24"/>
                      <a:pt x="140" y="86"/>
                      <a:pt x="66" y="135"/>
                    </a:cubicBezTo>
                    <a:cubicBezTo>
                      <a:pt x="0" y="168"/>
                      <a:pt x="169" y="250"/>
                      <a:pt x="276" y="250"/>
                    </a:cubicBezTo>
                    <a:cubicBezTo>
                      <a:pt x="289" y="250"/>
                      <a:pt x="302" y="249"/>
                      <a:pt x="312" y="246"/>
                    </a:cubicBezTo>
                    <a:cubicBezTo>
                      <a:pt x="386" y="209"/>
                      <a:pt x="436" y="147"/>
                      <a:pt x="473" y="86"/>
                    </a:cubicBezTo>
                    <a:cubicBezTo>
                      <a:pt x="497" y="20"/>
                      <a:pt x="478" y="9"/>
                      <a:pt x="437" y="9"/>
                    </a:cubicBezTo>
                    <a:cubicBezTo>
                      <a:pt x="416" y="9"/>
                      <a:pt x="390" y="12"/>
                      <a:pt x="362" y="12"/>
                    </a:cubicBezTo>
                    <a:cubicBezTo>
                      <a:pt x="304" y="12"/>
                      <a:pt x="280" y="1"/>
                      <a:pt x="2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3889150" y="4281450"/>
                <a:ext cx="16800" cy="7275"/>
              </a:xfrm>
              <a:custGeom>
                <a:rect b="b" l="l" r="r" t="t"/>
                <a:pathLst>
                  <a:path extrusionOk="0" h="291" w="672">
                    <a:moveTo>
                      <a:pt x="446" y="0"/>
                    </a:moveTo>
                    <a:cubicBezTo>
                      <a:pt x="431" y="0"/>
                      <a:pt x="413" y="6"/>
                      <a:pt x="388" y="22"/>
                    </a:cubicBezTo>
                    <a:cubicBezTo>
                      <a:pt x="339" y="72"/>
                      <a:pt x="277" y="96"/>
                      <a:pt x="203" y="109"/>
                    </a:cubicBezTo>
                    <a:cubicBezTo>
                      <a:pt x="166" y="121"/>
                      <a:pt x="93" y="232"/>
                      <a:pt x="43" y="232"/>
                    </a:cubicBezTo>
                    <a:cubicBezTo>
                      <a:pt x="1" y="232"/>
                      <a:pt x="22" y="286"/>
                      <a:pt x="99" y="286"/>
                    </a:cubicBezTo>
                    <a:cubicBezTo>
                      <a:pt x="112" y="286"/>
                      <a:pt x="126" y="285"/>
                      <a:pt x="142" y="281"/>
                    </a:cubicBezTo>
                    <a:cubicBezTo>
                      <a:pt x="175" y="288"/>
                      <a:pt x="209" y="291"/>
                      <a:pt x="243" y="291"/>
                    </a:cubicBezTo>
                    <a:cubicBezTo>
                      <a:pt x="336" y="291"/>
                      <a:pt x="430" y="268"/>
                      <a:pt x="511" y="232"/>
                    </a:cubicBezTo>
                    <a:cubicBezTo>
                      <a:pt x="610" y="158"/>
                      <a:pt x="672" y="219"/>
                      <a:pt x="672" y="109"/>
                    </a:cubicBezTo>
                    <a:cubicBezTo>
                      <a:pt x="672" y="30"/>
                      <a:pt x="632" y="22"/>
                      <a:pt x="579" y="22"/>
                    </a:cubicBezTo>
                    <a:cubicBezTo>
                      <a:pt x="565" y="22"/>
                      <a:pt x="551" y="22"/>
                      <a:pt x="536" y="22"/>
                    </a:cubicBezTo>
                    <a:cubicBezTo>
                      <a:pt x="495" y="22"/>
                      <a:pt x="476" y="0"/>
                      <a:pt x="4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3867725" y="4286200"/>
                <a:ext cx="19400" cy="7850"/>
              </a:xfrm>
              <a:custGeom>
                <a:rect b="b" l="l" r="r" t="t"/>
                <a:pathLst>
                  <a:path extrusionOk="0" h="314" w="776">
                    <a:moveTo>
                      <a:pt x="659" y="1"/>
                    </a:moveTo>
                    <a:cubicBezTo>
                      <a:pt x="620" y="1"/>
                      <a:pt x="573" y="15"/>
                      <a:pt x="531" y="29"/>
                    </a:cubicBezTo>
                    <a:cubicBezTo>
                      <a:pt x="494" y="42"/>
                      <a:pt x="404" y="42"/>
                      <a:pt x="320" y="42"/>
                    </a:cubicBezTo>
                    <a:cubicBezTo>
                      <a:pt x="235" y="42"/>
                      <a:pt x="155" y="42"/>
                      <a:pt x="136" y="54"/>
                    </a:cubicBezTo>
                    <a:cubicBezTo>
                      <a:pt x="99" y="66"/>
                      <a:pt x="1" y="214"/>
                      <a:pt x="124" y="264"/>
                    </a:cubicBezTo>
                    <a:cubicBezTo>
                      <a:pt x="235" y="301"/>
                      <a:pt x="370" y="301"/>
                      <a:pt x="432" y="313"/>
                    </a:cubicBezTo>
                    <a:cubicBezTo>
                      <a:pt x="434" y="313"/>
                      <a:pt x="436" y="313"/>
                      <a:pt x="438" y="313"/>
                    </a:cubicBezTo>
                    <a:cubicBezTo>
                      <a:pt x="509" y="313"/>
                      <a:pt x="776" y="113"/>
                      <a:pt x="728" y="29"/>
                    </a:cubicBezTo>
                    <a:cubicBezTo>
                      <a:pt x="712" y="9"/>
                      <a:pt x="688" y="1"/>
                      <a:pt x="6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3856025" y="4292475"/>
                <a:ext cx="11425" cy="5875"/>
              </a:xfrm>
              <a:custGeom>
                <a:rect b="b" l="l" r="r" t="t"/>
                <a:pathLst>
                  <a:path extrusionOk="0" h="235" w="457">
                    <a:moveTo>
                      <a:pt x="99" y="0"/>
                    </a:moveTo>
                    <a:cubicBezTo>
                      <a:pt x="38" y="13"/>
                      <a:pt x="1" y="25"/>
                      <a:pt x="38" y="74"/>
                    </a:cubicBezTo>
                    <a:cubicBezTo>
                      <a:pt x="62" y="136"/>
                      <a:pt x="50" y="185"/>
                      <a:pt x="74" y="234"/>
                    </a:cubicBezTo>
                    <a:cubicBezTo>
                      <a:pt x="74" y="234"/>
                      <a:pt x="235" y="173"/>
                      <a:pt x="272" y="99"/>
                    </a:cubicBezTo>
                    <a:cubicBezTo>
                      <a:pt x="282" y="67"/>
                      <a:pt x="304" y="58"/>
                      <a:pt x="331" y="58"/>
                    </a:cubicBezTo>
                    <a:cubicBezTo>
                      <a:pt x="368" y="58"/>
                      <a:pt x="414" y="74"/>
                      <a:pt x="456" y="74"/>
                    </a:cubicBezTo>
                    <a:cubicBezTo>
                      <a:pt x="346" y="37"/>
                      <a:pt x="222" y="13"/>
                      <a:pt x="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3847550" y="4294350"/>
                <a:ext cx="8200" cy="5475"/>
              </a:xfrm>
              <a:custGeom>
                <a:rect b="b" l="l" r="r" t="t"/>
                <a:pathLst>
                  <a:path extrusionOk="0" h="219" w="328">
                    <a:moveTo>
                      <a:pt x="275" y="0"/>
                    </a:moveTo>
                    <a:cubicBezTo>
                      <a:pt x="238" y="0"/>
                      <a:pt x="184" y="11"/>
                      <a:pt x="130" y="11"/>
                    </a:cubicBezTo>
                    <a:cubicBezTo>
                      <a:pt x="44" y="11"/>
                      <a:pt x="81" y="48"/>
                      <a:pt x="32" y="135"/>
                    </a:cubicBezTo>
                    <a:cubicBezTo>
                      <a:pt x="1" y="188"/>
                      <a:pt x="66" y="218"/>
                      <a:pt x="140" y="218"/>
                    </a:cubicBezTo>
                    <a:cubicBezTo>
                      <a:pt x="185" y="218"/>
                      <a:pt x="233" y="207"/>
                      <a:pt x="266" y="184"/>
                    </a:cubicBezTo>
                    <a:cubicBezTo>
                      <a:pt x="303" y="147"/>
                      <a:pt x="315" y="85"/>
                      <a:pt x="327" y="36"/>
                    </a:cubicBezTo>
                    <a:cubicBezTo>
                      <a:pt x="327" y="8"/>
                      <a:pt x="307" y="0"/>
                      <a:pt x="2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3827650" y="4292850"/>
                <a:ext cx="7150" cy="4150"/>
              </a:xfrm>
              <a:custGeom>
                <a:rect b="b" l="l" r="r" t="t"/>
                <a:pathLst>
                  <a:path extrusionOk="0" h="166" w="286">
                    <a:moveTo>
                      <a:pt x="108" y="0"/>
                    </a:moveTo>
                    <a:cubicBezTo>
                      <a:pt x="71" y="0"/>
                      <a:pt x="57" y="60"/>
                      <a:pt x="27" y="121"/>
                    </a:cubicBezTo>
                    <a:cubicBezTo>
                      <a:pt x="0" y="154"/>
                      <a:pt x="31" y="166"/>
                      <a:pt x="76" y="166"/>
                    </a:cubicBezTo>
                    <a:cubicBezTo>
                      <a:pt x="115" y="166"/>
                      <a:pt x="165" y="157"/>
                      <a:pt x="199" y="145"/>
                    </a:cubicBezTo>
                    <a:cubicBezTo>
                      <a:pt x="285" y="133"/>
                      <a:pt x="199" y="47"/>
                      <a:pt x="138" y="10"/>
                    </a:cubicBezTo>
                    <a:cubicBezTo>
                      <a:pt x="126" y="3"/>
                      <a:pt x="117" y="0"/>
                      <a:pt x="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3794725" y="4285250"/>
                <a:ext cx="28050" cy="12225"/>
              </a:xfrm>
              <a:custGeom>
                <a:rect b="b" l="l" r="r" t="t"/>
                <a:pathLst>
                  <a:path extrusionOk="0" h="489" w="1122">
                    <a:moveTo>
                      <a:pt x="681" y="0"/>
                    </a:moveTo>
                    <a:cubicBezTo>
                      <a:pt x="627" y="0"/>
                      <a:pt x="588" y="43"/>
                      <a:pt x="506" y="43"/>
                    </a:cubicBezTo>
                    <a:cubicBezTo>
                      <a:pt x="407" y="43"/>
                      <a:pt x="567" y="104"/>
                      <a:pt x="641" y="154"/>
                    </a:cubicBezTo>
                    <a:cubicBezTo>
                      <a:pt x="703" y="203"/>
                      <a:pt x="604" y="178"/>
                      <a:pt x="543" y="228"/>
                    </a:cubicBezTo>
                    <a:cubicBezTo>
                      <a:pt x="456" y="265"/>
                      <a:pt x="370" y="277"/>
                      <a:pt x="284" y="277"/>
                    </a:cubicBezTo>
                    <a:cubicBezTo>
                      <a:pt x="271" y="274"/>
                      <a:pt x="257" y="272"/>
                      <a:pt x="242" y="272"/>
                    </a:cubicBezTo>
                    <a:cubicBezTo>
                      <a:pt x="203" y="272"/>
                      <a:pt x="160" y="284"/>
                      <a:pt x="124" y="302"/>
                    </a:cubicBezTo>
                    <a:cubicBezTo>
                      <a:pt x="87" y="314"/>
                      <a:pt x="210" y="314"/>
                      <a:pt x="259" y="314"/>
                    </a:cubicBezTo>
                    <a:cubicBezTo>
                      <a:pt x="321" y="314"/>
                      <a:pt x="259" y="363"/>
                      <a:pt x="198" y="363"/>
                    </a:cubicBezTo>
                    <a:cubicBezTo>
                      <a:pt x="148" y="363"/>
                      <a:pt x="99" y="351"/>
                      <a:pt x="50" y="339"/>
                    </a:cubicBezTo>
                    <a:cubicBezTo>
                      <a:pt x="1" y="339"/>
                      <a:pt x="1" y="388"/>
                      <a:pt x="1" y="437"/>
                    </a:cubicBezTo>
                    <a:cubicBezTo>
                      <a:pt x="1" y="474"/>
                      <a:pt x="5" y="484"/>
                      <a:pt x="16" y="484"/>
                    </a:cubicBezTo>
                    <a:cubicBezTo>
                      <a:pt x="24" y="484"/>
                      <a:pt x="35" y="479"/>
                      <a:pt x="50" y="474"/>
                    </a:cubicBezTo>
                    <a:cubicBezTo>
                      <a:pt x="87" y="474"/>
                      <a:pt x="99" y="425"/>
                      <a:pt x="185" y="425"/>
                    </a:cubicBezTo>
                    <a:cubicBezTo>
                      <a:pt x="272" y="425"/>
                      <a:pt x="222" y="474"/>
                      <a:pt x="247" y="486"/>
                    </a:cubicBezTo>
                    <a:cubicBezTo>
                      <a:pt x="251" y="488"/>
                      <a:pt x="256" y="489"/>
                      <a:pt x="262" y="489"/>
                    </a:cubicBezTo>
                    <a:cubicBezTo>
                      <a:pt x="299" y="489"/>
                      <a:pt x="377" y="462"/>
                      <a:pt x="420" y="462"/>
                    </a:cubicBezTo>
                    <a:cubicBezTo>
                      <a:pt x="469" y="462"/>
                      <a:pt x="493" y="425"/>
                      <a:pt x="432" y="388"/>
                    </a:cubicBezTo>
                    <a:cubicBezTo>
                      <a:pt x="404" y="371"/>
                      <a:pt x="409" y="364"/>
                      <a:pt x="429" y="364"/>
                    </a:cubicBezTo>
                    <a:cubicBezTo>
                      <a:pt x="454" y="364"/>
                      <a:pt x="502" y="374"/>
                      <a:pt x="543" y="388"/>
                    </a:cubicBezTo>
                    <a:cubicBezTo>
                      <a:pt x="552" y="389"/>
                      <a:pt x="561" y="390"/>
                      <a:pt x="568" y="390"/>
                    </a:cubicBezTo>
                    <a:cubicBezTo>
                      <a:pt x="618" y="390"/>
                      <a:pt x="623" y="357"/>
                      <a:pt x="666" y="314"/>
                    </a:cubicBezTo>
                    <a:cubicBezTo>
                      <a:pt x="699" y="281"/>
                      <a:pt x="737" y="276"/>
                      <a:pt x="810" y="276"/>
                    </a:cubicBezTo>
                    <a:cubicBezTo>
                      <a:pt x="847" y="276"/>
                      <a:pt x="892" y="277"/>
                      <a:pt x="949" y="277"/>
                    </a:cubicBezTo>
                    <a:cubicBezTo>
                      <a:pt x="986" y="277"/>
                      <a:pt x="1036" y="154"/>
                      <a:pt x="1085" y="154"/>
                    </a:cubicBezTo>
                    <a:cubicBezTo>
                      <a:pt x="1122" y="154"/>
                      <a:pt x="1036" y="92"/>
                      <a:pt x="949" y="80"/>
                    </a:cubicBezTo>
                    <a:cubicBezTo>
                      <a:pt x="875" y="67"/>
                      <a:pt x="851" y="67"/>
                      <a:pt x="826" y="67"/>
                    </a:cubicBezTo>
                    <a:cubicBezTo>
                      <a:pt x="814" y="67"/>
                      <a:pt x="789" y="43"/>
                      <a:pt x="715" y="6"/>
                    </a:cubicBezTo>
                    <a:cubicBezTo>
                      <a:pt x="703" y="2"/>
                      <a:pt x="692" y="0"/>
                      <a:pt x="6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3780875" y="4285675"/>
                <a:ext cx="23650" cy="7475"/>
              </a:xfrm>
              <a:custGeom>
                <a:rect b="b" l="l" r="r" t="t"/>
                <a:pathLst>
                  <a:path extrusionOk="0" h="299" w="946">
                    <a:moveTo>
                      <a:pt x="645" y="0"/>
                    </a:moveTo>
                    <a:cubicBezTo>
                      <a:pt x="602" y="0"/>
                      <a:pt x="587" y="88"/>
                      <a:pt x="505" y="100"/>
                    </a:cubicBezTo>
                    <a:cubicBezTo>
                      <a:pt x="431" y="112"/>
                      <a:pt x="345" y="137"/>
                      <a:pt x="271" y="137"/>
                    </a:cubicBezTo>
                    <a:cubicBezTo>
                      <a:pt x="197" y="137"/>
                      <a:pt x="136" y="137"/>
                      <a:pt x="74" y="161"/>
                    </a:cubicBezTo>
                    <a:cubicBezTo>
                      <a:pt x="0" y="198"/>
                      <a:pt x="173" y="211"/>
                      <a:pt x="234" y="211"/>
                    </a:cubicBezTo>
                    <a:cubicBezTo>
                      <a:pt x="296" y="211"/>
                      <a:pt x="308" y="223"/>
                      <a:pt x="345" y="285"/>
                    </a:cubicBezTo>
                    <a:cubicBezTo>
                      <a:pt x="352" y="294"/>
                      <a:pt x="358" y="298"/>
                      <a:pt x="362" y="298"/>
                    </a:cubicBezTo>
                    <a:cubicBezTo>
                      <a:pt x="380" y="298"/>
                      <a:pt x="382" y="230"/>
                      <a:pt x="431" y="211"/>
                    </a:cubicBezTo>
                    <a:cubicBezTo>
                      <a:pt x="493" y="186"/>
                      <a:pt x="555" y="174"/>
                      <a:pt x="616" y="161"/>
                    </a:cubicBezTo>
                    <a:lnTo>
                      <a:pt x="752" y="124"/>
                    </a:lnTo>
                    <a:cubicBezTo>
                      <a:pt x="801" y="124"/>
                      <a:pt x="826" y="149"/>
                      <a:pt x="875" y="174"/>
                    </a:cubicBezTo>
                    <a:cubicBezTo>
                      <a:pt x="889" y="181"/>
                      <a:pt x="901" y="184"/>
                      <a:pt x="910" y="184"/>
                    </a:cubicBezTo>
                    <a:cubicBezTo>
                      <a:pt x="935" y="184"/>
                      <a:pt x="945" y="163"/>
                      <a:pt x="937" y="137"/>
                    </a:cubicBezTo>
                    <a:cubicBezTo>
                      <a:pt x="937" y="100"/>
                      <a:pt x="937" y="87"/>
                      <a:pt x="838" y="50"/>
                    </a:cubicBezTo>
                    <a:cubicBezTo>
                      <a:pt x="727" y="26"/>
                      <a:pt x="715" y="13"/>
                      <a:pt x="653" y="1"/>
                    </a:cubicBezTo>
                    <a:cubicBezTo>
                      <a:pt x="650" y="0"/>
                      <a:pt x="648"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3844625" y="4287550"/>
                <a:ext cx="9300" cy="2200"/>
              </a:xfrm>
              <a:custGeom>
                <a:rect b="b" l="l" r="r" t="t"/>
                <a:pathLst>
                  <a:path extrusionOk="0" h="88" w="372">
                    <a:moveTo>
                      <a:pt x="185" y="0"/>
                    </a:moveTo>
                    <a:cubicBezTo>
                      <a:pt x="1" y="0"/>
                      <a:pt x="136" y="74"/>
                      <a:pt x="272" y="86"/>
                    </a:cubicBezTo>
                    <a:cubicBezTo>
                      <a:pt x="277" y="87"/>
                      <a:pt x="282" y="87"/>
                      <a:pt x="286" y="87"/>
                    </a:cubicBezTo>
                    <a:cubicBezTo>
                      <a:pt x="360" y="87"/>
                      <a:pt x="371" y="0"/>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3834125" y="4285375"/>
                <a:ext cx="15450" cy="3125"/>
              </a:xfrm>
              <a:custGeom>
                <a:rect b="b" l="l" r="r" t="t"/>
                <a:pathLst>
                  <a:path extrusionOk="0" h="125" w="618">
                    <a:moveTo>
                      <a:pt x="236" y="1"/>
                    </a:moveTo>
                    <a:cubicBezTo>
                      <a:pt x="0" y="1"/>
                      <a:pt x="227" y="125"/>
                      <a:pt x="333" y="125"/>
                    </a:cubicBezTo>
                    <a:cubicBezTo>
                      <a:pt x="338" y="125"/>
                      <a:pt x="342" y="125"/>
                      <a:pt x="347" y="124"/>
                    </a:cubicBezTo>
                    <a:cubicBezTo>
                      <a:pt x="618" y="99"/>
                      <a:pt x="482" y="13"/>
                      <a:pt x="2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3838150" y="4282400"/>
                <a:ext cx="22525" cy="5475"/>
              </a:xfrm>
              <a:custGeom>
                <a:rect b="b" l="l" r="r" t="t"/>
                <a:pathLst>
                  <a:path extrusionOk="0" h="219" w="901">
                    <a:moveTo>
                      <a:pt x="518" y="0"/>
                    </a:moveTo>
                    <a:cubicBezTo>
                      <a:pt x="471" y="0"/>
                      <a:pt x="432" y="21"/>
                      <a:pt x="358" y="21"/>
                    </a:cubicBezTo>
                    <a:cubicBezTo>
                      <a:pt x="329" y="17"/>
                      <a:pt x="301" y="16"/>
                      <a:pt x="272" y="16"/>
                    </a:cubicBezTo>
                    <a:cubicBezTo>
                      <a:pt x="214" y="16"/>
                      <a:pt x="157" y="21"/>
                      <a:pt x="99" y="21"/>
                    </a:cubicBezTo>
                    <a:cubicBezTo>
                      <a:pt x="1" y="34"/>
                      <a:pt x="149" y="58"/>
                      <a:pt x="223" y="71"/>
                    </a:cubicBezTo>
                    <a:cubicBezTo>
                      <a:pt x="309" y="108"/>
                      <a:pt x="383" y="132"/>
                      <a:pt x="469" y="144"/>
                    </a:cubicBezTo>
                    <a:cubicBezTo>
                      <a:pt x="543" y="157"/>
                      <a:pt x="642" y="218"/>
                      <a:pt x="703" y="218"/>
                    </a:cubicBezTo>
                    <a:cubicBezTo>
                      <a:pt x="765" y="218"/>
                      <a:pt x="740" y="169"/>
                      <a:pt x="789" y="169"/>
                    </a:cubicBezTo>
                    <a:cubicBezTo>
                      <a:pt x="851" y="169"/>
                      <a:pt x="789" y="95"/>
                      <a:pt x="740" y="83"/>
                    </a:cubicBezTo>
                    <a:cubicBezTo>
                      <a:pt x="679" y="58"/>
                      <a:pt x="900" y="71"/>
                      <a:pt x="876" y="58"/>
                    </a:cubicBezTo>
                    <a:cubicBezTo>
                      <a:pt x="839" y="46"/>
                      <a:pt x="629" y="21"/>
                      <a:pt x="568" y="9"/>
                    </a:cubicBezTo>
                    <a:cubicBezTo>
                      <a:pt x="549" y="3"/>
                      <a:pt x="533" y="0"/>
                      <a:pt x="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3861275" y="4286000"/>
                <a:ext cx="6175" cy="1875"/>
              </a:xfrm>
              <a:custGeom>
                <a:rect b="b" l="l" r="r" t="t"/>
                <a:pathLst>
                  <a:path extrusionOk="0" h="75" w="247">
                    <a:moveTo>
                      <a:pt x="62" y="0"/>
                    </a:moveTo>
                    <a:cubicBezTo>
                      <a:pt x="0" y="0"/>
                      <a:pt x="49" y="62"/>
                      <a:pt x="136" y="74"/>
                    </a:cubicBezTo>
                    <a:cubicBezTo>
                      <a:pt x="246" y="74"/>
                      <a:pt x="123"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3861700" y="4282975"/>
                <a:ext cx="2675" cy="2150"/>
              </a:xfrm>
              <a:custGeom>
                <a:rect b="b" l="l" r="r" t="t"/>
                <a:pathLst>
                  <a:path extrusionOk="0" h="86" w="107">
                    <a:moveTo>
                      <a:pt x="65" y="1"/>
                    </a:moveTo>
                    <a:cubicBezTo>
                      <a:pt x="35" y="1"/>
                      <a:pt x="0" y="14"/>
                      <a:pt x="8" y="35"/>
                    </a:cubicBezTo>
                    <a:cubicBezTo>
                      <a:pt x="20" y="48"/>
                      <a:pt x="45" y="60"/>
                      <a:pt x="57" y="72"/>
                    </a:cubicBezTo>
                    <a:cubicBezTo>
                      <a:pt x="66" y="81"/>
                      <a:pt x="74" y="85"/>
                      <a:pt x="80" y="85"/>
                    </a:cubicBezTo>
                    <a:cubicBezTo>
                      <a:pt x="99" y="85"/>
                      <a:pt x="106" y="51"/>
                      <a:pt x="106" y="23"/>
                    </a:cubicBezTo>
                    <a:cubicBezTo>
                      <a:pt x="106" y="7"/>
                      <a:pt x="87" y="1"/>
                      <a:pt x="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3847550" y="4276025"/>
                <a:ext cx="17750" cy="5375"/>
              </a:xfrm>
              <a:custGeom>
                <a:rect b="b" l="l" r="r" t="t"/>
                <a:pathLst>
                  <a:path extrusionOk="0" h="215" w="710">
                    <a:moveTo>
                      <a:pt x="433" y="0"/>
                    </a:moveTo>
                    <a:cubicBezTo>
                      <a:pt x="410" y="0"/>
                      <a:pt x="387" y="2"/>
                      <a:pt x="364" y="5"/>
                    </a:cubicBezTo>
                    <a:cubicBezTo>
                      <a:pt x="278" y="5"/>
                      <a:pt x="352" y="30"/>
                      <a:pt x="401" y="30"/>
                    </a:cubicBezTo>
                    <a:cubicBezTo>
                      <a:pt x="438" y="30"/>
                      <a:pt x="438" y="67"/>
                      <a:pt x="352" y="67"/>
                    </a:cubicBezTo>
                    <a:cubicBezTo>
                      <a:pt x="278" y="67"/>
                      <a:pt x="204" y="116"/>
                      <a:pt x="118" y="116"/>
                    </a:cubicBezTo>
                    <a:cubicBezTo>
                      <a:pt x="44" y="116"/>
                      <a:pt x="19" y="128"/>
                      <a:pt x="7" y="165"/>
                    </a:cubicBezTo>
                    <a:cubicBezTo>
                      <a:pt x="1" y="172"/>
                      <a:pt x="4" y="174"/>
                      <a:pt x="13" y="174"/>
                    </a:cubicBezTo>
                    <a:cubicBezTo>
                      <a:pt x="39" y="174"/>
                      <a:pt x="118" y="153"/>
                      <a:pt x="155" y="153"/>
                    </a:cubicBezTo>
                    <a:cubicBezTo>
                      <a:pt x="204" y="153"/>
                      <a:pt x="241" y="153"/>
                      <a:pt x="290" y="128"/>
                    </a:cubicBezTo>
                    <a:cubicBezTo>
                      <a:pt x="292" y="128"/>
                      <a:pt x="295" y="127"/>
                      <a:pt x="297" y="127"/>
                    </a:cubicBezTo>
                    <a:cubicBezTo>
                      <a:pt x="330" y="127"/>
                      <a:pt x="355" y="215"/>
                      <a:pt x="401" y="215"/>
                    </a:cubicBezTo>
                    <a:lnTo>
                      <a:pt x="487" y="215"/>
                    </a:lnTo>
                    <a:cubicBezTo>
                      <a:pt x="438" y="215"/>
                      <a:pt x="364" y="128"/>
                      <a:pt x="401" y="128"/>
                    </a:cubicBezTo>
                    <a:cubicBezTo>
                      <a:pt x="438" y="128"/>
                      <a:pt x="549" y="79"/>
                      <a:pt x="611" y="67"/>
                    </a:cubicBezTo>
                    <a:cubicBezTo>
                      <a:pt x="685" y="54"/>
                      <a:pt x="709" y="54"/>
                      <a:pt x="611" y="30"/>
                    </a:cubicBezTo>
                    <a:cubicBezTo>
                      <a:pt x="557" y="12"/>
                      <a:pt x="496"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3884750" y="4272750"/>
                <a:ext cx="13200" cy="1675"/>
              </a:xfrm>
              <a:custGeom>
                <a:rect b="b" l="l" r="r" t="t"/>
                <a:pathLst>
                  <a:path extrusionOk="0" h="67" w="528">
                    <a:moveTo>
                      <a:pt x="108" y="1"/>
                    </a:moveTo>
                    <a:cubicBezTo>
                      <a:pt x="1" y="1"/>
                      <a:pt x="279" y="67"/>
                      <a:pt x="384" y="67"/>
                    </a:cubicBezTo>
                    <a:cubicBezTo>
                      <a:pt x="399" y="67"/>
                      <a:pt x="410" y="65"/>
                      <a:pt x="416" y="62"/>
                    </a:cubicBezTo>
                    <a:cubicBezTo>
                      <a:pt x="527" y="13"/>
                      <a:pt x="24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3861875" y="4270250"/>
                <a:ext cx="7725" cy="1500"/>
              </a:xfrm>
              <a:custGeom>
                <a:rect b="b" l="l" r="r" t="t"/>
                <a:pathLst>
                  <a:path extrusionOk="0" h="60" w="309">
                    <a:moveTo>
                      <a:pt x="150" y="1"/>
                    </a:moveTo>
                    <a:cubicBezTo>
                      <a:pt x="77" y="1"/>
                      <a:pt x="1" y="6"/>
                      <a:pt x="1" y="39"/>
                    </a:cubicBezTo>
                    <a:cubicBezTo>
                      <a:pt x="1" y="55"/>
                      <a:pt x="26" y="59"/>
                      <a:pt x="58" y="59"/>
                    </a:cubicBezTo>
                    <a:cubicBezTo>
                      <a:pt x="101" y="59"/>
                      <a:pt x="157" y="51"/>
                      <a:pt x="185" y="51"/>
                    </a:cubicBezTo>
                    <a:cubicBezTo>
                      <a:pt x="222" y="51"/>
                      <a:pt x="309" y="2"/>
                      <a:pt x="247" y="2"/>
                    </a:cubicBezTo>
                    <a:cubicBezTo>
                      <a:pt x="222" y="2"/>
                      <a:pt x="187" y="1"/>
                      <a:pt x="1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3871725" y="4282375"/>
                <a:ext cx="11750" cy="2725"/>
              </a:xfrm>
              <a:custGeom>
                <a:rect b="b" l="l" r="r" t="t"/>
                <a:pathLst>
                  <a:path extrusionOk="0" h="109" w="470">
                    <a:moveTo>
                      <a:pt x="427" y="0"/>
                    </a:moveTo>
                    <a:cubicBezTo>
                      <a:pt x="361" y="0"/>
                      <a:pt x="192" y="20"/>
                      <a:pt x="112" y="47"/>
                    </a:cubicBezTo>
                    <a:cubicBezTo>
                      <a:pt x="1" y="84"/>
                      <a:pt x="161" y="109"/>
                      <a:pt x="297" y="109"/>
                    </a:cubicBezTo>
                    <a:cubicBezTo>
                      <a:pt x="469" y="109"/>
                      <a:pt x="383" y="35"/>
                      <a:pt x="445" y="10"/>
                    </a:cubicBezTo>
                    <a:cubicBezTo>
                      <a:pt x="462" y="3"/>
                      <a:pt x="452" y="0"/>
                      <a:pt x="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3865875" y="4299225"/>
                <a:ext cx="6700" cy="1925"/>
              </a:xfrm>
              <a:custGeom>
                <a:rect b="b" l="l" r="r" t="t"/>
                <a:pathLst>
                  <a:path extrusionOk="0" h="77" w="268">
                    <a:moveTo>
                      <a:pt x="117" y="0"/>
                    </a:moveTo>
                    <a:cubicBezTo>
                      <a:pt x="111" y="0"/>
                      <a:pt x="105" y="1"/>
                      <a:pt x="99" y="1"/>
                    </a:cubicBezTo>
                    <a:cubicBezTo>
                      <a:pt x="1" y="14"/>
                      <a:pt x="87" y="75"/>
                      <a:pt x="149" y="75"/>
                    </a:cubicBezTo>
                    <a:cubicBezTo>
                      <a:pt x="157" y="76"/>
                      <a:pt x="164" y="76"/>
                      <a:pt x="170" y="76"/>
                    </a:cubicBezTo>
                    <a:cubicBezTo>
                      <a:pt x="268" y="76"/>
                      <a:pt x="202" y="0"/>
                      <a:pt x="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3985450" y="4285300"/>
                <a:ext cx="9175" cy="2900"/>
              </a:xfrm>
              <a:custGeom>
                <a:rect b="b" l="l" r="r" t="t"/>
                <a:pathLst>
                  <a:path extrusionOk="0" h="116" w="367">
                    <a:moveTo>
                      <a:pt x="240" y="0"/>
                    </a:moveTo>
                    <a:cubicBezTo>
                      <a:pt x="188" y="0"/>
                      <a:pt x="126" y="8"/>
                      <a:pt x="85" y="28"/>
                    </a:cubicBezTo>
                    <a:cubicBezTo>
                      <a:pt x="0" y="75"/>
                      <a:pt x="44" y="115"/>
                      <a:pt x="119" y="115"/>
                    </a:cubicBezTo>
                    <a:cubicBezTo>
                      <a:pt x="143" y="115"/>
                      <a:pt x="169" y="111"/>
                      <a:pt x="196" y="102"/>
                    </a:cubicBezTo>
                    <a:cubicBezTo>
                      <a:pt x="196" y="102"/>
                      <a:pt x="270" y="65"/>
                      <a:pt x="331" y="28"/>
                    </a:cubicBezTo>
                    <a:cubicBezTo>
                      <a:pt x="367" y="14"/>
                      <a:pt x="312" y="0"/>
                      <a:pt x="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4050100" y="4281175"/>
                <a:ext cx="6800" cy="2125"/>
              </a:xfrm>
              <a:custGeom>
                <a:rect b="b" l="l" r="r" t="t"/>
                <a:pathLst>
                  <a:path extrusionOk="0" h="85" w="272">
                    <a:moveTo>
                      <a:pt x="121" y="1"/>
                    </a:moveTo>
                    <a:cubicBezTo>
                      <a:pt x="59" y="1"/>
                      <a:pt x="0" y="10"/>
                      <a:pt x="0" y="33"/>
                    </a:cubicBezTo>
                    <a:cubicBezTo>
                      <a:pt x="0" y="66"/>
                      <a:pt x="74" y="84"/>
                      <a:pt x="145" y="84"/>
                    </a:cubicBezTo>
                    <a:cubicBezTo>
                      <a:pt x="209" y="84"/>
                      <a:pt x="271" y="69"/>
                      <a:pt x="271" y="33"/>
                    </a:cubicBezTo>
                    <a:cubicBezTo>
                      <a:pt x="271" y="14"/>
                      <a:pt x="193" y="1"/>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3983250" y="4402150"/>
                <a:ext cx="6500" cy="4000"/>
              </a:xfrm>
              <a:custGeom>
                <a:rect b="b" l="l" r="r" t="t"/>
                <a:pathLst>
                  <a:path extrusionOk="0" h="160" w="260">
                    <a:moveTo>
                      <a:pt x="129" y="0"/>
                    </a:moveTo>
                    <a:cubicBezTo>
                      <a:pt x="100" y="0"/>
                      <a:pt x="75" y="19"/>
                      <a:pt x="50" y="61"/>
                    </a:cubicBezTo>
                    <a:cubicBezTo>
                      <a:pt x="0" y="135"/>
                      <a:pt x="136" y="160"/>
                      <a:pt x="210" y="160"/>
                    </a:cubicBezTo>
                    <a:cubicBezTo>
                      <a:pt x="259" y="160"/>
                      <a:pt x="210" y="24"/>
                      <a:pt x="173" y="12"/>
                    </a:cubicBezTo>
                    <a:cubicBezTo>
                      <a:pt x="157" y="4"/>
                      <a:pt x="143" y="0"/>
                      <a:pt x="1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4560200" y="5158325"/>
                <a:ext cx="9550" cy="5750"/>
              </a:xfrm>
              <a:custGeom>
                <a:rect b="b" l="l" r="r" t="t"/>
                <a:pathLst>
                  <a:path extrusionOk="0" h="230" w="382">
                    <a:moveTo>
                      <a:pt x="253" y="1"/>
                    </a:moveTo>
                    <a:cubicBezTo>
                      <a:pt x="247" y="1"/>
                      <a:pt x="241" y="1"/>
                      <a:pt x="234" y="2"/>
                    </a:cubicBezTo>
                    <a:cubicBezTo>
                      <a:pt x="136" y="2"/>
                      <a:pt x="0" y="88"/>
                      <a:pt x="62" y="150"/>
                    </a:cubicBezTo>
                    <a:cubicBezTo>
                      <a:pt x="110" y="189"/>
                      <a:pt x="214" y="229"/>
                      <a:pt x="288" y="229"/>
                    </a:cubicBezTo>
                    <a:cubicBezTo>
                      <a:pt x="329" y="229"/>
                      <a:pt x="361" y="217"/>
                      <a:pt x="370" y="187"/>
                    </a:cubicBezTo>
                    <a:cubicBezTo>
                      <a:pt x="381" y="83"/>
                      <a:pt x="339"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4569425" y="5149350"/>
                <a:ext cx="8975" cy="5525"/>
              </a:xfrm>
              <a:custGeom>
                <a:rect b="b" l="l" r="r" t="t"/>
                <a:pathLst>
                  <a:path extrusionOk="0" h="221" w="359">
                    <a:moveTo>
                      <a:pt x="327" y="0"/>
                    </a:moveTo>
                    <a:cubicBezTo>
                      <a:pt x="306" y="0"/>
                      <a:pt x="272" y="10"/>
                      <a:pt x="247" y="28"/>
                    </a:cubicBezTo>
                    <a:cubicBezTo>
                      <a:pt x="186" y="77"/>
                      <a:pt x="1" y="139"/>
                      <a:pt x="13" y="201"/>
                    </a:cubicBezTo>
                    <a:cubicBezTo>
                      <a:pt x="16" y="215"/>
                      <a:pt x="25" y="221"/>
                      <a:pt x="38" y="221"/>
                    </a:cubicBezTo>
                    <a:cubicBezTo>
                      <a:pt x="80" y="221"/>
                      <a:pt x="160" y="164"/>
                      <a:pt x="198" y="164"/>
                    </a:cubicBezTo>
                    <a:cubicBezTo>
                      <a:pt x="247" y="164"/>
                      <a:pt x="358" y="102"/>
                      <a:pt x="346" y="90"/>
                    </a:cubicBezTo>
                    <a:cubicBezTo>
                      <a:pt x="334" y="77"/>
                      <a:pt x="297" y="65"/>
                      <a:pt x="334" y="28"/>
                    </a:cubicBezTo>
                    <a:cubicBezTo>
                      <a:pt x="358" y="10"/>
                      <a:pt x="349"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3567400" y="4713200"/>
                <a:ext cx="6175" cy="13600"/>
              </a:xfrm>
              <a:custGeom>
                <a:rect b="b" l="l" r="r" t="t"/>
                <a:pathLst>
                  <a:path extrusionOk="0" h="544" w="247">
                    <a:moveTo>
                      <a:pt x="207" y="0"/>
                    </a:moveTo>
                    <a:cubicBezTo>
                      <a:pt x="165" y="0"/>
                      <a:pt x="56" y="119"/>
                      <a:pt x="25" y="212"/>
                    </a:cubicBezTo>
                    <a:cubicBezTo>
                      <a:pt x="0" y="323"/>
                      <a:pt x="37" y="446"/>
                      <a:pt x="136" y="520"/>
                    </a:cubicBezTo>
                    <a:cubicBezTo>
                      <a:pt x="155" y="536"/>
                      <a:pt x="167" y="543"/>
                      <a:pt x="176" y="543"/>
                    </a:cubicBezTo>
                    <a:cubicBezTo>
                      <a:pt x="210" y="543"/>
                      <a:pt x="168" y="419"/>
                      <a:pt x="198" y="360"/>
                    </a:cubicBezTo>
                    <a:cubicBezTo>
                      <a:pt x="235" y="249"/>
                      <a:pt x="247" y="125"/>
                      <a:pt x="222" y="15"/>
                    </a:cubicBezTo>
                    <a:cubicBezTo>
                      <a:pt x="220" y="5"/>
                      <a:pt x="215" y="0"/>
                      <a:pt x="2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3564925" y="4728475"/>
                <a:ext cx="9900" cy="18300"/>
              </a:xfrm>
              <a:custGeom>
                <a:rect b="b" l="l" r="r" t="t"/>
                <a:pathLst>
                  <a:path extrusionOk="0" h="732" w="396">
                    <a:moveTo>
                      <a:pt x="285" y="0"/>
                    </a:moveTo>
                    <a:cubicBezTo>
                      <a:pt x="279" y="0"/>
                      <a:pt x="271" y="3"/>
                      <a:pt x="260" y="7"/>
                    </a:cubicBezTo>
                    <a:cubicBezTo>
                      <a:pt x="190" y="37"/>
                      <a:pt x="137" y="123"/>
                      <a:pt x="93" y="123"/>
                    </a:cubicBezTo>
                    <a:cubicBezTo>
                      <a:pt x="82" y="123"/>
                      <a:pt x="72" y="118"/>
                      <a:pt x="62" y="106"/>
                    </a:cubicBezTo>
                    <a:cubicBezTo>
                      <a:pt x="34" y="70"/>
                      <a:pt x="18" y="43"/>
                      <a:pt x="9" y="43"/>
                    </a:cubicBezTo>
                    <a:cubicBezTo>
                      <a:pt x="3" y="43"/>
                      <a:pt x="1" y="57"/>
                      <a:pt x="1" y="94"/>
                    </a:cubicBezTo>
                    <a:cubicBezTo>
                      <a:pt x="1" y="180"/>
                      <a:pt x="50" y="192"/>
                      <a:pt x="50" y="303"/>
                    </a:cubicBezTo>
                    <a:cubicBezTo>
                      <a:pt x="50" y="414"/>
                      <a:pt x="99" y="525"/>
                      <a:pt x="99" y="599"/>
                    </a:cubicBezTo>
                    <a:cubicBezTo>
                      <a:pt x="89" y="669"/>
                      <a:pt x="96" y="732"/>
                      <a:pt x="125" y="732"/>
                    </a:cubicBezTo>
                    <a:cubicBezTo>
                      <a:pt x="132" y="732"/>
                      <a:pt x="140" y="729"/>
                      <a:pt x="149" y="722"/>
                    </a:cubicBezTo>
                    <a:cubicBezTo>
                      <a:pt x="198" y="673"/>
                      <a:pt x="358" y="673"/>
                      <a:pt x="370" y="525"/>
                    </a:cubicBezTo>
                    <a:cubicBezTo>
                      <a:pt x="370" y="377"/>
                      <a:pt x="395" y="94"/>
                      <a:pt x="346" y="94"/>
                    </a:cubicBezTo>
                    <a:cubicBezTo>
                      <a:pt x="271" y="94"/>
                      <a:pt x="326"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3589200" y="4752375"/>
                <a:ext cx="19800" cy="11100"/>
              </a:xfrm>
              <a:custGeom>
                <a:rect b="b" l="l" r="r" t="t"/>
                <a:pathLst>
                  <a:path extrusionOk="0" h="444" w="792">
                    <a:moveTo>
                      <a:pt x="730" y="0"/>
                    </a:moveTo>
                    <a:cubicBezTo>
                      <a:pt x="669" y="0"/>
                      <a:pt x="484" y="49"/>
                      <a:pt x="422" y="49"/>
                    </a:cubicBezTo>
                    <a:cubicBezTo>
                      <a:pt x="361" y="49"/>
                      <a:pt x="299" y="12"/>
                      <a:pt x="225" y="12"/>
                    </a:cubicBezTo>
                    <a:cubicBezTo>
                      <a:pt x="213" y="12"/>
                      <a:pt x="196" y="12"/>
                      <a:pt x="177" y="12"/>
                    </a:cubicBezTo>
                    <a:cubicBezTo>
                      <a:pt x="103" y="12"/>
                      <a:pt x="1" y="20"/>
                      <a:pt x="40" y="99"/>
                    </a:cubicBezTo>
                    <a:cubicBezTo>
                      <a:pt x="89" y="197"/>
                      <a:pt x="114" y="210"/>
                      <a:pt x="237" y="234"/>
                    </a:cubicBezTo>
                    <a:cubicBezTo>
                      <a:pt x="373" y="259"/>
                      <a:pt x="508" y="444"/>
                      <a:pt x="595" y="444"/>
                    </a:cubicBezTo>
                    <a:cubicBezTo>
                      <a:pt x="681" y="444"/>
                      <a:pt x="718" y="419"/>
                      <a:pt x="693" y="370"/>
                    </a:cubicBezTo>
                    <a:cubicBezTo>
                      <a:pt x="669" y="320"/>
                      <a:pt x="582" y="247"/>
                      <a:pt x="632" y="197"/>
                    </a:cubicBezTo>
                    <a:cubicBezTo>
                      <a:pt x="669" y="148"/>
                      <a:pt x="792" y="0"/>
                      <a:pt x="7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3703550" y="4771950"/>
                <a:ext cx="14550" cy="8150"/>
              </a:xfrm>
              <a:custGeom>
                <a:rect b="b" l="l" r="r" t="t"/>
                <a:pathLst>
                  <a:path extrusionOk="0" h="326" w="582">
                    <a:moveTo>
                      <a:pt x="577" y="0"/>
                    </a:moveTo>
                    <a:lnTo>
                      <a:pt x="577" y="0"/>
                    </a:lnTo>
                    <a:cubicBezTo>
                      <a:pt x="577" y="0"/>
                      <a:pt x="574" y="2"/>
                      <a:pt x="567" y="6"/>
                    </a:cubicBezTo>
                    <a:cubicBezTo>
                      <a:pt x="481" y="67"/>
                      <a:pt x="382" y="104"/>
                      <a:pt x="284" y="117"/>
                    </a:cubicBezTo>
                    <a:cubicBezTo>
                      <a:pt x="210" y="129"/>
                      <a:pt x="136" y="166"/>
                      <a:pt x="62" y="203"/>
                    </a:cubicBezTo>
                    <a:cubicBezTo>
                      <a:pt x="0" y="240"/>
                      <a:pt x="136" y="326"/>
                      <a:pt x="185" y="326"/>
                    </a:cubicBezTo>
                    <a:cubicBezTo>
                      <a:pt x="247" y="326"/>
                      <a:pt x="345" y="215"/>
                      <a:pt x="432" y="215"/>
                    </a:cubicBezTo>
                    <a:cubicBezTo>
                      <a:pt x="530" y="215"/>
                      <a:pt x="469" y="178"/>
                      <a:pt x="419" y="154"/>
                    </a:cubicBezTo>
                    <a:cubicBezTo>
                      <a:pt x="386" y="131"/>
                      <a:pt x="581" y="0"/>
                      <a:pt x="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3651775" y="4772975"/>
                <a:ext cx="18175" cy="5050"/>
              </a:xfrm>
              <a:custGeom>
                <a:rect b="b" l="l" r="r" t="t"/>
                <a:pathLst>
                  <a:path extrusionOk="0" h="202" w="727">
                    <a:moveTo>
                      <a:pt x="47" y="0"/>
                    </a:moveTo>
                    <a:cubicBezTo>
                      <a:pt x="0" y="0"/>
                      <a:pt x="58" y="56"/>
                      <a:pt x="137" y="113"/>
                    </a:cubicBezTo>
                    <a:cubicBezTo>
                      <a:pt x="191" y="166"/>
                      <a:pt x="263" y="201"/>
                      <a:pt x="338" y="201"/>
                    </a:cubicBezTo>
                    <a:cubicBezTo>
                      <a:pt x="349" y="201"/>
                      <a:pt x="360" y="200"/>
                      <a:pt x="371" y="199"/>
                    </a:cubicBezTo>
                    <a:cubicBezTo>
                      <a:pt x="433" y="186"/>
                      <a:pt x="482" y="186"/>
                      <a:pt x="544" y="186"/>
                    </a:cubicBezTo>
                    <a:cubicBezTo>
                      <a:pt x="618" y="186"/>
                      <a:pt x="679" y="100"/>
                      <a:pt x="716" y="76"/>
                    </a:cubicBezTo>
                    <a:cubicBezTo>
                      <a:pt x="725" y="69"/>
                      <a:pt x="727" y="67"/>
                      <a:pt x="722" y="67"/>
                    </a:cubicBezTo>
                    <a:cubicBezTo>
                      <a:pt x="709" y="67"/>
                      <a:pt x="642" y="88"/>
                      <a:pt x="568" y="88"/>
                    </a:cubicBezTo>
                    <a:cubicBezTo>
                      <a:pt x="482" y="88"/>
                      <a:pt x="383" y="26"/>
                      <a:pt x="273" y="26"/>
                    </a:cubicBezTo>
                    <a:cubicBezTo>
                      <a:pt x="211" y="26"/>
                      <a:pt x="137" y="14"/>
                      <a:pt x="63" y="2"/>
                    </a:cubicBezTo>
                    <a:cubicBezTo>
                      <a:pt x="57" y="1"/>
                      <a:pt x="51" y="0"/>
                      <a:pt x="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3643475" y="4567350"/>
                <a:ext cx="9050" cy="6625"/>
              </a:xfrm>
              <a:custGeom>
                <a:rect b="b" l="l" r="r" t="t"/>
                <a:pathLst>
                  <a:path extrusionOk="0" h="265" w="362">
                    <a:moveTo>
                      <a:pt x="310" y="0"/>
                    </a:moveTo>
                    <a:cubicBezTo>
                      <a:pt x="266" y="0"/>
                      <a:pt x="190" y="13"/>
                      <a:pt x="124" y="33"/>
                    </a:cubicBezTo>
                    <a:cubicBezTo>
                      <a:pt x="1" y="70"/>
                      <a:pt x="38" y="21"/>
                      <a:pt x="62" y="218"/>
                    </a:cubicBezTo>
                    <a:cubicBezTo>
                      <a:pt x="68" y="251"/>
                      <a:pt x="79" y="265"/>
                      <a:pt x="94" y="265"/>
                    </a:cubicBezTo>
                    <a:cubicBezTo>
                      <a:pt x="150" y="265"/>
                      <a:pt x="263" y="72"/>
                      <a:pt x="321" y="33"/>
                    </a:cubicBezTo>
                    <a:cubicBezTo>
                      <a:pt x="361" y="10"/>
                      <a:pt x="348"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3642875" y="4563250"/>
                <a:ext cx="7725" cy="3000"/>
              </a:xfrm>
              <a:custGeom>
                <a:rect b="b" l="l" r="r" t="t"/>
                <a:pathLst>
                  <a:path extrusionOk="0" h="120" w="309">
                    <a:moveTo>
                      <a:pt x="230" y="0"/>
                    </a:moveTo>
                    <a:cubicBezTo>
                      <a:pt x="191" y="0"/>
                      <a:pt x="134" y="21"/>
                      <a:pt x="86" y="37"/>
                    </a:cubicBezTo>
                    <a:cubicBezTo>
                      <a:pt x="0" y="49"/>
                      <a:pt x="136" y="86"/>
                      <a:pt x="197" y="111"/>
                    </a:cubicBezTo>
                    <a:cubicBezTo>
                      <a:pt x="218" y="117"/>
                      <a:pt x="235" y="120"/>
                      <a:pt x="247" y="120"/>
                    </a:cubicBezTo>
                    <a:cubicBezTo>
                      <a:pt x="309" y="120"/>
                      <a:pt x="281" y="55"/>
                      <a:pt x="271" y="24"/>
                    </a:cubicBezTo>
                    <a:cubicBezTo>
                      <a:pt x="267" y="7"/>
                      <a:pt x="251" y="0"/>
                      <a:pt x="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3622475" y="4574650"/>
                <a:ext cx="4400" cy="10550"/>
              </a:xfrm>
              <a:custGeom>
                <a:rect b="b" l="l" r="r" t="t"/>
                <a:pathLst>
                  <a:path extrusionOk="0" h="422" w="176">
                    <a:moveTo>
                      <a:pt x="169" y="1"/>
                    </a:moveTo>
                    <a:cubicBezTo>
                      <a:pt x="138" y="1"/>
                      <a:pt x="15" y="171"/>
                      <a:pt x="15" y="246"/>
                    </a:cubicBezTo>
                    <a:cubicBezTo>
                      <a:pt x="15" y="323"/>
                      <a:pt x="0" y="421"/>
                      <a:pt x="17" y="421"/>
                    </a:cubicBezTo>
                    <a:cubicBezTo>
                      <a:pt x="22" y="421"/>
                      <a:pt x="29" y="413"/>
                      <a:pt x="40" y="394"/>
                    </a:cubicBezTo>
                    <a:cubicBezTo>
                      <a:pt x="102" y="283"/>
                      <a:pt x="151" y="147"/>
                      <a:pt x="175" y="12"/>
                    </a:cubicBezTo>
                    <a:cubicBezTo>
                      <a:pt x="175" y="4"/>
                      <a:pt x="173"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3630775" y="4549300"/>
                <a:ext cx="4100" cy="3575"/>
              </a:xfrm>
              <a:custGeom>
                <a:rect b="b" l="l" r="r" t="t"/>
                <a:pathLst>
                  <a:path extrusionOk="0" h="143" w="164">
                    <a:moveTo>
                      <a:pt x="140" y="1"/>
                    </a:moveTo>
                    <a:cubicBezTo>
                      <a:pt x="112" y="1"/>
                      <a:pt x="64" y="30"/>
                      <a:pt x="28" y="65"/>
                    </a:cubicBezTo>
                    <a:cubicBezTo>
                      <a:pt x="0" y="93"/>
                      <a:pt x="44" y="143"/>
                      <a:pt x="93" y="143"/>
                    </a:cubicBezTo>
                    <a:cubicBezTo>
                      <a:pt x="109" y="143"/>
                      <a:pt x="125" y="138"/>
                      <a:pt x="139" y="126"/>
                    </a:cubicBezTo>
                    <a:cubicBezTo>
                      <a:pt x="164" y="90"/>
                      <a:pt x="164" y="65"/>
                      <a:pt x="164" y="16"/>
                    </a:cubicBezTo>
                    <a:cubicBezTo>
                      <a:pt x="160" y="5"/>
                      <a:pt x="152" y="1"/>
                      <a:pt x="1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3581950" y="4594225"/>
                <a:ext cx="7950" cy="11175"/>
              </a:xfrm>
              <a:custGeom>
                <a:rect b="b" l="l" r="r" t="t"/>
                <a:pathLst>
                  <a:path extrusionOk="0" h="447" w="318">
                    <a:moveTo>
                      <a:pt x="303" y="0"/>
                    </a:moveTo>
                    <a:cubicBezTo>
                      <a:pt x="301" y="0"/>
                      <a:pt x="297" y="6"/>
                      <a:pt x="293" y="18"/>
                    </a:cubicBezTo>
                    <a:cubicBezTo>
                      <a:pt x="293" y="57"/>
                      <a:pt x="261" y="130"/>
                      <a:pt x="229" y="130"/>
                    </a:cubicBezTo>
                    <a:cubicBezTo>
                      <a:pt x="222" y="130"/>
                      <a:pt x="214" y="126"/>
                      <a:pt x="207" y="116"/>
                    </a:cubicBezTo>
                    <a:cubicBezTo>
                      <a:pt x="176" y="85"/>
                      <a:pt x="146" y="21"/>
                      <a:pt x="122" y="21"/>
                    </a:cubicBezTo>
                    <a:cubicBezTo>
                      <a:pt x="117" y="21"/>
                      <a:pt x="113" y="24"/>
                      <a:pt x="108" y="30"/>
                    </a:cubicBezTo>
                    <a:cubicBezTo>
                      <a:pt x="86" y="52"/>
                      <a:pt x="55" y="93"/>
                      <a:pt x="31" y="93"/>
                    </a:cubicBezTo>
                    <a:cubicBezTo>
                      <a:pt x="28" y="93"/>
                      <a:pt x="25" y="93"/>
                      <a:pt x="22" y="91"/>
                    </a:cubicBezTo>
                    <a:cubicBezTo>
                      <a:pt x="20" y="90"/>
                      <a:pt x="17" y="90"/>
                      <a:pt x="16" y="90"/>
                    </a:cubicBezTo>
                    <a:cubicBezTo>
                      <a:pt x="0" y="90"/>
                      <a:pt x="12" y="134"/>
                      <a:pt x="34" y="178"/>
                    </a:cubicBezTo>
                    <a:cubicBezTo>
                      <a:pt x="71" y="227"/>
                      <a:pt x="96" y="289"/>
                      <a:pt x="133" y="338"/>
                    </a:cubicBezTo>
                    <a:cubicBezTo>
                      <a:pt x="195" y="387"/>
                      <a:pt x="219" y="412"/>
                      <a:pt x="256" y="436"/>
                    </a:cubicBezTo>
                    <a:cubicBezTo>
                      <a:pt x="263" y="443"/>
                      <a:pt x="267" y="446"/>
                      <a:pt x="270" y="446"/>
                    </a:cubicBezTo>
                    <a:cubicBezTo>
                      <a:pt x="281" y="446"/>
                      <a:pt x="259" y="388"/>
                      <a:pt x="269" y="338"/>
                    </a:cubicBezTo>
                    <a:cubicBezTo>
                      <a:pt x="281" y="276"/>
                      <a:pt x="318" y="264"/>
                      <a:pt x="318" y="190"/>
                    </a:cubicBezTo>
                    <a:cubicBezTo>
                      <a:pt x="318" y="138"/>
                      <a:pt x="318"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3574800" y="4598325"/>
                <a:ext cx="7400" cy="7000"/>
              </a:xfrm>
              <a:custGeom>
                <a:rect b="b" l="l" r="r" t="t"/>
                <a:pathLst>
                  <a:path extrusionOk="0" h="280" w="296">
                    <a:moveTo>
                      <a:pt x="74" y="1"/>
                    </a:moveTo>
                    <a:cubicBezTo>
                      <a:pt x="51" y="1"/>
                      <a:pt x="34" y="41"/>
                      <a:pt x="25" y="88"/>
                    </a:cubicBezTo>
                    <a:cubicBezTo>
                      <a:pt x="0" y="137"/>
                      <a:pt x="49" y="162"/>
                      <a:pt x="99" y="199"/>
                    </a:cubicBezTo>
                    <a:cubicBezTo>
                      <a:pt x="126" y="226"/>
                      <a:pt x="126" y="261"/>
                      <a:pt x="135" y="261"/>
                    </a:cubicBezTo>
                    <a:cubicBezTo>
                      <a:pt x="138" y="261"/>
                      <a:pt x="142" y="257"/>
                      <a:pt x="148" y="248"/>
                    </a:cubicBezTo>
                    <a:cubicBezTo>
                      <a:pt x="152" y="242"/>
                      <a:pt x="156" y="240"/>
                      <a:pt x="160" y="240"/>
                    </a:cubicBezTo>
                    <a:cubicBezTo>
                      <a:pt x="177" y="240"/>
                      <a:pt x="199" y="279"/>
                      <a:pt x="222" y="279"/>
                    </a:cubicBezTo>
                    <a:cubicBezTo>
                      <a:pt x="230" y="279"/>
                      <a:pt x="238" y="274"/>
                      <a:pt x="247" y="260"/>
                    </a:cubicBezTo>
                    <a:cubicBezTo>
                      <a:pt x="296" y="211"/>
                      <a:pt x="234" y="112"/>
                      <a:pt x="222" y="63"/>
                    </a:cubicBezTo>
                    <a:cubicBezTo>
                      <a:pt x="197" y="1"/>
                      <a:pt x="148" y="38"/>
                      <a:pt x="99" y="14"/>
                    </a:cubicBezTo>
                    <a:cubicBezTo>
                      <a:pt x="90" y="5"/>
                      <a:pt x="82"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3530700" y="4738200"/>
                <a:ext cx="6725" cy="4825"/>
              </a:xfrm>
              <a:custGeom>
                <a:rect b="b" l="l" r="r" t="t"/>
                <a:pathLst>
                  <a:path extrusionOk="0" h="193" w="269">
                    <a:moveTo>
                      <a:pt x="190" y="0"/>
                    </a:moveTo>
                    <a:cubicBezTo>
                      <a:pt x="162" y="0"/>
                      <a:pt x="78" y="85"/>
                      <a:pt x="27" y="136"/>
                    </a:cubicBezTo>
                    <a:cubicBezTo>
                      <a:pt x="0" y="152"/>
                      <a:pt x="1" y="156"/>
                      <a:pt x="15" y="156"/>
                    </a:cubicBezTo>
                    <a:cubicBezTo>
                      <a:pt x="32" y="156"/>
                      <a:pt x="73" y="148"/>
                      <a:pt x="101" y="148"/>
                    </a:cubicBezTo>
                    <a:cubicBezTo>
                      <a:pt x="162" y="148"/>
                      <a:pt x="150" y="160"/>
                      <a:pt x="175" y="185"/>
                    </a:cubicBezTo>
                    <a:cubicBezTo>
                      <a:pt x="178" y="190"/>
                      <a:pt x="182" y="192"/>
                      <a:pt x="186" y="192"/>
                    </a:cubicBezTo>
                    <a:cubicBezTo>
                      <a:pt x="217" y="192"/>
                      <a:pt x="268" y="99"/>
                      <a:pt x="236" y="99"/>
                    </a:cubicBezTo>
                    <a:cubicBezTo>
                      <a:pt x="230" y="100"/>
                      <a:pt x="224" y="100"/>
                      <a:pt x="219" y="100"/>
                    </a:cubicBezTo>
                    <a:cubicBezTo>
                      <a:pt x="167" y="100"/>
                      <a:pt x="188" y="46"/>
                      <a:pt x="199" y="13"/>
                    </a:cubicBezTo>
                    <a:cubicBezTo>
                      <a:pt x="199" y="4"/>
                      <a:pt x="196" y="0"/>
                      <a:pt x="1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3473450" y="4569550"/>
                <a:ext cx="6500" cy="6725"/>
              </a:xfrm>
              <a:custGeom>
                <a:rect b="b" l="l" r="r" t="t"/>
                <a:pathLst>
                  <a:path extrusionOk="0" h="269" w="260">
                    <a:moveTo>
                      <a:pt x="205" y="1"/>
                    </a:moveTo>
                    <a:cubicBezTo>
                      <a:pt x="151" y="1"/>
                      <a:pt x="59" y="132"/>
                      <a:pt x="37" y="154"/>
                    </a:cubicBezTo>
                    <a:cubicBezTo>
                      <a:pt x="0" y="191"/>
                      <a:pt x="37" y="204"/>
                      <a:pt x="62" y="253"/>
                    </a:cubicBezTo>
                    <a:cubicBezTo>
                      <a:pt x="70" y="265"/>
                      <a:pt x="76" y="269"/>
                      <a:pt x="83" y="269"/>
                    </a:cubicBezTo>
                    <a:cubicBezTo>
                      <a:pt x="96" y="269"/>
                      <a:pt x="107" y="249"/>
                      <a:pt x="124" y="241"/>
                    </a:cubicBezTo>
                    <a:cubicBezTo>
                      <a:pt x="148" y="228"/>
                      <a:pt x="148" y="191"/>
                      <a:pt x="173" y="167"/>
                    </a:cubicBezTo>
                    <a:cubicBezTo>
                      <a:pt x="198" y="142"/>
                      <a:pt x="259" y="56"/>
                      <a:pt x="222" y="6"/>
                    </a:cubicBezTo>
                    <a:cubicBezTo>
                      <a:pt x="217" y="3"/>
                      <a:pt x="211"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3475300" y="4578875"/>
                <a:ext cx="4950" cy="3800"/>
              </a:xfrm>
              <a:custGeom>
                <a:rect b="b" l="l" r="r" t="t"/>
                <a:pathLst>
                  <a:path extrusionOk="0" h="152" w="198">
                    <a:moveTo>
                      <a:pt x="145" y="0"/>
                    </a:moveTo>
                    <a:cubicBezTo>
                      <a:pt x="139" y="0"/>
                      <a:pt x="130" y="3"/>
                      <a:pt x="111" y="15"/>
                    </a:cubicBezTo>
                    <a:cubicBezTo>
                      <a:pt x="74" y="52"/>
                      <a:pt x="0" y="52"/>
                      <a:pt x="50" y="89"/>
                    </a:cubicBezTo>
                    <a:cubicBezTo>
                      <a:pt x="87" y="117"/>
                      <a:pt x="103" y="152"/>
                      <a:pt x="124" y="152"/>
                    </a:cubicBezTo>
                    <a:cubicBezTo>
                      <a:pt x="131" y="152"/>
                      <a:pt x="139" y="148"/>
                      <a:pt x="148" y="139"/>
                    </a:cubicBezTo>
                    <a:cubicBezTo>
                      <a:pt x="197" y="102"/>
                      <a:pt x="185" y="3"/>
                      <a:pt x="161" y="3"/>
                    </a:cubicBezTo>
                    <a:cubicBezTo>
                      <a:pt x="154" y="3"/>
                      <a:pt x="151"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3480225" y="4582325"/>
                <a:ext cx="2500" cy="1250"/>
              </a:xfrm>
              <a:custGeom>
                <a:rect b="b" l="l" r="r" t="t"/>
                <a:pathLst>
                  <a:path extrusionOk="0" h="50" w="100">
                    <a:moveTo>
                      <a:pt x="74" y="1"/>
                    </a:moveTo>
                    <a:cubicBezTo>
                      <a:pt x="37" y="1"/>
                      <a:pt x="0" y="38"/>
                      <a:pt x="37" y="50"/>
                    </a:cubicBezTo>
                    <a:cubicBezTo>
                      <a:pt x="62" y="50"/>
                      <a:pt x="99" y="1"/>
                      <a:pt x="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3479500" y="4586625"/>
                <a:ext cx="1900" cy="2525"/>
              </a:xfrm>
              <a:custGeom>
                <a:rect b="b" l="l" r="r" t="t"/>
                <a:pathLst>
                  <a:path extrusionOk="0" h="101" w="76">
                    <a:moveTo>
                      <a:pt x="68" y="0"/>
                    </a:moveTo>
                    <a:cubicBezTo>
                      <a:pt x="68" y="0"/>
                      <a:pt x="67" y="0"/>
                      <a:pt x="66" y="1"/>
                    </a:cubicBezTo>
                    <a:cubicBezTo>
                      <a:pt x="55" y="24"/>
                      <a:pt x="0" y="101"/>
                      <a:pt x="23" y="101"/>
                    </a:cubicBezTo>
                    <a:cubicBezTo>
                      <a:pt x="25" y="101"/>
                      <a:pt x="27" y="101"/>
                      <a:pt x="29" y="100"/>
                    </a:cubicBezTo>
                    <a:cubicBezTo>
                      <a:pt x="53" y="88"/>
                      <a:pt x="76"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3480225" y="4589725"/>
                <a:ext cx="2500" cy="1250"/>
              </a:xfrm>
              <a:custGeom>
                <a:rect b="b" l="l" r="r" t="t"/>
                <a:pathLst>
                  <a:path extrusionOk="0" h="50" w="100">
                    <a:moveTo>
                      <a:pt x="62" y="0"/>
                    </a:moveTo>
                    <a:cubicBezTo>
                      <a:pt x="25" y="0"/>
                      <a:pt x="0" y="50"/>
                      <a:pt x="37" y="50"/>
                    </a:cubicBezTo>
                    <a:cubicBezTo>
                      <a:pt x="74" y="50"/>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3489150" y="4610325"/>
                <a:ext cx="900" cy="2525"/>
              </a:xfrm>
              <a:custGeom>
                <a:rect b="b" l="l" r="r" t="t"/>
                <a:pathLst>
                  <a:path extrusionOk="0" h="101" w="36">
                    <a:moveTo>
                      <a:pt x="27" y="1"/>
                    </a:moveTo>
                    <a:cubicBezTo>
                      <a:pt x="27" y="1"/>
                      <a:pt x="26" y="1"/>
                      <a:pt x="25" y="2"/>
                    </a:cubicBezTo>
                    <a:cubicBezTo>
                      <a:pt x="1" y="51"/>
                      <a:pt x="1" y="88"/>
                      <a:pt x="1" y="100"/>
                    </a:cubicBezTo>
                    <a:cubicBezTo>
                      <a:pt x="12" y="100"/>
                      <a:pt x="35" y="1"/>
                      <a:pt x="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3506725" y="4548250"/>
                <a:ext cx="2775" cy="4300"/>
              </a:xfrm>
              <a:custGeom>
                <a:rect b="b" l="l" r="r" t="t"/>
                <a:pathLst>
                  <a:path extrusionOk="0" h="172" w="111">
                    <a:moveTo>
                      <a:pt x="105" y="0"/>
                    </a:moveTo>
                    <a:cubicBezTo>
                      <a:pt x="94" y="0"/>
                      <a:pt x="72" y="35"/>
                      <a:pt x="37" y="70"/>
                    </a:cubicBezTo>
                    <a:cubicBezTo>
                      <a:pt x="0" y="119"/>
                      <a:pt x="37" y="144"/>
                      <a:pt x="74" y="168"/>
                    </a:cubicBezTo>
                    <a:cubicBezTo>
                      <a:pt x="77" y="171"/>
                      <a:pt x="80" y="171"/>
                      <a:pt x="82" y="171"/>
                    </a:cubicBezTo>
                    <a:cubicBezTo>
                      <a:pt x="111" y="171"/>
                      <a:pt x="111" y="55"/>
                      <a:pt x="111" y="21"/>
                    </a:cubicBezTo>
                    <a:cubicBezTo>
                      <a:pt x="111" y="6"/>
                      <a:pt x="109" y="0"/>
                      <a:pt x="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3163250" y="5426750"/>
                <a:ext cx="6800" cy="5475"/>
              </a:xfrm>
              <a:custGeom>
                <a:rect b="b" l="l" r="r" t="t"/>
                <a:pathLst>
                  <a:path extrusionOk="0" h="219" w="272">
                    <a:moveTo>
                      <a:pt x="81" y="1"/>
                    </a:moveTo>
                    <a:cubicBezTo>
                      <a:pt x="74" y="1"/>
                      <a:pt x="68" y="3"/>
                      <a:pt x="62" y="9"/>
                    </a:cubicBezTo>
                    <a:cubicBezTo>
                      <a:pt x="38" y="21"/>
                      <a:pt x="25" y="34"/>
                      <a:pt x="13" y="95"/>
                    </a:cubicBezTo>
                    <a:cubicBezTo>
                      <a:pt x="1" y="157"/>
                      <a:pt x="13" y="218"/>
                      <a:pt x="87" y="218"/>
                    </a:cubicBezTo>
                    <a:cubicBezTo>
                      <a:pt x="149" y="206"/>
                      <a:pt x="272" y="71"/>
                      <a:pt x="235" y="46"/>
                    </a:cubicBezTo>
                    <a:cubicBezTo>
                      <a:pt x="232" y="43"/>
                      <a:pt x="228" y="41"/>
                      <a:pt x="225" y="41"/>
                    </a:cubicBezTo>
                    <a:cubicBezTo>
                      <a:pt x="210" y="41"/>
                      <a:pt x="194" y="74"/>
                      <a:pt x="178" y="74"/>
                    </a:cubicBezTo>
                    <a:cubicBezTo>
                      <a:pt x="172" y="74"/>
                      <a:pt x="167" y="70"/>
                      <a:pt x="161" y="58"/>
                    </a:cubicBezTo>
                    <a:cubicBezTo>
                      <a:pt x="132" y="30"/>
                      <a:pt x="104"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3158250" y="5430650"/>
                <a:ext cx="7200" cy="3775"/>
              </a:xfrm>
              <a:custGeom>
                <a:rect b="b" l="l" r="r" t="t"/>
                <a:pathLst>
                  <a:path extrusionOk="0" h="151" w="288">
                    <a:moveTo>
                      <a:pt x="156" y="0"/>
                    </a:moveTo>
                    <a:cubicBezTo>
                      <a:pt x="140" y="0"/>
                      <a:pt x="105" y="35"/>
                      <a:pt x="78" y="62"/>
                    </a:cubicBezTo>
                    <a:cubicBezTo>
                      <a:pt x="55" y="85"/>
                      <a:pt x="0" y="150"/>
                      <a:pt x="41" y="150"/>
                    </a:cubicBezTo>
                    <a:cubicBezTo>
                      <a:pt x="44" y="150"/>
                      <a:pt x="48" y="150"/>
                      <a:pt x="53" y="149"/>
                    </a:cubicBezTo>
                    <a:cubicBezTo>
                      <a:pt x="115" y="149"/>
                      <a:pt x="287" y="124"/>
                      <a:pt x="225" y="87"/>
                    </a:cubicBezTo>
                    <a:cubicBezTo>
                      <a:pt x="176" y="50"/>
                      <a:pt x="164" y="38"/>
                      <a:pt x="164" y="13"/>
                    </a:cubicBezTo>
                    <a:cubicBezTo>
                      <a:pt x="164" y="4"/>
                      <a:pt x="161" y="0"/>
                      <a:pt x="1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3150225" y="5426475"/>
                <a:ext cx="11175" cy="8325"/>
              </a:xfrm>
              <a:custGeom>
                <a:rect b="b" l="l" r="r" t="t"/>
                <a:pathLst>
                  <a:path extrusionOk="0" h="333" w="447">
                    <a:moveTo>
                      <a:pt x="263" y="1"/>
                    </a:moveTo>
                    <a:cubicBezTo>
                      <a:pt x="262" y="1"/>
                      <a:pt x="258" y="3"/>
                      <a:pt x="251" y="8"/>
                    </a:cubicBezTo>
                    <a:cubicBezTo>
                      <a:pt x="226" y="20"/>
                      <a:pt x="189" y="32"/>
                      <a:pt x="152" y="32"/>
                    </a:cubicBezTo>
                    <a:cubicBezTo>
                      <a:pt x="128" y="32"/>
                      <a:pt x="103" y="45"/>
                      <a:pt x="152" y="69"/>
                    </a:cubicBezTo>
                    <a:cubicBezTo>
                      <a:pt x="214" y="94"/>
                      <a:pt x="251" y="119"/>
                      <a:pt x="201" y="131"/>
                    </a:cubicBezTo>
                    <a:cubicBezTo>
                      <a:pt x="152" y="131"/>
                      <a:pt x="91" y="131"/>
                      <a:pt x="115" y="143"/>
                    </a:cubicBezTo>
                    <a:cubicBezTo>
                      <a:pt x="140" y="168"/>
                      <a:pt x="189" y="205"/>
                      <a:pt x="140" y="242"/>
                    </a:cubicBezTo>
                    <a:cubicBezTo>
                      <a:pt x="106" y="255"/>
                      <a:pt x="87" y="265"/>
                      <a:pt x="73" y="265"/>
                    </a:cubicBezTo>
                    <a:cubicBezTo>
                      <a:pt x="61" y="265"/>
                      <a:pt x="52" y="258"/>
                      <a:pt x="41" y="242"/>
                    </a:cubicBezTo>
                    <a:cubicBezTo>
                      <a:pt x="31" y="221"/>
                      <a:pt x="19" y="211"/>
                      <a:pt x="11" y="211"/>
                    </a:cubicBezTo>
                    <a:cubicBezTo>
                      <a:pt x="1" y="211"/>
                      <a:pt x="0" y="230"/>
                      <a:pt x="29" y="266"/>
                    </a:cubicBezTo>
                    <a:cubicBezTo>
                      <a:pt x="58" y="314"/>
                      <a:pt x="57" y="332"/>
                      <a:pt x="89" y="332"/>
                    </a:cubicBezTo>
                    <a:cubicBezTo>
                      <a:pt x="99" y="332"/>
                      <a:pt x="111" y="331"/>
                      <a:pt x="128" y="328"/>
                    </a:cubicBezTo>
                    <a:cubicBezTo>
                      <a:pt x="189" y="328"/>
                      <a:pt x="251" y="303"/>
                      <a:pt x="288" y="254"/>
                    </a:cubicBezTo>
                    <a:cubicBezTo>
                      <a:pt x="345" y="208"/>
                      <a:pt x="447" y="42"/>
                      <a:pt x="408" y="42"/>
                    </a:cubicBezTo>
                    <a:cubicBezTo>
                      <a:pt x="406" y="42"/>
                      <a:pt x="402" y="43"/>
                      <a:pt x="399" y="45"/>
                    </a:cubicBezTo>
                    <a:cubicBezTo>
                      <a:pt x="358" y="69"/>
                      <a:pt x="329" y="88"/>
                      <a:pt x="303" y="88"/>
                    </a:cubicBezTo>
                    <a:cubicBezTo>
                      <a:pt x="289" y="88"/>
                      <a:pt x="276" y="82"/>
                      <a:pt x="263" y="69"/>
                    </a:cubicBezTo>
                    <a:cubicBezTo>
                      <a:pt x="243" y="39"/>
                      <a:pt x="272" y="1"/>
                      <a:pt x="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3075475" y="5438350"/>
                <a:ext cx="15425" cy="6125"/>
              </a:xfrm>
              <a:custGeom>
                <a:rect b="b" l="l" r="r" t="t"/>
                <a:pathLst>
                  <a:path extrusionOk="0" h="245" w="617">
                    <a:moveTo>
                      <a:pt x="181" y="0"/>
                    </a:moveTo>
                    <a:cubicBezTo>
                      <a:pt x="169" y="0"/>
                      <a:pt x="157" y="4"/>
                      <a:pt x="148" y="13"/>
                    </a:cubicBezTo>
                    <a:cubicBezTo>
                      <a:pt x="123" y="50"/>
                      <a:pt x="111" y="87"/>
                      <a:pt x="86" y="87"/>
                    </a:cubicBezTo>
                    <a:cubicBezTo>
                      <a:pt x="49" y="87"/>
                      <a:pt x="0" y="112"/>
                      <a:pt x="62" y="124"/>
                    </a:cubicBezTo>
                    <a:cubicBezTo>
                      <a:pt x="123" y="149"/>
                      <a:pt x="86" y="161"/>
                      <a:pt x="111" y="198"/>
                    </a:cubicBezTo>
                    <a:cubicBezTo>
                      <a:pt x="148" y="223"/>
                      <a:pt x="123" y="235"/>
                      <a:pt x="173" y="235"/>
                    </a:cubicBezTo>
                    <a:cubicBezTo>
                      <a:pt x="197" y="241"/>
                      <a:pt x="222" y="244"/>
                      <a:pt x="245" y="244"/>
                    </a:cubicBezTo>
                    <a:cubicBezTo>
                      <a:pt x="268" y="244"/>
                      <a:pt x="290" y="241"/>
                      <a:pt x="308" y="235"/>
                    </a:cubicBezTo>
                    <a:cubicBezTo>
                      <a:pt x="370" y="223"/>
                      <a:pt x="616" y="87"/>
                      <a:pt x="505" y="87"/>
                    </a:cubicBezTo>
                    <a:cubicBezTo>
                      <a:pt x="468" y="87"/>
                      <a:pt x="505" y="38"/>
                      <a:pt x="444" y="38"/>
                    </a:cubicBezTo>
                    <a:cubicBezTo>
                      <a:pt x="370" y="38"/>
                      <a:pt x="358" y="50"/>
                      <a:pt x="321" y="50"/>
                    </a:cubicBezTo>
                    <a:cubicBezTo>
                      <a:pt x="291" y="50"/>
                      <a:pt x="270" y="63"/>
                      <a:pt x="256" y="63"/>
                    </a:cubicBezTo>
                    <a:cubicBezTo>
                      <a:pt x="246" y="63"/>
                      <a:pt x="239" y="58"/>
                      <a:pt x="234" y="38"/>
                    </a:cubicBezTo>
                    <a:cubicBezTo>
                      <a:pt x="226" y="14"/>
                      <a:pt x="203" y="0"/>
                      <a:pt x="1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3074300" y="5446250"/>
                <a:ext cx="10750" cy="6625"/>
              </a:xfrm>
              <a:custGeom>
                <a:rect b="b" l="l" r="r" t="t"/>
                <a:pathLst>
                  <a:path extrusionOk="0" h="265" w="430">
                    <a:moveTo>
                      <a:pt x="77" y="0"/>
                    </a:moveTo>
                    <a:cubicBezTo>
                      <a:pt x="33" y="0"/>
                      <a:pt x="0" y="9"/>
                      <a:pt x="35" y="18"/>
                    </a:cubicBezTo>
                    <a:cubicBezTo>
                      <a:pt x="96" y="42"/>
                      <a:pt x="133" y="104"/>
                      <a:pt x="133" y="128"/>
                    </a:cubicBezTo>
                    <a:cubicBezTo>
                      <a:pt x="122" y="162"/>
                      <a:pt x="81" y="255"/>
                      <a:pt x="100" y="255"/>
                    </a:cubicBezTo>
                    <a:cubicBezTo>
                      <a:pt x="102" y="255"/>
                      <a:pt x="105" y="254"/>
                      <a:pt x="109" y="252"/>
                    </a:cubicBezTo>
                    <a:cubicBezTo>
                      <a:pt x="141" y="241"/>
                      <a:pt x="182" y="212"/>
                      <a:pt x="192" y="212"/>
                    </a:cubicBezTo>
                    <a:cubicBezTo>
                      <a:pt x="194" y="212"/>
                      <a:pt x="195" y="213"/>
                      <a:pt x="195" y="215"/>
                    </a:cubicBezTo>
                    <a:cubicBezTo>
                      <a:pt x="195" y="233"/>
                      <a:pt x="202" y="265"/>
                      <a:pt x="221" y="265"/>
                    </a:cubicBezTo>
                    <a:cubicBezTo>
                      <a:pt x="227" y="265"/>
                      <a:pt x="235" y="261"/>
                      <a:pt x="244" y="252"/>
                    </a:cubicBezTo>
                    <a:cubicBezTo>
                      <a:pt x="257" y="239"/>
                      <a:pt x="294" y="227"/>
                      <a:pt x="331" y="227"/>
                    </a:cubicBezTo>
                    <a:cubicBezTo>
                      <a:pt x="368" y="227"/>
                      <a:pt x="429" y="153"/>
                      <a:pt x="380" y="116"/>
                    </a:cubicBezTo>
                    <a:cubicBezTo>
                      <a:pt x="318" y="54"/>
                      <a:pt x="355" y="54"/>
                      <a:pt x="281" y="54"/>
                    </a:cubicBezTo>
                    <a:cubicBezTo>
                      <a:pt x="232" y="42"/>
                      <a:pt x="183" y="30"/>
                      <a:pt x="133" y="5"/>
                    </a:cubicBezTo>
                    <a:cubicBezTo>
                      <a:pt x="115" y="2"/>
                      <a:pt x="95" y="0"/>
                      <a:pt x="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3072375" y="5434050"/>
                <a:ext cx="11125" cy="5225"/>
              </a:xfrm>
              <a:custGeom>
                <a:rect b="b" l="l" r="r" t="t"/>
                <a:pathLst>
                  <a:path extrusionOk="0" h="209" w="445">
                    <a:moveTo>
                      <a:pt x="346" y="0"/>
                    </a:moveTo>
                    <a:cubicBezTo>
                      <a:pt x="309" y="0"/>
                      <a:pt x="309" y="25"/>
                      <a:pt x="272" y="37"/>
                    </a:cubicBezTo>
                    <a:cubicBezTo>
                      <a:pt x="254" y="43"/>
                      <a:pt x="238" y="47"/>
                      <a:pt x="223" y="47"/>
                    </a:cubicBezTo>
                    <a:cubicBezTo>
                      <a:pt x="207" y="47"/>
                      <a:pt x="192" y="43"/>
                      <a:pt x="173" y="37"/>
                    </a:cubicBezTo>
                    <a:cubicBezTo>
                      <a:pt x="166" y="34"/>
                      <a:pt x="159" y="32"/>
                      <a:pt x="152" y="32"/>
                    </a:cubicBezTo>
                    <a:cubicBezTo>
                      <a:pt x="134" y="32"/>
                      <a:pt x="117" y="41"/>
                      <a:pt x="100" y="50"/>
                    </a:cubicBezTo>
                    <a:cubicBezTo>
                      <a:pt x="75" y="62"/>
                      <a:pt x="1" y="50"/>
                      <a:pt x="38" y="74"/>
                    </a:cubicBezTo>
                    <a:cubicBezTo>
                      <a:pt x="75" y="111"/>
                      <a:pt x="87" y="148"/>
                      <a:pt x="63" y="161"/>
                    </a:cubicBezTo>
                    <a:cubicBezTo>
                      <a:pt x="38" y="173"/>
                      <a:pt x="26" y="197"/>
                      <a:pt x="63" y="197"/>
                    </a:cubicBezTo>
                    <a:cubicBezTo>
                      <a:pt x="95" y="197"/>
                      <a:pt x="139" y="208"/>
                      <a:pt x="176" y="208"/>
                    </a:cubicBezTo>
                    <a:cubicBezTo>
                      <a:pt x="194" y="208"/>
                      <a:pt x="210" y="206"/>
                      <a:pt x="223" y="197"/>
                    </a:cubicBezTo>
                    <a:cubicBezTo>
                      <a:pt x="247" y="173"/>
                      <a:pt x="284" y="148"/>
                      <a:pt x="321" y="124"/>
                    </a:cubicBezTo>
                    <a:cubicBezTo>
                      <a:pt x="346" y="99"/>
                      <a:pt x="445" y="13"/>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3070550" y="5441125"/>
                <a:ext cx="7175" cy="3950"/>
              </a:xfrm>
              <a:custGeom>
                <a:rect b="b" l="l" r="r" t="t"/>
                <a:pathLst>
                  <a:path extrusionOk="0" h="158" w="287">
                    <a:moveTo>
                      <a:pt x="0" y="1"/>
                    </a:moveTo>
                    <a:cubicBezTo>
                      <a:pt x="32" y="33"/>
                      <a:pt x="241" y="158"/>
                      <a:pt x="279" y="158"/>
                    </a:cubicBezTo>
                    <a:cubicBezTo>
                      <a:pt x="285" y="158"/>
                      <a:pt x="287" y="155"/>
                      <a:pt x="283" y="149"/>
                    </a:cubicBezTo>
                    <a:cubicBezTo>
                      <a:pt x="197" y="87"/>
                      <a:pt x="99" y="3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3066250" y="5430475"/>
                <a:ext cx="3400" cy="3250"/>
              </a:xfrm>
              <a:custGeom>
                <a:rect b="b" l="l" r="r" t="t"/>
                <a:pathLst>
                  <a:path extrusionOk="0" h="130" w="136">
                    <a:moveTo>
                      <a:pt x="49" y="0"/>
                    </a:moveTo>
                    <a:cubicBezTo>
                      <a:pt x="21" y="0"/>
                      <a:pt x="0" y="33"/>
                      <a:pt x="49" y="82"/>
                    </a:cubicBezTo>
                    <a:cubicBezTo>
                      <a:pt x="81" y="114"/>
                      <a:pt x="93" y="130"/>
                      <a:pt x="101" y="130"/>
                    </a:cubicBezTo>
                    <a:cubicBezTo>
                      <a:pt x="108" y="130"/>
                      <a:pt x="111" y="117"/>
                      <a:pt x="123" y="94"/>
                    </a:cubicBezTo>
                    <a:cubicBezTo>
                      <a:pt x="135" y="45"/>
                      <a:pt x="98" y="20"/>
                      <a:pt x="73" y="8"/>
                    </a:cubicBezTo>
                    <a:cubicBezTo>
                      <a:pt x="66" y="3"/>
                      <a:pt x="57"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3066600" y="5418325"/>
                <a:ext cx="8275" cy="9350"/>
              </a:xfrm>
              <a:custGeom>
                <a:rect b="b" l="l" r="r" t="t"/>
                <a:pathLst>
                  <a:path extrusionOk="0" h="374" w="331">
                    <a:moveTo>
                      <a:pt x="121" y="1"/>
                    </a:moveTo>
                    <a:cubicBezTo>
                      <a:pt x="72" y="1"/>
                      <a:pt x="72" y="26"/>
                      <a:pt x="109" y="63"/>
                    </a:cubicBezTo>
                    <a:cubicBezTo>
                      <a:pt x="146" y="100"/>
                      <a:pt x="146" y="124"/>
                      <a:pt x="121" y="136"/>
                    </a:cubicBezTo>
                    <a:cubicBezTo>
                      <a:pt x="115" y="140"/>
                      <a:pt x="111" y="141"/>
                      <a:pt x="108" y="141"/>
                    </a:cubicBezTo>
                    <a:cubicBezTo>
                      <a:pt x="99" y="141"/>
                      <a:pt x="96" y="127"/>
                      <a:pt x="59" y="100"/>
                    </a:cubicBezTo>
                    <a:cubicBezTo>
                      <a:pt x="29" y="87"/>
                      <a:pt x="10" y="81"/>
                      <a:pt x="6" y="81"/>
                    </a:cubicBezTo>
                    <a:cubicBezTo>
                      <a:pt x="1" y="81"/>
                      <a:pt x="10" y="87"/>
                      <a:pt x="35" y="100"/>
                    </a:cubicBezTo>
                    <a:cubicBezTo>
                      <a:pt x="84" y="136"/>
                      <a:pt x="96" y="161"/>
                      <a:pt x="96" y="210"/>
                    </a:cubicBezTo>
                    <a:cubicBezTo>
                      <a:pt x="96" y="260"/>
                      <a:pt x="121" y="284"/>
                      <a:pt x="96" y="309"/>
                    </a:cubicBezTo>
                    <a:cubicBezTo>
                      <a:pt x="84" y="321"/>
                      <a:pt x="66" y="321"/>
                      <a:pt x="49" y="321"/>
                    </a:cubicBezTo>
                    <a:cubicBezTo>
                      <a:pt x="32" y="321"/>
                      <a:pt x="16" y="321"/>
                      <a:pt x="10" y="334"/>
                    </a:cubicBezTo>
                    <a:cubicBezTo>
                      <a:pt x="0" y="354"/>
                      <a:pt x="23" y="374"/>
                      <a:pt x="45" y="374"/>
                    </a:cubicBezTo>
                    <a:cubicBezTo>
                      <a:pt x="50" y="374"/>
                      <a:pt x="55" y="373"/>
                      <a:pt x="59" y="371"/>
                    </a:cubicBezTo>
                    <a:cubicBezTo>
                      <a:pt x="96" y="346"/>
                      <a:pt x="146" y="346"/>
                      <a:pt x="146" y="321"/>
                    </a:cubicBezTo>
                    <a:cubicBezTo>
                      <a:pt x="146" y="297"/>
                      <a:pt x="121" y="284"/>
                      <a:pt x="146" y="260"/>
                    </a:cubicBezTo>
                    <a:cubicBezTo>
                      <a:pt x="170" y="247"/>
                      <a:pt x="183" y="210"/>
                      <a:pt x="183" y="186"/>
                    </a:cubicBezTo>
                    <a:cubicBezTo>
                      <a:pt x="183" y="160"/>
                      <a:pt x="171" y="117"/>
                      <a:pt x="172" y="117"/>
                    </a:cubicBezTo>
                    <a:lnTo>
                      <a:pt x="172" y="117"/>
                    </a:lnTo>
                    <a:cubicBezTo>
                      <a:pt x="172" y="117"/>
                      <a:pt x="175" y="126"/>
                      <a:pt x="183" y="149"/>
                    </a:cubicBezTo>
                    <a:cubicBezTo>
                      <a:pt x="199" y="197"/>
                      <a:pt x="184" y="224"/>
                      <a:pt x="184" y="224"/>
                    </a:cubicBezTo>
                    <a:cubicBezTo>
                      <a:pt x="185" y="224"/>
                      <a:pt x="190" y="216"/>
                      <a:pt x="207" y="198"/>
                    </a:cubicBezTo>
                    <a:cubicBezTo>
                      <a:pt x="269" y="149"/>
                      <a:pt x="331" y="124"/>
                      <a:pt x="257" y="112"/>
                    </a:cubicBezTo>
                    <a:cubicBezTo>
                      <a:pt x="220" y="112"/>
                      <a:pt x="183" y="13"/>
                      <a:pt x="1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3065300" y="5403200"/>
                <a:ext cx="5875" cy="10225"/>
              </a:xfrm>
              <a:custGeom>
                <a:rect b="b" l="l" r="r" t="t"/>
                <a:pathLst>
                  <a:path extrusionOk="0" h="409" w="235">
                    <a:moveTo>
                      <a:pt x="126" y="0"/>
                    </a:moveTo>
                    <a:cubicBezTo>
                      <a:pt x="99" y="0"/>
                      <a:pt x="99" y="44"/>
                      <a:pt x="99" y="88"/>
                    </a:cubicBezTo>
                    <a:cubicBezTo>
                      <a:pt x="99" y="150"/>
                      <a:pt x="124" y="212"/>
                      <a:pt x="75" y="212"/>
                    </a:cubicBezTo>
                    <a:cubicBezTo>
                      <a:pt x="25" y="224"/>
                      <a:pt x="1" y="212"/>
                      <a:pt x="13" y="261"/>
                    </a:cubicBezTo>
                    <a:cubicBezTo>
                      <a:pt x="23" y="303"/>
                      <a:pt x="7" y="380"/>
                      <a:pt x="25" y="380"/>
                    </a:cubicBezTo>
                    <a:cubicBezTo>
                      <a:pt x="28" y="380"/>
                      <a:pt x="32" y="377"/>
                      <a:pt x="38" y="372"/>
                    </a:cubicBezTo>
                    <a:cubicBezTo>
                      <a:pt x="58" y="332"/>
                      <a:pt x="86" y="276"/>
                      <a:pt x="102" y="276"/>
                    </a:cubicBezTo>
                    <a:cubicBezTo>
                      <a:pt x="106" y="276"/>
                      <a:pt x="109" y="279"/>
                      <a:pt x="111" y="286"/>
                    </a:cubicBezTo>
                    <a:cubicBezTo>
                      <a:pt x="111" y="310"/>
                      <a:pt x="99" y="409"/>
                      <a:pt x="148" y="409"/>
                    </a:cubicBezTo>
                    <a:cubicBezTo>
                      <a:pt x="210" y="409"/>
                      <a:pt x="235" y="335"/>
                      <a:pt x="235" y="261"/>
                    </a:cubicBezTo>
                    <a:cubicBezTo>
                      <a:pt x="222" y="199"/>
                      <a:pt x="198" y="224"/>
                      <a:pt x="198" y="162"/>
                    </a:cubicBezTo>
                    <a:cubicBezTo>
                      <a:pt x="198" y="113"/>
                      <a:pt x="235" y="88"/>
                      <a:pt x="210" y="76"/>
                    </a:cubicBezTo>
                    <a:cubicBezTo>
                      <a:pt x="185" y="39"/>
                      <a:pt x="185" y="2"/>
                      <a:pt x="136" y="2"/>
                    </a:cubicBezTo>
                    <a:cubicBezTo>
                      <a:pt x="132" y="1"/>
                      <a:pt x="129" y="0"/>
                      <a:pt x="1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3064550" y="5414875"/>
                <a:ext cx="3250" cy="6125"/>
              </a:xfrm>
              <a:custGeom>
                <a:rect b="b" l="l" r="r" t="t"/>
                <a:pathLst>
                  <a:path extrusionOk="0" h="245" w="130">
                    <a:moveTo>
                      <a:pt x="87" y="0"/>
                    </a:moveTo>
                    <a:cubicBezTo>
                      <a:pt x="81" y="0"/>
                      <a:pt x="75" y="4"/>
                      <a:pt x="68" y="16"/>
                    </a:cubicBezTo>
                    <a:cubicBezTo>
                      <a:pt x="34" y="49"/>
                      <a:pt x="1" y="244"/>
                      <a:pt x="13" y="244"/>
                    </a:cubicBezTo>
                    <a:cubicBezTo>
                      <a:pt x="14" y="244"/>
                      <a:pt x="16" y="242"/>
                      <a:pt x="18" y="238"/>
                    </a:cubicBezTo>
                    <a:cubicBezTo>
                      <a:pt x="43" y="188"/>
                      <a:pt x="129" y="65"/>
                      <a:pt x="117" y="40"/>
                    </a:cubicBezTo>
                    <a:cubicBezTo>
                      <a:pt x="108" y="23"/>
                      <a:pt x="10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3063950" y="5395175"/>
                <a:ext cx="6300" cy="8900"/>
              </a:xfrm>
              <a:custGeom>
                <a:rect b="b" l="l" r="r" t="t"/>
                <a:pathLst>
                  <a:path extrusionOk="0" h="356" w="252">
                    <a:moveTo>
                      <a:pt x="180" y="0"/>
                    </a:moveTo>
                    <a:cubicBezTo>
                      <a:pt x="179" y="0"/>
                      <a:pt x="179" y="1"/>
                      <a:pt x="178" y="3"/>
                    </a:cubicBezTo>
                    <a:cubicBezTo>
                      <a:pt x="153" y="27"/>
                      <a:pt x="178" y="64"/>
                      <a:pt x="153" y="126"/>
                    </a:cubicBezTo>
                    <a:cubicBezTo>
                      <a:pt x="131" y="156"/>
                      <a:pt x="131" y="172"/>
                      <a:pt x="126" y="172"/>
                    </a:cubicBezTo>
                    <a:cubicBezTo>
                      <a:pt x="123" y="172"/>
                      <a:pt x="118" y="165"/>
                      <a:pt x="104" y="151"/>
                    </a:cubicBezTo>
                    <a:cubicBezTo>
                      <a:pt x="86" y="116"/>
                      <a:pt x="75" y="81"/>
                      <a:pt x="70" y="81"/>
                    </a:cubicBezTo>
                    <a:cubicBezTo>
                      <a:pt x="68" y="81"/>
                      <a:pt x="67" y="87"/>
                      <a:pt x="67" y="101"/>
                    </a:cubicBezTo>
                    <a:cubicBezTo>
                      <a:pt x="67" y="138"/>
                      <a:pt x="67" y="126"/>
                      <a:pt x="42" y="188"/>
                    </a:cubicBezTo>
                    <a:cubicBezTo>
                      <a:pt x="21" y="240"/>
                      <a:pt x="1" y="292"/>
                      <a:pt x="17" y="292"/>
                    </a:cubicBezTo>
                    <a:cubicBezTo>
                      <a:pt x="20" y="292"/>
                      <a:pt x="24" y="290"/>
                      <a:pt x="30" y="286"/>
                    </a:cubicBezTo>
                    <a:cubicBezTo>
                      <a:pt x="51" y="272"/>
                      <a:pt x="69" y="258"/>
                      <a:pt x="79" y="258"/>
                    </a:cubicBezTo>
                    <a:cubicBezTo>
                      <a:pt x="87" y="258"/>
                      <a:pt x="92" y="265"/>
                      <a:pt x="92" y="286"/>
                    </a:cubicBezTo>
                    <a:cubicBezTo>
                      <a:pt x="100" y="321"/>
                      <a:pt x="78" y="356"/>
                      <a:pt x="82" y="356"/>
                    </a:cubicBezTo>
                    <a:cubicBezTo>
                      <a:pt x="83" y="356"/>
                      <a:pt x="89" y="350"/>
                      <a:pt x="104" y="336"/>
                    </a:cubicBezTo>
                    <a:cubicBezTo>
                      <a:pt x="153" y="299"/>
                      <a:pt x="227" y="323"/>
                      <a:pt x="227" y="286"/>
                    </a:cubicBezTo>
                    <a:cubicBezTo>
                      <a:pt x="239" y="262"/>
                      <a:pt x="252" y="225"/>
                      <a:pt x="252" y="200"/>
                    </a:cubicBezTo>
                    <a:cubicBezTo>
                      <a:pt x="252" y="169"/>
                      <a:pt x="218" y="105"/>
                      <a:pt x="192" y="105"/>
                    </a:cubicBezTo>
                    <a:cubicBezTo>
                      <a:pt x="187" y="105"/>
                      <a:pt x="182" y="107"/>
                      <a:pt x="178" y="114"/>
                    </a:cubicBezTo>
                    <a:cubicBezTo>
                      <a:pt x="175" y="116"/>
                      <a:pt x="173" y="116"/>
                      <a:pt x="171" y="116"/>
                    </a:cubicBezTo>
                    <a:cubicBezTo>
                      <a:pt x="149" y="116"/>
                      <a:pt x="183"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3070075" y="5366825"/>
                <a:ext cx="5725" cy="6200"/>
              </a:xfrm>
              <a:custGeom>
                <a:rect b="b" l="l" r="r" t="t"/>
                <a:pathLst>
                  <a:path extrusionOk="0" h="248" w="229">
                    <a:moveTo>
                      <a:pt x="45" y="0"/>
                    </a:moveTo>
                    <a:cubicBezTo>
                      <a:pt x="19" y="0"/>
                      <a:pt x="1" y="3"/>
                      <a:pt x="19" y="16"/>
                    </a:cubicBezTo>
                    <a:cubicBezTo>
                      <a:pt x="56" y="53"/>
                      <a:pt x="93" y="53"/>
                      <a:pt x="93" y="90"/>
                    </a:cubicBezTo>
                    <a:cubicBezTo>
                      <a:pt x="93" y="126"/>
                      <a:pt x="130" y="139"/>
                      <a:pt x="130" y="163"/>
                    </a:cubicBezTo>
                    <a:cubicBezTo>
                      <a:pt x="140" y="193"/>
                      <a:pt x="126" y="247"/>
                      <a:pt x="139" y="247"/>
                    </a:cubicBezTo>
                    <a:cubicBezTo>
                      <a:pt x="143" y="247"/>
                      <a:pt x="148" y="244"/>
                      <a:pt x="155" y="237"/>
                    </a:cubicBezTo>
                    <a:cubicBezTo>
                      <a:pt x="192" y="188"/>
                      <a:pt x="229" y="151"/>
                      <a:pt x="204" y="126"/>
                    </a:cubicBezTo>
                    <a:cubicBezTo>
                      <a:pt x="167" y="102"/>
                      <a:pt x="118" y="102"/>
                      <a:pt x="118" y="77"/>
                    </a:cubicBezTo>
                    <a:cubicBezTo>
                      <a:pt x="118" y="40"/>
                      <a:pt x="155" y="16"/>
                      <a:pt x="118" y="3"/>
                    </a:cubicBezTo>
                    <a:cubicBezTo>
                      <a:pt x="105" y="3"/>
                      <a:pt x="71" y="0"/>
                      <a:pt x="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3071175" y="5343350"/>
                <a:ext cx="6175" cy="13150"/>
              </a:xfrm>
              <a:custGeom>
                <a:rect b="b" l="l" r="r" t="t"/>
                <a:pathLst>
                  <a:path extrusionOk="0" h="526" w="247">
                    <a:moveTo>
                      <a:pt x="189" y="1"/>
                    </a:moveTo>
                    <a:cubicBezTo>
                      <a:pt x="174" y="1"/>
                      <a:pt x="159" y="6"/>
                      <a:pt x="148" y="6"/>
                    </a:cubicBezTo>
                    <a:cubicBezTo>
                      <a:pt x="111" y="6"/>
                      <a:pt x="61" y="18"/>
                      <a:pt x="61" y="55"/>
                    </a:cubicBezTo>
                    <a:cubicBezTo>
                      <a:pt x="49" y="203"/>
                      <a:pt x="37" y="339"/>
                      <a:pt x="12" y="486"/>
                    </a:cubicBezTo>
                    <a:cubicBezTo>
                      <a:pt x="1" y="515"/>
                      <a:pt x="24" y="525"/>
                      <a:pt x="56" y="525"/>
                    </a:cubicBezTo>
                    <a:cubicBezTo>
                      <a:pt x="92" y="525"/>
                      <a:pt x="140" y="512"/>
                      <a:pt x="160" y="499"/>
                    </a:cubicBezTo>
                    <a:cubicBezTo>
                      <a:pt x="197" y="462"/>
                      <a:pt x="246" y="351"/>
                      <a:pt x="234" y="351"/>
                    </a:cubicBezTo>
                    <a:cubicBezTo>
                      <a:pt x="221" y="339"/>
                      <a:pt x="209" y="277"/>
                      <a:pt x="209" y="215"/>
                    </a:cubicBezTo>
                    <a:cubicBezTo>
                      <a:pt x="209" y="166"/>
                      <a:pt x="221" y="104"/>
                      <a:pt x="221" y="43"/>
                    </a:cubicBezTo>
                    <a:cubicBezTo>
                      <a:pt x="221" y="9"/>
                      <a:pt x="206"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3095800" y="4947650"/>
                <a:ext cx="5575" cy="4000"/>
              </a:xfrm>
              <a:custGeom>
                <a:rect b="b" l="l" r="r" t="t"/>
                <a:pathLst>
                  <a:path extrusionOk="0" h="160" w="223">
                    <a:moveTo>
                      <a:pt x="37" y="1"/>
                    </a:moveTo>
                    <a:cubicBezTo>
                      <a:pt x="0" y="1"/>
                      <a:pt x="13" y="38"/>
                      <a:pt x="25" y="112"/>
                    </a:cubicBezTo>
                    <a:cubicBezTo>
                      <a:pt x="31" y="147"/>
                      <a:pt x="39" y="160"/>
                      <a:pt x="55" y="160"/>
                    </a:cubicBezTo>
                    <a:cubicBezTo>
                      <a:pt x="72" y="160"/>
                      <a:pt x="97" y="144"/>
                      <a:pt x="136" y="124"/>
                    </a:cubicBezTo>
                    <a:cubicBezTo>
                      <a:pt x="222" y="87"/>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3146625" y="4957200"/>
                <a:ext cx="6500" cy="6275"/>
              </a:xfrm>
              <a:custGeom>
                <a:rect b="b" l="l" r="r" t="t"/>
                <a:pathLst>
                  <a:path extrusionOk="0" h="251" w="260">
                    <a:moveTo>
                      <a:pt x="161" y="1"/>
                    </a:moveTo>
                    <a:cubicBezTo>
                      <a:pt x="111" y="1"/>
                      <a:pt x="124" y="62"/>
                      <a:pt x="124" y="112"/>
                    </a:cubicBezTo>
                    <a:cubicBezTo>
                      <a:pt x="124" y="161"/>
                      <a:pt x="0" y="112"/>
                      <a:pt x="37" y="198"/>
                    </a:cubicBezTo>
                    <a:cubicBezTo>
                      <a:pt x="60" y="236"/>
                      <a:pt x="92" y="250"/>
                      <a:pt x="127" y="250"/>
                    </a:cubicBezTo>
                    <a:cubicBezTo>
                      <a:pt x="150" y="250"/>
                      <a:pt x="174" y="244"/>
                      <a:pt x="198" y="235"/>
                    </a:cubicBezTo>
                    <a:cubicBezTo>
                      <a:pt x="259" y="198"/>
                      <a:pt x="210" y="1"/>
                      <a:pt x="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3212850" y="5031000"/>
                <a:ext cx="16050" cy="16925"/>
              </a:xfrm>
              <a:custGeom>
                <a:rect b="b" l="l" r="r" t="t"/>
                <a:pathLst>
                  <a:path extrusionOk="0" h="677" w="642">
                    <a:moveTo>
                      <a:pt x="189" y="1"/>
                    </a:moveTo>
                    <a:cubicBezTo>
                      <a:pt x="176" y="1"/>
                      <a:pt x="163" y="2"/>
                      <a:pt x="148" y="6"/>
                    </a:cubicBezTo>
                    <a:cubicBezTo>
                      <a:pt x="111" y="18"/>
                      <a:pt x="87" y="31"/>
                      <a:pt x="62" y="68"/>
                    </a:cubicBezTo>
                    <a:cubicBezTo>
                      <a:pt x="37" y="117"/>
                      <a:pt x="1" y="178"/>
                      <a:pt x="37" y="178"/>
                    </a:cubicBezTo>
                    <a:cubicBezTo>
                      <a:pt x="46" y="176"/>
                      <a:pt x="53" y="174"/>
                      <a:pt x="58" y="174"/>
                    </a:cubicBezTo>
                    <a:cubicBezTo>
                      <a:pt x="73" y="174"/>
                      <a:pt x="69" y="190"/>
                      <a:pt x="50" y="228"/>
                    </a:cubicBezTo>
                    <a:cubicBezTo>
                      <a:pt x="25" y="265"/>
                      <a:pt x="25" y="351"/>
                      <a:pt x="37" y="388"/>
                    </a:cubicBezTo>
                    <a:cubicBezTo>
                      <a:pt x="37" y="437"/>
                      <a:pt x="37" y="499"/>
                      <a:pt x="50" y="523"/>
                    </a:cubicBezTo>
                    <a:cubicBezTo>
                      <a:pt x="60" y="553"/>
                      <a:pt x="86" y="592"/>
                      <a:pt x="109" y="592"/>
                    </a:cubicBezTo>
                    <a:cubicBezTo>
                      <a:pt x="114" y="592"/>
                      <a:pt x="119" y="590"/>
                      <a:pt x="124" y="585"/>
                    </a:cubicBezTo>
                    <a:cubicBezTo>
                      <a:pt x="132" y="568"/>
                      <a:pt x="153" y="545"/>
                      <a:pt x="177" y="545"/>
                    </a:cubicBezTo>
                    <a:cubicBezTo>
                      <a:pt x="188" y="545"/>
                      <a:pt x="199" y="549"/>
                      <a:pt x="210" y="560"/>
                    </a:cubicBezTo>
                    <a:cubicBezTo>
                      <a:pt x="247" y="585"/>
                      <a:pt x="259" y="647"/>
                      <a:pt x="284" y="647"/>
                    </a:cubicBezTo>
                    <a:cubicBezTo>
                      <a:pt x="307" y="654"/>
                      <a:pt x="326" y="677"/>
                      <a:pt x="342" y="677"/>
                    </a:cubicBezTo>
                    <a:cubicBezTo>
                      <a:pt x="352" y="677"/>
                      <a:pt x="361" y="669"/>
                      <a:pt x="370" y="647"/>
                    </a:cubicBezTo>
                    <a:cubicBezTo>
                      <a:pt x="395" y="597"/>
                      <a:pt x="370" y="573"/>
                      <a:pt x="432" y="536"/>
                    </a:cubicBezTo>
                    <a:cubicBezTo>
                      <a:pt x="493" y="486"/>
                      <a:pt x="641" y="425"/>
                      <a:pt x="567" y="228"/>
                    </a:cubicBezTo>
                    <a:cubicBezTo>
                      <a:pt x="530" y="105"/>
                      <a:pt x="444" y="141"/>
                      <a:pt x="382" y="105"/>
                    </a:cubicBezTo>
                    <a:cubicBezTo>
                      <a:pt x="333" y="80"/>
                      <a:pt x="309" y="43"/>
                      <a:pt x="272" y="18"/>
                    </a:cubicBezTo>
                    <a:cubicBezTo>
                      <a:pt x="245" y="10"/>
                      <a:pt x="219" y="1"/>
                      <a:pt x="1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3113350" y="4902375"/>
                <a:ext cx="13575" cy="3725"/>
              </a:xfrm>
              <a:custGeom>
                <a:rect b="b" l="l" r="r" t="t"/>
                <a:pathLst>
                  <a:path extrusionOk="0" h="149" w="543">
                    <a:moveTo>
                      <a:pt x="235" y="1"/>
                    </a:moveTo>
                    <a:cubicBezTo>
                      <a:pt x="99" y="1"/>
                      <a:pt x="1" y="148"/>
                      <a:pt x="136" y="148"/>
                    </a:cubicBezTo>
                    <a:cubicBezTo>
                      <a:pt x="272" y="148"/>
                      <a:pt x="543" y="148"/>
                      <a:pt x="469" y="111"/>
                    </a:cubicBezTo>
                    <a:cubicBezTo>
                      <a:pt x="346" y="50"/>
                      <a:pt x="370" y="13"/>
                      <a:pt x="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3046350" y="4902225"/>
                <a:ext cx="13750" cy="5250"/>
              </a:xfrm>
              <a:custGeom>
                <a:rect b="b" l="l" r="r" t="t"/>
                <a:pathLst>
                  <a:path extrusionOk="0" h="210" w="550">
                    <a:moveTo>
                      <a:pt x="207" y="1"/>
                    </a:moveTo>
                    <a:cubicBezTo>
                      <a:pt x="115" y="1"/>
                      <a:pt x="0" y="18"/>
                      <a:pt x="81" y="81"/>
                    </a:cubicBezTo>
                    <a:cubicBezTo>
                      <a:pt x="175" y="154"/>
                      <a:pt x="216" y="209"/>
                      <a:pt x="279" y="209"/>
                    </a:cubicBezTo>
                    <a:cubicBezTo>
                      <a:pt x="290" y="209"/>
                      <a:pt x="302" y="207"/>
                      <a:pt x="315" y="204"/>
                    </a:cubicBezTo>
                    <a:cubicBezTo>
                      <a:pt x="370" y="188"/>
                      <a:pt x="399" y="173"/>
                      <a:pt x="423" y="173"/>
                    </a:cubicBezTo>
                    <a:cubicBezTo>
                      <a:pt x="437" y="173"/>
                      <a:pt x="449" y="178"/>
                      <a:pt x="463" y="191"/>
                    </a:cubicBezTo>
                    <a:cubicBezTo>
                      <a:pt x="475" y="200"/>
                      <a:pt x="489" y="204"/>
                      <a:pt x="502" y="204"/>
                    </a:cubicBezTo>
                    <a:cubicBezTo>
                      <a:pt x="527" y="204"/>
                      <a:pt x="549" y="187"/>
                      <a:pt x="549" y="154"/>
                    </a:cubicBezTo>
                    <a:cubicBezTo>
                      <a:pt x="524" y="81"/>
                      <a:pt x="364" y="7"/>
                      <a:pt x="290" y="7"/>
                    </a:cubicBezTo>
                    <a:cubicBezTo>
                      <a:pt x="273" y="3"/>
                      <a:pt x="242" y="1"/>
                      <a:pt x="2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3010175" y="4868800"/>
                <a:ext cx="62225" cy="23750"/>
              </a:xfrm>
              <a:custGeom>
                <a:rect b="b" l="l" r="r" t="t"/>
                <a:pathLst>
                  <a:path extrusionOk="0" h="950" w="2489">
                    <a:moveTo>
                      <a:pt x="641" y="1"/>
                    </a:moveTo>
                    <a:cubicBezTo>
                      <a:pt x="505" y="1"/>
                      <a:pt x="370" y="38"/>
                      <a:pt x="246" y="99"/>
                    </a:cubicBezTo>
                    <a:cubicBezTo>
                      <a:pt x="160" y="136"/>
                      <a:pt x="86" y="210"/>
                      <a:pt x="25" y="296"/>
                    </a:cubicBezTo>
                    <a:cubicBezTo>
                      <a:pt x="2" y="324"/>
                      <a:pt x="0" y="332"/>
                      <a:pt x="13" y="332"/>
                    </a:cubicBezTo>
                    <a:cubicBezTo>
                      <a:pt x="28" y="332"/>
                      <a:pt x="64" y="321"/>
                      <a:pt x="111" y="321"/>
                    </a:cubicBezTo>
                    <a:cubicBezTo>
                      <a:pt x="234" y="284"/>
                      <a:pt x="357" y="222"/>
                      <a:pt x="468" y="161"/>
                    </a:cubicBezTo>
                    <a:cubicBezTo>
                      <a:pt x="511" y="148"/>
                      <a:pt x="561" y="142"/>
                      <a:pt x="610" y="142"/>
                    </a:cubicBezTo>
                    <a:cubicBezTo>
                      <a:pt x="659" y="142"/>
                      <a:pt x="709" y="148"/>
                      <a:pt x="752" y="161"/>
                    </a:cubicBezTo>
                    <a:cubicBezTo>
                      <a:pt x="813" y="185"/>
                      <a:pt x="727" y="210"/>
                      <a:pt x="690" y="259"/>
                    </a:cubicBezTo>
                    <a:cubicBezTo>
                      <a:pt x="653" y="296"/>
                      <a:pt x="863" y="284"/>
                      <a:pt x="973" y="296"/>
                    </a:cubicBezTo>
                    <a:cubicBezTo>
                      <a:pt x="1060" y="309"/>
                      <a:pt x="1134" y="370"/>
                      <a:pt x="1195" y="432"/>
                    </a:cubicBezTo>
                    <a:cubicBezTo>
                      <a:pt x="1223" y="460"/>
                      <a:pt x="1259" y="467"/>
                      <a:pt x="1296" y="467"/>
                    </a:cubicBezTo>
                    <a:cubicBezTo>
                      <a:pt x="1341" y="467"/>
                      <a:pt x="1389" y="456"/>
                      <a:pt x="1429" y="456"/>
                    </a:cubicBezTo>
                    <a:cubicBezTo>
                      <a:pt x="1516" y="456"/>
                      <a:pt x="1466" y="493"/>
                      <a:pt x="1503" y="580"/>
                    </a:cubicBezTo>
                    <a:cubicBezTo>
                      <a:pt x="1553" y="678"/>
                      <a:pt x="1553" y="666"/>
                      <a:pt x="1651" y="703"/>
                    </a:cubicBezTo>
                    <a:cubicBezTo>
                      <a:pt x="1750" y="752"/>
                      <a:pt x="1787" y="728"/>
                      <a:pt x="1824" y="764"/>
                    </a:cubicBezTo>
                    <a:cubicBezTo>
                      <a:pt x="1873" y="801"/>
                      <a:pt x="1799" y="826"/>
                      <a:pt x="1725" y="863"/>
                    </a:cubicBezTo>
                    <a:cubicBezTo>
                      <a:pt x="1663" y="912"/>
                      <a:pt x="1676" y="949"/>
                      <a:pt x="1725" y="949"/>
                    </a:cubicBezTo>
                    <a:cubicBezTo>
                      <a:pt x="1774" y="949"/>
                      <a:pt x="2033" y="912"/>
                      <a:pt x="2082" y="912"/>
                    </a:cubicBezTo>
                    <a:cubicBezTo>
                      <a:pt x="2119" y="912"/>
                      <a:pt x="2156" y="912"/>
                      <a:pt x="2193" y="925"/>
                    </a:cubicBezTo>
                    <a:cubicBezTo>
                      <a:pt x="2204" y="932"/>
                      <a:pt x="2214" y="935"/>
                      <a:pt x="2223" y="935"/>
                    </a:cubicBezTo>
                    <a:cubicBezTo>
                      <a:pt x="2246" y="935"/>
                      <a:pt x="2266" y="917"/>
                      <a:pt x="2292" y="900"/>
                    </a:cubicBezTo>
                    <a:cubicBezTo>
                      <a:pt x="2298" y="897"/>
                      <a:pt x="2305" y="896"/>
                      <a:pt x="2313" y="896"/>
                    </a:cubicBezTo>
                    <a:cubicBezTo>
                      <a:pt x="2350" y="896"/>
                      <a:pt x="2406" y="920"/>
                      <a:pt x="2445" y="920"/>
                    </a:cubicBezTo>
                    <a:cubicBezTo>
                      <a:pt x="2471" y="920"/>
                      <a:pt x="2489" y="910"/>
                      <a:pt x="2489" y="875"/>
                    </a:cubicBezTo>
                    <a:cubicBezTo>
                      <a:pt x="2477" y="777"/>
                      <a:pt x="2403" y="715"/>
                      <a:pt x="2316" y="703"/>
                    </a:cubicBezTo>
                    <a:cubicBezTo>
                      <a:pt x="2243" y="703"/>
                      <a:pt x="2169" y="604"/>
                      <a:pt x="2144" y="580"/>
                    </a:cubicBezTo>
                    <a:cubicBezTo>
                      <a:pt x="2119" y="555"/>
                      <a:pt x="1984" y="555"/>
                      <a:pt x="1885" y="456"/>
                    </a:cubicBezTo>
                    <a:cubicBezTo>
                      <a:pt x="1838" y="415"/>
                      <a:pt x="1831" y="408"/>
                      <a:pt x="1827" y="408"/>
                    </a:cubicBezTo>
                    <a:cubicBezTo>
                      <a:pt x="1825" y="408"/>
                      <a:pt x="1824" y="409"/>
                      <a:pt x="1821" y="409"/>
                    </a:cubicBezTo>
                    <a:cubicBezTo>
                      <a:pt x="1814" y="409"/>
                      <a:pt x="1795" y="404"/>
                      <a:pt x="1737" y="370"/>
                    </a:cubicBezTo>
                    <a:cubicBezTo>
                      <a:pt x="1663" y="333"/>
                      <a:pt x="1590" y="284"/>
                      <a:pt x="1540" y="222"/>
                    </a:cubicBezTo>
                    <a:cubicBezTo>
                      <a:pt x="1525" y="197"/>
                      <a:pt x="1512" y="189"/>
                      <a:pt x="1502" y="189"/>
                    </a:cubicBezTo>
                    <a:cubicBezTo>
                      <a:pt x="1487" y="189"/>
                      <a:pt x="1479" y="208"/>
                      <a:pt x="1479" y="222"/>
                    </a:cubicBezTo>
                    <a:cubicBezTo>
                      <a:pt x="1368" y="185"/>
                      <a:pt x="1269" y="136"/>
                      <a:pt x="1171" y="62"/>
                    </a:cubicBezTo>
                    <a:cubicBezTo>
                      <a:pt x="1097" y="13"/>
                      <a:pt x="801" y="13"/>
                      <a:pt x="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3048050" y="4853725"/>
                <a:ext cx="4025" cy="5250"/>
              </a:xfrm>
              <a:custGeom>
                <a:rect b="b" l="l" r="r" t="t"/>
                <a:pathLst>
                  <a:path extrusionOk="0" h="210" w="161">
                    <a:moveTo>
                      <a:pt x="48" y="1"/>
                    </a:moveTo>
                    <a:cubicBezTo>
                      <a:pt x="29" y="1"/>
                      <a:pt x="36" y="90"/>
                      <a:pt x="25" y="111"/>
                    </a:cubicBezTo>
                    <a:cubicBezTo>
                      <a:pt x="1" y="160"/>
                      <a:pt x="38" y="209"/>
                      <a:pt x="87" y="209"/>
                    </a:cubicBezTo>
                    <a:cubicBezTo>
                      <a:pt x="161" y="197"/>
                      <a:pt x="99" y="61"/>
                      <a:pt x="62" y="12"/>
                    </a:cubicBezTo>
                    <a:cubicBezTo>
                      <a:pt x="56" y="4"/>
                      <a:pt x="51" y="1"/>
                      <a:pt x="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3076900" y="4882600"/>
                <a:ext cx="2600" cy="2050"/>
              </a:xfrm>
              <a:custGeom>
                <a:rect b="b" l="l" r="r" t="t"/>
                <a:pathLst>
                  <a:path extrusionOk="0" h="82" w="104">
                    <a:moveTo>
                      <a:pt x="32" y="1"/>
                    </a:moveTo>
                    <a:cubicBezTo>
                      <a:pt x="13" y="1"/>
                      <a:pt x="0" y="9"/>
                      <a:pt x="5" y="28"/>
                    </a:cubicBezTo>
                    <a:cubicBezTo>
                      <a:pt x="5" y="52"/>
                      <a:pt x="42" y="82"/>
                      <a:pt x="71" y="82"/>
                    </a:cubicBezTo>
                    <a:cubicBezTo>
                      <a:pt x="86" y="82"/>
                      <a:pt x="99" y="73"/>
                      <a:pt x="103" y="52"/>
                    </a:cubicBezTo>
                    <a:cubicBezTo>
                      <a:pt x="103" y="22"/>
                      <a:pt x="61" y="1"/>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3149100" y="4679950"/>
                <a:ext cx="7825" cy="10125"/>
              </a:xfrm>
              <a:custGeom>
                <a:rect b="b" l="l" r="r" t="t"/>
                <a:pathLst>
                  <a:path extrusionOk="0" h="405" w="313">
                    <a:moveTo>
                      <a:pt x="254" y="0"/>
                    </a:moveTo>
                    <a:cubicBezTo>
                      <a:pt x="238" y="0"/>
                      <a:pt x="222" y="2"/>
                      <a:pt x="209" y="2"/>
                    </a:cubicBezTo>
                    <a:cubicBezTo>
                      <a:pt x="173" y="14"/>
                      <a:pt x="86" y="186"/>
                      <a:pt x="49" y="236"/>
                    </a:cubicBezTo>
                    <a:cubicBezTo>
                      <a:pt x="0" y="285"/>
                      <a:pt x="37" y="322"/>
                      <a:pt x="37" y="371"/>
                    </a:cubicBezTo>
                    <a:cubicBezTo>
                      <a:pt x="37" y="392"/>
                      <a:pt x="51" y="404"/>
                      <a:pt x="68" y="404"/>
                    </a:cubicBezTo>
                    <a:cubicBezTo>
                      <a:pt x="91" y="404"/>
                      <a:pt x="122" y="383"/>
                      <a:pt x="136" y="334"/>
                    </a:cubicBezTo>
                    <a:cubicBezTo>
                      <a:pt x="123" y="310"/>
                      <a:pt x="234" y="223"/>
                      <a:pt x="271" y="174"/>
                    </a:cubicBezTo>
                    <a:cubicBezTo>
                      <a:pt x="283" y="125"/>
                      <a:pt x="271" y="75"/>
                      <a:pt x="296" y="39"/>
                    </a:cubicBezTo>
                    <a:cubicBezTo>
                      <a:pt x="312" y="6"/>
                      <a:pt x="285"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3154325" y="4685125"/>
                <a:ext cx="5875" cy="4725"/>
              </a:xfrm>
              <a:custGeom>
                <a:rect b="b" l="l" r="r" t="t"/>
                <a:pathLst>
                  <a:path extrusionOk="0" h="189" w="235">
                    <a:moveTo>
                      <a:pt x="141" y="1"/>
                    </a:moveTo>
                    <a:cubicBezTo>
                      <a:pt x="88" y="1"/>
                      <a:pt x="33" y="27"/>
                      <a:pt x="13" y="78"/>
                    </a:cubicBezTo>
                    <a:cubicBezTo>
                      <a:pt x="13" y="103"/>
                      <a:pt x="0" y="177"/>
                      <a:pt x="87" y="189"/>
                    </a:cubicBezTo>
                    <a:cubicBezTo>
                      <a:pt x="136" y="189"/>
                      <a:pt x="136" y="127"/>
                      <a:pt x="173" y="103"/>
                    </a:cubicBezTo>
                    <a:cubicBezTo>
                      <a:pt x="198" y="78"/>
                      <a:pt x="235" y="29"/>
                      <a:pt x="173" y="4"/>
                    </a:cubicBezTo>
                    <a:cubicBezTo>
                      <a:pt x="163" y="2"/>
                      <a:pt x="152" y="1"/>
                      <a:pt x="1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3131950" y="4678425"/>
                <a:ext cx="14075" cy="8825"/>
              </a:xfrm>
              <a:custGeom>
                <a:rect b="b" l="l" r="r" t="t"/>
                <a:pathLst>
                  <a:path extrusionOk="0" h="353" w="563">
                    <a:moveTo>
                      <a:pt x="33" y="1"/>
                    </a:moveTo>
                    <a:cubicBezTo>
                      <a:pt x="14" y="1"/>
                      <a:pt x="0" y="86"/>
                      <a:pt x="21" y="136"/>
                    </a:cubicBezTo>
                    <a:cubicBezTo>
                      <a:pt x="33" y="186"/>
                      <a:pt x="58" y="173"/>
                      <a:pt x="95" y="198"/>
                    </a:cubicBezTo>
                    <a:cubicBezTo>
                      <a:pt x="132" y="198"/>
                      <a:pt x="156" y="223"/>
                      <a:pt x="169" y="247"/>
                    </a:cubicBezTo>
                    <a:cubicBezTo>
                      <a:pt x="205" y="272"/>
                      <a:pt x="205" y="297"/>
                      <a:pt x="242" y="309"/>
                    </a:cubicBezTo>
                    <a:cubicBezTo>
                      <a:pt x="250" y="314"/>
                      <a:pt x="256" y="316"/>
                      <a:pt x="262" y="316"/>
                    </a:cubicBezTo>
                    <a:cubicBezTo>
                      <a:pt x="285" y="316"/>
                      <a:pt x="299" y="282"/>
                      <a:pt x="329" y="272"/>
                    </a:cubicBezTo>
                    <a:cubicBezTo>
                      <a:pt x="330" y="271"/>
                      <a:pt x="332" y="271"/>
                      <a:pt x="333" y="271"/>
                    </a:cubicBezTo>
                    <a:cubicBezTo>
                      <a:pt x="357" y="271"/>
                      <a:pt x="330" y="353"/>
                      <a:pt x="375" y="353"/>
                    </a:cubicBezTo>
                    <a:cubicBezTo>
                      <a:pt x="382" y="353"/>
                      <a:pt x="391" y="351"/>
                      <a:pt x="403" y="346"/>
                    </a:cubicBezTo>
                    <a:cubicBezTo>
                      <a:pt x="464" y="321"/>
                      <a:pt x="514" y="210"/>
                      <a:pt x="563" y="198"/>
                    </a:cubicBezTo>
                    <a:cubicBezTo>
                      <a:pt x="464" y="173"/>
                      <a:pt x="366" y="173"/>
                      <a:pt x="267" y="173"/>
                    </a:cubicBezTo>
                    <a:cubicBezTo>
                      <a:pt x="205" y="173"/>
                      <a:pt x="242" y="149"/>
                      <a:pt x="205" y="124"/>
                    </a:cubicBezTo>
                    <a:cubicBezTo>
                      <a:pt x="198" y="119"/>
                      <a:pt x="193" y="117"/>
                      <a:pt x="189" y="117"/>
                    </a:cubicBezTo>
                    <a:cubicBezTo>
                      <a:pt x="178" y="117"/>
                      <a:pt x="183" y="138"/>
                      <a:pt x="167" y="138"/>
                    </a:cubicBezTo>
                    <a:cubicBezTo>
                      <a:pt x="164" y="138"/>
                      <a:pt x="160" y="138"/>
                      <a:pt x="156" y="136"/>
                    </a:cubicBezTo>
                    <a:cubicBezTo>
                      <a:pt x="132" y="136"/>
                      <a:pt x="70" y="50"/>
                      <a:pt x="45" y="13"/>
                    </a:cubicBezTo>
                    <a:cubicBezTo>
                      <a:pt x="41" y="5"/>
                      <a:pt x="37" y="1"/>
                      <a:pt x="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3131850" y="4652950"/>
                <a:ext cx="17250" cy="6950"/>
              </a:xfrm>
              <a:custGeom>
                <a:rect b="b" l="l" r="r" t="t"/>
                <a:pathLst>
                  <a:path extrusionOk="0" h="278" w="690">
                    <a:moveTo>
                      <a:pt x="138" y="0"/>
                    </a:moveTo>
                    <a:cubicBezTo>
                      <a:pt x="105" y="0"/>
                      <a:pt x="71" y="3"/>
                      <a:pt x="37" y="10"/>
                    </a:cubicBezTo>
                    <a:cubicBezTo>
                      <a:pt x="0" y="34"/>
                      <a:pt x="136" y="133"/>
                      <a:pt x="234" y="170"/>
                    </a:cubicBezTo>
                    <a:cubicBezTo>
                      <a:pt x="316" y="211"/>
                      <a:pt x="500" y="277"/>
                      <a:pt x="581" y="277"/>
                    </a:cubicBezTo>
                    <a:cubicBezTo>
                      <a:pt x="598" y="277"/>
                      <a:pt x="610" y="275"/>
                      <a:pt x="616" y="268"/>
                    </a:cubicBezTo>
                    <a:cubicBezTo>
                      <a:pt x="690" y="219"/>
                      <a:pt x="567" y="194"/>
                      <a:pt x="419" y="84"/>
                    </a:cubicBezTo>
                    <a:cubicBezTo>
                      <a:pt x="336" y="28"/>
                      <a:pt x="239" y="0"/>
                      <a:pt x="1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3161725" y="4636800"/>
                <a:ext cx="38475" cy="42175"/>
              </a:xfrm>
              <a:custGeom>
                <a:rect b="b" l="l" r="r" t="t"/>
                <a:pathLst>
                  <a:path extrusionOk="0" h="1687" w="1539">
                    <a:moveTo>
                      <a:pt x="814" y="0"/>
                    </a:moveTo>
                    <a:cubicBezTo>
                      <a:pt x="761" y="0"/>
                      <a:pt x="710" y="34"/>
                      <a:pt x="678" y="76"/>
                    </a:cubicBezTo>
                    <a:cubicBezTo>
                      <a:pt x="641" y="138"/>
                      <a:pt x="530" y="335"/>
                      <a:pt x="493" y="372"/>
                    </a:cubicBezTo>
                    <a:cubicBezTo>
                      <a:pt x="456" y="409"/>
                      <a:pt x="456" y="372"/>
                      <a:pt x="456" y="446"/>
                    </a:cubicBezTo>
                    <a:cubicBezTo>
                      <a:pt x="419" y="582"/>
                      <a:pt x="370" y="705"/>
                      <a:pt x="308" y="840"/>
                    </a:cubicBezTo>
                    <a:cubicBezTo>
                      <a:pt x="271" y="890"/>
                      <a:pt x="210" y="964"/>
                      <a:pt x="173" y="1025"/>
                    </a:cubicBezTo>
                    <a:cubicBezTo>
                      <a:pt x="136" y="1075"/>
                      <a:pt x="62" y="1075"/>
                      <a:pt x="99" y="1099"/>
                    </a:cubicBezTo>
                    <a:cubicBezTo>
                      <a:pt x="117" y="1111"/>
                      <a:pt x="142" y="1111"/>
                      <a:pt x="162" y="1111"/>
                    </a:cubicBezTo>
                    <a:cubicBezTo>
                      <a:pt x="182" y="1111"/>
                      <a:pt x="197" y="1111"/>
                      <a:pt x="197" y="1124"/>
                    </a:cubicBezTo>
                    <a:cubicBezTo>
                      <a:pt x="197" y="1198"/>
                      <a:pt x="148" y="1272"/>
                      <a:pt x="86" y="1309"/>
                    </a:cubicBezTo>
                    <a:cubicBezTo>
                      <a:pt x="25" y="1333"/>
                      <a:pt x="0" y="1383"/>
                      <a:pt x="37" y="1420"/>
                    </a:cubicBezTo>
                    <a:cubicBezTo>
                      <a:pt x="61" y="1435"/>
                      <a:pt x="90" y="1456"/>
                      <a:pt x="123" y="1456"/>
                    </a:cubicBezTo>
                    <a:cubicBezTo>
                      <a:pt x="142" y="1456"/>
                      <a:pt x="163" y="1450"/>
                      <a:pt x="185" y="1432"/>
                    </a:cubicBezTo>
                    <a:cubicBezTo>
                      <a:pt x="204" y="1417"/>
                      <a:pt x="230" y="1411"/>
                      <a:pt x="260" y="1411"/>
                    </a:cubicBezTo>
                    <a:cubicBezTo>
                      <a:pt x="326" y="1411"/>
                      <a:pt x="409" y="1439"/>
                      <a:pt x="468" y="1456"/>
                    </a:cubicBezTo>
                    <a:cubicBezTo>
                      <a:pt x="524" y="1463"/>
                      <a:pt x="582" y="1466"/>
                      <a:pt x="642" y="1466"/>
                    </a:cubicBezTo>
                    <a:cubicBezTo>
                      <a:pt x="702" y="1466"/>
                      <a:pt x="764" y="1463"/>
                      <a:pt x="826" y="1456"/>
                    </a:cubicBezTo>
                    <a:cubicBezTo>
                      <a:pt x="891" y="1456"/>
                      <a:pt x="879" y="1495"/>
                      <a:pt x="910" y="1495"/>
                    </a:cubicBezTo>
                    <a:cubicBezTo>
                      <a:pt x="914" y="1495"/>
                      <a:pt x="919" y="1495"/>
                      <a:pt x="924" y="1493"/>
                    </a:cubicBezTo>
                    <a:cubicBezTo>
                      <a:pt x="966" y="1473"/>
                      <a:pt x="1024" y="1426"/>
                      <a:pt x="1042" y="1426"/>
                    </a:cubicBezTo>
                    <a:cubicBezTo>
                      <a:pt x="1046" y="1426"/>
                      <a:pt x="1047" y="1428"/>
                      <a:pt x="1047" y="1432"/>
                    </a:cubicBezTo>
                    <a:cubicBezTo>
                      <a:pt x="1060" y="1469"/>
                      <a:pt x="1060" y="1493"/>
                      <a:pt x="1011" y="1555"/>
                    </a:cubicBezTo>
                    <a:cubicBezTo>
                      <a:pt x="969" y="1607"/>
                      <a:pt x="909" y="1686"/>
                      <a:pt x="930" y="1686"/>
                    </a:cubicBezTo>
                    <a:cubicBezTo>
                      <a:pt x="933" y="1686"/>
                      <a:pt x="940" y="1684"/>
                      <a:pt x="949" y="1678"/>
                    </a:cubicBezTo>
                    <a:cubicBezTo>
                      <a:pt x="1023" y="1641"/>
                      <a:pt x="1035" y="1580"/>
                      <a:pt x="1121" y="1530"/>
                    </a:cubicBezTo>
                    <a:cubicBezTo>
                      <a:pt x="1195" y="1493"/>
                      <a:pt x="1257" y="1481"/>
                      <a:pt x="1294" y="1444"/>
                    </a:cubicBezTo>
                    <a:cubicBezTo>
                      <a:pt x="1319" y="1407"/>
                      <a:pt x="1343" y="1370"/>
                      <a:pt x="1356" y="1333"/>
                    </a:cubicBezTo>
                    <a:cubicBezTo>
                      <a:pt x="1380" y="1272"/>
                      <a:pt x="1429" y="1210"/>
                      <a:pt x="1491" y="1161"/>
                    </a:cubicBezTo>
                    <a:cubicBezTo>
                      <a:pt x="1532" y="1120"/>
                      <a:pt x="1539" y="1096"/>
                      <a:pt x="1498" y="1096"/>
                    </a:cubicBezTo>
                    <a:cubicBezTo>
                      <a:pt x="1490" y="1096"/>
                      <a:pt x="1479" y="1097"/>
                      <a:pt x="1466" y="1099"/>
                    </a:cubicBezTo>
                    <a:cubicBezTo>
                      <a:pt x="1427" y="1099"/>
                      <a:pt x="1416" y="1113"/>
                      <a:pt x="1402" y="1113"/>
                    </a:cubicBezTo>
                    <a:cubicBezTo>
                      <a:pt x="1391" y="1113"/>
                      <a:pt x="1378" y="1102"/>
                      <a:pt x="1343" y="1062"/>
                    </a:cubicBezTo>
                    <a:cubicBezTo>
                      <a:pt x="1282" y="988"/>
                      <a:pt x="1220" y="1001"/>
                      <a:pt x="1257" y="964"/>
                    </a:cubicBezTo>
                    <a:cubicBezTo>
                      <a:pt x="1306" y="939"/>
                      <a:pt x="1491" y="853"/>
                      <a:pt x="1380" y="828"/>
                    </a:cubicBezTo>
                    <a:cubicBezTo>
                      <a:pt x="1369" y="827"/>
                      <a:pt x="1358" y="826"/>
                      <a:pt x="1348" y="826"/>
                    </a:cubicBezTo>
                    <a:cubicBezTo>
                      <a:pt x="1303" y="826"/>
                      <a:pt x="1273" y="838"/>
                      <a:pt x="1252" y="838"/>
                    </a:cubicBezTo>
                    <a:cubicBezTo>
                      <a:pt x="1239" y="838"/>
                      <a:pt x="1229" y="833"/>
                      <a:pt x="1220" y="816"/>
                    </a:cubicBezTo>
                    <a:cubicBezTo>
                      <a:pt x="1201" y="769"/>
                      <a:pt x="1190" y="708"/>
                      <a:pt x="1169" y="708"/>
                    </a:cubicBezTo>
                    <a:cubicBezTo>
                      <a:pt x="1163" y="708"/>
                      <a:pt x="1155" y="715"/>
                      <a:pt x="1146" y="730"/>
                    </a:cubicBezTo>
                    <a:cubicBezTo>
                      <a:pt x="1123" y="800"/>
                      <a:pt x="1032" y="915"/>
                      <a:pt x="1023" y="915"/>
                    </a:cubicBezTo>
                    <a:cubicBezTo>
                      <a:pt x="1023" y="915"/>
                      <a:pt x="1023" y="915"/>
                      <a:pt x="1023" y="914"/>
                    </a:cubicBezTo>
                    <a:cubicBezTo>
                      <a:pt x="1023" y="890"/>
                      <a:pt x="1035" y="816"/>
                      <a:pt x="961" y="791"/>
                    </a:cubicBezTo>
                    <a:cubicBezTo>
                      <a:pt x="875" y="754"/>
                      <a:pt x="813" y="730"/>
                      <a:pt x="826" y="705"/>
                    </a:cubicBezTo>
                    <a:cubicBezTo>
                      <a:pt x="838" y="668"/>
                      <a:pt x="961" y="631"/>
                      <a:pt x="887" y="606"/>
                    </a:cubicBezTo>
                    <a:cubicBezTo>
                      <a:pt x="833" y="588"/>
                      <a:pt x="825" y="530"/>
                      <a:pt x="800" y="530"/>
                    </a:cubicBezTo>
                    <a:cubicBezTo>
                      <a:pt x="791" y="530"/>
                      <a:pt x="780" y="537"/>
                      <a:pt x="764" y="557"/>
                    </a:cubicBezTo>
                    <a:cubicBezTo>
                      <a:pt x="717" y="614"/>
                      <a:pt x="677" y="692"/>
                      <a:pt x="661" y="692"/>
                    </a:cubicBezTo>
                    <a:cubicBezTo>
                      <a:pt x="656" y="692"/>
                      <a:pt x="653" y="685"/>
                      <a:pt x="653" y="668"/>
                    </a:cubicBezTo>
                    <a:cubicBezTo>
                      <a:pt x="641" y="594"/>
                      <a:pt x="666" y="520"/>
                      <a:pt x="702" y="471"/>
                    </a:cubicBezTo>
                    <a:cubicBezTo>
                      <a:pt x="764" y="385"/>
                      <a:pt x="813" y="311"/>
                      <a:pt x="850" y="224"/>
                    </a:cubicBezTo>
                    <a:cubicBezTo>
                      <a:pt x="887" y="163"/>
                      <a:pt x="887" y="126"/>
                      <a:pt x="850" y="126"/>
                    </a:cubicBezTo>
                    <a:cubicBezTo>
                      <a:pt x="826" y="126"/>
                      <a:pt x="912" y="76"/>
                      <a:pt x="949" y="40"/>
                    </a:cubicBezTo>
                    <a:cubicBezTo>
                      <a:pt x="986" y="3"/>
                      <a:pt x="912" y="3"/>
                      <a:pt x="838" y="3"/>
                    </a:cubicBezTo>
                    <a:cubicBezTo>
                      <a:pt x="830" y="1"/>
                      <a:pt x="822" y="0"/>
                      <a:pt x="8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3194025" y="4668200"/>
                <a:ext cx="8900" cy="13200"/>
              </a:xfrm>
              <a:custGeom>
                <a:rect b="b" l="l" r="r" t="t"/>
                <a:pathLst>
                  <a:path extrusionOk="0" h="528" w="356">
                    <a:moveTo>
                      <a:pt x="265" y="1"/>
                    </a:moveTo>
                    <a:cubicBezTo>
                      <a:pt x="264" y="1"/>
                      <a:pt x="262" y="2"/>
                      <a:pt x="261" y="3"/>
                    </a:cubicBezTo>
                    <a:cubicBezTo>
                      <a:pt x="199" y="53"/>
                      <a:pt x="150" y="127"/>
                      <a:pt x="100" y="200"/>
                    </a:cubicBezTo>
                    <a:cubicBezTo>
                      <a:pt x="66" y="258"/>
                      <a:pt x="0" y="463"/>
                      <a:pt x="10" y="463"/>
                    </a:cubicBezTo>
                    <a:cubicBezTo>
                      <a:pt x="11" y="463"/>
                      <a:pt x="12" y="462"/>
                      <a:pt x="14" y="459"/>
                    </a:cubicBezTo>
                    <a:cubicBezTo>
                      <a:pt x="34" y="429"/>
                      <a:pt x="126" y="344"/>
                      <a:pt x="154" y="344"/>
                    </a:cubicBezTo>
                    <a:cubicBezTo>
                      <a:pt x="161" y="344"/>
                      <a:pt x="164" y="349"/>
                      <a:pt x="162" y="361"/>
                    </a:cubicBezTo>
                    <a:cubicBezTo>
                      <a:pt x="151" y="415"/>
                      <a:pt x="112" y="527"/>
                      <a:pt x="145" y="527"/>
                    </a:cubicBezTo>
                    <a:cubicBezTo>
                      <a:pt x="149" y="527"/>
                      <a:pt x="155" y="525"/>
                      <a:pt x="162" y="521"/>
                    </a:cubicBezTo>
                    <a:cubicBezTo>
                      <a:pt x="183" y="504"/>
                      <a:pt x="198" y="500"/>
                      <a:pt x="210" y="500"/>
                    </a:cubicBezTo>
                    <a:cubicBezTo>
                      <a:pt x="221" y="500"/>
                      <a:pt x="230" y="504"/>
                      <a:pt x="238" y="504"/>
                    </a:cubicBezTo>
                    <a:cubicBezTo>
                      <a:pt x="246" y="504"/>
                      <a:pt x="252" y="500"/>
                      <a:pt x="261" y="484"/>
                    </a:cubicBezTo>
                    <a:cubicBezTo>
                      <a:pt x="273" y="435"/>
                      <a:pt x="261" y="348"/>
                      <a:pt x="285" y="299"/>
                    </a:cubicBezTo>
                    <a:cubicBezTo>
                      <a:pt x="320" y="252"/>
                      <a:pt x="355" y="150"/>
                      <a:pt x="338" y="150"/>
                    </a:cubicBezTo>
                    <a:cubicBezTo>
                      <a:pt x="337" y="150"/>
                      <a:pt x="336" y="151"/>
                      <a:pt x="335" y="151"/>
                    </a:cubicBezTo>
                    <a:cubicBezTo>
                      <a:pt x="316" y="160"/>
                      <a:pt x="248" y="205"/>
                      <a:pt x="227" y="205"/>
                    </a:cubicBezTo>
                    <a:cubicBezTo>
                      <a:pt x="220" y="205"/>
                      <a:pt x="218" y="200"/>
                      <a:pt x="224" y="188"/>
                    </a:cubicBezTo>
                    <a:cubicBezTo>
                      <a:pt x="247" y="154"/>
                      <a:pt x="280"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3125050" y="4534025"/>
                <a:ext cx="5275" cy="5900"/>
              </a:xfrm>
              <a:custGeom>
                <a:rect b="b" l="l" r="r" t="t"/>
                <a:pathLst>
                  <a:path extrusionOk="0" h="236" w="211">
                    <a:moveTo>
                      <a:pt x="83" y="1"/>
                    </a:moveTo>
                    <a:cubicBezTo>
                      <a:pt x="69" y="1"/>
                      <a:pt x="66" y="14"/>
                      <a:pt x="87" y="35"/>
                    </a:cubicBezTo>
                    <a:cubicBezTo>
                      <a:pt x="124" y="60"/>
                      <a:pt x="124" y="84"/>
                      <a:pt x="87" y="84"/>
                    </a:cubicBezTo>
                    <a:cubicBezTo>
                      <a:pt x="63" y="84"/>
                      <a:pt x="1" y="84"/>
                      <a:pt x="63" y="121"/>
                    </a:cubicBezTo>
                    <a:cubicBezTo>
                      <a:pt x="99" y="149"/>
                      <a:pt x="142" y="236"/>
                      <a:pt x="172" y="236"/>
                    </a:cubicBezTo>
                    <a:cubicBezTo>
                      <a:pt x="182" y="236"/>
                      <a:pt x="192" y="225"/>
                      <a:pt x="198" y="195"/>
                    </a:cubicBezTo>
                    <a:cubicBezTo>
                      <a:pt x="210" y="134"/>
                      <a:pt x="149" y="60"/>
                      <a:pt x="124" y="23"/>
                    </a:cubicBezTo>
                    <a:cubicBezTo>
                      <a:pt x="109" y="7"/>
                      <a:pt x="93" y="1"/>
                      <a:pt x="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3108175" y="4548425"/>
                <a:ext cx="4050" cy="2450"/>
              </a:xfrm>
              <a:custGeom>
                <a:rect b="b" l="l" r="r" t="t"/>
                <a:pathLst>
                  <a:path extrusionOk="0" h="98" w="162">
                    <a:moveTo>
                      <a:pt x="91" y="0"/>
                    </a:moveTo>
                    <a:cubicBezTo>
                      <a:pt x="47" y="0"/>
                      <a:pt x="1" y="68"/>
                      <a:pt x="11" y="88"/>
                    </a:cubicBezTo>
                    <a:cubicBezTo>
                      <a:pt x="18" y="95"/>
                      <a:pt x="28" y="98"/>
                      <a:pt x="39" y="98"/>
                    </a:cubicBezTo>
                    <a:cubicBezTo>
                      <a:pt x="88" y="98"/>
                      <a:pt x="161" y="44"/>
                      <a:pt x="121" y="14"/>
                    </a:cubicBezTo>
                    <a:cubicBezTo>
                      <a:pt x="112" y="4"/>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3026175" y="4621675"/>
                <a:ext cx="7975" cy="4075"/>
              </a:xfrm>
              <a:custGeom>
                <a:rect b="b" l="l" r="r" t="t"/>
                <a:pathLst>
                  <a:path extrusionOk="0" h="163" w="319">
                    <a:moveTo>
                      <a:pt x="153" y="0"/>
                    </a:moveTo>
                    <a:cubicBezTo>
                      <a:pt x="137" y="0"/>
                      <a:pt x="123" y="2"/>
                      <a:pt x="112" y="4"/>
                    </a:cubicBezTo>
                    <a:cubicBezTo>
                      <a:pt x="50" y="16"/>
                      <a:pt x="1" y="16"/>
                      <a:pt x="62" y="78"/>
                    </a:cubicBezTo>
                    <a:cubicBezTo>
                      <a:pt x="107" y="114"/>
                      <a:pt x="218" y="163"/>
                      <a:pt x="274" y="163"/>
                    </a:cubicBezTo>
                    <a:cubicBezTo>
                      <a:pt x="295" y="163"/>
                      <a:pt x="309" y="156"/>
                      <a:pt x="309" y="139"/>
                    </a:cubicBezTo>
                    <a:cubicBezTo>
                      <a:pt x="319" y="29"/>
                      <a:pt x="222" y="0"/>
                      <a:pt x="1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3038500" y="4589675"/>
                <a:ext cx="7425" cy="5650"/>
              </a:xfrm>
              <a:custGeom>
                <a:rect b="b" l="l" r="r" t="t"/>
                <a:pathLst>
                  <a:path extrusionOk="0" h="226" w="297">
                    <a:moveTo>
                      <a:pt x="184" y="0"/>
                    </a:moveTo>
                    <a:cubicBezTo>
                      <a:pt x="162" y="0"/>
                      <a:pt x="145" y="21"/>
                      <a:pt x="99" y="52"/>
                    </a:cubicBezTo>
                    <a:cubicBezTo>
                      <a:pt x="13" y="89"/>
                      <a:pt x="1" y="101"/>
                      <a:pt x="38" y="101"/>
                    </a:cubicBezTo>
                    <a:cubicBezTo>
                      <a:pt x="87" y="101"/>
                      <a:pt x="99" y="163"/>
                      <a:pt x="148" y="200"/>
                    </a:cubicBezTo>
                    <a:cubicBezTo>
                      <a:pt x="174" y="218"/>
                      <a:pt x="192" y="225"/>
                      <a:pt x="205" y="225"/>
                    </a:cubicBezTo>
                    <a:cubicBezTo>
                      <a:pt x="238" y="225"/>
                      <a:pt x="246" y="181"/>
                      <a:pt x="272" y="138"/>
                    </a:cubicBezTo>
                    <a:cubicBezTo>
                      <a:pt x="296" y="76"/>
                      <a:pt x="284" y="64"/>
                      <a:pt x="235" y="27"/>
                    </a:cubicBezTo>
                    <a:cubicBezTo>
                      <a:pt x="211" y="8"/>
                      <a:pt x="197" y="0"/>
                      <a:pt x="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3036100" y="4528675"/>
                <a:ext cx="6750" cy="7800"/>
              </a:xfrm>
              <a:custGeom>
                <a:rect b="b" l="l" r="r" t="t"/>
                <a:pathLst>
                  <a:path extrusionOk="0" h="312" w="270">
                    <a:moveTo>
                      <a:pt x="149" y="0"/>
                    </a:moveTo>
                    <a:cubicBezTo>
                      <a:pt x="105" y="0"/>
                      <a:pt x="90" y="37"/>
                      <a:pt x="47" y="101"/>
                    </a:cubicBezTo>
                    <a:cubicBezTo>
                      <a:pt x="0" y="184"/>
                      <a:pt x="55" y="312"/>
                      <a:pt x="124" y="312"/>
                    </a:cubicBezTo>
                    <a:cubicBezTo>
                      <a:pt x="127" y="312"/>
                      <a:pt x="130" y="311"/>
                      <a:pt x="134" y="311"/>
                    </a:cubicBezTo>
                    <a:cubicBezTo>
                      <a:pt x="269" y="286"/>
                      <a:pt x="244" y="27"/>
                      <a:pt x="171" y="3"/>
                    </a:cubicBezTo>
                    <a:cubicBezTo>
                      <a:pt x="163" y="1"/>
                      <a:pt x="156" y="0"/>
                      <a:pt x="1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3015100" y="4521975"/>
                <a:ext cx="11425" cy="8325"/>
              </a:xfrm>
              <a:custGeom>
                <a:rect b="b" l="l" r="r" t="t"/>
                <a:pathLst>
                  <a:path extrusionOk="0" h="333" w="457">
                    <a:moveTo>
                      <a:pt x="418" y="1"/>
                    </a:moveTo>
                    <a:cubicBezTo>
                      <a:pt x="356" y="1"/>
                      <a:pt x="235" y="47"/>
                      <a:pt x="173" y="74"/>
                    </a:cubicBezTo>
                    <a:cubicBezTo>
                      <a:pt x="111" y="98"/>
                      <a:pt x="49" y="148"/>
                      <a:pt x="25" y="221"/>
                    </a:cubicBezTo>
                    <a:cubicBezTo>
                      <a:pt x="0" y="283"/>
                      <a:pt x="123" y="332"/>
                      <a:pt x="173" y="332"/>
                    </a:cubicBezTo>
                    <a:cubicBezTo>
                      <a:pt x="259" y="332"/>
                      <a:pt x="444" y="86"/>
                      <a:pt x="456" y="24"/>
                    </a:cubicBezTo>
                    <a:cubicBezTo>
                      <a:pt x="456" y="7"/>
                      <a:pt x="441"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3046275" y="4516250"/>
                <a:ext cx="7300" cy="4525"/>
              </a:xfrm>
              <a:custGeom>
                <a:rect b="b" l="l" r="r" t="t"/>
                <a:pathLst>
                  <a:path extrusionOk="0" h="181" w="292">
                    <a:moveTo>
                      <a:pt x="119" y="0"/>
                    </a:moveTo>
                    <a:cubicBezTo>
                      <a:pt x="102" y="0"/>
                      <a:pt x="85" y="2"/>
                      <a:pt x="72" y="7"/>
                    </a:cubicBezTo>
                    <a:cubicBezTo>
                      <a:pt x="1" y="42"/>
                      <a:pt x="134" y="180"/>
                      <a:pt x="199" y="180"/>
                    </a:cubicBezTo>
                    <a:cubicBezTo>
                      <a:pt x="202" y="180"/>
                      <a:pt x="205" y="180"/>
                      <a:pt x="207" y="179"/>
                    </a:cubicBezTo>
                    <a:cubicBezTo>
                      <a:pt x="281" y="167"/>
                      <a:pt x="269" y="105"/>
                      <a:pt x="281" y="68"/>
                    </a:cubicBezTo>
                    <a:cubicBezTo>
                      <a:pt x="291" y="38"/>
                      <a:pt x="195" y="0"/>
                      <a:pt x="1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2996000" y="4489475"/>
                <a:ext cx="40075" cy="31475"/>
              </a:xfrm>
              <a:custGeom>
                <a:rect b="b" l="l" r="r" t="t"/>
                <a:pathLst>
                  <a:path extrusionOk="0" h="1259" w="1603">
                    <a:moveTo>
                      <a:pt x="381" y="0"/>
                    </a:moveTo>
                    <a:cubicBezTo>
                      <a:pt x="351" y="0"/>
                      <a:pt x="299" y="56"/>
                      <a:pt x="247" y="129"/>
                    </a:cubicBezTo>
                    <a:cubicBezTo>
                      <a:pt x="185" y="203"/>
                      <a:pt x="222" y="511"/>
                      <a:pt x="197" y="573"/>
                    </a:cubicBezTo>
                    <a:cubicBezTo>
                      <a:pt x="197" y="634"/>
                      <a:pt x="197" y="696"/>
                      <a:pt x="222" y="758"/>
                    </a:cubicBezTo>
                    <a:cubicBezTo>
                      <a:pt x="222" y="807"/>
                      <a:pt x="123" y="905"/>
                      <a:pt x="62" y="942"/>
                    </a:cubicBezTo>
                    <a:cubicBezTo>
                      <a:pt x="0" y="979"/>
                      <a:pt x="13" y="1016"/>
                      <a:pt x="25" y="1029"/>
                    </a:cubicBezTo>
                    <a:cubicBezTo>
                      <a:pt x="55" y="1032"/>
                      <a:pt x="83" y="1033"/>
                      <a:pt x="112" y="1033"/>
                    </a:cubicBezTo>
                    <a:cubicBezTo>
                      <a:pt x="189" y="1033"/>
                      <a:pt x="261" y="1022"/>
                      <a:pt x="333" y="1004"/>
                    </a:cubicBezTo>
                    <a:cubicBezTo>
                      <a:pt x="382" y="1004"/>
                      <a:pt x="382" y="1127"/>
                      <a:pt x="382" y="1213"/>
                    </a:cubicBezTo>
                    <a:cubicBezTo>
                      <a:pt x="382" y="1248"/>
                      <a:pt x="392" y="1259"/>
                      <a:pt x="407" y="1259"/>
                    </a:cubicBezTo>
                    <a:cubicBezTo>
                      <a:pt x="431" y="1259"/>
                      <a:pt x="468" y="1233"/>
                      <a:pt x="505" y="1226"/>
                    </a:cubicBezTo>
                    <a:cubicBezTo>
                      <a:pt x="555" y="1213"/>
                      <a:pt x="641" y="1041"/>
                      <a:pt x="690" y="1029"/>
                    </a:cubicBezTo>
                    <a:cubicBezTo>
                      <a:pt x="752" y="1029"/>
                      <a:pt x="826" y="905"/>
                      <a:pt x="863" y="868"/>
                    </a:cubicBezTo>
                    <a:cubicBezTo>
                      <a:pt x="870" y="861"/>
                      <a:pt x="878" y="858"/>
                      <a:pt x="885" y="858"/>
                    </a:cubicBezTo>
                    <a:cubicBezTo>
                      <a:pt x="915" y="858"/>
                      <a:pt x="947" y="905"/>
                      <a:pt x="986" y="905"/>
                    </a:cubicBezTo>
                    <a:cubicBezTo>
                      <a:pt x="991" y="907"/>
                      <a:pt x="997" y="907"/>
                      <a:pt x="1002" y="907"/>
                    </a:cubicBezTo>
                    <a:cubicBezTo>
                      <a:pt x="1043" y="907"/>
                      <a:pt x="1075" y="868"/>
                      <a:pt x="1097" y="868"/>
                    </a:cubicBezTo>
                    <a:cubicBezTo>
                      <a:pt x="1099" y="868"/>
                      <a:pt x="1101" y="867"/>
                      <a:pt x="1103" y="867"/>
                    </a:cubicBezTo>
                    <a:cubicBezTo>
                      <a:pt x="1129" y="867"/>
                      <a:pt x="1100" y="946"/>
                      <a:pt x="1146" y="992"/>
                    </a:cubicBezTo>
                    <a:cubicBezTo>
                      <a:pt x="1245" y="1041"/>
                      <a:pt x="1343" y="1090"/>
                      <a:pt x="1454" y="1127"/>
                    </a:cubicBezTo>
                    <a:cubicBezTo>
                      <a:pt x="1461" y="1131"/>
                      <a:pt x="1467" y="1133"/>
                      <a:pt x="1472" y="1133"/>
                    </a:cubicBezTo>
                    <a:cubicBezTo>
                      <a:pt x="1523" y="1133"/>
                      <a:pt x="1555" y="1000"/>
                      <a:pt x="1577" y="967"/>
                    </a:cubicBezTo>
                    <a:cubicBezTo>
                      <a:pt x="1602" y="942"/>
                      <a:pt x="1540" y="918"/>
                      <a:pt x="1516" y="856"/>
                    </a:cubicBezTo>
                    <a:cubicBezTo>
                      <a:pt x="1501" y="836"/>
                      <a:pt x="1476" y="830"/>
                      <a:pt x="1447" y="830"/>
                    </a:cubicBezTo>
                    <a:cubicBezTo>
                      <a:pt x="1404" y="830"/>
                      <a:pt x="1351" y="844"/>
                      <a:pt x="1306" y="844"/>
                    </a:cubicBezTo>
                    <a:cubicBezTo>
                      <a:pt x="1245" y="844"/>
                      <a:pt x="1306" y="770"/>
                      <a:pt x="1294" y="671"/>
                    </a:cubicBezTo>
                    <a:cubicBezTo>
                      <a:pt x="1294" y="560"/>
                      <a:pt x="1134" y="511"/>
                      <a:pt x="1085" y="511"/>
                    </a:cubicBezTo>
                    <a:cubicBezTo>
                      <a:pt x="1023" y="511"/>
                      <a:pt x="875" y="339"/>
                      <a:pt x="826" y="339"/>
                    </a:cubicBezTo>
                    <a:cubicBezTo>
                      <a:pt x="752" y="326"/>
                      <a:pt x="690" y="289"/>
                      <a:pt x="641" y="228"/>
                    </a:cubicBezTo>
                    <a:cubicBezTo>
                      <a:pt x="618" y="205"/>
                      <a:pt x="605" y="196"/>
                      <a:pt x="596" y="196"/>
                    </a:cubicBezTo>
                    <a:cubicBezTo>
                      <a:pt x="575" y="196"/>
                      <a:pt x="576" y="239"/>
                      <a:pt x="542" y="265"/>
                    </a:cubicBezTo>
                    <a:cubicBezTo>
                      <a:pt x="535" y="269"/>
                      <a:pt x="528" y="270"/>
                      <a:pt x="523" y="270"/>
                    </a:cubicBezTo>
                    <a:cubicBezTo>
                      <a:pt x="493" y="270"/>
                      <a:pt x="493" y="220"/>
                      <a:pt x="493" y="178"/>
                    </a:cubicBezTo>
                    <a:cubicBezTo>
                      <a:pt x="481" y="117"/>
                      <a:pt x="444" y="55"/>
                      <a:pt x="395" y="6"/>
                    </a:cubicBezTo>
                    <a:cubicBezTo>
                      <a:pt x="391" y="2"/>
                      <a:pt x="386" y="0"/>
                      <a:pt x="3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3011225" y="4486150"/>
                <a:ext cx="7900" cy="5425"/>
              </a:xfrm>
              <a:custGeom>
                <a:rect b="b" l="l" r="r" t="t"/>
                <a:pathLst>
                  <a:path extrusionOk="0" h="217" w="316">
                    <a:moveTo>
                      <a:pt x="15" y="0"/>
                    </a:moveTo>
                    <a:cubicBezTo>
                      <a:pt x="0" y="0"/>
                      <a:pt x="109" y="216"/>
                      <a:pt x="198" y="216"/>
                    </a:cubicBezTo>
                    <a:cubicBezTo>
                      <a:pt x="205" y="216"/>
                      <a:pt x="211" y="215"/>
                      <a:pt x="217" y="213"/>
                    </a:cubicBezTo>
                    <a:cubicBezTo>
                      <a:pt x="315" y="176"/>
                      <a:pt x="57" y="40"/>
                      <a:pt x="20" y="3"/>
                    </a:cubicBezTo>
                    <a:cubicBezTo>
                      <a:pt x="17" y="1"/>
                      <a:pt x="16" y="0"/>
                      <a:pt x="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3008625" y="4488750"/>
                <a:ext cx="3600" cy="4000"/>
              </a:xfrm>
              <a:custGeom>
                <a:rect b="b" l="l" r="r" t="t"/>
                <a:pathLst>
                  <a:path extrusionOk="0" h="160" w="144">
                    <a:moveTo>
                      <a:pt x="7" y="1"/>
                    </a:moveTo>
                    <a:cubicBezTo>
                      <a:pt x="3" y="1"/>
                      <a:pt x="0" y="4"/>
                      <a:pt x="0" y="10"/>
                    </a:cubicBezTo>
                    <a:cubicBezTo>
                      <a:pt x="0" y="41"/>
                      <a:pt x="35" y="160"/>
                      <a:pt x="83" y="160"/>
                    </a:cubicBezTo>
                    <a:cubicBezTo>
                      <a:pt x="92" y="160"/>
                      <a:pt x="102" y="156"/>
                      <a:pt x="111" y="146"/>
                    </a:cubicBezTo>
                    <a:cubicBezTo>
                      <a:pt x="143" y="124"/>
                      <a:pt x="36" y="1"/>
                      <a:pt x="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2997225" y="4461925"/>
                <a:ext cx="4025" cy="6225"/>
              </a:xfrm>
              <a:custGeom>
                <a:rect b="b" l="l" r="r" t="t"/>
                <a:pathLst>
                  <a:path extrusionOk="0" h="249" w="161">
                    <a:moveTo>
                      <a:pt x="74" y="0"/>
                    </a:moveTo>
                    <a:cubicBezTo>
                      <a:pt x="60" y="0"/>
                      <a:pt x="50" y="7"/>
                      <a:pt x="50" y="24"/>
                    </a:cubicBezTo>
                    <a:cubicBezTo>
                      <a:pt x="50" y="73"/>
                      <a:pt x="1" y="172"/>
                      <a:pt x="38" y="184"/>
                    </a:cubicBezTo>
                    <a:cubicBezTo>
                      <a:pt x="65" y="193"/>
                      <a:pt x="85" y="248"/>
                      <a:pt x="109" y="248"/>
                    </a:cubicBezTo>
                    <a:cubicBezTo>
                      <a:pt x="117" y="248"/>
                      <a:pt x="126" y="241"/>
                      <a:pt x="136" y="221"/>
                    </a:cubicBezTo>
                    <a:cubicBezTo>
                      <a:pt x="161" y="159"/>
                      <a:pt x="161" y="85"/>
                      <a:pt x="136" y="24"/>
                    </a:cubicBezTo>
                    <a:cubicBezTo>
                      <a:pt x="116" y="10"/>
                      <a:pt x="9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2979350" y="4390425"/>
                <a:ext cx="171425" cy="144375"/>
              </a:xfrm>
              <a:custGeom>
                <a:rect b="b" l="l" r="r" t="t"/>
                <a:pathLst>
                  <a:path extrusionOk="0" h="5775" w="6857">
                    <a:moveTo>
                      <a:pt x="1011" y="0"/>
                    </a:moveTo>
                    <a:cubicBezTo>
                      <a:pt x="839" y="13"/>
                      <a:pt x="666" y="50"/>
                      <a:pt x="506" y="111"/>
                    </a:cubicBezTo>
                    <a:cubicBezTo>
                      <a:pt x="444" y="161"/>
                      <a:pt x="247" y="333"/>
                      <a:pt x="186" y="395"/>
                    </a:cubicBezTo>
                    <a:cubicBezTo>
                      <a:pt x="112" y="506"/>
                      <a:pt x="63" y="629"/>
                      <a:pt x="26" y="764"/>
                    </a:cubicBezTo>
                    <a:cubicBezTo>
                      <a:pt x="1" y="925"/>
                      <a:pt x="1" y="1085"/>
                      <a:pt x="13" y="1245"/>
                    </a:cubicBezTo>
                    <a:cubicBezTo>
                      <a:pt x="13" y="1356"/>
                      <a:pt x="334" y="1368"/>
                      <a:pt x="481" y="1368"/>
                    </a:cubicBezTo>
                    <a:cubicBezTo>
                      <a:pt x="492" y="1367"/>
                      <a:pt x="503" y="1366"/>
                      <a:pt x="514" y="1366"/>
                    </a:cubicBezTo>
                    <a:cubicBezTo>
                      <a:pt x="586" y="1366"/>
                      <a:pt x="648" y="1402"/>
                      <a:pt x="691" y="1467"/>
                    </a:cubicBezTo>
                    <a:cubicBezTo>
                      <a:pt x="740" y="1516"/>
                      <a:pt x="592" y="1541"/>
                      <a:pt x="469" y="1541"/>
                    </a:cubicBezTo>
                    <a:cubicBezTo>
                      <a:pt x="371" y="1528"/>
                      <a:pt x="284" y="1504"/>
                      <a:pt x="186" y="1467"/>
                    </a:cubicBezTo>
                    <a:cubicBezTo>
                      <a:pt x="136" y="1467"/>
                      <a:pt x="173" y="1528"/>
                      <a:pt x="198" y="1602"/>
                    </a:cubicBezTo>
                    <a:cubicBezTo>
                      <a:pt x="223" y="1676"/>
                      <a:pt x="284" y="1725"/>
                      <a:pt x="358" y="1750"/>
                    </a:cubicBezTo>
                    <a:cubicBezTo>
                      <a:pt x="432" y="1775"/>
                      <a:pt x="420" y="1812"/>
                      <a:pt x="531" y="1836"/>
                    </a:cubicBezTo>
                    <a:cubicBezTo>
                      <a:pt x="546" y="1839"/>
                      <a:pt x="560" y="1841"/>
                      <a:pt x="572" y="1841"/>
                    </a:cubicBezTo>
                    <a:cubicBezTo>
                      <a:pt x="655" y="1841"/>
                      <a:pt x="660" y="1775"/>
                      <a:pt x="703" y="1775"/>
                    </a:cubicBezTo>
                    <a:cubicBezTo>
                      <a:pt x="753" y="1775"/>
                      <a:pt x="802" y="1799"/>
                      <a:pt x="826" y="1836"/>
                    </a:cubicBezTo>
                    <a:cubicBezTo>
                      <a:pt x="888" y="1898"/>
                      <a:pt x="950" y="1935"/>
                      <a:pt x="1024" y="1947"/>
                    </a:cubicBezTo>
                    <a:cubicBezTo>
                      <a:pt x="1085" y="1947"/>
                      <a:pt x="1147" y="1935"/>
                      <a:pt x="1184" y="1935"/>
                    </a:cubicBezTo>
                    <a:cubicBezTo>
                      <a:pt x="1208" y="1935"/>
                      <a:pt x="1258" y="1984"/>
                      <a:pt x="1344" y="1984"/>
                    </a:cubicBezTo>
                    <a:cubicBezTo>
                      <a:pt x="1492" y="1984"/>
                      <a:pt x="1627" y="1997"/>
                      <a:pt x="1763" y="2033"/>
                    </a:cubicBezTo>
                    <a:cubicBezTo>
                      <a:pt x="1784" y="2055"/>
                      <a:pt x="1814" y="2068"/>
                      <a:pt x="1845" y="2068"/>
                    </a:cubicBezTo>
                    <a:cubicBezTo>
                      <a:pt x="1867" y="2068"/>
                      <a:pt x="1890" y="2061"/>
                      <a:pt x="1911" y="2046"/>
                    </a:cubicBezTo>
                    <a:cubicBezTo>
                      <a:pt x="1960" y="2033"/>
                      <a:pt x="1911" y="1997"/>
                      <a:pt x="1861" y="1972"/>
                    </a:cubicBezTo>
                    <a:cubicBezTo>
                      <a:pt x="1831" y="1941"/>
                      <a:pt x="1759" y="1919"/>
                      <a:pt x="1769" y="1919"/>
                    </a:cubicBezTo>
                    <a:cubicBezTo>
                      <a:pt x="1771" y="1919"/>
                      <a:pt x="1777" y="1920"/>
                      <a:pt x="1788" y="1923"/>
                    </a:cubicBezTo>
                    <a:cubicBezTo>
                      <a:pt x="1861" y="1935"/>
                      <a:pt x="1911" y="1997"/>
                      <a:pt x="2046" y="2033"/>
                    </a:cubicBezTo>
                    <a:cubicBezTo>
                      <a:pt x="2194" y="2070"/>
                      <a:pt x="2293" y="2218"/>
                      <a:pt x="2354" y="2255"/>
                    </a:cubicBezTo>
                    <a:cubicBezTo>
                      <a:pt x="2370" y="2266"/>
                      <a:pt x="2382" y="2270"/>
                      <a:pt x="2390" y="2270"/>
                    </a:cubicBezTo>
                    <a:cubicBezTo>
                      <a:pt x="2421" y="2270"/>
                      <a:pt x="2414" y="2213"/>
                      <a:pt x="2453" y="2194"/>
                    </a:cubicBezTo>
                    <a:cubicBezTo>
                      <a:pt x="2478" y="2169"/>
                      <a:pt x="2502" y="2132"/>
                      <a:pt x="2478" y="2095"/>
                    </a:cubicBezTo>
                    <a:cubicBezTo>
                      <a:pt x="2478" y="2092"/>
                      <a:pt x="2469" y="2090"/>
                      <a:pt x="2454" y="2090"/>
                    </a:cubicBezTo>
                    <a:cubicBezTo>
                      <a:pt x="2414" y="2090"/>
                      <a:pt x="2331" y="2102"/>
                      <a:pt x="2268" y="2120"/>
                    </a:cubicBezTo>
                    <a:cubicBezTo>
                      <a:pt x="2262" y="2121"/>
                      <a:pt x="2256" y="2121"/>
                      <a:pt x="2251" y="2121"/>
                    </a:cubicBezTo>
                    <a:cubicBezTo>
                      <a:pt x="2196" y="2121"/>
                      <a:pt x="2199" y="2065"/>
                      <a:pt x="2120" y="2009"/>
                    </a:cubicBezTo>
                    <a:cubicBezTo>
                      <a:pt x="2074" y="1976"/>
                      <a:pt x="2099" y="1964"/>
                      <a:pt x="2147" y="1964"/>
                    </a:cubicBezTo>
                    <a:cubicBezTo>
                      <a:pt x="2188" y="1964"/>
                      <a:pt x="2247" y="1973"/>
                      <a:pt x="2293" y="1984"/>
                    </a:cubicBezTo>
                    <a:cubicBezTo>
                      <a:pt x="2367" y="2021"/>
                      <a:pt x="2465" y="2046"/>
                      <a:pt x="2564" y="2046"/>
                    </a:cubicBezTo>
                    <a:cubicBezTo>
                      <a:pt x="2601" y="2033"/>
                      <a:pt x="2650" y="2046"/>
                      <a:pt x="2675" y="1984"/>
                    </a:cubicBezTo>
                    <a:cubicBezTo>
                      <a:pt x="2699" y="1923"/>
                      <a:pt x="2613" y="1849"/>
                      <a:pt x="2539" y="1824"/>
                    </a:cubicBezTo>
                    <a:cubicBezTo>
                      <a:pt x="2478" y="1799"/>
                      <a:pt x="2502" y="1775"/>
                      <a:pt x="2576" y="1775"/>
                    </a:cubicBezTo>
                    <a:cubicBezTo>
                      <a:pt x="2638" y="1775"/>
                      <a:pt x="2625" y="1775"/>
                      <a:pt x="2601" y="1738"/>
                    </a:cubicBezTo>
                    <a:cubicBezTo>
                      <a:pt x="2585" y="1714"/>
                      <a:pt x="2579" y="1700"/>
                      <a:pt x="2590" y="1700"/>
                    </a:cubicBezTo>
                    <a:cubicBezTo>
                      <a:pt x="2597" y="1700"/>
                      <a:pt x="2608" y="1704"/>
                      <a:pt x="2625" y="1713"/>
                    </a:cubicBezTo>
                    <a:cubicBezTo>
                      <a:pt x="2687" y="1750"/>
                      <a:pt x="2736" y="1836"/>
                      <a:pt x="2786" y="1886"/>
                    </a:cubicBezTo>
                    <a:cubicBezTo>
                      <a:pt x="2801" y="1901"/>
                      <a:pt x="2813" y="1907"/>
                      <a:pt x="2823" y="1907"/>
                    </a:cubicBezTo>
                    <a:cubicBezTo>
                      <a:pt x="2845" y="1907"/>
                      <a:pt x="2859" y="1878"/>
                      <a:pt x="2884" y="1861"/>
                    </a:cubicBezTo>
                    <a:cubicBezTo>
                      <a:pt x="2887" y="1859"/>
                      <a:pt x="2890" y="1859"/>
                      <a:pt x="2893" y="1859"/>
                    </a:cubicBezTo>
                    <a:cubicBezTo>
                      <a:pt x="2936" y="1859"/>
                      <a:pt x="2957" y="2025"/>
                      <a:pt x="2946" y="2083"/>
                    </a:cubicBezTo>
                    <a:cubicBezTo>
                      <a:pt x="2942" y="2100"/>
                      <a:pt x="2946" y="2107"/>
                      <a:pt x="2953" y="2107"/>
                    </a:cubicBezTo>
                    <a:cubicBezTo>
                      <a:pt x="2972" y="2107"/>
                      <a:pt x="3018" y="2064"/>
                      <a:pt x="3044" y="2046"/>
                    </a:cubicBezTo>
                    <a:cubicBezTo>
                      <a:pt x="3047" y="2045"/>
                      <a:pt x="3049" y="2045"/>
                      <a:pt x="3051" y="2045"/>
                    </a:cubicBezTo>
                    <a:cubicBezTo>
                      <a:pt x="3083" y="2045"/>
                      <a:pt x="3094" y="2122"/>
                      <a:pt x="3094" y="2157"/>
                    </a:cubicBezTo>
                    <a:cubicBezTo>
                      <a:pt x="3094" y="2194"/>
                      <a:pt x="3155" y="2169"/>
                      <a:pt x="3217" y="2231"/>
                    </a:cubicBezTo>
                    <a:cubicBezTo>
                      <a:pt x="3266" y="2280"/>
                      <a:pt x="3328" y="2317"/>
                      <a:pt x="3389" y="2342"/>
                    </a:cubicBezTo>
                    <a:cubicBezTo>
                      <a:pt x="3439" y="2366"/>
                      <a:pt x="3414" y="2391"/>
                      <a:pt x="3389" y="2440"/>
                    </a:cubicBezTo>
                    <a:cubicBezTo>
                      <a:pt x="3365" y="2473"/>
                      <a:pt x="3324" y="2478"/>
                      <a:pt x="3281" y="2478"/>
                    </a:cubicBezTo>
                    <a:cubicBezTo>
                      <a:pt x="3259" y="2478"/>
                      <a:pt x="3237" y="2477"/>
                      <a:pt x="3217" y="2477"/>
                    </a:cubicBezTo>
                    <a:cubicBezTo>
                      <a:pt x="3155" y="2477"/>
                      <a:pt x="3204" y="2576"/>
                      <a:pt x="3204" y="2637"/>
                    </a:cubicBezTo>
                    <a:cubicBezTo>
                      <a:pt x="3204" y="2651"/>
                      <a:pt x="3213" y="2657"/>
                      <a:pt x="3228" y="2657"/>
                    </a:cubicBezTo>
                    <a:cubicBezTo>
                      <a:pt x="3279" y="2657"/>
                      <a:pt x="3400" y="2584"/>
                      <a:pt x="3439" y="2526"/>
                    </a:cubicBezTo>
                    <a:cubicBezTo>
                      <a:pt x="3500" y="2465"/>
                      <a:pt x="3562" y="2489"/>
                      <a:pt x="3611" y="2477"/>
                    </a:cubicBezTo>
                    <a:cubicBezTo>
                      <a:pt x="3615" y="2476"/>
                      <a:pt x="3618" y="2475"/>
                      <a:pt x="3621" y="2475"/>
                    </a:cubicBezTo>
                    <a:cubicBezTo>
                      <a:pt x="3646" y="2475"/>
                      <a:pt x="3636" y="2523"/>
                      <a:pt x="3636" y="2600"/>
                    </a:cubicBezTo>
                    <a:cubicBezTo>
                      <a:pt x="3636" y="2637"/>
                      <a:pt x="3660" y="2687"/>
                      <a:pt x="3697" y="2711"/>
                    </a:cubicBezTo>
                    <a:cubicBezTo>
                      <a:pt x="3722" y="2736"/>
                      <a:pt x="3722" y="2822"/>
                      <a:pt x="3759" y="2871"/>
                    </a:cubicBezTo>
                    <a:cubicBezTo>
                      <a:pt x="3769" y="2882"/>
                      <a:pt x="3777" y="2886"/>
                      <a:pt x="3781" y="2886"/>
                    </a:cubicBezTo>
                    <a:cubicBezTo>
                      <a:pt x="3799" y="2886"/>
                      <a:pt x="3784" y="2827"/>
                      <a:pt x="3784" y="2797"/>
                    </a:cubicBezTo>
                    <a:cubicBezTo>
                      <a:pt x="3771" y="2773"/>
                      <a:pt x="3771" y="2748"/>
                      <a:pt x="3784" y="2723"/>
                    </a:cubicBezTo>
                    <a:cubicBezTo>
                      <a:pt x="3808" y="2699"/>
                      <a:pt x="3833" y="2674"/>
                      <a:pt x="3845" y="2637"/>
                    </a:cubicBezTo>
                    <a:cubicBezTo>
                      <a:pt x="3850" y="2631"/>
                      <a:pt x="3854" y="2628"/>
                      <a:pt x="3857" y="2628"/>
                    </a:cubicBezTo>
                    <a:cubicBezTo>
                      <a:pt x="3880" y="2628"/>
                      <a:pt x="3871" y="2766"/>
                      <a:pt x="3882" y="2810"/>
                    </a:cubicBezTo>
                    <a:cubicBezTo>
                      <a:pt x="3890" y="2832"/>
                      <a:pt x="3919" y="2836"/>
                      <a:pt x="3952" y="2836"/>
                    </a:cubicBezTo>
                    <a:cubicBezTo>
                      <a:pt x="3974" y="2836"/>
                      <a:pt x="3998" y="2834"/>
                      <a:pt x="4018" y="2834"/>
                    </a:cubicBezTo>
                    <a:cubicBezTo>
                      <a:pt x="4020" y="2834"/>
                      <a:pt x="4022" y="2833"/>
                      <a:pt x="4024" y="2833"/>
                    </a:cubicBezTo>
                    <a:cubicBezTo>
                      <a:pt x="4056" y="2833"/>
                      <a:pt x="4069" y="2926"/>
                      <a:pt x="4104" y="3007"/>
                    </a:cubicBezTo>
                    <a:cubicBezTo>
                      <a:pt x="4153" y="3105"/>
                      <a:pt x="4215" y="3278"/>
                      <a:pt x="4227" y="3327"/>
                    </a:cubicBezTo>
                    <a:cubicBezTo>
                      <a:pt x="4239" y="3377"/>
                      <a:pt x="4190" y="3401"/>
                      <a:pt x="4141" y="3450"/>
                    </a:cubicBezTo>
                    <a:cubicBezTo>
                      <a:pt x="4079" y="3500"/>
                      <a:pt x="4042" y="3512"/>
                      <a:pt x="4067" y="3561"/>
                    </a:cubicBezTo>
                    <a:cubicBezTo>
                      <a:pt x="4092" y="3598"/>
                      <a:pt x="4400" y="3623"/>
                      <a:pt x="4412" y="3623"/>
                    </a:cubicBezTo>
                    <a:cubicBezTo>
                      <a:pt x="4424" y="3623"/>
                      <a:pt x="4498" y="3487"/>
                      <a:pt x="4523" y="3463"/>
                    </a:cubicBezTo>
                    <a:cubicBezTo>
                      <a:pt x="4527" y="3459"/>
                      <a:pt x="4531" y="3457"/>
                      <a:pt x="4537" y="3457"/>
                    </a:cubicBezTo>
                    <a:cubicBezTo>
                      <a:pt x="4567" y="3457"/>
                      <a:pt x="4619" y="3509"/>
                      <a:pt x="4671" y="3561"/>
                    </a:cubicBezTo>
                    <a:cubicBezTo>
                      <a:pt x="4732" y="3635"/>
                      <a:pt x="4856" y="3660"/>
                      <a:pt x="4905" y="3685"/>
                    </a:cubicBezTo>
                    <a:cubicBezTo>
                      <a:pt x="4942" y="3722"/>
                      <a:pt x="4929" y="3771"/>
                      <a:pt x="4880" y="3808"/>
                    </a:cubicBezTo>
                    <a:cubicBezTo>
                      <a:pt x="4860" y="3820"/>
                      <a:pt x="4830" y="3824"/>
                      <a:pt x="4797" y="3824"/>
                    </a:cubicBezTo>
                    <a:cubicBezTo>
                      <a:pt x="4731" y="3824"/>
                      <a:pt x="4654" y="3808"/>
                      <a:pt x="4621" y="3808"/>
                    </a:cubicBezTo>
                    <a:cubicBezTo>
                      <a:pt x="4560" y="3808"/>
                      <a:pt x="4560" y="3894"/>
                      <a:pt x="4511" y="3931"/>
                    </a:cubicBezTo>
                    <a:cubicBezTo>
                      <a:pt x="4502" y="3938"/>
                      <a:pt x="4494" y="3941"/>
                      <a:pt x="4489" y="3941"/>
                    </a:cubicBezTo>
                    <a:cubicBezTo>
                      <a:pt x="4461" y="3941"/>
                      <a:pt x="4461" y="3876"/>
                      <a:pt x="4461" y="3795"/>
                    </a:cubicBezTo>
                    <a:cubicBezTo>
                      <a:pt x="4437" y="3709"/>
                      <a:pt x="4363" y="3648"/>
                      <a:pt x="4276" y="3648"/>
                    </a:cubicBezTo>
                    <a:cubicBezTo>
                      <a:pt x="4226" y="3633"/>
                      <a:pt x="4171" y="3627"/>
                      <a:pt x="4115" y="3627"/>
                    </a:cubicBezTo>
                    <a:cubicBezTo>
                      <a:pt x="4075" y="3627"/>
                      <a:pt x="4034" y="3630"/>
                      <a:pt x="3993" y="3635"/>
                    </a:cubicBezTo>
                    <a:cubicBezTo>
                      <a:pt x="3894" y="3697"/>
                      <a:pt x="3821" y="3771"/>
                      <a:pt x="3747" y="3857"/>
                    </a:cubicBezTo>
                    <a:cubicBezTo>
                      <a:pt x="3697" y="3919"/>
                      <a:pt x="3882" y="4067"/>
                      <a:pt x="3907" y="4140"/>
                    </a:cubicBezTo>
                    <a:cubicBezTo>
                      <a:pt x="3944" y="4214"/>
                      <a:pt x="3858" y="4165"/>
                      <a:pt x="3734" y="4214"/>
                    </a:cubicBezTo>
                    <a:cubicBezTo>
                      <a:pt x="3611" y="4264"/>
                      <a:pt x="3488" y="4288"/>
                      <a:pt x="3352" y="4288"/>
                    </a:cubicBezTo>
                    <a:cubicBezTo>
                      <a:pt x="3217" y="4276"/>
                      <a:pt x="3155" y="4202"/>
                      <a:pt x="3069" y="4202"/>
                    </a:cubicBezTo>
                    <a:cubicBezTo>
                      <a:pt x="2970" y="4202"/>
                      <a:pt x="3007" y="4214"/>
                      <a:pt x="2995" y="4264"/>
                    </a:cubicBezTo>
                    <a:cubicBezTo>
                      <a:pt x="2983" y="4313"/>
                      <a:pt x="2896" y="4375"/>
                      <a:pt x="2847" y="4412"/>
                    </a:cubicBezTo>
                    <a:cubicBezTo>
                      <a:pt x="2810" y="4485"/>
                      <a:pt x="2810" y="4559"/>
                      <a:pt x="2847" y="4633"/>
                    </a:cubicBezTo>
                    <a:cubicBezTo>
                      <a:pt x="2921" y="4683"/>
                      <a:pt x="2995" y="4720"/>
                      <a:pt x="3081" y="4744"/>
                    </a:cubicBezTo>
                    <a:cubicBezTo>
                      <a:pt x="3098" y="4752"/>
                      <a:pt x="3116" y="4755"/>
                      <a:pt x="3133" y="4755"/>
                    </a:cubicBezTo>
                    <a:cubicBezTo>
                      <a:pt x="3234" y="4755"/>
                      <a:pt x="3346" y="4652"/>
                      <a:pt x="3377" y="4621"/>
                    </a:cubicBezTo>
                    <a:cubicBezTo>
                      <a:pt x="3402" y="4596"/>
                      <a:pt x="3439" y="4596"/>
                      <a:pt x="3476" y="4596"/>
                    </a:cubicBezTo>
                    <a:cubicBezTo>
                      <a:pt x="3500" y="4596"/>
                      <a:pt x="3562" y="4646"/>
                      <a:pt x="3623" y="4658"/>
                    </a:cubicBezTo>
                    <a:cubicBezTo>
                      <a:pt x="3629" y="4659"/>
                      <a:pt x="3634" y="4660"/>
                      <a:pt x="3639" y="4660"/>
                    </a:cubicBezTo>
                    <a:cubicBezTo>
                      <a:pt x="3687" y="4660"/>
                      <a:pt x="3697" y="4605"/>
                      <a:pt x="3697" y="4572"/>
                    </a:cubicBezTo>
                    <a:cubicBezTo>
                      <a:pt x="3700" y="4565"/>
                      <a:pt x="3703" y="4562"/>
                      <a:pt x="3708" y="4562"/>
                    </a:cubicBezTo>
                    <a:cubicBezTo>
                      <a:pt x="3729" y="4562"/>
                      <a:pt x="3770" y="4610"/>
                      <a:pt x="3800" y="4610"/>
                    </a:cubicBezTo>
                    <a:cubicBezTo>
                      <a:pt x="3803" y="4610"/>
                      <a:pt x="3806" y="4609"/>
                      <a:pt x="3808" y="4609"/>
                    </a:cubicBezTo>
                    <a:cubicBezTo>
                      <a:pt x="3835" y="4609"/>
                      <a:pt x="3842" y="4583"/>
                      <a:pt x="3882" y="4583"/>
                    </a:cubicBezTo>
                    <a:cubicBezTo>
                      <a:pt x="3897" y="4583"/>
                      <a:pt x="3917" y="4586"/>
                      <a:pt x="3944" y="4596"/>
                    </a:cubicBezTo>
                    <a:cubicBezTo>
                      <a:pt x="4042" y="4646"/>
                      <a:pt x="3968" y="4633"/>
                      <a:pt x="4005" y="4670"/>
                    </a:cubicBezTo>
                    <a:cubicBezTo>
                      <a:pt x="4042" y="4707"/>
                      <a:pt x="4030" y="4720"/>
                      <a:pt x="4116" y="4793"/>
                    </a:cubicBezTo>
                    <a:cubicBezTo>
                      <a:pt x="4166" y="4843"/>
                      <a:pt x="4215" y="4880"/>
                      <a:pt x="4276" y="4917"/>
                    </a:cubicBezTo>
                    <a:cubicBezTo>
                      <a:pt x="4338" y="4941"/>
                      <a:pt x="4400" y="4978"/>
                      <a:pt x="4449" y="5028"/>
                    </a:cubicBezTo>
                    <a:cubicBezTo>
                      <a:pt x="4486" y="5077"/>
                      <a:pt x="4449" y="5089"/>
                      <a:pt x="4387" y="5101"/>
                    </a:cubicBezTo>
                    <a:cubicBezTo>
                      <a:pt x="4326" y="5126"/>
                      <a:pt x="4313" y="5101"/>
                      <a:pt x="4350" y="5151"/>
                    </a:cubicBezTo>
                    <a:cubicBezTo>
                      <a:pt x="4387" y="5200"/>
                      <a:pt x="4424" y="5225"/>
                      <a:pt x="4486" y="5249"/>
                    </a:cubicBezTo>
                    <a:cubicBezTo>
                      <a:pt x="4548" y="5274"/>
                      <a:pt x="4597" y="5311"/>
                      <a:pt x="4634" y="5360"/>
                    </a:cubicBezTo>
                    <a:cubicBezTo>
                      <a:pt x="4683" y="5410"/>
                      <a:pt x="4806" y="5385"/>
                      <a:pt x="4893" y="5410"/>
                    </a:cubicBezTo>
                    <a:cubicBezTo>
                      <a:pt x="4966" y="5434"/>
                      <a:pt x="4929" y="5459"/>
                      <a:pt x="5003" y="5533"/>
                    </a:cubicBezTo>
                    <a:cubicBezTo>
                      <a:pt x="5102" y="5594"/>
                      <a:pt x="5225" y="5644"/>
                      <a:pt x="5361" y="5644"/>
                    </a:cubicBezTo>
                    <a:cubicBezTo>
                      <a:pt x="5472" y="5656"/>
                      <a:pt x="5583" y="5705"/>
                      <a:pt x="5681" y="5767"/>
                    </a:cubicBezTo>
                    <a:cubicBezTo>
                      <a:pt x="5688" y="5772"/>
                      <a:pt x="5693" y="5775"/>
                      <a:pt x="5696" y="5775"/>
                    </a:cubicBezTo>
                    <a:cubicBezTo>
                      <a:pt x="5722" y="5775"/>
                      <a:pt x="5640" y="5608"/>
                      <a:pt x="5607" y="5520"/>
                    </a:cubicBezTo>
                    <a:cubicBezTo>
                      <a:pt x="5509" y="5410"/>
                      <a:pt x="5398" y="5323"/>
                      <a:pt x="5262" y="5237"/>
                    </a:cubicBezTo>
                    <a:cubicBezTo>
                      <a:pt x="5176" y="5175"/>
                      <a:pt x="5201" y="5212"/>
                      <a:pt x="5176" y="5138"/>
                    </a:cubicBezTo>
                    <a:cubicBezTo>
                      <a:pt x="5139" y="5077"/>
                      <a:pt x="5090" y="5077"/>
                      <a:pt x="5040" y="5015"/>
                    </a:cubicBezTo>
                    <a:cubicBezTo>
                      <a:pt x="4979" y="4954"/>
                      <a:pt x="5053" y="4978"/>
                      <a:pt x="5102" y="4966"/>
                    </a:cubicBezTo>
                    <a:cubicBezTo>
                      <a:pt x="5140" y="4958"/>
                      <a:pt x="5140" y="4941"/>
                      <a:pt x="5141" y="4941"/>
                    </a:cubicBezTo>
                    <a:cubicBezTo>
                      <a:pt x="5141" y="4941"/>
                      <a:pt x="5142" y="4947"/>
                      <a:pt x="5151" y="4966"/>
                    </a:cubicBezTo>
                    <a:cubicBezTo>
                      <a:pt x="5188" y="5015"/>
                      <a:pt x="5213" y="5065"/>
                      <a:pt x="5238" y="5114"/>
                    </a:cubicBezTo>
                    <a:cubicBezTo>
                      <a:pt x="5246" y="5130"/>
                      <a:pt x="5253" y="5137"/>
                      <a:pt x="5259" y="5137"/>
                    </a:cubicBezTo>
                    <a:cubicBezTo>
                      <a:pt x="5281" y="5137"/>
                      <a:pt x="5295" y="5054"/>
                      <a:pt x="5324" y="5015"/>
                    </a:cubicBezTo>
                    <a:cubicBezTo>
                      <a:pt x="5331" y="5008"/>
                      <a:pt x="5336" y="5005"/>
                      <a:pt x="5342" y="5005"/>
                    </a:cubicBezTo>
                    <a:cubicBezTo>
                      <a:pt x="5375" y="5005"/>
                      <a:pt x="5388" y="5126"/>
                      <a:pt x="5484" y="5200"/>
                    </a:cubicBezTo>
                    <a:cubicBezTo>
                      <a:pt x="5523" y="5231"/>
                      <a:pt x="5542" y="5243"/>
                      <a:pt x="5550" y="5243"/>
                    </a:cubicBezTo>
                    <a:cubicBezTo>
                      <a:pt x="5563" y="5243"/>
                      <a:pt x="5537" y="5203"/>
                      <a:pt x="5521" y="5163"/>
                    </a:cubicBezTo>
                    <a:cubicBezTo>
                      <a:pt x="5518" y="5149"/>
                      <a:pt x="5518" y="5143"/>
                      <a:pt x="5521" y="5143"/>
                    </a:cubicBezTo>
                    <a:cubicBezTo>
                      <a:pt x="5531" y="5143"/>
                      <a:pt x="5569" y="5211"/>
                      <a:pt x="5607" y="5249"/>
                    </a:cubicBezTo>
                    <a:cubicBezTo>
                      <a:pt x="5635" y="5277"/>
                      <a:pt x="5655" y="5293"/>
                      <a:pt x="5665" y="5293"/>
                    </a:cubicBezTo>
                    <a:cubicBezTo>
                      <a:pt x="5672" y="5293"/>
                      <a:pt x="5674" y="5283"/>
                      <a:pt x="5669" y="5262"/>
                    </a:cubicBezTo>
                    <a:cubicBezTo>
                      <a:pt x="5662" y="5249"/>
                      <a:pt x="5662" y="5244"/>
                      <a:pt x="5665" y="5244"/>
                    </a:cubicBezTo>
                    <a:cubicBezTo>
                      <a:pt x="5676" y="5244"/>
                      <a:pt x="5725" y="5290"/>
                      <a:pt x="5780" y="5336"/>
                    </a:cubicBezTo>
                    <a:cubicBezTo>
                      <a:pt x="5866" y="5397"/>
                      <a:pt x="5964" y="5471"/>
                      <a:pt x="6063" y="5520"/>
                    </a:cubicBezTo>
                    <a:cubicBezTo>
                      <a:pt x="6090" y="5538"/>
                      <a:pt x="6103" y="5546"/>
                      <a:pt x="6107" y="5546"/>
                    </a:cubicBezTo>
                    <a:cubicBezTo>
                      <a:pt x="6117" y="5546"/>
                      <a:pt x="6033" y="5472"/>
                      <a:pt x="5977" y="5397"/>
                    </a:cubicBezTo>
                    <a:cubicBezTo>
                      <a:pt x="5923" y="5335"/>
                      <a:pt x="5915" y="5291"/>
                      <a:pt x="5933" y="5291"/>
                    </a:cubicBezTo>
                    <a:cubicBezTo>
                      <a:pt x="5940" y="5291"/>
                      <a:pt x="5951" y="5297"/>
                      <a:pt x="5964" y="5311"/>
                    </a:cubicBezTo>
                    <a:cubicBezTo>
                      <a:pt x="5981" y="5339"/>
                      <a:pt x="5993" y="5351"/>
                      <a:pt x="6001" y="5351"/>
                    </a:cubicBezTo>
                    <a:cubicBezTo>
                      <a:pt x="6010" y="5351"/>
                      <a:pt x="6014" y="5332"/>
                      <a:pt x="6014" y="5299"/>
                    </a:cubicBezTo>
                    <a:cubicBezTo>
                      <a:pt x="6014" y="5225"/>
                      <a:pt x="5964" y="5163"/>
                      <a:pt x="5952" y="5028"/>
                    </a:cubicBezTo>
                    <a:cubicBezTo>
                      <a:pt x="5949" y="4989"/>
                      <a:pt x="5948" y="4972"/>
                      <a:pt x="5951" y="4972"/>
                    </a:cubicBezTo>
                    <a:cubicBezTo>
                      <a:pt x="5958" y="4972"/>
                      <a:pt x="5986" y="5074"/>
                      <a:pt x="6038" y="5188"/>
                    </a:cubicBezTo>
                    <a:cubicBezTo>
                      <a:pt x="6061" y="5234"/>
                      <a:pt x="6073" y="5252"/>
                      <a:pt x="6077" y="5252"/>
                    </a:cubicBezTo>
                    <a:cubicBezTo>
                      <a:pt x="6086" y="5252"/>
                      <a:pt x="6063" y="5162"/>
                      <a:pt x="6063" y="5077"/>
                    </a:cubicBezTo>
                    <a:cubicBezTo>
                      <a:pt x="6063" y="5021"/>
                      <a:pt x="6060" y="4998"/>
                      <a:pt x="6062" y="4998"/>
                    </a:cubicBezTo>
                    <a:lnTo>
                      <a:pt x="6062" y="4998"/>
                    </a:lnTo>
                    <a:cubicBezTo>
                      <a:pt x="6065" y="4998"/>
                      <a:pt x="6073" y="5030"/>
                      <a:pt x="6100" y="5077"/>
                    </a:cubicBezTo>
                    <a:cubicBezTo>
                      <a:pt x="6113" y="5103"/>
                      <a:pt x="6121" y="5115"/>
                      <a:pt x="6125" y="5115"/>
                    </a:cubicBezTo>
                    <a:cubicBezTo>
                      <a:pt x="6134" y="5115"/>
                      <a:pt x="6111" y="5031"/>
                      <a:pt x="6075" y="4941"/>
                    </a:cubicBezTo>
                    <a:cubicBezTo>
                      <a:pt x="6026" y="4818"/>
                      <a:pt x="5989" y="4818"/>
                      <a:pt x="5915" y="4769"/>
                    </a:cubicBezTo>
                    <a:cubicBezTo>
                      <a:pt x="5841" y="4720"/>
                      <a:pt x="5903" y="4707"/>
                      <a:pt x="5891" y="4584"/>
                    </a:cubicBezTo>
                    <a:cubicBezTo>
                      <a:pt x="5886" y="4539"/>
                      <a:pt x="5885" y="4522"/>
                      <a:pt x="5883" y="4522"/>
                    </a:cubicBezTo>
                    <a:cubicBezTo>
                      <a:pt x="5879" y="4522"/>
                      <a:pt x="5873" y="4574"/>
                      <a:pt x="5841" y="4621"/>
                    </a:cubicBezTo>
                    <a:cubicBezTo>
                      <a:pt x="5834" y="4639"/>
                      <a:pt x="5828" y="4646"/>
                      <a:pt x="5824" y="4646"/>
                    </a:cubicBezTo>
                    <a:cubicBezTo>
                      <a:pt x="5808" y="4646"/>
                      <a:pt x="5814" y="4537"/>
                      <a:pt x="5804" y="4498"/>
                    </a:cubicBezTo>
                    <a:cubicBezTo>
                      <a:pt x="5799" y="4482"/>
                      <a:pt x="5794" y="4475"/>
                      <a:pt x="5787" y="4475"/>
                    </a:cubicBezTo>
                    <a:cubicBezTo>
                      <a:pt x="5777" y="4475"/>
                      <a:pt x="5764" y="4489"/>
                      <a:pt x="5743" y="4510"/>
                    </a:cubicBezTo>
                    <a:cubicBezTo>
                      <a:pt x="5733" y="4523"/>
                      <a:pt x="5725" y="4528"/>
                      <a:pt x="5719" y="4528"/>
                    </a:cubicBezTo>
                    <a:cubicBezTo>
                      <a:pt x="5699" y="4528"/>
                      <a:pt x="5687" y="4482"/>
                      <a:pt x="5669" y="4436"/>
                    </a:cubicBezTo>
                    <a:cubicBezTo>
                      <a:pt x="5659" y="4407"/>
                      <a:pt x="5651" y="4397"/>
                      <a:pt x="5645" y="4397"/>
                    </a:cubicBezTo>
                    <a:cubicBezTo>
                      <a:pt x="5634" y="4397"/>
                      <a:pt x="5627" y="4421"/>
                      <a:pt x="5619" y="4436"/>
                    </a:cubicBezTo>
                    <a:cubicBezTo>
                      <a:pt x="5619" y="4439"/>
                      <a:pt x="5616" y="4441"/>
                      <a:pt x="5610" y="4441"/>
                    </a:cubicBezTo>
                    <a:cubicBezTo>
                      <a:pt x="5592" y="4441"/>
                      <a:pt x="5552" y="4425"/>
                      <a:pt x="5533" y="4387"/>
                    </a:cubicBezTo>
                    <a:cubicBezTo>
                      <a:pt x="5496" y="4338"/>
                      <a:pt x="5472" y="4288"/>
                      <a:pt x="5447" y="4227"/>
                    </a:cubicBezTo>
                    <a:cubicBezTo>
                      <a:pt x="5410" y="4128"/>
                      <a:pt x="5398" y="4116"/>
                      <a:pt x="5361" y="4116"/>
                    </a:cubicBezTo>
                    <a:cubicBezTo>
                      <a:pt x="5324" y="4116"/>
                      <a:pt x="5299" y="4103"/>
                      <a:pt x="5213" y="3943"/>
                    </a:cubicBezTo>
                    <a:cubicBezTo>
                      <a:pt x="5166" y="3868"/>
                      <a:pt x="5153" y="3841"/>
                      <a:pt x="5157" y="3841"/>
                    </a:cubicBezTo>
                    <a:cubicBezTo>
                      <a:pt x="5161" y="3841"/>
                      <a:pt x="5187" y="3874"/>
                      <a:pt x="5213" y="3906"/>
                    </a:cubicBezTo>
                    <a:cubicBezTo>
                      <a:pt x="5250" y="3943"/>
                      <a:pt x="5299" y="3980"/>
                      <a:pt x="5361" y="3980"/>
                    </a:cubicBezTo>
                    <a:cubicBezTo>
                      <a:pt x="5410" y="3980"/>
                      <a:pt x="5459" y="3956"/>
                      <a:pt x="5435" y="3882"/>
                    </a:cubicBezTo>
                    <a:cubicBezTo>
                      <a:pt x="5410" y="3808"/>
                      <a:pt x="5324" y="3795"/>
                      <a:pt x="5385" y="3795"/>
                    </a:cubicBezTo>
                    <a:cubicBezTo>
                      <a:pt x="5394" y="3797"/>
                      <a:pt x="5399" y="3798"/>
                      <a:pt x="5403" y="3798"/>
                    </a:cubicBezTo>
                    <a:cubicBezTo>
                      <a:pt x="5426" y="3798"/>
                      <a:pt x="5366" y="3766"/>
                      <a:pt x="5398" y="3734"/>
                    </a:cubicBezTo>
                    <a:cubicBezTo>
                      <a:pt x="5435" y="3709"/>
                      <a:pt x="5398" y="3672"/>
                      <a:pt x="5447" y="3672"/>
                    </a:cubicBezTo>
                    <a:cubicBezTo>
                      <a:pt x="5509" y="3672"/>
                      <a:pt x="5521" y="3697"/>
                      <a:pt x="5570" y="3771"/>
                    </a:cubicBezTo>
                    <a:cubicBezTo>
                      <a:pt x="5619" y="3845"/>
                      <a:pt x="5644" y="3795"/>
                      <a:pt x="5693" y="3845"/>
                    </a:cubicBezTo>
                    <a:cubicBezTo>
                      <a:pt x="5705" y="3864"/>
                      <a:pt x="5717" y="3871"/>
                      <a:pt x="5729" y="3871"/>
                    </a:cubicBezTo>
                    <a:cubicBezTo>
                      <a:pt x="5755" y="3871"/>
                      <a:pt x="5783" y="3837"/>
                      <a:pt x="5817" y="3820"/>
                    </a:cubicBezTo>
                    <a:cubicBezTo>
                      <a:pt x="5833" y="3808"/>
                      <a:pt x="5845" y="3802"/>
                      <a:pt x="5853" y="3802"/>
                    </a:cubicBezTo>
                    <a:cubicBezTo>
                      <a:pt x="5867" y="3802"/>
                      <a:pt x="5862" y="3824"/>
                      <a:pt x="5829" y="3857"/>
                    </a:cubicBezTo>
                    <a:cubicBezTo>
                      <a:pt x="5767" y="3919"/>
                      <a:pt x="5792" y="3894"/>
                      <a:pt x="5743" y="3943"/>
                    </a:cubicBezTo>
                    <a:cubicBezTo>
                      <a:pt x="5730" y="3956"/>
                      <a:pt x="5733" y="3962"/>
                      <a:pt x="5749" y="3962"/>
                    </a:cubicBezTo>
                    <a:cubicBezTo>
                      <a:pt x="5781" y="3962"/>
                      <a:pt x="5866" y="3935"/>
                      <a:pt x="5989" y="3869"/>
                    </a:cubicBezTo>
                    <a:cubicBezTo>
                      <a:pt x="6051" y="3835"/>
                      <a:pt x="6081" y="3822"/>
                      <a:pt x="6091" y="3822"/>
                    </a:cubicBezTo>
                    <a:cubicBezTo>
                      <a:pt x="6114" y="3822"/>
                      <a:pt x="6040" y="3885"/>
                      <a:pt x="5989" y="3919"/>
                    </a:cubicBezTo>
                    <a:cubicBezTo>
                      <a:pt x="5928" y="3956"/>
                      <a:pt x="5866" y="3931"/>
                      <a:pt x="5854" y="4042"/>
                    </a:cubicBezTo>
                    <a:cubicBezTo>
                      <a:pt x="5848" y="4086"/>
                      <a:pt x="5857" y="4098"/>
                      <a:pt x="5874" y="4098"/>
                    </a:cubicBezTo>
                    <a:cubicBezTo>
                      <a:pt x="5896" y="4098"/>
                      <a:pt x="5930" y="4079"/>
                      <a:pt x="5964" y="4079"/>
                    </a:cubicBezTo>
                    <a:cubicBezTo>
                      <a:pt x="6026" y="4079"/>
                      <a:pt x="5964" y="4128"/>
                      <a:pt x="5964" y="4190"/>
                    </a:cubicBezTo>
                    <a:cubicBezTo>
                      <a:pt x="5964" y="4229"/>
                      <a:pt x="5978" y="4244"/>
                      <a:pt x="5995" y="4244"/>
                    </a:cubicBezTo>
                    <a:cubicBezTo>
                      <a:pt x="6010" y="4244"/>
                      <a:pt x="6027" y="4232"/>
                      <a:pt x="6038" y="4214"/>
                    </a:cubicBezTo>
                    <a:cubicBezTo>
                      <a:pt x="6048" y="4204"/>
                      <a:pt x="6053" y="4200"/>
                      <a:pt x="6054" y="4200"/>
                    </a:cubicBezTo>
                    <a:lnTo>
                      <a:pt x="6054" y="4200"/>
                    </a:lnTo>
                    <a:cubicBezTo>
                      <a:pt x="6057" y="4200"/>
                      <a:pt x="6035" y="4234"/>
                      <a:pt x="6026" y="4288"/>
                    </a:cubicBezTo>
                    <a:cubicBezTo>
                      <a:pt x="6020" y="4319"/>
                      <a:pt x="6029" y="4334"/>
                      <a:pt x="6043" y="4334"/>
                    </a:cubicBezTo>
                    <a:cubicBezTo>
                      <a:pt x="6057" y="4334"/>
                      <a:pt x="6075" y="4319"/>
                      <a:pt x="6088" y="4288"/>
                    </a:cubicBezTo>
                    <a:cubicBezTo>
                      <a:pt x="6102" y="4260"/>
                      <a:pt x="6112" y="4250"/>
                      <a:pt x="6123" y="4250"/>
                    </a:cubicBezTo>
                    <a:cubicBezTo>
                      <a:pt x="6141" y="4250"/>
                      <a:pt x="6160" y="4278"/>
                      <a:pt x="6199" y="4301"/>
                    </a:cubicBezTo>
                    <a:cubicBezTo>
                      <a:pt x="6260" y="4338"/>
                      <a:pt x="6273" y="4362"/>
                      <a:pt x="6334" y="4412"/>
                    </a:cubicBezTo>
                    <a:cubicBezTo>
                      <a:pt x="6346" y="4417"/>
                      <a:pt x="6354" y="4420"/>
                      <a:pt x="6359" y="4420"/>
                    </a:cubicBezTo>
                    <a:cubicBezTo>
                      <a:pt x="6387" y="4420"/>
                      <a:pt x="6334" y="4341"/>
                      <a:pt x="6334" y="4227"/>
                    </a:cubicBezTo>
                    <a:cubicBezTo>
                      <a:pt x="6334" y="4172"/>
                      <a:pt x="6334" y="4154"/>
                      <a:pt x="6337" y="4154"/>
                    </a:cubicBezTo>
                    <a:cubicBezTo>
                      <a:pt x="6341" y="4154"/>
                      <a:pt x="6351" y="4182"/>
                      <a:pt x="6371" y="4202"/>
                    </a:cubicBezTo>
                    <a:cubicBezTo>
                      <a:pt x="6379" y="4208"/>
                      <a:pt x="6386" y="4211"/>
                      <a:pt x="6391" y="4211"/>
                    </a:cubicBezTo>
                    <a:cubicBezTo>
                      <a:pt x="6419" y="4211"/>
                      <a:pt x="6412" y="4139"/>
                      <a:pt x="6371" y="4067"/>
                    </a:cubicBezTo>
                    <a:cubicBezTo>
                      <a:pt x="6351" y="4026"/>
                      <a:pt x="6342" y="4008"/>
                      <a:pt x="6348" y="4008"/>
                    </a:cubicBezTo>
                    <a:cubicBezTo>
                      <a:pt x="6353" y="4008"/>
                      <a:pt x="6368" y="4020"/>
                      <a:pt x="6396" y="4042"/>
                    </a:cubicBezTo>
                    <a:cubicBezTo>
                      <a:pt x="6416" y="4068"/>
                      <a:pt x="6446" y="4081"/>
                      <a:pt x="6476" y="4081"/>
                    </a:cubicBezTo>
                    <a:cubicBezTo>
                      <a:pt x="6501" y="4081"/>
                      <a:pt x="6526" y="4071"/>
                      <a:pt x="6544" y="4054"/>
                    </a:cubicBezTo>
                    <a:cubicBezTo>
                      <a:pt x="6593" y="4030"/>
                      <a:pt x="6568" y="4005"/>
                      <a:pt x="6507" y="3943"/>
                    </a:cubicBezTo>
                    <a:cubicBezTo>
                      <a:pt x="6474" y="3917"/>
                      <a:pt x="6476" y="3902"/>
                      <a:pt x="6494" y="3902"/>
                    </a:cubicBezTo>
                    <a:cubicBezTo>
                      <a:pt x="6510" y="3902"/>
                      <a:pt x="6539" y="3914"/>
                      <a:pt x="6568" y="3943"/>
                    </a:cubicBezTo>
                    <a:cubicBezTo>
                      <a:pt x="6593" y="3964"/>
                      <a:pt x="6605" y="3971"/>
                      <a:pt x="6612" y="3971"/>
                    </a:cubicBezTo>
                    <a:cubicBezTo>
                      <a:pt x="6624" y="3971"/>
                      <a:pt x="6613" y="3943"/>
                      <a:pt x="6630" y="3943"/>
                    </a:cubicBezTo>
                    <a:cubicBezTo>
                      <a:pt x="6654" y="3943"/>
                      <a:pt x="6679" y="3919"/>
                      <a:pt x="6618" y="3869"/>
                    </a:cubicBezTo>
                    <a:cubicBezTo>
                      <a:pt x="6568" y="3808"/>
                      <a:pt x="6667" y="3795"/>
                      <a:pt x="6753" y="3795"/>
                    </a:cubicBezTo>
                    <a:cubicBezTo>
                      <a:pt x="6839" y="3795"/>
                      <a:pt x="6827" y="3771"/>
                      <a:pt x="6778" y="3734"/>
                    </a:cubicBezTo>
                    <a:cubicBezTo>
                      <a:pt x="6731" y="3696"/>
                      <a:pt x="6748" y="3680"/>
                      <a:pt x="6770" y="3680"/>
                    </a:cubicBezTo>
                    <a:cubicBezTo>
                      <a:pt x="6777" y="3680"/>
                      <a:pt x="6784" y="3682"/>
                      <a:pt x="6790" y="3685"/>
                    </a:cubicBezTo>
                    <a:cubicBezTo>
                      <a:pt x="6798" y="3688"/>
                      <a:pt x="6808" y="3691"/>
                      <a:pt x="6817" y="3691"/>
                    </a:cubicBezTo>
                    <a:cubicBezTo>
                      <a:pt x="6838" y="3691"/>
                      <a:pt x="6856" y="3678"/>
                      <a:pt x="6839" y="3635"/>
                    </a:cubicBezTo>
                    <a:cubicBezTo>
                      <a:pt x="6827" y="3561"/>
                      <a:pt x="6753" y="3524"/>
                      <a:pt x="6728" y="3450"/>
                    </a:cubicBezTo>
                    <a:cubicBezTo>
                      <a:pt x="6720" y="3426"/>
                      <a:pt x="6712" y="3418"/>
                      <a:pt x="6703" y="3418"/>
                    </a:cubicBezTo>
                    <a:cubicBezTo>
                      <a:pt x="6684" y="3418"/>
                      <a:pt x="6659" y="3454"/>
                      <a:pt x="6618" y="3463"/>
                    </a:cubicBezTo>
                    <a:cubicBezTo>
                      <a:pt x="6593" y="3469"/>
                      <a:pt x="6571" y="3475"/>
                      <a:pt x="6561" y="3475"/>
                    </a:cubicBezTo>
                    <a:cubicBezTo>
                      <a:pt x="6550" y="3475"/>
                      <a:pt x="6550" y="3469"/>
                      <a:pt x="6568" y="3450"/>
                    </a:cubicBezTo>
                    <a:cubicBezTo>
                      <a:pt x="6589" y="3429"/>
                      <a:pt x="6602" y="3399"/>
                      <a:pt x="6581" y="3399"/>
                    </a:cubicBezTo>
                    <a:cubicBezTo>
                      <a:pt x="6577" y="3399"/>
                      <a:pt x="6573" y="3399"/>
                      <a:pt x="6568" y="3401"/>
                    </a:cubicBezTo>
                    <a:cubicBezTo>
                      <a:pt x="6562" y="3403"/>
                      <a:pt x="6556" y="3404"/>
                      <a:pt x="6549" y="3404"/>
                    </a:cubicBezTo>
                    <a:cubicBezTo>
                      <a:pt x="6514" y="3404"/>
                      <a:pt x="6470" y="3379"/>
                      <a:pt x="6408" y="3327"/>
                    </a:cubicBezTo>
                    <a:cubicBezTo>
                      <a:pt x="6377" y="3303"/>
                      <a:pt x="6359" y="3296"/>
                      <a:pt x="6331" y="3296"/>
                    </a:cubicBezTo>
                    <a:cubicBezTo>
                      <a:pt x="6303" y="3296"/>
                      <a:pt x="6266" y="3303"/>
                      <a:pt x="6199" y="3303"/>
                    </a:cubicBezTo>
                    <a:cubicBezTo>
                      <a:pt x="6063" y="3290"/>
                      <a:pt x="6125" y="3303"/>
                      <a:pt x="6149" y="3253"/>
                    </a:cubicBezTo>
                    <a:cubicBezTo>
                      <a:pt x="6174" y="3216"/>
                      <a:pt x="6174" y="3216"/>
                      <a:pt x="6125" y="3167"/>
                    </a:cubicBezTo>
                    <a:cubicBezTo>
                      <a:pt x="6102" y="3137"/>
                      <a:pt x="6066" y="3121"/>
                      <a:pt x="6031" y="3121"/>
                    </a:cubicBezTo>
                    <a:cubicBezTo>
                      <a:pt x="6007" y="3121"/>
                      <a:pt x="5984" y="3128"/>
                      <a:pt x="5964" y="3142"/>
                    </a:cubicBezTo>
                    <a:cubicBezTo>
                      <a:pt x="5953" y="3149"/>
                      <a:pt x="5944" y="3152"/>
                      <a:pt x="5938" y="3152"/>
                    </a:cubicBezTo>
                    <a:cubicBezTo>
                      <a:pt x="5911" y="3152"/>
                      <a:pt x="5928" y="3096"/>
                      <a:pt x="5928" y="3056"/>
                    </a:cubicBezTo>
                    <a:cubicBezTo>
                      <a:pt x="5928" y="3038"/>
                      <a:pt x="5924" y="3030"/>
                      <a:pt x="5919" y="3030"/>
                    </a:cubicBezTo>
                    <a:cubicBezTo>
                      <a:pt x="5906" y="3030"/>
                      <a:pt x="5883" y="3071"/>
                      <a:pt x="5866" y="3105"/>
                    </a:cubicBezTo>
                    <a:cubicBezTo>
                      <a:pt x="5862" y="3113"/>
                      <a:pt x="5859" y="3116"/>
                      <a:pt x="5856" y="3116"/>
                    </a:cubicBezTo>
                    <a:cubicBezTo>
                      <a:pt x="5838" y="3116"/>
                      <a:pt x="5831" y="3015"/>
                      <a:pt x="5841" y="2995"/>
                    </a:cubicBezTo>
                    <a:cubicBezTo>
                      <a:pt x="5841" y="2992"/>
                      <a:pt x="5839" y="2991"/>
                      <a:pt x="5836" y="2991"/>
                    </a:cubicBezTo>
                    <a:cubicBezTo>
                      <a:pt x="5820" y="2991"/>
                      <a:pt x="5771" y="3015"/>
                      <a:pt x="5730" y="3056"/>
                    </a:cubicBezTo>
                    <a:cubicBezTo>
                      <a:pt x="5724" y="3063"/>
                      <a:pt x="5718" y="3065"/>
                      <a:pt x="5712" y="3065"/>
                    </a:cubicBezTo>
                    <a:cubicBezTo>
                      <a:pt x="5674" y="3065"/>
                      <a:pt x="5650" y="2939"/>
                      <a:pt x="5607" y="2896"/>
                    </a:cubicBezTo>
                    <a:cubicBezTo>
                      <a:pt x="5533" y="2847"/>
                      <a:pt x="5459" y="2810"/>
                      <a:pt x="5373" y="2810"/>
                    </a:cubicBezTo>
                    <a:cubicBezTo>
                      <a:pt x="5287" y="2785"/>
                      <a:pt x="5238" y="2711"/>
                      <a:pt x="5164" y="2711"/>
                    </a:cubicBezTo>
                    <a:cubicBezTo>
                      <a:pt x="5102" y="2711"/>
                      <a:pt x="5077" y="2637"/>
                      <a:pt x="5127" y="2600"/>
                    </a:cubicBezTo>
                    <a:cubicBezTo>
                      <a:pt x="5176" y="2576"/>
                      <a:pt x="5213" y="2539"/>
                      <a:pt x="5262" y="2514"/>
                    </a:cubicBezTo>
                    <a:cubicBezTo>
                      <a:pt x="5299" y="2477"/>
                      <a:pt x="5225" y="2477"/>
                      <a:pt x="5139" y="2477"/>
                    </a:cubicBezTo>
                    <a:cubicBezTo>
                      <a:pt x="5053" y="2477"/>
                      <a:pt x="5053" y="2477"/>
                      <a:pt x="5090" y="2452"/>
                    </a:cubicBezTo>
                    <a:cubicBezTo>
                      <a:pt x="5127" y="2425"/>
                      <a:pt x="5171" y="2411"/>
                      <a:pt x="5221" y="2411"/>
                    </a:cubicBezTo>
                    <a:cubicBezTo>
                      <a:pt x="5238" y="2411"/>
                      <a:pt x="5256" y="2412"/>
                      <a:pt x="5274" y="2415"/>
                    </a:cubicBezTo>
                    <a:cubicBezTo>
                      <a:pt x="5324" y="2422"/>
                      <a:pt x="5370" y="2425"/>
                      <a:pt x="5416" y="2425"/>
                    </a:cubicBezTo>
                    <a:cubicBezTo>
                      <a:pt x="5462" y="2425"/>
                      <a:pt x="5509" y="2422"/>
                      <a:pt x="5558" y="2415"/>
                    </a:cubicBezTo>
                    <a:cubicBezTo>
                      <a:pt x="5632" y="2403"/>
                      <a:pt x="5533" y="2342"/>
                      <a:pt x="5472" y="2329"/>
                    </a:cubicBezTo>
                    <a:cubicBezTo>
                      <a:pt x="5398" y="2305"/>
                      <a:pt x="5262" y="2305"/>
                      <a:pt x="5213" y="2280"/>
                    </a:cubicBezTo>
                    <a:cubicBezTo>
                      <a:pt x="5141" y="2262"/>
                      <a:pt x="5069" y="2250"/>
                      <a:pt x="4996" y="2250"/>
                    </a:cubicBezTo>
                    <a:cubicBezTo>
                      <a:pt x="4970" y="2250"/>
                      <a:pt x="4944" y="2252"/>
                      <a:pt x="4917" y="2255"/>
                    </a:cubicBezTo>
                    <a:cubicBezTo>
                      <a:pt x="4782" y="2255"/>
                      <a:pt x="5053" y="2218"/>
                      <a:pt x="5127" y="2218"/>
                    </a:cubicBezTo>
                    <a:cubicBezTo>
                      <a:pt x="5188" y="2218"/>
                      <a:pt x="5188" y="2181"/>
                      <a:pt x="5274" y="2157"/>
                    </a:cubicBezTo>
                    <a:cubicBezTo>
                      <a:pt x="5303" y="2142"/>
                      <a:pt x="5336" y="2136"/>
                      <a:pt x="5369" y="2136"/>
                    </a:cubicBezTo>
                    <a:cubicBezTo>
                      <a:pt x="5392" y="2136"/>
                      <a:pt x="5414" y="2139"/>
                      <a:pt x="5435" y="2144"/>
                    </a:cubicBezTo>
                    <a:cubicBezTo>
                      <a:pt x="5509" y="2144"/>
                      <a:pt x="5299" y="1898"/>
                      <a:pt x="5250" y="1861"/>
                    </a:cubicBezTo>
                    <a:cubicBezTo>
                      <a:pt x="5241" y="1856"/>
                      <a:pt x="5232" y="1854"/>
                      <a:pt x="5225" y="1854"/>
                    </a:cubicBezTo>
                    <a:cubicBezTo>
                      <a:pt x="5192" y="1854"/>
                      <a:pt x="5176" y="1893"/>
                      <a:pt x="5176" y="1923"/>
                    </a:cubicBezTo>
                    <a:cubicBezTo>
                      <a:pt x="5176" y="1960"/>
                      <a:pt x="5151" y="1984"/>
                      <a:pt x="4905" y="2095"/>
                    </a:cubicBezTo>
                    <a:cubicBezTo>
                      <a:pt x="4836" y="2129"/>
                      <a:pt x="4807" y="2142"/>
                      <a:pt x="4801" y="2142"/>
                    </a:cubicBezTo>
                    <a:cubicBezTo>
                      <a:pt x="4786" y="2142"/>
                      <a:pt x="4931" y="2058"/>
                      <a:pt x="4966" y="2058"/>
                    </a:cubicBezTo>
                    <a:cubicBezTo>
                      <a:pt x="5003" y="2046"/>
                      <a:pt x="5090" y="1972"/>
                      <a:pt x="5077" y="1947"/>
                    </a:cubicBezTo>
                    <a:cubicBezTo>
                      <a:pt x="5070" y="1940"/>
                      <a:pt x="5029" y="1898"/>
                      <a:pt x="4965" y="1898"/>
                    </a:cubicBezTo>
                    <a:cubicBezTo>
                      <a:pt x="4921" y="1898"/>
                      <a:pt x="4867" y="1918"/>
                      <a:pt x="4806" y="1984"/>
                    </a:cubicBezTo>
                    <a:cubicBezTo>
                      <a:pt x="4751" y="2044"/>
                      <a:pt x="4722" y="2066"/>
                      <a:pt x="4713" y="2066"/>
                    </a:cubicBezTo>
                    <a:cubicBezTo>
                      <a:pt x="4699" y="2066"/>
                      <a:pt x="4726" y="2021"/>
                      <a:pt x="4769" y="1984"/>
                    </a:cubicBezTo>
                    <a:cubicBezTo>
                      <a:pt x="4843" y="1923"/>
                      <a:pt x="4917" y="1873"/>
                      <a:pt x="4991" y="1849"/>
                    </a:cubicBezTo>
                    <a:cubicBezTo>
                      <a:pt x="5065" y="1836"/>
                      <a:pt x="5127" y="1799"/>
                      <a:pt x="5102" y="1738"/>
                    </a:cubicBezTo>
                    <a:cubicBezTo>
                      <a:pt x="5085" y="1687"/>
                      <a:pt x="5033" y="1654"/>
                      <a:pt x="4943" y="1654"/>
                    </a:cubicBezTo>
                    <a:cubicBezTo>
                      <a:pt x="4901" y="1654"/>
                      <a:pt x="4852" y="1661"/>
                      <a:pt x="4794" y="1676"/>
                    </a:cubicBezTo>
                    <a:cubicBezTo>
                      <a:pt x="4752" y="1687"/>
                      <a:pt x="4727" y="1692"/>
                      <a:pt x="4716" y="1692"/>
                    </a:cubicBezTo>
                    <a:cubicBezTo>
                      <a:pt x="4675" y="1692"/>
                      <a:pt x="4775" y="1637"/>
                      <a:pt x="4794" y="1590"/>
                    </a:cubicBezTo>
                    <a:cubicBezTo>
                      <a:pt x="4801" y="1568"/>
                      <a:pt x="4795" y="1559"/>
                      <a:pt x="4782" y="1559"/>
                    </a:cubicBezTo>
                    <a:cubicBezTo>
                      <a:pt x="4751" y="1559"/>
                      <a:pt x="4677" y="1608"/>
                      <a:pt x="4634" y="1652"/>
                    </a:cubicBezTo>
                    <a:cubicBezTo>
                      <a:pt x="4572" y="1713"/>
                      <a:pt x="4511" y="1713"/>
                      <a:pt x="4461" y="1886"/>
                    </a:cubicBezTo>
                    <a:cubicBezTo>
                      <a:pt x="4446" y="1932"/>
                      <a:pt x="4437" y="1949"/>
                      <a:pt x="4434" y="1949"/>
                    </a:cubicBezTo>
                    <a:cubicBezTo>
                      <a:pt x="4422" y="1949"/>
                      <a:pt x="4452" y="1787"/>
                      <a:pt x="4461" y="1750"/>
                    </a:cubicBezTo>
                    <a:cubicBezTo>
                      <a:pt x="4468" y="1736"/>
                      <a:pt x="4468" y="1730"/>
                      <a:pt x="4463" y="1730"/>
                    </a:cubicBezTo>
                    <a:cubicBezTo>
                      <a:pt x="4450" y="1730"/>
                      <a:pt x="4403" y="1768"/>
                      <a:pt x="4350" y="1812"/>
                    </a:cubicBezTo>
                    <a:cubicBezTo>
                      <a:pt x="4333" y="1823"/>
                      <a:pt x="4324" y="1828"/>
                      <a:pt x="4321" y="1828"/>
                    </a:cubicBezTo>
                    <a:cubicBezTo>
                      <a:pt x="4310" y="1828"/>
                      <a:pt x="4364" y="1773"/>
                      <a:pt x="4412" y="1725"/>
                    </a:cubicBezTo>
                    <a:cubicBezTo>
                      <a:pt x="4486" y="1676"/>
                      <a:pt x="4498" y="1713"/>
                      <a:pt x="4572" y="1627"/>
                    </a:cubicBezTo>
                    <a:cubicBezTo>
                      <a:pt x="4634" y="1541"/>
                      <a:pt x="4597" y="1541"/>
                      <a:pt x="4572" y="1479"/>
                    </a:cubicBezTo>
                    <a:cubicBezTo>
                      <a:pt x="4562" y="1459"/>
                      <a:pt x="4553" y="1451"/>
                      <a:pt x="4544" y="1451"/>
                    </a:cubicBezTo>
                    <a:cubicBezTo>
                      <a:pt x="4521" y="1451"/>
                      <a:pt x="4501" y="1511"/>
                      <a:pt x="4474" y="1565"/>
                    </a:cubicBezTo>
                    <a:cubicBezTo>
                      <a:pt x="4437" y="1627"/>
                      <a:pt x="4326" y="1602"/>
                      <a:pt x="4239" y="1652"/>
                    </a:cubicBezTo>
                    <a:cubicBezTo>
                      <a:pt x="4224" y="1660"/>
                      <a:pt x="4215" y="1664"/>
                      <a:pt x="4211" y="1664"/>
                    </a:cubicBezTo>
                    <a:cubicBezTo>
                      <a:pt x="4191" y="1664"/>
                      <a:pt x="4275" y="1586"/>
                      <a:pt x="4326" y="1565"/>
                    </a:cubicBezTo>
                    <a:cubicBezTo>
                      <a:pt x="4387" y="1528"/>
                      <a:pt x="4449" y="1516"/>
                      <a:pt x="4387" y="1504"/>
                    </a:cubicBezTo>
                    <a:cubicBezTo>
                      <a:pt x="4375" y="1502"/>
                      <a:pt x="4362" y="1501"/>
                      <a:pt x="4350" y="1501"/>
                    </a:cubicBezTo>
                    <a:cubicBezTo>
                      <a:pt x="4285" y="1501"/>
                      <a:pt x="4217" y="1526"/>
                      <a:pt x="4166" y="1578"/>
                    </a:cubicBezTo>
                    <a:cubicBezTo>
                      <a:pt x="4142" y="1595"/>
                      <a:pt x="4130" y="1602"/>
                      <a:pt x="4125" y="1602"/>
                    </a:cubicBezTo>
                    <a:cubicBezTo>
                      <a:pt x="4110" y="1602"/>
                      <a:pt x="4171" y="1532"/>
                      <a:pt x="4190" y="1504"/>
                    </a:cubicBezTo>
                    <a:cubicBezTo>
                      <a:pt x="4212" y="1481"/>
                      <a:pt x="4252" y="1477"/>
                      <a:pt x="4291" y="1477"/>
                    </a:cubicBezTo>
                    <a:cubicBezTo>
                      <a:pt x="4317" y="1477"/>
                      <a:pt x="4343" y="1479"/>
                      <a:pt x="4363" y="1479"/>
                    </a:cubicBezTo>
                    <a:cubicBezTo>
                      <a:pt x="4412" y="1479"/>
                      <a:pt x="4449" y="1442"/>
                      <a:pt x="4449" y="1368"/>
                    </a:cubicBezTo>
                    <a:cubicBezTo>
                      <a:pt x="4449" y="1294"/>
                      <a:pt x="4215" y="1208"/>
                      <a:pt x="4166" y="1208"/>
                    </a:cubicBezTo>
                    <a:cubicBezTo>
                      <a:pt x="4116" y="1220"/>
                      <a:pt x="4067" y="1233"/>
                      <a:pt x="4030" y="1270"/>
                    </a:cubicBezTo>
                    <a:cubicBezTo>
                      <a:pt x="4005" y="1307"/>
                      <a:pt x="4005" y="1368"/>
                      <a:pt x="3968" y="1467"/>
                    </a:cubicBezTo>
                    <a:cubicBezTo>
                      <a:pt x="3959" y="1489"/>
                      <a:pt x="3953" y="1497"/>
                      <a:pt x="3950" y="1497"/>
                    </a:cubicBezTo>
                    <a:cubicBezTo>
                      <a:pt x="3936" y="1497"/>
                      <a:pt x="3966" y="1349"/>
                      <a:pt x="3956" y="1319"/>
                    </a:cubicBezTo>
                    <a:cubicBezTo>
                      <a:pt x="3953" y="1311"/>
                      <a:pt x="3950" y="1307"/>
                      <a:pt x="3945" y="1307"/>
                    </a:cubicBezTo>
                    <a:cubicBezTo>
                      <a:pt x="3928" y="1307"/>
                      <a:pt x="3899" y="1358"/>
                      <a:pt x="3870" y="1454"/>
                    </a:cubicBezTo>
                    <a:cubicBezTo>
                      <a:pt x="3862" y="1477"/>
                      <a:pt x="3857" y="1486"/>
                      <a:pt x="3854" y="1486"/>
                    </a:cubicBezTo>
                    <a:cubicBezTo>
                      <a:pt x="3843" y="1486"/>
                      <a:pt x="3863" y="1348"/>
                      <a:pt x="3882" y="1319"/>
                    </a:cubicBezTo>
                    <a:cubicBezTo>
                      <a:pt x="3907" y="1282"/>
                      <a:pt x="3894" y="1233"/>
                      <a:pt x="3858" y="1220"/>
                    </a:cubicBezTo>
                    <a:cubicBezTo>
                      <a:pt x="3852" y="1215"/>
                      <a:pt x="3846" y="1212"/>
                      <a:pt x="3840" y="1212"/>
                    </a:cubicBezTo>
                    <a:cubicBezTo>
                      <a:pt x="3818" y="1212"/>
                      <a:pt x="3793" y="1252"/>
                      <a:pt x="3784" y="1368"/>
                    </a:cubicBezTo>
                    <a:cubicBezTo>
                      <a:pt x="3780" y="1411"/>
                      <a:pt x="3775" y="1428"/>
                      <a:pt x="3771" y="1428"/>
                    </a:cubicBezTo>
                    <a:cubicBezTo>
                      <a:pt x="3761" y="1428"/>
                      <a:pt x="3754" y="1330"/>
                      <a:pt x="3771" y="1270"/>
                    </a:cubicBezTo>
                    <a:cubicBezTo>
                      <a:pt x="3796" y="1183"/>
                      <a:pt x="3771" y="1183"/>
                      <a:pt x="3771" y="1159"/>
                    </a:cubicBezTo>
                    <a:cubicBezTo>
                      <a:pt x="3768" y="1147"/>
                      <a:pt x="3759" y="1143"/>
                      <a:pt x="3748" y="1143"/>
                    </a:cubicBezTo>
                    <a:cubicBezTo>
                      <a:pt x="3724" y="1143"/>
                      <a:pt x="3686" y="1166"/>
                      <a:pt x="3660" y="1183"/>
                    </a:cubicBezTo>
                    <a:cubicBezTo>
                      <a:pt x="3623" y="1208"/>
                      <a:pt x="3611" y="1294"/>
                      <a:pt x="3586" y="1343"/>
                    </a:cubicBezTo>
                    <a:cubicBezTo>
                      <a:pt x="3582" y="1350"/>
                      <a:pt x="3578" y="1353"/>
                      <a:pt x="3576" y="1353"/>
                    </a:cubicBezTo>
                    <a:cubicBezTo>
                      <a:pt x="3562" y="1353"/>
                      <a:pt x="3602" y="1228"/>
                      <a:pt x="3623" y="1196"/>
                    </a:cubicBezTo>
                    <a:cubicBezTo>
                      <a:pt x="3656" y="1153"/>
                      <a:pt x="3632" y="1119"/>
                      <a:pt x="3609" y="1119"/>
                    </a:cubicBezTo>
                    <a:cubicBezTo>
                      <a:pt x="3605" y="1119"/>
                      <a:pt x="3602" y="1120"/>
                      <a:pt x="3599" y="1122"/>
                    </a:cubicBezTo>
                    <a:cubicBezTo>
                      <a:pt x="3581" y="1139"/>
                      <a:pt x="3563" y="1183"/>
                      <a:pt x="3555" y="1183"/>
                    </a:cubicBezTo>
                    <a:cubicBezTo>
                      <a:pt x="3551" y="1183"/>
                      <a:pt x="3549" y="1176"/>
                      <a:pt x="3549" y="1159"/>
                    </a:cubicBezTo>
                    <a:cubicBezTo>
                      <a:pt x="3562" y="1097"/>
                      <a:pt x="3623" y="1109"/>
                      <a:pt x="3660" y="1085"/>
                    </a:cubicBezTo>
                    <a:cubicBezTo>
                      <a:pt x="3710" y="1060"/>
                      <a:pt x="3759" y="1048"/>
                      <a:pt x="3771" y="998"/>
                    </a:cubicBezTo>
                    <a:cubicBezTo>
                      <a:pt x="3784" y="949"/>
                      <a:pt x="3648" y="937"/>
                      <a:pt x="3549" y="937"/>
                    </a:cubicBezTo>
                    <a:cubicBezTo>
                      <a:pt x="3451" y="937"/>
                      <a:pt x="3513" y="937"/>
                      <a:pt x="3439" y="1023"/>
                    </a:cubicBezTo>
                    <a:cubicBezTo>
                      <a:pt x="3402" y="1066"/>
                      <a:pt x="3377" y="1082"/>
                      <a:pt x="3365" y="1082"/>
                    </a:cubicBezTo>
                    <a:cubicBezTo>
                      <a:pt x="3352" y="1082"/>
                      <a:pt x="3352" y="1066"/>
                      <a:pt x="3365" y="1048"/>
                    </a:cubicBezTo>
                    <a:cubicBezTo>
                      <a:pt x="3402" y="1011"/>
                      <a:pt x="3439" y="925"/>
                      <a:pt x="3402" y="925"/>
                    </a:cubicBezTo>
                    <a:cubicBezTo>
                      <a:pt x="3352" y="937"/>
                      <a:pt x="3291" y="974"/>
                      <a:pt x="3241" y="1011"/>
                    </a:cubicBezTo>
                    <a:cubicBezTo>
                      <a:pt x="3238" y="1014"/>
                      <a:pt x="3236" y="1016"/>
                      <a:pt x="3235" y="1016"/>
                    </a:cubicBezTo>
                    <a:cubicBezTo>
                      <a:pt x="3228" y="1016"/>
                      <a:pt x="3335" y="875"/>
                      <a:pt x="3402" y="875"/>
                    </a:cubicBezTo>
                    <a:cubicBezTo>
                      <a:pt x="3451" y="875"/>
                      <a:pt x="3500" y="863"/>
                      <a:pt x="3549" y="851"/>
                    </a:cubicBezTo>
                    <a:cubicBezTo>
                      <a:pt x="3562" y="838"/>
                      <a:pt x="3513" y="740"/>
                      <a:pt x="3451" y="727"/>
                    </a:cubicBezTo>
                    <a:cubicBezTo>
                      <a:pt x="3389" y="703"/>
                      <a:pt x="3328" y="690"/>
                      <a:pt x="3266" y="690"/>
                    </a:cubicBezTo>
                    <a:cubicBezTo>
                      <a:pt x="3229" y="690"/>
                      <a:pt x="3081" y="580"/>
                      <a:pt x="2995" y="567"/>
                    </a:cubicBezTo>
                    <a:cubicBezTo>
                      <a:pt x="2988" y="566"/>
                      <a:pt x="2982" y="566"/>
                      <a:pt x="2974" y="566"/>
                    </a:cubicBezTo>
                    <a:cubicBezTo>
                      <a:pt x="2904" y="566"/>
                      <a:pt x="2818" y="618"/>
                      <a:pt x="2773" y="629"/>
                    </a:cubicBezTo>
                    <a:cubicBezTo>
                      <a:pt x="2736" y="641"/>
                      <a:pt x="2712" y="690"/>
                      <a:pt x="2736" y="727"/>
                    </a:cubicBezTo>
                    <a:cubicBezTo>
                      <a:pt x="2749" y="777"/>
                      <a:pt x="2958" y="838"/>
                      <a:pt x="3007" y="863"/>
                    </a:cubicBezTo>
                    <a:cubicBezTo>
                      <a:pt x="3057" y="875"/>
                      <a:pt x="3007" y="888"/>
                      <a:pt x="2970" y="888"/>
                    </a:cubicBezTo>
                    <a:cubicBezTo>
                      <a:pt x="2909" y="875"/>
                      <a:pt x="2859" y="863"/>
                      <a:pt x="2810" y="838"/>
                    </a:cubicBezTo>
                    <a:cubicBezTo>
                      <a:pt x="2749" y="801"/>
                      <a:pt x="2687" y="777"/>
                      <a:pt x="2613" y="764"/>
                    </a:cubicBezTo>
                    <a:cubicBezTo>
                      <a:pt x="2576" y="764"/>
                      <a:pt x="2638" y="814"/>
                      <a:pt x="2687" y="863"/>
                    </a:cubicBezTo>
                    <a:cubicBezTo>
                      <a:pt x="2724" y="925"/>
                      <a:pt x="2859" y="1023"/>
                      <a:pt x="2884" y="1060"/>
                    </a:cubicBezTo>
                    <a:cubicBezTo>
                      <a:pt x="2890" y="1071"/>
                      <a:pt x="2884" y="1075"/>
                      <a:pt x="2872" y="1075"/>
                    </a:cubicBezTo>
                    <a:cubicBezTo>
                      <a:pt x="2829" y="1075"/>
                      <a:pt x="2698" y="1020"/>
                      <a:pt x="2650" y="1011"/>
                    </a:cubicBezTo>
                    <a:cubicBezTo>
                      <a:pt x="2588" y="998"/>
                      <a:pt x="2576" y="974"/>
                      <a:pt x="2601" y="937"/>
                    </a:cubicBezTo>
                    <a:cubicBezTo>
                      <a:pt x="2625" y="900"/>
                      <a:pt x="2613" y="888"/>
                      <a:pt x="2564" y="801"/>
                    </a:cubicBezTo>
                    <a:cubicBezTo>
                      <a:pt x="2551" y="780"/>
                      <a:pt x="2539" y="771"/>
                      <a:pt x="2527" y="771"/>
                    </a:cubicBezTo>
                    <a:cubicBezTo>
                      <a:pt x="2491" y="771"/>
                      <a:pt x="2456" y="848"/>
                      <a:pt x="2428" y="875"/>
                    </a:cubicBezTo>
                    <a:cubicBezTo>
                      <a:pt x="2420" y="888"/>
                      <a:pt x="2412" y="892"/>
                      <a:pt x="2402" y="892"/>
                    </a:cubicBezTo>
                    <a:cubicBezTo>
                      <a:pt x="2383" y="892"/>
                      <a:pt x="2358" y="875"/>
                      <a:pt x="2317" y="875"/>
                    </a:cubicBezTo>
                    <a:cubicBezTo>
                      <a:pt x="2256" y="875"/>
                      <a:pt x="2256" y="937"/>
                      <a:pt x="2206" y="962"/>
                    </a:cubicBezTo>
                    <a:cubicBezTo>
                      <a:pt x="2202" y="965"/>
                      <a:pt x="2198" y="966"/>
                      <a:pt x="2195" y="966"/>
                    </a:cubicBezTo>
                    <a:cubicBezTo>
                      <a:pt x="2162" y="966"/>
                      <a:pt x="2185" y="806"/>
                      <a:pt x="2219" y="727"/>
                    </a:cubicBezTo>
                    <a:cubicBezTo>
                      <a:pt x="2228" y="710"/>
                      <a:pt x="2229" y="703"/>
                      <a:pt x="2226" y="703"/>
                    </a:cubicBezTo>
                    <a:cubicBezTo>
                      <a:pt x="2216" y="703"/>
                      <a:pt x="2155" y="773"/>
                      <a:pt x="2108" y="801"/>
                    </a:cubicBezTo>
                    <a:cubicBezTo>
                      <a:pt x="2095" y="812"/>
                      <a:pt x="2087" y="816"/>
                      <a:pt x="2084" y="816"/>
                    </a:cubicBezTo>
                    <a:cubicBezTo>
                      <a:pt x="2071" y="816"/>
                      <a:pt x="2116" y="754"/>
                      <a:pt x="2145" y="715"/>
                    </a:cubicBezTo>
                    <a:cubicBezTo>
                      <a:pt x="2194" y="678"/>
                      <a:pt x="2256" y="641"/>
                      <a:pt x="2268" y="567"/>
                    </a:cubicBezTo>
                    <a:cubicBezTo>
                      <a:pt x="2280" y="481"/>
                      <a:pt x="2243" y="407"/>
                      <a:pt x="2169" y="358"/>
                    </a:cubicBezTo>
                    <a:cubicBezTo>
                      <a:pt x="2133" y="333"/>
                      <a:pt x="2096" y="284"/>
                      <a:pt x="2083" y="173"/>
                    </a:cubicBezTo>
                    <a:cubicBezTo>
                      <a:pt x="2071" y="62"/>
                      <a:pt x="1948" y="37"/>
                      <a:pt x="1800" y="37"/>
                    </a:cubicBezTo>
                    <a:cubicBezTo>
                      <a:pt x="1689" y="37"/>
                      <a:pt x="1578" y="87"/>
                      <a:pt x="1504" y="173"/>
                    </a:cubicBezTo>
                    <a:cubicBezTo>
                      <a:pt x="1455" y="210"/>
                      <a:pt x="1504" y="185"/>
                      <a:pt x="1516" y="247"/>
                    </a:cubicBezTo>
                    <a:cubicBezTo>
                      <a:pt x="1520" y="260"/>
                      <a:pt x="1520" y="265"/>
                      <a:pt x="1517" y="265"/>
                    </a:cubicBezTo>
                    <a:cubicBezTo>
                      <a:pt x="1510" y="265"/>
                      <a:pt x="1485" y="228"/>
                      <a:pt x="1467" y="210"/>
                    </a:cubicBezTo>
                    <a:cubicBezTo>
                      <a:pt x="1458" y="196"/>
                      <a:pt x="1449" y="191"/>
                      <a:pt x="1438" y="191"/>
                    </a:cubicBezTo>
                    <a:cubicBezTo>
                      <a:pt x="1419" y="191"/>
                      <a:pt x="1395" y="207"/>
                      <a:pt x="1356" y="222"/>
                    </a:cubicBezTo>
                    <a:cubicBezTo>
                      <a:pt x="1295" y="253"/>
                      <a:pt x="1318" y="275"/>
                      <a:pt x="1300" y="275"/>
                    </a:cubicBezTo>
                    <a:cubicBezTo>
                      <a:pt x="1297" y="275"/>
                      <a:pt x="1291" y="274"/>
                      <a:pt x="1282" y="272"/>
                    </a:cubicBezTo>
                    <a:cubicBezTo>
                      <a:pt x="1255" y="253"/>
                      <a:pt x="1248" y="242"/>
                      <a:pt x="1227" y="242"/>
                    </a:cubicBezTo>
                    <a:cubicBezTo>
                      <a:pt x="1219" y="242"/>
                      <a:pt x="1209" y="244"/>
                      <a:pt x="1196" y="247"/>
                    </a:cubicBezTo>
                    <a:cubicBezTo>
                      <a:pt x="1147" y="247"/>
                      <a:pt x="1208" y="321"/>
                      <a:pt x="1332" y="382"/>
                    </a:cubicBezTo>
                    <a:cubicBezTo>
                      <a:pt x="1373" y="403"/>
                      <a:pt x="1371" y="410"/>
                      <a:pt x="1349" y="410"/>
                    </a:cubicBezTo>
                    <a:cubicBezTo>
                      <a:pt x="1304" y="410"/>
                      <a:pt x="1176" y="382"/>
                      <a:pt x="1134" y="382"/>
                    </a:cubicBezTo>
                    <a:cubicBezTo>
                      <a:pt x="1061" y="382"/>
                      <a:pt x="1221" y="456"/>
                      <a:pt x="1344" y="530"/>
                    </a:cubicBezTo>
                    <a:cubicBezTo>
                      <a:pt x="1379" y="551"/>
                      <a:pt x="1383" y="559"/>
                      <a:pt x="1370" y="559"/>
                    </a:cubicBezTo>
                    <a:cubicBezTo>
                      <a:pt x="1335" y="559"/>
                      <a:pt x="1187" y="507"/>
                      <a:pt x="1134" y="481"/>
                    </a:cubicBezTo>
                    <a:cubicBezTo>
                      <a:pt x="1115" y="468"/>
                      <a:pt x="1100" y="463"/>
                      <a:pt x="1089" y="463"/>
                    </a:cubicBezTo>
                    <a:cubicBezTo>
                      <a:pt x="1059" y="463"/>
                      <a:pt x="1054" y="503"/>
                      <a:pt x="1036" y="530"/>
                    </a:cubicBezTo>
                    <a:cubicBezTo>
                      <a:pt x="999" y="580"/>
                      <a:pt x="1036" y="580"/>
                      <a:pt x="1048" y="641"/>
                    </a:cubicBezTo>
                    <a:cubicBezTo>
                      <a:pt x="1073" y="715"/>
                      <a:pt x="1184" y="752"/>
                      <a:pt x="1245" y="752"/>
                    </a:cubicBezTo>
                    <a:cubicBezTo>
                      <a:pt x="1295" y="752"/>
                      <a:pt x="1307" y="777"/>
                      <a:pt x="1282" y="789"/>
                    </a:cubicBezTo>
                    <a:cubicBezTo>
                      <a:pt x="1270" y="801"/>
                      <a:pt x="1332" y="912"/>
                      <a:pt x="1381" y="974"/>
                    </a:cubicBezTo>
                    <a:cubicBezTo>
                      <a:pt x="1387" y="980"/>
                      <a:pt x="1389" y="982"/>
                      <a:pt x="1389" y="982"/>
                    </a:cubicBezTo>
                    <a:cubicBezTo>
                      <a:pt x="1386" y="982"/>
                      <a:pt x="1229" y="838"/>
                      <a:pt x="1196" y="838"/>
                    </a:cubicBezTo>
                    <a:cubicBezTo>
                      <a:pt x="1190" y="836"/>
                      <a:pt x="1183" y="835"/>
                      <a:pt x="1176" y="835"/>
                    </a:cubicBezTo>
                    <a:cubicBezTo>
                      <a:pt x="1143" y="835"/>
                      <a:pt x="1108" y="857"/>
                      <a:pt x="1098" y="888"/>
                    </a:cubicBezTo>
                    <a:cubicBezTo>
                      <a:pt x="1061" y="937"/>
                      <a:pt x="1036" y="937"/>
                      <a:pt x="950" y="949"/>
                    </a:cubicBezTo>
                    <a:cubicBezTo>
                      <a:pt x="876" y="962"/>
                      <a:pt x="1159" y="1146"/>
                      <a:pt x="1233" y="1171"/>
                    </a:cubicBezTo>
                    <a:cubicBezTo>
                      <a:pt x="1307" y="1196"/>
                      <a:pt x="1307" y="1208"/>
                      <a:pt x="1295" y="1257"/>
                    </a:cubicBezTo>
                    <a:cubicBezTo>
                      <a:pt x="1270" y="1294"/>
                      <a:pt x="1233" y="1307"/>
                      <a:pt x="1233" y="1331"/>
                    </a:cubicBezTo>
                    <a:cubicBezTo>
                      <a:pt x="1258" y="1368"/>
                      <a:pt x="1258" y="1417"/>
                      <a:pt x="1258" y="1467"/>
                    </a:cubicBezTo>
                    <a:cubicBezTo>
                      <a:pt x="1253" y="1498"/>
                      <a:pt x="1247" y="1509"/>
                      <a:pt x="1241" y="1509"/>
                    </a:cubicBezTo>
                    <a:cubicBezTo>
                      <a:pt x="1233" y="1509"/>
                      <a:pt x="1223" y="1488"/>
                      <a:pt x="1208" y="1467"/>
                    </a:cubicBezTo>
                    <a:cubicBezTo>
                      <a:pt x="1171" y="1430"/>
                      <a:pt x="1122" y="1405"/>
                      <a:pt x="1073" y="1405"/>
                    </a:cubicBezTo>
                    <a:cubicBezTo>
                      <a:pt x="1024" y="1393"/>
                      <a:pt x="1098" y="1368"/>
                      <a:pt x="1134" y="1368"/>
                    </a:cubicBezTo>
                    <a:cubicBezTo>
                      <a:pt x="1184" y="1356"/>
                      <a:pt x="1196" y="1343"/>
                      <a:pt x="1196" y="1307"/>
                    </a:cubicBezTo>
                    <a:cubicBezTo>
                      <a:pt x="1110" y="1208"/>
                      <a:pt x="1024" y="1109"/>
                      <a:pt x="925" y="1035"/>
                    </a:cubicBezTo>
                    <a:cubicBezTo>
                      <a:pt x="876" y="986"/>
                      <a:pt x="839" y="912"/>
                      <a:pt x="839" y="851"/>
                    </a:cubicBezTo>
                    <a:cubicBezTo>
                      <a:pt x="839" y="777"/>
                      <a:pt x="888" y="727"/>
                      <a:pt x="863" y="690"/>
                    </a:cubicBezTo>
                    <a:cubicBezTo>
                      <a:pt x="851" y="666"/>
                      <a:pt x="789" y="592"/>
                      <a:pt x="789" y="543"/>
                    </a:cubicBezTo>
                    <a:cubicBezTo>
                      <a:pt x="863" y="345"/>
                      <a:pt x="1011" y="185"/>
                      <a:pt x="1196" y="74"/>
                    </a:cubicBezTo>
                    <a:cubicBezTo>
                      <a:pt x="1233" y="62"/>
                      <a:pt x="1098" y="0"/>
                      <a:pt x="10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3090475" y="4524650"/>
                <a:ext cx="6475" cy="2725"/>
              </a:xfrm>
              <a:custGeom>
                <a:rect b="b" l="l" r="r" t="t"/>
                <a:pathLst>
                  <a:path extrusionOk="0" h="109" w="259">
                    <a:moveTo>
                      <a:pt x="108" y="1"/>
                    </a:moveTo>
                    <a:cubicBezTo>
                      <a:pt x="93" y="1"/>
                      <a:pt x="79" y="2"/>
                      <a:pt x="66" y="4"/>
                    </a:cubicBezTo>
                    <a:cubicBezTo>
                      <a:pt x="0" y="4"/>
                      <a:pt x="164" y="109"/>
                      <a:pt x="222" y="109"/>
                    </a:cubicBezTo>
                    <a:cubicBezTo>
                      <a:pt x="229" y="109"/>
                      <a:pt x="235" y="107"/>
                      <a:pt x="238" y="102"/>
                    </a:cubicBezTo>
                    <a:cubicBezTo>
                      <a:pt x="259" y="30"/>
                      <a:pt x="184" y="1"/>
                      <a:pt x="1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3069925" y="4463150"/>
                <a:ext cx="8600" cy="3750"/>
              </a:xfrm>
              <a:custGeom>
                <a:rect b="b" l="l" r="r" t="t"/>
                <a:pathLst>
                  <a:path extrusionOk="0" h="150" w="344">
                    <a:moveTo>
                      <a:pt x="107" y="0"/>
                    </a:moveTo>
                    <a:cubicBezTo>
                      <a:pt x="88" y="0"/>
                      <a:pt x="72" y="4"/>
                      <a:pt x="62" y="12"/>
                    </a:cubicBezTo>
                    <a:cubicBezTo>
                      <a:pt x="13" y="49"/>
                      <a:pt x="0" y="86"/>
                      <a:pt x="62" y="123"/>
                    </a:cubicBezTo>
                    <a:cubicBezTo>
                      <a:pt x="81" y="141"/>
                      <a:pt x="128" y="149"/>
                      <a:pt x="178" y="149"/>
                    </a:cubicBezTo>
                    <a:cubicBezTo>
                      <a:pt x="258" y="149"/>
                      <a:pt x="344" y="128"/>
                      <a:pt x="321" y="98"/>
                    </a:cubicBezTo>
                    <a:cubicBezTo>
                      <a:pt x="292" y="49"/>
                      <a:pt x="178" y="0"/>
                      <a:pt x="1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3054550" y="4460875"/>
                <a:ext cx="14775" cy="12775"/>
              </a:xfrm>
              <a:custGeom>
                <a:rect b="b" l="l" r="r" t="t"/>
                <a:pathLst>
                  <a:path extrusionOk="0" h="511" w="591">
                    <a:moveTo>
                      <a:pt x="395" y="1"/>
                    </a:moveTo>
                    <a:cubicBezTo>
                      <a:pt x="335" y="1"/>
                      <a:pt x="264" y="16"/>
                      <a:pt x="209" y="29"/>
                    </a:cubicBezTo>
                    <a:cubicBezTo>
                      <a:pt x="98" y="53"/>
                      <a:pt x="24" y="189"/>
                      <a:pt x="12" y="312"/>
                    </a:cubicBezTo>
                    <a:cubicBezTo>
                      <a:pt x="0" y="438"/>
                      <a:pt x="169" y="511"/>
                      <a:pt x="262" y="511"/>
                    </a:cubicBezTo>
                    <a:cubicBezTo>
                      <a:pt x="270" y="511"/>
                      <a:pt x="277" y="510"/>
                      <a:pt x="283" y="509"/>
                    </a:cubicBezTo>
                    <a:cubicBezTo>
                      <a:pt x="357" y="472"/>
                      <a:pt x="431" y="435"/>
                      <a:pt x="492" y="374"/>
                    </a:cubicBezTo>
                    <a:cubicBezTo>
                      <a:pt x="591" y="300"/>
                      <a:pt x="529" y="177"/>
                      <a:pt x="517" y="66"/>
                    </a:cubicBezTo>
                    <a:cubicBezTo>
                      <a:pt x="505" y="16"/>
                      <a:pt x="455"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3041975" y="4448550"/>
                <a:ext cx="7650" cy="5650"/>
              </a:xfrm>
              <a:custGeom>
                <a:rect b="b" l="l" r="r" t="t"/>
                <a:pathLst>
                  <a:path extrusionOk="0" h="226" w="306">
                    <a:moveTo>
                      <a:pt x="228" y="1"/>
                    </a:moveTo>
                    <a:cubicBezTo>
                      <a:pt x="148" y="1"/>
                      <a:pt x="0" y="226"/>
                      <a:pt x="46" y="226"/>
                    </a:cubicBezTo>
                    <a:cubicBezTo>
                      <a:pt x="108" y="226"/>
                      <a:pt x="305" y="29"/>
                      <a:pt x="244" y="4"/>
                    </a:cubicBezTo>
                    <a:cubicBezTo>
                      <a:pt x="239" y="2"/>
                      <a:pt x="233" y="1"/>
                      <a:pt x="2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3053600" y="4447700"/>
                <a:ext cx="6600" cy="3125"/>
              </a:xfrm>
              <a:custGeom>
                <a:rect b="b" l="l" r="r" t="t"/>
                <a:pathLst>
                  <a:path extrusionOk="0" h="125" w="264">
                    <a:moveTo>
                      <a:pt x="97" y="0"/>
                    </a:moveTo>
                    <a:cubicBezTo>
                      <a:pt x="94" y="0"/>
                      <a:pt x="90" y="1"/>
                      <a:pt x="87" y="1"/>
                    </a:cubicBezTo>
                    <a:cubicBezTo>
                      <a:pt x="0" y="14"/>
                      <a:pt x="62" y="124"/>
                      <a:pt x="99" y="124"/>
                    </a:cubicBezTo>
                    <a:cubicBezTo>
                      <a:pt x="263" y="113"/>
                      <a:pt x="170" y="0"/>
                      <a:pt x="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3046250" y="4444500"/>
                <a:ext cx="5675" cy="1450"/>
              </a:xfrm>
              <a:custGeom>
                <a:rect b="b" l="l" r="r" t="t"/>
                <a:pathLst>
                  <a:path extrusionOk="0" h="58" w="227">
                    <a:moveTo>
                      <a:pt x="138" y="1"/>
                    </a:moveTo>
                    <a:cubicBezTo>
                      <a:pt x="71" y="1"/>
                      <a:pt x="0" y="55"/>
                      <a:pt x="11" y="55"/>
                    </a:cubicBezTo>
                    <a:cubicBezTo>
                      <a:pt x="18" y="57"/>
                      <a:pt x="26" y="57"/>
                      <a:pt x="34" y="57"/>
                    </a:cubicBezTo>
                    <a:cubicBezTo>
                      <a:pt x="105" y="57"/>
                      <a:pt x="226" y="17"/>
                      <a:pt x="171" y="6"/>
                    </a:cubicBezTo>
                    <a:cubicBezTo>
                      <a:pt x="161" y="2"/>
                      <a:pt x="150" y="1"/>
                      <a:pt x="1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3033275" y="4391625"/>
                <a:ext cx="29275" cy="13925"/>
              </a:xfrm>
              <a:custGeom>
                <a:rect b="b" l="l" r="r" t="t"/>
                <a:pathLst>
                  <a:path extrusionOk="0" h="557" w="1171">
                    <a:moveTo>
                      <a:pt x="81" y="1"/>
                    </a:moveTo>
                    <a:cubicBezTo>
                      <a:pt x="79" y="1"/>
                      <a:pt x="76" y="1"/>
                      <a:pt x="74" y="2"/>
                    </a:cubicBezTo>
                    <a:cubicBezTo>
                      <a:pt x="12" y="26"/>
                      <a:pt x="0" y="174"/>
                      <a:pt x="25" y="236"/>
                    </a:cubicBezTo>
                    <a:cubicBezTo>
                      <a:pt x="37" y="297"/>
                      <a:pt x="74" y="236"/>
                      <a:pt x="148" y="310"/>
                    </a:cubicBezTo>
                    <a:cubicBezTo>
                      <a:pt x="222" y="396"/>
                      <a:pt x="259" y="482"/>
                      <a:pt x="333" y="544"/>
                    </a:cubicBezTo>
                    <a:cubicBezTo>
                      <a:pt x="346" y="553"/>
                      <a:pt x="361" y="556"/>
                      <a:pt x="377" y="556"/>
                    </a:cubicBezTo>
                    <a:cubicBezTo>
                      <a:pt x="454" y="556"/>
                      <a:pt x="562" y="476"/>
                      <a:pt x="653" y="445"/>
                    </a:cubicBezTo>
                    <a:cubicBezTo>
                      <a:pt x="693" y="442"/>
                      <a:pt x="733" y="441"/>
                      <a:pt x="771" y="441"/>
                    </a:cubicBezTo>
                    <a:cubicBezTo>
                      <a:pt x="888" y="441"/>
                      <a:pt x="1001" y="455"/>
                      <a:pt x="1121" y="482"/>
                    </a:cubicBezTo>
                    <a:cubicBezTo>
                      <a:pt x="1171" y="482"/>
                      <a:pt x="900" y="150"/>
                      <a:pt x="789" y="88"/>
                    </a:cubicBezTo>
                    <a:cubicBezTo>
                      <a:pt x="727" y="63"/>
                      <a:pt x="659" y="51"/>
                      <a:pt x="592" y="51"/>
                    </a:cubicBezTo>
                    <a:cubicBezTo>
                      <a:pt x="524" y="51"/>
                      <a:pt x="456" y="63"/>
                      <a:pt x="394" y="88"/>
                    </a:cubicBezTo>
                    <a:cubicBezTo>
                      <a:pt x="386" y="92"/>
                      <a:pt x="375" y="94"/>
                      <a:pt x="363" y="94"/>
                    </a:cubicBezTo>
                    <a:cubicBezTo>
                      <a:pt x="279" y="94"/>
                      <a:pt x="133" y="1"/>
                      <a:pt x="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2750500" y="4644475"/>
                <a:ext cx="32200" cy="23225"/>
              </a:xfrm>
              <a:custGeom>
                <a:rect b="b" l="l" r="r" t="t"/>
                <a:pathLst>
                  <a:path extrusionOk="0" h="929" w="1288">
                    <a:moveTo>
                      <a:pt x="90" y="0"/>
                    </a:moveTo>
                    <a:cubicBezTo>
                      <a:pt x="80" y="0"/>
                      <a:pt x="70" y="1"/>
                      <a:pt x="62" y="4"/>
                    </a:cubicBezTo>
                    <a:cubicBezTo>
                      <a:pt x="12" y="28"/>
                      <a:pt x="0" y="53"/>
                      <a:pt x="62" y="90"/>
                    </a:cubicBezTo>
                    <a:cubicBezTo>
                      <a:pt x="86" y="102"/>
                      <a:pt x="106" y="105"/>
                      <a:pt x="122" y="105"/>
                    </a:cubicBezTo>
                    <a:cubicBezTo>
                      <a:pt x="136" y="105"/>
                      <a:pt x="148" y="103"/>
                      <a:pt x="160" y="103"/>
                    </a:cubicBezTo>
                    <a:cubicBezTo>
                      <a:pt x="179" y="103"/>
                      <a:pt x="197" y="107"/>
                      <a:pt x="222" y="127"/>
                    </a:cubicBezTo>
                    <a:cubicBezTo>
                      <a:pt x="270" y="156"/>
                      <a:pt x="281" y="216"/>
                      <a:pt x="259" y="216"/>
                    </a:cubicBezTo>
                    <a:cubicBezTo>
                      <a:pt x="253" y="216"/>
                      <a:pt x="245" y="211"/>
                      <a:pt x="234" y="201"/>
                    </a:cubicBezTo>
                    <a:cubicBezTo>
                      <a:pt x="196" y="163"/>
                      <a:pt x="173" y="111"/>
                      <a:pt x="164" y="111"/>
                    </a:cubicBezTo>
                    <a:cubicBezTo>
                      <a:pt x="162" y="111"/>
                      <a:pt x="160" y="115"/>
                      <a:pt x="160" y="127"/>
                    </a:cubicBezTo>
                    <a:cubicBezTo>
                      <a:pt x="160" y="176"/>
                      <a:pt x="123" y="250"/>
                      <a:pt x="210" y="287"/>
                    </a:cubicBezTo>
                    <a:cubicBezTo>
                      <a:pt x="296" y="312"/>
                      <a:pt x="333" y="299"/>
                      <a:pt x="394" y="349"/>
                    </a:cubicBezTo>
                    <a:cubicBezTo>
                      <a:pt x="444" y="410"/>
                      <a:pt x="468" y="459"/>
                      <a:pt x="518" y="459"/>
                    </a:cubicBezTo>
                    <a:cubicBezTo>
                      <a:pt x="528" y="456"/>
                      <a:pt x="536" y="455"/>
                      <a:pt x="542" y="455"/>
                    </a:cubicBezTo>
                    <a:cubicBezTo>
                      <a:pt x="559" y="455"/>
                      <a:pt x="560" y="466"/>
                      <a:pt x="542" y="484"/>
                    </a:cubicBezTo>
                    <a:cubicBezTo>
                      <a:pt x="530" y="509"/>
                      <a:pt x="419" y="521"/>
                      <a:pt x="542" y="546"/>
                    </a:cubicBezTo>
                    <a:cubicBezTo>
                      <a:pt x="678" y="558"/>
                      <a:pt x="702" y="558"/>
                      <a:pt x="702" y="607"/>
                    </a:cubicBezTo>
                    <a:cubicBezTo>
                      <a:pt x="702" y="644"/>
                      <a:pt x="629" y="681"/>
                      <a:pt x="715" y="681"/>
                    </a:cubicBezTo>
                    <a:cubicBezTo>
                      <a:pt x="764" y="681"/>
                      <a:pt x="826" y="669"/>
                      <a:pt x="875" y="657"/>
                    </a:cubicBezTo>
                    <a:lnTo>
                      <a:pt x="875" y="657"/>
                    </a:lnTo>
                    <a:cubicBezTo>
                      <a:pt x="863" y="669"/>
                      <a:pt x="863" y="681"/>
                      <a:pt x="863" y="706"/>
                    </a:cubicBezTo>
                    <a:cubicBezTo>
                      <a:pt x="863" y="755"/>
                      <a:pt x="974" y="829"/>
                      <a:pt x="1060" y="866"/>
                    </a:cubicBezTo>
                    <a:cubicBezTo>
                      <a:pt x="1110" y="895"/>
                      <a:pt x="1195" y="928"/>
                      <a:pt x="1241" y="928"/>
                    </a:cubicBezTo>
                    <a:cubicBezTo>
                      <a:pt x="1274" y="928"/>
                      <a:pt x="1287" y="912"/>
                      <a:pt x="1257" y="866"/>
                    </a:cubicBezTo>
                    <a:cubicBezTo>
                      <a:pt x="1195" y="792"/>
                      <a:pt x="1183" y="731"/>
                      <a:pt x="1121" y="632"/>
                    </a:cubicBezTo>
                    <a:cubicBezTo>
                      <a:pt x="1047" y="533"/>
                      <a:pt x="924" y="558"/>
                      <a:pt x="887" y="496"/>
                    </a:cubicBezTo>
                    <a:cubicBezTo>
                      <a:pt x="838" y="423"/>
                      <a:pt x="801" y="275"/>
                      <a:pt x="752" y="238"/>
                    </a:cubicBezTo>
                    <a:cubicBezTo>
                      <a:pt x="727" y="188"/>
                      <a:pt x="678" y="164"/>
                      <a:pt x="629" y="151"/>
                    </a:cubicBezTo>
                    <a:cubicBezTo>
                      <a:pt x="518" y="127"/>
                      <a:pt x="419" y="102"/>
                      <a:pt x="321" y="65"/>
                    </a:cubicBezTo>
                    <a:cubicBezTo>
                      <a:pt x="218" y="24"/>
                      <a:pt x="142"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2723575" y="4613150"/>
                <a:ext cx="13600" cy="18925"/>
              </a:xfrm>
              <a:custGeom>
                <a:rect b="b" l="l" r="r" t="t"/>
                <a:pathLst>
                  <a:path extrusionOk="0" h="757" w="544">
                    <a:moveTo>
                      <a:pt x="39" y="0"/>
                    </a:moveTo>
                    <a:cubicBezTo>
                      <a:pt x="15" y="0"/>
                      <a:pt x="1" y="9"/>
                      <a:pt x="5" y="37"/>
                    </a:cubicBezTo>
                    <a:cubicBezTo>
                      <a:pt x="18" y="148"/>
                      <a:pt x="67" y="259"/>
                      <a:pt x="128" y="345"/>
                    </a:cubicBezTo>
                    <a:cubicBezTo>
                      <a:pt x="215" y="443"/>
                      <a:pt x="338" y="702"/>
                      <a:pt x="473" y="751"/>
                    </a:cubicBezTo>
                    <a:cubicBezTo>
                      <a:pt x="484" y="755"/>
                      <a:pt x="491" y="757"/>
                      <a:pt x="496" y="757"/>
                    </a:cubicBezTo>
                    <a:cubicBezTo>
                      <a:pt x="544" y="757"/>
                      <a:pt x="360" y="610"/>
                      <a:pt x="338" y="554"/>
                    </a:cubicBezTo>
                    <a:cubicBezTo>
                      <a:pt x="313" y="505"/>
                      <a:pt x="289" y="480"/>
                      <a:pt x="301" y="456"/>
                    </a:cubicBezTo>
                    <a:cubicBezTo>
                      <a:pt x="301" y="431"/>
                      <a:pt x="350" y="443"/>
                      <a:pt x="301" y="382"/>
                    </a:cubicBezTo>
                    <a:cubicBezTo>
                      <a:pt x="252" y="320"/>
                      <a:pt x="227" y="357"/>
                      <a:pt x="239" y="283"/>
                    </a:cubicBezTo>
                    <a:cubicBezTo>
                      <a:pt x="252" y="222"/>
                      <a:pt x="190" y="209"/>
                      <a:pt x="252" y="172"/>
                    </a:cubicBezTo>
                    <a:cubicBezTo>
                      <a:pt x="317" y="129"/>
                      <a:pt x="324" y="57"/>
                      <a:pt x="292" y="57"/>
                    </a:cubicBezTo>
                    <a:cubicBezTo>
                      <a:pt x="287" y="57"/>
                      <a:pt x="282" y="58"/>
                      <a:pt x="276" y="61"/>
                    </a:cubicBezTo>
                    <a:cubicBezTo>
                      <a:pt x="227" y="74"/>
                      <a:pt x="227" y="135"/>
                      <a:pt x="202" y="160"/>
                    </a:cubicBezTo>
                    <a:cubicBezTo>
                      <a:pt x="180" y="175"/>
                      <a:pt x="148" y="199"/>
                      <a:pt x="135" y="199"/>
                    </a:cubicBezTo>
                    <a:cubicBezTo>
                      <a:pt x="127" y="199"/>
                      <a:pt x="126" y="189"/>
                      <a:pt x="141" y="160"/>
                    </a:cubicBezTo>
                    <a:cubicBezTo>
                      <a:pt x="190" y="86"/>
                      <a:pt x="276" y="24"/>
                      <a:pt x="202" y="24"/>
                    </a:cubicBezTo>
                    <a:cubicBezTo>
                      <a:pt x="148" y="24"/>
                      <a:pt x="80" y="0"/>
                      <a:pt x="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2718275" y="4593500"/>
                <a:ext cx="11075" cy="14650"/>
              </a:xfrm>
              <a:custGeom>
                <a:rect b="b" l="l" r="r" t="t"/>
                <a:pathLst>
                  <a:path extrusionOk="0" h="586" w="443">
                    <a:moveTo>
                      <a:pt x="160" y="0"/>
                    </a:moveTo>
                    <a:cubicBezTo>
                      <a:pt x="149" y="0"/>
                      <a:pt x="143" y="7"/>
                      <a:pt x="143" y="22"/>
                    </a:cubicBezTo>
                    <a:cubicBezTo>
                      <a:pt x="131" y="47"/>
                      <a:pt x="143" y="71"/>
                      <a:pt x="94" y="71"/>
                    </a:cubicBezTo>
                    <a:cubicBezTo>
                      <a:pt x="85" y="68"/>
                      <a:pt x="74" y="67"/>
                      <a:pt x="64" y="67"/>
                    </a:cubicBezTo>
                    <a:cubicBezTo>
                      <a:pt x="30" y="67"/>
                      <a:pt x="1" y="83"/>
                      <a:pt x="57" y="120"/>
                    </a:cubicBezTo>
                    <a:cubicBezTo>
                      <a:pt x="131" y="157"/>
                      <a:pt x="193" y="133"/>
                      <a:pt x="193" y="207"/>
                    </a:cubicBezTo>
                    <a:cubicBezTo>
                      <a:pt x="193" y="276"/>
                      <a:pt x="160" y="356"/>
                      <a:pt x="186" y="356"/>
                    </a:cubicBezTo>
                    <a:cubicBezTo>
                      <a:pt x="188" y="356"/>
                      <a:pt x="190" y="355"/>
                      <a:pt x="193" y="355"/>
                    </a:cubicBezTo>
                    <a:cubicBezTo>
                      <a:pt x="200" y="347"/>
                      <a:pt x="208" y="344"/>
                      <a:pt x="216" y="344"/>
                    </a:cubicBezTo>
                    <a:cubicBezTo>
                      <a:pt x="234" y="344"/>
                      <a:pt x="247" y="362"/>
                      <a:pt x="230" y="379"/>
                    </a:cubicBezTo>
                    <a:cubicBezTo>
                      <a:pt x="193" y="404"/>
                      <a:pt x="156" y="379"/>
                      <a:pt x="193" y="453"/>
                    </a:cubicBezTo>
                    <a:cubicBezTo>
                      <a:pt x="229" y="517"/>
                      <a:pt x="279" y="574"/>
                      <a:pt x="293" y="574"/>
                    </a:cubicBezTo>
                    <a:cubicBezTo>
                      <a:pt x="297" y="574"/>
                      <a:pt x="297" y="568"/>
                      <a:pt x="291" y="552"/>
                    </a:cubicBezTo>
                    <a:cubicBezTo>
                      <a:pt x="266" y="478"/>
                      <a:pt x="193" y="428"/>
                      <a:pt x="266" y="428"/>
                    </a:cubicBezTo>
                    <a:cubicBezTo>
                      <a:pt x="273" y="427"/>
                      <a:pt x="279" y="426"/>
                      <a:pt x="286" y="426"/>
                    </a:cubicBezTo>
                    <a:cubicBezTo>
                      <a:pt x="328" y="426"/>
                      <a:pt x="367" y="460"/>
                      <a:pt x="377" y="502"/>
                    </a:cubicBezTo>
                    <a:cubicBezTo>
                      <a:pt x="396" y="530"/>
                      <a:pt x="428" y="586"/>
                      <a:pt x="438" y="586"/>
                    </a:cubicBezTo>
                    <a:cubicBezTo>
                      <a:pt x="441" y="586"/>
                      <a:pt x="442" y="579"/>
                      <a:pt x="439" y="564"/>
                    </a:cubicBezTo>
                    <a:cubicBezTo>
                      <a:pt x="427" y="490"/>
                      <a:pt x="414" y="404"/>
                      <a:pt x="390" y="330"/>
                    </a:cubicBezTo>
                    <a:cubicBezTo>
                      <a:pt x="365" y="219"/>
                      <a:pt x="316" y="120"/>
                      <a:pt x="242" y="47"/>
                    </a:cubicBezTo>
                    <a:cubicBezTo>
                      <a:pt x="205" y="17"/>
                      <a:pt x="176" y="0"/>
                      <a:pt x="1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2724000" y="4591650"/>
                <a:ext cx="4350" cy="3650"/>
              </a:xfrm>
              <a:custGeom>
                <a:rect b="b" l="l" r="r" t="t"/>
                <a:pathLst>
                  <a:path extrusionOk="0" h="146" w="174">
                    <a:moveTo>
                      <a:pt x="115" y="0"/>
                    </a:moveTo>
                    <a:cubicBezTo>
                      <a:pt x="100" y="0"/>
                      <a:pt x="80" y="17"/>
                      <a:pt x="50" y="47"/>
                    </a:cubicBezTo>
                    <a:cubicBezTo>
                      <a:pt x="1" y="84"/>
                      <a:pt x="87" y="96"/>
                      <a:pt x="136" y="133"/>
                    </a:cubicBezTo>
                    <a:cubicBezTo>
                      <a:pt x="145" y="141"/>
                      <a:pt x="151" y="145"/>
                      <a:pt x="155" y="145"/>
                    </a:cubicBezTo>
                    <a:cubicBezTo>
                      <a:pt x="173" y="145"/>
                      <a:pt x="146" y="63"/>
                      <a:pt x="136" y="22"/>
                    </a:cubicBezTo>
                    <a:cubicBezTo>
                      <a:pt x="131" y="7"/>
                      <a:pt x="124" y="0"/>
                      <a:pt x="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2717850" y="4584975"/>
                <a:ext cx="7100" cy="6525"/>
              </a:xfrm>
              <a:custGeom>
                <a:rect b="b" l="l" r="r" t="t"/>
                <a:pathLst>
                  <a:path extrusionOk="0" h="261" w="284">
                    <a:moveTo>
                      <a:pt x="26" y="1"/>
                    </a:moveTo>
                    <a:cubicBezTo>
                      <a:pt x="20" y="1"/>
                      <a:pt x="15" y="2"/>
                      <a:pt x="12" y="6"/>
                    </a:cubicBezTo>
                    <a:cubicBezTo>
                      <a:pt x="0" y="30"/>
                      <a:pt x="49" y="43"/>
                      <a:pt x="62" y="67"/>
                    </a:cubicBezTo>
                    <a:cubicBezTo>
                      <a:pt x="74" y="92"/>
                      <a:pt x="62" y="79"/>
                      <a:pt x="25" y="92"/>
                    </a:cubicBezTo>
                    <a:cubicBezTo>
                      <a:pt x="0" y="116"/>
                      <a:pt x="62" y="116"/>
                      <a:pt x="62" y="153"/>
                    </a:cubicBezTo>
                    <a:cubicBezTo>
                      <a:pt x="62" y="194"/>
                      <a:pt x="53" y="261"/>
                      <a:pt x="64" y="261"/>
                    </a:cubicBezTo>
                    <a:cubicBezTo>
                      <a:pt x="67" y="261"/>
                      <a:pt x="70" y="258"/>
                      <a:pt x="74" y="252"/>
                    </a:cubicBezTo>
                    <a:cubicBezTo>
                      <a:pt x="96" y="230"/>
                      <a:pt x="118" y="188"/>
                      <a:pt x="149" y="188"/>
                    </a:cubicBezTo>
                    <a:cubicBezTo>
                      <a:pt x="152" y="188"/>
                      <a:pt x="156" y="189"/>
                      <a:pt x="160" y="190"/>
                    </a:cubicBezTo>
                    <a:cubicBezTo>
                      <a:pt x="181" y="197"/>
                      <a:pt x="215" y="213"/>
                      <a:pt x="230" y="213"/>
                    </a:cubicBezTo>
                    <a:cubicBezTo>
                      <a:pt x="242" y="213"/>
                      <a:pt x="243" y="204"/>
                      <a:pt x="222" y="178"/>
                    </a:cubicBezTo>
                    <a:cubicBezTo>
                      <a:pt x="173" y="129"/>
                      <a:pt x="136" y="129"/>
                      <a:pt x="185" y="129"/>
                    </a:cubicBezTo>
                    <a:cubicBezTo>
                      <a:pt x="222" y="129"/>
                      <a:pt x="283" y="79"/>
                      <a:pt x="234" y="79"/>
                    </a:cubicBezTo>
                    <a:cubicBezTo>
                      <a:pt x="185" y="67"/>
                      <a:pt x="210" y="79"/>
                      <a:pt x="136" y="43"/>
                    </a:cubicBezTo>
                    <a:cubicBezTo>
                      <a:pt x="80" y="15"/>
                      <a:pt x="46" y="1"/>
                      <a:pt x="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2714750" y="4586650"/>
                <a:ext cx="3725" cy="7550"/>
              </a:xfrm>
              <a:custGeom>
                <a:rect b="b" l="l" r="r" t="t"/>
                <a:pathLst>
                  <a:path extrusionOk="0" h="302" w="149">
                    <a:moveTo>
                      <a:pt x="62" y="0"/>
                    </a:moveTo>
                    <a:cubicBezTo>
                      <a:pt x="13" y="0"/>
                      <a:pt x="1" y="25"/>
                      <a:pt x="26" y="49"/>
                    </a:cubicBezTo>
                    <a:cubicBezTo>
                      <a:pt x="50" y="74"/>
                      <a:pt x="99" y="99"/>
                      <a:pt x="62" y="136"/>
                    </a:cubicBezTo>
                    <a:cubicBezTo>
                      <a:pt x="41" y="180"/>
                      <a:pt x="38" y="302"/>
                      <a:pt x="55" y="302"/>
                    </a:cubicBezTo>
                    <a:cubicBezTo>
                      <a:pt x="57" y="302"/>
                      <a:pt x="60" y="300"/>
                      <a:pt x="62" y="296"/>
                    </a:cubicBezTo>
                    <a:cubicBezTo>
                      <a:pt x="87" y="259"/>
                      <a:pt x="149" y="259"/>
                      <a:pt x="124" y="197"/>
                    </a:cubicBezTo>
                    <a:cubicBezTo>
                      <a:pt x="99" y="136"/>
                      <a:pt x="124" y="111"/>
                      <a:pt x="136" y="86"/>
                    </a:cubicBezTo>
                    <a:cubicBezTo>
                      <a:pt x="149" y="37"/>
                      <a:pt x="99"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2707375" y="4581400"/>
                <a:ext cx="6175" cy="10575"/>
              </a:xfrm>
              <a:custGeom>
                <a:rect b="b" l="l" r="r" t="t"/>
                <a:pathLst>
                  <a:path extrusionOk="0" h="423" w="247">
                    <a:moveTo>
                      <a:pt x="99" y="1"/>
                    </a:moveTo>
                    <a:cubicBezTo>
                      <a:pt x="25" y="1"/>
                      <a:pt x="0" y="25"/>
                      <a:pt x="25" y="50"/>
                    </a:cubicBezTo>
                    <a:cubicBezTo>
                      <a:pt x="62" y="62"/>
                      <a:pt x="86" y="87"/>
                      <a:pt x="111" y="112"/>
                    </a:cubicBezTo>
                    <a:cubicBezTo>
                      <a:pt x="148" y="149"/>
                      <a:pt x="111" y="149"/>
                      <a:pt x="99" y="186"/>
                    </a:cubicBezTo>
                    <a:cubicBezTo>
                      <a:pt x="86" y="235"/>
                      <a:pt x="99" y="247"/>
                      <a:pt x="136" y="284"/>
                    </a:cubicBezTo>
                    <a:cubicBezTo>
                      <a:pt x="173" y="321"/>
                      <a:pt x="160" y="383"/>
                      <a:pt x="197" y="420"/>
                    </a:cubicBezTo>
                    <a:cubicBezTo>
                      <a:pt x="199" y="422"/>
                      <a:pt x="201" y="423"/>
                      <a:pt x="203" y="423"/>
                    </a:cubicBezTo>
                    <a:cubicBezTo>
                      <a:pt x="224" y="423"/>
                      <a:pt x="234" y="305"/>
                      <a:pt x="234" y="259"/>
                    </a:cubicBezTo>
                    <a:cubicBezTo>
                      <a:pt x="247" y="210"/>
                      <a:pt x="210" y="186"/>
                      <a:pt x="197" y="112"/>
                    </a:cubicBezTo>
                    <a:cubicBezTo>
                      <a:pt x="185" y="25"/>
                      <a:pt x="160"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2701825" y="4573400"/>
                <a:ext cx="10500" cy="7575"/>
              </a:xfrm>
              <a:custGeom>
                <a:rect b="b" l="l" r="r" t="t"/>
                <a:pathLst>
                  <a:path extrusionOk="0" h="303" w="420">
                    <a:moveTo>
                      <a:pt x="185" y="0"/>
                    </a:moveTo>
                    <a:cubicBezTo>
                      <a:pt x="148" y="0"/>
                      <a:pt x="87" y="37"/>
                      <a:pt x="50" y="62"/>
                    </a:cubicBezTo>
                    <a:cubicBezTo>
                      <a:pt x="0" y="87"/>
                      <a:pt x="74" y="74"/>
                      <a:pt x="99" y="99"/>
                    </a:cubicBezTo>
                    <a:cubicBezTo>
                      <a:pt x="124" y="111"/>
                      <a:pt x="99" y="99"/>
                      <a:pt x="74" y="136"/>
                    </a:cubicBezTo>
                    <a:cubicBezTo>
                      <a:pt x="50" y="173"/>
                      <a:pt x="136" y="222"/>
                      <a:pt x="185" y="284"/>
                    </a:cubicBezTo>
                    <a:cubicBezTo>
                      <a:pt x="198" y="297"/>
                      <a:pt x="208" y="302"/>
                      <a:pt x="215" y="302"/>
                    </a:cubicBezTo>
                    <a:cubicBezTo>
                      <a:pt x="229" y="302"/>
                      <a:pt x="234" y="283"/>
                      <a:pt x="234" y="259"/>
                    </a:cubicBezTo>
                    <a:cubicBezTo>
                      <a:pt x="225" y="231"/>
                      <a:pt x="230" y="218"/>
                      <a:pt x="248" y="218"/>
                    </a:cubicBezTo>
                    <a:cubicBezTo>
                      <a:pt x="255" y="218"/>
                      <a:pt x="262" y="219"/>
                      <a:pt x="271" y="222"/>
                    </a:cubicBezTo>
                    <a:cubicBezTo>
                      <a:pt x="283" y="230"/>
                      <a:pt x="291" y="233"/>
                      <a:pt x="298" y="233"/>
                    </a:cubicBezTo>
                    <a:cubicBezTo>
                      <a:pt x="313" y="233"/>
                      <a:pt x="324" y="218"/>
                      <a:pt x="358" y="210"/>
                    </a:cubicBezTo>
                    <a:cubicBezTo>
                      <a:pt x="419" y="197"/>
                      <a:pt x="271" y="148"/>
                      <a:pt x="222" y="111"/>
                    </a:cubicBezTo>
                    <a:cubicBezTo>
                      <a:pt x="173" y="62"/>
                      <a:pt x="198" y="50"/>
                      <a:pt x="234" y="37"/>
                    </a:cubicBezTo>
                    <a:cubicBezTo>
                      <a:pt x="259" y="25"/>
                      <a:pt x="234" y="13"/>
                      <a:pt x="1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2711375" y="4574050"/>
                <a:ext cx="7100" cy="9975"/>
              </a:xfrm>
              <a:custGeom>
                <a:rect b="b" l="l" r="r" t="t"/>
                <a:pathLst>
                  <a:path extrusionOk="0" h="399" w="284">
                    <a:moveTo>
                      <a:pt x="100" y="1"/>
                    </a:moveTo>
                    <a:cubicBezTo>
                      <a:pt x="92" y="1"/>
                      <a:pt x="81" y="4"/>
                      <a:pt x="62" y="11"/>
                    </a:cubicBezTo>
                    <a:cubicBezTo>
                      <a:pt x="0" y="36"/>
                      <a:pt x="62" y="61"/>
                      <a:pt x="87" y="110"/>
                    </a:cubicBezTo>
                    <a:cubicBezTo>
                      <a:pt x="111" y="159"/>
                      <a:pt x="62" y="159"/>
                      <a:pt x="87" y="196"/>
                    </a:cubicBezTo>
                    <a:cubicBezTo>
                      <a:pt x="111" y="245"/>
                      <a:pt x="124" y="196"/>
                      <a:pt x="161" y="270"/>
                    </a:cubicBezTo>
                    <a:cubicBezTo>
                      <a:pt x="197" y="344"/>
                      <a:pt x="148" y="319"/>
                      <a:pt x="124" y="369"/>
                    </a:cubicBezTo>
                    <a:cubicBezTo>
                      <a:pt x="114" y="390"/>
                      <a:pt x="115" y="399"/>
                      <a:pt x="122" y="399"/>
                    </a:cubicBezTo>
                    <a:cubicBezTo>
                      <a:pt x="143" y="399"/>
                      <a:pt x="219" y="325"/>
                      <a:pt x="247" y="307"/>
                    </a:cubicBezTo>
                    <a:cubicBezTo>
                      <a:pt x="284" y="282"/>
                      <a:pt x="271" y="233"/>
                      <a:pt x="259" y="196"/>
                    </a:cubicBezTo>
                    <a:cubicBezTo>
                      <a:pt x="234" y="147"/>
                      <a:pt x="197" y="135"/>
                      <a:pt x="234" y="110"/>
                    </a:cubicBezTo>
                    <a:cubicBezTo>
                      <a:pt x="271" y="85"/>
                      <a:pt x="222" y="36"/>
                      <a:pt x="161" y="24"/>
                    </a:cubicBezTo>
                    <a:cubicBezTo>
                      <a:pt x="118" y="15"/>
                      <a:pt x="117" y="1"/>
                      <a:pt x="1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2707050" y="4574975"/>
                <a:ext cx="4525" cy="1525"/>
              </a:xfrm>
              <a:custGeom>
                <a:rect b="b" l="l" r="r" t="t"/>
                <a:pathLst>
                  <a:path extrusionOk="0" h="61" w="181">
                    <a:moveTo>
                      <a:pt x="169" y="1"/>
                    </a:moveTo>
                    <a:cubicBezTo>
                      <a:pt x="148" y="1"/>
                      <a:pt x="96" y="15"/>
                      <a:pt x="62" y="24"/>
                    </a:cubicBezTo>
                    <a:cubicBezTo>
                      <a:pt x="1" y="36"/>
                      <a:pt x="62" y="61"/>
                      <a:pt x="124" y="61"/>
                    </a:cubicBezTo>
                    <a:cubicBezTo>
                      <a:pt x="161" y="61"/>
                      <a:pt x="149" y="36"/>
                      <a:pt x="173" y="11"/>
                    </a:cubicBezTo>
                    <a:cubicBezTo>
                      <a:pt x="181" y="4"/>
                      <a:pt x="178" y="1"/>
                      <a:pt x="1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2593700" y="4577575"/>
                <a:ext cx="15125" cy="8775"/>
              </a:xfrm>
              <a:custGeom>
                <a:rect b="b" l="l" r="r" t="t"/>
                <a:pathLst>
                  <a:path extrusionOk="0" h="351" w="605">
                    <a:moveTo>
                      <a:pt x="491" y="1"/>
                    </a:moveTo>
                    <a:cubicBezTo>
                      <a:pt x="485" y="1"/>
                      <a:pt x="477" y="2"/>
                      <a:pt x="469" y="6"/>
                    </a:cubicBezTo>
                    <a:cubicBezTo>
                      <a:pt x="432" y="18"/>
                      <a:pt x="383" y="30"/>
                      <a:pt x="333" y="30"/>
                    </a:cubicBezTo>
                    <a:cubicBezTo>
                      <a:pt x="294" y="30"/>
                      <a:pt x="270" y="15"/>
                      <a:pt x="243" y="15"/>
                    </a:cubicBezTo>
                    <a:cubicBezTo>
                      <a:pt x="237" y="15"/>
                      <a:pt x="230" y="16"/>
                      <a:pt x="222" y="18"/>
                    </a:cubicBezTo>
                    <a:cubicBezTo>
                      <a:pt x="185" y="43"/>
                      <a:pt x="148" y="92"/>
                      <a:pt x="198" y="117"/>
                    </a:cubicBezTo>
                    <a:cubicBezTo>
                      <a:pt x="226" y="145"/>
                      <a:pt x="255" y="210"/>
                      <a:pt x="244" y="210"/>
                    </a:cubicBezTo>
                    <a:cubicBezTo>
                      <a:pt x="240" y="210"/>
                      <a:pt x="234" y="205"/>
                      <a:pt x="222" y="191"/>
                    </a:cubicBezTo>
                    <a:cubicBezTo>
                      <a:pt x="185" y="135"/>
                      <a:pt x="121" y="108"/>
                      <a:pt x="85" y="108"/>
                    </a:cubicBezTo>
                    <a:cubicBezTo>
                      <a:pt x="74" y="108"/>
                      <a:pt x="65" y="111"/>
                      <a:pt x="62" y="117"/>
                    </a:cubicBezTo>
                    <a:cubicBezTo>
                      <a:pt x="50" y="129"/>
                      <a:pt x="1" y="129"/>
                      <a:pt x="13" y="178"/>
                    </a:cubicBezTo>
                    <a:cubicBezTo>
                      <a:pt x="13" y="240"/>
                      <a:pt x="38" y="339"/>
                      <a:pt x="99" y="351"/>
                    </a:cubicBezTo>
                    <a:cubicBezTo>
                      <a:pt x="143" y="351"/>
                      <a:pt x="138" y="312"/>
                      <a:pt x="180" y="312"/>
                    </a:cubicBezTo>
                    <a:cubicBezTo>
                      <a:pt x="185" y="312"/>
                      <a:pt x="191" y="313"/>
                      <a:pt x="198" y="314"/>
                    </a:cubicBezTo>
                    <a:cubicBezTo>
                      <a:pt x="206" y="316"/>
                      <a:pt x="215" y="317"/>
                      <a:pt x="224" y="317"/>
                    </a:cubicBezTo>
                    <a:cubicBezTo>
                      <a:pt x="264" y="317"/>
                      <a:pt x="303" y="295"/>
                      <a:pt x="333" y="265"/>
                    </a:cubicBezTo>
                    <a:cubicBezTo>
                      <a:pt x="339" y="259"/>
                      <a:pt x="345" y="257"/>
                      <a:pt x="351" y="257"/>
                    </a:cubicBezTo>
                    <a:cubicBezTo>
                      <a:pt x="360" y="257"/>
                      <a:pt x="371" y="260"/>
                      <a:pt x="384" y="260"/>
                    </a:cubicBezTo>
                    <a:cubicBezTo>
                      <a:pt x="401" y="260"/>
                      <a:pt x="424" y="255"/>
                      <a:pt x="456" y="228"/>
                    </a:cubicBezTo>
                    <a:cubicBezTo>
                      <a:pt x="518" y="178"/>
                      <a:pt x="518" y="166"/>
                      <a:pt x="469" y="154"/>
                    </a:cubicBezTo>
                    <a:cubicBezTo>
                      <a:pt x="420" y="141"/>
                      <a:pt x="481" y="141"/>
                      <a:pt x="530" y="141"/>
                    </a:cubicBezTo>
                    <a:cubicBezTo>
                      <a:pt x="547" y="141"/>
                      <a:pt x="562" y="143"/>
                      <a:pt x="573" y="143"/>
                    </a:cubicBezTo>
                    <a:cubicBezTo>
                      <a:pt x="596" y="143"/>
                      <a:pt x="604" y="137"/>
                      <a:pt x="580" y="104"/>
                    </a:cubicBezTo>
                    <a:cubicBezTo>
                      <a:pt x="548" y="62"/>
                      <a:pt x="534" y="1"/>
                      <a:pt x="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2600550" y="4569850"/>
                <a:ext cx="8875" cy="6800"/>
              </a:xfrm>
              <a:custGeom>
                <a:rect b="b" l="l" r="r" t="t"/>
                <a:pathLst>
                  <a:path extrusionOk="0" h="272" w="355">
                    <a:moveTo>
                      <a:pt x="265" y="1"/>
                    </a:moveTo>
                    <a:cubicBezTo>
                      <a:pt x="262" y="1"/>
                      <a:pt x="259" y="3"/>
                      <a:pt x="256" y="7"/>
                    </a:cubicBezTo>
                    <a:cubicBezTo>
                      <a:pt x="222" y="29"/>
                      <a:pt x="1" y="271"/>
                      <a:pt x="52" y="271"/>
                    </a:cubicBezTo>
                    <a:cubicBezTo>
                      <a:pt x="56" y="271"/>
                      <a:pt x="63" y="269"/>
                      <a:pt x="72" y="266"/>
                    </a:cubicBezTo>
                    <a:cubicBezTo>
                      <a:pt x="133" y="229"/>
                      <a:pt x="195" y="204"/>
                      <a:pt x="256" y="179"/>
                    </a:cubicBezTo>
                    <a:cubicBezTo>
                      <a:pt x="269" y="176"/>
                      <a:pt x="282" y="175"/>
                      <a:pt x="294" y="175"/>
                    </a:cubicBezTo>
                    <a:cubicBezTo>
                      <a:pt x="306" y="175"/>
                      <a:pt x="318" y="176"/>
                      <a:pt x="327" y="176"/>
                    </a:cubicBezTo>
                    <a:cubicBezTo>
                      <a:pt x="346" y="176"/>
                      <a:pt x="355" y="173"/>
                      <a:pt x="343" y="155"/>
                    </a:cubicBezTo>
                    <a:cubicBezTo>
                      <a:pt x="321" y="122"/>
                      <a:pt x="289" y="1"/>
                      <a:pt x="2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2529625" y="4606350"/>
                <a:ext cx="13675" cy="4800"/>
              </a:xfrm>
              <a:custGeom>
                <a:rect b="b" l="l" r="r" t="t"/>
                <a:pathLst>
                  <a:path extrusionOk="0" h="192" w="547">
                    <a:moveTo>
                      <a:pt x="407" y="1"/>
                    </a:moveTo>
                    <a:cubicBezTo>
                      <a:pt x="346" y="1"/>
                      <a:pt x="1" y="149"/>
                      <a:pt x="161" y="186"/>
                    </a:cubicBezTo>
                    <a:cubicBezTo>
                      <a:pt x="179" y="189"/>
                      <a:pt x="196" y="191"/>
                      <a:pt x="213" y="191"/>
                    </a:cubicBezTo>
                    <a:cubicBezTo>
                      <a:pt x="342" y="191"/>
                      <a:pt x="426" y="84"/>
                      <a:pt x="490" y="84"/>
                    </a:cubicBezTo>
                    <a:cubicBezTo>
                      <a:pt x="495" y="84"/>
                      <a:pt x="501" y="85"/>
                      <a:pt x="506" y="87"/>
                    </a:cubicBezTo>
                    <a:cubicBezTo>
                      <a:pt x="509" y="88"/>
                      <a:pt x="511" y="88"/>
                      <a:pt x="513" y="88"/>
                    </a:cubicBezTo>
                    <a:cubicBezTo>
                      <a:pt x="546" y="88"/>
                      <a:pt x="47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2516375" y="4615600"/>
                <a:ext cx="8350" cy="6250"/>
              </a:xfrm>
              <a:custGeom>
                <a:rect b="b" l="l" r="r" t="t"/>
                <a:pathLst>
                  <a:path extrusionOk="0" h="250" w="334">
                    <a:moveTo>
                      <a:pt x="269" y="0"/>
                    </a:moveTo>
                    <a:cubicBezTo>
                      <a:pt x="235" y="0"/>
                      <a:pt x="198" y="19"/>
                      <a:pt x="186" y="50"/>
                    </a:cubicBezTo>
                    <a:cubicBezTo>
                      <a:pt x="161" y="111"/>
                      <a:pt x="198" y="124"/>
                      <a:pt x="149" y="161"/>
                    </a:cubicBezTo>
                    <a:cubicBezTo>
                      <a:pt x="112" y="185"/>
                      <a:pt x="1" y="247"/>
                      <a:pt x="50" y="247"/>
                    </a:cubicBezTo>
                    <a:cubicBezTo>
                      <a:pt x="61" y="249"/>
                      <a:pt x="72" y="250"/>
                      <a:pt x="84" y="250"/>
                    </a:cubicBezTo>
                    <a:cubicBezTo>
                      <a:pt x="137" y="250"/>
                      <a:pt x="194" y="228"/>
                      <a:pt x="235" y="198"/>
                    </a:cubicBezTo>
                    <a:cubicBezTo>
                      <a:pt x="284" y="136"/>
                      <a:pt x="334" y="99"/>
                      <a:pt x="334" y="62"/>
                    </a:cubicBezTo>
                    <a:cubicBezTo>
                      <a:pt x="334" y="19"/>
                      <a:pt x="303" y="0"/>
                      <a:pt x="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2923000" y="4442075"/>
                <a:ext cx="24625" cy="16550"/>
              </a:xfrm>
              <a:custGeom>
                <a:rect b="b" l="l" r="r" t="t"/>
                <a:pathLst>
                  <a:path extrusionOk="0" h="662" w="985">
                    <a:moveTo>
                      <a:pt x="361" y="0"/>
                    </a:moveTo>
                    <a:cubicBezTo>
                      <a:pt x="355" y="0"/>
                      <a:pt x="350" y="1"/>
                      <a:pt x="345" y="4"/>
                    </a:cubicBezTo>
                    <a:cubicBezTo>
                      <a:pt x="296" y="41"/>
                      <a:pt x="296" y="202"/>
                      <a:pt x="259" y="263"/>
                    </a:cubicBezTo>
                    <a:cubicBezTo>
                      <a:pt x="222" y="312"/>
                      <a:pt x="74" y="337"/>
                      <a:pt x="49" y="362"/>
                    </a:cubicBezTo>
                    <a:cubicBezTo>
                      <a:pt x="25" y="399"/>
                      <a:pt x="0" y="460"/>
                      <a:pt x="111" y="485"/>
                    </a:cubicBezTo>
                    <a:cubicBezTo>
                      <a:pt x="210" y="522"/>
                      <a:pt x="308" y="559"/>
                      <a:pt x="407" y="621"/>
                    </a:cubicBezTo>
                    <a:cubicBezTo>
                      <a:pt x="468" y="645"/>
                      <a:pt x="493" y="621"/>
                      <a:pt x="592" y="657"/>
                    </a:cubicBezTo>
                    <a:cubicBezTo>
                      <a:pt x="612" y="660"/>
                      <a:pt x="633" y="662"/>
                      <a:pt x="654" y="662"/>
                    </a:cubicBezTo>
                    <a:cubicBezTo>
                      <a:pt x="723" y="662"/>
                      <a:pt x="794" y="646"/>
                      <a:pt x="850" y="608"/>
                    </a:cubicBezTo>
                    <a:cubicBezTo>
                      <a:pt x="894" y="565"/>
                      <a:pt x="985" y="493"/>
                      <a:pt x="947" y="493"/>
                    </a:cubicBezTo>
                    <a:cubicBezTo>
                      <a:pt x="942" y="493"/>
                      <a:pt x="935" y="494"/>
                      <a:pt x="924" y="497"/>
                    </a:cubicBezTo>
                    <a:cubicBezTo>
                      <a:pt x="900" y="506"/>
                      <a:pt x="879" y="510"/>
                      <a:pt x="863" y="510"/>
                    </a:cubicBezTo>
                    <a:cubicBezTo>
                      <a:pt x="830" y="510"/>
                      <a:pt x="813" y="493"/>
                      <a:pt x="813" y="460"/>
                    </a:cubicBezTo>
                    <a:cubicBezTo>
                      <a:pt x="826" y="423"/>
                      <a:pt x="900" y="436"/>
                      <a:pt x="838" y="374"/>
                    </a:cubicBezTo>
                    <a:cubicBezTo>
                      <a:pt x="801" y="337"/>
                      <a:pt x="764" y="288"/>
                      <a:pt x="727" y="239"/>
                    </a:cubicBezTo>
                    <a:cubicBezTo>
                      <a:pt x="727" y="239"/>
                      <a:pt x="747" y="188"/>
                      <a:pt x="705" y="188"/>
                    </a:cubicBezTo>
                    <a:cubicBezTo>
                      <a:pt x="701" y="188"/>
                      <a:pt x="696" y="188"/>
                      <a:pt x="690" y="189"/>
                    </a:cubicBezTo>
                    <a:cubicBezTo>
                      <a:pt x="616" y="189"/>
                      <a:pt x="604" y="165"/>
                      <a:pt x="542" y="115"/>
                    </a:cubicBezTo>
                    <a:cubicBezTo>
                      <a:pt x="477" y="72"/>
                      <a:pt x="403" y="0"/>
                      <a:pt x="3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2916250" y="4451325"/>
                <a:ext cx="4075" cy="3525"/>
              </a:xfrm>
              <a:custGeom>
                <a:rect b="b" l="l" r="r" t="t"/>
                <a:pathLst>
                  <a:path extrusionOk="0" h="141" w="163">
                    <a:moveTo>
                      <a:pt x="145" y="0"/>
                    </a:moveTo>
                    <a:cubicBezTo>
                      <a:pt x="126" y="0"/>
                      <a:pt x="89" y="14"/>
                      <a:pt x="61" y="29"/>
                    </a:cubicBezTo>
                    <a:cubicBezTo>
                      <a:pt x="15" y="63"/>
                      <a:pt x="1" y="141"/>
                      <a:pt x="49" y="141"/>
                    </a:cubicBezTo>
                    <a:cubicBezTo>
                      <a:pt x="53" y="141"/>
                      <a:pt x="57" y="140"/>
                      <a:pt x="61" y="140"/>
                    </a:cubicBezTo>
                    <a:cubicBezTo>
                      <a:pt x="122" y="140"/>
                      <a:pt x="98" y="78"/>
                      <a:pt x="147" y="29"/>
                    </a:cubicBezTo>
                    <a:cubicBezTo>
                      <a:pt x="163" y="8"/>
                      <a:pt x="158"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2907275" y="4455250"/>
                <a:ext cx="2650" cy="2350"/>
              </a:xfrm>
              <a:custGeom>
                <a:rect b="b" l="l" r="r" t="t"/>
                <a:pathLst>
                  <a:path extrusionOk="0" h="94" w="106">
                    <a:moveTo>
                      <a:pt x="70" y="0"/>
                    </a:moveTo>
                    <a:cubicBezTo>
                      <a:pt x="65" y="0"/>
                      <a:pt x="58" y="2"/>
                      <a:pt x="50" y="7"/>
                    </a:cubicBezTo>
                    <a:cubicBezTo>
                      <a:pt x="1" y="57"/>
                      <a:pt x="25" y="94"/>
                      <a:pt x="62" y="94"/>
                    </a:cubicBezTo>
                    <a:cubicBezTo>
                      <a:pt x="84" y="94"/>
                      <a:pt x="105" y="0"/>
                      <a:pt x="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2805700" y="4397475"/>
                <a:ext cx="109925" cy="60625"/>
              </a:xfrm>
              <a:custGeom>
                <a:rect b="b" l="l" r="r" t="t"/>
                <a:pathLst>
                  <a:path extrusionOk="0" h="2425" w="4397">
                    <a:moveTo>
                      <a:pt x="2950" y="0"/>
                    </a:moveTo>
                    <a:cubicBezTo>
                      <a:pt x="2899" y="0"/>
                      <a:pt x="2928" y="53"/>
                      <a:pt x="2906" y="76"/>
                    </a:cubicBezTo>
                    <a:cubicBezTo>
                      <a:pt x="2903" y="77"/>
                      <a:pt x="2900" y="77"/>
                      <a:pt x="2897" y="77"/>
                    </a:cubicBezTo>
                    <a:cubicBezTo>
                      <a:pt x="2853" y="77"/>
                      <a:pt x="2743" y="2"/>
                      <a:pt x="2708" y="2"/>
                    </a:cubicBezTo>
                    <a:cubicBezTo>
                      <a:pt x="2704" y="1"/>
                      <a:pt x="2700" y="0"/>
                      <a:pt x="2696" y="0"/>
                    </a:cubicBezTo>
                    <a:cubicBezTo>
                      <a:pt x="2657" y="0"/>
                      <a:pt x="2645" y="56"/>
                      <a:pt x="2622" y="113"/>
                    </a:cubicBezTo>
                    <a:cubicBezTo>
                      <a:pt x="2597" y="162"/>
                      <a:pt x="2844" y="704"/>
                      <a:pt x="2869" y="778"/>
                    </a:cubicBezTo>
                    <a:cubicBezTo>
                      <a:pt x="2878" y="836"/>
                      <a:pt x="2774" y="856"/>
                      <a:pt x="2693" y="856"/>
                    </a:cubicBezTo>
                    <a:cubicBezTo>
                      <a:pt x="2671" y="856"/>
                      <a:pt x="2650" y="855"/>
                      <a:pt x="2634" y="852"/>
                    </a:cubicBezTo>
                    <a:cubicBezTo>
                      <a:pt x="2573" y="852"/>
                      <a:pt x="2524" y="519"/>
                      <a:pt x="2524" y="458"/>
                    </a:cubicBezTo>
                    <a:cubicBezTo>
                      <a:pt x="2524" y="384"/>
                      <a:pt x="2388" y="298"/>
                      <a:pt x="2351" y="273"/>
                    </a:cubicBezTo>
                    <a:cubicBezTo>
                      <a:pt x="2265" y="236"/>
                      <a:pt x="2166" y="199"/>
                      <a:pt x="2080" y="174"/>
                    </a:cubicBezTo>
                    <a:cubicBezTo>
                      <a:pt x="2071" y="173"/>
                      <a:pt x="2064" y="173"/>
                      <a:pt x="2059" y="173"/>
                    </a:cubicBezTo>
                    <a:cubicBezTo>
                      <a:pt x="2005" y="173"/>
                      <a:pt x="2125" y="228"/>
                      <a:pt x="2203" y="273"/>
                    </a:cubicBezTo>
                    <a:cubicBezTo>
                      <a:pt x="2302" y="335"/>
                      <a:pt x="2252" y="396"/>
                      <a:pt x="2252" y="458"/>
                    </a:cubicBezTo>
                    <a:cubicBezTo>
                      <a:pt x="2250" y="471"/>
                      <a:pt x="2244" y="476"/>
                      <a:pt x="2236" y="476"/>
                    </a:cubicBezTo>
                    <a:cubicBezTo>
                      <a:pt x="2207" y="476"/>
                      <a:pt x="2154" y="408"/>
                      <a:pt x="2154" y="408"/>
                    </a:cubicBezTo>
                    <a:cubicBezTo>
                      <a:pt x="2139" y="423"/>
                      <a:pt x="2125" y="429"/>
                      <a:pt x="2111" y="429"/>
                    </a:cubicBezTo>
                    <a:cubicBezTo>
                      <a:pt x="2100" y="429"/>
                      <a:pt x="2090" y="426"/>
                      <a:pt x="2080" y="421"/>
                    </a:cubicBezTo>
                    <a:cubicBezTo>
                      <a:pt x="2069" y="415"/>
                      <a:pt x="2061" y="413"/>
                      <a:pt x="2055" y="413"/>
                    </a:cubicBezTo>
                    <a:cubicBezTo>
                      <a:pt x="2032" y="413"/>
                      <a:pt x="2027" y="444"/>
                      <a:pt x="1969" y="482"/>
                    </a:cubicBezTo>
                    <a:cubicBezTo>
                      <a:pt x="1907" y="532"/>
                      <a:pt x="1907" y="507"/>
                      <a:pt x="1821" y="544"/>
                    </a:cubicBezTo>
                    <a:cubicBezTo>
                      <a:pt x="1814" y="546"/>
                      <a:pt x="1808" y="547"/>
                      <a:pt x="1804" y="547"/>
                    </a:cubicBezTo>
                    <a:cubicBezTo>
                      <a:pt x="1753" y="547"/>
                      <a:pt x="1848" y="431"/>
                      <a:pt x="1871" y="408"/>
                    </a:cubicBezTo>
                    <a:cubicBezTo>
                      <a:pt x="1895" y="371"/>
                      <a:pt x="1883" y="310"/>
                      <a:pt x="1846" y="285"/>
                    </a:cubicBezTo>
                    <a:cubicBezTo>
                      <a:pt x="1739" y="232"/>
                      <a:pt x="1622" y="197"/>
                      <a:pt x="1504" y="197"/>
                    </a:cubicBezTo>
                    <a:cubicBezTo>
                      <a:pt x="1487" y="197"/>
                      <a:pt x="1469" y="197"/>
                      <a:pt x="1452" y="199"/>
                    </a:cubicBezTo>
                    <a:cubicBezTo>
                      <a:pt x="1402" y="224"/>
                      <a:pt x="1390" y="310"/>
                      <a:pt x="1365" y="347"/>
                    </a:cubicBezTo>
                    <a:cubicBezTo>
                      <a:pt x="1356" y="375"/>
                      <a:pt x="1250" y="388"/>
                      <a:pt x="1187" y="388"/>
                    </a:cubicBezTo>
                    <a:cubicBezTo>
                      <a:pt x="1166" y="388"/>
                      <a:pt x="1150" y="387"/>
                      <a:pt x="1144" y="384"/>
                    </a:cubicBezTo>
                    <a:cubicBezTo>
                      <a:pt x="1107" y="371"/>
                      <a:pt x="1181" y="298"/>
                      <a:pt x="1217" y="236"/>
                    </a:cubicBezTo>
                    <a:cubicBezTo>
                      <a:pt x="1242" y="174"/>
                      <a:pt x="1242" y="100"/>
                      <a:pt x="1217" y="39"/>
                    </a:cubicBezTo>
                    <a:cubicBezTo>
                      <a:pt x="1212" y="12"/>
                      <a:pt x="1168" y="1"/>
                      <a:pt x="1114" y="1"/>
                    </a:cubicBezTo>
                    <a:cubicBezTo>
                      <a:pt x="1045" y="1"/>
                      <a:pt x="958" y="18"/>
                      <a:pt x="909" y="39"/>
                    </a:cubicBezTo>
                    <a:cubicBezTo>
                      <a:pt x="823" y="63"/>
                      <a:pt x="638" y="174"/>
                      <a:pt x="527" y="224"/>
                    </a:cubicBezTo>
                    <a:cubicBezTo>
                      <a:pt x="404" y="285"/>
                      <a:pt x="293" y="371"/>
                      <a:pt x="195" y="470"/>
                    </a:cubicBezTo>
                    <a:cubicBezTo>
                      <a:pt x="133" y="519"/>
                      <a:pt x="219" y="495"/>
                      <a:pt x="244" y="532"/>
                    </a:cubicBezTo>
                    <a:cubicBezTo>
                      <a:pt x="269" y="556"/>
                      <a:pt x="232" y="569"/>
                      <a:pt x="170" y="593"/>
                    </a:cubicBezTo>
                    <a:cubicBezTo>
                      <a:pt x="109" y="655"/>
                      <a:pt x="59" y="741"/>
                      <a:pt x="22" y="827"/>
                    </a:cubicBezTo>
                    <a:cubicBezTo>
                      <a:pt x="0" y="872"/>
                      <a:pt x="58" y="881"/>
                      <a:pt x="129" y="881"/>
                    </a:cubicBezTo>
                    <a:cubicBezTo>
                      <a:pt x="176" y="881"/>
                      <a:pt x="229" y="877"/>
                      <a:pt x="269" y="877"/>
                    </a:cubicBezTo>
                    <a:cubicBezTo>
                      <a:pt x="367" y="877"/>
                      <a:pt x="293" y="926"/>
                      <a:pt x="256" y="963"/>
                    </a:cubicBezTo>
                    <a:cubicBezTo>
                      <a:pt x="244" y="988"/>
                      <a:pt x="269" y="994"/>
                      <a:pt x="315" y="994"/>
                    </a:cubicBezTo>
                    <a:cubicBezTo>
                      <a:pt x="361" y="994"/>
                      <a:pt x="429" y="988"/>
                      <a:pt x="503" y="988"/>
                    </a:cubicBezTo>
                    <a:cubicBezTo>
                      <a:pt x="638" y="988"/>
                      <a:pt x="860" y="963"/>
                      <a:pt x="946" y="963"/>
                    </a:cubicBezTo>
                    <a:cubicBezTo>
                      <a:pt x="749" y="1000"/>
                      <a:pt x="552" y="1061"/>
                      <a:pt x="367" y="1135"/>
                    </a:cubicBezTo>
                    <a:cubicBezTo>
                      <a:pt x="22" y="1283"/>
                      <a:pt x="330" y="1345"/>
                      <a:pt x="417" y="1406"/>
                    </a:cubicBezTo>
                    <a:cubicBezTo>
                      <a:pt x="453" y="1429"/>
                      <a:pt x="493" y="1437"/>
                      <a:pt x="535" y="1437"/>
                    </a:cubicBezTo>
                    <a:cubicBezTo>
                      <a:pt x="609" y="1437"/>
                      <a:pt x="693" y="1414"/>
                      <a:pt x="786" y="1406"/>
                    </a:cubicBezTo>
                    <a:cubicBezTo>
                      <a:pt x="893" y="1391"/>
                      <a:pt x="999" y="1381"/>
                      <a:pt x="1109" y="1381"/>
                    </a:cubicBezTo>
                    <a:cubicBezTo>
                      <a:pt x="1177" y="1381"/>
                      <a:pt x="1245" y="1385"/>
                      <a:pt x="1316" y="1394"/>
                    </a:cubicBezTo>
                    <a:cubicBezTo>
                      <a:pt x="1489" y="1419"/>
                      <a:pt x="1661" y="1468"/>
                      <a:pt x="1834" y="1542"/>
                    </a:cubicBezTo>
                    <a:cubicBezTo>
                      <a:pt x="1957" y="1604"/>
                      <a:pt x="1673" y="1567"/>
                      <a:pt x="1575" y="1591"/>
                    </a:cubicBezTo>
                    <a:cubicBezTo>
                      <a:pt x="1561" y="1593"/>
                      <a:pt x="1546" y="1594"/>
                      <a:pt x="1531" y="1594"/>
                    </a:cubicBezTo>
                    <a:cubicBezTo>
                      <a:pt x="1437" y="1594"/>
                      <a:pt x="1309" y="1567"/>
                      <a:pt x="1045" y="1567"/>
                    </a:cubicBezTo>
                    <a:cubicBezTo>
                      <a:pt x="1024" y="1565"/>
                      <a:pt x="1003" y="1565"/>
                      <a:pt x="982" y="1565"/>
                    </a:cubicBezTo>
                    <a:cubicBezTo>
                      <a:pt x="794" y="1565"/>
                      <a:pt x="609" y="1614"/>
                      <a:pt x="454" y="1702"/>
                    </a:cubicBezTo>
                    <a:cubicBezTo>
                      <a:pt x="404" y="1751"/>
                      <a:pt x="589" y="1899"/>
                      <a:pt x="725" y="2010"/>
                    </a:cubicBezTo>
                    <a:cubicBezTo>
                      <a:pt x="799" y="2077"/>
                      <a:pt x="966" y="2090"/>
                      <a:pt x="1098" y="2090"/>
                    </a:cubicBezTo>
                    <a:cubicBezTo>
                      <a:pt x="1186" y="2090"/>
                      <a:pt x="1259" y="2084"/>
                      <a:pt x="1279" y="2084"/>
                    </a:cubicBezTo>
                    <a:cubicBezTo>
                      <a:pt x="1316" y="2084"/>
                      <a:pt x="1365" y="2183"/>
                      <a:pt x="1365" y="2257"/>
                    </a:cubicBezTo>
                    <a:cubicBezTo>
                      <a:pt x="1365" y="2331"/>
                      <a:pt x="1439" y="2355"/>
                      <a:pt x="1513" y="2405"/>
                    </a:cubicBezTo>
                    <a:cubicBezTo>
                      <a:pt x="1533" y="2419"/>
                      <a:pt x="1568" y="2425"/>
                      <a:pt x="1611" y="2425"/>
                    </a:cubicBezTo>
                    <a:cubicBezTo>
                      <a:pt x="1751" y="2425"/>
                      <a:pt x="1979" y="2365"/>
                      <a:pt x="2092" y="2355"/>
                    </a:cubicBezTo>
                    <a:cubicBezTo>
                      <a:pt x="2228" y="2331"/>
                      <a:pt x="2363" y="2294"/>
                      <a:pt x="2487" y="2244"/>
                    </a:cubicBezTo>
                    <a:cubicBezTo>
                      <a:pt x="2548" y="2207"/>
                      <a:pt x="2610" y="2195"/>
                      <a:pt x="2684" y="2195"/>
                    </a:cubicBezTo>
                    <a:cubicBezTo>
                      <a:pt x="2782" y="2195"/>
                      <a:pt x="2930" y="2023"/>
                      <a:pt x="3016" y="1986"/>
                    </a:cubicBezTo>
                    <a:cubicBezTo>
                      <a:pt x="3030" y="1980"/>
                      <a:pt x="3040" y="1977"/>
                      <a:pt x="3049" y="1977"/>
                    </a:cubicBezTo>
                    <a:cubicBezTo>
                      <a:pt x="3096" y="1977"/>
                      <a:pt x="3080" y="2055"/>
                      <a:pt x="3090" y="2096"/>
                    </a:cubicBezTo>
                    <a:cubicBezTo>
                      <a:pt x="3103" y="2146"/>
                      <a:pt x="3251" y="2158"/>
                      <a:pt x="3337" y="2158"/>
                    </a:cubicBezTo>
                    <a:cubicBezTo>
                      <a:pt x="3411" y="2158"/>
                      <a:pt x="3386" y="2183"/>
                      <a:pt x="3435" y="2244"/>
                    </a:cubicBezTo>
                    <a:cubicBezTo>
                      <a:pt x="3454" y="2269"/>
                      <a:pt x="3549" y="2278"/>
                      <a:pt x="3656" y="2278"/>
                    </a:cubicBezTo>
                    <a:cubicBezTo>
                      <a:pt x="3762" y="2278"/>
                      <a:pt x="3879" y="2269"/>
                      <a:pt x="3941" y="2257"/>
                    </a:cubicBezTo>
                    <a:cubicBezTo>
                      <a:pt x="4051" y="2232"/>
                      <a:pt x="4064" y="2232"/>
                      <a:pt x="4101" y="2195"/>
                    </a:cubicBezTo>
                    <a:cubicBezTo>
                      <a:pt x="4138" y="2170"/>
                      <a:pt x="4175" y="2146"/>
                      <a:pt x="4199" y="2133"/>
                    </a:cubicBezTo>
                    <a:cubicBezTo>
                      <a:pt x="4236" y="2109"/>
                      <a:pt x="4113" y="2096"/>
                      <a:pt x="4076" y="2084"/>
                    </a:cubicBezTo>
                    <a:cubicBezTo>
                      <a:pt x="4039" y="2084"/>
                      <a:pt x="4076" y="2023"/>
                      <a:pt x="4076" y="1986"/>
                    </a:cubicBezTo>
                    <a:cubicBezTo>
                      <a:pt x="4076" y="1963"/>
                      <a:pt x="4072" y="1959"/>
                      <a:pt x="4060" y="1959"/>
                    </a:cubicBezTo>
                    <a:cubicBezTo>
                      <a:pt x="4052" y="1959"/>
                      <a:pt x="4042" y="1961"/>
                      <a:pt x="4027" y="1961"/>
                    </a:cubicBezTo>
                    <a:cubicBezTo>
                      <a:pt x="3990" y="1961"/>
                      <a:pt x="3941" y="1998"/>
                      <a:pt x="3941" y="2023"/>
                    </a:cubicBezTo>
                    <a:cubicBezTo>
                      <a:pt x="3941" y="2035"/>
                      <a:pt x="3854" y="2060"/>
                      <a:pt x="3830" y="2084"/>
                    </a:cubicBezTo>
                    <a:cubicBezTo>
                      <a:pt x="3828" y="2087"/>
                      <a:pt x="3827" y="2089"/>
                      <a:pt x="3827" y="2089"/>
                    </a:cubicBezTo>
                    <a:cubicBezTo>
                      <a:pt x="3826" y="2089"/>
                      <a:pt x="3853" y="2018"/>
                      <a:pt x="3842" y="1986"/>
                    </a:cubicBezTo>
                    <a:cubicBezTo>
                      <a:pt x="3842" y="1961"/>
                      <a:pt x="3793" y="1936"/>
                      <a:pt x="3793" y="1924"/>
                    </a:cubicBezTo>
                    <a:cubicBezTo>
                      <a:pt x="3793" y="1918"/>
                      <a:pt x="3803" y="1915"/>
                      <a:pt x="3818" y="1915"/>
                    </a:cubicBezTo>
                    <a:cubicBezTo>
                      <a:pt x="3851" y="1915"/>
                      <a:pt x="3909" y="1927"/>
                      <a:pt x="3931" y="1927"/>
                    </a:cubicBezTo>
                    <a:cubicBezTo>
                      <a:pt x="3937" y="1927"/>
                      <a:pt x="3941" y="1926"/>
                      <a:pt x="3941" y="1924"/>
                    </a:cubicBezTo>
                    <a:lnTo>
                      <a:pt x="3941" y="1739"/>
                    </a:lnTo>
                    <a:cubicBezTo>
                      <a:pt x="3941" y="1739"/>
                      <a:pt x="4322" y="1838"/>
                      <a:pt x="4359" y="1838"/>
                    </a:cubicBezTo>
                    <a:cubicBezTo>
                      <a:pt x="4396" y="1838"/>
                      <a:pt x="4359" y="1751"/>
                      <a:pt x="4359" y="1690"/>
                    </a:cubicBezTo>
                    <a:cubicBezTo>
                      <a:pt x="4359" y="1628"/>
                      <a:pt x="4187" y="1604"/>
                      <a:pt x="4051" y="1530"/>
                    </a:cubicBezTo>
                    <a:cubicBezTo>
                      <a:pt x="3916" y="1456"/>
                      <a:pt x="3941" y="1419"/>
                      <a:pt x="3793" y="1419"/>
                    </a:cubicBezTo>
                    <a:cubicBezTo>
                      <a:pt x="3645" y="1419"/>
                      <a:pt x="3534" y="1222"/>
                      <a:pt x="3509" y="1160"/>
                    </a:cubicBezTo>
                    <a:cubicBezTo>
                      <a:pt x="3497" y="1111"/>
                      <a:pt x="3497" y="1049"/>
                      <a:pt x="3534" y="1012"/>
                    </a:cubicBezTo>
                    <a:cubicBezTo>
                      <a:pt x="3546" y="1000"/>
                      <a:pt x="3571" y="951"/>
                      <a:pt x="3509" y="840"/>
                    </a:cubicBezTo>
                    <a:cubicBezTo>
                      <a:pt x="3423" y="680"/>
                      <a:pt x="3361" y="519"/>
                      <a:pt x="3300" y="359"/>
                    </a:cubicBezTo>
                    <a:cubicBezTo>
                      <a:pt x="3287" y="298"/>
                      <a:pt x="3287" y="236"/>
                      <a:pt x="3214" y="211"/>
                    </a:cubicBezTo>
                    <a:cubicBezTo>
                      <a:pt x="3152" y="187"/>
                      <a:pt x="3029" y="26"/>
                      <a:pt x="2967" y="2"/>
                    </a:cubicBezTo>
                    <a:cubicBezTo>
                      <a:pt x="2961" y="1"/>
                      <a:pt x="2955" y="0"/>
                      <a:pt x="29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2877100" y="4391225"/>
                <a:ext cx="16950" cy="11550"/>
              </a:xfrm>
              <a:custGeom>
                <a:rect b="b" l="l" r="r" t="t"/>
                <a:pathLst>
                  <a:path extrusionOk="0" h="462" w="678">
                    <a:moveTo>
                      <a:pt x="362" y="1"/>
                    </a:moveTo>
                    <a:cubicBezTo>
                      <a:pt x="301" y="1"/>
                      <a:pt x="239" y="10"/>
                      <a:pt x="185" y="30"/>
                    </a:cubicBezTo>
                    <a:cubicBezTo>
                      <a:pt x="148" y="55"/>
                      <a:pt x="136" y="104"/>
                      <a:pt x="62" y="129"/>
                    </a:cubicBezTo>
                    <a:cubicBezTo>
                      <a:pt x="0" y="166"/>
                      <a:pt x="197" y="203"/>
                      <a:pt x="259" y="252"/>
                    </a:cubicBezTo>
                    <a:cubicBezTo>
                      <a:pt x="321" y="289"/>
                      <a:pt x="407" y="449"/>
                      <a:pt x="444" y="461"/>
                    </a:cubicBezTo>
                    <a:cubicBezTo>
                      <a:pt x="481" y="461"/>
                      <a:pt x="592" y="240"/>
                      <a:pt x="641" y="178"/>
                    </a:cubicBezTo>
                    <a:cubicBezTo>
                      <a:pt x="678" y="104"/>
                      <a:pt x="579" y="67"/>
                      <a:pt x="505" y="18"/>
                    </a:cubicBezTo>
                    <a:cubicBezTo>
                      <a:pt x="461" y="7"/>
                      <a:pt x="412"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2904200" y="4386125"/>
                <a:ext cx="37925" cy="37600"/>
              </a:xfrm>
              <a:custGeom>
                <a:rect b="b" l="l" r="r" t="t"/>
                <a:pathLst>
                  <a:path extrusionOk="0" h="1504" w="1517">
                    <a:moveTo>
                      <a:pt x="1166" y="0"/>
                    </a:moveTo>
                    <a:cubicBezTo>
                      <a:pt x="1116" y="0"/>
                      <a:pt x="1026" y="21"/>
                      <a:pt x="986" y="37"/>
                    </a:cubicBezTo>
                    <a:cubicBezTo>
                      <a:pt x="925" y="62"/>
                      <a:pt x="863" y="74"/>
                      <a:pt x="801" y="111"/>
                    </a:cubicBezTo>
                    <a:cubicBezTo>
                      <a:pt x="764" y="135"/>
                      <a:pt x="949" y="148"/>
                      <a:pt x="888" y="160"/>
                    </a:cubicBezTo>
                    <a:cubicBezTo>
                      <a:pt x="838" y="172"/>
                      <a:pt x="888" y="185"/>
                      <a:pt x="925" y="209"/>
                    </a:cubicBezTo>
                    <a:cubicBezTo>
                      <a:pt x="935" y="225"/>
                      <a:pt x="919" y="232"/>
                      <a:pt x="893" y="232"/>
                    </a:cubicBezTo>
                    <a:cubicBezTo>
                      <a:pt x="857" y="232"/>
                      <a:pt x="800" y="219"/>
                      <a:pt x="764" y="197"/>
                    </a:cubicBezTo>
                    <a:cubicBezTo>
                      <a:pt x="727" y="160"/>
                      <a:pt x="678" y="148"/>
                      <a:pt x="629" y="135"/>
                    </a:cubicBezTo>
                    <a:cubicBezTo>
                      <a:pt x="580" y="135"/>
                      <a:pt x="629" y="160"/>
                      <a:pt x="654" y="185"/>
                    </a:cubicBezTo>
                    <a:cubicBezTo>
                      <a:pt x="661" y="196"/>
                      <a:pt x="659" y="201"/>
                      <a:pt x="650" y="201"/>
                    </a:cubicBezTo>
                    <a:cubicBezTo>
                      <a:pt x="631" y="201"/>
                      <a:pt x="581" y="181"/>
                      <a:pt x="530" y="172"/>
                    </a:cubicBezTo>
                    <a:cubicBezTo>
                      <a:pt x="513" y="170"/>
                      <a:pt x="499" y="169"/>
                      <a:pt x="487" y="169"/>
                    </a:cubicBezTo>
                    <a:cubicBezTo>
                      <a:pt x="438" y="169"/>
                      <a:pt x="422" y="185"/>
                      <a:pt x="382" y="185"/>
                    </a:cubicBezTo>
                    <a:cubicBezTo>
                      <a:pt x="333" y="185"/>
                      <a:pt x="432" y="209"/>
                      <a:pt x="493" y="234"/>
                    </a:cubicBezTo>
                    <a:cubicBezTo>
                      <a:pt x="555" y="259"/>
                      <a:pt x="530" y="271"/>
                      <a:pt x="518" y="283"/>
                    </a:cubicBezTo>
                    <a:cubicBezTo>
                      <a:pt x="493" y="308"/>
                      <a:pt x="493" y="333"/>
                      <a:pt x="481" y="370"/>
                    </a:cubicBezTo>
                    <a:cubicBezTo>
                      <a:pt x="481" y="375"/>
                      <a:pt x="480" y="377"/>
                      <a:pt x="479" y="377"/>
                    </a:cubicBezTo>
                    <a:cubicBezTo>
                      <a:pt x="473" y="377"/>
                      <a:pt x="455" y="346"/>
                      <a:pt x="407" y="308"/>
                    </a:cubicBezTo>
                    <a:cubicBezTo>
                      <a:pt x="386" y="292"/>
                      <a:pt x="378" y="283"/>
                      <a:pt x="369" y="283"/>
                    </a:cubicBezTo>
                    <a:cubicBezTo>
                      <a:pt x="358" y="283"/>
                      <a:pt x="345" y="298"/>
                      <a:pt x="296" y="333"/>
                    </a:cubicBezTo>
                    <a:cubicBezTo>
                      <a:pt x="198" y="394"/>
                      <a:pt x="407" y="431"/>
                      <a:pt x="481" y="468"/>
                    </a:cubicBezTo>
                    <a:cubicBezTo>
                      <a:pt x="555" y="493"/>
                      <a:pt x="567" y="554"/>
                      <a:pt x="604" y="591"/>
                    </a:cubicBezTo>
                    <a:cubicBezTo>
                      <a:pt x="619" y="611"/>
                      <a:pt x="616" y="617"/>
                      <a:pt x="605" y="617"/>
                    </a:cubicBezTo>
                    <a:cubicBezTo>
                      <a:pt x="588" y="617"/>
                      <a:pt x="553" y="604"/>
                      <a:pt x="530" y="604"/>
                    </a:cubicBezTo>
                    <a:cubicBezTo>
                      <a:pt x="493" y="604"/>
                      <a:pt x="555" y="678"/>
                      <a:pt x="530" y="739"/>
                    </a:cubicBezTo>
                    <a:cubicBezTo>
                      <a:pt x="525" y="759"/>
                      <a:pt x="509" y="765"/>
                      <a:pt x="485" y="765"/>
                    </a:cubicBezTo>
                    <a:cubicBezTo>
                      <a:pt x="449" y="765"/>
                      <a:pt x="397" y="752"/>
                      <a:pt x="346" y="752"/>
                    </a:cubicBezTo>
                    <a:cubicBezTo>
                      <a:pt x="272" y="752"/>
                      <a:pt x="173" y="616"/>
                      <a:pt x="87" y="579"/>
                    </a:cubicBezTo>
                    <a:cubicBezTo>
                      <a:pt x="76" y="574"/>
                      <a:pt x="66" y="572"/>
                      <a:pt x="58" y="572"/>
                    </a:cubicBezTo>
                    <a:cubicBezTo>
                      <a:pt x="1" y="572"/>
                      <a:pt x="1" y="673"/>
                      <a:pt x="1" y="727"/>
                    </a:cubicBezTo>
                    <a:cubicBezTo>
                      <a:pt x="1" y="789"/>
                      <a:pt x="1" y="789"/>
                      <a:pt x="136" y="850"/>
                    </a:cubicBezTo>
                    <a:cubicBezTo>
                      <a:pt x="284" y="924"/>
                      <a:pt x="210" y="936"/>
                      <a:pt x="284" y="949"/>
                    </a:cubicBezTo>
                    <a:cubicBezTo>
                      <a:pt x="395" y="1010"/>
                      <a:pt x="506" y="1084"/>
                      <a:pt x="592" y="1170"/>
                    </a:cubicBezTo>
                    <a:cubicBezTo>
                      <a:pt x="666" y="1281"/>
                      <a:pt x="764" y="1380"/>
                      <a:pt x="863" y="1466"/>
                    </a:cubicBezTo>
                    <a:cubicBezTo>
                      <a:pt x="914" y="1494"/>
                      <a:pt x="953" y="1504"/>
                      <a:pt x="983" y="1504"/>
                    </a:cubicBezTo>
                    <a:cubicBezTo>
                      <a:pt x="1059" y="1504"/>
                      <a:pt x="1069" y="1435"/>
                      <a:pt x="1060" y="1417"/>
                    </a:cubicBezTo>
                    <a:cubicBezTo>
                      <a:pt x="1036" y="1355"/>
                      <a:pt x="1011" y="1306"/>
                      <a:pt x="999" y="1244"/>
                    </a:cubicBezTo>
                    <a:cubicBezTo>
                      <a:pt x="999" y="1224"/>
                      <a:pt x="1007" y="1216"/>
                      <a:pt x="1017" y="1216"/>
                    </a:cubicBezTo>
                    <a:cubicBezTo>
                      <a:pt x="1029" y="1216"/>
                      <a:pt x="1043" y="1230"/>
                      <a:pt x="1036" y="1244"/>
                    </a:cubicBezTo>
                    <a:cubicBezTo>
                      <a:pt x="1023" y="1269"/>
                      <a:pt x="1097" y="1318"/>
                      <a:pt x="1146" y="1331"/>
                    </a:cubicBezTo>
                    <a:cubicBezTo>
                      <a:pt x="1220" y="1306"/>
                      <a:pt x="1294" y="1281"/>
                      <a:pt x="1368" y="1244"/>
                    </a:cubicBezTo>
                    <a:cubicBezTo>
                      <a:pt x="1417" y="1220"/>
                      <a:pt x="1454" y="1158"/>
                      <a:pt x="1442" y="1097"/>
                    </a:cubicBezTo>
                    <a:cubicBezTo>
                      <a:pt x="1430" y="1035"/>
                      <a:pt x="1417" y="986"/>
                      <a:pt x="1454" y="936"/>
                    </a:cubicBezTo>
                    <a:cubicBezTo>
                      <a:pt x="1504" y="899"/>
                      <a:pt x="1516" y="850"/>
                      <a:pt x="1491" y="813"/>
                    </a:cubicBezTo>
                    <a:cubicBezTo>
                      <a:pt x="1467" y="764"/>
                      <a:pt x="1430" y="789"/>
                      <a:pt x="1417" y="715"/>
                    </a:cubicBezTo>
                    <a:cubicBezTo>
                      <a:pt x="1393" y="641"/>
                      <a:pt x="1417" y="628"/>
                      <a:pt x="1430" y="591"/>
                    </a:cubicBezTo>
                    <a:cubicBezTo>
                      <a:pt x="1442" y="554"/>
                      <a:pt x="1405" y="530"/>
                      <a:pt x="1368" y="530"/>
                    </a:cubicBezTo>
                    <a:cubicBezTo>
                      <a:pt x="1331" y="530"/>
                      <a:pt x="1319" y="579"/>
                      <a:pt x="1331" y="616"/>
                    </a:cubicBezTo>
                    <a:cubicBezTo>
                      <a:pt x="1368" y="665"/>
                      <a:pt x="1393" y="715"/>
                      <a:pt x="1393" y="776"/>
                    </a:cubicBezTo>
                    <a:cubicBezTo>
                      <a:pt x="1393" y="801"/>
                      <a:pt x="1390" y="807"/>
                      <a:pt x="1384" y="807"/>
                    </a:cubicBezTo>
                    <a:cubicBezTo>
                      <a:pt x="1377" y="807"/>
                      <a:pt x="1368" y="801"/>
                      <a:pt x="1356" y="801"/>
                    </a:cubicBezTo>
                    <a:cubicBezTo>
                      <a:pt x="1355" y="801"/>
                      <a:pt x="1354" y="801"/>
                      <a:pt x="1353" y="801"/>
                    </a:cubicBezTo>
                    <a:cubicBezTo>
                      <a:pt x="1325" y="801"/>
                      <a:pt x="1218" y="615"/>
                      <a:pt x="1159" y="591"/>
                    </a:cubicBezTo>
                    <a:cubicBezTo>
                      <a:pt x="1154" y="590"/>
                      <a:pt x="1150" y="590"/>
                      <a:pt x="1146" y="590"/>
                    </a:cubicBezTo>
                    <a:cubicBezTo>
                      <a:pt x="1099" y="590"/>
                      <a:pt x="1045" y="646"/>
                      <a:pt x="1011" y="702"/>
                    </a:cubicBezTo>
                    <a:cubicBezTo>
                      <a:pt x="1006" y="707"/>
                      <a:pt x="1003" y="709"/>
                      <a:pt x="1001" y="709"/>
                    </a:cubicBezTo>
                    <a:cubicBezTo>
                      <a:pt x="987" y="709"/>
                      <a:pt x="1100" y="526"/>
                      <a:pt x="1122" y="493"/>
                    </a:cubicBezTo>
                    <a:cubicBezTo>
                      <a:pt x="1146" y="444"/>
                      <a:pt x="1208" y="444"/>
                      <a:pt x="1245" y="444"/>
                    </a:cubicBezTo>
                    <a:cubicBezTo>
                      <a:pt x="1294" y="444"/>
                      <a:pt x="1331" y="370"/>
                      <a:pt x="1282" y="370"/>
                    </a:cubicBezTo>
                    <a:cubicBezTo>
                      <a:pt x="1233" y="370"/>
                      <a:pt x="1220" y="320"/>
                      <a:pt x="1245" y="320"/>
                    </a:cubicBezTo>
                    <a:cubicBezTo>
                      <a:pt x="1282" y="308"/>
                      <a:pt x="1307" y="271"/>
                      <a:pt x="1331" y="246"/>
                    </a:cubicBezTo>
                    <a:cubicBezTo>
                      <a:pt x="1368" y="185"/>
                      <a:pt x="1208" y="160"/>
                      <a:pt x="1134" y="148"/>
                    </a:cubicBezTo>
                    <a:cubicBezTo>
                      <a:pt x="1072" y="148"/>
                      <a:pt x="1171" y="62"/>
                      <a:pt x="1196" y="25"/>
                    </a:cubicBezTo>
                    <a:cubicBezTo>
                      <a:pt x="1209" y="7"/>
                      <a:pt x="1194" y="0"/>
                      <a:pt x="1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2944550" y="4386050"/>
                <a:ext cx="31750" cy="29675"/>
              </a:xfrm>
              <a:custGeom>
                <a:rect b="b" l="l" r="r" t="t"/>
                <a:pathLst>
                  <a:path extrusionOk="0" h="1187" w="1270">
                    <a:moveTo>
                      <a:pt x="450" y="1"/>
                    </a:moveTo>
                    <a:cubicBezTo>
                      <a:pt x="354" y="1"/>
                      <a:pt x="259" y="34"/>
                      <a:pt x="173" y="77"/>
                    </a:cubicBezTo>
                    <a:cubicBezTo>
                      <a:pt x="112" y="126"/>
                      <a:pt x="235" y="151"/>
                      <a:pt x="296" y="212"/>
                    </a:cubicBezTo>
                    <a:cubicBezTo>
                      <a:pt x="312" y="228"/>
                      <a:pt x="304" y="234"/>
                      <a:pt x="285" y="234"/>
                    </a:cubicBezTo>
                    <a:cubicBezTo>
                      <a:pt x="244" y="234"/>
                      <a:pt x="153" y="208"/>
                      <a:pt x="136" y="200"/>
                    </a:cubicBezTo>
                    <a:cubicBezTo>
                      <a:pt x="134" y="199"/>
                      <a:pt x="131" y="198"/>
                      <a:pt x="128" y="198"/>
                    </a:cubicBezTo>
                    <a:cubicBezTo>
                      <a:pt x="102" y="198"/>
                      <a:pt x="61" y="245"/>
                      <a:pt x="50" y="311"/>
                    </a:cubicBezTo>
                    <a:cubicBezTo>
                      <a:pt x="38" y="385"/>
                      <a:pt x="62" y="594"/>
                      <a:pt x="38" y="644"/>
                    </a:cubicBezTo>
                    <a:cubicBezTo>
                      <a:pt x="1" y="681"/>
                      <a:pt x="50" y="755"/>
                      <a:pt x="112" y="828"/>
                    </a:cubicBezTo>
                    <a:cubicBezTo>
                      <a:pt x="161" y="890"/>
                      <a:pt x="185" y="964"/>
                      <a:pt x="173" y="1038"/>
                    </a:cubicBezTo>
                    <a:cubicBezTo>
                      <a:pt x="173" y="1098"/>
                      <a:pt x="173" y="1129"/>
                      <a:pt x="186" y="1129"/>
                    </a:cubicBezTo>
                    <a:cubicBezTo>
                      <a:pt x="191" y="1129"/>
                      <a:pt x="199" y="1123"/>
                      <a:pt x="210" y="1112"/>
                    </a:cubicBezTo>
                    <a:cubicBezTo>
                      <a:pt x="214" y="1105"/>
                      <a:pt x="219" y="1103"/>
                      <a:pt x="223" y="1103"/>
                    </a:cubicBezTo>
                    <a:cubicBezTo>
                      <a:pt x="245" y="1103"/>
                      <a:pt x="274" y="1165"/>
                      <a:pt x="346" y="1186"/>
                    </a:cubicBezTo>
                    <a:cubicBezTo>
                      <a:pt x="346" y="1186"/>
                      <a:pt x="347" y="1186"/>
                      <a:pt x="348" y="1186"/>
                    </a:cubicBezTo>
                    <a:cubicBezTo>
                      <a:pt x="389" y="1186"/>
                      <a:pt x="519" y="926"/>
                      <a:pt x="543" y="878"/>
                    </a:cubicBezTo>
                    <a:cubicBezTo>
                      <a:pt x="580" y="828"/>
                      <a:pt x="493" y="792"/>
                      <a:pt x="469" y="767"/>
                    </a:cubicBezTo>
                    <a:cubicBezTo>
                      <a:pt x="457" y="730"/>
                      <a:pt x="530" y="693"/>
                      <a:pt x="580" y="693"/>
                    </a:cubicBezTo>
                    <a:cubicBezTo>
                      <a:pt x="613" y="693"/>
                      <a:pt x="800" y="744"/>
                      <a:pt x="861" y="744"/>
                    </a:cubicBezTo>
                    <a:cubicBezTo>
                      <a:pt x="867" y="744"/>
                      <a:pt x="872" y="743"/>
                      <a:pt x="875" y="742"/>
                    </a:cubicBezTo>
                    <a:cubicBezTo>
                      <a:pt x="925" y="742"/>
                      <a:pt x="1085" y="447"/>
                      <a:pt x="1122" y="410"/>
                    </a:cubicBezTo>
                    <a:cubicBezTo>
                      <a:pt x="1147" y="360"/>
                      <a:pt x="1270" y="237"/>
                      <a:pt x="1270" y="188"/>
                    </a:cubicBezTo>
                    <a:cubicBezTo>
                      <a:pt x="1270" y="126"/>
                      <a:pt x="986" y="89"/>
                      <a:pt x="900" y="89"/>
                    </a:cubicBezTo>
                    <a:cubicBezTo>
                      <a:pt x="802" y="89"/>
                      <a:pt x="617" y="3"/>
                      <a:pt x="493" y="3"/>
                    </a:cubicBezTo>
                    <a:cubicBezTo>
                      <a:pt x="479" y="1"/>
                      <a:pt x="464" y="1"/>
                      <a:pt x="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2764650" y="4380875"/>
                <a:ext cx="65025" cy="45475"/>
              </a:xfrm>
              <a:custGeom>
                <a:rect b="b" l="l" r="r" t="t"/>
                <a:pathLst>
                  <a:path extrusionOk="0" h="1819" w="2601">
                    <a:moveTo>
                      <a:pt x="1073" y="0"/>
                    </a:moveTo>
                    <a:cubicBezTo>
                      <a:pt x="987" y="0"/>
                      <a:pt x="445" y="111"/>
                      <a:pt x="383" y="124"/>
                    </a:cubicBezTo>
                    <a:cubicBezTo>
                      <a:pt x="334" y="136"/>
                      <a:pt x="518" y="309"/>
                      <a:pt x="518" y="382"/>
                    </a:cubicBezTo>
                    <a:cubicBezTo>
                      <a:pt x="506" y="456"/>
                      <a:pt x="481" y="530"/>
                      <a:pt x="432" y="592"/>
                    </a:cubicBezTo>
                    <a:cubicBezTo>
                      <a:pt x="371" y="666"/>
                      <a:pt x="309" y="703"/>
                      <a:pt x="334" y="764"/>
                    </a:cubicBezTo>
                    <a:cubicBezTo>
                      <a:pt x="371" y="838"/>
                      <a:pt x="383" y="888"/>
                      <a:pt x="334" y="900"/>
                    </a:cubicBezTo>
                    <a:cubicBezTo>
                      <a:pt x="284" y="900"/>
                      <a:pt x="235" y="937"/>
                      <a:pt x="235" y="962"/>
                    </a:cubicBezTo>
                    <a:cubicBezTo>
                      <a:pt x="223" y="1035"/>
                      <a:pt x="186" y="1122"/>
                      <a:pt x="149" y="1196"/>
                    </a:cubicBezTo>
                    <a:cubicBezTo>
                      <a:pt x="124" y="1233"/>
                      <a:pt x="1" y="1393"/>
                      <a:pt x="50" y="1393"/>
                    </a:cubicBezTo>
                    <a:cubicBezTo>
                      <a:pt x="173" y="1405"/>
                      <a:pt x="284" y="1442"/>
                      <a:pt x="383" y="1491"/>
                    </a:cubicBezTo>
                    <a:cubicBezTo>
                      <a:pt x="469" y="1541"/>
                      <a:pt x="605" y="1725"/>
                      <a:pt x="679" y="1775"/>
                    </a:cubicBezTo>
                    <a:cubicBezTo>
                      <a:pt x="713" y="1802"/>
                      <a:pt x="724" y="1818"/>
                      <a:pt x="743" y="1818"/>
                    </a:cubicBezTo>
                    <a:cubicBezTo>
                      <a:pt x="757" y="1818"/>
                      <a:pt x="776" y="1809"/>
                      <a:pt x="814" y="1787"/>
                    </a:cubicBezTo>
                    <a:cubicBezTo>
                      <a:pt x="888" y="1725"/>
                      <a:pt x="974" y="1676"/>
                      <a:pt x="1073" y="1664"/>
                    </a:cubicBezTo>
                    <a:cubicBezTo>
                      <a:pt x="1103" y="1664"/>
                      <a:pt x="1137" y="1666"/>
                      <a:pt x="1170" y="1666"/>
                    </a:cubicBezTo>
                    <a:cubicBezTo>
                      <a:pt x="1244" y="1666"/>
                      <a:pt x="1315" y="1654"/>
                      <a:pt x="1332" y="1578"/>
                    </a:cubicBezTo>
                    <a:cubicBezTo>
                      <a:pt x="1369" y="1467"/>
                      <a:pt x="1319" y="1331"/>
                      <a:pt x="1443" y="1245"/>
                    </a:cubicBezTo>
                    <a:cubicBezTo>
                      <a:pt x="1529" y="1196"/>
                      <a:pt x="1615" y="1122"/>
                      <a:pt x="1664" y="1035"/>
                    </a:cubicBezTo>
                    <a:cubicBezTo>
                      <a:pt x="1837" y="925"/>
                      <a:pt x="2009" y="826"/>
                      <a:pt x="2182" y="752"/>
                    </a:cubicBezTo>
                    <a:cubicBezTo>
                      <a:pt x="2305" y="678"/>
                      <a:pt x="2601" y="617"/>
                      <a:pt x="2539" y="555"/>
                    </a:cubicBezTo>
                    <a:cubicBezTo>
                      <a:pt x="2428" y="432"/>
                      <a:pt x="2305" y="333"/>
                      <a:pt x="2169" y="247"/>
                    </a:cubicBezTo>
                    <a:cubicBezTo>
                      <a:pt x="2083" y="185"/>
                      <a:pt x="1972" y="161"/>
                      <a:pt x="1849" y="161"/>
                    </a:cubicBezTo>
                    <a:cubicBezTo>
                      <a:pt x="1792" y="183"/>
                      <a:pt x="1725" y="248"/>
                      <a:pt x="1695" y="248"/>
                    </a:cubicBezTo>
                    <a:cubicBezTo>
                      <a:pt x="1693" y="248"/>
                      <a:pt x="1691" y="248"/>
                      <a:pt x="1689" y="247"/>
                    </a:cubicBezTo>
                    <a:cubicBezTo>
                      <a:pt x="1652" y="198"/>
                      <a:pt x="1603" y="173"/>
                      <a:pt x="1541" y="161"/>
                    </a:cubicBezTo>
                    <a:cubicBezTo>
                      <a:pt x="1381" y="99"/>
                      <a:pt x="1233" y="50"/>
                      <a:pt x="1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2890950" y="4368250"/>
                <a:ext cx="7725" cy="6175"/>
              </a:xfrm>
              <a:custGeom>
                <a:rect b="b" l="l" r="r" t="t"/>
                <a:pathLst>
                  <a:path extrusionOk="0" h="247" w="309">
                    <a:moveTo>
                      <a:pt x="161" y="0"/>
                    </a:moveTo>
                    <a:cubicBezTo>
                      <a:pt x="136" y="0"/>
                      <a:pt x="75" y="74"/>
                      <a:pt x="38" y="124"/>
                    </a:cubicBezTo>
                    <a:cubicBezTo>
                      <a:pt x="1" y="160"/>
                      <a:pt x="50" y="210"/>
                      <a:pt x="198" y="247"/>
                    </a:cubicBezTo>
                    <a:cubicBezTo>
                      <a:pt x="272" y="247"/>
                      <a:pt x="272" y="173"/>
                      <a:pt x="296" y="148"/>
                    </a:cubicBezTo>
                    <a:cubicBezTo>
                      <a:pt x="309" y="136"/>
                      <a:pt x="186"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2816400" y="4345900"/>
                <a:ext cx="71800" cy="36400"/>
              </a:xfrm>
              <a:custGeom>
                <a:rect b="b" l="l" r="r" t="t"/>
                <a:pathLst>
                  <a:path extrusionOk="0" h="1456" w="2872">
                    <a:moveTo>
                      <a:pt x="2036" y="0"/>
                    </a:moveTo>
                    <a:cubicBezTo>
                      <a:pt x="1967" y="0"/>
                      <a:pt x="1849" y="170"/>
                      <a:pt x="1849" y="217"/>
                    </a:cubicBezTo>
                    <a:cubicBezTo>
                      <a:pt x="1837" y="291"/>
                      <a:pt x="1812" y="291"/>
                      <a:pt x="1751" y="352"/>
                    </a:cubicBezTo>
                    <a:cubicBezTo>
                      <a:pt x="1689" y="414"/>
                      <a:pt x="1849" y="426"/>
                      <a:pt x="1960" y="512"/>
                    </a:cubicBezTo>
                    <a:cubicBezTo>
                      <a:pt x="2059" y="586"/>
                      <a:pt x="1972" y="599"/>
                      <a:pt x="1837" y="611"/>
                    </a:cubicBezTo>
                    <a:cubicBezTo>
                      <a:pt x="1714" y="623"/>
                      <a:pt x="1837" y="636"/>
                      <a:pt x="1948" y="709"/>
                    </a:cubicBezTo>
                    <a:cubicBezTo>
                      <a:pt x="2046" y="783"/>
                      <a:pt x="1837" y="870"/>
                      <a:pt x="1689" y="870"/>
                    </a:cubicBezTo>
                    <a:lnTo>
                      <a:pt x="1516" y="870"/>
                    </a:lnTo>
                    <a:cubicBezTo>
                      <a:pt x="1455" y="870"/>
                      <a:pt x="1467" y="759"/>
                      <a:pt x="1430" y="722"/>
                    </a:cubicBezTo>
                    <a:cubicBezTo>
                      <a:pt x="1393" y="685"/>
                      <a:pt x="1344" y="697"/>
                      <a:pt x="1344" y="660"/>
                    </a:cubicBezTo>
                    <a:cubicBezTo>
                      <a:pt x="1270" y="574"/>
                      <a:pt x="1171" y="512"/>
                      <a:pt x="1073" y="463"/>
                    </a:cubicBezTo>
                    <a:cubicBezTo>
                      <a:pt x="1044" y="451"/>
                      <a:pt x="1018" y="447"/>
                      <a:pt x="993" y="447"/>
                    </a:cubicBezTo>
                    <a:cubicBezTo>
                      <a:pt x="944" y="447"/>
                      <a:pt x="900" y="463"/>
                      <a:pt x="851" y="463"/>
                    </a:cubicBezTo>
                    <a:cubicBezTo>
                      <a:pt x="789" y="463"/>
                      <a:pt x="802" y="315"/>
                      <a:pt x="765" y="278"/>
                    </a:cubicBezTo>
                    <a:cubicBezTo>
                      <a:pt x="756" y="269"/>
                      <a:pt x="738" y="265"/>
                      <a:pt x="715" y="265"/>
                    </a:cubicBezTo>
                    <a:cubicBezTo>
                      <a:pt x="644" y="265"/>
                      <a:pt x="522" y="303"/>
                      <a:pt x="457" y="340"/>
                    </a:cubicBezTo>
                    <a:cubicBezTo>
                      <a:pt x="358" y="389"/>
                      <a:pt x="555" y="438"/>
                      <a:pt x="642" y="451"/>
                    </a:cubicBezTo>
                    <a:cubicBezTo>
                      <a:pt x="728" y="475"/>
                      <a:pt x="457" y="488"/>
                      <a:pt x="395" y="488"/>
                    </a:cubicBezTo>
                    <a:cubicBezTo>
                      <a:pt x="321" y="488"/>
                      <a:pt x="260" y="512"/>
                      <a:pt x="223" y="574"/>
                    </a:cubicBezTo>
                    <a:cubicBezTo>
                      <a:pt x="173" y="648"/>
                      <a:pt x="531" y="648"/>
                      <a:pt x="605" y="648"/>
                    </a:cubicBezTo>
                    <a:cubicBezTo>
                      <a:pt x="469" y="685"/>
                      <a:pt x="334" y="709"/>
                      <a:pt x="198" y="709"/>
                    </a:cubicBezTo>
                    <a:cubicBezTo>
                      <a:pt x="112" y="709"/>
                      <a:pt x="63" y="759"/>
                      <a:pt x="112" y="796"/>
                    </a:cubicBezTo>
                    <a:cubicBezTo>
                      <a:pt x="160" y="804"/>
                      <a:pt x="209" y="809"/>
                      <a:pt x="259" y="809"/>
                    </a:cubicBezTo>
                    <a:cubicBezTo>
                      <a:pt x="351" y="809"/>
                      <a:pt x="443" y="795"/>
                      <a:pt x="531" y="771"/>
                    </a:cubicBezTo>
                    <a:cubicBezTo>
                      <a:pt x="536" y="770"/>
                      <a:pt x="541" y="770"/>
                      <a:pt x="546" y="770"/>
                    </a:cubicBezTo>
                    <a:cubicBezTo>
                      <a:pt x="612" y="770"/>
                      <a:pt x="474" y="859"/>
                      <a:pt x="358" y="894"/>
                    </a:cubicBezTo>
                    <a:cubicBezTo>
                      <a:pt x="294" y="922"/>
                      <a:pt x="222" y="936"/>
                      <a:pt x="149" y="936"/>
                    </a:cubicBezTo>
                    <a:cubicBezTo>
                      <a:pt x="124" y="936"/>
                      <a:pt x="99" y="934"/>
                      <a:pt x="75" y="931"/>
                    </a:cubicBezTo>
                    <a:cubicBezTo>
                      <a:pt x="1" y="931"/>
                      <a:pt x="26" y="993"/>
                      <a:pt x="38" y="1042"/>
                    </a:cubicBezTo>
                    <a:cubicBezTo>
                      <a:pt x="43" y="1070"/>
                      <a:pt x="75" y="1078"/>
                      <a:pt x="115" y="1078"/>
                    </a:cubicBezTo>
                    <a:cubicBezTo>
                      <a:pt x="163" y="1078"/>
                      <a:pt x="225" y="1067"/>
                      <a:pt x="272" y="1067"/>
                    </a:cubicBezTo>
                    <a:cubicBezTo>
                      <a:pt x="346" y="1067"/>
                      <a:pt x="321" y="1079"/>
                      <a:pt x="395" y="1165"/>
                    </a:cubicBezTo>
                    <a:cubicBezTo>
                      <a:pt x="414" y="1187"/>
                      <a:pt x="424" y="1196"/>
                      <a:pt x="431" y="1196"/>
                    </a:cubicBezTo>
                    <a:cubicBezTo>
                      <a:pt x="447" y="1196"/>
                      <a:pt x="440" y="1147"/>
                      <a:pt x="457" y="1104"/>
                    </a:cubicBezTo>
                    <a:cubicBezTo>
                      <a:pt x="466" y="1091"/>
                      <a:pt x="476" y="1087"/>
                      <a:pt x="486" y="1087"/>
                    </a:cubicBezTo>
                    <a:cubicBezTo>
                      <a:pt x="515" y="1087"/>
                      <a:pt x="543" y="1128"/>
                      <a:pt x="543" y="1128"/>
                    </a:cubicBezTo>
                    <a:cubicBezTo>
                      <a:pt x="592" y="1104"/>
                      <a:pt x="642" y="1067"/>
                      <a:pt x="691" y="1042"/>
                    </a:cubicBezTo>
                    <a:cubicBezTo>
                      <a:pt x="740" y="993"/>
                      <a:pt x="789" y="956"/>
                      <a:pt x="851" y="919"/>
                    </a:cubicBezTo>
                    <a:cubicBezTo>
                      <a:pt x="865" y="908"/>
                      <a:pt x="880" y="904"/>
                      <a:pt x="893" y="904"/>
                    </a:cubicBezTo>
                    <a:cubicBezTo>
                      <a:pt x="926" y="904"/>
                      <a:pt x="948" y="933"/>
                      <a:pt x="913" y="968"/>
                    </a:cubicBezTo>
                    <a:cubicBezTo>
                      <a:pt x="863" y="1030"/>
                      <a:pt x="876" y="1079"/>
                      <a:pt x="950" y="1079"/>
                    </a:cubicBezTo>
                    <a:cubicBezTo>
                      <a:pt x="956" y="1080"/>
                      <a:pt x="964" y="1081"/>
                      <a:pt x="971" y="1081"/>
                    </a:cubicBezTo>
                    <a:cubicBezTo>
                      <a:pt x="1048" y="1081"/>
                      <a:pt x="1166" y="1030"/>
                      <a:pt x="1233" y="1030"/>
                    </a:cubicBezTo>
                    <a:cubicBezTo>
                      <a:pt x="1319" y="1030"/>
                      <a:pt x="1406" y="1030"/>
                      <a:pt x="1492" y="1018"/>
                    </a:cubicBezTo>
                    <a:cubicBezTo>
                      <a:pt x="1498" y="1017"/>
                      <a:pt x="1503" y="1016"/>
                      <a:pt x="1507" y="1016"/>
                    </a:cubicBezTo>
                    <a:cubicBezTo>
                      <a:pt x="1576" y="1016"/>
                      <a:pt x="1461" y="1105"/>
                      <a:pt x="1356" y="1128"/>
                    </a:cubicBezTo>
                    <a:cubicBezTo>
                      <a:pt x="1336" y="1130"/>
                      <a:pt x="1316" y="1131"/>
                      <a:pt x="1296" y="1131"/>
                    </a:cubicBezTo>
                    <a:cubicBezTo>
                      <a:pt x="1256" y="1131"/>
                      <a:pt x="1219" y="1128"/>
                      <a:pt x="1184" y="1128"/>
                    </a:cubicBezTo>
                    <a:cubicBezTo>
                      <a:pt x="1131" y="1128"/>
                      <a:pt x="1085" y="1135"/>
                      <a:pt x="1048" y="1165"/>
                    </a:cubicBezTo>
                    <a:cubicBezTo>
                      <a:pt x="962" y="1227"/>
                      <a:pt x="863" y="1239"/>
                      <a:pt x="765" y="1289"/>
                    </a:cubicBezTo>
                    <a:cubicBezTo>
                      <a:pt x="654" y="1350"/>
                      <a:pt x="814" y="1412"/>
                      <a:pt x="913" y="1449"/>
                    </a:cubicBezTo>
                    <a:cubicBezTo>
                      <a:pt x="925" y="1454"/>
                      <a:pt x="942" y="1456"/>
                      <a:pt x="960" y="1456"/>
                    </a:cubicBezTo>
                    <a:cubicBezTo>
                      <a:pt x="1087" y="1456"/>
                      <a:pt x="1334" y="1359"/>
                      <a:pt x="1430" y="1338"/>
                    </a:cubicBezTo>
                    <a:cubicBezTo>
                      <a:pt x="1541" y="1313"/>
                      <a:pt x="1590" y="1301"/>
                      <a:pt x="1714" y="1264"/>
                    </a:cubicBezTo>
                    <a:cubicBezTo>
                      <a:pt x="1837" y="1239"/>
                      <a:pt x="1960" y="1141"/>
                      <a:pt x="2022" y="1141"/>
                    </a:cubicBezTo>
                    <a:cubicBezTo>
                      <a:pt x="2037" y="1138"/>
                      <a:pt x="2049" y="1136"/>
                      <a:pt x="2058" y="1136"/>
                    </a:cubicBezTo>
                    <a:cubicBezTo>
                      <a:pt x="2087" y="1136"/>
                      <a:pt x="2099" y="1150"/>
                      <a:pt x="2145" y="1178"/>
                    </a:cubicBezTo>
                    <a:cubicBezTo>
                      <a:pt x="2162" y="1188"/>
                      <a:pt x="2172" y="1192"/>
                      <a:pt x="2180" y="1192"/>
                    </a:cubicBezTo>
                    <a:cubicBezTo>
                      <a:pt x="2202" y="1192"/>
                      <a:pt x="2209" y="1161"/>
                      <a:pt x="2280" y="1116"/>
                    </a:cubicBezTo>
                    <a:cubicBezTo>
                      <a:pt x="2315" y="1090"/>
                      <a:pt x="2328" y="1081"/>
                      <a:pt x="2335" y="1081"/>
                    </a:cubicBezTo>
                    <a:cubicBezTo>
                      <a:pt x="2347" y="1081"/>
                      <a:pt x="2335" y="1112"/>
                      <a:pt x="2391" y="1128"/>
                    </a:cubicBezTo>
                    <a:cubicBezTo>
                      <a:pt x="2514" y="1128"/>
                      <a:pt x="2638" y="1091"/>
                      <a:pt x="2749" y="1030"/>
                    </a:cubicBezTo>
                    <a:cubicBezTo>
                      <a:pt x="2835" y="981"/>
                      <a:pt x="2786" y="845"/>
                      <a:pt x="2835" y="796"/>
                    </a:cubicBezTo>
                    <a:cubicBezTo>
                      <a:pt x="2872" y="722"/>
                      <a:pt x="2847" y="636"/>
                      <a:pt x="2773" y="599"/>
                    </a:cubicBezTo>
                    <a:cubicBezTo>
                      <a:pt x="2724" y="562"/>
                      <a:pt x="2650" y="549"/>
                      <a:pt x="2588" y="549"/>
                    </a:cubicBezTo>
                    <a:cubicBezTo>
                      <a:pt x="2514" y="549"/>
                      <a:pt x="2551" y="660"/>
                      <a:pt x="2539" y="697"/>
                    </a:cubicBezTo>
                    <a:cubicBezTo>
                      <a:pt x="2535" y="709"/>
                      <a:pt x="2530" y="713"/>
                      <a:pt x="2524" y="713"/>
                    </a:cubicBezTo>
                    <a:cubicBezTo>
                      <a:pt x="2510" y="713"/>
                      <a:pt x="2490" y="693"/>
                      <a:pt x="2465" y="685"/>
                    </a:cubicBezTo>
                    <a:cubicBezTo>
                      <a:pt x="2416" y="673"/>
                      <a:pt x="2280" y="611"/>
                      <a:pt x="2280" y="549"/>
                    </a:cubicBezTo>
                    <a:cubicBezTo>
                      <a:pt x="2274" y="512"/>
                      <a:pt x="2259" y="503"/>
                      <a:pt x="2240" y="503"/>
                    </a:cubicBezTo>
                    <a:cubicBezTo>
                      <a:pt x="2222" y="503"/>
                      <a:pt x="2200" y="512"/>
                      <a:pt x="2182" y="512"/>
                    </a:cubicBezTo>
                    <a:cubicBezTo>
                      <a:pt x="2157" y="512"/>
                      <a:pt x="2120" y="475"/>
                      <a:pt x="2157" y="463"/>
                    </a:cubicBezTo>
                    <a:cubicBezTo>
                      <a:pt x="2206" y="438"/>
                      <a:pt x="2182" y="389"/>
                      <a:pt x="2157" y="328"/>
                    </a:cubicBezTo>
                    <a:cubicBezTo>
                      <a:pt x="2120" y="241"/>
                      <a:pt x="2096" y="155"/>
                      <a:pt x="2083" y="69"/>
                    </a:cubicBezTo>
                    <a:cubicBezTo>
                      <a:pt x="2077" y="19"/>
                      <a:pt x="2059" y="0"/>
                      <a:pt x="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2804400" y="4359600"/>
                <a:ext cx="12150" cy="7950"/>
              </a:xfrm>
              <a:custGeom>
                <a:rect b="b" l="l" r="r" t="t"/>
                <a:pathLst>
                  <a:path extrusionOk="0" h="318" w="486">
                    <a:moveTo>
                      <a:pt x="436" y="1"/>
                    </a:moveTo>
                    <a:cubicBezTo>
                      <a:pt x="435" y="1"/>
                      <a:pt x="433" y="1"/>
                      <a:pt x="432" y="1"/>
                    </a:cubicBezTo>
                    <a:cubicBezTo>
                      <a:pt x="370" y="14"/>
                      <a:pt x="0" y="223"/>
                      <a:pt x="50" y="260"/>
                    </a:cubicBezTo>
                    <a:cubicBezTo>
                      <a:pt x="84" y="286"/>
                      <a:pt x="161" y="318"/>
                      <a:pt x="221" y="318"/>
                    </a:cubicBezTo>
                    <a:cubicBezTo>
                      <a:pt x="246" y="318"/>
                      <a:pt x="269" y="312"/>
                      <a:pt x="284" y="297"/>
                    </a:cubicBezTo>
                    <a:cubicBezTo>
                      <a:pt x="332" y="237"/>
                      <a:pt x="486" y="1"/>
                      <a:pt x="4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2783525" y="4338000"/>
                <a:ext cx="44300" cy="23900"/>
              </a:xfrm>
              <a:custGeom>
                <a:rect b="b" l="l" r="r" t="t"/>
                <a:pathLst>
                  <a:path extrusionOk="0" h="956" w="1772">
                    <a:moveTo>
                      <a:pt x="1474" y="0"/>
                    </a:moveTo>
                    <a:cubicBezTo>
                      <a:pt x="1426" y="0"/>
                      <a:pt x="1462" y="38"/>
                      <a:pt x="1451" y="114"/>
                    </a:cubicBezTo>
                    <a:cubicBezTo>
                      <a:pt x="1451" y="147"/>
                      <a:pt x="1415" y="158"/>
                      <a:pt x="1357" y="158"/>
                    </a:cubicBezTo>
                    <a:cubicBezTo>
                      <a:pt x="1264" y="158"/>
                      <a:pt x="1115" y="129"/>
                      <a:pt x="971" y="114"/>
                    </a:cubicBezTo>
                    <a:cubicBezTo>
                      <a:pt x="967" y="113"/>
                      <a:pt x="962" y="113"/>
                      <a:pt x="958" y="113"/>
                    </a:cubicBezTo>
                    <a:cubicBezTo>
                      <a:pt x="746" y="113"/>
                      <a:pt x="660" y="411"/>
                      <a:pt x="540" y="471"/>
                    </a:cubicBezTo>
                    <a:cubicBezTo>
                      <a:pt x="404" y="533"/>
                      <a:pt x="441" y="570"/>
                      <a:pt x="380" y="619"/>
                    </a:cubicBezTo>
                    <a:cubicBezTo>
                      <a:pt x="306" y="668"/>
                      <a:pt x="219" y="644"/>
                      <a:pt x="108" y="693"/>
                    </a:cubicBezTo>
                    <a:cubicBezTo>
                      <a:pt x="29" y="728"/>
                      <a:pt x="0" y="757"/>
                      <a:pt x="22" y="757"/>
                    </a:cubicBezTo>
                    <a:cubicBezTo>
                      <a:pt x="30" y="757"/>
                      <a:pt x="47" y="753"/>
                      <a:pt x="71" y="742"/>
                    </a:cubicBezTo>
                    <a:cubicBezTo>
                      <a:pt x="84" y="739"/>
                      <a:pt x="94" y="737"/>
                      <a:pt x="102" y="737"/>
                    </a:cubicBezTo>
                    <a:cubicBezTo>
                      <a:pt x="151" y="737"/>
                      <a:pt x="90" y="806"/>
                      <a:pt x="47" y="902"/>
                    </a:cubicBezTo>
                    <a:cubicBezTo>
                      <a:pt x="32" y="942"/>
                      <a:pt x="33" y="955"/>
                      <a:pt x="44" y="955"/>
                    </a:cubicBezTo>
                    <a:cubicBezTo>
                      <a:pt x="61" y="955"/>
                      <a:pt x="101" y="924"/>
                      <a:pt x="145" y="902"/>
                    </a:cubicBezTo>
                    <a:cubicBezTo>
                      <a:pt x="177" y="881"/>
                      <a:pt x="199" y="874"/>
                      <a:pt x="219" y="874"/>
                    </a:cubicBezTo>
                    <a:cubicBezTo>
                      <a:pt x="247" y="874"/>
                      <a:pt x="270" y="888"/>
                      <a:pt x="306" y="902"/>
                    </a:cubicBezTo>
                    <a:cubicBezTo>
                      <a:pt x="322" y="908"/>
                      <a:pt x="336" y="910"/>
                      <a:pt x="348" y="910"/>
                    </a:cubicBezTo>
                    <a:cubicBezTo>
                      <a:pt x="392" y="910"/>
                      <a:pt x="418" y="879"/>
                      <a:pt x="466" y="841"/>
                    </a:cubicBezTo>
                    <a:cubicBezTo>
                      <a:pt x="483" y="830"/>
                      <a:pt x="494" y="826"/>
                      <a:pt x="502" y="826"/>
                    </a:cubicBezTo>
                    <a:cubicBezTo>
                      <a:pt x="524" y="826"/>
                      <a:pt x="525" y="858"/>
                      <a:pt x="552" y="902"/>
                    </a:cubicBezTo>
                    <a:cubicBezTo>
                      <a:pt x="573" y="936"/>
                      <a:pt x="589" y="944"/>
                      <a:pt x="615" y="944"/>
                    </a:cubicBezTo>
                    <a:cubicBezTo>
                      <a:pt x="635" y="944"/>
                      <a:pt x="662" y="939"/>
                      <a:pt x="700" y="939"/>
                    </a:cubicBezTo>
                    <a:cubicBezTo>
                      <a:pt x="798" y="939"/>
                      <a:pt x="774" y="878"/>
                      <a:pt x="786" y="816"/>
                    </a:cubicBezTo>
                    <a:cubicBezTo>
                      <a:pt x="796" y="775"/>
                      <a:pt x="815" y="751"/>
                      <a:pt x="835" y="751"/>
                    </a:cubicBezTo>
                    <a:cubicBezTo>
                      <a:pt x="839" y="751"/>
                      <a:pt x="843" y="752"/>
                      <a:pt x="848" y="754"/>
                    </a:cubicBezTo>
                    <a:cubicBezTo>
                      <a:pt x="865" y="772"/>
                      <a:pt x="888" y="795"/>
                      <a:pt x="913" y="795"/>
                    </a:cubicBezTo>
                    <a:cubicBezTo>
                      <a:pt x="924" y="795"/>
                      <a:pt x="935" y="790"/>
                      <a:pt x="946" y="779"/>
                    </a:cubicBezTo>
                    <a:cubicBezTo>
                      <a:pt x="983" y="742"/>
                      <a:pt x="983" y="693"/>
                      <a:pt x="983" y="594"/>
                    </a:cubicBezTo>
                    <a:cubicBezTo>
                      <a:pt x="983" y="529"/>
                      <a:pt x="983" y="506"/>
                      <a:pt x="986" y="506"/>
                    </a:cubicBezTo>
                    <a:cubicBezTo>
                      <a:pt x="988" y="506"/>
                      <a:pt x="990" y="517"/>
                      <a:pt x="996" y="533"/>
                    </a:cubicBezTo>
                    <a:cubicBezTo>
                      <a:pt x="1004" y="545"/>
                      <a:pt x="1016" y="550"/>
                      <a:pt x="1029" y="550"/>
                    </a:cubicBezTo>
                    <a:cubicBezTo>
                      <a:pt x="1054" y="550"/>
                      <a:pt x="1082" y="529"/>
                      <a:pt x="1082" y="496"/>
                    </a:cubicBezTo>
                    <a:cubicBezTo>
                      <a:pt x="1091" y="460"/>
                      <a:pt x="1118" y="431"/>
                      <a:pt x="1161" y="431"/>
                    </a:cubicBezTo>
                    <a:cubicBezTo>
                      <a:pt x="1177" y="431"/>
                      <a:pt x="1196" y="436"/>
                      <a:pt x="1217" y="446"/>
                    </a:cubicBezTo>
                    <a:cubicBezTo>
                      <a:pt x="1304" y="483"/>
                      <a:pt x="1193" y="545"/>
                      <a:pt x="1193" y="668"/>
                    </a:cubicBezTo>
                    <a:cubicBezTo>
                      <a:pt x="1188" y="716"/>
                      <a:pt x="1216" y="732"/>
                      <a:pt x="1255" y="732"/>
                    </a:cubicBezTo>
                    <a:cubicBezTo>
                      <a:pt x="1316" y="732"/>
                      <a:pt x="1404" y="691"/>
                      <a:pt x="1427" y="668"/>
                    </a:cubicBezTo>
                    <a:cubicBezTo>
                      <a:pt x="1451" y="631"/>
                      <a:pt x="1464" y="582"/>
                      <a:pt x="1464" y="533"/>
                    </a:cubicBezTo>
                    <a:cubicBezTo>
                      <a:pt x="1464" y="533"/>
                      <a:pt x="1599" y="520"/>
                      <a:pt x="1649" y="508"/>
                    </a:cubicBezTo>
                    <a:cubicBezTo>
                      <a:pt x="1698" y="508"/>
                      <a:pt x="1624" y="446"/>
                      <a:pt x="1612" y="422"/>
                    </a:cubicBezTo>
                    <a:cubicBezTo>
                      <a:pt x="1612" y="385"/>
                      <a:pt x="1612" y="385"/>
                      <a:pt x="1673" y="372"/>
                    </a:cubicBezTo>
                    <a:cubicBezTo>
                      <a:pt x="1723" y="360"/>
                      <a:pt x="1673" y="262"/>
                      <a:pt x="1624" y="225"/>
                    </a:cubicBezTo>
                    <a:cubicBezTo>
                      <a:pt x="1587" y="200"/>
                      <a:pt x="1686" y="126"/>
                      <a:pt x="1723" y="101"/>
                    </a:cubicBezTo>
                    <a:cubicBezTo>
                      <a:pt x="1772" y="64"/>
                      <a:pt x="1587" y="27"/>
                      <a:pt x="1501" y="3"/>
                    </a:cubicBezTo>
                    <a:cubicBezTo>
                      <a:pt x="1490" y="1"/>
                      <a:pt x="1481" y="0"/>
                      <a:pt x="1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2831200" y="4348125"/>
                <a:ext cx="9875" cy="1975"/>
              </a:xfrm>
              <a:custGeom>
                <a:rect b="b" l="l" r="r" t="t"/>
                <a:pathLst>
                  <a:path extrusionOk="0" h="79" w="395">
                    <a:moveTo>
                      <a:pt x="166" y="0"/>
                    </a:moveTo>
                    <a:cubicBezTo>
                      <a:pt x="151" y="0"/>
                      <a:pt x="137" y="2"/>
                      <a:pt x="124" y="4"/>
                    </a:cubicBezTo>
                    <a:cubicBezTo>
                      <a:pt x="0" y="17"/>
                      <a:pt x="185" y="78"/>
                      <a:pt x="296" y="78"/>
                    </a:cubicBezTo>
                    <a:cubicBezTo>
                      <a:pt x="395" y="78"/>
                      <a:pt x="279" y="0"/>
                      <a:pt x="1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2841050" y="4328500"/>
                <a:ext cx="23450" cy="12675"/>
              </a:xfrm>
              <a:custGeom>
                <a:rect b="b" l="l" r="r" t="t"/>
                <a:pathLst>
                  <a:path extrusionOk="0" h="507" w="938">
                    <a:moveTo>
                      <a:pt x="789" y="1"/>
                    </a:moveTo>
                    <a:cubicBezTo>
                      <a:pt x="580" y="25"/>
                      <a:pt x="358" y="62"/>
                      <a:pt x="161" y="136"/>
                    </a:cubicBezTo>
                    <a:cubicBezTo>
                      <a:pt x="99" y="161"/>
                      <a:pt x="1" y="210"/>
                      <a:pt x="13" y="272"/>
                    </a:cubicBezTo>
                    <a:cubicBezTo>
                      <a:pt x="75" y="370"/>
                      <a:pt x="173" y="457"/>
                      <a:pt x="284" y="506"/>
                    </a:cubicBezTo>
                    <a:cubicBezTo>
                      <a:pt x="289" y="507"/>
                      <a:pt x="295" y="507"/>
                      <a:pt x="301" y="507"/>
                    </a:cubicBezTo>
                    <a:cubicBezTo>
                      <a:pt x="417" y="507"/>
                      <a:pt x="633" y="393"/>
                      <a:pt x="715" y="358"/>
                    </a:cubicBezTo>
                    <a:cubicBezTo>
                      <a:pt x="802" y="321"/>
                      <a:pt x="715" y="223"/>
                      <a:pt x="654" y="223"/>
                    </a:cubicBezTo>
                    <a:cubicBezTo>
                      <a:pt x="580" y="223"/>
                      <a:pt x="654" y="161"/>
                      <a:pt x="789" y="149"/>
                    </a:cubicBezTo>
                    <a:cubicBezTo>
                      <a:pt x="937" y="124"/>
                      <a:pt x="900" y="25"/>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2828625" y="4330650"/>
                <a:ext cx="9625" cy="5325"/>
              </a:xfrm>
              <a:custGeom>
                <a:rect b="b" l="l" r="r" t="t"/>
                <a:pathLst>
                  <a:path extrusionOk="0" h="213" w="385">
                    <a:moveTo>
                      <a:pt x="166" y="1"/>
                    </a:moveTo>
                    <a:cubicBezTo>
                      <a:pt x="162" y="1"/>
                      <a:pt x="157" y="1"/>
                      <a:pt x="153" y="1"/>
                    </a:cubicBezTo>
                    <a:cubicBezTo>
                      <a:pt x="0" y="1"/>
                      <a:pt x="171" y="212"/>
                      <a:pt x="283" y="212"/>
                    </a:cubicBezTo>
                    <a:cubicBezTo>
                      <a:pt x="289" y="212"/>
                      <a:pt x="295" y="212"/>
                      <a:pt x="300" y="211"/>
                    </a:cubicBezTo>
                    <a:cubicBezTo>
                      <a:pt x="384" y="187"/>
                      <a:pt x="306" y="1"/>
                      <a:pt x="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2841675" y="4318950"/>
                <a:ext cx="24650" cy="8150"/>
              </a:xfrm>
              <a:custGeom>
                <a:rect b="b" l="l" r="r" t="t"/>
                <a:pathLst>
                  <a:path extrusionOk="0" h="326" w="986">
                    <a:moveTo>
                      <a:pt x="594" y="0"/>
                    </a:moveTo>
                    <a:cubicBezTo>
                      <a:pt x="516" y="0"/>
                      <a:pt x="366" y="126"/>
                      <a:pt x="271" y="161"/>
                    </a:cubicBezTo>
                    <a:cubicBezTo>
                      <a:pt x="173" y="198"/>
                      <a:pt x="0" y="223"/>
                      <a:pt x="50" y="260"/>
                    </a:cubicBezTo>
                    <a:cubicBezTo>
                      <a:pt x="64" y="274"/>
                      <a:pt x="82" y="279"/>
                      <a:pt x="104" y="279"/>
                    </a:cubicBezTo>
                    <a:cubicBezTo>
                      <a:pt x="137" y="279"/>
                      <a:pt x="177" y="267"/>
                      <a:pt x="222" y="260"/>
                    </a:cubicBezTo>
                    <a:cubicBezTo>
                      <a:pt x="298" y="260"/>
                      <a:pt x="316" y="326"/>
                      <a:pt x="394" y="326"/>
                    </a:cubicBezTo>
                    <a:cubicBezTo>
                      <a:pt x="405" y="326"/>
                      <a:pt x="418" y="324"/>
                      <a:pt x="432" y="321"/>
                    </a:cubicBezTo>
                    <a:cubicBezTo>
                      <a:pt x="481" y="309"/>
                      <a:pt x="542" y="297"/>
                      <a:pt x="604" y="297"/>
                    </a:cubicBezTo>
                    <a:cubicBezTo>
                      <a:pt x="621" y="299"/>
                      <a:pt x="639" y="300"/>
                      <a:pt x="657" y="300"/>
                    </a:cubicBezTo>
                    <a:cubicBezTo>
                      <a:pt x="741" y="300"/>
                      <a:pt x="831" y="278"/>
                      <a:pt x="912" y="247"/>
                    </a:cubicBezTo>
                    <a:cubicBezTo>
                      <a:pt x="986" y="210"/>
                      <a:pt x="666" y="13"/>
                      <a:pt x="604" y="1"/>
                    </a:cubicBezTo>
                    <a:cubicBezTo>
                      <a:pt x="601" y="0"/>
                      <a:pt x="597" y="0"/>
                      <a:pt x="5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2904200" y="4349150"/>
                <a:ext cx="33175" cy="25100"/>
              </a:xfrm>
              <a:custGeom>
                <a:rect b="b" l="l" r="r" t="t"/>
                <a:pathLst>
                  <a:path extrusionOk="0" h="1004" w="1327">
                    <a:moveTo>
                      <a:pt x="553" y="1"/>
                    </a:moveTo>
                    <a:cubicBezTo>
                      <a:pt x="506" y="1"/>
                      <a:pt x="393" y="20"/>
                      <a:pt x="309" y="62"/>
                    </a:cubicBezTo>
                    <a:cubicBezTo>
                      <a:pt x="267" y="83"/>
                      <a:pt x="261" y="89"/>
                      <a:pt x="272" y="89"/>
                    </a:cubicBezTo>
                    <a:cubicBezTo>
                      <a:pt x="295" y="89"/>
                      <a:pt x="391" y="62"/>
                      <a:pt x="432" y="62"/>
                    </a:cubicBezTo>
                    <a:cubicBezTo>
                      <a:pt x="493" y="62"/>
                      <a:pt x="456" y="87"/>
                      <a:pt x="444" y="124"/>
                    </a:cubicBezTo>
                    <a:cubicBezTo>
                      <a:pt x="419" y="161"/>
                      <a:pt x="493" y="210"/>
                      <a:pt x="617" y="234"/>
                    </a:cubicBezTo>
                    <a:cubicBezTo>
                      <a:pt x="740" y="271"/>
                      <a:pt x="715" y="345"/>
                      <a:pt x="617" y="358"/>
                    </a:cubicBezTo>
                    <a:cubicBezTo>
                      <a:pt x="530" y="370"/>
                      <a:pt x="617" y="382"/>
                      <a:pt x="715" y="382"/>
                    </a:cubicBezTo>
                    <a:cubicBezTo>
                      <a:pt x="801" y="382"/>
                      <a:pt x="752" y="456"/>
                      <a:pt x="715" y="469"/>
                    </a:cubicBezTo>
                    <a:cubicBezTo>
                      <a:pt x="712" y="470"/>
                      <a:pt x="709" y="471"/>
                      <a:pt x="704" y="471"/>
                    </a:cubicBezTo>
                    <a:cubicBezTo>
                      <a:pt x="642" y="471"/>
                      <a:pt x="462" y="302"/>
                      <a:pt x="358" y="198"/>
                    </a:cubicBezTo>
                    <a:cubicBezTo>
                      <a:pt x="322" y="162"/>
                      <a:pt x="298" y="149"/>
                      <a:pt x="277" y="149"/>
                    </a:cubicBezTo>
                    <a:cubicBezTo>
                      <a:pt x="239" y="149"/>
                      <a:pt x="211" y="191"/>
                      <a:pt x="148" y="222"/>
                    </a:cubicBezTo>
                    <a:cubicBezTo>
                      <a:pt x="62" y="271"/>
                      <a:pt x="136" y="271"/>
                      <a:pt x="247" y="271"/>
                    </a:cubicBezTo>
                    <a:cubicBezTo>
                      <a:pt x="370" y="271"/>
                      <a:pt x="210" y="308"/>
                      <a:pt x="148" y="382"/>
                    </a:cubicBezTo>
                    <a:cubicBezTo>
                      <a:pt x="87" y="444"/>
                      <a:pt x="173" y="407"/>
                      <a:pt x="296" y="432"/>
                    </a:cubicBezTo>
                    <a:cubicBezTo>
                      <a:pt x="432" y="469"/>
                      <a:pt x="296" y="543"/>
                      <a:pt x="222" y="543"/>
                    </a:cubicBezTo>
                    <a:cubicBezTo>
                      <a:pt x="136" y="543"/>
                      <a:pt x="1" y="604"/>
                      <a:pt x="1" y="678"/>
                    </a:cubicBezTo>
                    <a:cubicBezTo>
                      <a:pt x="1" y="707"/>
                      <a:pt x="1" y="716"/>
                      <a:pt x="8" y="716"/>
                    </a:cubicBezTo>
                    <a:cubicBezTo>
                      <a:pt x="22" y="716"/>
                      <a:pt x="66" y="678"/>
                      <a:pt x="198" y="678"/>
                    </a:cubicBezTo>
                    <a:cubicBezTo>
                      <a:pt x="346" y="666"/>
                      <a:pt x="481" y="641"/>
                      <a:pt x="617" y="604"/>
                    </a:cubicBezTo>
                    <a:cubicBezTo>
                      <a:pt x="656" y="596"/>
                      <a:pt x="685" y="592"/>
                      <a:pt x="707" y="592"/>
                    </a:cubicBezTo>
                    <a:cubicBezTo>
                      <a:pt x="784" y="592"/>
                      <a:pt x="774" y="632"/>
                      <a:pt x="764" y="641"/>
                    </a:cubicBezTo>
                    <a:cubicBezTo>
                      <a:pt x="678" y="678"/>
                      <a:pt x="604" y="715"/>
                      <a:pt x="518" y="764"/>
                    </a:cubicBezTo>
                    <a:cubicBezTo>
                      <a:pt x="493" y="801"/>
                      <a:pt x="543" y="801"/>
                      <a:pt x="641" y="863"/>
                    </a:cubicBezTo>
                    <a:cubicBezTo>
                      <a:pt x="740" y="912"/>
                      <a:pt x="617" y="900"/>
                      <a:pt x="592" y="961"/>
                    </a:cubicBezTo>
                    <a:cubicBezTo>
                      <a:pt x="585" y="996"/>
                      <a:pt x="670" y="1003"/>
                      <a:pt x="771" y="1003"/>
                    </a:cubicBezTo>
                    <a:cubicBezTo>
                      <a:pt x="853" y="1003"/>
                      <a:pt x="945" y="998"/>
                      <a:pt x="1011" y="998"/>
                    </a:cubicBezTo>
                    <a:cubicBezTo>
                      <a:pt x="1060" y="998"/>
                      <a:pt x="1220" y="949"/>
                      <a:pt x="1196" y="912"/>
                    </a:cubicBezTo>
                    <a:cubicBezTo>
                      <a:pt x="1183" y="875"/>
                      <a:pt x="1097" y="752"/>
                      <a:pt x="1134" y="715"/>
                    </a:cubicBezTo>
                    <a:cubicBezTo>
                      <a:pt x="1138" y="712"/>
                      <a:pt x="1141" y="710"/>
                      <a:pt x="1145" y="710"/>
                    </a:cubicBezTo>
                    <a:cubicBezTo>
                      <a:pt x="1170" y="710"/>
                      <a:pt x="1204" y="766"/>
                      <a:pt x="1257" y="777"/>
                    </a:cubicBezTo>
                    <a:cubicBezTo>
                      <a:pt x="1260" y="777"/>
                      <a:pt x="1262" y="777"/>
                      <a:pt x="1264" y="777"/>
                    </a:cubicBezTo>
                    <a:cubicBezTo>
                      <a:pt x="1326" y="777"/>
                      <a:pt x="1256" y="616"/>
                      <a:pt x="1220" y="604"/>
                    </a:cubicBezTo>
                    <a:cubicBezTo>
                      <a:pt x="1171" y="592"/>
                      <a:pt x="1208" y="432"/>
                      <a:pt x="1220" y="345"/>
                    </a:cubicBezTo>
                    <a:cubicBezTo>
                      <a:pt x="1220" y="259"/>
                      <a:pt x="1196" y="259"/>
                      <a:pt x="1196" y="234"/>
                    </a:cubicBezTo>
                    <a:cubicBezTo>
                      <a:pt x="1146" y="161"/>
                      <a:pt x="1097" y="99"/>
                      <a:pt x="1036" y="50"/>
                    </a:cubicBezTo>
                    <a:cubicBezTo>
                      <a:pt x="1029" y="44"/>
                      <a:pt x="1021" y="42"/>
                      <a:pt x="1013" y="42"/>
                    </a:cubicBezTo>
                    <a:cubicBezTo>
                      <a:pt x="966" y="42"/>
                      <a:pt x="904" y="127"/>
                      <a:pt x="851" y="148"/>
                    </a:cubicBezTo>
                    <a:cubicBezTo>
                      <a:pt x="839" y="152"/>
                      <a:pt x="826" y="154"/>
                      <a:pt x="813" y="154"/>
                    </a:cubicBezTo>
                    <a:cubicBezTo>
                      <a:pt x="748" y="154"/>
                      <a:pt x="674" y="109"/>
                      <a:pt x="592" y="99"/>
                    </a:cubicBezTo>
                    <a:cubicBezTo>
                      <a:pt x="493" y="87"/>
                      <a:pt x="506" y="25"/>
                      <a:pt x="567" y="13"/>
                    </a:cubicBezTo>
                    <a:cubicBezTo>
                      <a:pt x="583" y="5"/>
                      <a:pt x="575" y="1"/>
                      <a:pt x="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2900225" y="4360550"/>
                <a:ext cx="10475" cy="3425"/>
              </a:xfrm>
              <a:custGeom>
                <a:rect b="b" l="l" r="r" t="t"/>
                <a:pathLst>
                  <a:path extrusionOk="0" h="137" w="419">
                    <a:moveTo>
                      <a:pt x="295" y="0"/>
                    </a:moveTo>
                    <a:cubicBezTo>
                      <a:pt x="165" y="0"/>
                      <a:pt x="1" y="137"/>
                      <a:pt x="31" y="137"/>
                    </a:cubicBezTo>
                    <a:cubicBezTo>
                      <a:pt x="33" y="137"/>
                      <a:pt x="34" y="136"/>
                      <a:pt x="36" y="136"/>
                    </a:cubicBezTo>
                    <a:cubicBezTo>
                      <a:pt x="160" y="111"/>
                      <a:pt x="418" y="0"/>
                      <a:pt x="2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2897125" y="4359275"/>
                <a:ext cx="9000" cy="2225"/>
              </a:xfrm>
              <a:custGeom>
                <a:rect b="b" l="l" r="r" t="t"/>
                <a:pathLst>
                  <a:path extrusionOk="0" h="89" w="360">
                    <a:moveTo>
                      <a:pt x="298" y="1"/>
                    </a:moveTo>
                    <a:cubicBezTo>
                      <a:pt x="294" y="1"/>
                      <a:pt x="289" y="1"/>
                      <a:pt x="284" y="2"/>
                    </a:cubicBezTo>
                    <a:cubicBezTo>
                      <a:pt x="185" y="2"/>
                      <a:pt x="0" y="88"/>
                      <a:pt x="49" y="88"/>
                    </a:cubicBezTo>
                    <a:cubicBezTo>
                      <a:pt x="177" y="88"/>
                      <a:pt x="359" y="1"/>
                      <a:pt x="2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2892575" y="4355650"/>
                <a:ext cx="11650" cy="4025"/>
              </a:xfrm>
              <a:custGeom>
                <a:rect b="b" l="l" r="r" t="t"/>
                <a:pathLst>
                  <a:path extrusionOk="0" h="161" w="466">
                    <a:moveTo>
                      <a:pt x="432" y="0"/>
                    </a:moveTo>
                    <a:cubicBezTo>
                      <a:pt x="325" y="0"/>
                      <a:pt x="1" y="93"/>
                      <a:pt x="84" y="135"/>
                    </a:cubicBezTo>
                    <a:cubicBezTo>
                      <a:pt x="122" y="152"/>
                      <a:pt x="164" y="161"/>
                      <a:pt x="206" y="161"/>
                    </a:cubicBezTo>
                    <a:cubicBezTo>
                      <a:pt x="310" y="161"/>
                      <a:pt x="413" y="108"/>
                      <a:pt x="466" y="11"/>
                    </a:cubicBezTo>
                    <a:cubicBezTo>
                      <a:pt x="466" y="3"/>
                      <a:pt x="453"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2892800" y="4350375"/>
                <a:ext cx="11125" cy="5325"/>
              </a:xfrm>
              <a:custGeom>
                <a:rect b="b" l="l" r="r" t="t"/>
                <a:pathLst>
                  <a:path extrusionOk="0" h="213" w="445">
                    <a:moveTo>
                      <a:pt x="75" y="1"/>
                    </a:moveTo>
                    <a:cubicBezTo>
                      <a:pt x="1" y="1"/>
                      <a:pt x="13" y="198"/>
                      <a:pt x="87" y="210"/>
                    </a:cubicBezTo>
                    <a:cubicBezTo>
                      <a:pt x="99" y="211"/>
                      <a:pt x="111" y="212"/>
                      <a:pt x="121" y="212"/>
                    </a:cubicBezTo>
                    <a:cubicBezTo>
                      <a:pt x="207" y="212"/>
                      <a:pt x="246" y="173"/>
                      <a:pt x="333" y="173"/>
                    </a:cubicBezTo>
                    <a:cubicBezTo>
                      <a:pt x="444" y="173"/>
                      <a:pt x="148"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2882725" y="4334175"/>
                <a:ext cx="13500" cy="10075"/>
              </a:xfrm>
              <a:custGeom>
                <a:rect b="b" l="l" r="r" t="t"/>
                <a:pathLst>
                  <a:path extrusionOk="0" h="403" w="540">
                    <a:moveTo>
                      <a:pt x="82" y="0"/>
                    </a:moveTo>
                    <a:cubicBezTo>
                      <a:pt x="0" y="0"/>
                      <a:pt x="249" y="402"/>
                      <a:pt x="317" y="402"/>
                    </a:cubicBezTo>
                    <a:cubicBezTo>
                      <a:pt x="539" y="378"/>
                      <a:pt x="256" y="70"/>
                      <a:pt x="108" y="8"/>
                    </a:cubicBezTo>
                    <a:cubicBezTo>
                      <a:pt x="97" y="3"/>
                      <a:pt x="89" y="0"/>
                      <a:pt x="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2904425" y="4332100"/>
                <a:ext cx="10625" cy="2625"/>
              </a:xfrm>
              <a:custGeom>
                <a:rect b="b" l="l" r="r" t="t"/>
                <a:pathLst>
                  <a:path extrusionOk="0" h="105" w="425">
                    <a:moveTo>
                      <a:pt x="139" y="0"/>
                    </a:moveTo>
                    <a:cubicBezTo>
                      <a:pt x="122" y="0"/>
                      <a:pt x="105" y="2"/>
                      <a:pt x="90" y="5"/>
                    </a:cubicBezTo>
                    <a:cubicBezTo>
                      <a:pt x="1" y="35"/>
                      <a:pt x="88" y="104"/>
                      <a:pt x="235" y="104"/>
                    </a:cubicBezTo>
                    <a:cubicBezTo>
                      <a:pt x="270" y="104"/>
                      <a:pt x="308" y="100"/>
                      <a:pt x="349" y="91"/>
                    </a:cubicBezTo>
                    <a:cubicBezTo>
                      <a:pt x="424" y="69"/>
                      <a:pt x="263" y="0"/>
                      <a:pt x="1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2886025" y="4309800"/>
                <a:ext cx="40375" cy="23475"/>
              </a:xfrm>
              <a:custGeom>
                <a:rect b="b" l="l" r="r" t="t"/>
                <a:pathLst>
                  <a:path extrusionOk="0" h="939" w="1615">
                    <a:moveTo>
                      <a:pt x="557" y="0"/>
                    </a:moveTo>
                    <a:cubicBezTo>
                      <a:pt x="469" y="0"/>
                      <a:pt x="376" y="16"/>
                      <a:pt x="358" y="34"/>
                    </a:cubicBezTo>
                    <a:cubicBezTo>
                      <a:pt x="341" y="42"/>
                      <a:pt x="317" y="45"/>
                      <a:pt x="288" y="45"/>
                    </a:cubicBezTo>
                    <a:cubicBezTo>
                      <a:pt x="231" y="45"/>
                      <a:pt x="157" y="34"/>
                      <a:pt x="99" y="34"/>
                    </a:cubicBezTo>
                    <a:cubicBezTo>
                      <a:pt x="1" y="34"/>
                      <a:pt x="50" y="108"/>
                      <a:pt x="50" y="182"/>
                    </a:cubicBezTo>
                    <a:cubicBezTo>
                      <a:pt x="50" y="231"/>
                      <a:pt x="66" y="236"/>
                      <a:pt x="92" y="236"/>
                    </a:cubicBezTo>
                    <a:cubicBezTo>
                      <a:pt x="100" y="236"/>
                      <a:pt x="109" y="236"/>
                      <a:pt x="119" y="236"/>
                    </a:cubicBezTo>
                    <a:cubicBezTo>
                      <a:pt x="135" y="236"/>
                      <a:pt x="153" y="237"/>
                      <a:pt x="173" y="244"/>
                    </a:cubicBezTo>
                    <a:cubicBezTo>
                      <a:pt x="237" y="276"/>
                      <a:pt x="199" y="308"/>
                      <a:pt x="236" y="308"/>
                    </a:cubicBezTo>
                    <a:cubicBezTo>
                      <a:pt x="242" y="308"/>
                      <a:pt x="249" y="307"/>
                      <a:pt x="259" y="305"/>
                    </a:cubicBezTo>
                    <a:cubicBezTo>
                      <a:pt x="321" y="293"/>
                      <a:pt x="296" y="268"/>
                      <a:pt x="370" y="268"/>
                    </a:cubicBezTo>
                    <a:cubicBezTo>
                      <a:pt x="444" y="268"/>
                      <a:pt x="419" y="268"/>
                      <a:pt x="419" y="367"/>
                    </a:cubicBezTo>
                    <a:cubicBezTo>
                      <a:pt x="415" y="396"/>
                      <a:pt x="422" y="405"/>
                      <a:pt x="435" y="405"/>
                    </a:cubicBezTo>
                    <a:cubicBezTo>
                      <a:pt x="459" y="405"/>
                      <a:pt x="506" y="367"/>
                      <a:pt x="530" y="367"/>
                    </a:cubicBezTo>
                    <a:cubicBezTo>
                      <a:pt x="580" y="367"/>
                      <a:pt x="530" y="404"/>
                      <a:pt x="493" y="416"/>
                    </a:cubicBezTo>
                    <a:cubicBezTo>
                      <a:pt x="444" y="428"/>
                      <a:pt x="493" y="453"/>
                      <a:pt x="530" y="502"/>
                    </a:cubicBezTo>
                    <a:cubicBezTo>
                      <a:pt x="547" y="523"/>
                      <a:pt x="543" y="530"/>
                      <a:pt x="525" y="530"/>
                    </a:cubicBezTo>
                    <a:cubicBezTo>
                      <a:pt x="491" y="530"/>
                      <a:pt x="403" y="502"/>
                      <a:pt x="321" y="502"/>
                    </a:cubicBezTo>
                    <a:cubicBezTo>
                      <a:pt x="261" y="502"/>
                      <a:pt x="235" y="498"/>
                      <a:pt x="223" y="498"/>
                    </a:cubicBezTo>
                    <a:cubicBezTo>
                      <a:pt x="208" y="498"/>
                      <a:pt x="217" y="505"/>
                      <a:pt x="210" y="539"/>
                    </a:cubicBezTo>
                    <a:cubicBezTo>
                      <a:pt x="210" y="601"/>
                      <a:pt x="333" y="663"/>
                      <a:pt x="370" y="663"/>
                    </a:cubicBezTo>
                    <a:cubicBezTo>
                      <a:pt x="407" y="663"/>
                      <a:pt x="629" y="626"/>
                      <a:pt x="728" y="626"/>
                    </a:cubicBezTo>
                    <a:cubicBezTo>
                      <a:pt x="814" y="626"/>
                      <a:pt x="728" y="663"/>
                      <a:pt x="604" y="724"/>
                    </a:cubicBezTo>
                    <a:cubicBezTo>
                      <a:pt x="572" y="746"/>
                      <a:pt x="569" y="754"/>
                      <a:pt x="583" y="754"/>
                    </a:cubicBezTo>
                    <a:cubicBezTo>
                      <a:pt x="618" y="754"/>
                      <a:pt x="759" y="705"/>
                      <a:pt x="838" y="687"/>
                    </a:cubicBezTo>
                    <a:cubicBezTo>
                      <a:pt x="865" y="679"/>
                      <a:pt x="888" y="676"/>
                      <a:pt x="910" y="676"/>
                    </a:cubicBezTo>
                    <a:cubicBezTo>
                      <a:pt x="990" y="676"/>
                      <a:pt x="1047" y="722"/>
                      <a:pt x="1134" y="761"/>
                    </a:cubicBezTo>
                    <a:cubicBezTo>
                      <a:pt x="1245" y="823"/>
                      <a:pt x="1171" y="860"/>
                      <a:pt x="1257" y="909"/>
                    </a:cubicBezTo>
                    <a:cubicBezTo>
                      <a:pt x="1293" y="929"/>
                      <a:pt x="1332" y="939"/>
                      <a:pt x="1371" y="939"/>
                    </a:cubicBezTo>
                    <a:cubicBezTo>
                      <a:pt x="1450" y="939"/>
                      <a:pt x="1528" y="898"/>
                      <a:pt x="1578" y="823"/>
                    </a:cubicBezTo>
                    <a:cubicBezTo>
                      <a:pt x="1615" y="737"/>
                      <a:pt x="1528" y="687"/>
                      <a:pt x="1491" y="650"/>
                    </a:cubicBezTo>
                    <a:cubicBezTo>
                      <a:pt x="1430" y="564"/>
                      <a:pt x="1393" y="478"/>
                      <a:pt x="1368" y="392"/>
                    </a:cubicBezTo>
                    <a:cubicBezTo>
                      <a:pt x="1345" y="337"/>
                      <a:pt x="1296" y="327"/>
                      <a:pt x="1236" y="327"/>
                    </a:cubicBezTo>
                    <a:cubicBezTo>
                      <a:pt x="1201" y="327"/>
                      <a:pt x="1162" y="330"/>
                      <a:pt x="1122" y="330"/>
                    </a:cubicBezTo>
                    <a:cubicBezTo>
                      <a:pt x="1023" y="330"/>
                      <a:pt x="1085" y="318"/>
                      <a:pt x="1011" y="244"/>
                    </a:cubicBezTo>
                    <a:cubicBezTo>
                      <a:pt x="957" y="199"/>
                      <a:pt x="949" y="167"/>
                      <a:pt x="920" y="167"/>
                    </a:cubicBezTo>
                    <a:cubicBezTo>
                      <a:pt x="910" y="167"/>
                      <a:pt x="896" y="172"/>
                      <a:pt x="875" y="182"/>
                    </a:cubicBezTo>
                    <a:cubicBezTo>
                      <a:pt x="801" y="219"/>
                      <a:pt x="826" y="244"/>
                      <a:pt x="728" y="268"/>
                    </a:cubicBezTo>
                    <a:cubicBezTo>
                      <a:pt x="716" y="272"/>
                      <a:pt x="707" y="274"/>
                      <a:pt x="700" y="274"/>
                    </a:cubicBezTo>
                    <a:cubicBezTo>
                      <a:pt x="638" y="274"/>
                      <a:pt x="728" y="136"/>
                      <a:pt x="728" y="59"/>
                    </a:cubicBezTo>
                    <a:cubicBezTo>
                      <a:pt x="728" y="16"/>
                      <a:pt x="644" y="0"/>
                      <a:pt x="5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2917750" y="4297575"/>
                <a:ext cx="11725" cy="5700"/>
              </a:xfrm>
              <a:custGeom>
                <a:rect b="b" l="l" r="r" t="t"/>
                <a:pathLst>
                  <a:path extrusionOk="0" h="228" w="469">
                    <a:moveTo>
                      <a:pt x="245" y="0"/>
                    </a:moveTo>
                    <a:cubicBezTo>
                      <a:pt x="177" y="0"/>
                      <a:pt x="105" y="58"/>
                      <a:pt x="62" y="92"/>
                    </a:cubicBezTo>
                    <a:cubicBezTo>
                      <a:pt x="1" y="154"/>
                      <a:pt x="50" y="154"/>
                      <a:pt x="198" y="166"/>
                    </a:cubicBezTo>
                    <a:cubicBezTo>
                      <a:pt x="333" y="191"/>
                      <a:pt x="259" y="227"/>
                      <a:pt x="346" y="227"/>
                    </a:cubicBezTo>
                    <a:cubicBezTo>
                      <a:pt x="469" y="227"/>
                      <a:pt x="432" y="129"/>
                      <a:pt x="333" y="43"/>
                    </a:cubicBezTo>
                    <a:cubicBezTo>
                      <a:pt x="307" y="12"/>
                      <a:pt x="276" y="0"/>
                      <a:pt x="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2927600" y="4318950"/>
                <a:ext cx="24675" cy="14300"/>
              </a:xfrm>
              <a:custGeom>
                <a:rect b="b" l="l" r="r" t="t"/>
                <a:pathLst>
                  <a:path extrusionOk="0" h="572" w="987">
                    <a:moveTo>
                      <a:pt x="136" y="1"/>
                    </a:moveTo>
                    <a:lnTo>
                      <a:pt x="136" y="1"/>
                    </a:lnTo>
                    <a:cubicBezTo>
                      <a:pt x="1" y="13"/>
                      <a:pt x="149" y="62"/>
                      <a:pt x="198" y="99"/>
                    </a:cubicBezTo>
                    <a:cubicBezTo>
                      <a:pt x="247" y="136"/>
                      <a:pt x="173" y="124"/>
                      <a:pt x="124" y="186"/>
                    </a:cubicBezTo>
                    <a:cubicBezTo>
                      <a:pt x="63" y="247"/>
                      <a:pt x="247" y="334"/>
                      <a:pt x="408" y="371"/>
                    </a:cubicBezTo>
                    <a:cubicBezTo>
                      <a:pt x="494" y="383"/>
                      <a:pt x="297" y="420"/>
                      <a:pt x="235" y="420"/>
                    </a:cubicBezTo>
                    <a:cubicBezTo>
                      <a:pt x="161" y="432"/>
                      <a:pt x="334" y="506"/>
                      <a:pt x="420" y="555"/>
                    </a:cubicBezTo>
                    <a:cubicBezTo>
                      <a:pt x="436" y="567"/>
                      <a:pt x="458" y="571"/>
                      <a:pt x="484" y="571"/>
                    </a:cubicBezTo>
                    <a:cubicBezTo>
                      <a:pt x="600" y="571"/>
                      <a:pt x="791" y="481"/>
                      <a:pt x="851" y="481"/>
                    </a:cubicBezTo>
                    <a:cubicBezTo>
                      <a:pt x="937" y="481"/>
                      <a:pt x="839" y="383"/>
                      <a:pt x="814" y="321"/>
                    </a:cubicBezTo>
                    <a:cubicBezTo>
                      <a:pt x="777" y="272"/>
                      <a:pt x="863" y="272"/>
                      <a:pt x="925" y="223"/>
                    </a:cubicBezTo>
                    <a:cubicBezTo>
                      <a:pt x="987" y="173"/>
                      <a:pt x="679" y="173"/>
                      <a:pt x="605" y="136"/>
                    </a:cubicBezTo>
                    <a:cubicBezTo>
                      <a:pt x="457" y="62"/>
                      <a:pt x="297" y="26"/>
                      <a:pt x="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2942100" y="4333250"/>
                <a:ext cx="20350" cy="5450"/>
              </a:xfrm>
              <a:custGeom>
                <a:rect b="b" l="l" r="r" t="t"/>
                <a:pathLst>
                  <a:path extrusionOk="0" h="218" w="814">
                    <a:moveTo>
                      <a:pt x="180" y="0"/>
                    </a:moveTo>
                    <a:cubicBezTo>
                      <a:pt x="92" y="0"/>
                      <a:pt x="29" y="9"/>
                      <a:pt x="25" y="33"/>
                    </a:cubicBezTo>
                    <a:cubicBezTo>
                      <a:pt x="0" y="94"/>
                      <a:pt x="0" y="205"/>
                      <a:pt x="111" y="205"/>
                    </a:cubicBezTo>
                    <a:cubicBezTo>
                      <a:pt x="271" y="217"/>
                      <a:pt x="444" y="217"/>
                      <a:pt x="604" y="217"/>
                    </a:cubicBezTo>
                    <a:cubicBezTo>
                      <a:pt x="702" y="193"/>
                      <a:pt x="813" y="57"/>
                      <a:pt x="715" y="45"/>
                    </a:cubicBezTo>
                    <a:cubicBezTo>
                      <a:pt x="648" y="37"/>
                      <a:pt x="362" y="0"/>
                      <a:pt x="1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2940025" y="4365650"/>
                <a:ext cx="19950" cy="13950"/>
              </a:xfrm>
              <a:custGeom>
                <a:rect b="b" l="l" r="r" t="t"/>
                <a:pathLst>
                  <a:path extrusionOk="0" h="558" w="798">
                    <a:moveTo>
                      <a:pt x="326" y="0"/>
                    </a:moveTo>
                    <a:cubicBezTo>
                      <a:pt x="207" y="0"/>
                      <a:pt x="1" y="255"/>
                      <a:pt x="46" y="289"/>
                    </a:cubicBezTo>
                    <a:cubicBezTo>
                      <a:pt x="132" y="375"/>
                      <a:pt x="231" y="437"/>
                      <a:pt x="342" y="486"/>
                    </a:cubicBezTo>
                    <a:cubicBezTo>
                      <a:pt x="406" y="505"/>
                      <a:pt x="546" y="557"/>
                      <a:pt x="633" y="557"/>
                    </a:cubicBezTo>
                    <a:cubicBezTo>
                      <a:pt x="663" y="557"/>
                      <a:pt x="687" y="551"/>
                      <a:pt x="699" y="536"/>
                    </a:cubicBezTo>
                    <a:cubicBezTo>
                      <a:pt x="748" y="462"/>
                      <a:pt x="699" y="388"/>
                      <a:pt x="711" y="338"/>
                    </a:cubicBezTo>
                    <a:cubicBezTo>
                      <a:pt x="736" y="277"/>
                      <a:pt x="798" y="264"/>
                      <a:pt x="724" y="203"/>
                    </a:cubicBezTo>
                    <a:cubicBezTo>
                      <a:pt x="613" y="129"/>
                      <a:pt x="490" y="55"/>
                      <a:pt x="354" y="6"/>
                    </a:cubicBezTo>
                    <a:cubicBezTo>
                      <a:pt x="346" y="2"/>
                      <a:pt x="336" y="0"/>
                      <a:pt x="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2949300" y="4361050"/>
                <a:ext cx="4975" cy="2400"/>
              </a:xfrm>
              <a:custGeom>
                <a:rect b="b" l="l" r="r" t="t"/>
                <a:pathLst>
                  <a:path extrusionOk="0" h="96" w="199">
                    <a:moveTo>
                      <a:pt x="66" y="1"/>
                    </a:moveTo>
                    <a:cubicBezTo>
                      <a:pt x="59" y="1"/>
                      <a:pt x="52" y="2"/>
                      <a:pt x="45" y="5"/>
                    </a:cubicBezTo>
                    <a:cubicBezTo>
                      <a:pt x="1" y="16"/>
                      <a:pt x="55" y="95"/>
                      <a:pt x="119" y="95"/>
                    </a:cubicBezTo>
                    <a:cubicBezTo>
                      <a:pt x="127" y="95"/>
                      <a:pt x="135" y="94"/>
                      <a:pt x="143" y="91"/>
                    </a:cubicBezTo>
                    <a:cubicBezTo>
                      <a:pt x="198" y="80"/>
                      <a:pt x="126" y="1"/>
                      <a:pt x="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2971525" y="4335750"/>
                <a:ext cx="11875" cy="7950"/>
              </a:xfrm>
              <a:custGeom>
                <a:rect b="b" l="l" r="r" t="t"/>
                <a:pathLst>
                  <a:path extrusionOk="0" h="318" w="475">
                    <a:moveTo>
                      <a:pt x="56" y="0"/>
                    </a:moveTo>
                    <a:cubicBezTo>
                      <a:pt x="1" y="0"/>
                      <a:pt x="45" y="48"/>
                      <a:pt x="55" y="130"/>
                    </a:cubicBezTo>
                    <a:cubicBezTo>
                      <a:pt x="68" y="228"/>
                      <a:pt x="6" y="216"/>
                      <a:pt x="43" y="265"/>
                    </a:cubicBezTo>
                    <a:cubicBezTo>
                      <a:pt x="69" y="291"/>
                      <a:pt x="77" y="318"/>
                      <a:pt x="101" y="318"/>
                    </a:cubicBezTo>
                    <a:cubicBezTo>
                      <a:pt x="111" y="318"/>
                      <a:pt x="123" y="313"/>
                      <a:pt x="141" y="302"/>
                    </a:cubicBezTo>
                    <a:cubicBezTo>
                      <a:pt x="215" y="253"/>
                      <a:pt x="302" y="228"/>
                      <a:pt x="388" y="179"/>
                    </a:cubicBezTo>
                    <a:cubicBezTo>
                      <a:pt x="474" y="117"/>
                      <a:pt x="228" y="31"/>
                      <a:pt x="104" y="7"/>
                    </a:cubicBezTo>
                    <a:cubicBezTo>
                      <a:pt x="83" y="2"/>
                      <a:pt x="68"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2976600" y="4348375"/>
                <a:ext cx="4100" cy="3975"/>
              </a:xfrm>
              <a:custGeom>
                <a:rect b="b" l="l" r="r" t="t"/>
                <a:pathLst>
                  <a:path extrusionOk="0" h="159" w="164">
                    <a:moveTo>
                      <a:pt x="60" y="1"/>
                    </a:moveTo>
                    <a:cubicBezTo>
                      <a:pt x="7" y="1"/>
                      <a:pt x="1" y="124"/>
                      <a:pt x="62" y="155"/>
                    </a:cubicBezTo>
                    <a:cubicBezTo>
                      <a:pt x="69" y="158"/>
                      <a:pt x="76" y="159"/>
                      <a:pt x="83" y="159"/>
                    </a:cubicBezTo>
                    <a:cubicBezTo>
                      <a:pt x="133" y="159"/>
                      <a:pt x="164" y="84"/>
                      <a:pt x="99" y="19"/>
                    </a:cubicBezTo>
                    <a:cubicBezTo>
                      <a:pt x="84" y="6"/>
                      <a:pt x="71"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2936225" y="4344775"/>
                <a:ext cx="106300" cy="36600"/>
              </a:xfrm>
              <a:custGeom>
                <a:rect b="b" l="l" r="r" t="t"/>
                <a:pathLst>
                  <a:path extrusionOk="0" h="1464" w="4252">
                    <a:moveTo>
                      <a:pt x="368" y="1"/>
                    </a:moveTo>
                    <a:cubicBezTo>
                      <a:pt x="248" y="1"/>
                      <a:pt x="62" y="44"/>
                      <a:pt x="161" y="77"/>
                    </a:cubicBezTo>
                    <a:cubicBezTo>
                      <a:pt x="272" y="114"/>
                      <a:pt x="223" y="126"/>
                      <a:pt x="136" y="151"/>
                    </a:cubicBezTo>
                    <a:cubicBezTo>
                      <a:pt x="50" y="163"/>
                      <a:pt x="1" y="188"/>
                      <a:pt x="136" y="212"/>
                    </a:cubicBezTo>
                    <a:cubicBezTo>
                      <a:pt x="210" y="237"/>
                      <a:pt x="297" y="262"/>
                      <a:pt x="371" y="299"/>
                    </a:cubicBezTo>
                    <a:cubicBezTo>
                      <a:pt x="420" y="311"/>
                      <a:pt x="371" y="360"/>
                      <a:pt x="346" y="360"/>
                    </a:cubicBezTo>
                    <a:cubicBezTo>
                      <a:pt x="321" y="360"/>
                      <a:pt x="383" y="397"/>
                      <a:pt x="481" y="409"/>
                    </a:cubicBezTo>
                    <a:cubicBezTo>
                      <a:pt x="568" y="434"/>
                      <a:pt x="654" y="434"/>
                      <a:pt x="740" y="434"/>
                    </a:cubicBezTo>
                    <a:cubicBezTo>
                      <a:pt x="833" y="434"/>
                      <a:pt x="849" y="413"/>
                      <a:pt x="882" y="413"/>
                    </a:cubicBezTo>
                    <a:cubicBezTo>
                      <a:pt x="893" y="413"/>
                      <a:pt x="907" y="416"/>
                      <a:pt x="925" y="422"/>
                    </a:cubicBezTo>
                    <a:cubicBezTo>
                      <a:pt x="1011" y="446"/>
                      <a:pt x="1024" y="508"/>
                      <a:pt x="1110" y="545"/>
                    </a:cubicBezTo>
                    <a:cubicBezTo>
                      <a:pt x="1196" y="582"/>
                      <a:pt x="1171" y="668"/>
                      <a:pt x="1208" y="730"/>
                    </a:cubicBezTo>
                    <a:cubicBezTo>
                      <a:pt x="1245" y="791"/>
                      <a:pt x="1307" y="816"/>
                      <a:pt x="1270" y="865"/>
                    </a:cubicBezTo>
                    <a:cubicBezTo>
                      <a:pt x="1221" y="915"/>
                      <a:pt x="1159" y="939"/>
                      <a:pt x="1171" y="1026"/>
                    </a:cubicBezTo>
                    <a:cubicBezTo>
                      <a:pt x="1171" y="1099"/>
                      <a:pt x="1208" y="1173"/>
                      <a:pt x="1258" y="1235"/>
                    </a:cubicBezTo>
                    <a:cubicBezTo>
                      <a:pt x="1312" y="1311"/>
                      <a:pt x="1271" y="1387"/>
                      <a:pt x="1336" y="1387"/>
                    </a:cubicBezTo>
                    <a:cubicBezTo>
                      <a:pt x="1345" y="1387"/>
                      <a:pt x="1356" y="1386"/>
                      <a:pt x="1369" y="1383"/>
                    </a:cubicBezTo>
                    <a:cubicBezTo>
                      <a:pt x="1454" y="1354"/>
                      <a:pt x="1488" y="1289"/>
                      <a:pt x="1511" y="1289"/>
                    </a:cubicBezTo>
                    <a:cubicBezTo>
                      <a:pt x="1518" y="1289"/>
                      <a:pt x="1523" y="1295"/>
                      <a:pt x="1529" y="1309"/>
                    </a:cubicBezTo>
                    <a:cubicBezTo>
                      <a:pt x="1560" y="1382"/>
                      <a:pt x="1636" y="1438"/>
                      <a:pt x="1718" y="1438"/>
                    </a:cubicBezTo>
                    <a:cubicBezTo>
                      <a:pt x="1733" y="1438"/>
                      <a:pt x="1748" y="1436"/>
                      <a:pt x="1763" y="1432"/>
                    </a:cubicBezTo>
                    <a:cubicBezTo>
                      <a:pt x="1886" y="1408"/>
                      <a:pt x="1849" y="1383"/>
                      <a:pt x="1960" y="1334"/>
                    </a:cubicBezTo>
                    <a:cubicBezTo>
                      <a:pt x="2037" y="1300"/>
                      <a:pt x="2072" y="1242"/>
                      <a:pt x="2087" y="1242"/>
                    </a:cubicBezTo>
                    <a:cubicBezTo>
                      <a:pt x="2093" y="1242"/>
                      <a:pt x="2096" y="1254"/>
                      <a:pt x="2096" y="1284"/>
                    </a:cubicBezTo>
                    <a:cubicBezTo>
                      <a:pt x="2108" y="1395"/>
                      <a:pt x="2182" y="1444"/>
                      <a:pt x="2280" y="1444"/>
                    </a:cubicBezTo>
                    <a:cubicBezTo>
                      <a:pt x="2347" y="1444"/>
                      <a:pt x="2635" y="1458"/>
                      <a:pt x="2869" y="1458"/>
                    </a:cubicBezTo>
                    <a:cubicBezTo>
                      <a:pt x="3024" y="1458"/>
                      <a:pt x="3155" y="1452"/>
                      <a:pt x="3180" y="1432"/>
                    </a:cubicBezTo>
                    <a:cubicBezTo>
                      <a:pt x="3254" y="1383"/>
                      <a:pt x="3229" y="1309"/>
                      <a:pt x="3266" y="1284"/>
                    </a:cubicBezTo>
                    <a:cubicBezTo>
                      <a:pt x="3282" y="1274"/>
                      <a:pt x="3287" y="1265"/>
                      <a:pt x="3293" y="1265"/>
                    </a:cubicBezTo>
                    <a:cubicBezTo>
                      <a:pt x="3300" y="1265"/>
                      <a:pt x="3311" y="1279"/>
                      <a:pt x="3352" y="1321"/>
                    </a:cubicBezTo>
                    <a:cubicBezTo>
                      <a:pt x="3434" y="1413"/>
                      <a:pt x="3542" y="1463"/>
                      <a:pt x="3653" y="1463"/>
                    </a:cubicBezTo>
                    <a:cubicBezTo>
                      <a:pt x="3676" y="1463"/>
                      <a:pt x="3699" y="1461"/>
                      <a:pt x="3722" y="1457"/>
                    </a:cubicBezTo>
                    <a:cubicBezTo>
                      <a:pt x="3845" y="1420"/>
                      <a:pt x="4005" y="1457"/>
                      <a:pt x="4042" y="1395"/>
                    </a:cubicBezTo>
                    <a:cubicBezTo>
                      <a:pt x="4079" y="1321"/>
                      <a:pt x="4018" y="1321"/>
                      <a:pt x="4104" y="1297"/>
                    </a:cubicBezTo>
                    <a:cubicBezTo>
                      <a:pt x="4178" y="1272"/>
                      <a:pt x="4203" y="1161"/>
                      <a:pt x="4153" y="1161"/>
                    </a:cubicBezTo>
                    <a:cubicBezTo>
                      <a:pt x="4129" y="1161"/>
                      <a:pt x="4027" y="1183"/>
                      <a:pt x="3992" y="1183"/>
                    </a:cubicBezTo>
                    <a:cubicBezTo>
                      <a:pt x="3974" y="1183"/>
                      <a:pt x="3973" y="1178"/>
                      <a:pt x="4005" y="1161"/>
                    </a:cubicBezTo>
                    <a:cubicBezTo>
                      <a:pt x="4104" y="1112"/>
                      <a:pt x="4252" y="927"/>
                      <a:pt x="4178" y="927"/>
                    </a:cubicBezTo>
                    <a:cubicBezTo>
                      <a:pt x="4104" y="927"/>
                      <a:pt x="4141" y="902"/>
                      <a:pt x="4042" y="865"/>
                    </a:cubicBezTo>
                    <a:cubicBezTo>
                      <a:pt x="4004" y="851"/>
                      <a:pt x="3975" y="848"/>
                      <a:pt x="3950" y="848"/>
                    </a:cubicBezTo>
                    <a:cubicBezTo>
                      <a:pt x="3930" y="848"/>
                      <a:pt x="3913" y="850"/>
                      <a:pt x="3896" y="850"/>
                    </a:cubicBezTo>
                    <a:cubicBezTo>
                      <a:pt x="3880" y="850"/>
                      <a:pt x="3864" y="848"/>
                      <a:pt x="3845" y="841"/>
                    </a:cubicBezTo>
                    <a:cubicBezTo>
                      <a:pt x="3784" y="816"/>
                      <a:pt x="3882" y="754"/>
                      <a:pt x="3771" y="754"/>
                    </a:cubicBezTo>
                    <a:lnTo>
                      <a:pt x="3402" y="754"/>
                    </a:lnTo>
                    <a:cubicBezTo>
                      <a:pt x="3313" y="754"/>
                      <a:pt x="3264" y="723"/>
                      <a:pt x="3210" y="723"/>
                    </a:cubicBezTo>
                    <a:cubicBezTo>
                      <a:pt x="3196" y="723"/>
                      <a:pt x="3182" y="725"/>
                      <a:pt x="3168" y="730"/>
                    </a:cubicBezTo>
                    <a:cubicBezTo>
                      <a:pt x="3032" y="791"/>
                      <a:pt x="2884" y="841"/>
                      <a:pt x="2736" y="878"/>
                    </a:cubicBezTo>
                    <a:cubicBezTo>
                      <a:pt x="2650" y="878"/>
                      <a:pt x="2650" y="915"/>
                      <a:pt x="2712" y="939"/>
                    </a:cubicBezTo>
                    <a:cubicBezTo>
                      <a:pt x="2786" y="952"/>
                      <a:pt x="2712" y="976"/>
                      <a:pt x="2662" y="976"/>
                    </a:cubicBezTo>
                    <a:cubicBezTo>
                      <a:pt x="2636" y="976"/>
                      <a:pt x="2621" y="983"/>
                      <a:pt x="2602" y="983"/>
                    </a:cubicBezTo>
                    <a:cubicBezTo>
                      <a:pt x="2576" y="983"/>
                      <a:pt x="2543" y="971"/>
                      <a:pt x="2465" y="915"/>
                    </a:cubicBezTo>
                    <a:cubicBezTo>
                      <a:pt x="2409" y="879"/>
                      <a:pt x="2377" y="869"/>
                      <a:pt x="2351" y="869"/>
                    </a:cubicBezTo>
                    <a:cubicBezTo>
                      <a:pt x="2315" y="869"/>
                      <a:pt x="2294" y="890"/>
                      <a:pt x="2243" y="890"/>
                    </a:cubicBezTo>
                    <a:cubicBezTo>
                      <a:pt x="2169" y="890"/>
                      <a:pt x="2132" y="863"/>
                      <a:pt x="2091" y="863"/>
                    </a:cubicBezTo>
                    <a:cubicBezTo>
                      <a:pt x="2085" y="863"/>
                      <a:pt x="2078" y="864"/>
                      <a:pt x="2071" y="865"/>
                    </a:cubicBezTo>
                    <a:cubicBezTo>
                      <a:pt x="2034" y="878"/>
                      <a:pt x="2083" y="952"/>
                      <a:pt x="2022" y="952"/>
                    </a:cubicBezTo>
                    <a:cubicBezTo>
                      <a:pt x="1960" y="952"/>
                      <a:pt x="1935" y="865"/>
                      <a:pt x="1886" y="865"/>
                    </a:cubicBezTo>
                    <a:cubicBezTo>
                      <a:pt x="1825" y="865"/>
                      <a:pt x="1788" y="853"/>
                      <a:pt x="1849" y="804"/>
                    </a:cubicBezTo>
                    <a:cubicBezTo>
                      <a:pt x="1911" y="767"/>
                      <a:pt x="1923" y="767"/>
                      <a:pt x="1849" y="705"/>
                    </a:cubicBezTo>
                    <a:cubicBezTo>
                      <a:pt x="1791" y="657"/>
                      <a:pt x="1771" y="624"/>
                      <a:pt x="1735" y="624"/>
                    </a:cubicBezTo>
                    <a:cubicBezTo>
                      <a:pt x="1725" y="624"/>
                      <a:pt x="1714" y="626"/>
                      <a:pt x="1701" y="631"/>
                    </a:cubicBezTo>
                    <a:cubicBezTo>
                      <a:pt x="1657" y="658"/>
                      <a:pt x="1542" y="678"/>
                      <a:pt x="1500" y="678"/>
                    </a:cubicBezTo>
                    <a:cubicBezTo>
                      <a:pt x="1484" y="678"/>
                      <a:pt x="1478" y="675"/>
                      <a:pt x="1492" y="668"/>
                    </a:cubicBezTo>
                    <a:cubicBezTo>
                      <a:pt x="1553" y="631"/>
                      <a:pt x="1640" y="619"/>
                      <a:pt x="1566" y="594"/>
                    </a:cubicBezTo>
                    <a:cubicBezTo>
                      <a:pt x="1492" y="582"/>
                      <a:pt x="1332" y="483"/>
                      <a:pt x="1393" y="483"/>
                    </a:cubicBezTo>
                    <a:cubicBezTo>
                      <a:pt x="1438" y="483"/>
                      <a:pt x="1698" y="509"/>
                      <a:pt x="1808" y="509"/>
                    </a:cubicBezTo>
                    <a:cubicBezTo>
                      <a:pt x="1849" y="509"/>
                      <a:pt x="1869" y="506"/>
                      <a:pt x="1849" y="496"/>
                    </a:cubicBezTo>
                    <a:cubicBezTo>
                      <a:pt x="1800" y="459"/>
                      <a:pt x="1738" y="422"/>
                      <a:pt x="1677" y="397"/>
                    </a:cubicBezTo>
                    <a:cubicBezTo>
                      <a:pt x="1603" y="360"/>
                      <a:pt x="1516" y="348"/>
                      <a:pt x="1430" y="348"/>
                    </a:cubicBezTo>
                    <a:cubicBezTo>
                      <a:pt x="1504" y="348"/>
                      <a:pt x="1603" y="323"/>
                      <a:pt x="1553" y="274"/>
                    </a:cubicBezTo>
                    <a:cubicBezTo>
                      <a:pt x="1492" y="237"/>
                      <a:pt x="1443" y="225"/>
                      <a:pt x="1319" y="225"/>
                    </a:cubicBezTo>
                    <a:cubicBezTo>
                      <a:pt x="1208" y="237"/>
                      <a:pt x="1098" y="262"/>
                      <a:pt x="987" y="274"/>
                    </a:cubicBezTo>
                    <a:cubicBezTo>
                      <a:pt x="962" y="274"/>
                      <a:pt x="913" y="323"/>
                      <a:pt x="876" y="336"/>
                    </a:cubicBezTo>
                    <a:cubicBezTo>
                      <a:pt x="876" y="336"/>
                      <a:pt x="1011" y="249"/>
                      <a:pt x="950" y="188"/>
                    </a:cubicBezTo>
                    <a:cubicBezTo>
                      <a:pt x="893" y="142"/>
                      <a:pt x="836" y="75"/>
                      <a:pt x="779" y="75"/>
                    </a:cubicBezTo>
                    <a:cubicBezTo>
                      <a:pt x="774" y="75"/>
                      <a:pt x="769" y="76"/>
                      <a:pt x="765" y="77"/>
                    </a:cubicBezTo>
                    <a:cubicBezTo>
                      <a:pt x="642" y="64"/>
                      <a:pt x="531" y="40"/>
                      <a:pt x="408" y="3"/>
                    </a:cubicBezTo>
                    <a:cubicBezTo>
                      <a:pt x="396" y="2"/>
                      <a:pt x="382" y="1"/>
                      <a:pt x="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2940000" y="4277325"/>
                <a:ext cx="69575" cy="51025"/>
              </a:xfrm>
              <a:custGeom>
                <a:rect b="b" l="l" r="r" t="t"/>
                <a:pathLst>
                  <a:path extrusionOk="0" h="2041" w="2783">
                    <a:moveTo>
                      <a:pt x="673" y="0"/>
                    </a:moveTo>
                    <a:cubicBezTo>
                      <a:pt x="553" y="0"/>
                      <a:pt x="522" y="30"/>
                      <a:pt x="565" y="52"/>
                    </a:cubicBezTo>
                    <a:cubicBezTo>
                      <a:pt x="602" y="64"/>
                      <a:pt x="811" y="101"/>
                      <a:pt x="811" y="126"/>
                    </a:cubicBezTo>
                    <a:cubicBezTo>
                      <a:pt x="811" y="163"/>
                      <a:pt x="811" y="187"/>
                      <a:pt x="762" y="187"/>
                    </a:cubicBezTo>
                    <a:cubicBezTo>
                      <a:pt x="700" y="187"/>
                      <a:pt x="577" y="163"/>
                      <a:pt x="552" y="163"/>
                    </a:cubicBezTo>
                    <a:cubicBezTo>
                      <a:pt x="540" y="163"/>
                      <a:pt x="675" y="212"/>
                      <a:pt x="614" y="212"/>
                    </a:cubicBezTo>
                    <a:lnTo>
                      <a:pt x="429" y="212"/>
                    </a:lnTo>
                    <a:cubicBezTo>
                      <a:pt x="367" y="212"/>
                      <a:pt x="330" y="224"/>
                      <a:pt x="306" y="261"/>
                    </a:cubicBezTo>
                    <a:cubicBezTo>
                      <a:pt x="294" y="311"/>
                      <a:pt x="257" y="323"/>
                      <a:pt x="330" y="323"/>
                    </a:cubicBezTo>
                    <a:cubicBezTo>
                      <a:pt x="404" y="335"/>
                      <a:pt x="429" y="397"/>
                      <a:pt x="515" y="421"/>
                    </a:cubicBezTo>
                    <a:cubicBezTo>
                      <a:pt x="602" y="434"/>
                      <a:pt x="491" y="434"/>
                      <a:pt x="491" y="458"/>
                    </a:cubicBezTo>
                    <a:cubicBezTo>
                      <a:pt x="491" y="481"/>
                      <a:pt x="562" y="534"/>
                      <a:pt x="519" y="534"/>
                    </a:cubicBezTo>
                    <a:cubicBezTo>
                      <a:pt x="515" y="534"/>
                      <a:pt x="510" y="533"/>
                      <a:pt x="503" y="532"/>
                    </a:cubicBezTo>
                    <a:cubicBezTo>
                      <a:pt x="441" y="520"/>
                      <a:pt x="330" y="458"/>
                      <a:pt x="281" y="458"/>
                    </a:cubicBezTo>
                    <a:cubicBezTo>
                      <a:pt x="250" y="458"/>
                      <a:pt x="127" y="431"/>
                      <a:pt x="124" y="431"/>
                    </a:cubicBezTo>
                    <a:lnTo>
                      <a:pt x="124" y="431"/>
                    </a:lnTo>
                    <a:cubicBezTo>
                      <a:pt x="124" y="431"/>
                      <a:pt x="126" y="432"/>
                      <a:pt x="133" y="434"/>
                    </a:cubicBezTo>
                    <a:cubicBezTo>
                      <a:pt x="183" y="458"/>
                      <a:pt x="318" y="495"/>
                      <a:pt x="269" y="495"/>
                    </a:cubicBezTo>
                    <a:cubicBezTo>
                      <a:pt x="232" y="495"/>
                      <a:pt x="146" y="495"/>
                      <a:pt x="170" y="545"/>
                    </a:cubicBezTo>
                    <a:cubicBezTo>
                      <a:pt x="207" y="594"/>
                      <a:pt x="330" y="656"/>
                      <a:pt x="244" y="656"/>
                    </a:cubicBezTo>
                    <a:cubicBezTo>
                      <a:pt x="170" y="656"/>
                      <a:pt x="109" y="668"/>
                      <a:pt x="47" y="692"/>
                    </a:cubicBezTo>
                    <a:cubicBezTo>
                      <a:pt x="72" y="692"/>
                      <a:pt x="84" y="729"/>
                      <a:pt x="158" y="754"/>
                    </a:cubicBezTo>
                    <a:cubicBezTo>
                      <a:pt x="201" y="769"/>
                      <a:pt x="249" y="775"/>
                      <a:pt x="296" y="775"/>
                    </a:cubicBezTo>
                    <a:cubicBezTo>
                      <a:pt x="329" y="775"/>
                      <a:pt x="361" y="772"/>
                      <a:pt x="392" y="766"/>
                    </a:cubicBezTo>
                    <a:cubicBezTo>
                      <a:pt x="435" y="759"/>
                      <a:pt x="494" y="752"/>
                      <a:pt x="529" y="752"/>
                    </a:cubicBezTo>
                    <a:cubicBezTo>
                      <a:pt x="555" y="752"/>
                      <a:pt x="568" y="756"/>
                      <a:pt x="552" y="766"/>
                    </a:cubicBezTo>
                    <a:cubicBezTo>
                      <a:pt x="515" y="791"/>
                      <a:pt x="454" y="828"/>
                      <a:pt x="478" y="840"/>
                    </a:cubicBezTo>
                    <a:cubicBezTo>
                      <a:pt x="503" y="853"/>
                      <a:pt x="528" y="890"/>
                      <a:pt x="503" y="890"/>
                    </a:cubicBezTo>
                    <a:lnTo>
                      <a:pt x="269" y="890"/>
                    </a:lnTo>
                    <a:cubicBezTo>
                      <a:pt x="195" y="890"/>
                      <a:pt x="121" y="877"/>
                      <a:pt x="59" y="853"/>
                    </a:cubicBezTo>
                    <a:cubicBezTo>
                      <a:pt x="44" y="842"/>
                      <a:pt x="29" y="836"/>
                      <a:pt x="19" y="836"/>
                    </a:cubicBezTo>
                    <a:cubicBezTo>
                      <a:pt x="4" y="836"/>
                      <a:pt x="1" y="848"/>
                      <a:pt x="22" y="877"/>
                    </a:cubicBezTo>
                    <a:cubicBezTo>
                      <a:pt x="59" y="939"/>
                      <a:pt x="109" y="1111"/>
                      <a:pt x="220" y="1111"/>
                    </a:cubicBezTo>
                    <a:cubicBezTo>
                      <a:pt x="343" y="1124"/>
                      <a:pt x="392" y="1161"/>
                      <a:pt x="330" y="1161"/>
                    </a:cubicBezTo>
                    <a:cubicBezTo>
                      <a:pt x="257" y="1161"/>
                      <a:pt x="257" y="1247"/>
                      <a:pt x="281" y="1259"/>
                    </a:cubicBezTo>
                    <a:cubicBezTo>
                      <a:pt x="293" y="1259"/>
                      <a:pt x="369" y="1334"/>
                      <a:pt x="419" y="1334"/>
                    </a:cubicBezTo>
                    <a:cubicBezTo>
                      <a:pt x="422" y="1334"/>
                      <a:pt x="426" y="1334"/>
                      <a:pt x="429" y="1333"/>
                    </a:cubicBezTo>
                    <a:cubicBezTo>
                      <a:pt x="479" y="1313"/>
                      <a:pt x="521" y="1277"/>
                      <a:pt x="561" y="1277"/>
                    </a:cubicBezTo>
                    <a:cubicBezTo>
                      <a:pt x="570" y="1277"/>
                      <a:pt x="580" y="1279"/>
                      <a:pt x="589" y="1284"/>
                    </a:cubicBezTo>
                    <a:cubicBezTo>
                      <a:pt x="619" y="1304"/>
                      <a:pt x="633" y="1340"/>
                      <a:pt x="657" y="1340"/>
                    </a:cubicBezTo>
                    <a:cubicBezTo>
                      <a:pt x="662" y="1340"/>
                      <a:pt x="668" y="1338"/>
                      <a:pt x="675" y="1333"/>
                    </a:cubicBezTo>
                    <a:cubicBezTo>
                      <a:pt x="719" y="1301"/>
                      <a:pt x="829" y="1230"/>
                      <a:pt x="905" y="1230"/>
                    </a:cubicBezTo>
                    <a:cubicBezTo>
                      <a:pt x="915" y="1230"/>
                      <a:pt x="925" y="1232"/>
                      <a:pt x="934" y="1235"/>
                    </a:cubicBezTo>
                    <a:cubicBezTo>
                      <a:pt x="1008" y="1247"/>
                      <a:pt x="1070" y="1296"/>
                      <a:pt x="1057" y="1296"/>
                    </a:cubicBezTo>
                    <a:cubicBezTo>
                      <a:pt x="1119" y="1309"/>
                      <a:pt x="1181" y="1309"/>
                      <a:pt x="1242" y="1309"/>
                    </a:cubicBezTo>
                    <a:cubicBezTo>
                      <a:pt x="1316" y="1309"/>
                      <a:pt x="1008" y="1333"/>
                      <a:pt x="1020" y="1333"/>
                    </a:cubicBezTo>
                    <a:cubicBezTo>
                      <a:pt x="1131" y="1346"/>
                      <a:pt x="1242" y="1358"/>
                      <a:pt x="1353" y="1382"/>
                    </a:cubicBezTo>
                    <a:cubicBezTo>
                      <a:pt x="1316" y="1395"/>
                      <a:pt x="836" y="1419"/>
                      <a:pt x="774" y="1444"/>
                    </a:cubicBezTo>
                    <a:cubicBezTo>
                      <a:pt x="712" y="1456"/>
                      <a:pt x="589" y="1506"/>
                      <a:pt x="626" y="1555"/>
                    </a:cubicBezTo>
                    <a:cubicBezTo>
                      <a:pt x="651" y="1580"/>
                      <a:pt x="688" y="1604"/>
                      <a:pt x="725" y="1629"/>
                    </a:cubicBezTo>
                    <a:cubicBezTo>
                      <a:pt x="749" y="1629"/>
                      <a:pt x="725" y="1703"/>
                      <a:pt x="786" y="1727"/>
                    </a:cubicBezTo>
                    <a:cubicBezTo>
                      <a:pt x="836" y="1752"/>
                      <a:pt x="996" y="1752"/>
                      <a:pt x="1082" y="1789"/>
                    </a:cubicBezTo>
                    <a:cubicBezTo>
                      <a:pt x="1168" y="1814"/>
                      <a:pt x="1082" y="1814"/>
                      <a:pt x="1020" y="1814"/>
                    </a:cubicBezTo>
                    <a:cubicBezTo>
                      <a:pt x="959" y="1814"/>
                      <a:pt x="860" y="1838"/>
                      <a:pt x="947" y="1875"/>
                    </a:cubicBezTo>
                    <a:cubicBezTo>
                      <a:pt x="1008" y="1937"/>
                      <a:pt x="1094" y="1974"/>
                      <a:pt x="1168" y="1999"/>
                    </a:cubicBezTo>
                    <a:cubicBezTo>
                      <a:pt x="1224" y="2026"/>
                      <a:pt x="1286" y="2040"/>
                      <a:pt x="1350" y="2040"/>
                    </a:cubicBezTo>
                    <a:cubicBezTo>
                      <a:pt x="1372" y="2040"/>
                      <a:pt x="1393" y="2039"/>
                      <a:pt x="1415" y="2036"/>
                    </a:cubicBezTo>
                    <a:cubicBezTo>
                      <a:pt x="1464" y="2011"/>
                      <a:pt x="1600" y="2011"/>
                      <a:pt x="1513" y="1974"/>
                    </a:cubicBezTo>
                    <a:cubicBezTo>
                      <a:pt x="1462" y="1952"/>
                      <a:pt x="1476" y="1934"/>
                      <a:pt x="1507" y="1934"/>
                    </a:cubicBezTo>
                    <a:cubicBezTo>
                      <a:pt x="1528" y="1934"/>
                      <a:pt x="1555" y="1942"/>
                      <a:pt x="1575" y="1962"/>
                    </a:cubicBezTo>
                    <a:cubicBezTo>
                      <a:pt x="1610" y="1988"/>
                      <a:pt x="1638" y="2014"/>
                      <a:pt x="1652" y="2014"/>
                    </a:cubicBezTo>
                    <a:cubicBezTo>
                      <a:pt x="1658" y="2014"/>
                      <a:pt x="1661" y="2009"/>
                      <a:pt x="1661" y="1999"/>
                    </a:cubicBezTo>
                    <a:cubicBezTo>
                      <a:pt x="1661" y="1967"/>
                      <a:pt x="1573" y="1822"/>
                      <a:pt x="1605" y="1822"/>
                    </a:cubicBezTo>
                    <a:cubicBezTo>
                      <a:pt x="1611" y="1822"/>
                      <a:pt x="1621" y="1827"/>
                      <a:pt x="1637" y="1838"/>
                    </a:cubicBezTo>
                    <a:cubicBezTo>
                      <a:pt x="1724" y="1904"/>
                      <a:pt x="1801" y="2017"/>
                      <a:pt x="1835" y="2017"/>
                    </a:cubicBezTo>
                    <a:cubicBezTo>
                      <a:pt x="1839" y="2017"/>
                      <a:pt x="1843" y="2015"/>
                      <a:pt x="1846" y="2011"/>
                    </a:cubicBezTo>
                    <a:cubicBezTo>
                      <a:pt x="1871" y="1986"/>
                      <a:pt x="1945" y="1937"/>
                      <a:pt x="1920" y="1888"/>
                    </a:cubicBezTo>
                    <a:cubicBezTo>
                      <a:pt x="1883" y="1851"/>
                      <a:pt x="1871" y="1801"/>
                      <a:pt x="1920" y="1801"/>
                    </a:cubicBezTo>
                    <a:cubicBezTo>
                      <a:pt x="1965" y="1801"/>
                      <a:pt x="1948" y="1954"/>
                      <a:pt x="1973" y="1954"/>
                    </a:cubicBezTo>
                    <a:cubicBezTo>
                      <a:pt x="1975" y="1954"/>
                      <a:pt x="1978" y="1953"/>
                      <a:pt x="1982" y="1949"/>
                    </a:cubicBezTo>
                    <a:cubicBezTo>
                      <a:pt x="2018" y="1900"/>
                      <a:pt x="2043" y="1826"/>
                      <a:pt x="2031" y="1764"/>
                    </a:cubicBezTo>
                    <a:cubicBezTo>
                      <a:pt x="2018" y="1727"/>
                      <a:pt x="1957" y="1629"/>
                      <a:pt x="1982" y="1580"/>
                    </a:cubicBezTo>
                    <a:cubicBezTo>
                      <a:pt x="1997" y="1556"/>
                      <a:pt x="2018" y="1518"/>
                      <a:pt x="2031" y="1518"/>
                    </a:cubicBezTo>
                    <a:cubicBezTo>
                      <a:pt x="2038" y="1518"/>
                      <a:pt x="2043" y="1531"/>
                      <a:pt x="2043" y="1567"/>
                    </a:cubicBezTo>
                    <a:cubicBezTo>
                      <a:pt x="2043" y="1654"/>
                      <a:pt x="2072" y="1732"/>
                      <a:pt x="2113" y="1732"/>
                    </a:cubicBezTo>
                    <a:cubicBezTo>
                      <a:pt x="2118" y="1732"/>
                      <a:pt x="2124" y="1730"/>
                      <a:pt x="2129" y="1727"/>
                    </a:cubicBezTo>
                    <a:cubicBezTo>
                      <a:pt x="2203" y="1654"/>
                      <a:pt x="2277" y="1580"/>
                      <a:pt x="2363" y="1518"/>
                    </a:cubicBezTo>
                    <a:cubicBezTo>
                      <a:pt x="2397" y="1504"/>
                      <a:pt x="2429" y="1498"/>
                      <a:pt x="2454" y="1498"/>
                    </a:cubicBezTo>
                    <a:cubicBezTo>
                      <a:pt x="2493" y="1498"/>
                      <a:pt x="2514" y="1511"/>
                      <a:pt x="2499" y="1518"/>
                    </a:cubicBezTo>
                    <a:cubicBezTo>
                      <a:pt x="2477" y="1529"/>
                      <a:pt x="2426" y="1569"/>
                      <a:pt x="2450" y="1569"/>
                    </a:cubicBezTo>
                    <a:cubicBezTo>
                      <a:pt x="2453" y="1569"/>
                      <a:pt x="2457" y="1569"/>
                      <a:pt x="2462" y="1567"/>
                    </a:cubicBezTo>
                    <a:cubicBezTo>
                      <a:pt x="2511" y="1543"/>
                      <a:pt x="2721" y="1506"/>
                      <a:pt x="2672" y="1493"/>
                    </a:cubicBezTo>
                    <a:cubicBezTo>
                      <a:pt x="2622" y="1493"/>
                      <a:pt x="2536" y="1493"/>
                      <a:pt x="2598" y="1469"/>
                    </a:cubicBezTo>
                    <a:cubicBezTo>
                      <a:pt x="2659" y="1432"/>
                      <a:pt x="2782" y="1395"/>
                      <a:pt x="2782" y="1346"/>
                    </a:cubicBezTo>
                    <a:cubicBezTo>
                      <a:pt x="2770" y="1284"/>
                      <a:pt x="2647" y="1235"/>
                      <a:pt x="2622" y="1185"/>
                    </a:cubicBezTo>
                    <a:cubicBezTo>
                      <a:pt x="2611" y="1169"/>
                      <a:pt x="2608" y="1162"/>
                      <a:pt x="2601" y="1162"/>
                    </a:cubicBezTo>
                    <a:cubicBezTo>
                      <a:pt x="2594" y="1162"/>
                      <a:pt x="2582" y="1172"/>
                      <a:pt x="2548" y="1185"/>
                    </a:cubicBezTo>
                    <a:cubicBezTo>
                      <a:pt x="2538" y="1189"/>
                      <a:pt x="2530" y="1191"/>
                      <a:pt x="2523" y="1191"/>
                    </a:cubicBezTo>
                    <a:cubicBezTo>
                      <a:pt x="2485" y="1191"/>
                      <a:pt x="2475" y="1144"/>
                      <a:pt x="2413" y="1124"/>
                    </a:cubicBezTo>
                    <a:cubicBezTo>
                      <a:pt x="2395" y="1120"/>
                      <a:pt x="2386" y="1119"/>
                      <a:pt x="2380" y="1119"/>
                    </a:cubicBezTo>
                    <a:cubicBezTo>
                      <a:pt x="2366" y="1119"/>
                      <a:pt x="2368" y="1127"/>
                      <a:pt x="2290" y="1136"/>
                    </a:cubicBezTo>
                    <a:cubicBezTo>
                      <a:pt x="2240" y="1142"/>
                      <a:pt x="2206" y="1148"/>
                      <a:pt x="2191" y="1148"/>
                    </a:cubicBezTo>
                    <a:cubicBezTo>
                      <a:pt x="2176" y="1148"/>
                      <a:pt x="2179" y="1142"/>
                      <a:pt x="2203" y="1124"/>
                    </a:cubicBezTo>
                    <a:cubicBezTo>
                      <a:pt x="2240" y="1087"/>
                      <a:pt x="2327" y="1025"/>
                      <a:pt x="2253" y="1013"/>
                    </a:cubicBezTo>
                    <a:cubicBezTo>
                      <a:pt x="2246" y="1012"/>
                      <a:pt x="2239" y="1011"/>
                      <a:pt x="2233" y="1011"/>
                    </a:cubicBezTo>
                    <a:cubicBezTo>
                      <a:pt x="2198" y="1011"/>
                      <a:pt x="2182" y="1028"/>
                      <a:pt x="2180" y="1028"/>
                    </a:cubicBezTo>
                    <a:cubicBezTo>
                      <a:pt x="2178" y="1028"/>
                      <a:pt x="2182" y="1022"/>
                      <a:pt x="2191" y="1001"/>
                    </a:cubicBezTo>
                    <a:cubicBezTo>
                      <a:pt x="2216" y="951"/>
                      <a:pt x="2277" y="939"/>
                      <a:pt x="2228" y="902"/>
                    </a:cubicBezTo>
                    <a:cubicBezTo>
                      <a:pt x="2191" y="890"/>
                      <a:pt x="2142" y="865"/>
                      <a:pt x="2092" y="865"/>
                    </a:cubicBezTo>
                    <a:cubicBezTo>
                      <a:pt x="2068" y="865"/>
                      <a:pt x="2055" y="853"/>
                      <a:pt x="2105" y="816"/>
                    </a:cubicBezTo>
                    <a:cubicBezTo>
                      <a:pt x="2142" y="779"/>
                      <a:pt x="2179" y="742"/>
                      <a:pt x="2129" y="705"/>
                    </a:cubicBezTo>
                    <a:cubicBezTo>
                      <a:pt x="2084" y="660"/>
                      <a:pt x="2091" y="605"/>
                      <a:pt x="1999" y="605"/>
                    </a:cubicBezTo>
                    <a:cubicBezTo>
                      <a:pt x="1990" y="605"/>
                      <a:pt x="1980" y="605"/>
                      <a:pt x="1969" y="606"/>
                    </a:cubicBezTo>
                    <a:cubicBezTo>
                      <a:pt x="1858" y="606"/>
                      <a:pt x="1760" y="643"/>
                      <a:pt x="1846" y="680"/>
                    </a:cubicBezTo>
                    <a:cubicBezTo>
                      <a:pt x="1920" y="717"/>
                      <a:pt x="2080" y="828"/>
                      <a:pt x="2018" y="828"/>
                    </a:cubicBezTo>
                    <a:cubicBezTo>
                      <a:pt x="1973" y="828"/>
                      <a:pt x="1951" y="847"/>
                      <a:pt x="1929" y="847"/>
                    </a:cubicBezTo>
                    <a:cubicBezTo>
                      <a:pt x="1915" y="847"/>
                      <a:pt x="1902" y="839"/>
                      <a:pt x="1883" y="816"/>
                    </a:cubicBezTo>
                    <a:cubicBezTo>
                      <a:pt x="1821" y="766"/>
                      <a:pt x="1784" y="766"/>
                      <a:pt x="1760" y="692"/>
                    </a:cubicBezTo>
                    <a:cubicBezTo>
                      <a:pt x="1747" y="631"/>
                      <a:pt x="1809" y="569"/>
                      <a:pt x="1723" y="569"/>
                    </a:cubicBezTo>
                    <a:cubicBezTo>
                      <a:pt x="1649" y="557"/>
                      <a:pt x="1439" y="569"/>
                      <a:pt x="1390" y="495"/>
                    </a:cubicBezTo>
                    <a:cubicBezTo>
                      <a:pt x="1329" y="360"/>
                      <a:pt x="1230" y="237"/>
                      <a:pt x="1119" y="126"/>
                    </a:cubicBezTo>
                    <a:cubicBezTo>
                      <a:pt x="996" y="52"/>
                      <a:pt x="873" y="15"/>
                      <a:pt x="737" y="2"/>
                    </a:cubicBezTo>
                    <a:cubicBezTo>
                      <a:pt x="713" y="1"/>
                      <a:pt x="692" y="0"/>
                      <a:pt x="6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2967975" y="4247825"/>
                <a:ext cx="183600" cy="109350"/>
              </a:xfrm>
              <a:custGeom>
                <a:rect b="b" l="l" r="r" t="t"/>
                <a:pathLst>
                  <a:path extrusionOk="0" h="4374" w="7344">
                    <a:moveTo>
                      <a:pt x="4978" y="1"/>
                    </a:moveTo>
                    <a:cubicBezTo>
                      <a:pt x="4927" y="1"/>
                      <a:pt x="4894" y="9"/>
                      <a:pt x="4916" y="37"/>
                    </a:cubicBezTo>
                    <a:cubicBezTo>
                      <a:pt x="4962" y="82"/>
                      <a:pt x="5071" y="149"/>
                      <a:pt x="4999" y="149"/>
                    </a:cubicBezTo>
                    <a:cubicBezTo>
                      <a:pt x="4993" y="149"/>
                      <a:pt x="4986" y="148"/>
                      <a:pt x="4978" y="147"/>
                    </a:cubicBezTo>
                    <a:cubicBezTo>
                      <a:pt x="4879" y="135"/>
                      <a:pt x="4830" y="24"/>
                      <a:pt x="4731" y="12"/>
                    </a:cubicBezTo>
                    <a:cubicBezTo>
                      <a:pt x="4721" y="11"/>
                      <a:pt x="4708" y="10"/>
                      <a:pt x="4693" y="10"/>
                    </a:cubicBezTo>
                    <a:cubicBezTo>
                      <a:pt x="4571" y="10"/>
                      <a:pt x="4329" y="53"/>
                      <a:pt x="4362" y="86"/>
                    </a:cubicBezTo>
                    <a:cubicBezTo>
                      <a:pt x="4399" y="111"/>
                      <a:pt x="4423" y="209"/>
                      <a:pt x="4534" y="234"/>
                    </a:cubicBezTo>
                    <a:cubicBezTo>
                      <a:pt x="4564" y="240"/>
                      <a:pt x="4566" y="243"/>
                      <a:pt x="4552" y="243"/>
                    </a:cubicBezTo>
                    <a:cubicBezTo>
                      <a:pt x="4514" y="243"/>
                      <a:pt x="4354" y="221"/>
                      <a:pt x="4300" y="184"/>
                    </a:cubicBezTo>
                    <a:cubicBezTo>
                      <a:pt x="4226" y="135"/>
                      <a:pt x="4152" y="12"/>
                      <a:pt x="4078" y="12"/>
                    </a:cubicBezTo>
                    <a:cubicBezTo>
                      <a:pt x="3992" y="12"/>
                      <a:pt x="3339" y="12"/>
                      <a:pt x="3475" y="86"/>
                    </a:cubicBezTo>
                    <a:cubicBezTo>
                      <a:pt x="3610" y="147"/>
                      <a:pt x="3894" y="369"/>
                      <a:pt x="3844" y="369"/>
                    </a:cubicBezTo>
                    <a:cubicBezTo>
                      <a:pt x="3804" y="379"/>
                      <a:pt x="3715" y="472"/>
                      <a:pt x="3696" y="472"/>
                    </a:cubicBezTo>
                    <a:cubicBezTo>
                      <a:pt x="3692" y="472"/>
                      <a:pt x="3692" y="467"/>
                      <a:pt x="3696" y="456"/>
                    </a:cubicBezTo>
                    <a:cubicBezTo>
                      <a:pt x="3709" y="406"/>
                      <a:pt x="3820" y="406"/>
                      <a:pt x="3696" y="357"/>
                    </a:cubicBezTo>
                    <a:cubicBezTo>
                      <a:pt x="3573" y="295"/>
                      <a:pt x="3499" y="172"/>
                      <a:pt x="3425" y="160"/>
                    </a:cubicBezTo>
                    <a:cubicBezTo>
                      <a:pt x="3314" y="160"/>
                      <a:pt x="3216" y="147"/>
                      <a:pt x="3105" y="135"/>
                    </a:cubicBezTo>
                    <a:cubicBezTo>
                      <a:pt x="3036" y="120"/>
                      <a:pt x="2973" y="109"/>
                      <a:pt x="2908" y="109"/>
                    </a:cubicBezTo>
                    <a:cubicBezTo>
                      <a:pt x="2868" y="109"/>
                      <a:pt x="2827" y="113"/>
                      <a:pt x="2785" y="123"/>
                    </a:cubicBezTo>
                    <a:cubicBezTo>
                      <a:pt x="2809" y="135"/>
                      <a:pt x="2834" y="246"/>
                      <a:pt x="2933" y="246"/>
                    </a:cubicBezTo>
                    <a:cubicBezTo>
                      <a:pt x="3019" y="246"/>
                      <a:pt x="3216" y="271"/>
                      <a:pt x="3117" y="271"/>
                    </a:cubicBezTo>
                    <a:cubicBezTo>
                      <a:pt x="3052" y="271"/>
                      <a:pt x="2936" y="328"/>
                      <a:pt x="2846" y="328"/>
                    </a:cubicBezTo>
                    <a:cubicBezTo>
                      <a:pt x="2818" y="328"/>
                      <a:pt x="2793" y="322"/>
                      <a:pt x="2772" y="308"/>
                    </a:cubicBezTo>
                    <a:cubicBezTo>
                      <a:pt x="2711" y="246"/>
                      <a:pt x="2624" y="197"/>
                      <a:pt x="2538" y="184"/>
                    </a:cubicBezTo>
                    <a:cubicBezTo>
                      <a:pt x="2517" y="184"/>
                      <a:pt x="2502" y="183"/>
                      <a:pt x="2493" y="183"/>
                    </a:cubicBezTo>
                    <a:cubicBezTo>
                      <a:pt x="2470" y="183"/>
                      <a:pt x="2485" y="190"/>
                      <a:pt x="2538" y="234"/>
                    </a:cubicBezTo>
                    <a:cubicBezTo>
                      <a:pt x="2614" y="288"/>
                      <a:pt x="2643" y="400"/>
                      <a:pt x="2589" y="400"/>
                    </a:cubicBezTo>
                    <a:cubicBezTo>
                      <a:pt x="2582" y="400"/>
                      <a:pt x="2573" y="398"/>
                      <a:pt x="2563" y="394"/>
                    </a:cubicBezTo>
                    <a:cubicBezTo>
                      <a:pt x="2477" y="357"/>
                      <a:pt x="2378" y="332"/>
                      <a:pt x="2279" y="332"/>
                    </a:cubicBezTo>
                    <a:cubicBezTo>
                      <a:pt x="2304" y="345"/>
                      <a:pt x="2501" y="406"/>
                      <a:pt x="2427" y="406"/>
                    </a:cubicBezTo>
                    <a:cubicBezTo>
                      <a:pt x="2366" y="406"/>
                      <a:pt x="2169" y="406"/>
                      <a:pt x="2218" y="480"/>
                    </a:cubicBezTo>
                    <a:cubicBezTo>
                      <a:pt x="2267" y="554"/>
                      <a:pt x="2674" y="677"/>
                      <a:pt x="2748" y="702"/>
                    </a:cubicBezTo>
                    <a:cubicBezTo>
                      <a:pt x="2822" y="713"/>
                      <a:pt x="2950" y="877"/>
                      <a:pt x="2938" y="877"/>
                    </a:cubicBezTo>
                    <a:cubicBezTo>
                      <a:pt x="2937" y="877"/>
                      <a:pt x="2931" y="873"/>
                      <a:pt x="2920" y="862"/>
                    </a:cubicBezTo>
                    <a:cubicBezTo>
                      <a:pt x="2834" y="801"/>
                      <a:pt x="2723" y="751"/>
                      <a:pt x="2612" y="739"/>
                    </a:cubicBezTo>
                    <a:cubicBezTo>
                      <a:pt x="2535" y="728"/>
                      <a:pt x="2172" y="559"/>
                      <a:pt x="2149" y="559"/>
                    </a:cubicBezTo>
                    <a:cubicBezTo>
                      <a:pt x="2146" y="559"/>
                      <a:pt x="2149" y="561"/>
                      <a:pt x="2156" y="566"/>
                    </a:cubicBezTo>
                    <a:cubicBezTo>
                      <a:pt x="2222" y="621"/>
                      <a:pt x="2357" y="706"/>
                      <a:pt x="2315" y="706"/>
                    </a:cubicBezTo>
                    <a:cubicBezTo>
                      <a:pt x="2310" y="706"/>
                      <a:pt x="2302" y="705"/>
                      <a:pt x="2292" y="702"/>
                    </a:cubicBezTo>
                    <a:cubicBezTo>
                      <a:pt x="2281" y="701"/>
                      <a:pt x="2272" y="700"/>
                      <a:pt x="2263" y="700"/>
                    </a:cubicBezTo>
                    <a:cubicBezTo>
                      <a:pt x="2219" y="700"/>
                      <a:pt x="2204" y="714"/>
                      <a:pt x="2187" y="714"/>
                    </a:cubicBezTo>
                    <a:cubicBezTo>
                      <a:pt x="2174" y="714"/>
                      <a:pt x="2161" y="706"/>
                      <a:pt x="2132" y="677"/>
                    </a:cubicBezTo>
                    <a:cubicBezTo>
                      <a:pt x="2058" y="603"/>
                      <a:pt x="1959" y="505"/>
                      <a:pt x="1873" y="492"/>
                    </a:cubicBezTo>
                    <a:cubicBezTo>
                      <a:pt x="1808" y="492"/>
                      <a:pt x="1593" y="426"/>
                      <a:pt x="1515" y="426"/>
                    </a:cubicBezTo>
                    <a:cubicBezTo>
                      <a:pt x="1504" y="426"/>
                      <a:pt x="1496" y="428"/>
                      <a:pt x="1491" y="431"/>
                    </a:cubicBezTo>
                    <a:cubicBezTo>
                      <a:pt x="1454" y="468"/>
                      <a:pt x="1639" y="492"/>
                      <a:pt x="1565" y="529"/>
                    </a:cubicBezTo>
                    <a:cubicBezTo>
                      <a:pt x="1491" y="566"/>
                      <a:pt x="1158" y="665"/>
                      <a:pt x="1232" y="665"/>
                    </a:cubicBezTo>
                    <a:cubicBezTo>
                      <a:pt x="1239" y="666"/>
                      <a:pt x="1246" y="667"/>
                      <a:pt x="1253" y="667"/>
                    </a:cubicBezTo>
                    <a:cubicBezTo>
                      <a:pt x="1295" y="667"/>
                      <a:pt x="1338" y="649"/>
                      <a:pt x="1388" y="649"/>
                    </a:cubicBezTo>
                    <a:cubicBezTo>
                      <a:pt x="1419" y="649"/>
                      <a:pt x="1453" y="656"/>
                      <a:pt x="1491" y="677"/>
                    </a:cubicBezTo>
                    <a:cubicBezTo>
                      <a:pt x="1590" y="744"/>
                      <a:pt x="1690" y="790"/>
                      <a:pt x="1647" y="790"/>
                    </a:cubicBezTo>
                    <a:cubicBezTo>
                      <a:pt x="1642" y="790"/>
                      <a:pt x="1635" y="789"/>
                      <a:pt x="1626" y="788"/>
                    </a:cubicBezTo>
                    <a:cubicBezTo>
                      <a:pt x="1540" y="788"/>
                      <a:pt x="1479" y="788"/>
                      <a:pt x="1516" y="813"/>
                    </a:cubicBezTo>
                    <a:cubicBezTo>
                      <a:pt x="1549" y="830"/>
                      <a:pt x="1537" y="864"/>
                      <a:pt x="1510" y="864"/>
                    </a:cubicBezTo>
                    <a:cubicBezTo>
                      <a:pt x="1497" y="864"/>
                      <a:pt x="1482" y="857"/>
                      <a:pt x="1466" y="837"/>
                    </a:cubicBezTo>
                    <a:cubicBezTo>
                      <a:pt x="1417" y="788"/>
                      <a:pt x="1380" y="702"/>
                      <a:pt x="1294" y="702"/>
                    </a:cubicBezTo>
                    <a:cubicBezTo>
                      <a:pt x="1233" y="712"/>
                      <a:pt x="1197" y="831"/>
                      <a:pt x="1145" y="831"/>
                    </a:cubicBezTo>
                    <a:cubicBezTo>
                      <a:pt x="1134" y="831"/>
                      <a:pt x="1122" y="826"/>
                      <a:pt x="1109" y="813"/>
                    </a:cubicBezTo>
                    <a:cubicBezTo>
                      <a:pt x="1035" y="739"/>
                      <a:pt x="1072" y="702"/>
                      <a:pt x="961" y="702"/>
                    </a:cubicBezTo>
                    <a:cubicBezTo>
                      <a:pt x="838" y="702"/>
                      <a:pt x="653" y="776"/>
                      <a:pt x="653" y="825"/>
                    </a:cubicBezTo>
                    <a:cubicBezTo>
                      <a:pt x="653" y="860"/>
                      <a:pt x="615" y="889"/>
                      <a:pt x="580" y="889"/>
                    </a:cubicBezTo>
                    <a:cubicBezTo>
                      <a:pt x="566" y="889"/>
                      <a:pt x="553" y="885"/>
                      <a:pt x="542" y="874"/>
                    </a:cubicBezTo>
                    <a:cubicBezTo>
                      <a:pt x="505" y="837"/>
                      <a:pt x="456" y="825"/>
                      <a:pt x="394" y="825"/>
                    </a:cubicBezTo>
                    <a:cubicBezTo>
                      <a:pt x="320" y="825"/>
                      <a:pt x="210" y="911"/>
                      <a:pt x="148" y="911"/>
                    </a:cubicBezTo>
                    <a:cubicBezTo>
                      <a:pt x="74" y="911"/>
                      <a:pt x="0" y="961"/>
                      <a:pt x="49" y="985"/>
                    </a:cubicBezTo>
                    <a:cubicBezTo>
                      <a:pt x="76" y="1003"/>
                      <a:pt x="110" y="1015"/>
                      <a:pt x="145" y="1015"/>
                    </a:cubicBezTo>
                    <a:cubicBezTo>
                      <a:pt x="158" y="1015"/>
                      <a:pt x="172" y="1013"/>
                      <a:pt x="185" y="1010"/>
                    </a:cubicBezTo>
                    <a:cubicBezTo>
                      <a:pt x="250" y="1001"/>
                      <a:pt x="323" y="977"/>
                      <a:pt x="381" y="977"/>
                    </a:cubicBezTo>
                    <a:cubicBezTo>
                      <a:pt x="400" y="977"/>
                      <a:pt x="416" y="979"/>
                      <a:pt x="431" y="985"/>
                    </a:cubicBezTo>
                    <a:cubicBezTo>
                      <a:pt x="481" y="1022"/>
                      <a:pt x="431" y="1035"/>
                      <a:pt x="370" y="1047"/>
                    </a:cubicBezTo>
                    <a:cubicBezTo>
                      <a:pt x="327" y="1058"/>
                      <a:pt x="221" y="1114"/>
                      <a:pt x="263" y="1114"/>
                    </a:cubicBezTo>
                    <a:cubicBezTo>
                      <a:pt x="269" y="1114"/>
                      <a:pt x="280" y="1112"/>
                      <a:pt x="296" y="1109"/>
                    </a:cubicBezTo>
                    <a:cubicBezTo>
                      <a:pt x="407" y="1096"/>
                      <a:pt x="702" y="1084"/>
                      <a:pt x="813" y="1059"/>
                    </a:cubicBezTo>
                    <a:cubicBezTo>
                      <a:pt x="824" y="1058"/>
                      <a:pt x="833" y="1058"/>
                      <a:pt x="839" y="1058"/>
                    </a:cubicBezTo>
                    <a:cubicBezTo>
                      <a:pt x="904" y="1058"/>
                      <a:pt x="743" y="1110"/>
                      <a:pt x="653" y="1121"/>
                    </a:cubicBezTo>
                    <a:cubicBezTo>
                      <a:pt x="542" y="1133"/>
                      <a:pt x="370" y="1281"/>
                      <a:pt x="394" y="1306"/>
                    </a:cubicBezTo>
                    <a:cubicBezTo>
                      <a:pt x="419" y="1343"/>
                      <a:pt x="468" y="1380"/>
                      <a:pt x="579" y="1380"/>
                    </a:cubicBezTo>
                    <a:cubicBezTo>
                      <a:pt x="653" y="1386"/>
                      <a:pt x="724" y="1389"/>
                      <a:pt x="795" y="1389"/>
                    </a:cubicBezTo>
                    <a:cubicBezTo>
                      <a:pt x="866" y="1389"/>
                      <a:pt x="936" y="1386"/>
                      <a:pt x="1010" y="1380"/>
                    </a:cubicBezTo>
                    <a:cubicBezTo>
                      <a:pt x="1109" y="1367"/>
                      <a:pt x="1380" y="1219"/>
                      <a:pt x="1503" y="1219"/>
                    </a:cubicBezTo>
                    <a:cubicBezTo>
                      <a:pt x="1626" y="1219"/>
                      <a:pt x="1688" y="1219"/>
                      <a:pt x="1602" y="1256"/>
                    </a:cubicBezTo>
                    <a:cubicBezTo>
                      <a:pt x="1503" y="1306"/>
                      <a:pt x="1392" y="1343"/>
                      <a:pt x="1281" y="1367"/>
                    </a:cubicBezTo>
                    <a:cubicBezTo>
                      <a:pt x="1072" y="1404"/>
                      <a:pt x="863" y="1429"/>
                      <a:pt x="665" y="1454"/>
                    </a:cubicBezTo>
                    <a:cubicBezTo>
                      <a:pt x="654" y="1452"/>
                      <a:pt x="644" y="1452"/>
                      <a:pt x="637" y="1452"/>
                    </a:cubicBezTo>
                    <a:cubicBezTo>
                      <a:pt x="578" y="1452"/>
                      <a:pt x="676" y="1494"/>
                      <a:pt x="764" y="1527"/>
                    </a:cubicBezTo>
                    <a:cubicBezTo>
                      <a:pt x="845" y="1558"/>
                      <a:pt x="876" y="1638"/>
                      <a:pt x="967" y="1638"/>
                    </a:cubicBezTo>
                    <a:cubicBezTo>
                      <a:pt x="987" y="1638"/>
                      <a:pt x="1009" y="1635"/>
                      <a:pt x="1035" y="1626"/>
                    </a:cubicBezTo>
                    <a:cubicBezTo>
                      <a:pt x="1183" y="1577"/>
                      <a:pt x="1306" y="1441"/>
                      <a:pt x="1405" y="1429"/>
                    </a:cubicBezTo>
                    <a:cubicBezTo>
                      <a:pt x="1491" y="1404"/>
                      <a:pt x="2033" y="1306"/>
                      <a:pt x="2144" y="1306"/>
                    </a:cubicBezTo>
                    <a:cubicBezTo>
                      <a:pt x="2150" y="1305"/>
                      <a:pt x="2153" y="1305"/>
                      <a:pt x="2154" y="1305"/>
                    </a:cubicBezTo>
                    <a:cubicBezTo>
                      <a:pt x="2173" y="1305"/>
                      <a:pt x="1618" y="1396"/>
                      <a:pt x="1479" y="1454"/>
                    </a:cubicBezTo>
                    <a:cubicBezTo>
                      <a:pt x="1318" y="1515"/>
                      <a:pt x="1183" y="1651"/>
                      <a:pt x="1269" y="1688"/>
                    </a:cubicBezTo>
                    <a:cubicBezTo>
                      <a:pt x="1301" y="1697"/>
                      <a:pt x="1316" y="1699"/>
                      <a:pt x="1332" y="1699"/>
                    </a:cubicBezTo>
                    <a:cubicBezTo>
                      <a:pt x="1350" y="1699"/>
                      <a:pt x="1369" y="1696"/>
                      <a:pt x="1413" y="1696"/>
                    </a:cubicBezTo>
                    <a:cubicBezTo>
                      <a:pt x="1438" y="1696"/>
                      <a:pt x="1471" y="1697"/>
                      <a:pt x="1516" y="1700"/>
                    </a:cubicBezTo>
                    <a:cubicBezTo>
                      <a:pt x="1581" y="1704"/>
                      <a:pt x="1635" y="1709"/>
                      <a:pt x="1683" y="1709"/>
                    </a:cubicBezTo>
                    <a:cubicBezTo>
                      <a:pt x="1769" y="1709"/>
                      <a:pt x="1829" y="1694"/>
                      <a:pt x="1885" y="1638"/>
                    </a:cubicBezTo>
                    <a:cubicBezTo>
                      <a:pt x="1961" y="1574"/>
                      <a:pt x="1942" y="1537"/>
                      <a:pt x="1993" y="1537"/>
                    </a:cubicBezTo>
                    <a:cubicBezTo>
                      <a:pt x="2001" y="1537"/>
                      <a:pt x="2010" y="1538"/>
                      <a:pt x="2021" y="1540"/>
                    </a:cubicBezTo>
                    <a:cubicBezTo>
                      <a:pt x="2082" y="1557"/>
                      <a:pt x="1989" y="1575"/>
                      <a:pt x="2007" y="1575"/>
                    </a:cubicBezTo>
                    <a:cubicBezTo>
                      <a:pt x="2015" y="1575"/>
                      <a:pt x="2042" y="1572"/>
                      <a:pt x="2107" y="1564"/>
                    </a:cubicBezTo>
                    <a:cubicBezTo>
                      <a:pt x="2264" y="1538"/>
                      <a:pt x="2384" y="1512"/>
                      <a:pt x="2410" y="1512"/>
                    </a:cubicBezTo>
                    <a:cubicBezTo>
                      <a:pt x="2421" y="1512"/>
                      <a:pt x="2416" y="1517"/>
                      <a:pt x="2390" y="1527"/>
                    </a:cubicBezTo>
                    <a:cubicBezTo>
                      <a:pt x="2308" y="1563"/>
                      <a:pt x="2002" y="1676"/>
                      <a:pt x="2101" y="1676"/>
                    </a:cubicBezTo>
                    <a:cubicBezTo>
                      <a:pt x="2106" y="1676"/>
                      <a:pt x="2112" y="1676"/>
                      <a:pt x="2119" y="1675"/>
                    </a:cubicBezTo>
                    <a:cubicBezTo>
                      <a:pt x="2267" y="1663"/>
                      <a:pt x="2649" y="1675"/>
                      <a:pt x="2760" y="1589"/>
                    </a:cubicBezTo>
                    <a:cubicBezTo>
                      <a:pt x="2871" y="1503"/>
                      <a:pt x="3019" y="1429"/>
                      <a:pt x="2994" y="1355"/>
                    </a:cubicBezTo>
                    <a:cubicBezTo>
                      <a:pt x="2974" y="1309"/>
                      <a:pt x="2983" y="1298"/>
                      <a:pt x="3003" y="1298"/>
                    </a:cubicBezTo>
                    <a:cubicBezTo>
                      <a:pt x="3020" y="1298"/>
                      <a:pt x="3045" y="1306"/>
                      <a:pt x="3068" y="1306"/>
                    </a:cubicBezTo>
                    <a:cubicBezTo>
                      <a:pt x="3117" y="1306"/>
                      <a:pt x="3130" y="1256"/>
                      <a:pt x="3241" y="1170"/>
                    </a:cubicBezTo>
                    <a:cubicBezTo>
                      <a:pt x="3320" y="1117"/>
                      <a:pt x="3471" y="1076"/>
                      <a:pt x="3507" y="1076"/>
                    </a:cubicBezTo>
                    <a:cubicBezTo>
                      <a:pt x="3521" y="1076"/>
                      <a:pt x="3518" y="1082"/>
                      <a:pt x="3487" y="1096"/>
                    </a:cubicBezTo>
                    <a:cubicBezTo>
                      <a:pt x="3376" y="1158"/>
                      <a:pt x="3314" y="1269"/>
                      <a:pt x="3228" y="1343"/>
                    </a:cubicBezTo>
                    <a:cubicBezTo>
                      <a:pt x="3130" y="1417"/>
                      <a:pt x="3019" y="1491"/>
                      <a:pt x="3154" y="1491"/>
                    </a:cubicBezTo>
                    <a:cubicBezTo>
                      <a:pt x="3222" y="1491"/>
                      <a:pt x="3373" y="1487"/>
                      <a:pt x="3485" y="1487"/>
                    </a:cubicBezTo>
                    <a:cubicBezTo>
                      <a:pt x="3598" y="1487"/>
                      <a:pt x="3672" y="1491"/>
                      <a:pt x="3586" y="1503"/>
                    </a:cubicBezTo>
                    <a:cubicBezTo>
                      <a:pt x="3425" y="1540"/>
                      <a:pt x="2748" y="1651"/>
                      <a:pt x="2933" y="1651"/>
                    </a:cubicBezTo>
                    <a:cubicBezTo>
                      <a:pt x="3105" y="1651"/>
                      <a:pt x="3401" y="1700"/>
                      <a:pt x="3253" y="1712"/>
                    </a:cubicBezTo>
                    <a:cubicBezTo>
                      <a:pt x="3117" y="1725"/>
                      <a:pt x="2649" y="1799"/>
                      <a:pt x="2538" y="1799"/>
                    </a:cubicBezTo>
                    <a:cubicBezTo>
                      <a:pt x="2415" y="1799"/>
                      <a:pt x="1996" y="1823"/>
                      <a:pt x="2095" y="1885"/>
                    </a:cubicBezTo>
                    <a:cubicBezTo>
                      <a:pt x="2193" y="1959"/>
                      <a:pt x="2464" y="2082"/>
                      <a:pt x="2440" y="2131"/>
                    </a:cubicBezTo>
                    <a:cubicBezTo>
                      <a:pt x="2427" y="2193"/>
                      <a:pt x="2440" y="2279"/>
                      <a:pt x="2514" y="2279"/>
                    </a:cubicBezTo>
                    <a:cubicBezTo>
                      <a:pt x="2557" y="2273"/>
                      <a:pt x="2603" y="2270"/>
                      <a:pt x="2649" y="2270"/>
                    </a:cubicBezTo>
                    <a:cubicBezTo>
                      <a:pt x="2695" y="2270"/>
                      <a:pt x="2742" y="2273"/>
                      <a:pt x="2785" y="2279"/>
                    </a:cubicBezTo>
                    <a:cubicBezTo>
                      <a:pt x="2739" y="2288"/>
                      <a:pt x="2612" y="2338"/>
                      <a:pt x="2519" y="2338"/>
                    </a:cubicBezTo>
                    <a:cubicBezTo>
                      <a:pt x="2487" y="2338"/>
                      <a:pt x="2459" y="2332"/>
                      <a:pt x="2440" y="2316"/>
                    </a:cubicBezTo>
                    <a:cubicBezTo>
                      <a:pt x="2353" y="2242"/>
                      <a:pt x="2267" y="2181"/>
                      <a:pt x="2169" y="2119"/>
                    </a:cubicBezTo>
                    <a:cubicBezTo>
                      <a:pt x="2070" y="2057"/>
                      <a:pt x="1984" y="1922"/>
                      <a:pt x="1885" y="1909"/>
                    </a:cubicBezTo>
                    <a:cubicBezTo>
                      <a:pt x="1774" y="1897"/>
                      <a:pt x="1479" y="1885"/>
                      <a:pt x="1405" y="1860"/>
                    </a:cubicBezTo>
                    <a:cubicBezTo>
                      <a:pt x="1380" y="1855"/>
                      <a:pt x="1356" y="1850"/>
                      <a:pt x="1337" y="1850"/>
                    </a:cubicBezTo>
                    <a:cubicBezTo>
                      <a:pt x="1309" y="1850"/>
                      <a:pt x="1289" y="1861"/>
                      <a:pt x="1281" y="1897"/>
                    </a:cubicBezTo>
                    <a:cubicBezTo>
                      <a:pt x="1269" y="1971"/>
                      <a:pt x="1134" y="2045"/>
                      <a:pt x="1306" y="2045"/>
                    </a:cubicBezTo>
                    <a:cubicBezTo>
                      <a:pt x="1479" y="2045"/>
                      <a:pt x="1626" y="2070"/>
                      <a:pt x="1491" y="2070"/>
                    </a:cubicBezTo>
                    <a:cubicBezTo>
                      <a:pt x="1343" y="2070"/>
                      <a:pt x="1158" y="2230"/>
                      <a:pt x="1331" y="2242"/>
                    </a:cubicBezTo>
                    <a:cubicBezTo>
                      <a:pt x="1503" y="2254"/>
                      <a:pt x="1589" y="2254"/>
                      <a:pt x="1651" y="2328"/>
                    </a:cubicBezTo>
                    <a:cubicBezTo>
                      <a:pt x="1725" y="2439"/>
                      <a:pt x="1811" y="2538"/>
                      <a:pt x="1922" y="2599"/>
                    </a:cubicBezTo>
                    <a:cubicBezTo>
                      <a:pt x="2037" y="2673"/>
                      <a:pt x="2090" y="2728"/>
                      <a:pt x="2171" y="2728"/>
                    </a:cubicBezTo>
                    <a:cubicBezTo>
                      <a:pt x="2186" y="2728"/>
                      <a:pt x="2201" y="2726"/>
                      <a:pt x="2218" y="2723"/>
                    </a:cubicBezTo>
                    <a:cubicBezTo>
                      <a:pt x="2299" y="2714"/>
                      <a:pt x="2408" y="2685"/>
                      <a:pt x="2445" y="2685"/>
                    </a:cubicBezTo>
                    <a:cubicBezTo>
                      <a:pt x="2458" y="2685"/>
                      <a:pt x="2462" y="2688"/>
                      <a:pt x="2452" y="2698"/>
                    </a:cubicBezTo>
                    <a:cubicBezTo>
                      <a:pt x="2415" y="2735"/>
                      <a:pt x="2477" y="2809"/>
                      <a:pt x="2341" y="2809"/>
                    </a:cubicBezTo>
                    <a:cubicBezTo>
                      <a:pt x="2264" y="2801"/>
                      <a:pt x="2164" y="2784"/>
                      <a:pt x="2123" y="2784"/>
                    </a:cubicBezTo>
                    <a:cubicBezTo>
                      <a:pt x="2098" y="2784"/>
                      <a:pt x="2094" y="2790"/>
                      <a:pt x="2132" y="2809"/>
                    </a:cubicBezTo>
                    <a:cubicBezTo>
                      <a:pt x="2201" y="2849"/>
                      <a:pt x="2343" y="2952"/>
                      <a:pt x="2305" y="2952"/>
                    </a:cubicBezTo>
                    <a:cubicBezTo>
                      <a:pt x="2296" y="2952"/>
                      <a:pt x="2276" y="2946"/>
                      <a:pt x="2243" y="2932"/>
                    </a:cubicBezTo>
                    <a:cubicBezTo>
                      <a:pt x="2070" y="2871"/>
                      <a:pt x="2045" y="2797"/>
                      <a:pt x="1885" y="2784"/>
                    </a:cubicBezTo>
                    <a:cubicBezTo>
                      <a:pt x="1802" y="2757"/>
                      <a:pt x="1719" y="2743"/>
                      <a:pt x="1631" y="2743"/>
                    </a:cubicBezTo>
                    <a:cubicBezTo>
                      <a:pt x="1601" y="2743"/>
                      <a:pt x="1571" y="2744"/>
                      <a:pt x="1540" y="2747"/>
                    </a:cubicBezTo>
                    <a:cubicBezTo>
                      <a:pt x="1491" y="2784"/>
                      <a:pt x="1429" y="2858"/>
                      <a:pt x="1343" y="2858"/>
                    </a:cubicBezTo>
                    <a:cubicBezTo>
                      <a:pt x="1257" y="2858"/>
                      <a:pt x="1232" y="2883"/>
                      <a:pt x="1208" y="2944"/>
                    </a:cubicBezTo>
                    <a:cubicBezTo>
                      <a:pt x="1195" y="2994"/>
                      <a:pt x="1146" y="3006"/>
                      <a:pt x="1097" y="3031"/>
                    </a:cubicBezTo>
                    <a:cubicBezTo>
                      <a:pt x="1035" y="3043"/>
                      <a:pt x="1072" y="3179"/>
                      <a:pt x="1134" y="3191"/>
                    </a:cubicBezTo>
                    <a:cubicBezTo>
                      <a:pt x="1158" y="3203"/>
                      <a:pt x="1186" y="3209"/>
                      <a:pt x="1215" y="3209"/>
                    </a:cubicBezTo>
                    <a:cubicBezTo>
                      <a:pt x="1244" y="3209"/>
                      <a:pt x="1275" y="3203"/>
                      <a:pt x="1306" y="3191"/>
                    </a:cubicBezTo>
                    <a:cubicBezTo>
                      <a:pt x="1313" y="3188"/>
                      <a:pt x="1318" y="3187"/>
                      <a:pt x="1322" y="3187"/>
                    </a:cubicBezTo>
                    <a:cubicBezTo>
                      <a:pt x="1349" y="3187"/>
                      <a:pt x="1300" y="3254"/>
                      <a:pt x="1364" y="3254"/>
                    </a:cubicBezTo>
                    <a:cubicBezTo>
                      <a:pt x="1369" y="3254"/>
                      <a:pt x="1374" y="3253"/>
                      <a:pt x="1380" y="3252"/>
                    </a:cubicBezTo>
                    <a:cubicBezTo>
                      <a:pt x="1434" y="3252"/>
                      <a:pt x="1458" y="3263"/>
                      <a:pt x="1483" y="3263"/>
                    </a:cubicBezTo>
                    <a:cubicBezTo>
                      <a:pt x="1504" y="3263"/>
                      <a:pt x="1526" y="3256"/>
                      <a:pt x="1565" y="3228"/>
                    </a:cubicBezTo>
                    <a:cubicBezTo>
                      <a:pt x="1638" y="3186"/>
                      <a:pt x="1685" y="3000"/>
                      <a:pt x="1697" y="3000"/>
                    </a:cubicBezTo>
                    <a:cubicBezTo>
                      <a:pt x="1699" y="3000"/>
                      <a:pt x="1700" y="3006"/>
                      <a:pt x="1700" y="3018"/>
                    </a:cubicBezTo>
                    <a:cubicBezTo>
                      <a:pt x="1700" y="3092"/>
                      <a:pt x="1651" y="3105"/>
                      <a:pt x="1725" y="3105"/>
                    </a:cubicBezTo>
                    <a:cubicBezTo>
                      <a:pt x="1799" y="3105"/>
                      <a:pt x="1651" y="3191"/>
                      <a:pt x="1713" y="3191"/>
                    </a:cubicBezTo>
                    <a:cubicBezTo>
                      <a:pt x="1774" y="3191"/>
                      <a:pt x="1565" y="3277"/>
                      <a:pt x="1651" y="3277"/>
                    </a:cubicBezTo>
                    <a:cubicBezTo>
                      <a:pt x="1737" y="3277"/>
                      <a:pt x="1368" y="3351"/>
                      <a:pt x="1516" y="3351"/>
                    </a:cubicBezTo>
                    <a:cubicBezTo>
                      <a:pt x="1549" y="3351"/>
                      <a:pt x="1584" y="3350"/>
                      <a:pt x="1615" y="3350"/>
                    </a:cubicBezTo>
                    <a:cubicBezTo>
                      <a:pt x="1710" y="3350"/>
                      <a:pt x="1774" y="3357"/>
                      <a:pt x="1700" y="3413"/>
                    </a:cubicBezTo>
                    <a:cubicBezTo>
                      <a:pt x="1605" y="3476"/>
                      <a:pt x="1518" y="3568"/>
                      <a:pt x="1552" y="3568"/>
                    </a:cubicBezTo>
                    <a:cubicBezTo>
                      <a:pt x="1557" y="3568"/>
                      <a:pt x="1565" y="3566"/>
                      <a:pt x="1577" y="3561"/>
                    </a:cubicBezTo>
                    <a:cubicBezTo>
                      <a:pt x="1642" y="3533"/>
                      <a:pt x="1755" y="3519"/>
                      <a:pt x="1787" y="3519"/>
                    </a:cubicBezTo>
                    <a:cubicBezTo>
                      <a:pt x="1797" y="3519"/>
                      <a:pt x="1799" y="3520"/>
                      <a:pt x="1787" y="3524"/>
                    </a:cubicBezTo>
                    <a:cubicBezTo>
                      <a:pt x="1725" y="3548"/>
                      <a:pt x="1688" y="3561"/>
                      <a:pt x="1811" y="3573"/>
                    </a:cubicBezTo>
                    <a:cubicBezTo>
                      <a:pt x="1947" y="3561"/>
                      <a:pt x="2070" y="3487"/>
                      <a:pt x="2144" y="3363"/>
                    </a:cubicBezTo>
                    <a:cubicBezTo>
                      <a:pt x="2190" y="3297"/>
                      <a:pt x="2241" y="3263"/>
                      <a:pt x="2265" y="3263"/>
                    </a:cubicBezTo>
                    <a:cubicBezTo>
                      <a:pt x="2286" y="3263"/>
                      <a:pt x="2289" y="3288"/>
                      <a:pt x="2255" y="3339"/>
                    </a:cubicBezTo>
                    <a:cubicBezTo>
                      <a:pt x="2181" y="3437"/>
                      <a:pt x="2021" y="3536"/>
                      <a:pt x="1971" y="3610"/>
                    </a:cubicBezTo>
                    <a:cubicBezTo>
                      <a:pt x="1922" y="3684"/>
                      <a:pt x="1885" y="3671"/>
                      <a:pt x="1799" y="3684"/>
                    </a:cubicBezTo>
                    <a:cubicBezTo>
                      <a:pt x="1741" y="3684"/>
                      <a:pt x="1684" y="3706"/>
                      <a:pt x="1626" y="3706"/>
                    </a:cubicBezTo>
                    <a:cubicBezTo>
                      <a:pt x="1598" y="3706"/>
                      <a:pt x="1569" y="3700"/>
                      <a:pt x="1540" y="3684"/>
                    </a:cubicBezTo>
                    <a:cubicBezTo>
                      <a:pt x="1442" y="3634"/>
                      <a:pt x="1442" y="3622"/>
                      <a:pt x="1405" y="3548"/>
                    </a:cubicBezTo>
                    <a:cubicBezTo>
                      <a:pt x="1355" y="3450"/>
                      <a:pt x="1257" y="3388"/>
                      <a:pt x="1146" y="3388"/>
                    </a:cubicBezTo>
                    <a:cubicBezTo>
                      <a:pt x="1124" y="3388"/>
                      <a:pt x="1097" y="3388"/>
                      <a:pt x="1070" y="3388"/>
                    </a:cubicBezTo>
                    <a:cubicBezTo>
                      <a:pt x="949" y="3388"/>
                      <a:pt x="807" y="3396"/>
                      <a:pt x="887" y="3487"/>
                    </a:cubicBezTo>
                    <a:cubicBezTo>
                      <a:pt x="998" y="3597"/>
                      <a:pt x="924" y="3634"/>
                      <a:pt x="1072" y="3647"/>
                    </a:cubicBezTo>
                    <a:cubicBezTo>
                      <a:pt x="1232" y="3671"/>
                      <a:pt x="1047" y="3708"/>
                      <a:pt x="1109" y="3721"/>
                    </a:cubicBezTo>
                    <a:cubicBezTo>
                      <a:pt x="1171" y="3745"/>
                      <a:pt x="1306" y="3807"/>
                      <a:pt x="1257" y="3807"/>
                    </a:cubicBezTo>
                    <a:cubicBezTo>
                      <a:pt x="1121" y="3807"/>
                      <a:pt x="986" y="3819"/>
                      <a:pt x="863" y="3844"/>
                    </a:cubicBezTo>
                    <a:cubicBezTo>
                      <a:pt x="789" y="3856"/>
                      <a:pt x="579" y="3893"/>
                      <a:pt x="579" y="3992"/>
                    </a:cubicBezTo>
                    <a:cubicBezTo>
                      <a:pt x="579" y="4103"/>
                      <a:pt x="579" y="4177"/>
                      <a:pt x="628" y="4201"/>
                    </a:cubicBezTo>
                    <a:cubicBezTo>
                      <a:pt x="660" y="4217"/>
                      <a:pt x="703" y="4249"/>
                      <a:pt x="739" y="4249"/>
                    </a:cubicBezTo>
                    <a:cubicBezTo>
                      <a:pt x="758" y="4249"/>
                      <a:pt x="776" y="4240"/>
                      <a:pt x="789" y="4214"/>
                    </a:cubicBezTo>
                    <a:cubicBezTo>
                      <a:pt x="829" y="4163"/>
                      <a:pt x="804" y="4105"/>
                      <a:pt x="819" y="4105"/>
                    </a:cubicBezTo>
                    <a:cubicBezTo>
                      <a:pt x="823" y="4105"/>
                      <a:pt x="829" y="4108"/>
                      <a:pt x="838" y="4115"/>
                    </a:cubicBezTo>
                    <a:cubicBezTo>
                      <a:pt x="875" y="4152"/>
                      <a:pt x="801" y="4263"/>
                      <a:pt x="887" y="4263"/>
                    </a:cubicBezTo>
                    <a:lnTo>
                      <a:pt x="1097" y="4263"/>
                    </a:lnTo>
                    <a:cubicBezTo>
                      <a:pt x="1143" y="4276"/>
                      <a:pt x="1178" y="4289"/>
                      <a:pt x="1205" y="4289"/>
                    </a:cubicBezTo>
                    <a:cubicBezTo>
                      <a:pt x="1229" y="4289"/>
                      <a:pt x="1245" y="4279"/>
                      <a:pt x="1257" y="4251"/>
                    </a:cubicBezTo>
                    <a:cubicBezTo>
                      <a:pt x="1265" y="4207"/>
                      <a:pt x="1298" y="4158"/>
                      <a:pt x="1322" y="4158"/>
                    </a:cubicBezTo>
                    <a:cubicBezTo>
                      <a:pt x="1331" y="4158"/>
                      <a:pt x="1339" y="4167"/>
                      <a:pt x="1343" y="4189"/>
                    </a:cubicBezTo>
                    <a:cubicBezTo>
                      <a:pt x="1355" y="4275"/>
                      <a:pt x="1220" y="4263"/>
                      <a:pt x="1405" y="4275"/>
                    </a:cubicBezTo>
                    <a:cubicBezTo>
                      <a:pt x="1515" y="4290"/>
                      <a:pt x="1638" y="4309"/>
                      <a:pt x="1709" y="4309"/>
                    </a:cubicBezTo>
                    <a:cubicBezTo>
                      <a:pt x="1758" y="4309"/>
                      <a:pt x="1782" y="4300"/>
                      <a:pt x="1762" y="4275"/>
                    </a:cubicBezTo>
                    <a:cubicBezTo>
                      <a:pt x="1731" y="4234"/>
                      <a:pt x="1638" y="4183"/>
                      <a:pt x="1669" y="4183"/>
                    </a:cubicBezTo>
                    <a:cubicBezTo>
                      <a:pt x="1675" y="4183"/>
                      <a:pt x="1685" y="4185"/>
                      <a:pt x="1700" y="4189"/>
                    </a:cubicBezTo>
                    <a:cubicBezTo>
                      <a:pt x="1785" y="4198"/>
                      <a:pt x="1805" y="4258"/>
                      <a:pt x="1810" y="4258"/>
                    </a:cubicBezTo>
                    <a:cubicBezTo>
                      <a:pt x="1811" y="4258"/>
                      <a:pt x="1811" y="4253"/>
                      <a:pt x="1811" y="4238"/>
                    </a:cubicBezTo>
                    <a:cubicBezTo>
                      <a:pt x="1820" y="4194"/>
                      <a:pt x="1816" y="4162"/>
                      <a:pt x="1832" y="4162"/>
                    </a:cubicBezTo>
                    <a:cubicBezTo>
                      <a:pt x="1838" y="4162"/>
                      <a:pt x="1847" y="4166"/>
                      <a:pt x="1861" y="4177"/>
                    </a:cubicBezTo>
                    <a:cubicBezTo>
                      <a:pt x="1905" y="4210"/>
                      <a:pt x="2002" y="4264"/>
                      <a:pt x="2028" y="4264"/>
                    </a:cubicBezTo>
                    <a:cubicBezTo>
                      <a:pt x="2030" y="4264"/>
                      <a:pt x="2032" y="4264"/>
                      <a:pt x="2033" y="4263"/>
                    </a:cubicBezTo>
                    <a:cubicBezTo>
                      <a:pt x="2044" y="4240"/>
                      <a:pt x="1983" y="4124"/>
                      <a:pt x="2030" y="4124"/>
                    </a:cubicBezTo>
                    <a:cubicBezTo>
                      <a:pt x="2034" y="4124"/>
                      <a:pt x="2039" y="4125"/>
                      <a:pt x="2045" y="4127"/>
                    </a:cubicBezTo>
                    <a:cubicBezTo>
                      <a:pt x="2107" y="4152"/>
                      <a:pt x="2132" y="4226"/>
                      <a:pt x="2193" y="4226"/>
                    </a:cubicBezTo>
                    <a:cubicBezTo>
                      <a:pt x="2214" y="4226"/>
                      <a:pt x="2236" y="4227"/>
                      <a:pt x="2256" y="4227"/>
                    </a:cubicBezTo>
                    <a:cubicBezTo>
                      <a:pt x="2303" y="4227"/>
                      <a:pt x="2332" y="4221"/>
                      <a:pt x="2279" y="4177"/>
                    </a:cubicBezTo>
                    <a:cubicBezTo>
                      <a:pt x="2234" y="4122"/>
                      <a:pt x="2216" y="4088"/>
                      <a:pt x="2238" y="4088"/>
                    </a:cubicBezTo>
                    <a:cubicBezTo>
                      <a:pt x="2246" y="4088"/>
                      <a:pt x="2260" y="4093"/>
                      <a:pt x="2279" y="4103"/>
                    </a:cubicBezTo>
                    <a:cubicBezTo>
                      <a:pt x="2366" y="4127"/>
                      <a:pt x="2255" y="4103"/>
                      <a:pt x="2403" y="4164"/>
                    </a:cubicBezTo>
                    <a:cubicBezTo>
                      <a:pt x="2453" y="4187"/>
                      <a:pt x="2497" y="4191"/>
                      <a:pt x="2532" y="4191"/>
                    </a:cubicBezTo>
                    <a:cubicBezTo>
                      <a:pt x="2552" y="4191"/>
                      <a:pt x="2569" y="4190"/>
                      <a:pt x="2583" y="4190"/>
                    </a:cubicBezTo>
                    <a:cubicBezTo>
                      <a:pt x="2610" y="4190"/>
                      <a:pt x="2624" y="4195"/>
                      <a:pt x="2624" y="4226"/>
                    </a:cubicBezTo>
                    <a:cubicBezTo>
                      <a:pt x="2624" y="4287"/>
                      <a:pt x="2452" y="4374"/>
                      <a:pt x="2501" y="4374"/>
                    </a:cubicBezTo>
                    <a:cubicBezTo>
                      <a:pt x="2637" y="4361"/>
                      <a:pt x="2772" y="4337"/>
                      <a:pt x="2896" y="4275"/>
                    </a:cubicBezTo>
                    <a:cubicBezTo>
                      <a:pt x="3006" y="4226"/>
                      <a:pt x="3043" y="4189"/>
                      <a:pt x="3142" y="4177"/>
                    </a:cubicBezTo>
                    <a:cubicBezTo>
                      <a:pt x="3241" y="4164"/>
                      <a:pt x="3314" y="4127"/>
                      <a:pt x="3327" y="4041"/>
                    </a:cubicBezTo>
                    <a:cubicBezTo>
                      <a:pt x="3339" y="3955"/>
                      <a:pt x="3290" y="3918"/>
                      <a:pt x="3241" y="3918"/>
                    </a:cubicBezTo>
                    <a:cubicBezTo>
                      <a:pt x="3209" y="3928"/>
                      <a:pt x="3186" y="3957"/>
                      <a:pt x="3141" y="3957"/>
                    </a:cubicBezTo>
                    <a:cubicBezTo>
                      <a:pt x="3134" y="3957"/>
                      <a:pt x="3126" y="3957"/>
                      <a:pt x="3117" y="3955"/>
                    </a:cubicBezTo>
                    <a:cubicBezTo>
                      <a:pt x="3095" y="3947"/>
                      <a:pt x="3070" y="3946"/>
                      <a:pt x="3046" y="3946"/>
                    </a:cubicBezTo>
                    <a:cubicBezTo>
                      <a:pt x="3021" y="3946"/>
                      <a:pt x="2997" y="3948"/>
                      <a:pt x="2980" y="3948"/>
                    </a:cubicBezTo>
                    <a:cubicBezTo>
                      <a:pt x="2958" y="3948"/>
                      <a:pt x="2948" y="3945"/>
                      <a:pt x="2957" y="3930"/>
                    </a:cubicBezTo>
                    <a:cubicBezTo>
                      <a:pt x="2994" y="3893"/>
                      <a:pt x="3093" y="3819"/>
                      <a:pt x="3031" y="3807"/>
                    </a:cubicBezTo>
                    <a:cubicBezTo>
                      <a:pt x="2969" y="3795"/>
                      <a:pt x="2908" y="3795"/>
                      <a:pt x="2859" y="3795"/>
                    </a:cubicBezTo>
                    <a:cubicBezTo>
                      <a:pt x="2823" y="3802"/>
                      <a:pt x="2796" y="3817"/>
                      <a:pt x="2768" y="3817"/>
                    </a:cubicBezTo>
                    <a:cubicBezTo>
                      <a:pt x="2746" y="3817"/>
                      <a:pt x="2725" y="3809"/>
                      <a:pt x="2698" y="3782"/>
                    </a:cubicBezTo>
                    <a:cubicBezTo>
                      <a:pt x="2681" y="3756"/>
                      <a:pt x="2644" y="3735"/>
                      <a:pt x="2611" y="3735"/>
                    </a:cubicBezTo>
                    <a:cubicBezTo>
                      <a:pt x="2598" y="3735"/>
                      <a:pt x="2586" y="3738"/>
                      <a:pt x="2575" y="3745"/>
                    </a:cubicBezTo>
                    <a:cubicBezTo>
                      <a:pt x="2489" y="3758"/>
                      <a:pt x="2415" y="3758"/>
                      <a:pt x="2341" y="3758"/>
                    </a:cubicBezTo>
                    <a:cubicBezTo>
                      <a:pt x="2390" y="3758"/>
                      <a:pt x="2489" y="3758"/>
                      <a:pt x="2452" y="3684"/>
                    </a:cubicBezTo>
                    <a:cubicBezTo>
                      <a:pt x="2409" y="3630"/>
                      <a:pt x="2375" y="3556"/>
                      <a:pt x="2401" y="3556"/>
                    </a:cubicBezTo>
                    <a:cubicBezTo>
                      <a:pt x="2404" y="3556"/>
                      <a:pt x="2409" y="3558"/>
                      <a:pt x="2415" y="3561"/>
                    </a:cubicBezTo>
                    <a:cubicBezTo>
                      <a:pt x="2514" y="3659"/>
                      <a:pt x="2649" y="3708"/>
                      <a:pt x="2797" y="3708"/>
                    </a:cubicBezTo>
                    <a:cubicBezTo>
                      <a:pt x="2909" y="3708"/>
                      <a:pt x="2989" y="3722"/>
                      <a:pt x="3052" y="3722"/>
                    </a:cubicBezTo>
                    <a:cubicBezTo>
                      <a:pt x="3108" y="3722"/>
                      <a:pt x="3151" y="3712"/>
                      <a:pt x="3191" y="3671"/>
                    </a:cubicBezTo>
                    <a:cubicBezTo>
                      <a:pt x="3278" y="3585"/>
                      <a:pt x="3314" y="3511"/>
                      <a:pt x="3265" y="3462"/>
                    </a:cubicBezTo>
                    <a:cubicBezTo>
                      <a:pt x="3216" y="3413"/>
                      <a:pt x="3191" y="3351"/>
                      <a:pt x="3278" y="3339"/>
                    </a:cubicBezTo>
                    <a:cubicBezTo>
                      <a:pt x="3376" y="3326"/>
                      <a:pt x="3968" y="3302"/>
                      <a:pt x="3820" y="3252"/>
                    </a:cubicBezTo>
                    <a:cubicBezTo>
                      <a:pt x="3672" y="3216"/>
                      <a:pt x="3524" y="3166"/>
                      <a:pt x="3623" y="3166"/>
                    </a:cubicBezTo>
                    <a:cubicBezTo>
                      <a:pt x="3721" y="3166"/>
                      <a:pt x="4004" y="3129"/>
                      <a:pt x="3918" y="3068"/>
                    </a:cubicBezTo>
                    <a:cubicBezTo>
                      <a:pt x="3832" y="3018"/>
                      <a:pt x="3573" y="2981"/>
                      <a:pt x="3672" y="2969"/>
                    </a:cubicBezTo>
                    <a:cubicBezTo>
                      <a:pt x="3770" y="2944"/>
                      <a:pt x="4165" y="2944"/>
                      <a:pt x="4078" y="2858"/>
                    </a:cubicBezTo>
                    <a:cubicBezTo>
                      <a:pt x="4047" y="2796"/>
                      <a:pt x="3991" y="2769"/>
                      <a:pt x="3929" y="2769"/>
                    </a:cubicBezTo>
                    <a:cubicBezTo>
                      <a:pt x="3918" y="2769"/>
                      <a:pt x="3906" y="2770"/>
                      <a:pt x="3894" y="2772"/>
                    </a:cubicBezTo>
                    <a:cubicBezTo>
                      <a:pt x="3874" y="2772"/>
                      <a:pt x="3829" y="2774"/>
                      <a:pt x="3785" y="2774"/>
                    </a:cubicBezTo>
                    <a:cubicBezTo>
                      <a:pt x="3720" y="2774"/>
                      <a:pt x="3659" y="2769"/>
                      <a:pt x="3696" y="2747"/>
                    </a:cubicBezTo>
                    <a:cubicBezTo>
                      <a:pt x="3746" y="2710"/>
                      <a:pt x="3844" y="2673"/>
                      <a:pt x="3770" y="2673"/>
                    </a:cubicBezTo>
                    <a:cubicBezTo>
                      <a:pt x="3684" y="2673"/>
                      <a:pt x="3425" y="2698"/>
                      <a:pt x="3376" y="2698"/>
                    </a:cubicBezTo>
                    <a:cubicBezTo>
                      <a:pt x="3335" y="2698"/>
                      <a:pt x="3188" y="2838"/>
                      <a:pt x="3187" y="2838"/>
                    </a:cubicBezTo>
                    <a:cubicBezTo>
                      <a:pt x="3187" y="2838"/>
                      <a:pt x="3192" y="2833"/>
                      <a:pt x="3204" y="2821"/>
                    </a:cubicBezTo>
                    <a:cubicBezTo>
                      <a:pt x="3265" y="2760"/>
                      <a:pt x="3351" y="2673"/>
                      <a:pt x="3290" y="2673"/>
                    </a:cubicBezTo>
                    <a:cubicBezTo>
                      <a:pt x="3216" y="2673"/>
                      <a:pt x="3031" y="2624"/>
                      <a:pt x="3080" y="2624"/>
                    </a:cubicBezTo>
                    <a:lnTo>
                      <a:pt x="3425" y="2624"/>
                    </a:lnTo>
                    <a:cubicBezTo>
                      <a:pt x="3376" y="2624"/>
                      <a:pt x="3216" y="2550"/>
                      <a:pt x="3290" y="2550"/>
                    </a:cubicBezTo>
                    <a:cubicBezTo>
                      <a:pt x="3339" y="2550"/>
                      <a:pt x="3460" y="2561"/>
                      <a:pt x="3509" y="2561"/>
                    </a:cubicBezTo>
                    <a:cubicBezTo>
                      <a:pt x="3534" y="2561"/>
                      <a:pt x="3540" y="2558"/>
                      <a:pt x="3512" y="2550"/>
                    </a:cubicBezTo>
                    <a:cubicBezTo>
                      <a:pt x="3425" y="2513"/>
                      <a:pt x="3228" y="2501"/>
                      <a:pt x="3364" y="2476"/>
                    </a:cubicBezTo>
                    <a:cubicBezTo>
                      <a:pt x="3499" y="2464"/>
                      <a:pt x="3770" y="2476"/>
                      <a:pt x="3733" y="2452"/>
                    </a:cubicBezTo>
                    <a:cubicBezTo>
                      <a:pt x="3684" y="2427"/>
                      <a:pt x="3499" y="2353"/>
                      <a:pt x="3610" y="2353"/>
                    </a:cubicBezTo>
                    <a:cubicBezTo>
                      <a:pt x="3709" y="2365"/>
                      <a:pt x="3758" y="2476"/>
                      <a:pt x="3931" y="2476"/>
                    </a:cubicBezTo>
                    <a:cubicBezTo>
                      <a:pt x="4103" y="2476"/>
                      <a:pt x="4029" y="2439"/>
                      <a:pt x="4152" y="2427"/>
                    </a:cubicBezTo>
                    <a:cubicBezTo>
                      <a:pt x="4276" y="2402"/>
                      <a:pt x="4497" y="2378"/>
                      <a:pt x="4423" y="2328"/>
                    </a:cubicBezTo>
                    <a:cubicBezTo>
                      <a:pt x="4337" y="2279"/>
                      <a:pt x="3955" y="2181"/>
                      <a:pt x="4054" y="2156"/>
                    </a:cubicBezTo>
                    <a:cubicBezTo>
                      <a:pt x="4133" y="2146"/>
                      <a:pt x="4093" y="2112"/>
                      <a:pt x="4151" y="2112"/>
                    </a:cubicBezTo>
                    <a:cubicBezTo>
                      <a:pt x="4165" y="2112"/>
                      <a:pt x="4185" y="2114"/>
                      <a:pt x="4214" y="2119"/>
                    </a:cubicBezTo>
                    <a:cubicBezTo>
                      <a:pt x="4313" y="2131"/>
                      <a:pt x="4411" y="2156"/>
                      <a:pt x="4510" y="2193"/>
                    </a:cubicBezTo>
                    <a:cubicBezTo>
                      <a:pt x="4547" y="2221"/>
                      <a:pt x="4584" y="2276"/>
                      <a:pt x="4652" y="2276"/>
                    </a:cubicBezTo>
                    <a:cubicBezTo>
                      <a:pt x="4674" y="2276"/>
                      <a:pt x="4701" y="2270"/>
                      <a:pt x="4731" y="2254"/>
                    </a:cubicBezTo>
                    <a:cubicBezTo>
                      <a:pt x="4830" y="2217"/>
                      <a:pt x="4916" y="2156"/>
                      <a:pt x="5003" y="2082"/>
                    </a:cubicBezTo>
                    <a:cubicBezTo>
                      <a:pt x="5049" y="2036"/>
                      <a:pt x="5073" y="1958"/>
                      <a:pt x="5046" y="1958"/>
                    </a:cubicBezTo>
                    <a:cubicBezTo>
                      <a:pt x="5044" y="1958"/>
                      <a:pt x="5042" y="1958"/>
                      <a:pt x="5039" y="1959"/>
                    </a:cubicBezTo>
                    <a:cubicBezTo>
                      <a:pt x="4999" y="1979"/>
                      <a:pt x="4767" y="2057"/>
                      <a:pt x="4686" y="2057"/>
                    </a:cubicBezTo>
                    <a:cubicBezTo>
                      <a:pt x="4668" y="2057"/>
                      <a:pt x="4658" y="2054"/>
                      <a:pt x="4658" y="2045"/>
                    </a:cubicBezTo>
                    <a:cubicBezTo>
                      <a:pt x="4647" y="2001"/>
                      <a:pt x="4636" y="1918"/>
                      <a:pt x="4651" y="1918"/>
                    </a:cubicBezTo>
                    <a:cubicBezTo>
                      <a:pt x="4653" y="1918"/>
                      <a:pt x="4655" y="1919"/>
                      <a:pt x="4658" y="1922"/>
                    </a:cubicBezTo>
                    <a:cubicBezTo>
                      <a:pt x="4687" y="1951"/>
                      <a:pt x="4700" y="2011"/>
                      <a:pt x="4759" y="2011"/>
                    </a:cubicBezTo>
                    <a:cubicBezTo>
                      <a:pt x="4775" y="2011"/>
                      <a:pt x="4794" y="2006"/>
                      <a:pt x="4818" y="1996"/>
                    </a:cubicBezTo>
                    <a:cubicBezTo>
                      <a:pt x="4929" y="1959"/>
                      <a:pt x="5175" y="1909"/>
                      <a:pt x="5175" y="1909"/>
                    </a:cubicBezTo>
                    <a:cubicBezTo>
                      <a:pt x="5175" y="1909"/>
                      <a:pt x="4999" y="1723"/>
                      <a:pt x="5042" y="1723"/>
                    </a:cubicBezTo>
                    <a:cubicBezTo>
                      <a:pt x="5044" y="1723"/>
                      <a:pt x="5048" y="1723"/>
                      <a:pt x="5052" y="1725"/>
                    </a:cubicBezTo>
                    <a:cubicBezTo>
                      <a:pt x="5123" y="1755"/>
                      <a:pt x="5127" y="1836"/>
                      <a:pt x="5202" y="1836"/>
                    </a:cubicBezTo>
                    <a:cubicBezTo>
                      <a:pt x="5218" y="1836"/>
                      <a:pt x="5237" y="1832"/>
                      <a:pt x="5261" y="1823"/>
                    </a:cubicBezTo>
                    <a:cubicBezTo>
                      <a:pt x="5397" y="1774"/>
                      <a:pt x="5434" y="1663"/>
                      <a:pt x="5569" y="1601"/>
                    </a:cubicBezTo>
                    <a:cubicBezTo>
                      <a:pt x="5693" y="1552"/>
                      <a:pt x="6050" y="1330"/>
                      <a:pt x="6198" y="1256"/>
                    </a:cubicBezTo>
                    <a:cubicBezTo>
                      <a:pt x="6358" y="1195"/>
                      <a:pt x="6543" y="1084"/>
                      <a:pt x="6493" y="1084"/>
                    </a:cubicBezTo>
                    <a:cubicBezTo>
                      <a:pt x="6438" y="1084"/>
                      <a:pt x="5244" y="1341"/>
                      <a:pt x="5157" y="1341"/>
                    </a:cubicBezTo>
                    <a:cubicBezTo>
                      <a:pt x="5147" y="1341"/>
                      <a:pt x="5152" y="1338"/>
                      <a:pt x="5175" y="1330"/>
                    </a:cubicBezTo>
                    <a:cubicBezTo>
                      <a:pt x="5409" y="1256"/>
                      <a:pt x="5939" y="1084"/>
                      <a:pt x="5890" y="1084"/>
                    </a:cubicBezTo>
                    <a:cubicBezTo>
                      <a:pt x="5860" y="1087"/>
                      <a:pt x="5830" y="1089"/>
                      <a:pt x="5801" y="1089"/>
                    </a:cubicBezTo>
                    <a:cubicBezTo>
                      <a:pt x="5719" y="1089"/>
                      <a:pt x="5638" y="1077"/>
                      <a:pt x="5557" y="1059"/>
                    </a:cubicBezTo>
                    <a:cubicBezTo>
                      <a:pt x="5477" y="1025"/>
                      <a:pt x="5429" y="959"/>
                      <a:pt x="5461" y="959"/>
                    </a:cubicBezTo>
                    <a:cubicBezTo>
                      <a:pt x="5464" y="959"/>
                      <a:pt x="5467" y="960"/>
                      <a:pt x="5471" y="961"/>
                    </a:cubicBezTo>
                    <a:cubicBezTo>
                      <a:pt x="5520" y="985"/>
                      <a:pt x="5582" y="998"/>
                      <a:pt x="5643" y="998"/>
                    </a:cubicBezTo>
                    <a:cubicBezTo>
                      <a:pt x="5717" y="998"/>
                      <a:pt x="5939" y="1010"/>
                      <a:pt x="6050" y="1010"/>
                    </a:cubicBezTo>
                    <a:cubicBezTo>
                      <a:pt x="6161" y="998"/>
                      <a:pt x="6309" y="936"/>
                      <a:pt x="6383" y="936"/>
                    </a:cubicBezTo>
                    <a:lnTo>
                      <a:pt x="6580" y="936"/>
                    </a:lnTo>
                    <a:cubicBezTo>
                      <a:pt x="6691" y="924"/>
                      <a:pt x="7344" y="690"/>
                      <a:pt x="7344" y="579"/>
                    </a:cubicBezTo>
                    <a:cubicBezTo>
                      <a:pt x="7344" y="488"/>
                      <a:pt x="7344" y="480"/>
                      <a:pt x="7290" y="480"/>
                    </a:cubicBezTo>
                    <a:cubicBezTo>
                      <a:pt x="7278" y="480"/>
                      <a:pt x="7263" y="480"/>
                      <a:pt x="7245" y="480"/>
                    </a:cubicBezTo>
                    <a:cubicBezTo>
                      <a:pt x="7134" y="468"/>
                      <a:pt x="7011" y="456"/>
                      <a:pt x="6900" y="456"/>
                    </a:cubicBezTo>
                    <a:cubicBezTo>
                      <a:pt x="6889" y="461"/>
                      <a:pt x="6882" y="470"/>
                      <a:pt x="6878" y="470"/>
                    </a:cubicBezTo>
                    <a:cubicBezTo>
                      <a:pt x="6873" y="470"/>
                      <a:pt x="6870" y="458"/>
                      <a:pt x="6863" y="419"/>
                    </a:cubicBezTo>
                    <a:cubicBezTo>
                      <a:pt x="6863" y="332"/>
                      <a:pt x="6752" y="295"/>
                      <a:pt x="6752" y="258"/>
                    </a:cubicBezTo>
                    <a:cubicBezTo>
                      <a:pt x="6752" y="230"/>
                      <a:pt x="6774" y="201"/>
                      <a:pt x="6739" y="201"/>
                    </a:cubicBezTo>
                    <a:cubicBezTo>
                      <a:pt x="6728" y="201"/>
                      <a:pt x="6713" y="204"/>
                      <a:pt x="6691" y="209"/>
                    </a:cubicBezTo>
                    <a:cubicBezTo>
                      <a:pt x="6630" y="232"/>
                      <a:pt x="6593" y="254"/>
                      <a:pt x="6559" y="254"/>
                    </a:cubicBezTo>
                    <a:cubicBezTo>
                      <a:pt x="6537" y="254"/>
                      <a:pt x="6517" y="245"/>
                      <a:pt x="6493" y="221"/>
                    </a:cubicBezTo>
                    <a:cubicBezTo>
                      <a:pt x="6457" y="175"/>
                      <a:pt x="6440" y="130"/>
                      <a:pt x="6419" y="130"/>
                    </a:cubicBezTo>
                    <a:cubicBezTo>
                      <a:pt x="6412" y="130"/>
                      <a:pt x="6404" y="135"/>
                      <a:pt x="6395" y="147"/>
                    </a:cubicBezTo>
                    <a:cubicBezTo>
                      <a:pt x="6378" y="180"/>
                      <a:pt x="6395" y="180"/>
                      <a:pt x="6375" y="180"/>
                    </a:cubicBezTo>
                    <a:cubicBezTo>
                      <a:pt x="6365" y="180"/>
                      <a:pt x="6346" y="180"/>
                      <a:pt x="6309" y="184"/>
                    </a:cubicBezTo>
                    <a:cubicBezTo>
                      <a:pt x="6185" y="209"/>
                      <a:pt x="6050" y="258"/>
                      <a:pt x="5927" y="283"/>
                    </a:cubicBezTo>
                    <a:cubicBezTo>
                      <a:pt x="5848" y="300"/>
                      <a:pt x="5647" y="318"/>
                      <a:pt x="5583" y="318"/>
                    </a:cubicBezTo>
                    <a:cubicBezTo>
                      <a:pt x="5557" y="318"/>
                      <a:pt x="5554" y="315"/>
                      <a:pt x="5594" y="308"/>
                    </a:cubicBezTo>
                    <a:cubicBezTo>
                      <a:pt x="5742" y="258"/>
                      <a:pt x="5902" y="184"/>
                      <a:pt x="6038" y="111"/>
                    </a:cubicBezTo>
                    <a:lnTo>
                      <a:pt x="6038" y="111"/>
                    </a:lnTo>
                    <a:cubicBezTo>
                      <a:pt x="5998" y="114"/>
                      <a:pt x="5957" y="115"/>
                      <a:pt x="5916" y="115"/>
                    </a:cubicBezTo>
                    <a:cubicBezTo>
                      <a:pt x="5805" y="115"/>
                      <a:pt x="5690" y="104"/>
                      <a:pt x="5582" y="86"/>
                    </a:cubicBezTo>
                    <a:cubicBezTo>
                      <a:pt x="5564" y="88"/>
                      <a:pt x="5546" y="89"/>
                      <a:pt x="5529" y="89"/>
                    </a:cubicBezTo>
                    <a:cubicBezTo>
                      <a:pt x="5451" y="89"/>
                      <a:pt x="5381" y="69"/>
                      <a:pt x="5311" y="49"/>
                    </a:cubicBezTo>
                    <a:cubicBezTo>
                      <a:pt x="5283" y="21"/>
                      <a:pt x="5241" y="7"/>
                      <a:pt x="5201" y="7"/>
                    </a:cubicBezTo>
                    <a:cubicBezTo>
                      <a:pt x="5188" y="7"/>
                      <a:pt x="5175" y="9"/>
                      <a:pt x="5163" y="12"/>
                    </a:cubicBezTo>
                    <a:cubicBezTo>
                      <a:pt x="5122" y="12"/>
                      <a:pt x="5038"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3052675" y="4310100"/>
                <a:ext cx="19325" cy="4775"/>
              </a:xfrm>
              <a:custGeom>
                <a:rect b="b" l="l" r="r" t="t"/>
                <a:pathLst>
                  <a:path extrusionOk="0" h="191" w="773">
                    <a:moveTo>
                      <a:pt x="205" y="0"/>
                    </a:moveTo>
                    <a:cubicBezTo>
                      <a:pt x="172" y="0"/>
                      <a:pt x="163" y="7"/>
                      <a:pt x="198" y="22"/>
                    </a:cubicBezTo>
                    <a:cubicBezTo>
                      <a:pt x="333" y="96"/>
                      <a:pt x="0" y="121"/>
                      <a:pt x="136" y="121"/>
                    </a:cubicBezTo>
                    <a:cubicBezTo>
                      <a:pt x="164" y="118"/>
                      <a:pt x="191" y="116"/>
                      <a:pt x="219" y="116"/>
                    </a:cubicBezTo>
                    <a:cubicBezTo>
                      <a:pt x="302" y="116"/>
                      <a:pt x="382" y="130"/>
                      <a:pt x="456" y="158"/>
                    </a:cubicBezTo>
                    <a:cubicBezTo>
                      <a:pt x="502" y="181"/>
                      <a:pt x="580" y="190"/>
                      <a:pt x="644" y="190"/>
                    </a:cubicBezTo>
                    <a:cubicBezTo>
                      <a:pt x="717" y="190"/>
                      <a:pt x="773" y="178"/>
                      <a:pt x="740" y="158"/>
                    </a:cubicBezTo>
                    <a:cubicBezTo>
                      <a:pt x="678" y="121"/>
                      <a:pt x="764" y="96"/>
                      <a:pt x="678" y="71"/>
                    </a:cubicBezTo>
                    <a:cubicBezTo>
                      <a:pt x="614" y="53"/>
                      <a:pt x="303"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3010000" y="4314025"/>
                <a:ext cx="6650" cy="1975"/>
              </a:xfrm>
              <a:custGeom>
                <a:rect b="b" l="l" r="r" t="t"/>
                <a:pathLst>
                  <a:path extrusionOk="0" h="79" w="266">
                    <a:moveTo>
                      <a:pt x="44" y="1"/>
                    </a:moveTo>
                    <a:cubicBezTo>
                      <a:pt x="0" y="1"/>
                      <a:pt x="141" y="79"/>
                      <a:pt x="208" y="79"/>
                    </a:cubicBezTo>
                    <a:cubicBezTo>
                      <a:pt x="216" y="79"/>
                      <a:pt x="223" y="77"/>
                      <a:pt x="229" y="75"/>
                    </a:cubicBezTo>
                    <a:cubicBezTo>
                      <a:pt x="266" y="38"/>
                      <a:pt x="106" y="1"/>
                      <a:pt x="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3040450" y="4358350"/>
                <a:ext cx="6275" cy="2450"/>
              </a:xfrm>
              <a:custGeom>
                <a:rect b="b" l="l" r="r" t="t"/>
                <a:pathLst>
                  <a:path extrusionOk="0" h="98" w="251">
                    <a:moveTo>
                      <a:pt x="159" y="1"/>
                    </a:moveTo>
                    <a:cubicBezTo>
                      <a:pt x="113" y="1"/>
                      <a:pt x="0" y="65"/>
                      <a:pt x="46" y="88"/>
                    </a:cubicBezTo>
                    <a:cubicBezTo>
                      <a:pt x="54" y="95"/>
                      <a:pt x="66" y="97"/>
                      <a:pt x="80" y="97"/>
                    </a:cubicBezTo>
                    <a:cubicBezTo>
                      <a:pt x="146" y="97"/>
                      <a:pt x="251" y="33"/>
                      <a:pt x="169" y="2"/>
                    </a:cubicBezTo>
                    <a:cubicBezTo>
                      <a:pt x="166" y="1"/>
                      <a:pt x="163"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2634700" y="4552700"/>
                <a:ext cx="4900" cy="4450"/>
              </a:xfrm>
              <a:custGeom>
                <a:rect b="b" l="l" r="r" t="t"/>
                <a:pathLst>
                  <a:path extrusionOk="0" h="178" w="196">
                    <a:moveTo>
                      <a:pt x="178" y="0"/>
                    </a:moveTo>
                    <a:cubicBezTo>
                      <a:pt x="139" y="0"/>
                      <a:pt x="1" y="152"/>
                      <a:pt x="24" y="175"/>
                    </a:cubicBezTo>
                    <a:cubicBezTo>
                      <a:pt x="25" y="177"/>
                      <a:pt x="26" y="178"/>
                      <a:pt x="28" y="178"/>
                    </a:cubicBezTo>
                    <a:cubicBezTo>
                      <a:pt x="56" y="178"/>
                      <a:pt x="196" y="14"/>
                      <a:pt x="184" y="3"/>
                    </a:cubicBezTo>
                    <a:cubicBezTo>
                      <a:pt x="183" y="1"/>
                      <a:pt x="180" y="0"/>
                      <a:pt x="1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2642075" y="4549800"/>
                <a:ext cx="2175" cy="1550"/>
              </a:xfrm>
              <a:custGeom>
                <a:rect b="b" l="l" r="r" t="t"/>
                <a:pathLst>
                  <a:path extrusionOk="0" h="62" w="87">
                    <a:moveTo>
                      <a:pt x="48" y="0"/>
                    </a:moveTo>
                    <a:cubicBezTo>
                      <a:pt x="25" y="0"/>
                      <a:pt x="0" y="13"/>
                      <a:pt x="0" y="33"/>
                    </a:cubicBezTo>
                    <a:cubicBezTo>
                      <a:pt x="0" y="47"/>
                      <a:pt x="29" y="61"/>
                      <a:pt x="53" y="61"/>
                    </a:cubicBezTo>
                    <a:cubicBezTo>
                      <a:pt x="71" y="61"/>
                      <a:pt x="86" y="53"/>
                      <a:pt x="86" y="33"/>
                    </a:cubicBezTo>
                    <a:cubicBezTo>
                      <a:pt x="86" y="10"/>
                      <a:pt x="68" y="0"/>
                      <a:pt x="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2521625" y="4551775"/>
                <a:ext cx="6075" cy="5175"/>
              </a:xfrm>
              <a:custGeom>
                <a:rect b="b" l="l" r="r" t="t"/>
                <a:pathLst>
                  <a:path extrusionOk="0" h="207" w="243">
                    <a:moveTo>
                      <a:pt x="133" y="1"/>
                    </a:moveTo>
                    <a:cubicBezTo>
                      <a:pt x="129" y="1"/>
                      <a:pt x="126" y="2"/>
                      <a:pt x="124" y="3"/>
                    </a:cubicBezTo>
                    <a:cubicBezTo>
                      <a:pt x="99" y="3"/>
                      <a:pt x="0" y="77"/>
                      <a:pt x="13" y="101"/>
                    </a:cubicBezTo>
                    <a:cubicBezTo>
                      <a:pt x="21" y="110"/>
                      <a:pt x="57" y="206"/>
                      <a:pt x="113" y="206"/>
                    </a:cubicBezTo>
                    <a:cubicBezTo>
                      <a:pt x="141" y="206"/>
                      <a:pt x="173" y="183"/>
                      <a:pt x="210" y="114"/>
                    </a:cubicBezTo>
                    <a:cubicBezTo>
                      <a:pt x="243" y="47"/>
                      <a:pt x="167" y="1"/>
                      <a:pt x="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3835800" y="4290900"/>
                <a:ext cx="3000" cy="2050"/>
              </a:xfrm>
              <a:custGeom>
                <a:rect b="b" l="l" r="r" t="t"/>
                <a:pathLst>
                  <a:path extrusionOk="0" h="82" w="120">
                    <a:moveTo>
                      <a:pt x="74" y="0"/>
                    </a:moveTo>
                    <a:cubicBezTo>
                      <a:pt x="62" y="0"/>
                      <a:pt x="48" y="7"/>
                      <a:pt x="33" y="26"/>
                    </a:cubicBezTo>
                    <a:cubicBezTo>
                      <a:pt x="0" y="59"/>
                      <a:pt x="50" y="81"/>
                      <a:pt x="86" y="81"/>
                    </a:cubicBezTo>
                    <a:cubicBezTo>
                      <a:pt x="104" y="81"/>
                      <a:pt x="120" y="76"/>
                      <a:pt x="120" y="63"/>
                    </a:cubicBezTo>
                    <a:cubicBezTo>
                      <a:pt x="120" y="38"/>
                      <a:pt x="102" y="0"/>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4279075" y="5047225"/>
                <a:ext cx="2075" cy="875"/>
              </a:xfrm>
              <a:custGeom>
                <a:rect b="b" l="l" r="r" t="t"/>
                <a:pathLst>
                  <a:path extrusionOk="0" h="35" w="83">
                    <a:moveTo>
                      <a:pt x="50" y="1"/>
                    </a:moveTo>
                    <a:cubicBezTo>
                      <a:pt x="33" y="1"/>
                      <a:pt x="14" y="4"/>
                      <a:pt x="8" y="10"/>
                    </a:cubicBezTo>
                    <a:cubicBezTo>
                      <a:pt x="0" y="18"/>
                      <a:pt x="31" y="35"/>
                      <a:pt x="55" y="35"/>
                    </a:cubicBezTo>
                    <a:cubicBezTo>
                      <a:pt x="70" y="35"/>
                      <a:pt x="82" y="29"/>
                      <a:pt x="82" y="10"/>
                    </a:cubicBezTo>
                    <a:cubicBezTo>
                      <a:pt x="82" y="4"/>
                      <a:pt x="6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4263550" y="5044100"/>
                <a:ext cx="2500" cy="2150"/>
              </a:xfrm>
              <a:custGeom>
                <a:rect b="b" l="l" r="r" t="t"/>
                <a:pathLst>
                  <a:path extrusionOk="0" h="86" w="100">
                    <a:moveTo>
                      <a:pt x="54" y="1"/>
                    </a:moveTo>
                    <a:cubicBezTo>
                      <a:pt x="28" y="1"/>
                      <a:pt x="1" y="16"/>
                      <a:pt x="1" y="49"/>
                    </a:cubicBezTo>
                    <a:cubicBezTo>
                      <a:pt x="1" y="75"/>
                      <a:pt x="18" y="85"/>
                      <a:pt x="38" y="85"/>
                    </a:cubicBezTo>
                    <a:cubicBezTo>
                      <a:pt x="66" y="85"/>
                      <a:pt x="99" y="65"/>
                      <a:pt x="99" y="36"/>
                    </a:cubicBezTo>
                    <a:cubicBezTo>
                      <a:pt x="99" y="13"/>
                      <a:pt x="77" y="1"/>
                      <a:pt x="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4317725" y="5293925"/>
                <a:ext cx="7375" cy="3825"/>
              </a:xfrm>
              <a:custGeom>
                <a:rect b="b" l="l" r="r" t="t"/>
                <a:pathLst>
                  <a:path extrusionOk="0" h="153" w="295">
                    <a:moveTo>
                      <a:pt x="182" y="1"/>
                    </a:moveTo>
                    <a:cubicBezTo>
                      <a:pt x="101" y="1"/>
                      <a:pt x="1" y="33"/>
                      <a:pt x="15" y="61"/>
                    </a:cubicBezTo>
                    <a:cubicBezTo>
                      <a:pt x="22" y="92"/>
                      <a:pt x="104" y="153"/>
                      <a:pt x="175" y="153"/>
                    </a:cubicBezTo>
                    <a:cubicBezTo>
                      <a:pt x="217" y="153"/>
                      <a:pt x="255" y="132"/>
                      <a:pt x="273" y="73"/>
                    </a:cubicBezTo>
                    <a:cubicBezTo>
                      <a:pt x="295" y="20"/>
                      <a:pt x="244" y="1"/>
                      <a:pt x="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3612075" y="4460050"/>
                <a:ext cx="625" cy="25"/>
              </a:xfrm>
              <a:custGeom>
                <a:rect b="b" l="l" r="r" t="t"/>
                <a:pathLst>
                  <a:path extrusionOk="0" h="1" w="25">
                    <a:moveTo>
                      <a:pt x="25" y="0"/>
                    </a:moveTo>
                    <a:cubicBezTo>
                      <a:pt x="0" y="0"/>
                      <a:pt x="12"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3020575" y="4688050"/>
                <a:ext cx="8150" cy="2825"/>
              </a:xfrm>
              <a:custGeom>
                <a:rect b="b" l="l" r="r" t="t"/>
                <a:pathLst>
                  <a:path extrusionOk="0" h="113" w="326">
                    <a:moveTo>
                      <a:pt x="114" y="0"/>
                    </a:moveTo>
                    <a:cubicBezTo>
                      <a:pt x="51" y="0"/>
                      <a:pt x="0" y="5"/>
                      <a:pt x="15" y="10"/>
                    </a:cubicBezTo>
                    <a:cubicBezTo>
                      <a:pt x="41" y="19"/>
                      <a:pt x="152" y="112"/>
                      <a:pt x="233" y="112"/>
                    </a:cubicBezTo>
                    <a:cubicBezTo>
                      <a:pt x="267" y="112"/>
                      <a:pt x="296" y="95"/>
                      <a:pt x="311" y="47"/>
                    </a:cubicBezTo>
                    <a:cubicBezTo>
                      <a:pt x="326" y="11"/>
                      <a:pt x="206" y="0"/>
                      <a:pt x="1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3081625" y="5437625"/>
                <a:ext cx="46550" cy="30950"/>
              </a:xfrm>
              <a:custGeom>
                <a:rect b="b" l="l" r="r" t="t"/>
                <a:pathLst>
                  <a:path extrusionOk="0" h="1238" w="1862">
                    <a:moveTo>
                      <a:pt x="761" y="1"/>
                    </a:moveTo>
                    <a:cubicBezTo>
                      <a:pt x="755" y="1"/>
                      <a:pt x="749" y="5"/>
                      <a:pt x="740" y="18"/>
                    </a:cubicBezTo>
                    <a:cubicBezTo>
                      <a:pt x="715" y="67"/>
                      <a:pt x="715" y="91"/>
                      <a:pt x="666" y="91"/>
                    </a:cubicBezTo>
                    <a:cubicBezTo>
                      <a:pt x="625" y="91"/>
                      <a:pt x="611" y="80"/>
                      <a:pt x="599" y="80"/>
                    </a:cubicBezTo>
                    <a:cubicBezTo>
                      <a:pt x="593" y="80"/>
                      <a:pt x="588" y="83"/>
                      <a:pt x="580" y="91"/>
                    </a:cubicBezTo>
                    <a:cubicBezTo>
                      <a:pt x="567" y="116"/>
                      <a:pt x="592" y="153"/>
                      <a:pt x="567" y="190"/>
                    </a:cubicBezTo>
                    <a:cubicBezTo>
                      <a:pt x="543" y="239"/>
                      <a:pt x="530" y="289"/>
                      <a:pt x="530" y="338"/>
                    </a:cubicBezTo>
                    <a:cubicBezTo>
                      <a:pt x="538" y="353"/>
                      <a:pt x="546" y="364"/>
                      <a:pt x="556" y="364"/>
                    </a:cubicBezTo>
                    <a:cubicBezTo>
                      <a:pt x="563" y="364"/>
                      <a:pt x="570" y="360"/>
                      <a:pt x="580" y="350"/>
                    </a:cubicBezTo>
                    <a:cubicBezTo>
                      <a:pt x="597" y="333"/>
                      <a:pt x="680" y="310"/>
                      <a:pt x="724" y="310"/>
                    </a:cubicBezTo>
                    <a:cubicBezTo>
                      <a:pt x="744" y="310"/>
                      <a:pt x="756" y="314"/>
                      <a:pt x="752" y="326"/>
                    </a:cubicBezTo>
                    <a:cubicBezTo>
                      <a:pt x="752" y="350"/>
                      <a:pt x="740" y="412"/>
                      <a:pt x="691" y="424"/>
                    </a:cubicBezTo>
                    <a:cubicBezTo>
                      <a:pt x="629" y="436"/>
                      <a:pt x="604" y="486"/>
                      <a:pt x="604" y="547"/>
                    </a:cubicBezTo>
                    <a:cubicBezTo>
                      <a:pt x="604" y="597"/>
                      <a:pt x="654" y="609"/>
                      <a:pt x="703" y="646"/>
                    </a:cubicBezTo>
                    <a:cubicBezTo>
                      <a:pt x="746" y="678"/>
                      <a:pt x="807" y="710"/>
                      <a:pt x="790" y="710"/>
                    </a:cubicBezTo>
                    <a:cubicBezTo>
                      <a:pt x="788" y="710"/>
                      <a:pt x="783" y="709"/>
                      <a:pt x="777" y="708"/>
                    </a:cubicBezTo>
                    <a:cubicBezTo>
                      <a:pt x="741" y="693"/>
                      <a:pt x="705" y="687"/>
                      <a:pt x="669" y="687"/>
                    </a:cubicBezTo>
                    <a:cubicBezTo>
                      <a:pt x="643" y="687"/>
                      <a:pt x="618" y="690"/>
                      <a:pt x="592" y="695"/>
                    </a:cubicBezTo>
                    <a:cubicBezTo>
                      <a:pt x="567" y="708"/>
                      <a:pt x="552" y="714"/>
                      <a:pt x="538" y="714"/>
                    </a:cubicBezTo>
                    <a:cubicBezTo>
                      <a:pt x="524" y="714"/>
                      <a:pt x="512" y="708"/>
                      <a:pt x="493" y="695"/>
                    </a:cubicBezTo>
                    <a:cubicBezTo>
                      <a:pt x="457" y="671"/>
                      <a:pt x="407" y="658"/>
                      <a:pt x="469" y="658"/>
                    </a:cubicBezTo>
                    <a:cubicBezTo>
                      <a:pt x="518" y="646"/>
                      <a:pt x="481" y="621"/>
                      <a:pt x="493" y="572"/>
                    </a:cubicBezTo>
                    <a:cubicBezTo>
                      <a:pt x="493" y="535"/>
                      <a:pt x="518" y="510"/>
                      <a:pt x="493" y="486"/>
                    </a:cubicBezTo>
                    <a:cubicBezTo>
                      <a:pt x="490" y="479"/>
                      <a:pt x="488" y="476"/>
                      <a:pt x="485" y="476"/>
                    </a:cubicBezTo>
                    <a:cubicBezTo>
                      <a:pt x="478" y="476"/>
                      <a:pt x="471" y="496"/>
                      <a:pt x="444" y="523"/>
                    </a:cubicBezTo>
                    <a:cubicBezTo>
                      <a:pt x="407" y="560"/>
                      <a:pt x="407" y="597"/>
                      <a:pt x="395" y="609"/>
                    </a:cubicBezTo>
                    <a:cubicBezTo>
                      <a:pt x="391" y="613"/>
                      <a:pt x="387" y="614"/>
                      <a:pt x="382" y="614"/>
                    </a:cubicBezTo>
                    <a:cubicBezTo>
                      <a:pt x="373" y="614"/>
                      <a:pt x="362" y="609"/>
                      <a:pt x="346" y="609"/>
                    </a:cubicBezTo>
                    <a:cubicBezTo>
                      <a:pt x="321" y="597"/>
                      <a:pt x="296" y="584"/>
                      <a:pt x="259" y="584"/>
                    </a:cubicBezTo>
                    <a:cubicBezTo>
                      <a:pt x="232" y="584"/>
                      <a:pt x="190" y="564"/>
                      <a:pt x="161" y="564"/>
                    </a:cubicBezTo>
                    <a:cubicBezTo>
                      <a:pt x="151" y="564"/>
                      <a:pt x="142" y="566"/>
                      <a:pt x="136" y="572"/>
                    </a:cubicBezTo>
                    <a:cubicBezTo>
                      <a:pt x="112" y="584"/>
                      <a:pt x="1" y="671"/>
                      <a:pt x="50" y="671"/>
                    </a:cubicBezTo>
                    <a:cubicBezTo>
                      <a:pt x="80" y="671"/>
                      <a:pt x="111" y="612"/>
                      <a:pt x="134" y="612"/>
                    </a:cubicBezTo>
                    <a:cubicBezTo>
                      <a:pt x="139" y="612"/>
                      <a:pt x="144" y="615"/>
                      <a:pt x="148" y="621"/>
                    </a:cubicBezTo>
                    <a:cubicBezTo>
                      <a:pt x="157" y="638"/>
                      <a:pt x="160" y="667"/>
                      <a:pt x="173" y="667"/>
                    </a:cubicBezTo>
                    <a:cubicBezTo>
                      <a:pt x="178" y="667"/>
                      <a:pt x="186" y="661"/>
                      <a:pt x="198" y="646"/>
                    </a:cubicBezTo>
                    <a:cubicBezTo>
                      <a:pt x="206" y="633"/>
                      <a:pt x="215" y="628"/>
                      <a:pt x="223" y="628"/>
                    </a:cubicBezTo>
                    <a:cubicBezTo>
                      <a:pt x="238" y="628"/>
                      <a:pt x="251" y="646"/>
                      <a:pt x="259" y="671"/>
                    </a:cubicBezTo>
                    <a:cubicBezTo>
                      <a:pt x="284" y="695"/>
                      <a:pt x="358" y="695"/>
                      <a:pt x="309" y="720"/>
                    </a:cubicBezTo>
                    <a:cubicBezTo>
                      <a:pt x="290" y="726"/>
                      <a:pt x="266" y="726"/>
                      <a:pt x="244" y="726"/>
                    </a:cubicBezTo>
                    <a:cubicBezTo>
                      <a:pt x="222" y="726"/>
                      <a:pt x="204" y="726"/>
                      <a:pt x="198" y="732"/>
                    </a:cubicBezTo>
                    <a:cubicBezTo>
                      <a:pt x="186" y="755"/>
                      <a:pt x="164" y="820"/>
                      <a:pt x="220" y="820"/>
                    </a:cubicBezTo>
                    <a:cubicBezTo>
                      <a:pt x="224" y="820"/>
                      <a:pt x="229" y="819"/>
                      <a:pt x="235" y="818"/>
                    </a:cubicBezTo>
                    <a:cubicBezTo>
                      <a:pt x="271" y="804"/>
                      <a:pt x="286" y="785"/>
                      <a:pt x="305" y="785"/>
                    </a:cubicBezTo>
                    <a:cubicBezTo>
                      <a:pt x="318" y="785"/>
                      <a:pt x="333" y="793"/>
                      <a:pt x="358" y="818"/>
                    </a:cubicBezTo>
                    <a:cubicBezTo>
                      <a:pt x="420" y="880"/>
                      <a:pt x="444" y="868"/>
                      <a:pt x="395" y="880"/>
                    </a:cubicBezTo>
                    <a:cubicBezTo>
                      <a:pt x="346" y="880"/>
                      <a:pt x="346" y="917"/>
                      <a:pt x="395" y="917"/>
                    </a:cubicBezTo>
                    <a:cubicBezTo>
                      <a:pt x="417" y="924"/>
                      <a:pt x="458" y="936"/>
                      <a:pt x="489" y="936"/>
                    </a:cubicBezTo>
                    <a:cubicBezTo>
                      <a:pt x="509" y="936"/>
                      <a:pt x="526" y="931"/>
                      <a:pt x="530" y="917"/>
                    </a:cubicBezTo>
                    <a:cubicBezTo>
                      <a:pt x="530" y="895"/>
                      <a:pt x="539" y="877"/>
                      <a:pt x="557" y="877"/>
                    </a:cubicBezTo>
                    <a:cubicBezTo>
                      <a:pt x="569" y="877"/>
                      <a:pt x="585" y="885"/>
                      <a:pt x="604" y="905"/>
                    </a:cubicBezTo>
                    <a:cubicBezTo>
                      <a:pt x="629" y="942"/>
                      <a:pt x="654" y="991"/>
                      <a:pt x="678" y="1040"/>
                    </a:cubicBezTo>
                    <a:cubicBezTo>
                      <a:pt x="699" y="1071"/>
                      <a:pt x="811" y="1151"/>
                      <a:pt x="829" y="1151"/>
                    </a:cubicBezTo>
                    <a:cubicBezTo>
                      <a:pt x="833" y="1151"/>
                      <a:pt x="833" y="1147"/>
                      <a:pt x="826" y="1139"/>
                    </a:cubicBezTo>
                    <a:cubicBezTo>
                      <a:pt x="806" y="1098"/>
                      <a:pt x="777" y="1074"/>
                      <a:pt x="796" y="1074"/>
                    </a:cubicBezTo>
                    <a:cubicBezTo>
                      <a:pt x="799" y="1074"/>
                      <a:pt x="805" y="1075"/>
                      <a:pt x="814" y="1077"/>
                    </a:cubicBezTo>
                    <a:cubicBezTo>
                      <a:pt x="844" y="1087"/>
                      <a:pt x="1048" y="1238"/>
                      <a:pt x="1094" y="1238"/>
                    </a:cubicBezTo>
                    <a:cubicBezTo>
                      <a:pt x="1104" y="1238"/>
                      <a:pt x="1106" y="1231"/>
                      <a:pt x="1097" y="1213"/>
                    </a:cubicBezTo>
                    <a:cubicBezTo>
                      <a:pt x="1048" y="1114"/>
                      <a:pt x="900" y="979"/>
                      <a:pt x="962" y="979"/>
                    </a:cubicBezTo>
                    <a:cubicBezTo>
                      <a:pt x="1023" y="979"/>
                      <a:pt x="1183" y="1028"/>
                      <a:pt x="1257" y="1028"/>
                    </a:cubicBezTo>
                    <a:cubicBezTo>
                      <a:pt x="1319" y="1028"/>
                      <a:pt x="1381" y="1016"/>
                      <a:pt x="1442" y="991"/>
                    </a:cubicBezTo>
                    <a:lnTo>
                      <a:pt x="1467" y="991"/>
                    </a:lnTo>
                    <a:cubicBezTo>
                      <a:pt x="1504" y="966"/>
                      <a:pt x="1565" y="942"/>
                      <a:pt x="1615" y="942"/>
                    </a:cubicBezTo>
                    <a:cubicBezTo>
                      <a:pt x="1676" y="929"/>
                      <a:pt x="1861" y="831"/>
                      <a:pt x="1750" y="831"/>
                    </a:cubicBezTo>
                    <a:cubicBezTo>
                      <a:pt x="1627" y="831"/>
                      <a:pt x="1504" y="781"/>
                      <a:pt x="1430" y="695"/>
                    </a:cubicBezTo>
                    <a:cubicBezTo>
                      <a:pt x="1294" y="572"/>
                      <a:pt x="1134" y="363"/>
                      <a:pt x="1060" y="326"/>
                    </a:cubicBezTo>
                    <a:cubicBezTo>
                      <a:pt x="999" y="276"/>
                      <a:pt x="949" y="276"/>
                      <a:pt x="974" y="252"/>
                    </a:cubicBezTo>
                    <a:cubicBezTo>
                      <a:pt x="1011" y="215"/>
                      <a:pt x="1060" y="227"/>
                      <a:pt x="1023" y="178"/>
                    </a:cubicBezTo>
                    <a:cubicBezTo>
                      <a:pt x="986" y="128"/>
                      <a:pt x="974" y="128"/>
                      <a:pt x="949" y="91"/>
                    </a:cubicBezTo>
                    <a:cubicBezTo>
                      <a:pt x="912" y="67"/>
                      <a:pt x="875" y="42"/>
                      <a:pt x="838" y="42"/>
                    </a:cubicBezTo>
                    <a:cubicBezTo>
                      <a:pt x="783" y="42"/>
                      <a:pt x="776" y="1"/>
                      <a:pt x="7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2514225" y="4416925"/>
                <a:ext cx="794450" cy="1036075"/>
              </a:xfrm>
              <a:custGeom>
                <a:rect b="b" l="l" r="r" t="t"/>
                <a:pathLst>
                  <a:path extrusionOk="0" h="41443" w="31778">
                    <a:moveTo>
                      <a:pt x="11520" y="2406"/>
                    </a:moveTo>
                    <a:cubicBezTo>
                      <a:pt x="11577" y="2406"/>
                      <a:pt x="11622" y="2422"/>
                      <a:pt x="11644" y="2452"/>
                    </a:cubicBezTo>
                    <a:cubicBezTo>
                      <a:pt x="11681" y="2501"/>
                      <a:pt x="11583" y="2538"/>
                      <a:pt x="11521" y="2588"/>
                    </a:cubicBezTo>
                    <a:cubicBezTo>
                      <a:pt x="11447" y="2625"/>
                      <a:pt x="11460" y="2600"/>
                      <a:pt x="11447" y="2674"/>
                    </a:cubicBezTo>
                    <a:cubicBezTo>
                      <a:pt x="11442" y="2700"/>
                      <a:pt x="11510" y="2708"/>
                      <a:pt x="11594" y="2708"/>
                    </a:cubicBezTo>
                    <a:cubicBezTo>
                      <a:pt x="11706" y="2708"/>
                      <a:pt x="11845" y="2693"/>
                      <a:pt x="11866" y="2686"/>
                    </a:cubicBezTo>
                    <a:cubicBezTo>
                      <a:pt x="11896" y="2686"/>
                      <a:pt x="11967" y="2565"/>
                      <a:pt x="12018" y="2565"/>
                    </a:cubicBezTo>
                    <a:cubicBezTo>
                      <a:pt x="12031" y="2565"/>
                      <a:pt x="12042" y="2571"/>
                      <a:pt x="12051" y="2588"/>
                    </a:cubicBezTo>
                    <a:cubicBezTo>
                      <a:pt x="12076" y="2637"/>
                      <a:pt x="11903" y="2957"/>
                      <a:pt x="11805" y="2982"/>
                    </a:cubicBezTo>
                    <a:lnTo>
                      <a:pt x="11805" y="2970"/>
                    </a:lnTo>
                    <a:cubicBezTo>
                      <a:pt x="11780" y="2976"/>
                      <a:pt x="11763" y="2978"/>
                      <a:pt x="11750" y="2978"/>
                    </a:cubicBezTo>
                    <a:cubicBezTo>
                      <a:pt x="11711" y="2978"/>
                      <a:pt x="11709" y="2957"/>
                      <a:pt x="11644" y="2957"/>
                    </a:cubicBezTo>
                    <a:cubicBezTo>
                      <a:pt x="11558" y="2970"/>
                      <a:pt x="11558" y="2982"/>
                      <a:pt x="11521" y="3043"/>
                    </a:cubicBezTo>
                    <a:cubicBezTo>
                      <a:pt x="11484" y="3117"/>
                      <a:pt x="11570" y="3105"/>
                      <a:pt x="11607" y="3142"/>
                    </a:cubicBezTo>
                    <a:cubicBezTo>
                      <a:pt x="11632" y="3167"/>
                      <a:pt x="11632" y="3173"/>
                      <a:pt x="11617" y="3173"/>
                    </a:cubicBezTo>
                    <a:cubicBezTo>
                      <a:pt x="11601" y="3173"/>
                      <a:pt x="11570" y="3167"/>
                      <a:pt x="11533" y="3167"/>
                    </a:cubicBezTo>
                    <a:cubicBezTo>
                      <a:pt x="11447" y="3167"/>
                      <a:pt x="11349" y="3265"/>
                      <a:pt x="11287" y="3327"/>
                    </a:cubicBezTo>
                    <a:cubicBezTo>
                      <a:pt x="11268" y="3346"/>
                      <a:pt x="11253" y="3353"/>
                      <a:pt x="11242" y="3353"/>
                    </a:cubicBezTo>
                    <a:cubicBezTo>
                      <a:pt x="11217" y="3353"/>
                      <a:pt x="11216" y="3316"/>
                      <a:pt x="11250" y="3290"/>
                    </a:cubicBezTo>
                    <a:cubicBezTo>
                      <a:pt x="11287" y="3253"/>
                      <a:pt x="11398" y="3105"/>
                      <a:pt x="11373" y="3056"/>
                    </a:cubicBezTo>
                    <a:cubicBezTo>
                      <a:pt x="11366" y="3049"/>
                      <a:pt x="11356" y="3046"/>
                      <a:pt x="11345" y="3046"/>
                    </a:cubicBezTo>
                    <a:cubicBezTo>
                      <a:pt x="11295" y="3046"/>
                      <a:pt x="11209" y="3100"/>
                      <a:pt x="11139" y="3130"/>
                    </a:cubicBezTo>
                    <a:cubicBezTo>
                      <a:pt x="11053" y="3154"/>
                      <a:pt x="11090" y="3228"/>
                      <a:pt x="11065" y="3278"/>
                    </a:cubicBezTo>
                    <a:cubicBezTo>
                      <a:pt x="11052" y="3295"/>
                      <a:pt x="11024" y="3301"/>
                      <a:pt x="10987" y="3301"/>
                    </a:cubicBezTo>
                    <a:cubicBezTo>
                      <a:pt x="10916" y="3301"/>
                      <a:pt x="10817" y="3277"/>
                      <a:pt x="10745" y="3253"/>
                    </a:cubicBezTo>
                    <a:cubicBezTo>
                      <a:pt x="10634" y="3228"/>
                      <a:pt x="10708" y="3216"/>
                      <a:pt x="10770" y="3216"/>
                    </a:cubicBezTo>
                    <a:cubicBezTo>
                      <a:pt x="10776" y="3217"/>
                      <a:pt x="10782" y="3218"/>
                      <a:pt x="10788" y="3218"/>
                    </a:cubicBezTo>
                    <a:cubicBezTo>
                      <a:pt x="10836" y="3218"/>
                      <a:pt x="10856" y="3174"/>
                      <a:pt x="10856" y="3130"/>
                    </a:cubicBezTo>
                    <a:cubicBezTo>
                      <a:pt x="10856" y="3080"/>
                      <a:pt x="10917" y="3031"/>
                      <a:pt x="10954" y="2982"/>
                    </a:cubicBezTo>
                    <a:cubicBezTo>
                      <a:pt x="10991" y="2945"/>
                      <a:pt x="10905" y="2896"/>
                      <a:pt x="10893" y="2859"/>
                    </a:cubicBezTo>
                    <a:cubicBezTo>
                      <a:pt x="10886" y="2849"/>
                      <a:pt x="10895" y="2845"/>
                      <a:pt x="10913" y="2845"/>
                    </a:cubicBezTo>
                    <a:cubicBezTo>
                      <a:pt x="10961" y="2845"/>
                      <a:pt x="11073" y="2871"/>
                      <a:pt x="11127" y="2871"/>
                    </a:cubicBezTo>
                    <a:cubicBezTo>
                      <a:pt x="11188" y="2871"/>
                      <a:pt x="11102" y="2797"/>
                      <a:pt x="10991" y="2760"/>
                    </a:cubicBezTo>
                    <a:cubicBezTo>
                      <a:pt x="10967" y="2752"/>
                      <a:pt x="10941" y="2748"/>
                      <a:pt x="10915" y="2748"/>
                    </a:cubicBezTo>
                    <a:cubicBezTo>
                      <a:pt x="10863" y="2748"/>
                      <a:pt x="10811" y="2764"/>
                      <a:pt x="10770" y="2797"/>
                    </a:cubicBezTo>
                    <a:cubicBezTo>
                      <a:pt x="10714" y="2803"/>
                      <a:pt x="10656" y="2806"/>
                      <a:pt x="10597" y="2806"/>
                    </a:cubicBezTo>
                    <a:cubicBezTo>
                      <a:pt x="10539" y="2806"/>
                      <a:pt x="10480" y="2803"/>
                      <a:pt x="10425" y="2797"/>
                    </a:cubicBezTo>
                    <a:cubicBezTo>
                      <a:pt x="10338" y="2797"/>
                      <a:pt x="10388" y="2822"/>
                      <a:pt x="10314" y="2859"/>
                    </a:cubicBezTo>
                    <a:cubicBezTo>
                      <a:pt x="10303" y="2867"/>
                      <a:pt x="10295" y="2871"/>
                      <a:pt x="10290" y="2871"/>
                    </a:cubicBezTo>
                    <a:cubicBezTo>
                      <a:pt x="10265" y="2871"/>
                      <a:pt x="10293" y="2791"/>
                      <a:pt x="10314" y="2760"/>
                    </a:cubicBezTo>
                    <a:cubicBezTo>
                      <a:pt x="10330" y="2727"/>
                      <a:pt x="10363" y="2722"/>
                      <a:pt x="10412" y="2722"/>
                    </a:cubicBezTo>
                    <a:cubicBezTo>
                      <a:pt x="10437" y="2722"/>
                      <a:pt x="10466" y="2723"/>
                      <a:pt x="10498" y="2723"/>
                    </a:cubicBezTo>
                    <a:cubicBezTo>
                      <a:pt x="10597" y="2711"/>
                      <a:pt x="10609" y="2662"/>
                      <a:pt x="10720" y="2625"/>
                    </a:cubicBezTo>
                    <a:cubicBezTo>
                      <a:pt x="10794" y="2600"/>
                      <a:pt x="10868" y="2575"/>
                      <a:pt x="10954" y="2563"/>
                    </a:cubicBezTo>
                    <a:cubicBezTo>
                      <a:pt x="11102" y="2526"/>
                      <a:pt x="11250" y="2489"/>
                      <a:pt x="11398" y="2427"/>
                    </a:cubicBezTo>
                    <a:cubicBezTo>
                      <a:pt x="11442" y="2413"/>
                      <a:pt x="11483" y="2406"/>
                      <a:pt x="11520" y="2406"/>
                    </a:cubicBezTo>
                    <a:close/>
                    <a:moveTo>
                      <a:pt x="13827" y="4223"/>
                    </a:moveTo>
                    <a:cubicBezTo>
                      <a:pt x="13929" y="4223"/>
                      <a:pt x="14029" y="4247"/>
                      <a:pt x="14121" y="4288"/>
                    </a:cubicBezTo>
                    <a:cubicBezTo>
                      <a:pt x="14158" y="4313"/>
                      <a:pt x="14035" y="4313"/>
                      <a:pt x="13985" y="4313"/>
                    </a:cubicBezTo>
                    <a:cubicBezTo>
                      <a:pt x="13948" y="4306"/>
                      <a:pt x="13911" y="4303"/>
                      <a:pt x="13876" y="4303"/>
                    </a:cubicBezTo>
                    <a:cubicBezTo>
                      <a:pt x="13841" y="4303"/>
                      <a:pt x="13807" y="4306"/>
                      <a:pt x="13776" y="4313"/>
                    </a:cubicBezTo>
                    <a:cubicBezTo>
                      <a:pt x="13727" y="4337"/>
                      <a:pt x="13899" y="4337"/>
                      <a:pt x="13899" y="4362"/>
                    </a:cubicBezTo>
                    <a:cubicBezTo>
                      <a:pt x="13899" y="4399"/>
                      <a:pt x="13776" y="4448"/>
                      <a:pt x="13677" y="4460"/>
                    </a:cubicBezTo>
                    <a:cubicBezTo>
                      <a:pt x="13603" y="4473"/>
                      <a:pt x="13542" y="4497"/>
                      <a:pt x="13493" y="4559"/>
                    </a:cubicBezTo>
                    <a:cubicBezTo>
                      <a:pt x="13443" y="4596"/>
                      <a:pt x="13419" y="4658"/>
                      <a:pt x="13357" y="4670"/>
                    </a:cubicBezTo>
                    <a:cubicBezTo>
                      <a:pt x="13348" y="4672"/>
                      <a:pt x="13340" y="4672"/>
                      <a:pt x="13333" y="4672"/>
                    </a:cubicBezTo>
                    <a:cubicBezTo>
                      <a:pt x="13306" y="4672"/>
                      <a:pt x="13296" y="4661"/>
                      <a:pt x="13282" y="4661"/>
                    </a:cubicBezTo>
                    <a:cubicBezTo>
                      <a:pt x="13275" y="4661"/>
                      <a:pt x="13268" y="4663"/>
                      <a:pt x="13258" y="4670"/>
                    </a:cubicBezTo>
                    <a:cubicBezTo>
                      <a:pt x="13221" y="4682"/>
                      <a:pt x="13234" y="4719"/>
                      <a:pt x="13258" y="4731"/>
                    </a:cubicBezTo>
                    <a:cubicBezTo>
                      <a:pt x="13283" y="4731"/>
                      <a:pt x="13382" y="4768"/>
                      <a:pt x="13320" y="4818"/>
                    </a:cubicBezTo>
                    <a:cubicBezTo>
                      <a:pt x="13246" y="4879"/>
                      <a:pt x="13172" y="4867"/>
                      <a:pt x="13061" y="4892"/>
                    </a:cubicBezTo>
                    <a:cubicBezTo>
                      <a:pt x="12950" y="4916"/>
                      <a:pt x="13012" y="4929"/>
                      <a:pt x="13000" y="5003"/>
                    </a:cubicBezTo>
                    <a:cubicBezTo>
                      <a:pt x="13000" y="5064"/>
                      <a:pt x="12876" y="5113"/>
                      <a:pt x="12741" y="5138"/>
                    </a:cubicBezTo>
                    <a:cubicBezTo>
                      <a:pt x="12700" y="5146"/>
                      <a:pt x="12658" y="5150"/>
                      <a:pt x="12615" y="5150"/>
                    </a:cubicBezTo>
                    <a:cubicBezTo>
                      <a:pt x="12518" y="5150"/>
                      <a:pt x="12420" y="5128"/>
                      <a:pt x="12334" y="5076"/>
                    </a:cubicBezTo>
                    <a:cubicBezTo>
                      <a:pt x="12270" y="5001"/>
                      <a:pt x="12196" y="4963"/>
                      <a:pt x="12219" y="4963"/>
                    </a:cubicBezTo>
                    <a:cubicBezTo>
                      <a:pt x="12223" y="4963"/>
                      <a:pt x="12228" y="4964"/>
                      <a:pt x="12236" y="4966"/>
                    </a:cubicBezTo>
                    <a:cubicBezTo>
                      <a:pt x="12241" y="4967"/>
                      <a:pt x="12245" y="4967"/>
                      <a:pt x="12249" y="4967"/>
                    </a:cubicBezTo>
                    <a:cubicBezTo>
                      <a:pt x="12287" y="4967"/>
                      <a:pt x="12301" y="4931"/>
                      <a:pt x="12359" y="4931"/>
                    </a:cubicBezTo>
                    <a:cubicBezTo>
                      <a:pt x="12376" y="4931"/>
                      <a:pt x="12396" y="4933"/>
                      <a:pt x="12421" y="4941"/>
                    </a:cubicBezTo>
                    <a:cubicBezTo>
                      <a:pt x="12438" y="4949"/>
                      <a:pt x="12452" y="4952"/>
                      <a:pt x="12463" y="4952"/>
                    </a:cubicBezTo>
                    <a:cubicBezTo>
                      <a:pt x="12522" y="4952"/>
                      <a:pt x="12500" y="4855"/>
                      <a:pt x="12531" y="4793"/>
                    </a:cubicBezTo>
                    <a:cubicBezTo>
                      <a:pt x="12581" y="4719"/>
                      <a:pt x="12667" y="4744"/>
                      <a:pt x="12729" y="4707"/>
                    </a:cubicBezTo>
                    <a:cubicBezTo>
                      <a:pt x="12790" y="4682"/>
                      <a:pt x="12704" y="4608"/>
                      <a:pt x="12630" y="4584"/>
                    </a:cubicBezTo>
                    <a:cubicBezTo>
                      <a:pt x="12556" y="4547"/>
                      <a:pt x="12581" y="4522"/>
                      <a:pt x="12581" y="4460"/>
                    </a:cubicBezTo>
                    <a:cubicBezTo>
                      <a:pt x="12581" y="4411"/>
                      <a:pt x="12581" y="4436"/>
                      <a:pt x="12519" y="4423"/>
                    </a:cubicBezTo>
                    <a:cubicBezTo>
                      <a:pt x="12476" y="4413"/>
                      <a:pt x="12452" y="4345"/>
                      <a:pt x="12496" y="4345"/>
                    </a:cubicBezTo>
                    <a:cubicBezTo>
                      <a:pt x="12502" y="4345"/>
                      <a:pt x="12510" y="4346"/>
                      <a:pt x="12519" y="4350"/>
                    </a:cubicBezTo>
                    <a:cubicBezTo>
                      <a:pt x="12605" y="4374"/>
                      <a:pt x="12778" y="4448"/>
                      <a:pt x="12852" y="4473"/>
                    </a:cubicBezTo>
                    <a:cubicBezTo>
                      <a:pt x="12913" y="4497"/>
                      <a:pt x="12950" y="4547"/>
                      <a:pt x="13000" y="4596"/>
                    </a:cubicBezTo>
                    <a:cubicBezTo>
                      <a:pt x="13012" y="4605"/>
                      <a:pt x="13035" y="4609"/>
                      <a:pt x="13064" y="4609"/>
                    </a:cubicBezTo>
                    <a:cubicBezTo>
                      <a:pt x="13150" y="4609"/>
                      <a:pt x="13286" y="4574"/>
                      <a:pt x="13332" y="4547"/>
                    </a:cubicBezTo>
                    <a:cubicBezTo>
                      <a:pt x="13394" y="4510"/>
                      <a:pt x="13456" y="4460"/>
                      <a:pt x="13493" y="4399"/>
                    </a:cubicBezTo>
                    <a:cubicBezTo>
                      <a:pt x="13566" y="4313"/>
                      <a:pt x="13665" y="4251"/>
                      <a:pt x="13764" y="4226"/>
                    </a:cubicBezTo>
                    <a:cubicBezTo>
                      <a:pt x="13785" y="4224"/>
                      <a:pt x="13806" y="4223"/>
                      <a:pt x="13827" y="4223"/>
                    </a:cubicBezTo>
                    <a:close/>
                    <a:moveTo>
                      <a:pt x="16544" y="7899"/>
                    </a:moveTo>
                    <a:cubicBezTo>
                      <a:pt x="16575" y="7899"/>
                      <a:pt x="16628" y="7948"/>
                      <a:pt x="16696" y="7997"/>
                    </a:cubicBezTo>
                    <a:cubicBezTo>
                      <a:pt x="16795" y="8046"/>
                      <a:pt x="16782" y="8108"/>
                      <a:pt x="16807" y="8145"/>
                    </a:cubicBezTo>
                    <a:cubicBezTo>
                      <a:pt x="16844" y="8194"/>
                      <a:pt x="16856" y="8305"/>
                      <a:pt x="16881" y="8354"/>
                    </a:cubicBezTo>
                    <a:cubicBezTo>
                      <a:pt x="16930" y="8416"/>
                      <a:pt x="16955" y="8502"/>
                      <a:pt x="16943" y="8576"/>
                    </a:cubicBezTo>
                    <a:cubicBezTo>
                      <a:pt x="16930" y="8687"/>
                      <a:pt x="17029" y="8625"/>
                      <a:pt x="17029" y="8699"/>
                    </a:cubicBezTo>
                    <a:cubicBezTo>
                      <a:pt x="17029" y="8871"/>
                      <a:pt x="17066" y="8773"/>
                      <a:pt x="17103" y="8884"/>
                    </a:cubicBezTo>
                    <a:cubicBezTo>
                      <a:pt x="17127" y="8982"/>
                      <a:pt x="17103" y="9093"/>
                      <a:pt x="17066" y="9180"/>
                    </a:cubicBezTo>
                    <a:cubicBezTo>
                      <a:pt x="17057" y="9198"/>
                      <a:pt x="17048" y="9205"/>
                      <a:pt x="17039" y="9205"/>
                    </a:cubicBezTo>
                    <a:cubicBezTo>
                      <a:pt x="17011" y="9205"/>
                      <a:pt x="16983" y="9131"/>
                      <a:pt x="16955" y="9056"/>
                    </a:cubicBezTo>
                    <a:cubicBezTo>
                      <a:pt x="16918" y="8958"/>
                      <a:pt x="17016" y="8871"/>
                      <a:pt x="17016" y="8798"/>
                    </a:cubicBezTo>
                    <a:cubicBezTo>
                      <a:pt x="17016" y="8755"/>
                      <a:pt x="17005" y="8736"/>
                      <a:pt x="16990" y="8736"/>
                    </a:cubicBezTo>
                    <a:cubicBezTo>
                      <a:pt x="16983" y="8736"/>
                      <a:pt x="16975" y="8740"/>
                      <a:pt x="16967" y="8748"/>
                    </a:cubicBezTo>
                    <a:cubicBezTo>
                      <a:pt x="16946" y="8770"/>
                      <a:pt x="16929" y="8799"/>
                      <a:pt x="16918" y="8799"/>
                    </a:cubicBezTo>
                    <a:cubicBezTo>
                      <a:pt x="16910" y="8799"/>
                      <a:pt x="16906" y="8783"/>
                      <a:pt x="16906" y="8736"/>
                    </a:cubicBezTo>
                    <a:cubicBezTo>
                      <a:pt x="16906" y="8637"/>
                      <a:pt x="16881" y="8650"/>
                      <a:pt x="16819" y="8588"/>
                    </a:cubicBezTo>
                    <a:cubicBezTo>
                      <a:pt x="16809" y="8575"/>
                      <a:pt x="16802" y="8570"/>
                      <a:pt x="16798" y="8570"/>
                    </a:cubicBezTo>
                    <a:cubicBezTo>
                      <a:pt x="16783" y="8570"/>
                      <a:pt x="16802" y="8643"/>
                      <a:pt x="16782" y="8662"/>
                    </a:cubicBezTo>
                    <a:cubicBezTo>
                      <a:pt x="16781" y="8662"/>
                      <a:pt x="16780" y="8662"/>
                      <a:pt x="16779" y="8662"/>
                    </a:cubicBezTo>
                    <a:cubicBezTo>
                      <a:pt x="16739" y="8662"/>
                      <a:pt x="16608" y="8438"/>
                      <a:pt x="16524" y="8366"/>
                    </a:cubicBezTo>
                    <a:lnTo>
                      <a:pt x="16524" y="8354"/>
                    </a:lnTo>
                    <a:cubicBezTo>
                      <a:pt x="16450" y="8280"/>
                      <a:pt x="16524" y="8280"/>
                      <a:pt x="16573" y="8243"/>
                    </a:cubicBezTo>
                    <a:cubicBezTo>
                      <a:pt x="16602" y="8221"/>
                      <a:pt x="16588" y="8216"/>
                      <a:pt x="16558" y="8216"/>
                    </a:cubicBezTo>
                    <a:cubicBezTo>
                      <a:pt x="16538" y="8216"/>
                      <a:pt x="16511" y="8218"/>
                      <a:pt x="16487" y="8218"/>
                    </a:cubicBezTo>
                    <a:cubicBezTo>
                      <a:pt x="16437" y="8218"/>
                      <a:pt x="16450" y="8095"/>
                      <a:pt x="16474" y="8046"/>
                    </a:cubicBezTo>
                    <a:cubicBezTo>
                      <a:pt x="16499" y="7997"/>
                      <a:pt x="16487" y="7947"/>
                      <a:pt x="16524" y="7910"/>
                    </a:cubicBezTo>
                    <a:cubicBezTo>
                      <a:pt x="16529" y="7903"/>
                      <a:pt x="16536" y="7899"/>
                      <a:pt x="16544" y="7899"/>
                    </a:cubicBezTo>
                    <a:close/>
                    <a:moveTo>
                      <a:pt x="21750" y="11406"/>
                    </a:moveTo>
                    <a:cubicBezTo>
                      <a:pt x="21757" y="11406"/>
                      <a:pt x="21764" y="11407"/>
                      <a:pt x="21773" y="11410"/>
                    </a:cubicBezTo>
                    <a:cubicBezTo>
                      <a:pt x="21797" y="11422"/>
                      <a:pt x="21834" y="11447"/>
                      <a:pt x="21846" y="11471"/>
                    </a:cubicBezTo>
                    <a:cubicBezTo>
                      <a:pt x="21859" y="11508"/>
                      <a:pt x="21871" y="11533"/>
                      <a:pt x="21871" y="11570"/>
                    </a:cubicBezTo>
                    <a:cubicBezTo>
                      <a:pt x="21846" y="11644"/>
                      <a:pt x="21809" y="11693"/>
                      <a:pt x="21748" y="11730"/>
                    </a:cubicBezTo>
                    <a:cubicBezTo>
                      <a:pt x="21705" y="11736"/>
                      <a:pt x="21659" y="11739"/>
                      <a:pt x="21612" y="11739"/>
                    </a:cubicBezTo>
                    <a:cubicBezTo>
                      <a:pt x="21566" y="11739"/>
                      <a:pt x="21520" y="11736"/>
                      <a:pt x="21477" y="11730"/>
                    </a:cubicBezTo>
                    <a:cubicBezTo>
                      <a:pt x="21462" y="11724"/>
                      <a:pt x="21445" y="11722"/>
                      <a:pt x="21425" y="11722"/>
                    </a:cubicBezTo>
                    <a:cubicBezTo>
                      <a:pt x="21361" y="11722"/>
                      <a:pt x="21275" y="11748"/>
                      <a:pt x="21218" y="11767"/>
                    </a:cubicBezTo>
                    <a:lnTo>
                      <a:pt x="21181" y="11767"/>
                    </a:lnTo>
                    <a:cubicBezTo>
                      <a:pt x="21119" y="11767"/>
                      <a:pt x="21070" y="11767"/>
                      <a:pt x="21058" y="11730"/>
                    </a:cubicBezTo>
                    <a:cubicBezTo>
                      <a:pt x="21046" y="11705"/>
                      <a:pt x="21169" y="11533"/>
                      <a:pt x="21243" y="11521"/>
                    </a:cubicBezTo>
                    <a:cubicBezTo>
                      <a:pt x="21341" y="11508"/>
                      <a:pt x="21452" y="11496"/>
                      <a:pt x="21551" y="11471"/>
                    </a:cubicBezTo>
                    <a:cubicBezTo>
                      <a:pt x="21569" y="11465"/>
                      <a:pt x="21581" y="11463"/>
                      <a:pt x="21588" y="11463"/>
                    </a:cubicBezTo>
                    <a:cubicBezTo>
                      <a:pt x="21612" y="11463"/>
                      <a:pt x="21600" y="11484"/>
                      <a:pt x="21637" y="11484"/>
                    </a:cubicBezTo>
                    <a:cubicBezTo>
                      <a:pt x="21681" y="11484"/>
                      <a:pt x="21695" y="11406"/>
                      <a:pt x="21750" y="11406"/>
                    </a:cubicBezTo>
                    <a:close/>
                    <a:moveTo>
                      <a:pt x="19080" y="9740"/>
                    </a:moveTo>
                    <a:cubicBezTo>
                      <a:pt x="19083" y="9740"/>
                      <a:pt x="19085" y="9742"/>
                      <a:pt x="19086" y="9746"/>
                    </a:cubicBezTo>
                    <a:cubicBezTo>
                      <a:pt x="19086" y="9796"/>
                      <a:pt x="19111" y="9820"/>
                      <a:pt x="19197" y="9820"/>
                    </a:cubicBezTo>
                    <a:cubicBezTo>
                      <a:pt x="19243" y="9820"/>
                      <a:pt x="19296" y="9812"/>
                      <a:pt x="19344" y="9812"/>
                    </a:cubicBezTo>
                    <a:cubicBezTo>
                      <a:pt x="19400" y="9812"/>
                      <a:pt x="19449" y="9823"/>
                      <a:pt x="19468" y="9870"/>
                    </a:cubicBezTo>
                    <a:cubicBezTo>
                      <a:pt x="19505" y="9943"/>
                      <a:pt x="19530" y="10079"/>
                      <a:pt x="19592" y="10091"/>
                    </a:cubicBezTo>
                    <a:cubicBezTo>
                      <a:pt x="19653" y="10091"/>
                      <a:pt x="19789" y="10104"/>
                      <a:pt x="19801" y="10178"/>
                    </a:cubicBezTo>
                    <a:cubicBezTo>
                      <a:pt x="19801" y="10251"/>
                      <a:pt x="19875" y="10424"/>
                      <a:pt x="19875" y="10486"/>
                    </a:cubicBezTo>
                    <a:cubicBezTo>
                      <a:pt x="19875" y="10596"/>
                      <a:pt x="19949" y="10695"/>
                      <a:pt x="20048" y="10720"/>
                    </a:cubicBezTo>
                    <a:cubicBezTo>
                      <a:pt x="20195" y="10757"/>
                      <a:pt x="20590" y="10781"/>
                      <a:pt x="20688" y="10818"/>
                    </a:cubicBezTo>
                    <a:cubicBezTo>
                      <a:pt x="20774" y="10855"/>
                      <a:pt x="20799" y="10917"/>
                      <a:pt x="20873" y="11003"/>
                    </a:cubicBezTo>
                    <a:cubicBezTo>
                      <a:pt x="20935" y="11089"/>
                      <a:pt x="21021" y="11188"/>
                      <a:pt x="20984" y="11225"/>
                    </a:cubicBezTo>
                    <a:cubicBezTo>
                      <a:pt x="20964" y="11245"/>
                      <a:pt x="20943" y="11308"/>
                      <a:pt x="20909" y="11308"/>
                    </a:cubicBezTo>
                    <a:cubicBezTo>
                      <a:pt x="20902" y="11308"/>
                      <a:pt x="20894" y="11305"/>
                      <a:pt x="20885" y="11299"/>
                    </a:cubicBezTo>
                    <a:cubicBezTo>
                      <a:pt x="20832" y="11267"/>
                      <a:pt x="20604" y="11087"/>
                      <a:pt x="20575" y="11087"/>
                    </a:cubicBezTo>
                    <a:cubicBezTo>
                      <a:pt x="20570" y="11087"/>
                      <a:pt x="20571" y="11092"/>
                      <a:pt x="20577" y="11102"/>
                    </a:cubicBezTo>
                    <a:cubicBezTo>
                      <a:pt x="20614" y="11176"/>
                      <a:pt x="20676" y="11237"/>
                      <a:pt x="20639" y="11286"/>
                    </a:cubicBezTo>
                    <a:cubicBezTo>
                      <a:pt x="20602" y="11348"/>
                      <a:pt x="20577" y="11422"/>
                      <a:pt x="20577" y="11496"/>
                    </a:cubicBezTo>
                    <a:cubicBezTo>
                      <a:pt x="20590" y="11582"/>
                      <a:pt x="20577" y="11668"/>
                      <a:pt x="20540" y="11755"/>
                    </a:cubicBezTo>
                    <a:cubicBezTo>
                      <a:pt x="20491" y="11792"/>
                      <a:pt x="20442" y="11829"/>
                      <a:pt x="20380" y="11866"/>
                    </a:cubicBezTo>
                    <a:cubicBezTo>
                      <a:pt x="20380" y="11866"/>
                      <a:pt x="20368" y="11866"/>
                      <a:pt x="20368" y="11841"/>
                    </a:cubicBezTo>
                    <a:cubicBezTo>
                      <a:pt x="20356" y="11779"/>
                      <a:pt x="20343" y="11718"/>
                      <a:pt x="20343" y="11644"/>
                    </a:cubicBezTo>
                    <a:cubicBezTo>
                      <a:pt x="20343" y="11610"/>
                      <a:pt x="20323" y="11505"/>
                      <a:pt x="20291" y="11505"/>
                    </a:cubicBezTo>
                    <a:cubicBezTo>
                      <a:pt x="20288" y="11505"/>
                      <a:pt x="20285" y="11506"/>
                      <a:pt x="20282" y="11508"/>
                    </a:cubicBezTo>
                    <a:cubicBezTo>
                      <a:pt x="20239" y="11530"/>
                      <a:pt x="20149" y="11626"/>
                      <a:pt x="20102" y="11626"/>
                    </a:cubicBezTo>
                    <a:cubicBezTo>
                      <a:pt x="20095" y="11626"/>
                      <a:pt x="20089" y="11624"/>
                      <a:pt x="20084" y="11619"/>
                    </a:cubicBezTo>
                    <a:cubicBezTo>
                      <a:pt x="20035" y="11570"/>
                      <a:pt x="19998" y="11570"/>
                      <a:pt x="20048" y="11521"/>
                    </a:cubicBezTo>
                    <a:cubicBezTo>
                      <a:pt x="20097" y="11471"/>
                      <a:pt x="20195" y="11348"/>
                      <a:pt x="20183" y="11274"/>
                    </a:cubicBezTo>
                    <a:cubicBezTo>
                      <a:pt x="20158" y="11188"/>
                      <a:pt x="20183" y="11102"/>
                      <a:pt x="20109" y="11052"/>
                    </a:cubicBezTo>
                    <a:cubicBezTo>
                      <a:pt x="20045" y="11010"/>
                      <a:pt x="19899" y="10922"/>
                      <a:pt x="19837" y="10922"/>
                    </a:cubicBezTo>
                    <a:cubicBezTo>
                      <a:pt x="19827" y="10922"/>
                      <a:pt x="19819" y="10924"/>
                      <a:pt x="19813" y="10929"/>
                    </a:cubicBezTo>
                    <a:cubicBezTo>
                      <a:pt x="19789" y="10966"/>
                      <a:pt x="19752" y="11003"/>
                      <a:pt x="19715" y="11028"/>
                    </a:cubicBezTo>
                    <a:cubicBezTo>
                      <a:pt x="19668" y="11063"/>
                      <a:pt x="19710" y="11176"/>
                      <a:pt x="19672" y="11176"/>
                    </a:cubicBezTo>
                    <a:cubicBezTo>
                      <a:pt x="19670" y="11176"/>
                      <a:pt x="19668" y="11176"/>
                      <a:pt x="19666" y="11176"/>
                    </a:cubicBezTo>
                    <a:cubicBezTo>
                      <a:pt x="19641" y="11151"/>
                      <a:pt x="19604" y="11151"/>
                      <a:pt x="19579" y="11151"/>
                    </a:cubicBezTo>
                    <a:cubicBezTo>
                      <a:pt x="19530" y="11225"/>
                      <a:pt x="19493" y="11311"/>
                      <a:pt x="19468" y="11385"/>
                    </a:cubicBezTo>
                    <a:cubicBezTo>
                      <a:pt x="19444" y="11484"/>
                      <a:pt x="19431" y="11570"/>
                      <a:pt x="19431" y="11668"/>
                    </a:cubicBezTo>
                    <a:cubicBezTo>
                      <a:pt x="19444" y="11730"/>
                      <a:pt x="19493" y="12013"/>
                      <a:pt x="19456" y="12075"/>
                    </a:cubicBezTo>
                    <a:cubicBezTo>
                      <a:pt x="19419" y="12137"/>
                      <a:pt x="19333" y="12223"/>
                      <a:pt x="19308" y="12223"/>
                    </a:cubicBezTo>
                    <a:cubicBezTo>
                      <a:pt x="19284" y="12223"/>
                      <a:pt x="19232" y="12261"/>
                      <a:pt x="19200" y="12261"/>
                    </a:cubicBezTo>
                    <a:cubicBezTo>
                      <a:pt x="19184" y="12261"/>
                      <a:pt x="19173" y="12252"/>
                      <a:pt x="19173" y="12223"/>
                    </a:cubicBezTo>
                    <a:cubicBezTo>
                      <a:pt x="19173" y="12149"/>
                      <a:pt x="19111" y="12001"/>
                      <a:pt x="19111" y="11915"/>
                    </a:cubicBezTo>
                    <a:cubicBezTo>
                      <a:pt x="19123" y="11755"/>
                      <a:pt x="19136" y="11582"/>
                      <a:pt x="19173" y="11410"/>
                    </a:cubicBezTo>
                    <a:cubicBezTo>
                      <a:pt x="19193" y="11327"/>
                      <a:pt x="19214" y="11226"/>
                      <a:pt x="19191" y="11226"/>
                    </a:cubicBezTo>
                    <a:cubicBezTo>
                      <a:pt x="19186" y="11226"/>
                      <a:pt x="19180" y="11229"/>
                      <a:pt x="19173" y="11237"/>
                    </a:cubicBezTo>
                    <a:cubicBezTo>
                      <a:pt x="19140" y="11270"/>
                      <a:pt x="19096" y="11314"/>
                      <a:pt x="19081" y="11314"/>
                    </a:cubicBezTo>
                    <a:cubicBezTo>
                      <a:pt x="19074" y="11314"/>
                      <a:pt x="19074" y="11303"/>
                      <a:pt x="19086" y="11274"/>
                    </a:cubicBezTo>
                    <a:cubicBezTo>
                      <a:pt x="19136" y="11151"/>
                      <a:pt x="19197" y="11028"/>
                      <a:pt x="19271" y="10929"/>
                    </a:cubicBezTo>
                    <a:cubicBezTo>
                      <a:pt x="19321" y="10880"/>
                      <a:pt x="19296" y="10892"/>
                      <a:pt x="19407" y="10868"/>
                    </a:cubicBezTo>
                    <a:cubicBezTo>
                      <a:pt x="19521" y="10856"/>
                      <a:pt x="19592" y="10792"/>
                      <a:pt x="19690" y="10792"/>
                    </a:cubicBezTo>
                    <a:cubicBezTo>
                      <a:pt x="19698" y="10792"/>
                      <a:pt x="19706" y="10793"/>
                      <a:pt x="19715" y="10794"/>
                    </a:cubicBezTo>
                    <a:cubicBezTo>
                      <a:pt x="19793" y="10801"/>
                      <a:pt x="19917" y="10829"/>
                      <a:pt x="19984" y="10829"/>
                    </a:cubicBezTo>
                    <a:cubicBezTo>
                      <a:pt x="20021" y="10829"/>
                      <a:pt x="20041" y="10820"/>
                      <a:pt x="20023" y="10794"/>
                    </a:cubicBezTo>
                    <a:cubicBezTo>
                      <a:pt x="19986" y="10732"/>
                      <a:pt x="19961" y="10683"/>
                      <a:pt x="19924" y="10670"/>
                    </a:cubicBezTo>
                    <a:cubicBezTo>
                      <a:pt x="19911" y="10670"/>
                      <a:pt x="19875" y="10681"/>
                      <a:pt x="19846" y="10681"/>
                    </a:cubicBezTo>
                    <a:cubicBezTo>
                      <a:pt x="19821" y="10681"/>
                      <a:pt x="19801" y="10674"/>
                      <a:pt x="19801" y="10646"/>
                    </a:cubicBezTo>
                    <a:cubicBezTo>
                      <a:pt x="19801" y="10572"/>
                      <a:pt x="19813" y="10535"/>
                      <a:pt x="19764" y="10535"/>
                    </a:cubicBezTo>
                    <a:cubicBezTo>
                      <a:pt x="19703" y="10547"/>
                      <a:pt x="19407" y="10633"/>
                      <a:pt x="19345" y="10633"/>
                    </a:cubicBezTo>
                    <a:cubicBezTo>
                      <a:pt x="19259" y="10596"/>
                      <a:pt x="19173" y="10547"/>
                      <a:pt x="19099" y="10486"/>
                    </a:cubicBezTo>
                    <a:cubicBezTo>
                      <a:pt x="19049" y="10449"/>
                      <a:pt x="18963" y="10461"/>
                      <a:pt x="18988" y="10436"/>
                    </a:cubicBezTo>
                    <a:cubicBezTo>
                      <a:pt x="19013" y="10399"/>
                      <a:pt x="19148" y="10276"/>
                      <a:pt x="19099" y="10276"/>
                    </a:cubicBezTo>
                    <a:cubicBezTo>
                      <a:pt x="19013" y="10313"/>
                      <a:pt x="18926" y="10350"/>
                      <a:pt x="18865" y="10412"/>
                    </a:cubicBezTo>
                    <a:cubicBezTo>
                      <a:pt x="18803" y="10449"/>
                      <a:pt x="18741" y="10473"/>
                      <a:pt x="18680" y="10498"/>
                    </a:cubicBezTo>
                    <a:cubicBezTo>
                      <a:pt x="18648" y="10519"/>
                      <a:pt x="18616" y="10577"/>
                      <a:pt x="18553" y="10577"/>
                    </a:cubicBezTo>
                    <a:cubicBezTo>
                      <a:pt x="18543" y="10577"/>
                      <a:pt x="18532" y="10575"/>
                      <a:pt x="18520" y="10572"/>
                    </a:cubicBezTo>
                    <a:cubicBezTo>
                      <a:pt x="18433" y="10560"/>
                      <a:pt x="18421" y="10473"/>
                      <a:pt x="18372" y="10473"/>
                    </a:cubicBezTo>
                    <a:cubicBezTo>
                      <a:pt x="18335" y="10483"/>
                      <a:pt x="18241" y="10527"/>
                      <a:pt x="18187" y="10527"/>
                    </a:cubicBezTo>
                    <a:cubicBezTo>
                      <a:pt x="18170" y="10527"/>
                      <a:pt x="18156" y="10522"/>
                      <a:pt x="18150" y="10510"/>
                    </a:cubicBezTo>
                    <a:cubicBezTo>
                      <a:pt x="18138" y="10473"/>
                      <a:pt x="18372" y="10276"/>
                      <a:pt x="18470" y="10215"/>
                    </a:cubicBezTo>
                    <a:lnTo>
                      <a:pt x="18668" y="10104"/>
                    </a:lnTo>
                    <a:cubicBezTo>
                      <a:pt x="18717" y="10079"/>
                      <a:pt x="18766" y="10042"/>
                      <a:pt x="18815" y="9993"/>
                    </a:cubicBezTo>
                    <a:cubicBezTo>
                      <a:pt x="18865" y="9931"/>
                      <a:pt x="18889" y="9943"/>
                      <a:pt x="18939" y="9894"/>
                    </a:cubicBezTo>
                    <a:cubicBezTo>
                      <a:pt x="18993" y="9851"/>
                      <a:pt x="19057" y="9740"/>
                      <a:pt x="19080" y="9740"/>
                    </a:cubicBezTo>
                    <a:close/>
                    <a:moveTo>
                      <a:pt x="21181" y="11890"/>
                    </a:moveTo>
                    <a:cubicBezTo>
                      <a:pt x="21206" y="11890"/>
                      <a:pt x="21218" y="11890"/>
                      <a:pt x="21218" y="11903"/>
                    </a:cubicBezTo>
                    <a:cubicBezTo>
                      <a:pt x="21169" y="12038"/>
                      <a:pt x="20898" y="12149"/>
                      <a:pt x="20725" y="12260"/>
                    </a:cubicBezTo>
                    <a:cubicBezTo>
                      <a:pt x="20640" y="12311"/>
                      <a:pt x="20537" y="12338"/>
                      <a:pt x="20433" y="12338"/>
                    </a:cubicBezTo>
                    <a:cubicBezTo>
                      <a:pt x="20387" y="12338"/>
                      <a:pt x="20340" y="12333"/>
                      <a:pt x="20294" y="12321"/>
                    </a:cubicBezTo>
                    <a:cubicBezTo>
                      <a:pt x="20195" y="12272"/>
                      <a:pt x="20134" y="12223"/>
                      <a:pt x="20146" y="12174"/>
                    </a:cubicBezTo>
                    <a:cubicBezTo>
                      <a:pt x="20167" y="12132"/>
                      <a:pt x="20265" y="12039"/>
                      <a:pt x="20282" y="12039"/>
                    </a:cubicBezTo>
                    <a:cubicBezTo>
                      <a:pt x="20285" y="12039"/>
                      <a:pt x="20286" y="12042"/>
                      <a:pt x="20282" y="12050"/>
                    </a:cubicBezTo>
                    <a:cubicBezTo>
                      <a:pt x="20257" y="12063"/>
                      <a:pt x="20257" y="12087"/>
                      <a:pt x="20269" y="12112"/>
                    </a:cubicBezTo>
                    <a:cubicBezTo>
                      <a:pt x="20282" y="12149"/>
                      <a:pt x="20306" y="12174"/>
                      <a:pt x="20331" y="12186"/>
                    </a:cubicBezTo>
                    <a:cubicBezTo>
                      <a:pt x="20337" y="12188"/>
                      <a:pt x="20343" y="12190"/>
                      <a:pt x="20349" y="12190"/>
                    </a:cubicBezTo>
                    <a:cubicBezTo>
                      <a:pt x="20441" y="12190"/>
                      <a:pt x="20604" y="11963"/>
                      <a:pt x="20639" y="11952"/>
                    </a:cubicBezTo>
                    <a:cubicBezTo>
                      <a:pt x="20644" y="11950"/>
                      <a:pt x="20650" y="11949"/>
                      <a:pt x="20656" y="11949"/>
                    </a:cubicBezTo>
                    <a:cubicBezTo>
                      <a:pt x="20697" y="11949"/>
                      <a:pt x="20760" y="11978"/>
                      <a:pt x="20824" y="11989"/>
                    </a:cubicBezTo>
                    <a:cubicBezTo>
                      <a:pt x="20832" y="11992"/>
                      <a:pt x="20840" y="11993"/>
                      <a:pt x="20847" y="11993"/>
                    </a:cubicBezTo>
                    <a:cubicBezTo>
                      <a:pt x="20909" y="11993"/>
                      <a:pt x="20952" y="11914"/>
                      <a:pt x="20996" y="11903"/>
                    </a:cubicBezTo>
                    <a:cubicBezTo>
                      <a:pt x="21058" y="11890"/>
                      <a:pt x="21119" y="11890"/>
                      <a:pt x="21181" y="11890"/>
                    </a:cubicBezTo>
                    <a:close/>
                    <a:moveTo>
                      <a:pt x="17460" y="0"/>
                    </a:moveTo>
                    <a:cubicBezTo>
                      <a:pt x="17411" y="0"/>
                      <a:pt x="17325" y="0"/>
                      <a:pt x="17325" y="62"/>
                    </a:cubicBezTo>
                    <a:cubicBezTo>
                      <a:pt x="17325" y="111"/>
                      <a:pt x="17337" y="123"/>
                      <a:pt x="17300" y="123"/>
                    </a:cubicBezTo>
                    <a:cubicBezTo>
                      <a:pt x="17251" y="123"/>
                      <a:pt x="17152" y="185"/>
                      <a:pt x="17251" y="185"/>
                    </a:cubicBezTo>
                    <a:cubicBezTo>
                      <a:pt x="17349" y="185"/>
                      <a:pt x="17374" y="222"/>
                      <a:pt x="17337" y="222"/>
                    </a:cubicBezTo>
                    <a:cubicBezTo>
                      <a:pt x="17300" y="222"/>
                      <a:pt x="17312" y="234"/>
                      <a:pt x="17300" y="259"/>
                    </a:cubicBezTo>
                    <a:cubicBezTo>
                      <a:pt x="17291" y="277"/>
                      <a:pt x="17269" y="288"/>
                      <a:pt x="17243" y="288"/>
                    </a:cubicBezTo>
                    <a:cubicBezTo>
                      <a:pt x="17233" y="288"/>
                      <a:pt x="17224" y="287"/>
                      <a:pt x="17214" y="283"/>
                    </a:cubicBezTo>
                    <a:cubicBezTo>
                      <a:pt x="17194" y="270"/>
                      <a:pt x="17175" y="254"/>
                      <a:pt x="17153" y="254"/>
                    </a:cubicBezTo>
                    <a:cubicBezTo>
                      <a:pt x="17134" y="254"/>
                      <a:pt x="17114" y="267"/>
                      <a:pt x="17090" y="308"/>
                    </a:cubicBezTo>
                    <a:cubicBezTo>
                      <a:pt x="17029" y="407"/>
                      <a:pt x="17004" y="505"/>
                      <a:pt x="17029" y="530"/>
                    </a:cubicBezTo>
                    <a:cubicBezTo>
                      <a:pt x="17078" y="567"/>
                      <a:pt x="17127" y="592"/>
                      <a:pt x="17177" y="616"/>
                    </a:cubicBezTo>
                    <a:cubicBezTo>
                      <a:pt x="17189" y="628"/>
                      <a:pt x="17189" y="628"/>
                      <a:pt x="17127" y="653"/>
                    </a:cubicBezTo>
                    <a:cubicBezTo>
                      <a:pt x="17078" y="690"/>
                      <a:pt x="17041" y="752"/>
                      <a:pt x="17041" y="826"/>
                    </a:cubicBezTo>
                    <a:cubicBezTo>
                      <a:pt x="17078" y="924"/>
                      <a:pt x="17152" y="1010"/>
                      <a:pt x="17238" y="1072"/>
                    </a:cubicBezTo>
                    <a:cubicBezTo>
                      <a:pt x="17273" y="1072"/>
                      <a:pt x="17330" y="1159"/>
                      <a:pt x="17377" y="1159"/>
                    </a:cubicBezTo>
                    <a:cubicBezTo>
                      <a:pt x="17380" y="1159"/>
                      <a:pt x="17383" y="1159"/>
                      <a:pt x="17386" y="1158"/>
                    </a:cubicBezTo>
                    <a:cubicBezTo>
                      <a:pt x="17422" y="1149"/>
                      <a:pt x="17445" y="1120"/>
                      <a:pt x="17475" y="1120"/>
                    </a:cubicBezTo>
                    <a:cubicBezTo>
                      <a:pt x="17485" y="1120"/>
                      <a:pt x="17496" y="1124"/>
                      <a:pt x="17509" y="1134"/>
                    </a:cubicBezTo>
                    <a:cubicBezTo>
                      <a:pt x="17546" y="1183"/>
                      <a:pt x="17583" y="1220"/>
                      <a:pt x="17633" y="1245"/>
                    </a:cubicBezTo>
                    <a:cubicBezTo>
                      <a:pt x="17694" y="1257"/>
                      <a:pt x="17706" y="1282"/>
                      <a:pt x="17645" y="1294"/>
                    </a:cubicBezTo>
                    <a:cubicBezTo>
                      <a:pt x="17596" y="1294"/>
                      <a:pt x="17583" y="1294"/>
                      <a:pt x="17583" y="1343"/>
                    </a:cubicBezTo>
                    <a:cubicBezTo>
                      <a:pt x="17608" y="1392"/>
                      <a:pt x="17583" y="1442"/>
                      <a:pt x="17546" y="1454"/>
                    </a:cubicBezTo>
                    <a:cubicBezTo>
                      <a:pt x="17511" y="1478"/>
                      <a:pt x="17487" y="1603"/>
                      <a:pt x="17539" y="1603"/>
                    </a:cubicBezTo>
                    <a:cubicBezTo>
                      <a:pt x="17541" y="1603"/>
                      <a:pt x="17544" y="1602"/>
                      <a:pt x="17546" y="1602"/>
                    </a:cubicBezTo>
                    <a:cubicBezTo>
                      <a:pt x="17608" y="1590"/>
                      <a:pt x="17670" y="1565"/>
                      <a:pt x="17657" y="1516"/>
                    </a:cubicBezTo>
                    <a:cubicBezTo>
                      <a:pt x="17649" y="1474"/>
                      <a:pt x="17680" y="1449"/>
                      <a:pt x="17705" y="1449"/>
                    </a:cubicBezTo>
                    <a:cubicBezTo>
                      <a:pt x="17717" y="1449"/>
                      <a:pt x="17727" y="1454"/>
                      <a:pt x="17731" y="1466"/>
                    </a:cubicBezTo>
                    <a:cubicBezTo>
                      <a:pt x="17756" y="1516"/>
                      <a:pt x="17731" y="1651"/>
                      <a:pt x="17694" y="1688"/>
                    </a:cubicBezTo>
                    <a:cubicBezTo>
                      <a:pt x="17645" y="1713"/>
                      <a:pt x="17583" y="1750"/>
                      <a:pt x="17571" y="1799"/>
                    </a:cubicBezTo>
                    <a:cubicBezTo>
                      <a:pt x="17571" y="1848"/>
                      <a:pt x="17522" y="1885"/>
                      <a:pt x="17472" y="1885"/>
                    </a:cubicBezTo>
                    <a:cubicBezTo>
                      <a:pt x="17423" y="1898"/>
                      <a:pt x="17300" y="1910"/>
                      <a:pt x="17288" y="1984"/>
                    </a:cubicBezTo>
                    <a:cubicBezTo>
                      <a:pt x="17288" y="2045"/>
                      <a:pt x="17226" y="2045"/>
                      <a:pt x="17251" y="2070"/>
                    </a:cubicBezTo>
                    <a:cubicBezTo>
                      <a:pt x="17288" y="2107"/>
                      <a:pt x="17349" y="2169"/>
                      <a:pt x="17349" y="2230"/>
                    </a:cubicBezTo>
                    <a:cubicBezTo>
                      <a:pt x="17349" y="2279"/>
                      <a:pt x="17349" y="2312"/>
                      <a:pt x="17319" y="2312"/>
                    </a:cubicBezTo>
                    <a:cubicBezTo>
                      <a:pt x="17311" y="2312"/>
                      <a:pt x="17301" y="2309"/>
                      <a:pt x="17288" y="2304"/>
                    </a:cubicBezTo>
                    <a:cubicBezTo>
                      <a:pt x="17249" y="2275"/>
                      <a:pt x="17248" y="2231"/>
                      <a:pt x="17232" y="2231"/>
                    </a:cubicBezTo>
                    <a:cubicBezTo>
                      <a:pt x="17227" y="2231"/>
                      <a:pt x="17222" y="2235"/>
                      <a:pt x="17214" y="2243"/>
                    </a:cubicBezTo>
                    <a:cubicBezTo>
                      <a:pt x="17192" y="2264"/>
                      <a:pt x="17179" y="2277"/>
                      <a:pt x="17164" y="2277"/>
                    </a:cubicBezTo>
                    <a:cubicBezTo>
                      <a:pt x="17154" y="2277"/>
                      <a:pt x="17143" y="2270"/>
                      <a:pt x="17127" y="2255"/>
                    </a:cubicBezTo>
                    <a:cubicBezTo>
                      <a:pt x="17090" y="2218"/>
                      <a:pt x="17016" y="2193"/>
                      <a:pt x="17066" y="2132"/>
                    </a:cubicBezTo>
                    <a:cubicBezTo>
                      <a:pt x="17090" y="2095"/>
                      <a:pt x="17115" y="2033"/>
                      <a:pt x="17115" y="1984"/>
                    </a:cubicBezTo>
                    <a:cubicBezTo>
                      <a:pt x="17115" y="1935"/>
                      <a:pt x="17152" y="1885"/>
                      <a:pt x="17152" y="1848"/>
                    </a:cubicBezTo>
                    <a:cubicBezTo>
                      <a:pt x="17152" y="1835"/>
                      <a:pt x="17148" y="1825"/>
                      <a:pt x="17139" y="1825"/>
                    </a:cubicBezTo>
                    <a:cubicBezTo>
                      <a:pt x="17131" y="1825"/>
                      <a:pt x="17119" y="1832"/>
                      <a:pt x="17103" y="1848"/>
                    </a:cubicBezTo>
                    <a:cubicBezTo>
                      <a:pt x="17079" y="1872"/>
                      <a:pt x="17060" y="1891"/>
                      <a:pt x="17043" y="1891"/>
                    </a:cubicBezTo>
                    <a:cubicBezTo>
                      <a:pt x="17034" y="1891"/>
                      <a:pt x="17025" y="1886"/>
                      <a:pt x="17016" y="1873"/>
                    </a:cubicBezTo>
                    <a:cubicBezTo>
                      <a:pt x="17004" y="1824"/>
                      <a:pt x="16955" y="1836"/>
                      <a:pt x="16918" y="1787"/>
                    </a:cubicBezTo>
                    <a:cubicBezTo>
                      <a:pt x="16881" y="1737"/>
                      <a:pt x="16819" y="1700"/>
                      <a:pt x="16758" y="1688"/>
                    </a:cubicBezTo>
                    <a:cubicBezTo>
                      <a:pt x="16721" y="1688"/>
                      <a:pt x="16708" y="1762"/>
                      <a:pt x="16659" y="1762"/>
                    </a:cubicBezTo>
                    <a:cubicBezTo>
                      <a:pt x="16635" y="1762"/>
                      <a:pt x="16610" y="1750"/>
                      <a:pt x="16573" y="1737"/>
                    </a:cubicBezTo>
                    <a:cubicBezTo>
                      <a:pt x="16570" y="1734"/>
                      <a:pt x="16566" y="1733"/>
                      <a:pt x="16562" y="1733"/>
                    </a:cubicBezTo>
                    <a:cubicBezTo>
                      <a:pt x="16550" y="1733"/>
                      <a:pt x="16536" y="1747"/>
                      <a:pt x="16536" y="1774"/>
                    </a:cubicBezTo>
                    <a:cubicBezTo>
                      <a:pt x="16548" y="1824"/>
                      <a:pt x="16573" y="1799"/>
                      <a:pt x="16585" y="1848"/>
                    </a:cubicBezTo>
                    <a:cubicBezTo>
                      <a:pt x="16598" y="1910"/>
                      <a:pt x="16647" y="1947"/>
                      <a:pt x="16708" y="1947"/>
                    </a:cubicBezTo>
                    <a:cubicBezTo>
                      <a:pt x="16782" y="1947"/>
                      <a:pt x="16844" y="1972"/>
                      <a:pt x="16881" y="2033"/>
                    </a:cubicBezTo>
                    <a:cubicBezTo>
                      <a:pt x="16893" y="2082"/>
                      <a:pt x="16930" y="2132"/>
                      <a:pt x="16844" y="2132"/>
                    </a:cubicBezTo>
                    <a:cubicBezTo>
                      <a:pt x="16758" y="2132"/>
                      <a:pt x="16671" y="2008"/>
                      <a:pt x="16622" y="1984"/>
                    </a:cubicBezTo>
                    <a:cubicBezTo>
                      <a:pt x="16601" y="1968"/>
                      <a:pt x="16589" y="1959"/>
                      <a:pt x="16577" y="1959"/>
                    </a:cubicBezTo>
                    <a:cubicBezTo>
                      <a:pt x="16561" y="1959"/>
                      <a:pt x="16546" y="1974"/>
                      <a:pt x="16511" y="2008"/>
                    </a:cubicBezTo>
                    <a:cubicBezTo>
                      <a:pt x="16487" y="2028"/>
                      <a:pt x="16466" y="2034"/>
                      <a:pt x="16444" y="2034"/>
                    </a:cubicBezTo>
                    <a:cubicBezTo>
                      <a:pt x="16410" y="2034"/>
                      <a:pt x="16373" y="2021"/>
                      <a:pt x="16314" y="2021"/>
                    </a:cubicBezTo>
                    <a:cubicBezTo>
                      <a:pt x="16303" y="2019"/>
                      <a:pt x="16291" y="2019"/>
                      <a:pt x="16277" y="2019"/>
                    </a:cubicBezTo>
                    <a:cubicBezTo>
                      <a:pt x="16170" y="2019"/>
                      <a:pt x="15995" y="2058"/>
                      <a:pt x="15908" y="2058"/>
                    </a:cubicBezTo>
                    <a:cubicBezTo>
                      <a:pt x="15797" y="2058"/>
                      <a:pt x="15686" y="2045"/>
                      <a:pt x="15575" y="1996"/>
                    </a:cubicBezTo>
                    <a:cubicBezTo>
                      <a:pt x="15427" y="1922"/>
                      <a:pt x="15267" y="1922"/>
                      <a:pt x="15205" y="1885"/>
                    </a:cubicBezTo>
                    <a:cubicBezTo>
                      <a:pt x="15144" y="1848"/>
                      <a:pt x="14983" y="1836"/>
                      <a:pt x="14946" y="1750"/>
                    </a:cubicBezTo>
                    <a:cubicBezTo>
                      <a:pt x="14910" y="1663"/>
                      <a:pt x="14922" y="1540"/>
                      <a:pt x="14811" y="1516"/>
                    </a:cubicBezTo>
                    <a:cubicBezTo>
                      <a:pt x="14688" y="1528"/>
                      <a:pt x="14565" y="1553"/>
                      <a:pt x="14441" y="1602"/>
                    </a:cubicBezTo>
                    <a:cubicBezTo>
                      <a:pt x="14343" y="1614"/>
                      <a:pt x="14256" y="1627"/>
                      <a:pt x="14220" y="1676"/>
                    </a:cubicBezTo>
                    <a:cubicBezTo>
                      <a:pt x="14183" y="1725"/>
                      <a:pt x="14146" y="1762"/>
                      <a:pt x="14146" y="1787"/>
                    </a:cubicBezTo>
                    <a:cubicBezTo>
                      <a:pt x="14146" y="1811"/>
                      <a:pt x="14244" y="1811"/>
                      <a:pt x="14306" y="1836"/>
                    </a:cubicBezTo>
                    <a:cubicBezTo>
                      <a:pt x="14348" y="1844"/>
                      <a:pt x="14367" y="1870"/>
                      <a:pt x="14375" y="1870"/>
                    </a:cubicBezTo>
                    <a:cubicBezTo>
                      <a:pt x="14378" y="1870"/>
                      <a:pt x="14380" y="1864"/>
                      <a:pt x="14380" y="1848"/>
                    </a:cubicBezTo>
                    <a:cubicBezTo>
                      <a:pt x="14380" y="1804"/>
                      <a:pt x="14380" y="1760"/>
                      <a:pt x="14406" y="1760"/>
                    </a:cubicBezTo>
                    <a:cubicBezTo>
                      <a:pt x="14409" y="1760"/>
                      <a:pt x="14413" y="1761"/>
                      <a:pt x="14417" y="1762"/>
                    </a:cubicBezTo>
                    <a:cubicBezTo>
                      <a:pt x="14455" y="1772"/>
                      <a:pt x="14463" y="1811"/>
                      <a:pt x="14494" y="1811"/>
                    </a:cubicBezTo>
                    <a:cubicBezTo>
                      <a:pt x="14503" y="1811"/>
                      <a:pt x="14514" y="1807"/>
                      <a:pt x="14528" y="1799"/>
                    </a:cubicBezTo>
                    <a:cubicBezTo>
                      <a:pt x="14589" y="1750"/>
                      <a:pt x="14638" y="1713"/>
                      <a:pt x="14712" y="1676"/>
                    </a:cubicBezTo>
                    <a:cubicBezTo>
                      <a:pt x="14759" y="1656"/>
                      <a:pt x="14805" y="1643"/>
                      <a:pt x="14832" y="1643"/>
                    </a:cubicBezTo>
                    <a:cubicBezTo>
                      <a:pt x="14856" y="1643"/>
                      <a:pt x="14865" y="1653"/>
                      <a:pt x="14848" y="1676"/>
                    </a:cubicBezTo>
                    <a:cubicBezTo>
                      <a:pt x="14799" y="1737"/>
                      <a:pt x="14725" y="1750"/>
                      <a:pt x="14688" y="1811"/>
                    </a:cubicBezTo>
                    <a:cubicBezTo>
                      <a:pt x="14656" y="1854"/>
                      <a:pt x="14605" y="1888"/>
                      <a:pt x="14560" y="1888"/>
                    </a:cubicBezTo>
                    <a:cubicBezTo>
                      <a:pt x="14553" y="1888"/>
                      <a:pt x="14546" y="1887"/>
                      <a:pt x="14540" y="1885"/>
                    </a:cubicBezTo>
                    <a:cubicBezTo>
                      <a:pt x="14491" y="1898"/>
                      <a:pt x="14441" y="1910"/>
                      <a:pt x="14392" y="1935"/>
                    </a:cubicBezTo>
                    <a:cubicBezTo>
                      <a:pt x="14355" y="1972"/>
                      <a:pt x="14318" y="1996"/>
                      <a:pt x="14343" y="2070"/>
                    </a:cubicBezTo>
                    <a:cubicBezTo>
                      <a:pt x="14351" y="2091"/>
                      <a:pt x="14362" y="2095"/>
                      <a:pt x="14373" y="2095"/>
                    </a:cubicBezTo>
                    <a:cubicBezTo>
                      <a:pt x="14380" y="2095"/>
                      <a:pt x="14387" y="2093"/>
                      <a:pt x="14394" y="2093"/>
                    </a:cubicBezTo>
                    <a:cubicBezTo>
                      <a:pt x="14407" y="2093"/>
                      <a:pt x="14417" y="2100"/>
                      <a:pt x="14417" y="2144"/>
                    </a:cubicBezTo>
                    <a:cubicBezTo>
                      <a:pt x="14429" y="2243"/>
                      <a:pt x="14380" y="2280"/>
                      <a:pt x="14441" y="2317"/>
                    </a:cubicBezTo>
                    <a:cubicBezTo>
                      <a:pt x="14503" y="2366"/>
                      <a:pt x="14491" y="2341"/>
                      <a:pt x="14515" y="2403"/>
                    </a:cubicBezTo>
                    <a:cubicBezTo>
                      <a:pt x="14542" y="2457"/>
                      <a:pt x="14530" y="2491"/>
                      <a:pt x="14507" y="2491"/>
                    </a:cubicBezTo>
                    <a:cubicBezTo>
                      <a:pt x="14498" y="2491"/>
                      <a:pt x="14488" y="2487"/>
                      <a:pt x="14478" y="2477"/>
                    </a:cubicBezTo>
                    <a:cubicBezTo>
                      <a:pt x="14440" y="2448"/>
                      <a:pt x="14417" y="2419"/>
                      <a:pt x="14408" y="2419"/>
                    </a:cubicBezTo>
                    <a:cubicBezTo>
                      <a:pt x="14406" y="2419"/>
                      <a:pt x="14404" y="2422"/>
                      <a:pt x="14404" y="2427"/>
                    </a:cubicBezTo>
                    <a:cubicBezTo>
                      <a:pt x="14392" y="2452"/>
                      <a:pt x="14404" y="2514"/>
                      <a:pt x="14392" y="2526"/>
                    </a:cubicBezTo>
                    <a:cubicBezTo>
                      <a:pt x="14390" y="2530"/>
                      <a:pt x="14387" y="2532"/>
                      <a:pt x="14383" y="2532"/>
                    </a:cubicBezTo>
                    <a:cubicBezTo>
                      <a:pt x="14361" y="2532"/>
                      <a:pt x="14314" y="2483"/>
                      <a:pt x="14293" y="2452"/>
                    </a:cubicBezTo>
                    <a:cubicBezTo>
                      <a:pt x="14281" y="2427"/>
                      <a:pt x="14256" y="2403"/>
                      <a:pt x="14220" y="2390"/>
                    </a:cubicBezTo>
                    <a:cubicBezTo>
                      <a:pt x="14207" y="2378"/>
                      <a:pt x="14195" y="2366"/>
                      <a:pt x="14244" y="2366"/>
                    </a:cubicBezTo>
                    <a:cubicBezTo>
                      <a:pt x="14293" y="2366"/>
                      <a:pt x="14367" y="2366"/>
                      <a:pt x="14330" y="2304"/>
                    </a:cubicBezTo>
                    <a:cubicBezTo>
                      <a:pt x="14306" y="2243"/>
                      <a:pt x="14256" y="2267"/>
                      <a:pt x="14281" y="2243"/>
                    </a:cubicBezTo>
                    <a:cubicBezTo>
                      <a:pt x="14318" y="2230"/>
                      <a:pt x="14367" y="2243"/>
                      <a:pt x="14343" y="2206"/>
                    </a:cubicBezTo>
                    <a:cubicBezTo>
                      <a:pt x="14316" y="2170"/>
                      <a:pt x="14295" y="2147"/>
                      <a:pt x="14291" y="2147"/>
                    </a:cubicBezTo>
                    <a:cubicBezTo>
                      <a:pt x="14290" y="2147"/>
                      <a:pt x="14290" y="2150"/>
                      <a:pt x="14293" y="2156"/>
                    </a:cubicBezTo>
                    <a:cubicBezTo>
                      <a:pt x="14306" y="2181"/>
                      <a:pt x="14318" y="2230"/>
                      <a:pt x="14269" y="2230"/>
                    </a:cubicBezTo>
                    <a:cubicBezTo>
                      <a:pt x="14232" y="2218"/>
                      <a:pt x="14170" y="2230"/>
                      <a:pt x="14183" y="2206"/>
                    </a:cubicBezTo>
                    <a:cubicBezTo>
                      <a:pt x="14207" y="2181"/>
                      <a:pt x="14269" y="2132"/>
                      <a:pt x="14232" y="2132"/>
                    </a:cubicBezTo>
                    <a:cubicBezTo>
                      <a:pt x="14195" y="2132"/>
                      <a:pt x="14195" y="2156"/>
                      <a:pt x="14158" y="2169"/>
                    </a:cubicBezTo>
                    <a:cubicBezTo>
                      <a:pt x="14125" y="2169"/>
                      <a:pt x="14098" y="2196"/>
                      <a:pt x="14083" y="2196"/>
                    </a:cubicBezTo>
                    <a:cubicBezTo>
                      <a:pt x="14076" y="2196"/>
                      <a:pt x="14072" y="2189"/>
                      <a:pt x="14072" y="2169"/>
                    </a:cubicBezTo>
                    <a:cubicBezTo>
                      <a:pt x="14072" y="2095"/>
                      <a:pt x="14072" y="2058"/>
                      <a:pt x="14047" y="2058"/>
                    </a:cubicBezTo>
                    <a:cubicBezTo>
                      <a:pt x="14010" y="2058"/>
                      <a:pt x="13961" y="2058"/>
                      <a:pt x="13924" y="2033"/>
                    </a:cubicBezTo>
                    <a:cubicBezTo>
                      <a:pt x="13889" y="2010"/>
                      <a:pt x="13865" y="1921"/>
                      <a:pt x="13832" y="1921"/>
                    </a:cubicBezTo>
                    <a:cubicBezTo>
                      <a:pt x="13830" y="1921"/>
                      <a:pt x="13827" y="1921"/>
                      <a:pt x="13825" y="1922"/>
                    </a:cubicBezTo>
                    <a:cubicBezTo>
                      <a:pt x="13788" y="1935"/>
                      <a:pt x="13677" y="2045"/>
                      <a:pt x="13640" y="2058"/>
                    </a:cubicBezTo>
                    <a:cubicBezTo>
                      <a:pt x="13532" y="2067"/>
                      <a:pt x="13424" y="2071"/>
                      <a:pt x="13316" y="2071"/>
                    </a:cubicBezTo>
                    <a:cubicBezTo>
                      <a:pt x="13141" y="2071"/>
                      <a:pt x="12965" y="2061"/>
                      <a:pt x="12790" y="2045"/>
                    </a:cubicBezTo>
                    <a:cubicBezTo>
                      <a:pt x="12679" y="1996"/>
                      <a:pt x="12482" y="2045"/>
                      <a:pt x="12581" y="1972"/>
                    </a:cubicBezTo>
                    <a:cubicBezTo>
                      <a:pt x="12686" y="1901"/>
                      <a:pt x="12714" y="1798"/>
                      <a:pt x="12779" y="1798"/>
                    </a:cubicBezTo>
                    <a:cubicBezTo>
                      <a:pt x="12783" y="1798"/>
                      <a:pt x="12786" y="1798"/>
                      <a:pt x="12790" y="1799"/>
                    </a:cubicBezTo>
                    <a:cubicBezTo>
                      <a:pt x="12815" y="1807"/>
                      <a:pt x="12845" y="1813"/>
                      <a:pt x="12870" y="1813"/>
                    </a:cubicBezTo>
                    <a:cubicBezTo>
                      <a:pt x="12920" y="1813"/>
                      <a:pt x="12950" y="1791"/>
                      <a:pt x="12876" y="1725"/>
                    </a:cubicBezTo>
                    <a:cubicBezTo>
                      <a:pt x="12778" y="1627"/>
                      <a:pt x="12753" y="1516"/>
                      <a:pt x="12630" y="1516"/>
                    </a:cubicBezTo>
                    <a:cubicBezTo>
                      <a:pt x="12535" y="1506"/>
                      <a:pt x="12491" y="1467"/>
                      <a:pt x="12459" y="1467"/>
                    </a:cubicBezTo>
                    <a:cubicBezTo>
                      <a:pt x="12450" y="1467"/>
                      <a:pt x="12441" y="1470"/>
                      <a:pt x="12433" y="1479"/>
                    </a:cubicBezTo>
                    <a:cubicBezTo>
                      <a:pt x="12396" y="1516"/>
                      <a:pt x="12445" y="1540"/>
                      <a:pt x="12347" y="1540"/>
                    </a:cubicBezTo>
                    <a:cubicBezTo>
                      <a:pt x="12248" y="1540"/>
                      <a:pt x="12273" y="1516"/>
                      <a:pt x="12211" y="1503"/>
                    </a:cubicBezTo>
                    <a:cubicBezTo>
                      <a:pt x="12063" y="1466"/>
                      <a:pt x="11928" y="1429"/>
                      <a:pt x="11780" y="1368"/>
                    </a:cubicBezTo>
                    <a:cubicBezTo>
                      <a:pt x="11694" y="1318"/>
                      <a:pt x="11583" y="1355"/>
                      <a:pt x="11496" y="1318"/>
                    </a:cubicBezTo>
                    <a:cubicBezTo>
                      <a:pt x="11410" y="1269"/>
                      <a:pt x="11238" y="1109"/>
                      <a:pt x="11152" y="1084"/>
                    </a:cubicBezTo>
                    <a:cubicBezTo>
                      <a:pt x="11075" y="1069"/>
                      <a:pt x="10994" y="1059"/>
                      <a:pt x="10915" y="1059"/>
                    </a:cubicBezTo>
                    <a:cubicBezTo>
                      <a:pt x="10865" y="1059"/>
                      <a:pt x="10817" y="1063"/>
                      <a:pt x="10770" y="1072"/>
                    </a:cubicBezTo>
                    <a:cubicBezTo>
                      <a:pt x="10720" y="1097"/>
                      <a:pt x="10659" y="1257"/>
                      <a:pt x="10609" y="1269"/>
                    </a:cubicBezTo>
                    <a:cubicBezTo>
                      <a:pt x="10591" y="1275"/>
                      <a:pt x="10539" y="1282"/>
                      <a:pt x="10492" y="1282"/>
                    </a:cubicBezTo>
                    <a:cubicBezTo>
                      <a:pt x="10446" y="1282"/>
                      <a:pt x="10406" y="1275"/>
                      <a:pt x="10412" y="1257"/>
                    </a:cubicBezTo>
                    <a:cubicBezTo>
                      <a:pt x="10412" y="1208"/>
                      <a:pt x="10560" y="1109"/>
                      <a:pt x="10498" y="1109"/>
                    </a:cubicBezTo>
                    <a:cubicBezTo>
                      <a:pt x="10478" y="1105"/>
                      <a:pt x="10459" y="1105"/>
                      <a:pt x="10442" y="1105"/>
                    </a:cubicBezTo>
                    <a:cubicBezTo>
                      <a:pt x="10409" y="1105"/>
                      <a:pt x="10388" y="1105"/>
                      <a:pt x="10388" y="1072"/>
                    </a:cubicBezTo>
                    <a:cubicBezTo>
                      <a:pt x="10399" y="1025"/>
                      <a:pt x="10388" y="874"/>
                      <a:pt x="10377" y="874"/>
                    </a:cubicBezTo>
                    <a:cubicBezTo>
                      <a:pt x="10376" y="874"/>
                      <a:pt x="10376" y="874"/>
                      <a:pt x="10375" y="875"/>
                    </a:cubicBezTo>
                    <a:cubicBezTo>
                      <a:pt x="10351" y="900"/>
                      <a:pt x="10314" y="924"/>
                      <a:pt x="10277" y="924"/>
                    </a:cubicBezTo>
                    <a:cubicBezTo>
                      <a:pt x="10252" y="924"/>
                      <a:pt x="10190" y="961"/>
                      <a:pt x="10190" y="998"/>
                    </a:cubicBezTo>
                    <a:cubicBezTo>
                      <a:pt x="10193" y="1003"/>
                      <a:pt x="10194" y="1005"/>
                      <a:pt x="10195" y="1005"/>
                    </a:cubicBezTo>
                    <a:cubicBezTo>
                      <a:pt x="10200" y="1005"/>
                      <a:pt x="10198" y="971"/>
                      <a:pt x="10227" y="961"/>
                    </a:cubicBezTo>
                    <a:cubicBezTo>
                      <a:pt x="10242" y="961"/>
                      <a:pt x="10259" y="959"/>
                      <a:pt x="10272" y="959"/>
                    </a:cubicBezTo>
                    <a:cubicBezTo>
                      <a:pt x="10292" y="959"/>
                      <a:pt x="10304" y="964"/>
                      <a:pt x="10289" y="986"/>
                    </a:cubicBezTo>
                    <a:cubicBezTo>
                      <a:pt x="10277" y="1023"/>
                      <a:pt x="10203" y="1072"/>
                      <a:pt x="10227" y="1072"/>
                    </a:cubicBezTo>
                    <a:cubicBezTo>
                      <a:pt x="10252" y="1084"/>
                      <a:pt x="10326" y="1109"/>
                      <a:pt x="10301" y="1109"/>
                    </a:cubicBezTo>
                    <a:cubicBezTo>
                      <a:pt x="10277" y="1109"/>
                      <a:pt x="10190" y="1109"/>
                      <a:pt x="10190" y="1158"/>
                    </a:cubicBezTo>
                    <a:cubicBezTo>
                      <a:pt x="10190" y="1208"/>
                      <a:pt x="10166" y="1294"/>
                      <a:pt x="10129" y="1294"/>
                    </a:cubicBezTo>
                    <a:cubicBezTo>
                      <a:pt x="10104" y="1282"/>
                      <a:pt x="9895" y="1183"/>
                      <a:pt x="9882" y="1121"/>
                    </a:cubicBezTo>
                    <a:cubicBezTo>
                      <a:pt x="9858" y="1035"/>
                      <a:pt x="9821" y="937"/>
                      <a:pt x="9772" y="863"/>
                    </a:cubicBezTo>
                    <a:cubicBezTo>
                      <a:pt x="9685" y="776"/>
                      <a:pt x="9599" y="715"/>
                      <a:pt x="9500" y="653"/>
                    </a:cubicBezTo>
                    <a:cubicBezTo>
                      <a:pt x="9463" y="653"/>
                      <a:pt x="9463" y="690"/>
                      <a:pt x="9513" y="739"/>
                    </a:cubicBezTo>
                    <a:cubicBezTo>
                      <a:pt x="9562" y="801"/>
                      <a:pt x="9648" y="850"/>
                      <a:pt x="9648" y="863"/>
                    </a:cubicBezTo>
                    <a:cubicBezTo>
                      <a:pt x="9652" y="867"/>
                      <a:pt x="9644" y="868"/>
                      <a:pt x="9631" y="868"/>
                    </a:cubicBezTo>
                    <a:cubicBezTo>
                      <a:pt x="9604" y="868"/>
                      <a:pt x="9558" y="863"/>
                      <a:pt x="9550" y="863"/>
                    </a:cubicBezTo>
                    <a:cubicBezTo>
                      <a:pt x="9525" y="863"/>
                      <a:pt x="9451" y="887"/>
                      <a:pt x="9451" y="924"/>
                    </a:cubicBezTo>
                    <a:cubicBezTo>
                      <a:pt x="9439" y="961"/>
                      <a:pt x="9463" y="1023"/>
                      <a:pt x="9427" y="1023"/>
                    </a:cubicBezTo>
                    <a:cubicBezTo>
                      <a:pt x="9393" y="1034"/>
                      <a:pt x="9320" y="1125"/>
                      <a:pt x="9288" y="1125"/>
                    </a:cubicBezTo>
                    <a:cubicBezTo>
                      <a:pt x="9284" y="1125"/>
                      <a:pt x="9281" y="1124"/>
                      <a:pt x="9279" y="1121"/>
                    </a:cubicBezTo>
                    <a:cubicBezTo>
                      <a:pt x="9246" y="1111"/>
                      <a:pt x="9290" y="1043"/>
                      <a:pt x="9284" y="1043"/>
                    </a:cubicBezTo>
                    <a:cubicBezTo>
                      <a:pt x="9283" y="1043"/>
                      <a:pt x="9282" y="1044"/>
                      <a:pt x="9279" y="1047"/>
                    </a:cubicBezTo>
                    <a:cubicBezTo>
                      <a:pt x="9242" y="1072"/>
                      <a:pt x="9106" y="1060"/>
                      <a:pt x="9069" y="1097"/>
                    </a:cubicBezTo>
                    <a:cubicBezTo>
                      <a:pt x="9008" y="1158"/>
                      <a:pt x="8946" y="1232"/>
                      <a:pt x="8897" y="1306"/>
                    </a:cubicBezTo>
                    <a:cubicBezTo>
                      <a:pt x="8865" y="1330"/>
                      <a:pt x="8848" y="1344"/>
                      <a:pt x="8837" y="1344"/>
                    </a:cubicBezTo>
                    <a:cubicBezTo>
                      <a:pt x="8831" y="1344"/>
                      <a:pt x="8827" y="1340"/>
                      <a:pt x="8823" y="1331"/>
                    </a:cubicBezTo>
                    <a:cubicBezTo>
                      <a:pt x="8810" y="1318"/>
                      <a:pt x="8810" y="1269"/>
                      <a:pt x="8798" y="1257"/>
                    </a:cubicBezTo>
                    <a:cubicBezTo>
                      <a:pt x="8798" y="1245"/>
                      <a:pt x="8795" y="1238"/>
                      <a:pt x="8790" y="1238"/>
                    </a:cubicBezTo>
                    <a:cubicBezTo>
                      <a:pt x="8786" y="1238"/>
                      <a:pt x="8780" y="1245"/>
                      <a:pt x="8773" y="1257"/>
                    </a:cubicBezTo>
                    <a:cubicBezTo>
                      <a:pt x="8767" y="1269"/>
                      <a:pt x="8730" y="1269"/>
                      <a:pt x="8692" y="1269"/>
                    </a:cubicBezTo>
                    <a:cubicBezTo>
                      <a:pt x="8653" y="1269"/>
                      <a:pt x="8613" y="1269"/>
                      <a:pt x="8601" y="1282"/>
                    </a:cubicBezTo>
                    <a:cubicBezTo>
                      <a:pt x="8576" y="1318"/>
                      <a:pt x="8576" y="1368"/>
                      <a:pt x="8539" y="1368"/>
                    </a:cubicBezTo>
                    <a:cubicBezTo>
                      <a:pt x="8502" y="1368"/>
                      <a:pt x="8428" y="1442"/>
                      <a:pt x="8404" y="1479"/>
                    </a:cubicBezTo>
                    <a:cubicBezTo>
                      <a:pt x="8367" y="1503"/>
                      <a:pt x="8441" y="1516"/>
                      <a:pt x="8453" y="1540"/>
                    </a:cubicBezTo>
                    <a:cubicBezTo>
                      <a:pt x="8453" y="1577"/>
                      <a:pt x="8367" y="1602"/>
                      <a:pt x="8330" y="1602"/>
                    </a:cubicBezTo>
                    <a:cubicBezTo>
                      <a:pt x="8281" y="1602"/>
                      <a:pt x="8182" y="1590"/>
                      <a:pt x="8244" y="1516"/>
                    </a:cubicBezTo>
                    <a:cubicBezTo>
                      <a:pt x="8293" y="1442"/>
                      <a:pt x="8342" y="1442"/>
                      <a:pt x="8379" y="1405"/>
                    </a:cubicBezTo>
                    <a:cubicBezTo>
                      <a:pt x="8404" y="1368"/>
                      <a:pt x="8453" y="1380"/>
                      <a:pt x="8502" y="1318"/>
                    </a:cubicBezTo>
                    <a:cubicBezTo>
                      <a:pt x="8539" y="1257"/>
                      <a:pt x="8576" y="1195"/>
                      <a:pt x="8638" y="1183"/>
                    </a:cubicBezTo>
                    <a:cubicBezTo>
                      <a:pt x="8675" y="1175"/>
                      <a:pt x="8717" y="1163"/>
                      <a:pt x="8745" y="1163"/>
                    </a:cubicBezTo>
                    <a:cubicBezTo>
                      <a:pt x="8762" y="1163"/>
                      <a:pt x="8773" y="1168"/>
                      <a:pt x="8773" y="1183"/>
                    </a:cubicBezTo>
                    <a:cubicBezTo>
                      <a:pt x="8773" y="1200"/>
                      <a:pt x="8779" y="1209"/>
                      <a:pt x="8787" y="1209"/>
                    </a:cubicBezTo>
                    <a:cubicBezTo>
                      <a:pt x="8796" y="1209"/>
                      <a:pt x="8810" y="1197"/>
                      <a:pt x="8823" y="1171"/>
                    </a:cubicBezTo>
                    <a:cubicBezTo>
                      <a:pt x="8884" y="1097"/>
                      <a:pt x="8958" y="1047"/>
                      <a:pt x="9045" y="1010"/>
                    </a:cubicBezTo>
                    <a:cubicBezTo>
                      <a:pt x="9106" y="973"/>
                      <a:pt x="9168" y="973"/>
                      <a:pt x="9180" y="949"/>
                    </a:cubicBezTo>
                    <a:cubicBezTo>
                      <a:pt x="9180" y="924"/>
                      <a:pt x="9192" y="875"/>
                      <a:pt x="9155" y="875"/>
                    </a:cubicBezTo>
                    <a:cubicBezTo>
                      <a:pt x="9106" y="887"/>
                      <a:pt x="9057" y="900"/>
                      <a:pt x="8995" y="900"/>
                    </a:cubicBezTo>
                    <a:cubicBezTo>
                      <a:pt x="8934" y="900"/>
                      <a:pt x="8872" y="912"/>
                      <a:pt x="8823" y="949"/>
                    </a:cubicBezTo>
                    <a:cubicBezTo>
                      <a:pt x="8798" y="986"/>
                      <a:pt x="8773" y="1035"/>
                      <a:pt x="8712" y="1035"/>
                    </a:cubicBezTo>
                    <a:cubicBezTo>
                      <a:pt x="8638" y="1035"/>
                      <a:pt x="8576" y="1097"/>
                      <a:pt x="8527" y="1097"/>
                    </a:cubicBezTo>
                    <a:cubicBezTo>
                      <a:pt x="8465" y="1097"/>
                      <a:pt x="8404" y="1121"/>
                      <a:pt x="8367" y="1171"/>
                    </a:cubicBezTo>
                    <a:cubicBezTo>
                      <a:pt x="8330" y="1232"/>
                      <a:pt x="8219" y="1257"/>
                      <a:pt x="8194" y="1282"/>
                    </a:cubicBezTo>
                    <a:cubicBezTo>
                      <a:pt x="8172" y="1304"/>
                      <a:pt x="8135" y="1327"/>
                      <a:pt x="8116" y="1327"/>
                    </a:cubicBezTo>
                    <a:cubicBezTo>
                      <a:pt x="8104" y="1327"/>
                      <a:pt x="8099" y="1318"/>
                      <a:pt x="8108" y="1294"/>
                    </a:cubicBezTo>
                    <a:cubicBezTo>
                      <a:pt x="8133" y="1245"/>
                      <a:pt x="8207" y="1220"/>
                      <a:pt x="8157" y="1220"/>
                    </a:cubicBezTo>
                    <a:cubicBezTo>
                      <a:pt x="8108" y="1208"/>
                      <a:pt x="8059" y="1183"/>
                      <a:pt x="8022" y="1146"/>
                    </a:cubicBezTo>
                    <a:cubicBezTo>
                      <a:pt x="8020" y="1142"/>
                      <a:pt x="8018" y="1140"/>
                      <a:pt x="8016" y="1140"/>
                    </a:cubicBezTo>
                    <a:cubicBezTo>
                      <a:pt x="8006" y="1140"/>
                      <a:pt x="7995" y="1185"/>
                      <a:pt x="7985" y="1195"/>
                    </a:cubicBezTo>
                    <a:cubicBezTo>
                      <a:pt x="7948" y="1232"/>
                      <a:pt x="7899" y="1245"/>
                      <a:pt x="7849" y="1257"/>
                    </a:cubicBezTo>
                    <a:cubicBezTo>
                      <a:pt x="7812" y="1257"/>
                      <a:pt x="7763" y="1282"/>
                      <a:pt x="7726" y="1318"/>
                    </a:cubicBezTo>
                    <a:cubicBezTo>
                      <a:pt x="7714" y="1343"/>
                      <a:pt x="7615" y="1355"/>
                      <a:pt x="7640" y="1392"/>
                    </a:cubicBezTo>
                    <a:cubicBezTo>
                      <a:pt x="7652" y="1417"/>
                      <a:pt x="7714" y="1392"/>
                      <a:pt x="7702" y="1429"/>
                    </a:cubicBezTo>
                    <a:cubicBezTo>
                      <a:pt x="7689" y="1479"/>
                      <a:pt x="7652" y="1491"/>
                      <a:pt x="7714" y="1491"/>
                    </a:cubicBezTo>
                    <a:cubicBezTo>
                      <a:pt x="7738" y="1491"/>
                      <a:pt x="7775" y="1497"/>
                      <a:pt x="7811" y="1497"/>
                    </a:cubicBezTo>
                    <a:cubicBezTo>
                      <a:pt x="7846" y="1497"/>
                      <a:pt x="7880" y="1491"/>
                      <a:pt x="7899" y="1466"/>
                    </a:cubicBezTo>
                    <a:cubicBezTo>
                      <a:pt x="7948" y="1417"/>
                      <a:pt x="7997" y="1380"/>
                      <a:pt x="8047" y="1355"/>
                    </a:cubicBezTo>
                    <a:lnTo>
                      <a:pt x="8047" y="1355"/>
                    </a:lnTo>
                    <a:cubicBezTo>
                      <a:pt x="8010" y="1380"/>
                      <a:pt x="7948" y="1454"/>
                      <a:pt x="7948" y="1479"/>
                    </a:cubicBezTo>
                    <a:cubicBezTo>
                      <a:pt x="7959" y="1511"/>
                      <a:pt x="8026" y="1609"/>
                      <a:pt x="8018" y="1609"/>
                    </a:cubicBezTo>
                    <a:cubicBezTo>
                      <a:pt x="8017" y="1609"/>
                      <a:pt x="8014" y="1607"/>
                      <a:pt x="8010" y="1602"/>
                    </a:cubicBezTo>
                    <a:cubicBezTo>
                      <a:pt x="7960" y="1577"/>
                      <a:pt x="8010" y="1540"/>
                      <a:pt x="7923" y="1540"/>
                    </a:cubicBezTo>
                    <a:cubicBezTo>
                      <a:pt x="7914" y="1539"/>
                      <a:pt x="7906" y="1539"/>
                      <a:pt x="7898" y="1539"/>
                    </a:cubicBezTo>
                    <a:cubicBezTo>
                      <a:pt x="7818" y="1539"/>
                      <a:pt x="7786" y="1591"/>
                      <a:pt x="7763" y="1602"/>
                    </a:cubicBezTo>
                    <a:cubicBezTo>
                      <a:pt x="7738" y="1602"/>
                      <a:pt x="7665" y="1565"/>
                      <a:pt x="7615" y="1540"/>
                    </a:cubicBezTo>
                    <a:cubicBezTo>
                      <a:pt x="7554" y="1528"/>
                      <a:pt x="7381" y="1540"/>
                      <a:pt x="7307" y="1503"/>
                    </a:cubicBezTo>
                    <a:cubicBezTo>
                      <a:pt x="7221" y="1454"/>
                      <a:pt x="6999" y="1331"/>
                      <a:pt x="6938" y="1282"/>
                    </a:cubicBezTo>
                    <a:cubicBezTo>
                      <a:pt x="6876" y="1245"/>
                      <a:pt x="6864" y="1195"/>
                      <a:pt x="6901" y="1183"/>
                    </a:cubicBezTo>
                    <a:cubicBezTo>
                      <a:pt x="6925" y="1183"/>
                      <a:pt x="6888" y="1171"/>
                      <a:pt x="6839" y="1171"/>
                    </a:cubicBezTo>
                    <a:cubicBezTo>
                      <a:pt x="6771" y="1183"/>
                      <a:pt x="6703" y="1189"/>
                      <a:pt x="6636" y="1189"/>
                    </a:cubicBezTo>
                    <a:cubicBezTo>
                      <a:pt x="6568" y="1189"/>
                      <a:pt x="6500" y="1183"/>
                      <a:pt x="6432" y="1171"/>
                    </a:cubicBezTo>
                    <a:cubicBezTo>
                      <a:pt x="6420" y="1171"/>
                      <a:pt x="6395" y="1171"/>
                      <a:pt x="6383" y="1158"/>
                    </a:cubicBezTo>
                    <a:cubicBezTo>
                      <a:pt x="6285" y="1109"/>
                      <a:pt x="6137" y="1023"/>
                      <a:pt x="6038" y="986"/>
                    </a:cubicBezTo>
                    <a:cubicBezTo>
                      <a:pt x="6015" y="976"/>
                      <a:pt x="5973" y="972"/>
                      <a:pt x="5923" y="972"/>
                    </a:cubicBezTo>
                    <a:cubicBezTo>
                      <a:pt x="5789" y="972"/>
                      <a:pt x="5596" y="998"/>
                      <a:pt x="5533" y="998"/>
                    </a:cubicBezTo>
                    <a:cubicBezTo>
                      <a:pt x="5447" y="998"/>
                      <a:pt x="5250" y="912"/>
                      <a:pt x="5077" y="900"/>
                    </a:cubicBezTo>
                    <a:cubicBezTo>
                      <a:pt x="4892" y="875"/>
                      <a:pt x="4720" y="838"/>
                      <a:pt x="4547" y="776"/>
                    </a:cubicBezTo>
                    <a:cubicBezTo>
                      <a:pt x="4436" y="752"/>
                      <a:pt x="4313" y="752"/>
                      <a:pt x="4190" y="752"/>
                    </a:cubicBezTo>
                    <a:cubicBezTo>
                      <a:pt x="4116" y="764"/>
                      <a:pt x="4030" y="776"/>
                      <a:pt x="3956" y="776"/>
                    </a:cubicBezTo>
                    <a:cubicBezTo>
                      <a:pt x="3907" y="776"/>
                      <a:pt x="3820" y="715"/>
                      <a:pt x="3771" y="715"/>
                    </a:cubicBezTo>
                    <a:cubicBezTo>
                      <a:pt x="3734" y="702"/>
                      <a:pt x="3623" y="715"/>
                      <a:pt x="3660" y="678"/>
                    </a:cubicBezTo>
                    <a:cubicBezTo>
                      <a:pt x="3697" y="653"/>
                      <a:pt x="3709" y="604"/>
                      <a:pt x="3709" y="567"/>
                    </a:cubicBezTo>
                    <a:cubicBezTo>
                      <a:pt x="3709" y="542"/>
                      <a:pt x="3549" y="555"/>
                      <a:pt x="3537" y="542"/>
                    </a:cubicBezTo>
                    <a:lnTo>
                      <a:pt x="3389" y="542"/>
                    </a:lnTo>
                    <a:cubicBezTo>
                      <a:pt x="3335" y="550"/>
                      <a:pt x="3265" y="573"/>
                      <a:pt x="3222" y="573"/>
                    </a:cubicBezTo>
                    <a:cubicBezTo>
                      <a:pt x="3196" y="573"/>
                      <a:pt x="3180" y="565"/>
                      <a:pt x="3180" y="542"/>
                    </a:cubicBezTo>
                    <a:cubicBezTo>
                      <a:pt x="3180" y="493"/>
                      <a:pt x="3180" y="456"/>
                      <a:pt x="3118" y="456"/>
                    </a:cubicBezTo>
                    <a:cubicBezTo>
                      <a:pt x="3102" y="456"/>
                      <a:pt x="3088" y="455"/>
                      <a:pt x="3076" y="455"/>
                    </a:cubicBezTo>
                    <a:cubicBezTo>
                      <a:pt x="3051" y="455"/>
                      <a:pt x="3032" y="460"/>
                      <a:pt x="3007" y="493"/>
                    </a:cubicBezTo>
                    <a:cubicBezTo>
                      <a:pt x="2978" y="531"/>
                      <a:pt x="2957" y="562"/>
                      <a:pt x="2925" y="562"/>
                    </a:cubicBezTo>
                    <a:cubicBezTo>
                      <a:pt x="2917" y="562"/>
                      <a:pt x="2907" y="560"/>
                      <a:pt x="2896" y="555"/>
                    </a:cubicBezTo>
                    <a:cubicBezTo>
                      <a:pt x="2847" y="530"/>
                      <a:pt x="2798" y="493"/>
                      <a:pt x="2822" y="468"/>
                    </a:cubicBezTo>
                    <a:cubicBezTo>
                      <a:pt x="2859" y="456"/>
                      <a:pt x="2970" y="444"/>
                      <a:pt x="2945" y="407"/>
                    </a:cubicBezTo>
                    <a:cubicBezTo>
                      <a:pt x="2933" y="382"/>
                      <a:pt x="2859" y="370"/>
                      <a:pt x="2699" y="333"/>
                    </a:cubicBezTo>
                    <a:cubicBezTo>
                      <a:pt x="2693" y="331"/>
                      <a:pt x="2688" y="331"/>
                      <a:pt x="2682" y="331"/>
                    </a:cubicBezTo>
                    <a:cubicBezTo>
                      <a:pt x="2596" y="331"/>
                      <a:pt x="2556" y="508"/>
                      <a:pt x="2428" y="555"/>
                    </a:cubicBezTo>
                    <a:cubicBezTo>
                      <a:pt x="2395" y="568"/>
                      <a:pt x="2360" y="572"/>
                      <a:pt x="2324" y="572"/>
                    </a:cubicBezTo>
                    <a:cubicBezTo>
                      <a:pt x="2255" y="572"/>
                      <a:pt x="2182" y="556"/>
                      <a:pt x="2110" y="556"/>
                    </a:cubicBezTo>
                    <a:cubicBezTo>
                      <a:pt x="2080" y="556"/>
                      <a:pt x="2051" y="559"/>
                      <a:pt x="2021" y="567"/>
                    </a:cubicBezTo>
                    <a:cubicBezTo>
                      <a:pt x="1898" y="604"/>
                      <a:pt x="1874" y="678"/>
                      <a:pt x="1910" y="702"/>
                    </a:cubicBezTo>
                    <a:cubicBezTo>
                      <a:pt x="1960" y="715"/>
                      <a:pt x="2009" y="739"/>
                      <a:pt x="1984" y="764"/>
                    </a:cubicBezTo>
                    <a:cubicBezTo>
                      <a:pt x="1980" y="768"/>
                      <a:pt x="1974" y="770"/>
                      <a:pt x="1968" y="770"/>
                    </a:cubicBezTo>
                    <a:cubicBezTo>
                      <a:pt x="1943" y="770"/>
                      <a:pt x="1906" y="746"/>
                      <a:pt x="1892" y="746"/>
                    </a:cubicBezTo>
                    <a:cubicBezTo>
                      <a:pt x="1888" y="746"/>
                      <a:pt x="1886" y="747"/>
                      <a:pt x="1886" y="752"/>
                    </a:cubicBezTo>
                    <a:cubicBezTo>
                      <a:pt x="1886" y="776"/>
                      <a:pt x="1935" y="863"/>
                      <a:pt x="1910" y="863"/>
                    </a:cubicBezTo>
                    <a:cubicBezTo>
                      <a:pt x="1888" y="863"/>
                      <a:pt x="1865" y="724"/>
                      <a:pt x="1822" y="724"/>
                    </a:cubicBezTo>
                    <a:cubicBezTo>
                      <a:pt x="1819" y="724"/>
                      <a:pt x="1815" y="725"/>
                      <a:pt x="1812" y="727"/>
                    </a:cubicBezTo>
                    <a:cubicBezTo>
                      <a:pt x="1763" y="752"/>
                      <a:pt x="1701" y="863"/>
                      <a:pt x="1615" y="875"/>
                    </a:cubicBezTo>
                    <a:cubicBezTo>
                      <a:pt x="1598" y="880"/>
                      <a:pt x="1583" y="881"/>
                      <a:pt x="1567" y="881"/>
                    </a:cubicBezTo>
                    <a:cubicBezTo>
                      <a:pt x="1534" y="881"/>
                      <a:pt x="1502" y="874"/>
                      <a:pt x="1470" y="874"/>
                    </a:cubicBezTo>
                    <a:cubicBezTo>
                      <a:pt x="1437" y="874"/>
                      <a:pt x="1404" y="881"/>
                      <a:pt x="1368" y="912"/>
                    </a:cubicBezTo>
                    <a:cubicBezTo>
                      <a:pt x="1282" y="998"/>
                      <a:pt x="1171" y="1084"/>
                      <a:pt x="1159" y="1171"/>
                    </a:cubicBezTo>
                    <a:cubicBezTo>
                      <a:pt x="1134" y="1257"/>
                      <a:pt x="1159" y="1355"/>
                      <a:pt x="1036" y="1442"/>
                    </a:cubicBezTo>
                    <a:cubicBezTo>
                      <a:pt x="974" y="1503"/>
                      <a:pt x="888" y="1540"/>
                      <a:pt x="802" y="1553"/>
                    </a:cubicBezTo>
                    <a:cubicBezTo>
                      <a:pt x="765" y="1553"/>
                      <a:pt x="530" y="1577"/>
                      <a:pt x="481" y="1577"/>
                    </a:cubicBezTo>
                    <a:cubicBezTo>
                      <a:pt x="420" y="1590"/>
                      <a:pt x="457" y="1663"/>
                      <a:pt x="420" y="1713"/>
                    </a:cubicBezTo>
                    <a:cubicBezTo>
                      <a:pt x="383" y="1762"/>
                      <a:pt x="333" y="1799"/>
                      <a:pt x="346" y="1811"/>
                    </a:cubicBezTo>
                    <a:cubicBezTo>
                      <a:pt x="370" y="1836"/>
                      <a:pt x="457" y="1848"/>
                      <a:pt x="481" y="1885"/>
                    </a:cubicBezTo>
                    <a:cubicBezTo>
                      <a:pt x="518" y="1922"/>
                      <a:pt x="555" y="1935"/>
                      <a:pt x="629" y="1972"/>
                    </a:cubicBezTo>
                    <a:cubicBezTo>
                      <a:pt x="691" y="2021"/>
                      <a:pt x="974" y="2206"/>
                      <a:pt x="999" y="2280"/>
                    </a:cubicBezTo>
                    <a:cubicBezTo>
                      <a:pt x="1023" y="2366"/>
                      <a:pt x="1036" y="2403"/>
                      <a:pt x="1073" y="2427"/>
                    </a:cubicBezTo>
                    <a:cubicBezTo>
                      <a:pt x="1106" y="2436"/>
                      <a:pt x="1174" y="2456"/>
                      <a:pt x="1226" y="2456"/>
                    </a:cubicBezTo>
                    <a:cubicBezTo>
                      <a:pt x="1250" y="2456"/>
                      <a:pt x="1270" y="2451"/>
                      <a:pt x="1282" y="2440"/>
                    </a:cubicBezTo>
                    <a:cubicBezTo>
                      <a:pt x="1301" y="2415"/>
                      <a:pt x="1313" y="2406"/>
                      <a:pt x="1324" y="2406"/>
                    </a:cubicBezTo>
                    <a:cubicBezTo>
                      <a:pt x="1334" y="2406"/>
                      <a:pt x="1344" y="2415"/>
                      <a:pt x="1356" y="2427"/>
                    </a:cubicBezTo>
                    <a:cubicBezTo>
                      <a:pt x="1359" y="2430"/>
                      <a:pt x="1368" y="2431"/>
                      <a:pt x="1379" y="2431"/>
                    </a:cubicBezTo>
                    <a:cubicBezTo>
                      <a:pt x="1390" y="2431"/>
                      <a:pt x="1405" y="2430"/>
                      <a:pt x="1419" y="2430"/>
                    </a:cubicBezTo>
                    <a:cubicBezTo>
                      <a:pt x="1448" y="2430"/>
                      <a:pt x="1479" y="2434"/>
                      <a:pt x="1492" y="2452"/>
                    </a:cubicBezTo>
                    <a:cubicBezTo>
                      <a:pt x="1513" y="2474"/>
                      <a:pt x="1487" y="2555"/>
                      <a:pt x="1446" y="2555"/>
                    </a:cubicBezTo>
                    <a:cubicBezTo>
                      <a:pt x="1441" y="2555"/>
                      <a:pt x="1435" y="2553"/>
                      <a:pt x="1430" y="2551"/>
                    </a:cubicBezTo>
                    <a:cubicBezTo>
                      <a:pt x="1403" y="2542"/>
                      <a:pt x="1362" y="2512"/>
                      <a:pt x="1333" y="2512"/>
                    </a:cubicBezTo>
                    <a:cubicBezTo>
                      <a:pt x="1322" y="2512"/>
                      <a:pt x="1313" y="2516"/>
                      <a:pt x="1307" y="2526"/>
                    </a:cubicBezTo>
                    <a:cubicBezTo>
                      <a:pt x="1270" y="2563"/>
                      <a:pt x="1307" y="2563"/>
                      <a:pt x="1368" y="2612"/>
                    </a:cubicBezTo>
                    <a:cubicBezTo>
                      <a:pt x="1430" y="2662"/>
                      <a:pt x="1455" y="2735"/>
                      <a:pt x="1504" y="2735"/>
                    </a:cubicBezTo>
                    <a:cubicBezTo>
                      <a:pt x="1541" y="2723"/>
                      <a:pt x="1565" y="2698"/>
                      <a:pt x="1602" y="2662"/>
                    </a:cubicBezTo>
                    <a:cubicBezTo>
                      <a:pt x="1627" y="2643"/>
                      <a:pt x="1667" y="2637"/>
                      <a:pt x="1707" y="2637"/>
                    </a:cubicBezTo>
                    <a:cubicBezTo>
                      <a:pt x="1747" y="2637"/>
                      <a:pt x="1787" y="2643"/>
                      <a:pt x="1812" y="2649"/>
                    </a:cubicBezTo>
                    <a:cubicBezTo>
                      <a:pt x="1874" y="2649"/>
                      <a:pt x="1874" y="2735"/>
                      <a:pt x="1787" y="2735"/>
                    </a:cubicBezTo>
                    <a:cubicBezTo>
                      <a:pt x="1701" y="2748"/>
                      <a:pt x="1627" y="2760"/>
                      <a:pt x="1652" y="2809"/>
                    </a:cubicBezTo>
                    <a:cubicBezTo>
                      <a:pt x="1659" y="2839"/>
                      <a:pt x="1658" y="2855"/>
                      <a:pt x="1647" y="2855"/>
                    </a:cubicBezTo>
                    <a:cubicBezTo>
                      <a:pt x="1640" y="2855"/>
                      <a:pt x="1629" y="2849"/>
                      <a:pt x="1615" y="2834"/>
                    </a:cubicBezTo>
                    <a:cubicBezTo>
                      <a:pt x="1606" y="2828"/>
                      <a:pt x="1599" y="2826"/>
                      <a:pt x="1591" y="2826"/>
                    </a:cubicBezTo>
                    <a:cubicBezTo>
                      <a:pt x="1565" y="2826"/>
                      <a:pt x="1539" y="2855"/>
                      <a:pt x="1492" y="2883"/>
                    </a:cubicBezTo>
                    <a:cubicBezTo>
                      <a:pt x="1411" y="2900"/>
                      <a:pt x="1331" y="2910"/>
                      <a:pt x="1253" y="2910"/>
                    </a:cubicBezTo>
                    <a:cubicBezTo>
                      <a:pt x="1162" y="2910"/>
                      <a:pt x="1072" y="2897"/>
                      <a:pt x="986" y="2871"/>
                    </a:cubicBezTo>
                    <a:cubicBezTo>
                      <a:pt x="925" y="2834"/>
                      <a:pt x="949" y="2785"/>
                      <a:pt x="986" y="2735"/>
                    </a:cubicBezTo>
                    <a:cubicBezTo>
                      <a:pt x="1023" y="2698"/>
                      <a:pt x="1011" y="2674"/>
                      <a:pt x="962" y="2674"/>
                    </a:cubicBezTo>
                    <a:cubicBezTo>
                      <a:pt x="839" y="2686"/>
                      <a:pt x="715" y="2723"/>
                      <a:pt x="592" y="2760"/>
                    </a:cubicBezTo>
                    <a:cubicBezTo>
                      <a:pt x="543" y="2785"/>
                      <a:pt x="518" y="2797"/>
                      <a:pt x="555" y="2834"/>
                    </a:cubicBezTo>
                    <a:cubicBezTo>
                      <a:pt x="583" y="2852"/>
                      <a:pt x="576" y="2884"/>
                      <a:pt x="546" y="2884"/>
                    </a:cubicBezTo>
                    <a:cubicBezTo>
                      <a:pt x="535" y="2884"/>
                      <a:pt x="522" y="2880"/>
                      <a:pt x="506" y="2871"/>
                    </a:cubicBezTo>
                    <a:cubicBezTo>
                      <a:pt x="485" y="2863"/>
                      <a:pt x="462" y="2859"/>
                      <a:pt x="438" y="2859"/>
                    </a:cubicBezTo>
                    <a:cubicBezTo>
                      <a:pt x="389" y="2859"/>
                      <a:pt x="337" y="2875"/>
                      <a:pt x="296" y="2908"/>
                    </a:cubicBezTo>
                    <a:cubicBezTo>
                      <a:pt x="247" y="2945"/>
                      <a:pt x="272" y="2970"/>
                      <a:pt x="210" y="2982"/>
                    </a:cubicBezTo>
                    <a:cubicBezTo>
                      <a:pt x="149" y="3007"/>
                      <a:pt x="87" y="3068"/>
                      <a:pt x="50" y="3093"/>
                    </a:cubicBezTo>
                    <a:cubicBezTo>
                      <a:pt x="13" y="3117"/>
                      <a:pt x="1" y="3142"/>
                      <a:pt x="87" y="3179"/>
                    </a:cubicBezTo>
                    <a:cubicBezTo>
                      <a:pt x="173" y="3204"/>
                      <a:pt x="259" y="3228"/>
                      <a:pt x="346" y="3241"/>
                    </a:cubicBezTo>
                    <a:cubicBezTo>
                      <a:pt x="420" y="3241"/>
                      <a:pt x="432" y="3265"/>
                      <a:pt x="383" y="3302"/>
                    </a:cubicBezTo>
                    <a:cubicBezTo>
                      <a:pt x="333" y="3339"/>
                      <a:pt x="247" y="3364"/>
                      <a:pt x="309" y="3401"/>
                    </a:cubicBezTo>
                    <a:cubicBezTo>
                      <a:pt x="346" y="3438"/>
                      <a:pt x="383" y="3487"/>
                      <a:pt x="395" y="3549"/>
                    </a:cubicBezTo>
                    <a:cubicBezTo>
                      <a:pt x="407" y="3586"/>
                      <a:pt x="543" y="3598"/>
                      <a:pt x="617" y="3610"/>
                    </a:cubicBezTo>
                    <a:cubicBezTo>
                      <a:pt x="628" y="3614"/>
                      <a:pt x="638" y="3615"/>
                      <a:pt x="649" y="3615"/>
                    </a:cubicBezTo>
                    <a:cubicBezTo>
                      <a:pt x="700" y="3615"/>
                      <a:pt x="751" y="3581"/>
                      <a:pt x="833" y="3581"/>
                    </a:cubicBezTo>
                    <a:cubicBezTo>
                      <a:pt x="850" y="3581"/>
                      <a:pt x="868" y="3582"/>
                      <a:pt x="888" y="3586"/>
                    </a:cubicBezTo>
                    <a:cubicBezTo>
                      <a:pt x="962" y="3598"/>
                      <a:pt x="1023" y="3598"/>
                      <a:pt x="1097" y="3598"/>
                    </a:cubicBezTo>
                    <a:cubicBezTo>
                      <a:pt x="1116" y="3598"/>
                      <a:pt x="1120" y="3577"/>
                      <a:pt x="1137" y="3577"/>
                    </a:cubicBezTo>
                    <a:cubicBezTo>
                      <a:pt x="1143" y="3577"/>
                      <a:pt x="1150" y="3579"/>
                      <a:pt x="1159" y="3586"/>
                    </a:cubicBezTo>
                    <a:cubicBezTo>
                      <a:pt x="1182" y="3597"/>
                      <a:pt x="1215" y="3661"/>
                      <a:pt x="1239" y="3661"/>
                    </a:cubicBezTo>
                    <a:cubicBezTo>
                      <a:pt x="1241" y="3661"/>
                      <a:pt x="1243" y="3660"/>
                      <a:pt x="1245" y="3660"/>
                    </a:cubicBezTo>
                    <a:cubicBezTo>
                      <a:pt x="1257" y="3660"/>
                      <a:pt x="1319" y="3561"/>
                      <a:pt x="1381" y="3536"/>
                    </a:cubicBezTo>
                    <a:lnTo>
                      <a:pt x="1553" y="3475"/>
                    </a:lnTo>
                    <a:cubicBezTo>
                      <a:pt x="1590" y="3462"/>
                      <a:pt x="1602" y="3413"/>
                      <a:pt x="1627" y="3413"/>
                    </a:cubicBezTo>
                    <a:cubicBezTo>
                      <a:pt x="1676" y="3438"/>
                      <a:pt x="1701" y="3475"/>
                      <a:pt x="1701" y="3512"/>
                    </a:cubicBezTo>
                    <a:cubicBezTo>
                      <a:pt x="1701" y="3549"/>
                      <a:pt x="1652" y="3610"/>
                      <a:pt x="1615" y="3610"/>
                    </a:cubicBezTo>
                    <a:cubicBezTo>
                      <a:pt x="1578" y="3623"/>
                      <a:pt x="1652" y="3721"/>
                      <a:pt x="1664" y="3770"/>
                    </a:cubicBezTo>
                    <a:cubicBezTo>
                      <a:pt x="1701" y="3807"/>
                      <a:pt x="1713" y="3869"/>
                      <a:pt x="1713" y="3918"/>
                    </a:cubicBezTo>
                    <a:cubicBezTo>
                      <a:pt x="1689" y="4017"/>
                      <a:pt x="1602" y="4091"/>
                      <a:pt x="1504" y="4091"/>
                    </a:cubicBezTo>
                    <a:cubicBezTo>
                      <a:pt x="1415" y="4091"/>
                      <a:pt x="1374" y="4059"/>
                      <a:pt x="1354" y="4059"/>
                    </a:cubicBezTo>
                    <a:cubicBezTo>
                      <a:pt x="1350" y="4059"/>
                      <a:pt x="1346" y="4061"/>
                      <a:pt x="1344" y="4066"/>
                    </a:cubicBezTo>
                    <a:cubicBezTo>
                      <a:pt x="1331" y="4078"/>
                      <a:pt x="1257" y="4226"/>
                      <a:pt x="1196" y="4251"/>
                    </a:cubicBezTo>
                    <a:cubicBezTo>
                      <a:pt x="1177" y="4254"/>
                      <a:pt x="1159" y="4256"/>
                      <a:pt x="1141" y="4256"/>
                    </a:cubicBezTo>
                    <a:cubicBezTo>
                      <a:pt x="1086" y="4256"/>
                      <a:pt x="1033" y="4242"/>
                      <a:pt x="986" y="4214"/>
                    </a:cubicBezTo>
                    <a:cubicBezTo>
                      <a:pt x="971" y="4199"/>
                      <a:pt x="951" y="4192"/>
                      <a:pt x="931" y="4192"/>
                    </a:cubicBezTo>
                    <a:cubicBezTo>
                      <a:pt x="902" y="4192"/>
                      <a:pt x="872" y="4205"/>
                      <a:pt x="851" y="4226"/>
                    </a:cubicBezTo>
                    <a:cubicBezTo>
                      <a:pt x="814" y="4276"/>
                      <a:pt x="888" y="4276"/>
                      <a:pt x="851" y="4288"/>
                    </a:cubicBezTo>
                    <a:cubicBezTo>
                      <a:pt x="814" y="4300"/>
                      <a:pt x="777" y="4350"/>
                      <a:pt x="752" y="4374"/>
                    </a:cubicBezTo>
                    <a:cubicBezTo>
                      <a:pt x="734" y="4393"/>
                      <a:pt x="752" y="4393"/>
                      <a:pt x="777" y="4393"/>
                    </a:cubicBezTo>
                    <a:cubicBezTo>
                      <a:pt x="802" y="4393"/>
                      <a:pt x="832" y="4393"/>
                      <a:pt x="839" y="4411"/>
                    </a:cubicBezTo>
                    <a:cubicBezTo>
                      <a:pt x="839" y="4448"/>
                      <a:pt x="789" y="4423"/>
                      <a:pt x="789" y="4460"/>
                    </a:cubicBezTo>
                    <a:cubicBezTo>
                      <a:pt x="789" y="4497"/>
                      <a:pt x="789" y="4510"/>
                      <a:pt x="728" y="4522"/>
                    </a:cubicBezTo>
                    <a:cubicBezTo>
                      <a:pt x="654" y="4559"/>
                      <a:pt x="592" y="4621"/>
                      <a:pt x="555" y="4695"/>
                    </a:cubicBezTo>
                    <a:cubicBezTo>
                      <a:pt x="555" y="4756"/>
                      <a:pt x="580" y="4744"/>
                      <a:pt x="580" y="4781"/>
                    </a:cubicBezTo>
                    <a:cubicBezTo>
                      <a:pt x="567" y="4818"/>
                      <a:pt x="481" y="4867"/>
                      <a:pt x="469" y="4892"/>
                    </a:cubicBezTo>
                    <a:cubicBezTo>
                      <a:pt x="494" y="4966"/>
                      <a:pt x="530" y="5027"/>
                      <a:pt x="580" y="5089"/>
                    </a:cubicBezTo>
                    <a:cubicBezTo>
                      <a:pt x="582" y="5093"/>
                      <a:pt x="585" y="5094"/>
                      <a:pt x="588" y="5094"/>
                    </a:cubicBezTo>
                    <a:cubicBezTo>
                      <a:pt x="614" y="5094"/>
                      <a:pt x="657" y="4962"/>
                      <a:pt x="691" y="4929"/>
                    </a:cubicBezTo>
                    <a:cubicBezTo>
                      <a:pt x="719" y="4900"/>
                      <a:pt x="764" y="4872"/>
                      <a:pt x="780" y="4872"/>
                    </a:cubicBezTo>
                    <a:cubicBezTo>
                      <a:pt x="792" y="4872"/>
                      <a:pt x="789" y="4887"/>
                      <a:pt x="752" y="4929"/>
                    </a:cubicBezTo>
                    <a:cubicBezTo>
                      <a:pt x="654" y="5027"/>
                      <a:pt x="654" y="5052"/>
                      <a:pt x="703" y="5113"/>
                    </a:cubicBezTo>
                    <a:cubicBezTo>
                      <a:pt x="752" y="5175"/>
                      <a:pt x="814" y="5224"/>
                      <a:pt x="888" y="5249"/>
                    </a:cubicBezTo>
                    <a:cubicBezTo>
                      <a:pt x="910" y="5249"/>
                      <a:pt x="1016" y="5135"/>
                      <a:pt x="1024" y="5135"/>
                    </a:cubicBezTo>
                    <a:cubicBezTo>
                      <a:pt x="1024" y="5135"/>
                      <a:pt x="1024" y="5136"/>
                      <a:pt x="1023" y="5138"/>
                    </a:cubicBezTo>
                    <a:cubicBezTo>
                      <a:pt x="1011" y="5163"/>
                      <a:pt x="999" y="5237"/>
                      <a:pt x="1023" y="5237"/>
                    </a:cubicBezTo>
                    <a:cubicBezTo>
                      <a:pt x="1048" y="5249"/>
                      <a:pt x="1110" y="5274"/>
                      <a:pt x="1085" y="5298"/>
                    </a:cubicBezTo>
                    <a:cubicBezTo>
                      <a:pt x="1062" y="5314"/>
                      <a:pt x="1039" y="5324"/>
                      <a:pt x="1016" y="5324"/>
                    </a:cubicBezTo>
                    <a:cubicBezTo>
                      <a:pt x="1002" y="5324"/>
                      <a:pt x="988" y="5320"/>
                      <a:pt x="974" y="5311"/>
                    </a:cubicBezTo>
                    <a:cubicBezTo>
                      <a:pt x="960" y="5303"/>
                      <a:pt x="954" y="5296"/>
                      <a:pt x="942" y="5296"/>
                    </a:cubicBezTo>
                    <a:cubicBezTo>
                      <a:pt x="933" y="5296"/>
                      <a:pt x="921" y="5300"/>
                      <a:pt x="900" y="5311"/>
                    </a:cubicBezTo>
                    <a:cubicBezTo>
                      <a:pt x="896" y="5314"/>
                      <a:pt x="891" y="5316"/>
                      <a:pt x="886" y="5316"/>
                    </a:cubicBezTo>
                    <a:cubicBezTo>
                      <a:pt x="846" y="5316"/>
                      <a:pt x="799" y="5204"/>
                      <a:pt x="758" y="5204"/>
                    </a:cubicBezTo>
                    <a:cubicBezTo>
                      <a:pt x="752" y="5204"/>
                      <a:pt x="746" y="5206"/>
                      <a:pt x="740" y="5212"/>
                    </a:cubicBezTo>
                    <a:cubicBezTo>
                      <a:pt x="703" y="5261"/>
                      <a:pt x="654" y="5372"/>
                      <a:pt x="666" y="5385"/>
                    </a:cubicBezTo>
                    <a:cubicBezTo>
                      <a:pt x="691" y="5397"/>
                      <a:pt x="740" y="5421"/>
                      <a:pt x="789" y="5446"/>
                    </a:cubicBezTo>
                    <a:cubicBezTo>
                      <a:pt x="839" y="5471"/>
                      <a:pt x="900" y="5619"/>
                      <a:pt x="962" y="5643"/>
                    </a:cubicBezTo>
                    <a:cubicBezTo>
                      <a:pt x="971" y="5648"/>
                      <a:pt x="982" y="5650"/>
                      <a:pt x="994" y="5650"/>
                    </a:cubicBezTo>
                    <a:cubicBezTo>
                      <a:pt x="1044" y="5650"/>
                      <a:pt x="1112" y="5616"/>
                      <a:pt x="1171" y="5606"/>
                    </a:cubicBezTo>
                    <a:cubicBezTo>
                      <a:pt x="1245" y="5594"/>
                      <a:pt x="1307" y="5606"/>
                      <a:pt x="1307" y="5545"/>
                    </a:cubicBezTo>
                    <a:cubicBezTo>
                      <a:pt x="1294" y="5471"/>
                      <a:pt x="1319" y="5385"/>
                      <a:pt x="1356" y="5323"/>
                    </a:cubicBezTo>
                    <a:cubicBezTo>
                      <a:pt x="1388" y="5291"/>
                      <a:pt x="1430" y="5272"/>
                      <a:pt x="1451" y="5272"/>
                    </a:cubicBezTo>
                    <a:cubicBezTo>
                      <a:pt x="1470" y="5272"/>
                      <a:pt x="1471" y="5288"/>
                      <a:pt x="1430" y="5323"/>
                    </a:cubicBezTo>
                    <a:cubicBezTo>
                      <a:pt x="1356" y="5385"/>
                      <a:pt x="1294" y="5458"/>
                      <a:pt x="1368" y="5557"/>
                    </a:cubicBezTo>
                    <a:cubicBezTo>
                      <a:pt x="1442" y="5668"/>
                      <a:pt x="1492" y="5754"/>
                      <a:pt x="1479" y="5791"/>
                    </a:cubicBezTo>
                    <a:cubicBezTo>
                      <a:pt x="1467" y="5816"/>
                      <a:pt x="1418" y="5865"/>
                      <a:pt x="1430" y="5890"/>
                    </a:cubicBezTo>
                    <a:cubicBezTo>
                      <a:pt x="1430" y="5914"/>
                      <a:pt x="1516" y="5951"/>
                      <a:pt x="1504" y="5976"/>
                    </a:cubicBezTo>
                    <a:cubicBezTo>
                      <a:pt x="1504" y="5988"/>
                      <a:pt x="1479" y="6050"/>
                      <a:pt x="1442" y="6075"/>
                    </a:cubicBezTo>
                    <a:cubicBezTo>
                      <a:pt x="1422" y="6094"/>
                      <a:pt x="1379" y="6162"/>
                      <a:pt x="1414" y="6162"/>
                    </a:cubicBezTo>
                    <a:cubicBezTo>
                      <a:pt x="1422" y="6162"/>
                      <a:pt x="1435" y="6158"/>
                      <a:pt x="1455" y="6148"/>
                    </a:cubicBezTo>
                    <a:cubicBezTo>
                      <a:pt x="1555" y="6104"/>
                      <a:pt x="1645" y="6009"/>
                      <a:pt x="1661" y="6009"/>
                    </a:cubicBezTo>
                    <a:cubicBezTo>
                      <a:pt x="1663" y="6009"/>
                      <a:pt x="1664" y="6011"/>
                      <a:pt x="1664" y="6013"/>
                    </a:cubicBezTo>
                    <a:cubicBezTo>
                      <a:pt x="1664" y="6036"/>
                      <a:pt x="1633" y="6151"/>
                      <a:pt x="1637" y="6151"/>
                    </a:cubicBezTo>
                    <a:cubicBezTo>
                      <a:pt x="1638" y="6151"/>
                      <a:pt x="1638" y="6150"/>
                      <a:pt x="1639" y="6148"/>
                    </a:cubicBezTo>
                    <a:cubicBezTo>
                      <a:pt x="1664" y="6124"/>
                      <a:pt x="1713" y="6013"/>
                      <a:pt x="1763" y="6001"/>
                    </a:cubicBezTo>
                    <a:cubicBezTo>
                      <a:pt x="1781" y="5993"/>
                      <a:pt x="1794" y="5990"/>
                      <a:pt x="1806" y="5990"/>
                    </a:cubicBezTo>
                    <a:cubicBezTo>
                      <a:pt x="1835" y="5990"/>
                      <a:pt x="1851" y="6008"/>
                      <a:pt x="1886" y="6025"/>
                    </a:cubicBezTo>
                    <a:cubicBezTo>
                      <a:pt x="1935" y="6038"/>
                      <a:pt x="1972" y="6050"/>
                      <a:pt x="2009" y="6062"/>
                    </a:cubicBezTo>
                    <a:cubicBezTo>
                      <a:pt x="2034" y="6087"/>
                      <a:pt x="2095" y="6198"/>
                      <a:pt x="2120" y="6210"/>
                    </a:cubicBezTo>
                    <a:cubicBezTo>
                      <a:pt x="2127" y="6215"/>
                      <a:pt x="2132" y="6217"/>
                      <a:pt x="2138" y="6217"/>
                    </a:cubicBezTo>
                    <a:cubicBezTo>
                      <a:pt x="2161" y="6217"/>
                      <a:pt x="2169" y="6174"/>
                      <a:pt x="2169" y="6124"/>
                    </a:cubicBezTo>
                    <a:cubicBezTo>
                      <a:pt x="2169" y="6075"/>
                      <a:pt x="2243" y="6013"/>
                      <a:pt x="2243" y="5964"/>
                    </a:cubicBezTo>
                    <a:cubicBezTo>
                      <a:pt x="2251" y="5922"/>
                      <a:pt x="2254" y="5892"/>
                      <a:pt x="2259" y="5892"/>
                    </a:cubicBezTo>
                    <a:cubicBezTo>
                      <a:pt x="2261" y="5892"/>
                      <a:pt x="2264" y="5898"/>
                      <a:pt x="2268" y="5914"/>
                    </a:cubicBezTo>
                    <a:cubicBezTo>
                      <a:pt x="2268" y="5964"/>
                      <a:pt x="2317" y="5964"/>
                      <a:pt x="2354" y="5976"/>
                    </a:cubicBezTo>
                    <a:cubicBezTo>
                      <a:pt x="2373" y="5982"/>
                      <a:pt x="2376" y="5982"/>
                      <a:pt x="2368" y="5982"/>
                    </a:cubicBezTo>
                    <a:cubicBezTo>
                      <a:pt x="2360" y="5982"/>
                      <a:pt x="2342" y="5982"/>
                      <a:pt x="2317" y="5988"/>
                    </a:cubicBezTo>
                    <a:cubicBezTo>
                      <a:pt x="2255" y="6013"/>
                      <a:pt x="2243" y="6050"/>
                      <a:pt x="2268" y="6087"/>
                    </a:cubicBezTo>
                    <a:cubicBezTo>
                      <a:pt x="2286" y="6111"/>
                      <a:pt x="2317" y="6124"/>
                      <a:pt x="2348" y="6124"/>
                    </a:cubicBezTo>
                    <a:cubicBezTo>
                      <a:pt x="2379" y="6124"/>
                      <a:pt x="2409" y="6111"/>
                      <a:pt x="2428" y="6087"/>
                    </a:cubicBezTo>
                    <a:cubicBezTo>
                      <a:pt x="2455" y="6060"/>
                      <a:pt x="2478" y="6052"/>
                      <a:pt x="2496" y="6052"/>
                    </a:cubicBezTo>
                    <a:cubicBezTo>
                      <a:pt x="2516" y="6052"/>
                      <a:pt x="2532" y="6061"/>
                      <a:pt x="2545" y="6061"/>
                    </a:cubicBezTo>
                    <a:cubicBezTo>
                      <a:pt x="2552" y="6061"/>
                      <a:pt x="2558" y="6058"/>
                      <a:pt x="2564" y="6050"/>
                    </a:cubicBezTo>
                    <a:cubicBezTo>
                      <a:pt x="2587" y="6015"/>
                      <a:pt x="2665" y="5926"/>
                      <a:pt x="2684" y="5926"/>
                    </a:cubicBezTo>
                    <a:cubicBezTo>
                      <a:pt x="2685" y="5926"/>
                      <a:pt x="2686" y="5926"/>
                      <a:pt x="2687" y="5927"/>
                    </a:cubicBezTo>
                    <a:cubicBezTo>
                      <a:pt x="2687" y="5939"/>
                      <a:pt x="2637" y="5976"/>
                      <a:pt x="2613" y="6025"/>
                    </a:cubicBezTo>
                    <a:cubicBezTo>
                      <a:pt x="2588" y="6075"/>
                      <a:pt x="2539" y="6173"/>
                      <a:pt x="2514" y="6222"/>
                    </a:cubicBezTo>
                    <a:cubicBezTo>
                      <a:pt x="2502" y="6259"/>
                      <a:pt x="2490" y="6309"/>
                      <a:pt x="2527" y="6309"/>
                    </a:cubicBezTo>
                    <a:cubicBezTo>
                      <a:pt x="2576" y="6309"/>
                      <a:pt x="2551" y="6346"/>
                      <a:pt x="2514" y="6346"/>
                    </a:cubicBezTo>
                    <a:cubicBezTo>
                      <a:pt x="2477" y="6346"/>
                      <a:pt x="2477" y="6370"/>
                      <a:pt x="2465" y="6420"/>
                    </a:cubicBezTo>
                    <a:cubicBezTo>
                      <a:pt x="2440" y="6456"/>
                      <a:pt x="2428" y="6567"/>
                      <a:pt x="2465" y="6567"/>
                    </a:cubicBezTo>
                    <a:cubicBezTo>
                      <a:pt x="2514" y="6567"/>
                      <a:pt x="2527" y="6592"/>
                      <a:pt x="2453" y="6604"/>
                    </a:cubicBezTo>
                    <a:cubicBezTo>
                      <a:pt x="2354" y="6654"/>
                      <a:pt x="2280" y="6728"/>
                      <a:pt x="2231" y="6814"/>
                    </a:cubicBezTo>
                    <a:cubicBezTo>
                      <a:pt x="2182" y="6912"/>
                      <a:pt x="2120" y="6888"/>
                      <a:pt x="2046" y="6937"/>
                    </a:cubicBezTo>
                    <a:cubicBezTo>
                      <a:pt x="1947" y="6999"/>
                      <a:pt x="1861" y="7073"/>
                      <a:pt x="1800" y="7171"/>
                    </a:cubicBezTo>
                    <a:cubicBezTo>
                      <a:pt x="1775" y="7220"/>
                      <a:pt x="1787" y="7245"/>
                      <a:pt x="1800" y="7257"/>
                    </a:cubicBezTo>
                    <a:cubicBezTo>
                      <a:pt x="1812" y="7257"/>
                      <a:pt x="1812" y="7282"/>
                      <a:pt x="1775" y="7282"/>
                    </a:cubicBezTo>
                    <a:cubicBezTo>
                      <a:pt x="1750" y="7282"/>
                      <a:pt x="1726" y="7293"/>
                      <a:pt x="1705" y="7293"/>
                    </a:cubicBezTo>
                    <a:cubicBezTo>
                      <a:pt x="1694" y="7293"/>
                      <a:pt x="1685" y="7290"/>
                      <a:pt x="1676" y="7282"/>
                    </a:cubicBezTo>
                    <a:cubicBezTo>
                      <a:pt x="1652" y="7257"/>
                      <a:pt x="1664" y="7245"/>
                      <a:pt x="1615" y="7245"/>
                    </a:cubicBezTo>
                    <a:cubicBezTo>
                      <a:pt x="1529" y="7245"/>
                      <a:pt x="1455" y="7270"/>
                      <a:pt x="1393" y="7331"/>
                    </a:cubicBezTo>
                    <a:cubicBezTo>
                      <a:pt x="1344" y="7381"/>
                      <a:pt x="1319" y="7430"/>
                      <a:pt x="1282" y="7491"/>
                    </a:cubicBezTo>
                    <a:cubicBezTo>
                      <a:pt x="1282" y="7501"/>
                      <a:pt x="1266" y="7583"/>
                      <a:pt x="1311" y="7583"/>
                    </a:cubicBezTo>
                    <a:cubicBezTo>
                      <a:pt x="1322" y="7583"/>
                      <a:pt x="1336" y="7578"/>
                      <a:pt x="1356" y="7565"/>
                    </a:cubicBezTo>
                    <a:cubicBezTo>
                      <a:pt x="1418" y="7504"/>
                      <a:pt x="1479" y="7442"/>
                      <a:pt x="1529" y="7368"/>
                    </a:cubicBezTo>
                    <a:cubicBezTo>
                      <a:pt x="1541" y="7362"/>
                      <a:pt x="1559" y="7359"/>
                      <a:pt x="1573" y="7359"/>
                    </a:cubicBezTo>
                    <a:cubicBezTo>
                      <a:pt x="1587" y="7359"/>
                      <a:pt x="1596" y="7362"/>
                      <a:pt x="1590" y="7368"/>
                    </a:cubicBezTo>
                    <a:cubicBezTo>
                      <a:pt x="1565" y="7393"/>
                      <a:pt x="1516" y="7467"/>
                      <a:pt x="1578" y="7467"/>
                    </a:cubicBezTo>
                    <a:cubicBezTo>
                      <a:pt x="1623" y="7456"/>
                      <a:pt x="1647" y="7404"/>
                      <a:pt x="1660" y="7404"/>
                    </a:cubicBezTo>
                    <a:cubicBezTo>
                      <a:pt x="1662" y="7404"/>
                      <a:pt x="1663" y="7404"/>
                      <a:pt x="1664" y="7405"/>
                    </a:cubicBezTo>
                    <a:cubicBezTo>
                      <a:pt x="1689" y="7418"/>
                      <a:pt x="1689" y="7467"/>
                      <a:pt x="1713" y="7479"/>
                    </a:cubicBezTo>
                    <a:cubicBezTo>
                      <a:pt x="1720" y="7481"/>
                      <a:pt x="1727" y="7482"/>
                      <a:pt x="1736" y="7482"/>
                    </a:cubicBezTo>
                    <a:cubicBezTo>
                      <a:pt x="1777" y="7482"/>
                      <a:pt x="1832" y="7458"/>
                      <a:pt x="1812" y="7418"/>
                    </a:cubicBezTo>
                    <a:cubicBezTo>
                      <a:pt x="1787" y="7368"/>
                      <a:pt x="1824" y="7393"/>
                      <a:pt x="1861" y="7356"/>
                    </a:cubicBezTo>
                    <a:cubicBezTo>
                      <a:pt x="1870" y="7328"/>
                      <a:pt x="1900" y="7314"/>
                      <a:pt x="1925" y="7314"/>
                    </a:cubicBezTo>
                    <a:cubicBezTo>
                      <a:pt x="1934" y="7314"/>
                      <a:pt x="1941" y="7316"/>
                      <a:pt x="1947" y="7319"/>
                    </a:cubicBezTo>
                    <a:cubicBezTo>
                      <a:pt x="1984" y="7319"/>
                      <a:pt x="2009" y="7294"/>
                      <a:pt x="2034" y="7257"/>
                    </a:cubicBezTo>
                    <a:cubicBezTo>
                      <a:pt x="2071" y="7220"/>
                      <a:pt x="2317" y="7171"/>
                      <a:pt x="2305" y="7134"/>
                    </a:cubicBezTo>
                    <a:cubicBezTo>
                      <a:pt x="2280" y="7097"/>
                      <a:pt x="2243" y="7073"/>
                      <a:pt x="2280" y="7036"/>
                    </a:cubicBezTo>
                    <a:cubicBezTo>
                      <a:pt x="2329" y="6999"/>
                      <a:pt x="2761" y="6777"/>
                      <a:pt x="2761" y="6752"/>
                    </a:cubicBezTo>
                    <a:cubicBezTo>
                      <a:pt x="2761" y="6715"/>
                      <a:pt x="2662" y="6691"/>
                      <a:pt x="2724" y="6666"/>
                    </a:cubicBezTo>
                    <a:cubicBezTo>
                      <a:pt x="2810" y="6641"/>
                      <a:pt x="2884" y="6604"/>
                      <a:pt x="2945" y="6555"/>
                    </a:cubicBezTo>
                    <a:cubicBezTo>
                      <a:pt x="3007" y="6493"/>
                      <a:pt x="3155" y="6370"/>
                      <a:pt x="3217" y="6358"/>
                    </a:cubicBezTo>
                    <a:cubicBezTo>
                      <a:pt x="3266" y="6358"/>
                      <a:pt x="3290" y="6358"/>
                      <a:pt x="3290" y="6247"/>
                    </a:cubicBezTo>
                    <a:cubicBezTo>
                      <a:pt x="3303" y="6148"/>
                      <a:pt x="3414" y="6185"/>
                      <a:pt x="3451" y="6124"/>
                    </a:cubicBezTo>
                    <a:cubicBezTo>
                      <a:pt x="3475" y="6050"/>
                      <a:pt x="3364" y="5988"/>
                      <a:pt x="3315" y="5976"/>
                    </a:cubicBezTo>
                    <a:cubicBezTo>
                      <a:pt x="3266" y="5964"/>
                      <a:pt x="3290" y="5840"/>
                      <a:pt x="3352" y="5791"/>
                    </a:cubicBezTo>
                    <a:cubicBezTo>
                      <a:pt x="3414" y="5742"/>
                      <a:pt x="3500" y="5717"/>
                      <a:pt x="3549" y="5668"/>
                    </a:cubicBezTo>
                    <a:cubicBezTo>
                      <a:pt x="3611" y="5619"/>
                      <a:pt x="3660" y="5545"/>
                      <a:pt x="3586" y="5471"/>
                    </a:cubicBezTo>
                    <a:cubicBezTo>
                      <a:pt x="3554" y="5448"/>
                      <a:pt x="3546" y="5440"/>
                      <a:pt x="3549" y="5440"/>
                    </a:cubicBezTo>
                    <a:cubicBezTo>
                      <a:pt x="3555" y="5440"/>
                      <a:pt x="3595" y="5463"/>
                      <a:pt x="3611" y="5471"/>
                    </a:cubicBezTo>
                    <a:cubicBezTo>
                      <a:pt x="3615" y="5473"/>
                      <a:pt x="3620" y="5474"/>
                      <a:pt x="3627" y="5474"/>
                    </a:cubicBezTo>
                    <a:cubicBezTo>
                      <a:pt x="3659" y="5474"/>
                      <a:pt x="3713" y="5448"/>
                      <a:pt x="3734" y="5397"/>
                    </a:cubicBezTo>
                    <a:cubicBezTo>
                      <a:pt x="3783" y="5323"/>
                      <a:pt x="3845" y="5249"/>
                      <a:pt x="3907" y="5200"/>
                    </a:cubicBezTo>
                    <a:cubicBezTo>
                      <a:pt x="3968" y="5138"/>
                      <a:pt x="4042" y="5076"/>
                      <a:pt x="4128" y="5040"/>
                    </a:cubicBezTo>
                    <a:cubicBezTo>
                      <a:pt x="4135" y="5038"/>
                      <a:pt x="4142" y="5038"/>
                      <a:pt x="4148" y="5038"/>
                    </a:cubicBezTo>
                    <a:cubicBezTo>
                      <a:pt x="4201" y="5038"/>
                      <a:pt x="4246" y="5076"/>
                      <a:pt x="4301" y="5076"/>
                    </a:cubicBezTo>
                    <a:cubicBezTo>
                      <a:pt x="4375" y="5089"/>
                      <a:pt x="4362" y="5175"/>
                      <a:pt x="4276" y="5175"/>
                    </a:cubicBezTo>
                    <a:cubicBezTo>
                      <a:pt x="4219" y="5175"/>
                      <a:pt x="4189" y="5159"/>
                      <a:pt x="4160" y="5159"/>
                    </a:cubicBezTo>
                    <a:cubicBezTo>
                      <a:pt x="4146" y="5159"/>
                      <a:pt x="4132" y="5163"/>
                      <a:pt x="4116" y="5175"/>
                    </a:cubicBezTo>
                    <a:cubicBezTo>
                      <a:pt x="4079" y="5212"/>
                      <a:pt x="3968" y="5274"/>
                      <a:pt x="3980" y="5372"/>
                    </a:cubicBezTo>
                    <a:cubicBezTo>
                      <a:pt x="3980" y="5458"/>
                      <a:pt x="3882" y="5545"/>
                      <a:pt x="3857" y="5643"/>
                    </a:cubicBezTo>
                    <a:cubicBezTo>
                      <a:pt x="3839" y="5716"/>
                      <a:pt x="3828" y="5735"/>
                      <a:pt x="3853" y="5735"/>
                    </a:cubicBezTo>
                    <a:cubicBezTo>
                      <a:pt x="3861" y="5735"/>
                      <a:pt x="3875" y="5733"/>
                      <a:pt x="3894" y="5730"/>
                    </a:cubicBezTo>
                    <a:cubicBezTo>
                      <a:pt x="3904" y="5728"/>
                      <a:pt x="3914" y="5727"/>
                      <a:pt x="3923" y="5727"/>
                    </a:cubicBezTo>
                    <a:cubicBezTo>
                      <a:pt x="3982" y="5727"/>
                      <a:pt x="4018" y="5758"/>
                      <a:pt x="3943" y="5779"/>
                    </a:cubicBezTo>
                    <a:cubicBezTo>
                      <a:pt x="3870" y="5816"/>
                      <a:pt x="3820" y="5877"/>
                      <a:pt x="3833" y="5890"/>
                    </a:cubicBezTo>
                    <a:cubicBezTo>
                      <a:pt x="3857" y="5898"/>
                      <a:pt x="3883" y="5902"/>
                      <a:pt x="3909" y="5902"/>
                    </a:cubicBezTo>
                    <a:cubicBezTo>
                      <a:pt x="3961" y="5902"/>
                      <a:pt x="4013" y="5886"/>
                      <a:pt x="4054" y="5853"/>
                    </a:cubicBezTo>
                    <a:cubicBezTo>
                      <a:pt x="4128" y="5791"/>
                      <a:pt x="4178" y="5766"/>
                      <a:pt x="4239" y="5730"/>
                    </a:cubicBezTo>
                    <a:cubicBezTo>
                      <a:pt x="4313" y="5668"/>
                      <a:pt x="4399" y="5619"/>
                      <a:pt x="4486" y="5594"/>
                    </a:cubicBezTo>
                    <a:cubicBezTo>
                      <a:pt x="4535" y="5569"/>
                      <a:pt x="4658" y="5569"/>
                      <a:pt x="4695" y="5508"/>
                    </a:cubicBezTo>
                    <a:cubicBezTo>
                      <a:pt x="4720" y="5458"/>
                      <a:pt x="4658" y="5323"/>
                      <a:pt x="4658" y="5286"/>
                    </a:cubicBezTo>
                    <a:cubicBezTo>
                      <a:pt x="4658" y="5251"/>
                      <a:pt x="4725" y="5149"/>
                      <a:pt x="4763" y="5149"/>
                    </a:cubicBezTo>
                    <a:cubicBezTo>
                      <a:pt x="4765" y="5149"/>
                      <a:pt x="4767" y="5150"/>
                      <a:pt x="4769" y="5150"/>
                    </a:cubicBezTo>
                    <a:cubicBezTo>
                      <a:pt x="4818" y="5163"/>
                      <a:pt x="4880" y="5163"/>
                      <a:pt x="4929" y="5163"/>
                    </a:cubicBezTo>
                    <a:cubicBezTo>
                      <a:pt x="5040" y="5187"/>
                      <a:pt x="5126" y="5224"/>
                      <a:pt x="5213" y="5286"/>
                    </a:cubicBezTo>
                    <a:cubicBezTo>
                      <a:pt x="5235" y="5320"/>
                      <a:pt x="5360" y="5425"/>
                      <a:pt x="5400" y="5425"/>
                    </a:cubicBezTo>
                    <a:cubicBezTo>
                      <a:pt x="5404" y="5425"/>
                      <a:pt x="5408" y="5424"/>
                      <a:pt x="5410" y="5421"/>
                    </a:cubicBezTo>
                    <a:cubicBezTo>
                      <a:pt x="5420" y="5412"/>
                      <a:pt x="5493" y="5315"/>
                      <a:pt x="5515" y="5315"/>
                    </a:cubicBezTo>
                    <a:cubicBezTo>
                      <a:pt x="5521" y="5315"/>
                      <a:pt x="5523" y="5321"/>
                      <a:pt x="5521" y="5335"/>
                    </a:cubicBezTo>
                    <a:cubicBezTo>
                      <a:pt x="5496" y="5421"/>
                      <a:pt x="5570" y="5495"/>
                      <a:pt x="5619" y="5532"/>
                    </a:cubicBezTo>
                    <a:cubicBezTo>
                      <a:pt x="5682" y="5556"/>
                      <a:pt x="5749" y="5564"/>
                      <a:pt x="5815" y="5564"/>
                    </a:cubicBezTo>
                    <a:cubicBezTo>
                      <a:pt x="5853" y="5564"/>
                      <a:pt x="5891" y="5562"/>
                      <a:pt x="5927" y="5557"/>
                    </a:cubicBezTo>
                    <a:cubicBezTo>
                      <a:pt x="6013" y="5557"/>
                      <a:pt x="6038" y="5532"/>
                      <a:pt x="6063" y="5532"/>
                    </a:cubicBezTo>
                    <a:cubicBezTo>
                      <a:pt x="6094" y="5532"/>
                      <a:pt x="6176" y="5575"/>
                      <a:pt x="6231" y="5575"/>
                    </a:cubicBezTo>
                    <a:cubicBezTo>
                      <a:pt x="6242" y="5575"/>
                      <a:pt x="6252" y="5573"/>
                      <a:pt x="6260" y="5569"/>
                    </a:cubicBezTo>
                    <a:cubicBezTo>
                      <a:pt x="6269" y="5565"/>
                      <a:pt x="6275" y="5563"/>
                      <a:pt x="6278" y="5563"/>
                    </a:cubicBezTo>
                    <a:cubicBezTo>
                      <a:pt x="6295" y="5563"/>
                      <a:pt x="6271" y="5603"/>
                      <a:pt x="6322" y="5643"/>
                    </a:cubicBezTo>
                    <a:cubicBezTo>
                      <a:pt x="6368" y="5674"/>
                      <a:pt x="6464" y="5706"/>
                      <a:pt x="6544" y="5706"/>
                    </a:cubicBezTo>
                    <a:cubicBezTo>
                      <a:pt x="6591" y="5706"/>
                      <a:pt x="6632" y="5695"/>
                      <a:pt x="6654" y="5668"/>
                    </a:cubicBezTo>
                    <a:cubicBezTo>
                      <a:pt x="6701" y="5629"/>
                      <a:pt x="6744" y="5599"/>
                      <a:pt x="6768" y="5599"/>
                    </a:cubicBezTo>
                    <a:cubicBezTo>
                      <a:pt x="6782" y="5599"/>
                      <a:pt x="6790" y="5609"/>
                      <a:pt x="6790" y="5631"/>
                    </a:cubicBezTo>
                    <a:cubicBezTo>
                      <a:pt x="6790" y="5680"/>
                      <a:pt x="6716" y="5754"/>
                      <a:pt x="6740" y="5791"/>
                    </a:cubicBezTo>
                    <a:cubicBezTo>
                      <a:pt x="6851" y="5840"/>
                      <a:pt x="6962" y="5914"/>
                      <a:pt x="7073" y="5976"/>
                    </a:cubicBezTo>
                    <a:cubicBezTo>
                      <a:pt x="7184" y="6087"/>
                      <a:pt x="7295" y="6198"/>
                      <a:pt x="7418" y="6284"/>
                    </a:cubicBezTo>
                    <a:cubicBezTo>
                      <a:pt x="7421" y="6285"/>
                      <a:pt x="7424" y="6285"/>
                      <a:pt x="7428" y="6285"/>
                    </a:cubicBezTo>
                    <a:cubicBezTo>
                      <a:pt x="7469" y="6285"/>
                      <a:pt x="7554" y="6221"/>
                      <a:pt x="7554" y="6198"/>
                    </a:cubicBezTo>
                    <a:cubicBezTo>
                      <a:pt x="7554" y="6173"/>
                      <a:pt x="7504" y="6099"/>
                      <a:pt x="7504" y="6075"/>
                    </a:cubicBezTo>
                    <a:cubicBezTo>
                      <a:pt x="7504" y="6070"/>
                      <a:pt x="7509" y="6068"/>
                      <a:pt x="7515" y="6068"/>
                    </a:cubicBezTo>
                    <a:cubicBezTo>
                      <a:pt x="7543" y="6068"/>
                      <a:pt x="7615" y="6102"/>
                      <a:pt x="7615" y="6111"/>
                    </a:cubicBezTo>
                    <a:cubicBezTo>
                      <a:pt x="7628" y="6124"/>
                      <a:pt x="7665" y="6222"/>
                      <a:pt x="7689" y="6222"/>
                    </a:cubicBezTo>
                    <a:cubicBezTo>
                      <a:pt x="7726" y="6235"/>
                      <a:pt x="7775" y="6235"/>
                      <a:pt x="7812" y="6235"/>
                    </a:cubicBezTo>
                    <a:cubicBezTo>
                      <a:pt x="7812" y="6222"/>
                      <a:pt x="7763" y="6050"/>
                      <a:pt x="7751" y="5988"/>
                    </a:cubicBezTo>
                    <a:cubicBezTo>
                      <a:pt x="7742" y="5943"/>
                      <a:pt x="7733" y="5891"/>
                      <a:pt x="7743" y="5891"/>
                    </a:cubicBezTo>
                    <a:cubicBezTo>
                      <a:pt x="7747" y="5891"/>
                      <a:pt x="7753" y="5898"/>
                      <a:pt x="7763" y="5914"/>
                    </a:cubicBezTo>
                    <a:cubicBezTo>
                      <a:pt x="7825" y="6025"/>
                      <a:pt x="7886" y="6148"/>
                      <a:pt x="7948" y="6259"/>
                    </a:cubicBezTo>
                    <a:cubicBezTo>
                      <a:pt x="7985" y="6306"/>
                      <a:pt x="8009" y="6346"/>
                      <a:pt x="8034" y="6346"/>
                    </a:cubicBezTo>
                    <a:cubicBezTo>
                      <a:pt x="8042" y="6346"/>
                      <a:pt x="8050" y="6342"/>
                      <a:pt x="8059" y="6333"/>
                    </a:cubicBezTo>
                    <a:cubicBezTo>
                      <a:pt x="8088" y="6294"/>
                      <a:pt x="8125" y="6232"/>
                      <a:pt x="8127" y="6232"/>
                    </a:cubicBezTo>
                    <a:lnTo>
                      <a:pt x="8127" y="6232"/>
                    </a:lnTo>
                    <a:cubicBezTo>
                      <a:pt x="8128" y="6232"/>
                      <a:pt x="8126" y="6237"/>
                      <a:pt x="8120" y="6247"/>
                    </a:cubicBezTo>
                    <a:cubicBezTo>
                      <a:pt x="8108" y="6321"/>
                      <a:pt x="8133" y="6395"/>
                      <a:pt x="8194" y="6456"/>
                    </a:cubicBezTo>
                    <a:cubicBezTo>
                      <a:pt x="8256" y="6506"/>
                      <a:pt x="8256" y="6543"/>
                      <a:pt x="8281" y="6543"/>
                    </a:cubicBezTo>
                    <a:cubicBezTo>
                      <a:pt x="8305" y="6543"/>
                      <a:pt x="8281" y="6580"/>
                      <a:pt x="8268" y="6592"/>
                    </a:cubicBezTo>
                    <a:cubicBezTo>
                      <a:pt x="8244" y="6617"/>
                      <a:pt x="8268" y="6654"/>
                      <a:pt x="8293" y="6654"/>
                    </a:cubicBezTo>
                    <a:cubicBezTo>
                      <a:pt x="8318" y="6666"/>
                      <a:pt x="8318" y="6678"/>
                      <a:pt x="8293" y="6691"/>
                    </a:cubicBezTo>
                    <a:cubicBezTo>
                      <a:pt x="8268" y="6703"/>
                      <a:pt x="8231" y="6740"/>
                      <a:pt x="8268" y="6752"/>
                    </a:cubicBezTo>
                    <a:cubicBezTo>
                      <a:pt x="8318" y="6777"/>
                      <a:pt x="8367" y="6814"/>
                      <a:pt x="8404" y="6863"/>
                    </a:cubicBezTo>
                    <a:cubicBezTo>
                      <a:pt x="8465" y="6949"/>
                      <a:pt x="8527" y="7036"/>
                      <a:pt x="8613" y="7110"/>
                    </a:cubicBezTo>
                    <a:cubicBezTo>
                      <a:pt x="8619" y="7110"/>
                      <a:pt x="8635" y="7106"/>
                      <a:pt x="8647" y="7106"/>
                    </a:cubicBezTo>
                    <a:cubicBezTo>
                      <a:pt x="8660" y="7106"/>
                      <a:pt x="8669" y="7110"/>
                      <a:pt x="8663" y="7122"/>
                    </a:cubicBezTo>
                    <a:cubicBezTo>
                      <a:pt x="8613" y="7183"/>
                      <a:pt x="8589" y="7257"/>
                      <a:pt x="8576" y="7331"/>
                    </a:cubicBezTo>
                    <a:cubicBezTo>
                      <a:pt x="8576" y="7353"/>
                      <a:pt x="8583" y="7363"/>
                      <a:pt x="8592" y="7363"/>
                    </a:cubicBezTo>
                    <a:cubicBezTo>
                      <a:pt x="8604" y="7363"/>
                      <a:pt x="8619" y="7347"/>
                      <a:pt x="8626" y="7319"/>
                    </a:cubicBezTo>
                    <a:cubicBezTo>
                      <a:pt x="8633" y="7291"/>
                      <a:pt x="8644" y="7262"/>
                      <a:pt x="8657" y="7262"/>
                    </a:cubicBezTo>
                    <a:cubicBezTo>
                      <a:pt x="8666" y="7262"/>
                      <a:pt x="8677" y="7277"/>
                      <a:pt x="8687" y="7319"/>
                    </a:cubicBezTo>
                    <a:cubicBezTo>
                      <a:pt x="8706" y="7405"/>
                      <a:pt x="8726" y="7454"/>
                      <a:pt x="8733" y="7454"/>
                    </a:cubicBezTo>
                    <a:cubicBezTo>
                      <a:pt x="8735" y="7454"/>
                      <a:pt x="8737" y="7450"/>
                      <a:pt x="8737" y="7442"/>
                    </a:cubicBezTo>
                    <a:cubicBezTo>
                      <a:pt x="8746" y="7413"/>
                      <a:pt x="8741" y="7369"/>
                      <a:pt x="8744" y="7369"/>
                    </a:cubicBezTo>
                    <a:lnTo>
                      <a:pt x="8744" y="7369"/>
                    </a:lnTo>
                    <a:cubicBezTo>
                      <a:pt x="8745" y="7369"/>
                      <a:pt x="8746" y="7373"/>
                      <a:pt x="8749" y="7381"/>
                    </a:cubicBezTo>
                    <a:cubicBezTo>
                      <a:pt x="8761" y="7405"/>
                      <a:pt x="8773" y="7479"/>
                      <a:pt x="8823" y="7479"/>
                    </a:cubicBezTo>
                    <a:cubicBezTo>
                      <a:pt x="8829" y="7481"/>
                      <a:pt x="8833" y="7482"/>
                      <a:pt x="8836" y="7482"/>
                    </a:cubicBezTo>
                    <a:cubicBezTo>
                      <a:pt x="8845" y="7482"/>
                      <a:pt x="8847" y="7477"/>
                      <a:pt x="8851" y="7477"/>
                    </a:cubicBezTo>
                    <a:cubicBezTo>
                      <a:pt x="8856" y="7477"/>
                      <a:pt x="8863" y="7482"/>
                      <a:pt x="8884" y="7504"/>
                    </a:cubicBezTo>
                    <a:cubicBezTo>
                      <a:pt x="8914" y="7534"/>
                      <a:pt x="8958" y="7550"/>
                      <a:pt x="8990" y="7550"/>
                    </a:cubicBezTo>
                    <a:cubicBezTo>
                      <a:pt x="9011" y="7550"/>
                      <a:pt x="9027" y="7543"/>
                      <a:pt x="9032" y="7528"/>
                    </a:cubicBezTo>
                    <a:cubicBezTo>
                      <a:pt x="9053" y="7508"/>
                      <a:pt x="9048" y="7461"/>
                      <a:pt x="9053" y="7461"/>
                    </a:cubicBezTo>
                    <a:cubicBezTo>
                      <a:pt x="9054" y="7461"/>
                      <a:pt x="9055" y="7463"/>
                      <a:pt x="9057" y="7467"/>
                    </a:cubicBezTo>
                    <a:cubicBezTo>
                      <a:pt x="9069" y="7491"/>
                      <a:pt x="9069" y="7504"/>
                      <a:pt x="9082" y="7516"/>
                    </a:cubicBezTo>
                    <a:cubicBezTo>
                      <a:pt x="9082" y="7541"/>
                      <a:pt x="9106" y="7565"/>
                      <a:pt x="9118" y="7578"/>
                    </a:cubicBezTo>
                    <a:cubicBezTo>
                      <a:pt x="9143" y="7578"/>
                      <a:pt x="9082" y="7602"/>
                      <a:pt x="9045" y="7639"/>
                    </a:cubicBezTo>
                    <a:cubicBezTo>
                      <a:pt x="9008" y="7676"/>
                      <a:pt x="8946" y="7750"/>
                      <a:pt x="8971" y="7775"/>
                    </a:cubicBezTo>
                    <a:cubicBezTo>
                      <a:pt x="8995" y="7812"/>
                      <a:pt x="9057" y="7935"/>
                      <a:pt x="9082" y="7935"/>
                    </a:cubicBezTo>
                    <a:cubicBezTo>
                      <a:pt x="9118" y="7935"/>
                      <a:pt x="9106" y="7935"/>
                      <a:pt x="9082" y="7960"/>
                    </a:cubicBezTo>
                    <a:cubicBezTo>
                      <a:pt x="9062" y="7988"/>
                      <a:pt x="9043" y="8017"/>
                      <a:pt x="9024" y="8017"/>
                    </a:cubicBezTo>
                    <a:cubicBezTo>
                      <a:pt x="9019" y="8017"/>
                      <a:pt x="9013" y="8015"/>
                      <a:pt x="9008" y="8009"/>
                    </a:cubicBezTo>
                    <a:cubicBezTo>
                      <a:pt x="8988" y="7980"/>
                      <a:pt x="8977" y="7936"/>
                      <a:pt x="8961" y="7936"/>
                    </a:cubicBezTo>
                    <a:cubicBezTo>
                      <a:pt x="8956" y="7936"/>
                      <a:pt x="8951" y="7939"/>
                      <a:pt x="8946" y="7947"/>
                    </a:cubicBezTo>
                    <a:cubicBezTo>
                      <a:pt x="8934" y="7997"/>
                      <a:pt x="8971" y="7997"/>
                      <a:pt x="8995" y="8034"/>
                    </a:cubicBezTo>
                    <a:cubicBezTo>
                      <a:pt x="9020" y="8058"/>
                      <a:pt x="8995" y="8108"/>
                      <a:pt x="8995" y="8120"/>
                    </a:cubicBezTo>
                    <a:cubicBezTo>
                      <a:pt x="8995" y="8145"/>
                      <a:pt x="9032" y="8231"/>
                      <a:pt x="9069" y="8280"/>
                    </a:cubicBezTo>
                    <a:cubicBezTo>
                      <a:pt x="9079" y="8290"/>
                      <a:pt x="9087" y="8293"/>
                      <a:pt x="9093" y="8293"/>
                    </a:cubicBezTo>
                    <a:cubicBezTo>
                      <a:pt x="9113" y="8293"/>
                      <a:pt x="9125" y="8261"/>
                      <a:pt x="9143" y="8243"/>
                    </a:cubicBezTo>
                    <a:cubicBezTo>
                      <a:pt x="9180" y="8231"/>
                      <a:pt x="9229" y="8243"/>
                      <a:pt x="9242" y="8218"/>
                    </a:cubicBezTo>
                    <a:cubicBezTo>
                      <a:pt x="9242" y="8189"/>
                      <a:pt x="9258" y="8134"/>
                      <a:pt x="9264" y="8134"/>
                    </a:cubicBezTo>
                    <a:cubicBezTo>
                      <a:pt x="9265" y="8134"/>
                      <a:pt x="9266" y="8137"/>
                      <a:pt x="9266" y="8145"/>
                    </a:cubicBezTo>
                    <a:cubicBezTo>
                      <a:pt x="9266" y="8194"/>
                      <a:pt x="9316" y="8206"/>
                      <a:pt x="9340" y="8243"/>
                    </a:cubicBezTo>
                    <a:cubicBezTo>
                      <a:pt x="9353" y="8280"/>
                      <a:pt x="9340" y="8268"/>
                      <a:pt x="9316" y="8317"/>
                    </a:cubicBezTo>
                    <a:cubicBezTo>
                      <a:pt x="9316" y="8366"/>
                      <a:pt x="9303" y="8416"/>
                      <a:pt x="9279" y="8465"/>
                    </a:cubicBezTo>
                    <a:cubicBezTo>
                      <a:pt x="9262" y="8498"/>
                      <a:pt x="9268" y="8514"/>
                      <a:pt x="9284" y="8514"/>
                    </a:cubicBezTo>
                    <a:cubicBezTo>
                      <a:pt x="9292" y="8514"/>
                      <a:pt x="9303" y="8510"/>
                      <a:pt x="9316" y="8502"/>
                    </a:cubicBezTo>
                    <a:cubicBezTo>
                      <a:pt x="9340" y="8477"/>
                      <a:pt x="9365" y="8440"/>
                      <a:pt x="9402" y="8440"/>
                    </a:cubicBezTo>
                    <a:cubicBezTo>
                      <a:pt x="9427" y="8440"/>
                      <a:pt x="9439" y="8428"/>
                      <a:pt x="9427" y="8391"/>
                    </a:cubicBezTo>
                    <a:cubicBezTo>
                      <a:pt x="9427" y="8374"/>
                      <a:pt x="9427" y="8351"/>
                      <a:pt x="9435" y="8351"/>
                    </a:cubicBezTo>
                    <a:cubicBezTo>
                      <a:pt x="9438" y="8351"/>
                      <a:pt x="9444" y="8355"/>
                      <a:pt x="9451" y="8366"/>
                    </a:cubicBezTo>
                    <a:cubicBezTo>
                      <a:pt x="9463" y="8391"/>
                      <a:pt x="9488" y="8428"/>
                      <a:pt x="9513" y="8440"/>
                    </a:cubicBezTo>
                    <a:cubicBezTo>
                      <a:pt x="9537" y="8465"/>
                      <a:pt x="9463" y="8453"/>
                      <a:pt x="9500" y="8526"/>
                    </a:cubicBezTo>
                    <a:cubicBezTo>
                      <a:pt x="9525" y="8588"/>
                      <a:pt x="9525" y="8600"/>
                      <a:pt x="9562" y="8625"/>
                    </a:cubicBezTo>
                    <a:cubicBezTo>
                      <a:pt x="9574" y="8634"/>
                      <a:pt x="9588" y="8638"/>
                      <a:pt x="9601" y="8638"/>
                    </a:cubicBezTo>
                    <a:cubicBezTo>
                      <a:pt x="9644" y="8638"/>
                      <a:pt x="9691" y="8601"/>
                      <a:pt x="9710" y="8563"/>
                    </a:cubicBezTo>
                    <a:cubicBezTo>
                      <a:pt x="9723" y="8546"/>
                      <a:pt x="9730" y="8540"/>
                      <a:pt x="9732" y="8540"/>
                    </a:cubicBezTo>
                    <a:cubicBezTo>
                      <a:pt x="9737" y="8540"/>
                      <a:pt x="9726" y="8564"/>
                      <a:pt x="9710" y="8588"/>
                    </a:cubicBezTo>
                    <a:cubicBezTo>
                      <a:pt x="9693" y="8621"/>
                      <a:pt x="9693" y="8621"/>
                      <a:pt x="9710" y="8621"/>
                    </a:cubicBezTo>
                    <a:cubicBezTo>
                      <a:pt x="9718" y="8621"/>
                      <a:pt x="9730" y="8621"/>
                      <a:pt x="9747" y="8625"/>
                    </a:cubicBezTo>
                    <a:cubicBezTo>
                      <a:pt x="9808" y="8625"/>
                      <a:pt x="9821" y="8637"/>
                      <a:pt x="9747" y="8650"/>
                    </a:cubicBezTo>
                    <a:cubicBezTo>
                      <a:pt x="9685" y="8650"/>
                      <a:pt x="9685" y="8687"/>
                      <a:pt x="9636" y="8711"/>
                    </a:cubicBezTo>
                    <a:cubicBezTo>
                      <a:pt x="9587" y="8736"/>
                      <a:pt x="9537" y="8773"/>
                      <a:pt x="9562" y="8835"/>
                    </a:cubicBezTo>
                    <a:cubicBezTo>
                      <a:pt x="9574" y="8863"/>
                      <a:pt x="9596" y="8873"/>
                      <a:pt x="9619" y="8873"/>
                    </a:cubicBezTo>
                    <a:cubicBezTo>
                      <a:pt x="9645" y="8873"/>
                      <a:pt x="9672" y="8860"/>
                      <a:pt x="9685" y="8847"/>
                    </a:cubicBezTo>
                    <a:cubicBezTo>
                      <a:pt x="9693" y="8839"/>
                      <a:pt x="9706" y="8836"/>
                      <a:pt x="9720" y="8836"/>
                    </a:cubicBezTo>
                    <a:cubicBezTo>
                      <a:pt x="9748" y="8836"/>
                      <a:pt x="9784" y="8847"/>
                      <a:pt x="9808" y="8847"/>
                    </a:cubicBezTo>
                    <a:cubicBezTo>
                      <a:pt x="9845" y="8847"/>
                      <a:pt x="9870" y="8871"/>
                      <a:pt x="9821" y="8871"/>
                    </a:cubicBezTo>
                    <a:cubicBezTo>
                      <a:pt x="9772" y="8871"/>
                      <a:pt x="9722" y="8884"/>
                      <a:pt x="9673" y="8908"/>
                    </a:cubicBezTo>
                    <a:cubicBezTo>
                      <a:pt x="9636" y="8945"/>
                      <a:pt x="9599" y="8995"/>
                      <a:pt x="9661" y="8995"/>
                    </a:cubicBezTo>
                    <a:cubicBezTo>
                      <a:pt x="9722" y="8995"/>
                      <a:pt x="9772" y="9019"/>
                      <a:pt x="9698" y="9019"/>
                    </a:cubicBezTo>
                    <a:cubicBezTo>
                      <a:pt x="9624" y="9019"/>
                      <a:pt x="9636" y="9093"/>
                      <a:pt x="9710" y="9130"/>
                    </a:cubicBezTo>
                    <a:cubicBezTo>
                      <a:pt x="9755" y="9148"/>
                      <a:pt x="9807" y="9160"/>
                      <a:pt x="9855" y="9160"/>
                    </a:cubicBezTo>
                    <a:cubicBezTo>
                      <a:pt x="9873" y="9160"/>
                      <a:pt x="9891" y="9158"/>
                      <a:pt x="9907" y="9155"/>
                    </a:cubicBezTo>
                    <a:cubicBezTo>
                      <a:pt x="9969" y="9155"/>
                      <a:pt x="9944" y="9216"/>
                      <a:pt x="9993" y="9229"/>
                    </a:cubicBezTo>
                    <a:cubicBezTo>
                      <a:pt x="10002" y="9232"/>
                      <a:pt x="10010" y="9234"/>
                      <a:pt x="10018" y="9234"/>
                    </a:cubicBezTo>
                    <a:cubicBezTo>
                      <a:pt x="10071" y="9234"/>
                      <a:pt x="10117" y="9173"/>
                      <a:pt x="10117" y="9130"/>
                    </a:cubicBezTo>
                    <a:cubicBezTo>
                      <a:pt x="10121" y="9113"/>
                      <a:pt x="10125" y="9106"/>
                      <a:pt x="10129" y="9106"/>
                    </a:cubicBezTo>
                    <a:cubicBezTo>
                      <a:pt x="10136" y="9106"/>
                      <a:pt x="10141" y="9127"/>
                      <a:pt x="10141" y="9143"/>
                    </a:cubicBezTo>
                    <a:cubicBezTo>
                      <a:pt x="10141" y="9180"/>
                      <a:pt x="10092" y="9229"/>
                      <a:pt x="10080" y="9253"/>
                    </a:cubicBezTo>
                    <a:cubicBezTo>
                      <a:pt x="10055" y="9278"/>
                      <a:pt x="10104" y="9290"/>
                      <a:pt x="10129" y="9315"/>
                    </a:cubicBezTo>
                    <a:cubicBezTo>
                      <a:pt x="10145" y="9325"/>
                      <a:pt x="10163" y="9330"/>
                      <a:pt x="10179" y="9330"/>
                    </a:cubicBezTo>
                    <a:cubicBezTo>
                      <a:pt x="10225" y="9330"/>
                      <a:pt x="10264" y="9295"/>
                      <a:pt x="10264" y="9241"/>
                    </a:cubicBezTo>
                    <a:cubicBezTo>
                      <a:pt x="10264" y="9182"/>
                      <a:pt x="10282" y="9140"/>
                      <a:pt x="10293" y="9140"/>
                    </a:cubicBezTo>
                    <a:cubicBezTo>
                      <a:pt x="10298" y="9140"/>
                      <a:pt x="10301" y="9148"/>
                      <a:pt x="10301" y="9167"/>
                    </a:cubicBezTo>
                    <a:cubicBezTo>
                      <a:pt x="10301" y="9216"/>
                      <a:pt x="10289" y="9266"/>
                      <a:pt x="10277" y="9315"/>
                    </a:cubicBezTo>
                    <a:cubicBezTo>
                      <a:pt x="10270" y="9335"/>
                      <a:pt x="10282" y="9345"/>
                      <a:pt x="10300" y="9345"/>
                    </a:cubicBezTo>
                    <a:cubicBezTo>
                      <a:pt x="10315" y="9345"/>
                      <a:pt x="10334" y="9338"/>
                      <a:pt x="10351" y="9327"/>
                    </a:cubicBezTo>
                    <a:cubicBezTo>
                      <a:pt x="10364" y="9314"/>
                      <a:pt x="10378" y="9304"/>
                      <a:pt x="10381" y="9304"/>
                    </a:cubicBezTo>
                    <a:cubicBezTo>
                      <a:pt x="10384" y="9304"/>
                      <a:pt x="10380" y="9311"/>
                      <a:pt x="10363" y="9327"/>
                    </a:cubicBezTo>
                    <a:cubicBezTo>
                      <a:pt x="10338" y="9377"/>
                      <a:pt x="10326" y="9426"/>
                      <a:pt x="10363" y="9475"/>
                    </a:cubicBezTo>
                    <a:cubicBezTo>
                      <a:pt x="10371" y="9517"/>
                      <a:pt x="10430" y="9575"/>
                      <a:pt x="10471" y="9575"/>
                    </a:cubicBezTo>
                    <a:cubicBezTo>
                      <a:pt x="10491" y="9575"/>
                      <a:pt x="10507" y="9561"/>
                      <a:pt x="10511" y="9525"/>
                    </a:cubicBezTo>
                    <a:cubicBezTo>
                      <a:pt x="10519" y="9450"/>
                      <a:pt x="10527" y="9409"/>
                      <a:pt x="10532" y="9409"/>
                    </a:cubicBezTo>
                    <a:cubicBezTo>
                      <a:pt x="10534" y="9409"/>
                      <a:pt x="10535" y="9418"/>
                      <a:pt x="10535" y="9438"/>
                    </a:cubicBezTo>
                    <a:cubicBezTo>
                      <a:pt x="10548" y="9488"/>
                      <a:pt x="10548" y="9537"/>
                      <a:pt x="10572" y="9586"/>
                    </a:cubicBezTo>
                    <a:cubicBezTo>
                      <a:pt x="10572" y="9635"/>
                      <a:pt x="10523" y="9623"/>
                      <a:pt x="10511" y="9635"/>
                    </a:cubicBezTo>
                    <a:cubicBezTo>
                      <a:pt x="10511" y="9648"/>
                      <a:pt x="10535" y="9660"/>
                      <a:pt x="10585" y="9672"/>
                    </a:cubicBezTo>
                    <a:cubicBezTo>
                      <a:pt x="10604" y="9672"/>
                      <a:pt x="10626" y="9674"/>
                      <a:pt x="10646" y="9674"/>
                    </a:cubicBezTo>
                    <a:cubicBezTo>
                      <a:pt x="10675" y="9674"/>
                      <a:pt x="10701" y="9670"/>
                      <a:pt x="10708" y="9648"/>
                    </a:cubicBezTo>
                    <a:cubicBezTo>
                      <a:pt x="10708" y="9628"/>
                      <a:pt x="10708" y="9615"/>
                      <a:pt x="10710" y="9615"/>
                    </a:cubicBezTo>
                    <a:cubicBezTo>
                      <a:pt x="10711" y="9615"/>
                      <a:pt x="10715" y="9625"/>
                      <a:pt x="10720" y="9648"/>
                    </a:cubicBezTo>
                    <a:cubicBezTo>
                      <a:pt x="10745" y="9697"/>
                      <a:pt x="10757" y="9734"/>
                      <a:pt x="10770" y="9783"/>
                    </a:cubicBezTo>
                    <a:cubicBezTo>
                      <a:pt x="10782" y="9808"/>
                      <a:pt x="10794" y="9833"/>
                      <a:pt x="10819" y="9857"/>
                    </a:cubicBezTo>
                    <a:cubicBezTo>
                      <a:pt x="10843" y="9882"/>
                      <a:pt x="10868" y="9906"/>
                      <a:pt x="10868" y="9931"/>
                    </a:cubicBezTo>
                    <a:cubicBezTo>
                      <a:pt x="10868" y="9956"/>
                      <a:pt x="10905" y="10079"/>
                      <a:pt x="10905" y="10153"/>
                    </a:cubicBezTo>
                    <a:cubicBezTo>
                      <a:pt x="10905" y="10227"/>
                      <a:pt x="10942" y="10412"/>
                      <a:pt x="10880" y="10424"/>
                    </a:cubicBezTo>
                    <a:cubicBezTo>
                      <a:pt x="10852" y="10435"/>
                      <a:pt x="10810" y="10444"/>
                      <a:pt x="10777" y="10444"/>
                    </a:cubicBezTo>
                    <a:cubicBezTo>
                      <a:pt x="10739" y="10444"/>
                      <a:pt x="10713" y="10432"/>
                      <a:pt x="10733" y="10399"/>
                    </a:cubicBezTo>
                    <a:cubicBezTo>
                      <a:pt x="10782" y="10338"/>
                      <a:pt x="10868" y="10215"/>
                      <a:pt x="10819" y="10190"/>
                    </a:cubicBezTo>
                    <a:cubicBezTo>
                      <a:pt x="10770" y="10153"/>
                      <a:pt x="10609" y="10178"/>
                      <a:pt x="10535" y="10141"/>
                    </a:cubicBezTo>
                    <a:cubicBezTo>
                      <a:pt x="10482" y="10114"/>
                      <a:pt x="10417" y="10062"/>
                      <a:pt x="10379" y="10062"/>
                    </a:cubicBezTo>
                    <a:cubicBezTo>
                      <a:pt x="10365" y="10062"/>
                      <a:pt x="10354" y="10070"/>
                      <a:pt x="10351" y="10091"/>
                    </a:cubicBezTo>
                    <a:cubicBezTo>
                      <a:pt x="10363" y="10227"/>
                      <a:pt x="10412" y="10375"/>
                      <a:pt x="10486" y="10498"/>
                    </a:cubicBezTo>
                    <a:cubicBezTo>
                      <a:pt x="10560" y="10609"/>
                      <a:pt x="10462" y="10695"/>
                      <a:pt x="10523" y="10744"/>
                    </a:cubicBezTo>
                    <a:cubicBezTo>
                      <a:pt x="10585" y="10794"/>
                      <a:pt x="10745" y="10806"/>
                      <a:pt x="10683" y="10818"/>
                    </a:cubicBezTo>
                    <a:cubicBezTo>
                      <a:pt x="10597" y="10818"/>
                      <a:pt x="10535" y="10880"/>
                      <a:pt x="10535" y="10966"/>
                    </a:cubicBezTo>
                    <a:cubicBezTo>
                      <a:pt x="10535" y="11065"/>
                      <a:pt x="10560" y="11225"/>
                      <a:pt x="10560" y="11274"/>
                    </a:cubicBezTo>
                    <a:cubicBezTo>
                      <a:pt x="10548" y="11422"/>
                      <a:pt x="10535" y="11558"/>
                      <a:pt x="10498" y="11705"/>
                    </a:cubicBezTo>
                    <a:cubicBezTo>
                      <a:pt x="10474" y="11816"/>
                      <a:pt x="10412" y="11890"/>
                      <a:pt x="10425" y="11989"/>
                    </a:cubicBezTo>
                    <a:cubicBezTo>
                      <a:pt x="10412" y="12075"/>
                      <a:pt x="10425" y="12161"/>
                      <a:pt x="10462" y="12248"/>
                    </a:cubicBezTo>
                    <a:cubicBezTo>
                      <a:pt x="10498" y="12346"/>
                      <a:pt x="10523" y="12445"/>
                      <a:pt x="10511" y="12556"/>
                    </a:cubicBezTo>
                    <a:cubicBezTo>
                      <a:pt x="10511" y="12630"/>
                      <a:pt x="10449" y="12765"/>
                      <a:pt x="10462" y="12814"/>
                    </a:cubicBezTo>
                    <a:cubicBezTo>
                      <a:pt x="10474" y="12864"/>
                      <a:pt x="10560" y="12938"/>
                      <a:pt x="10560" y="13036"/>
                    </a:cubicBezTo>
                    <a:cubicBezTo>
                      <a:pt x="10560" y="13135"/>
                      <a:pt x="10585" y="13233"/>
                      <a:pt x="10634" y="13320"/>
                    </a:cubicBezTo>
                    <a:cubicBezTo>
                      <a:pt x="10696" y="13393"/>
                      <a:pt x="10720" y="13393"/>
                      <a:pt x="10770" y="13480"/>
                    </a:cubicBezTo>
                    <a:cubicBezTo>
                      <a:pt x="10807" y="13566"/>
                      <a:pt x="10807" y="13628"/>
                      <a:pt x="10831" y="13628"/>
                    </a:cubicBezTo>
                    <a:cubicBezTo>
                      <a:pt x="10851" y="13628"/>
                      <a:pt x="10871" y="13580"/>
                      <a:pt x="10884" y="13580"/>
                    </a:cubicBezTo>
                    <a:cubicBezTo>
                      <a:pt x="10887" y="13580"/>
                      <a:pt x="10890" y="13583"/>
                      <a:pt x="10893" y="13591"/>
                    </a:cubicBezTo>
                    <a:cubicBezTo>
                      <a:pt x="10917" y="13628"/>
                      <a:pt x="10979" y="13714"/>
                      <a:pt x="10954" y="13726"/>
                    </a:cubicBezTo>
                    <a:cubicBezTo>
                      <a:pt x="10951" y="13728"/>
                      <a:pt x="10948" y="13728"/>
                      <a:pt x="10945" y="13728"/>
                    </a:cubicBezTo>
                    <a:cubicBezTo>
                      <a:pt x="10927" y="13728"/>
                      <a:pt x="10905" y="13712"/>
                      <a:pt x="10895" y="13712"/>
                    </a:cubicBezTo>
                    <a:cubicBezTo>
                      <a:pt x="10891" y="13712"/>
                      <a:pt x="10889" y="13716"/>
                      <a:pt x="10893" y="13726"/>
                    </a:cubicBezTo>
                    <a:cubicBezTo>
                      <a:pt x="10905" y="13800"/>
                      <a:pt x="10930" y="13862"/>
                      <a:pt x="10967" y="13923"/>
                    </a:cubicBezTo>
                    <a:cubicBezTo>
                      <a:pt x="11016" y="13960"/>
                      <a:pt x="11065" y="13960"/>
                      <a:pt x="11065" y="13997"/>
                    </a:cubicBezTo>
                    <a:cubicBezTo>
                      <a:pt x="11065" y="14046"/>
                      <a:pt x="11016" y="14108"/>
                      <a:pt x="11041" y="14157"/>
                    </a:cubicBezTo>
                    <a:cubicBezTo>
                      <a:pt x="11078" y="14207"/>
                      <a:pt x="11287" y="14453"/>
                      <a:pt x="11324" y="14539"/>
                    </a:cubicBezTo>
                    <a:cubicBezTo>
                      <a:pt x="11349" y="14626"/>
                      <a:pt x="11324" y="14675"/>
                      <a:pt x="11386" y="14687"/>
                    </a:cubicBezTo>
                    <a:cubicBezTo>
                      <a:pt x="11509" y="14736"/>
                      <a:pt x="11620" y="14786"/>
                      <a:pt x="11718" y="14847"/>
                    </a:cubicBezTo>
                    <a:cubicBezTo>
                      <a:pt x="11780" y="14884"/>
                      <a:pt x="11817" y="14847"/>
                      <a:pt x="11891" y="14897"/>
                    </a:cubicBezTo>
                    <a:cubicBezTo>
                      <a:pt x="11952" y="14946"/>
                      <a:pt x="12137" y="15131"/>
                      <a:pt x="12137" y="15205"/>
                    </a:cubicBezTo>
                    <a:cubicBezTo>
                      <a:pt x="12150" y="15242"/>
                      <a:pt x="12150" y="15291"/>
                      <a:pt x="12174" y="15328"/>
                    </a:cubicBezTo>
                    <a:cubicBezTo>
                      <a:pt x="12186" y="15402"/>
                      <a:pt x="12211" y="15463"/>
                      <a:pt x="12248" y="15525"/>
                    </a:cubicBezTo>
                    <a:cubicBezTo>
                      <a:pt x="12310" y="15599"/>
                      <a:pt x="12421" y="15895"/>
                      <a:pt x="12482" y="16018"/>
                    </a:cubicBezTo>
                    <a:cubicBezTo>
                      <a:pt x="12531" y="16141"/>
                      <a:pt x="12507" y="16166"/>
                      <a:pt x="12568" y="16227"/>
                    </a:cubicBezTo>
                    <a:cubicBezTo>
                      <a:pt x="12679" y="16314"/>
                      <a:pt x="12778" y="16412"/>
                      <a:pt x="12864" y="16535"/>
                    </a:cubicBezTo>
                    <a:cubicBezTo>
                      <a:pt x="12889" y="16622"/>
                      <a:pt x="12901" y="16708"/>
                      <a:pt x="12901" y="16794"/>
                    </a:cubicBezTo>
                    <a:cubicBezTo>
                      <a:pt x="12912" y="16828"/>
                      <a:pt x="12913" y="16841"/>
                      <a:pt x="12907" y="16841"/>
                    </a:cubicBezTo>
                    <a:cubicBezTo>
                      <a:pt x="12899" y="16841"/>
                      <a:pt x="12879" y="16821"/>
                      <a:pt x="12852" y="16794"/>
                    </a:cubicBezTo>
                    <a:cubicBezTo>
                      <a:pt x="12834" y="16777"/>
                      <a:pt x="12795" y="16765"/>
                      <a:pt x="12761" y="16765"/>
                    </a:cubicBezTo>
                    <a:cubicBezTo>
                      <a:pt x="12723" y="16765"/>
                      <a:pt x="12691" y="16780"/>
                      <a:pt x="12704" y="16819"/>
                    </a:cubicBezTo>
                    <a:cubicBezTo>
                      <a:pt x="12766" y="16917"/>
                      <a:pt x="12864" y="17004"/>
                      <a:pt x="12975" y="17053"/>
                    </a:cubicBezTo>
                    <a:cubicBezTo>
                      <a:pt x="13024" y="17053"/>
                      <a:pt x="13086" y="17065"/>
                      <a:pt x="13123" y="17102"/>
                    </a:cubicBezTo>
                    <a:cubicBezTo>
                      <a:pt x="13209" y="17188"/>
                      <a:pt x="13295" y="17275"/>
                      <a:pt x="13369" y="17373"/>
                    </a:cubicBezTo>
                    <a:cubicBezTo>
                      <a:pt x="13394" y="17423"/>
                      <a:pt x="13394" y="17484"/>
                      <a:pt x="13369" y="17546"/>
                    </a:cubicBezTo>
                    <a:cubicBezTo>
                      <a:pt x="13332" y="17595"/>
                      <a:pt x="13295" y="17620"/>
                      <a:pt x="13345" y="17657"/>
                    </a:cubicBezTo>
                    <a:cubicBezTo>
                      <a:pt x="13382" y="17706"/>
                      <a:pt x="13542" y="17817"/>
                      <a:pt x="13591" y="17878"/>
                    </a:cubicBezTo>
                    <a:cubicBezTo>
                      <a:pt x="13653" y="17940"/>
                      <a:pt x="13776" y="18063"/>
                      <a:pt x="13825" y="18137"/>
                    </a:cubicBezTo>
                    <a:cubicBezTo>
                      <a:pt x="13859" y="18188"/>
                      <a:pt x="13876" y="18216"/>
                      <a:pt x="13895" y="18216"/>
                    </a:cubicBezTo>
                    <a:cubicBezTo>
                      <a:pt x="13903" y="18216"/>
                      <a:pt x="13912" y="18210"/>
                      <a:pt x="13924" y="18199"/>
                    </a:cubicBezTo>
                    <a:cubicBezTo>
                      <a:pt x="13948" y="18162"/>
                      <a:pt x="14010" y="18088"/>
                      <a:pt x="13973" y="18051"/>
                    </a:cubicBezTo>
                    <a:cubicBezTo>
                      <a:pt x="13936" y="18002"/>
                      <a:pt x="13911" y="17989"/>
                      <a:pt x="13899" y="17940"/>
                    </a:cubicBezTo>
                    <a:cubicBezTo>
                      <a:pt x="13899" y="17891"/>
                      <a:pt x="13899" y="17854"/>
                      <a:pt x="13850" y="17841"/>
                    </a:cubicBezTo>
                    <a:cubicBezTo>
                      <a:pt x="13788" y="17817"/>
                      <a:pt x="13690" y="17854"/>
                      <a:pt x="13677" y="17768"/>
                    </a:cubicBezTo>
                    <a:cubicBezTo>
                      <a:pt x="13653" y="17669"/>
                      <a:pt x="13702" y="17644"/>
                      <a:pt x="13702" y="17620"/>
                    </a:cubicBezTo>
                    <a:cubicBezTo>
                      <a:pt x="13702" y="17595"/>
                      <a:pt x="13677" y="17607"/>
                      <a:pt x="13665" y="17583"/>
                    </a:cubicBezTo>
                    <a:cubicBezTo>
                      <a:pt x="13603" y="17484"/>
                      <a:pt x="13566" y="17386"/>
                      <a:pt x="13542" y="17287"/>
                    </a:cubicBezTo>
                    <a:cubicBezTo>
                      <a:pt x="13530" y="17213"/>
                      <a:pt x="13505" y="17151"/>
                      <a:pt x="13456" y="17090"/>
                    </a:cubicBezTo>
                    <a:cubicBezTo>
                      <a:pt x="13419" y="17053"/>
                      <a:pt x="13258" y="16843"/>
                      <a:pt x="13221" y="16806"/>
                    </a:cubicBezTo>
                    <a:cubicBezTo>
                      <a:pt x="13197" y="16770"/>
                      <a:pt x="13172" y="16597"/>
                      <a:pt x="13123" y="16535"/>
                    </a:cubicBezTo>
                    <a:cubicBezTo>
                      <a:pt x="13086" y="16486"/>
                      <a:pt x="13037" y="16461"/>
                      <a:pt x="13012" y="16425"/>
                    </a:cubicBezTo>
                    <a:cubicBezTo>
                      <a:pt x="12987" y="16351"/>
                      <a:pt x="12950" y="16289"/>
                      <a:pt x="12901" y="16227"/>
                    </a:cubicBezTo>
                    <a:cubicBezTo>
                      <a:pt x="12827" y="16166"/>
                      <a:pt x="12778" y="16129"/>
                      <a:pt x="12766" y="16055"/>
                    </a:cubicBezTo>
                    <a:cubicBezTo>
                      <a:pt x="12753" y="15981"/>
                      <a:pt x="12704" y="15661"/>
                      <a:pt x="12692" y="15611"/>
                    </a:cubicBezTo>
                    <a:cubicBezTo>
                      <a:pt x="12692" y="15574"/>
                      <a:pt x="12692" y="15537"/>
                      <a:pt x="12724" y="15537"/>
                    </a:cubicBezTo>
                    <a:cubicBezTo>
                      <a:pt x="12734" y="15537"/>
                      <a:pt x="12748" y="15541"/>
                      <a:pt x="12766" y="15550"/>
                    </a:cubicBezTo>
                    <a:cubicBezTo>
                      <a:pt x="12832" y="15594"/>
                      <a:pt x="12839" y="15638"/>
                      <a:pt x="12866" y="15638"/>
                    </a:cubicBezTo>
                    <a:cubicBezTo>
                      <a:pt x="12869" y="15638"/>
                      <a:pt x="12873" y="15637"/>
                      <a:pt x="12876" y="15636"/>
                    </a:cubicBezTo>
                    <a:cubicBezTo>
                      <a:pt x="12897" y="15629"/>
                      <a:pt x="12921" y="15619"/>
                      <a:pt x="12942" y="15619"/>
                    </a:cubicBezTo>
                    <a:cubicBezTo>
                      <a:pt x="12960" y="15619"/>
                      <a:pt x="12976" y="15626"/>
                      <a:pt x="12987" y="15648"/>
                    </a:cubicBezTo>
                    <a:cubicBezTo>
                      <a:pt x="13024" y="15698"/>
                      <a:pt x="13098" y="15673"/>
                      <a:pt x="13123" y="15710"/>
                    </a:cubicBezTo>
                    <a:cubicBezTo>
                      <a:pt x="13148" y="15747"/>
                      <a:pt x="13148" y="15919"/>
                      <a:pt x="13209" y="16092"/>
                    </a:cubicBezTo>
                    <a:cubicBezTo>
                      <a:pt x="13283" y="16264"/>
                      <a:pt x="13295" y="16314"/>
                      <a:pt x="13283" y="16351"/>
                    </a:cubicBezTo>
                    <a:cubicBezTo>
                      <a:pt x="13272" y="16383"/>
                      <a:pt x="13223" y="16454"/>
                      <a:pt x="13245" y="16454"/>
                    </a:cubicBezTo>
                    <a:cubicBezTo>
                      <a:pt x="13248" y="16454"/>
                      <a:pt x="13252" y="16452"/>
                      <a:pt x="13258" y="16449"/>
                    </a:cubicBezTo>
                    <a:cubicBezTo>
                      <a:pt x="13305" y="16421"/>
                      <a:pt x="13295" y="16345"/>
                      <a:pt x="13314" y="16345"/>
                    </a:cubicBezTo>
                    <a:cubicBezTo>
                      <a:pt x="13320" y="16345"/>
                      <a:pt x="13329" y="16354"/>
                      <a:pt x="13345" y="16375"/>
                    </a:cubicBezTo>
                    <a:cubicBezTo>
                      <a:pt x="13382" y="16449"/>
                      <a:pt x="13443" y="16523"/>
                      <a:pt x="13493" y="16585"/>
                    </a:cubicBezTo>
                    <a:cubicBezTo>
                      <a:pt x="13542" y="16646"/>
                      <a:pt x="13603" y="16696"/>
                      <a:pt x="13665" y="16720"/>
                    </a:cubicBezTo>
                    <a:cubicBezTo>
                      <a:pt x="13714" y="16745"/>
                      <a:pt x="13665" y="16794"/>
                      <a:pt x="13714" y="16868"/>
                    </a:cubicBezTo>
                    <a:cubicBezTo>
                      <a:pt x="13764" y="16930"/>
                      <a:pt x="13838" y="16942"/>
                      <a:pt x="13862" y="16991"/>
                    </a:cubicBezTo>
                    <a:cubicBezTo>
                      <a:pt x="13875" y="17041"/>
                      <a:pt x="13887" y="17102"/>
                      <a:pt x="13924" y="17115"/>
                    </a:cubicBezTo>
                    <a:cubicBezTo>
                      <a:pt x="13934" y="17115"/>
                      <a:pt x="13951" y="17111"/>
                      <a:pt x="13968" y="17111"/>
                    </a:cubicBezTo>
                    <a:cubicBezTo>
                      <a:pt x="13994" y="17111"/>
                      <a:pt x="14017" y="17119"/>
                      <a:pt x="14010" y="17164"/>
                    </a:cubicBezTo>
                    <a:cubicBezTo>
                      <a:pt x="14010" y="17225"/>
                      <a:pt x="13973" y="17250"/>
                      <a:pt x="13985" y="17312"/>
                    </a:cubicBezTo>
                    <a:cubicBezTo>
                      <a:pt x="14010" y="17386"/>
                      <a:pt x="14084" y="17423"/>
                      <a:pt x="14133" y="17447"/>
                    </a:cubicBezTo>
                    <a:cubicBezTo>
                      <a:pt x="14170" y="17484"/>
                      <a:pt x="14183" y="17521"/>
                      <a:pt x="14207" y="17521"/>
                    </a:cubicBezTo>
                    <a:cubicBezTo>
                      <a:pt x="14256" y="17546"/>
                      <a:pt x="14293" y="17595"/>
                      <a:pt x="14306" y="17644"/>
                    </a:cubicBezTo>
                    <a:cubicBezTo>
                      <a:pt x="14318" y="17681"/>
                      <a:pt x="14343" y="17706"/>
                      <a:pt x="14380" y="17731"/>
                    </a:cubicBezTo>
                    <a:cubicBezTo>
                      <a:pt x="14429" y="17792"/>
                      <a:pt x="14478" y="17841"/>
                      <a:pt x="14528" y="17903"/>
                    </a:cubicBezTo>
                    <a:cubicBezTo>
                      <a:pt x="14577" y="17977"/>
                      <a:pt x="14749" y="18162"/>
                      <a:pt x="14799" y="18236"/>
                    </a:cubicBezTo>
                    <a:cubicBezTo>
                      <a:pt x="14860" y="18322"/>
                      <a:pt x="14922" y="18396"/>
                      <a:pt x="14910" y="18458"/>
                    </a:cubicBezTo>
                    <a:cubicBezTo>
                      <a:pt x="14910" y="18519"/>
                      <a:pt x="14836" y="18556"/>
                      <a:pt x="14885" y="18568"/>
                    </a:cubicBezTo>
                    <a:cubicBezTo>
                      <a:pt x="14922" y="18568"/>
                      <a:pt x="14959" y="18568"/>
                      <a:pt x="14971" y="18618"/>
                    </a:cubicBezTo>
                    <a:cubicBezTo>
                      <a:pt x="14996" y="18667"/>
                      <a:pt x="14946" y="18753"/>
                      <a:pt x="14922" y="18803"/>
                    </a:cubicBezTo>
                    <a:cubicBezTo>
                      <a:pt x="14910" y="18852"/>
                      <a:pt x="14971" y="18839"/>
                      <a:pt x="14959" y="18864"/>
                    </a:cubicBezTo>
                    <a:cubicBezTo>
                      <a:pt x="14946" y="18901"/>
                      <a:pt x="14873" y="18975"/>
                      <a:pt x="14897" y="19024"/>
                    </a:cubicBezTo>
                    <a:cubicBezTo>
                      <a:pt x="14959" y="19135"/>
                      <a:pt x="15033" y="19234"/>
                      <a:pt x="15131" y="19332"/>
                    </a:cubicBezTo>
                    <a:cubicBezTo>
                      <a:pt x="15181" y="19357"/>
                      <a:pt x="15255" y="19357"/>
                      <a:pt x="15316" y="19443"/>
                    </a:cubicBezTo>
                    <a:cubicBezTo>
                      <a:pt x="15365" y="19517"/>
                      <a:pt x="15439" y="19591"/>
                      <a:pt x="15526" y="19628"/>
                    </a:cubicBezTo>
                    <a:cubicBezTo>
                      <a:pt x="15600" y="19653"/>
                      <a:pt x="15747" y="19665"/>
                      <a:pt x="15784" y="19690"/>
                    </a:cubicBezTo>
                    <a:cubicBezTo>
                      <a:pt x="15920" y="19788"/>
                      <a:pt x="16055" y="19887"/>
                      <a:pt x="16203" y="19973"/>
                    </a:cubicBezTo>
                    <a:cubicBezTo>
                      <a:pt x="16339" y="20035"/>
                      <a:pt x="16474" y="20096"/>
                      <a:pt x="16598" y="20158"/>
                    </a:cubicBezTo>
                    <a:cubicBezTo>
                      <a:pt x="16721" y="20219"/>
                      <a:pt x="16869" y="20244"/>
                      <a:pt x="16930" y="20293"/>
                    </a:cubicBezTo>
                    <a:cubicBezTo>
                      <a:pt x="16966" y="20309"/>
                      <a:pt x="17007" y="20316"/>
                      <a:pt x="17048" y="20316"/>
                    </a:cubicBezTo>
                    <a:cubicBezTo>
                      <a:pt x="17105" y="20316"/>
                      <a:pt x="17163" y="20303"/>
                      <a:pt x="17214" y="20281"/>
                    </a:cubicBezTo>
                    <a:cubicBezTo>
                      <a:pt x="17275" y="20232"/>
                      <a:pt x="17325" y="20170"/>
                      <a:pt x="17411" y="20170"/>
                    </a:cubicBezTo>
                    <a:cubicBezTo>
                      <a:pt x="17425" y="20168"/>
                      <a:pt x="17440" y="20167"/>
                      <a:pt x="17454" y="20167"/>
                    </a:cubicBezTo>
                    <a:cubicBezTo>
                      <a:pt x="17525" y="20167"/>
                      <a:pt x="17596" y="20193"/>
                      <a:pt x="17657" y="20244"/>
                    </a:cubicBezTo>
                    <a:cubicBezTo>
                      <a:pt x="17756" y="20318"/>
                      <a:pt x="17830" y="20343"/>
                      <a:pt x="17879" y="20404"/>
                    </a:cubicBezTo>
                    <a:cubicBezTo>
                      <a:pt x="17928" y="20478"/>
                      <a:pt x="17990" y="20564"/>
                      <a:pt x="18051" y="20626"/>
                    </a:cubicBezTo>
                    <a:cubicBezTo>
                      <a:pt x="18064" y="20638"/>
                      <a:pt x="18076" y="20651"/>
                      <a:pt x="18088" y="20663"/>
                    </a:cubicBezTo>
                    <a:cubicBezTo>
                      <a:pt x="18162" y="20737"/>
                      <a:pt x="18224" y="20799"/>
                      <a:pt x="18286" y="20823"/>
                    </a:cubicBezTo>
                    <a:cubicBezTo>
                      <a:pt x="18372" y="20823"/>
                      <a:pt x="18470" y="20836"/>
                      <a:pt x="18557" y="20873"/>
                    </a:cubicBezTo>
                    <a:lnTo>
                      <a:pt x="18581" y="20885"/>
                    </a:lnTo>
                    <a:cubicBezTo>
                      <a:pt x="18668" y="20934"/>
                      <a:pt x="18766" y="20983"/>
                      <a:pt x="18865" y="21020"/>
                    </a:cubicBezTo>
                    <a:cubicBezTo>
                      <a:pt x="18903" y="21036"/>
                      <a:pt x="18950" y="21046"/>
                      <a:pt x="18996" y="21046"/>
                    </a:cubicBezTo>
                    <a:cubicBezTo>
                      <a:pt x="19023" y="21046"/>
                      <a:pt x="19051" y="21042"/>
                      <a:pt x="19074" y="21033"/>
                    </a:cubicBezTo>
                    <a:lnTo>
                      <a:pt x="19099" y="21020"/>
                    </a:lnTo>
                    <a:cubicBezTo>
                      <a:pt x="19123" y="21008"/>
                      <a:pt x="19157" y="21002"/>
                      <a:pt x="19182" y="21002"/>
                    </a:cubicBezTo>
                    <a:cubicBezTo>
                      <a:pt x="19207" y="21002"/>
                      <a:pt x="19222" y="21008"/>
                      <a:pt x="19210" y="21020"/>
                    </a:cubicBezTo>
                    <a:cubicBezTo>
                      <a:pt x="19185" y="21045"/>
                      <a:pt x="19148" y="21107"/>
                      <a:pt x="19160" y="21144"/>
                    </a:cubicBezTo>
                    <a:lnTo>
                      <a:pt x="19173" y="21156"/>
                    </a:lnTo>
                    <a:cubicBezTo>
                      <a:pt x="19210" y="21181"/>
                      <a:pt x="19308" y="21353"/>
                      <a:pt x="19394" y="21452"/>
                    </a:cubicBezTo>
                    <a:cubicBezTo>
                      <a:pt x="19481" y="21538"/>
                      <a:pt x="19567" y="21587"/>
                      <a:pt x="19616" y="21636"/>
                    </a:cubicBezTo>
                    <a:cubicBezTo>
                      <a:pt x="19629" y="21649"/>
                      <a:pt x="19641" y="21661"/>
                      <a:pt x="19653" y="21673"/>
                    </a:cubicBezTo>
                    <a:cubicBezTo>
                      <a:pt x="19678" y="21710"/>
                      <a:pt x="19616" y="21723"/>
                      <a:pt x="19616" y="21760"/>
                    </a:cubicBezTo>
                    <a:cubicBezTo>
                      <a:pt x="19604" y="21797"/>
                      <a:pt x="19555" y="21846"/>
                      <a:pt x="19567" y="21895"/>
                    </a:cubicBezTo>
                    <a:cubicBezTo>
                      <a:pt x="19567" y="21932"/>
                      <a:pt x="19567" y="21969"/>
                      <a:pt x="19604" y="21969"/>
                    </a:cubicBezTo>
                    <a:cubicBezTo>
                      <a:pt x="19653" y="21981"/>
                      <a:pt x="19641" y="22018"/>
                      <a:pt x="19678" y="22031"/>
                    </a:cubicBezTo>
                    <a:cubicBezTo>
                      <a:pt x="19689" y="22042"/>
                      <a:pt x="19702" y="22046"/>
                      <a:pt x="19715" y="22046"/>
                    </a:cubicBezTo>
                    <a:cubicBezTo>
                      <a:pt x="19746" y="22046"/>
                      <a:pt x="19776" y="22020"/>
                      <a:pt x="19776" y="21994"/>
                    </a:cubicBezTo>
                    <a:cubicBezTo>
                      <a:pt x="19776" y="21969"/>
                      <a:pt x="19690" y="21920"/>
                      <a:pt x="19678" y="21895"/>
                    </a:cubicBezTo>
                    <a:cubicBezTo>
                      <a:pt x="19675" y="21889"/>
                      <a:pt x="19675" y="21887"/>
                      <a:pt x="19678" y="21887"/>
                    </a:cubicBezTo>
                    <a:cubicBezTo>
                      <a:pt x="19687" y="21887"/>
                      <a:pt x="19721" y="21913"/>
                      <a:pt x="19739" y="21932"/>
                    </a:cubicBezTo>
                    <a:cubicBezTo>
                      <a:pt x="19764" y="21944"/>
                      <a:pt x="19813" y="21969"/>
                      <a:pt x="19838" y="22043"/>
                    </a:cubicBezTo>
                    <a:cubicBezTo>
                      <a:pt x="19863" y="22105"/>
                      <a:pt x="19875" y="22105"/>
                      <a:pt x="19912" y="22105"/>
                    </a:cubicBezTo>
                    <a:cubicBezTo>
                      <a:pt x="19974" y="22117"/>
                      <a:pt x="20023" y="22154"/>
                      <a:pt x="20048" y="22203"/>
                    </a:cubicBezTo>
                    <a:cubicBezTo>
                      <a:pt x="20072" y="22277"/>
                      <a:pt x="20084" y="22339"/>
                      <a:pt x="20121" y="22388"/>
                    </a:cubicBezTo>
                    <a:cubicBezTo>
                      <a:pt x="20149" y="22406"/>
                      <a:pt x="20182" y="22418"/>
                      <a:pt x="20213" y="22418"/>
                    </a:cubicBezTo>
                    <a:cubicBezTo>
                      <a:pt x="20224" y="22418"/>
                      <a:pt x="20235" y="22416"/>
                      <a:pt x="20245" y="22413"/>
                    </a:cubicBezTo>
                    <a:cubicBezTo>
                      <a:pt x="20269" y="22413"/>
                      <a:pt x="20282" y="22413"/>
                      <a:pt x="20306" y="22425"/>
                    </a:cubicBezTo>
                    <a:cubicBezTo>
                      <a:pt x="20393" y="22437"/>
                      <a:pt x="20466" y="22462"/>
                      <a:pt x="20540" y="22511"/>
                    </a:cubicBezTo>
                    <a:cubicBezTo>
                      <a:pt x="20574" y="22556"/>
                      <a:pt x="20628" y="22611"/>
                      <a:pt x="20638" y="22611"/>
                    </a:cubicBezTo>
                    <a:cubicBezTo>
                      <a:pt x="20638" y="22611"/>
                      <a:pt x="20639" y="22611"/>
                      <a:pt x="20639" y="22610"/>
                    </a:cubicBezTo>
                    <a:cubicBezTo>
                      <a:pt x="20639" y="22592"/>
                      <a:pt x="20653" y="22560"/>
                      <a:pt x="20665" y="22560"/>
                    </a:cubicBezTo>
                    <a:cubicBezTo>
                      <a:pt x="20669" y="22560"/>
                      <a:pt x="20673" y="22563"/>
                      <a:pt x="20676" y="22573"/>
                    </a:cubicBezTo>
                    <a:cubicBezTo>
                      <a:pt x="20688" y="22610"/>
                      <a:pt x="20676" y="22708"/>
                      <a:pt x="20738" y="22721"/>
                    </a:cubicBezTo>
                    <a:cubicBezTo>
                      <a:pt x="20811" y="22721"/>
                      <a:pt x="20836" y="22696"/>
                      <a:pt x="20861" y="22684"/>
                    </a:cubicBezTo>
                    <a:cubicBezTo>
                      <a:pt x="20898" y="22671"/>
                      <a:pt x="20947" y="22671"/>
                      <a:pt x="20910" y="22622"/>
                    </a:cubicBezTo>
                    <a:cubicBezTo>
                      <a:pt x="20873" y="22573"/>
                      <a:pt x="20811" y="22524"/>
                      <a:pt x="20824" y="22487"/>
                    </a:cubicBezTo>
                    <a:cubicBezTo>
                      <a:pt x="20848" y="22450"/>
                      <a:pt x="20885" y="22425"/>
                      <a:pt x="20910" y="22400"/>
                    </a:cubicBezTo>
                    <a:cubicBezTo>
                      <a:pt x="20947" y="22351"/>
                      <a:pt x="20984" y="22302"/>
                      <a:pt x="21033" y="22265"/>
                    </a:cubicBezTo>
                    <a:cubicBezTo>
                      <a:pt x="21054" y="22234"/>
                      <a:pt x="21090" y="22212"/>
                      <a:pt x="21124" y="22212"/>
                    </a:cubicBezTo>
                    <a:cubicBezTo>
                      <a:pt x="21131" y="22212"/>
                      <a:pt x="21138" y="22213"/>
                      <a:pt x="21144" y="22216"/>
                    </a:cubicBezTo>
                    <a:cubicBezTo>
                      <a:pt x="21181" y="22216"/>
                      <a:pt x="21206" y="22277"/>
                      <a:pt x="21230" y="22302"/>
                    </a:cubicBezTo>
                    <a:cubicBezTo>
                      <a:pt x="21237" y="22305"/>
                      <a:pt x="21243" y="22306"/>
                      <a:pt x="21249" y="22306"/>
                    </a:cubicBezTo>
                    <a:cubicBezTo>
                      <a:pt x="21255" y="22306"/>
                      <a:pt x="21260" y="22305"/>
                      <a:pt x="21266" y="22305"/>
                    </a:cubicBezTo>
                    <a:cubicBezTo>
                      <a:pt x="21277" y="22305"/>
                      <a:pt x="21286" y="22308"/>
                      <a:pt x="21292" y="22326"/>
                    </a:cubicBezTo>
                    <a:cubicBezTo>
                      <a:pt x="21292" y="22376"/>
                      <a:pt x="21341" y="22376"/>
                      <a:pt x="21341" y="22413"/>
                    </a:cubicBezTo>
                    <a:cubicBezTo>
                      <a:pt x="21341" y="22450"/>
                      <a:pt x="21317" y="22450"/>
                      <a:pt x="21317" y="22487"/>
                    </a:cubicBezTo>
                    <a:cubicBezTo>
                      <a:pt x="21341" y="22573"/>
                      <a:pt x="21391" y="22659"/>
                      <a:pt x="21452" y="22733"/>
                    </a:cubicBezTo>
                    <a:cubicBezTo>
                      <a:pt x="21526" y="22795"/>
                      <a:pt x="21563" y="22869"/>
                      <a:pt x="21588" y="22967"/>
                    </a:cubicBezTo>
                    <a:lnTo>
                      <a:pt x="21588" y="23177"/>
                    </a:lnTo>
                    <a:cubicBezTo>
                      <a:pt x="21588" y="23226"/>
                      <a:pt x="21575" y="23497"/>
                      <a:pt x="21563" y="23559"/>
                    </a:cubicBezTo>
                    <a:cubicBezTo>
                      <a:pt x="21551" y="23633"/>
                      <a:pt x="21637" y="23682"/>
                      <a:pt x="21612" y="23731"/>
                    </a:cubicBezTo>
                    <a:cubicBezTo>
                      <a:pt x="21588" y="23780"/>
                      <a:pt x="21489" y="24027"/>
                      <a:pt x="21428" y="24051"/>
                    </a:cubicBezTo>
                    <a:cubicBezTo>
                      <a:pt x="21366" y="24076"/>
                      <a:pt x="21317" y="24051"/>
                      <a:pt x="21280" y="24101"/>
                    </a:cubicBezTo>
                    <a:cubicBezTo>
                      <a:pt x="21243" y="24150"/>
                      <a:pt x="21255" y="24212"/>
                      <a:pt x="21243" y="24236"/>
                    </a:cubicBezTo>
                    <a:cubicBezTo>
                      <a:pt x="21218" y="24261"/>
                      <a:pt x="21193" y="24261"/>
                      <a:pt x="21181" y="24298"/>
                    </a:cubicBezTo>
                    <a:cubicBezTo>
                      <a:pt x="21181" y="24323"/>
                      <a:pt x="21181" y="24335"/>
                      <a:pt x="21181" y="24347"/>
                    </a:cubicBezTo>
                    <a:cubicBezTo>
                      <a:pt x="21181" y="24396"/>
                      <a:pt x="21193" y="24446"/>
                      <a:pt x="21169" y="24458"/>
                    </a:cubicBezTo>
                    <a:cubicBezTo>
                      <a:pt x="21119" y="24458"/>
                      <a:pt x="21070" y="24470"/>
                      <a:pt x="21033" y="24495"/>
                    </a:cubicBezTo>
                    <a:cubicBezTo>
                      <a:pt x="20996" y="24532"/>
                      <a:pt x="20935" y="24520"/>
                      <a:pt x="20935" y="24557"/>
                    </a:cubicBezTo>
                    <a:cubicBezTo>
                      <a:pt x="20935" y="24618"/>
                      <a:pt x="20935" y="24668"/>
                      <a:pt x="20910" y="24729"/>
                    </a:cubicBezTo>
                    <a:cubicBezTo>
                      <a:pt x="20898" y="24766"/>
                      <a:pt x="20799" y="24815"/>
                      <a:pt x="20811" y="24852"/>
                    </a:cubicBezTo>
                    <a:cubicBezTo>
                      <a:pt x="20824" y="24889"/>
                      <a:pt x="20824" y="24926"/>
                      <a:pt x="20811" y="24963"/>
                    </a:cubicBezTo>
                    <a:cubicBezTo>
                      <a:pt x="20774" y="25000"/>
                      <a:pt x="20750" y="25037"/>
                      <a:pt x="20738" y="25086"/>
                    </a:cubicBezTo>
                    <a:cubicBezTo>
                      <a:pt x="20713" y="25123"/>
                      <a:pt x="20750" y="25197"/>
                      <a:pt x="20738" y="25247"/>
                    </a:cubicBezTo>
                    <a:cubicBezTo>
                      <a:pt x="20713" y="25284"/>
                      <a:pt x="20688" y="25370"/>
                      <a:pt x="20713" y="25394"/>
                    </a:cubicBezTo>
                    <a:cubicBezTo>
                      <a:pt x="20747" y="25429"/>
                      <a:pt x="20782" y="25507"/>
                      <a:pt x="20816" y="25507"/>
                    </a:cubicBezTo>
                    <a:cubicBezTo>
                      <a:pt x="20819" y="25507"/>
                      <a:pt x="20821" y="25506"/>
                      <a:pt x="20824" y="25505"/>
                    </a:cubicBezTo>
                    <a:cubicBezTo>
                      <a:pt x="20848" y="25505"/>
                      <a:pt x="20898" y="25407"/>
                      <a:pt x="20922" y="25382"/>
                    </a:cubicBezTo>
                    <a:cubicBezTo>
                      <a:pt x="20935" y="25364"/>
                      <a:pt x="20941" y="25354"/>
                      <a:pt x="20942" y="25354"/>
                    </a:cubicBezTo>
                    <a:lnTo>
                      <a:pt x="20942" y="25354"/>
                    </a:lnTo>
                    <a:cubicBezTo>
                      <a:pt x="20944" y="25354"/>
                      <a:pt x="20941" y="25364"/>
                      <a:pt x="20935" y="25382"/>
                    </a:cubicBezTo>
                    <a:cubicBezTo>
                      <a:pt x="20922" y="25419"/>
                      <a:pt x="20935" y="25431"/>
                      <a:pt x="20959" y="25431"/>
                    </a:cubicBezTo>
                    <a:cubicBezTo>
                      <a:pt x="20972" y="25444"/>
                      <a:pt x="20996" y="25431"/>
                      <a:pt x="20972" y="25493"/>
                    </a:cubicBezTo>
                    <a:cubicBezTo>
                      <a:pt x="20959" y="25542"/>
                      <a:pt x="20947" y="25592"/>
                      <a:pt x="20935" y="25653"/>
                    </a:cubicBezTo>
                    <a:cubicBezTo>
                      <a:pt x="20918" y="25686"/>
                      <a:pt x="20907" y="25686"/>
                      <a:pt x="20895" y="25686"/>
                    </a:cubicBezTo>
                    <a:cubicBezTo>
                      <a:pt x="20888" y="25686"/>
                      <a:pt x="20881" y="25686"/>
                      <a:pt x="20873" y="25690"/>
                    </a:cubicBezTo>
                    <a:cubicBezTo>
                      <a:pt x="20861" y="25690"/>
                      <a:pt x="20861" y="25690"/>
                      <a:pt x="20848" y="25703"/>
                    </a:cubicBezTo>
                    <a:cubicBezTo>
                      <a:pt x="20799" y="25739"/>
                      <a:pt x="20762" y="25776"/>
                      <a:pt x="20725" y="25826"/>
                    </a:cubicBezTo>
                    <a:cubicBezTo>
                      <a:pt x="20688" y="25875"/>
                      <a:pt x="20590" y="25974"/>
                      <a:pt x="20627" y="26072"/>
                    </a:cubicBezTo>
                    <a:cubicBezTo>
                      <a:pt x="20651" y="26183"/>
                      <a:pt x="20750" y="26319"/>
                      <a:pt x="20713" y="26356"/>
                    </a:cubicBezTo>
                    <a:cubicBezTo>
                      <a:pt x="20688" y="26380"/>
                      <a:pt x="20639" y="26380"/>
                      <a:pt x="20651" y="26429"/>
                    </a:cubicBezTo>
                    <a:cubicBezTo>
                      <a:pt x="20651" y="26479"/>
                      <a:pt x="20861" y="26516"/>
                      <a:pt x="20959" y="26713"/>
                    </a:cubicBezTo>
                    <a:cubicBezTo>
                      <a:pt x="21009" y="26824"/>
                      <a:pt x="21070" y="26947"/>
                      <a:pt x="21144" y="27058"/>
                    </a:cubicBezTo>
                    <a:cubicBezTo>
                      <a:pt x="21181" y="27107"/>
                      <a:pt x="21304" y="27440"/>
                      <a:pt x="21354" y="27575"/>
                    </a:cubicBezTo>
                    <a:cubicBezTo>
                      <a:pt x="21391" y="27723"/>
                      <a:pt x="21723" y="28352"/>
                      <a:pt x="21760" y="28413"/>
                    </a:cubicBezTo>
                    <a:cubicBezTo>
                      <a:pt x="21809" y="28487"/>
                      <a:pt x="21834" y="28586"/>
                      <a:pt x="21809" y="28610"/>
                    </a:cubicBezTo>
                    <a:cubicBezTo>
                      <a:pt x="21807" y="28616"/>
                      <a:pt x="21804" y="28618"/>
                      <a:pt x="21802" y="28618"/>
                    </a:cubicBezTo>
                    <a:cubicBezTo>
                      <a:pt x="21796" y="28618"/>
                      <a:pt x="21791" y="28608"/>
                      <a:pt x="21788" y="28608"/>
                    </a:cubicBezTo>
                    <a:cubicBezTo>
                      <a:pt x="21786" y="28608"/>
                      <a:pt x="21785" y="28612"/>
                      <a:pt x="21785" y="28623"/>
                    </a:cubicBezTo>
                    <a:cubicBezTo>
                      <a:pt x="21834" y="28746"/>
                      <a:pt x="21908" y="28857"/>
                      <a:pt x="21994" y="28955"/>
                    </a:cubicBezTo>
                    <a:cubicBezTo>
                      <a:pt x="22019" y="28992"/>
                      <a:pt x="22044" y="29029"/>
                      <a:pt x="22068" y="29066"/>
                    </a:cubicBezTo>
                    <a:cubicBezTo>
                      <a:pt x="22093" y="29103"/>
                      <a:pt x="22499" y="29313"/>
                      <a:pt x="22573" y="29387"/>
                    </a:cubicBezTo>
                    <a:cubicBezTo>
                      <a:pt x="22660" y="29473"/>
                      <a:pt x="22980" y="29645"/>
                      <a:pt x="22980" y="29695"/>
                    </a:cubicBezTo>
                    <a:cubicBezTo>
                      <a:pt x="22980" y="29732"/>
                      <a:pt x="23017" y="29756"/>
                      <a:pt x="23054" y="29793"/>
                    </a:cubicBezTo>
                    <a:cubicBezTo>
                      <a:pt x="23103" y="29843"/>
                      <a:pt x="23214" y="29892"/>
                      <a:pt x="23226" y="29929"/>
                    </a:cubicBezTo>
                    <a:cubicBezTo>
                      <a:pt x="23239" y="29966"/>
                      <a:pt x="23239" y="30126"/>
                      <a:pt x="23239" y="30200"/>
                    </a:cubicBezTo>
                    <a:cubicBezTo>
                      <a:pt x="23251" y="30360"/>
                      <a:pt x="23263" y="30520"/>
                      <a:pt x="23263" y="30680"/>
                    </a:cubicBezTo>
                    <a:cubicBezTo>
                      <a:pt x="23276" y="30878"/>
                      <a:pt x="23263" y="31087"/>
                      <a:pt x="23214" y="31284"/>
                    </a:cubicBezTo>
                    <a:cubicBezTo>
                      <a:pt x="23177" y="31333"/>
                      <a:pt x="23140" y="31370"/>
                      <a:pt x="23153" y="31395"/>
                    </a:cubicBezTo>
                    <a:cubicBezTo>
                      <a:pt x="23177" y="31543"/>
                      <a:pt x="23189" y="31691"/>
                      <a:pt x="23189" y="31839"/>
                    </a:cubicBezTo>
                    <a:cubicBezTo>
                      <a:pt x="23177" y="31986"/>
                      <a:pt x="23140" y="32110"/>
                      <a:pt x="23128" y="32196"/>
                    </a:cubicBezTo>
                    <a:cubicBezTo>
                      <a:pt x="23128" y="32282"/>
                      <a:pt x="22992" y="32911"/>
                      <a:pt x="22955" y="33009"/>
                    </a:cubicBezTo>
                    <a:cubicBezTo>
                      <a:pt x="22931" y="33120"/>
                      <a:pt x="23029" y="33317"/>
                      <a:pt x="23005" y="33366"/>
                    </a:cubicBezTo>
                    <a:cubicBezTo>
                      <a:pt x="22980" y="33428"/>
                      <a:pt x="22894" y="33465"/>
                      <a:pt x="22894" y="33539"/>
                    </a:cubicBezTo>
                    <a:cubicBezTo>
                      <a:pt x="22894" y="33601"/>
                      <a:pt x="22931" y="34069"/>
                      <a:pt x="22931" y="34130"/>
                    </a:cubicBezTo>
                    <a:cubicBezTo>
                      <a:pt x="22918" y="34217"/>
                      <a:pt x="22906" y="34303"/>
                      <a:pt x="22894" y="34389"/>
                    </a:cubicBezTo>
                    <a:cubicBezTo>
                      <a:pt x="22906" y="34438"/>
                      <a:pt x="22906" y="34500"/>
                      <a:pt x="22894" y="34549"/>
                    </a:cubicBezTo>
                    <a:cubicBezTo>
                      <a:pt x="22857" y="34623"/>
                      <a:pt x="22598" y="35375"/>
                      <a:pt x="22561" y="35486"/>
                    </a:cubicBezTo>
                    <a:cubicBezTo>
                      <a:pt x="22536" y="35535"/>
                      <a:pt x="22499" y="35597"/>
                      <a:pt x="22450" y="35634"/>
                    </a:cubicBezTo>
                    <a:cubicBezTo>
                      <a:pt x="22413" y="35671"/>
                      <a:pt x="22401" y="35732"/>
                      <a:pt x="22413" y="35781"/>
                    </a:cubicBezTo>
                    <a:cubicBezTo>
                      <a:pt x="22438" y="35843"/>
                      <a:pt x="22475" y="36028"/>
                      <a:pt x="22499" y="36102"/>
                    </a:cubicBezTo>
                    <a:cubicBezTo>
                      <a:pt x="22524" y="36200"/>
                      <a:pt x="22524" y="36299"/>
                      <a:pt x="22499" y="36385"/>
                    </a:cubicBezTo>
                    <a:cubicBezTo>
                      <a:pt x="22463" y="36447"/>
                      <a:pt x="22438" y="36521"/>
                      <a:pt x="22413" y="36582"/>
                    </a:cubicBezTo>
                    <a:cubicBezTo>
                      <a:pt x="22376" y="36693"/>
                      <a:pt x="22352" y="36816"/>
                      <a:pt x="22352" y="36927"/>
                    </a:cubicBezTo>
                    <a:cubicBezTo>
                      <a:pt x="22364" y="37001"/>
                      <a:pt x="22401" y="37075"/>
                      <a:pt x="22450" y="37124"/>
                    </a:cubicBezTo>
                    <a:cubicBezTo>
                      <a:pt x="22455" y="37128"/>
                      <a:pt x="22459" y="37129"/>
                      <a:pt x="22464" y="37129"/>
                    </a:cubicBezTo>
                    <a:cubicBezTo>
                      <a:pt x="22497" y="37129"/>
                      <a:pt x="22530" y="37061"/>
                      <a:pt x="22573" y="37051"/>
                    </a:cubicBezTo>
                    <a:cubicBezTo>
                      <a:pt x="22593" y="37043"/>
                      <a:pt x="22616" y="37040"/>
                      <a:pt x="22640" y="37040"/>
                    </a:cubicBezTo>
                    <a:cubicBezTo>
                      <a:pt x="22692" y="37040"/>
                      <a:pt x="22742" y="37054"/>
                      <a:pt x="22734" y="37063"/>
                    </a:cubicBezTo>
                    <a:cubicBezTo>
                      <a:pt x="22721" y="37087"/>
                      <a:pt x="22610" y="37137"/>
                      <a:pt x="22635" y="37174"/>
                    </a:cubicBezTo>
                    <a:cubicBezTo>
                      <a:pt x="22660" y="37223"/>
                      <a:pt x="22684" y="37260"/>
                      <a:pt x="22660" y="37272"/>
                    </a:cubicBezTo>
                    <a:cubicBezTo>
                      <a:pt x="22647" y="37297"/>
                      <a:pt x="22623" y="37297"/>
                      <a:pt x="22623" y="37371"/>
                    </a:cubicBezTo>
                    <a:cubicBezTo>
                      <a:pt x="22610" y="37445"/>
                      <a:pt x="22573" y="37617"/>
                      <a:pt x="22561" y="37654"/>
                    </a:cubicBezTo>
                    <a:cubicBezTo>
                      <a:pt x="22561" y="37704"/>
                      <a:pt x="22598" y="37790"/>
                      <a:pt x="22586" y="37827"/>
                    </a:cubicBezTo>
                    <a:cubicBezTo>
                      <a:pt x="22573" y="37864"/>
                      <a:pt x="22524" y="37913"/>
                      <a:pt x="22524" y="37938"/>
                    </a:cubicBezTo>
                    <a:cubicBezTo>
                      <a:pt x="22524" y="37962"/>
                      <a:pt x="22647" y="38036"/>
                      <a:pt x="22623" y="38049"/>
                    </a:cubicBezTo>
                    <a:cubicBezTo>
                      <a:pt x="22610" y="38073"/>
                      <a:pt x="22499" y="38086"/>
                      <a:pt x="22499" y="38122"/>
                    </a:cubicBezTo>
                    <a:cubicBezTo>
                      <a:pt x="22512" y="38159"/>
                      <a:pt x="22512" y="38172"/>
                      <a:pt x="22524" y="38184"/>
                    </a:cubicBezTo>
                    <a:cubicBezTo>
                      <a:pt x="22512" y="38184"/>
                      <a:pt x="22512" y="38196"/>
                      <a:pt x="22499" y="38209"/>
                    </a:cubicBezTo>
                    <a:cubicBezTo>
                      <a:pt x="22487" y="38246"/>
                      <a:pt x="22475" y="38307"/>
                      <a:pt x="22524" y="38320"/>
                    </a:cubicBezTo>
                    <a:cubicBezTo>
                      <a:pt x="22554" y="38340"/>
                      <a:pt x="22576" y="38360"/>
                      <a:pt x="22550" y="38360"/>
                    </a:cubicBezTo>
                    <a:cubicBezTo>
                      <a:pt x="22544" y="38360"/>
                      <a:pt x="22535" y="38359"/>
                      <a:pt x="22524" y="38357"/>
                    </a:cubicBezTo>
                    <a:cubicBezTo>
                      <a:pt x="22516" y="38355"/>
                      <a:pt x="22508" y="38354"/>
                      <a:pt x="22501" y="38354"/>
                    </a:cubicBezTo>
                    <a:cubicBezTo>
                      <a:pt x="22453" y="38354"/>
                      <a:pt x="22424" y="38388"/>
                      <a:pt x="22413" y="38431"/>
                    </a:cubicBezTo>
                    <a:cubicBezTo>
                      <a:pt x="22413" y="38455"/>
                      <a:pt x="22450" y="38517"/>
                      <a:pt x="22450" y="38554"/>
                    </a:cubicBezTo>
                    <a:cubicBezTo>
                      <a:pt x="22463" y="38615"/>
                      <a:pt x="22450" y="38665"/>
                      <a:pt x="22426" y="38714"/>
                    </a:cubicBezTo>
                    <a:cubicBezTo>
                      <a:pt x="22418" y="38724"/>
                      <a:pt x="22412" y="38728"/>
                      <a:pt x="22405" y="38728"/>
                    </a:cubicBezTo>
                    <a:cubicBezTo>
                      <a:pt x="22379" y="38728"/>
                      <a:pt x="22362" y="38660"/>
                      <a:pt x="22352" y="38640"/>
                    </a:cubicBezTo>
                    <a:cubicBezTo>
                      <a:pt x="22352" y="38615"/>
                      <a:pt x="22241" y="38554"/>
                      <a:pt x="22241" y="38504"/>
                    </a:cubicBezTo>
                    <a:cubicBezTo>
                      <a:pt x="22241" y="38474"/>
                      <a:pt x="22249" y="38452"/>
                      <a:pt x="22238" y="38452"/>
                    </a:cubicBezTo>
                    <a:cubicBezTo>
                      <a:pt x="22236" y="38452"/>
                      <a:pt x="22233" y="38453"/>
                      <a:pt x="22228" y="38455"/>
                    </a:cubicBezTo>
                    <a:cubicBezTo>
                      <a:pt x="22191" y="38480"/>
                      <a:pt x="22142" y="38504"/>
                      <a:pt x="22118" y="38554"/>
                    </a:cubicBezTo>
                    <a:cubicBezTo>
                      <a:pt x="22093" y="38566"/>
                      <a:pt x="22130" y="38603"/>
                      <a:pt x="22130" y="38628"/>
                    </a:cubicBezTo>
                    <a:cubicBezTo>
                      <a:pt x="22130" y="38665"/>
                      <a:pt x="22105" y="38665"/>
                      <a:pt x="22056" y="38689"/>
                    </a:cubicBezTo>
                    <a:cubicBezTo>
                      <a:pt x="22019" y="38702"/>
                      <a:pt x="21933" y="38763"/>
                      <a:pt x="21933" y="38800"/>
                    </a:cubicBezTo>
                    <a:cubicBezTo>
                      <a:pt x="21933" y="38843"/>
                      <a:pt x="21961" y="38876"/>
                      <a:pt x="21976" y="38876"/>
                    </a:cubicBezTo>
                    <a:cubicBezTo>
                      <a:pt x="21978" y="38876"/>
                      <a:pt x="21980" y="38876"/>
                      <a:pt x="21982" y="38874"/>
                    </a:cubicBezTo>
                    <a:cubicBezTo>
                      <a:pt x="22007" y="38862"/>
                      <a:pt x="21970" y="38812"/>
                      <a:pt x="21982" y="38788"/>
                    </a:cubicBezTo>
                    <a:cubicBezTo>
                      <a:pt x="21985" y="38781"/>
                      <a:pt x="21992" y="38778"/>
                      <a:pt x="22000" y="38778"/>
                    </a:cubicBezTo>
                    <a:cubicBezTo>
                      <a:pt x="22022" y="38778"/>
                      <a:pt x="22057" y="38798"/>
                      <a:pt x="22093" y="38825"/>
                    </a:cubicBezTo>
                    <a:cubicBezTo>
                      <a:pt x="22105" y="38849"/>
                      <a:pt x="22142" y="38862"/>
                      <a:pt x="22179" y="38862"/>
                    </a:cubicBezTo>
                    <a:cubicBezTo>
                      <a:pt x="22204" y="38862"/>
                      <a:pt x="22241" y="38837"/>
                      <a:pt x="22265" y="38837"/>
                    </a:cubicBezTo>
                    <a:cubicBezTo>
                      <a:pt x="22278" y="38837"/>
                      <a:pt x="22315" y="38923"/>
                      <a:pt x="22302" y="38960"/>
                    </a:cubicBezTo>
                    <a:cubicBezTo>
                      <a:pt x="22302" y="38997"/>
                      <a:pt x="22228" y="39022"/>
                      <a:pt x="22228" y="39059"/>
                    </a:cubicBezTo>
                    <a:cubicBezTo>
                      <a:pt x="22228" y="39096"/>
                      <a:pt x="22191" y="39157"/>
                      <a:pt x="22204" y="39182"/>
                    </a:cubicBezTo>
                    <a:cubicBezTo>
                      <a:pt x="22209" y="39193"/>
                      <a:pt x="22230" y="39196"/>
                      <a:pt x="22254" y="39196"/>
                    </a:cubicBezTo>
                    <a:cubicBezTo>
                      <a:pt x="22288" y="39196"/>
                      <a:pt x="22330" y="39189"/>
                      <a:pt x="22352" y="39182"/>
                    </a:cubicBezTo>
                    <a:cubicBezTo>
                      <a:pt x="22354" y="39181"/>
                      <a:pt x="22357" y="39181"/>
                      <a:pt x="22360" y="39181"/>
                    </a:cubicBezTo>
                    <a:cubicBezTo>
                      <a:pt x="22399" y="39181"/>
                      <a:pt x="22510" y="39238"/>
                      <a:pt x="22487" y="39305"/>
                    </a:cubicBezTo>
                    <a:cubicBezTo>
                      <a:pt x="22476" y="39346"/>
                      <a:pt x="22469" y="39359"/>
                      <a:pt x="22462" y="39359"/>
                    </a:cubicBezTo>
                    <a:cubicBezTo>
                      <a:pt x="22454" y="39359"/>
                      <a:pt x="22445" y="39343"/>
                      <a:pt x="22426" y="39330"/>
                    </a:cubicBezTo>
                    <a:cubicBezTo>
                      <a:pt x="22396" y="39320"/>
                      <a:pt x="22326" y="39286"/>
                      <a:pt x="22294" y="39286"/>
                    </a:cubicBezTo>
                    <a:cubicBezTo>
                      <a:pt x="22286" y="39286"/>
                      <a:pt x="22280" y="39288"/>
                      <a:pt x="22278" y="39293"/>
                    </a:cubicBezTo>
                    <a:cubicBezTo>
                      <a:pt x="22253" y="39330"/>
                      <a:pt x="22204" y="39367"/>
                      <a:pt x="22241" y="39404"/>
                    </a:cubicBezTo>
                    <a:cubicBezTo>
                      <a:pt x="22290" y="39441"/>
                      <a:pt x="22302" y="39490"/>
                      <a:pt x="22290" y="39502"/>
                    </a:cubicBezTo>
                    <a:cubicBezTo>
                      <a:pt x="22265" y="39515"/>
                      <a:pt x="22278" y="39576"/>
                      <a:pt x="22265" y="39601"/>
                    </a:cubicBezTo>
                    <a:cubicBezTo>
                      <a:pt x="22253" y="39626"/>
                      <a:pt x="22204" y="39737"/>
                      <a:pt x="22241" y="39749"/>
                    </a:cubicBezTo>
                    <a:cubicBezTo>
                      <a:pt x="22243" y="39750"/>
                      <a:pt x="22246" y="39751"/>
                      <a:pt x="22248" y="39751"/>
                    </a:cubicBezTo>
                    <a:cubicBezTo>
                      <a:pt x="22268" y="39751"/>
                      <a:pt x="22279" y="39708"/>
                      <a:pt x="22290" y="39675"/>
                    </a:cubicBezTo>
                    <a:cubicBezTo>
                      <a:pt x="22298" y="39659"/>
                      <a:pt x="22321" y="39633"/>
                      <a:pt x="22337" y="39633"/>
                    </a:cubicBezTo>
                    <a:cubicBezTo>
                      <a:pt x="22345" y="39633"/>
                      <a:pt x="22352" y="39641"/>
                      <a:pt x="22352" y="39663"/>
                    </a:cubicBezTo>
                    <a:cubicBezTo>
                      <a:pt x="22352" y="39724"/>
                      <a:pt x="22290" y="39823"/>
                      <a:pt x="22327" y="39823"/>
                    </a:cubicBezTo>
                    <a:cubicBezTo>
                      <a:pt x="22364" y="39823"/>
                      <a:pt x="22389" y="39835"/>
                      <a:pt x="22327" y="39847"/>
                    </a:cubicBezTo>
                    <a:cubicBezTo>
                      <a:pt x="22265" y="39872"/>
                      <a:pt x="22265" y="39872"/>
                      <a:pt x="22278" y="39934"/>
                    </a:cubicBezTo>
                    <a:cubicBezTo>
                      <a:pt x="22290" y="39983"/>
                      <a:pt x="22327" y="39983"/>
                      <a:pt x="22327" y="39995"/>
                    </a:cubicBezTo>
                    <a:cubicBezTo>
                      <a:pt x="22339" y="40008"/>
                      <a:pt x="22327" y="40020"/>
                      <a:pt x="22290" y="40020"/>
                    </a:cubicBezTo>
                    <a:cubicBezTo>
                      <a:pt x="22241" y="40020"/>
                      <a:pt x="22204" y="40057"/>
                      <a:pt x="22241" y="40082"/>
                    </a:cubicBezTo>
                    <a:cubicBezTo>
                      <a:pt x="22265" y="40106"/>
                      <a:pt x="22241" y="40119"/>
                      <a:pt x="22241" y="40143"/>
                    </a:cubicBezTo>
                    <a:cubicBezTo>
                      <a:pt x="22228" y="40168"/>
                      <a:pt x="22278" y="40180"/>
                      <a:pt x="22315" y="40205"/>
                    </a:cubicBezTo>
                    <a:cubicBezTo>
                      <a:pt x="22329" y="40212"/>
                      <a:pt x="22339" y="40219"/>
                      <a:pt x="22350" y="40219"/>
                    </a:cubicBezTo>
                    <a:cubicBezTo>
                      <a:pt x="22358" y="40219"/>
                      <a:pt x="22366" y="40215"/>
                      <a:pt x="22376" y="40205"/>
                    </a:cubicBezTo>
                    <a:cubicBezTo>
                      <a:pt x="22389" y="40199"/>
                      <a:pt x="22398" y="40196"/>
                      <a:pt x="22401" y="40196"/>
                    </a:cubicBezTo>
                    <a:cubicBezTo>
                      <a:pt x="22404" y="40196"/>
                      <a:pt x="22401" y="40199"/>
                      <a:pt x="22389" y="40205"/>
                    </a:cubicBezTo>
                    <a:cubicBezTo>
                      <a:pt x="22369" y="40225"/>
                      <a:pt x="22365" y="40261"/>
                      <a:pt x="22377" y="40261"/>
                    </a:cubicBezTo>
                    <a:cubicBezTo>
                      <a:pt x="22380" y="40261"/>
                      <a:pt x="22384" y="40259"/>
                      <a:pt x="22389" y="40254"/>
                    </a:cubicBezTo>
                    <a:cubicBezTo>
                      <a:pt x="22398" y="40251"/>
                      <a:pt x="22405" y="40249"/>
                      <a:pt x="22408" y="40249"/>
                    </a:cubicBezTo>
                    <a:cubicBezTo>
                      <a:pt x="22417" y="40249"/>
                      <a:pt x="22403" y="40261"/>
                      <a:pt x="22376" y="40279"/>
                    </a:cubicBezTo>
                    <a:cubicBezTo>
                      <a:pt x="22352" y="40303"/>
                      <a:pt x="22364" y="40340"/>
                      <a:pt x="22339" y="40353"/>
                    </a:cubicBezTo>
                    <a:cubicBezTo>
                      <a:pt x="22302" y="40377"/>
                      <a:pt x="22278" y="40402"/>
                      <a:pt x="22278" y="40427"/>
                    </a:cubicBezTo>
                    <a:cubicBezTo>
                      <a:pt x="22278" y="40451"/>
                      <a:pt x="22265" y="40501"/>
                      <a:pt x="22278" y="40501"/>
                    </a:cubicBezTo>
                    <a:cubicBezTo>
                      <a:pt x="22315" y="40476"/>
                      <a:pt x="22352" y="40464"/>
                      <a:pt x="22376" y="40439"/>
                    </a:cubicBezTo>
                    <a:cubicBezTo>
                      <a:pt x="22402" y="40422"/>
                      <a:pt x="22416" y="40393"/>
                      <a:pt x="22418" y="40393"/>
                    </a:cubicBezTo>
                    <a:lnTo>
                      <a:pt x="22418" y="40393"/>
                    </a:lnTo>
                    <a:cubicBezTo>
                      <a:pt x="22419" y="40393"/>
                      <a:pt x="22417" y="40399"/>
                      <a:pt x="22413" y="40414"/>
                    </a:cubicBezTo>
                    <a:cubicBezTo>
                      <a:pt x="22401" y="40451"/>
                      <a:pt x="22463" y="40525"/>
                      <a:pt x="22413" y="40550"/>
                    </a:cubicBezTo>
                    <a:cubicBezTo>
                      <a:pt x="22364" y="40562"/>
                      <a:pt x="22352" y="40587"/>
                      <a:pt x="22315" y="40599"/>
                    </a:cubicBezTo>
                    <a:cubicBezTo>
                      <a:pt x="22265" y="40624"/>
                      <a:pt x="22253" y="40624"/>
                      <a:pt x="22315" y="40624"/>
                    </a:cubicBezTo>
                    <a:cubicBezTo>
                      <a:pt x="22330" y="40624"/>
                      <a:pt x="22342" y="40623"/>
                      <a:pt x="22353" y="40623"/>
                    </a:cubicBezTo>
                    <a:cubicBezTo>
                      <a:pt x="22384" y="40623"/>
                      <a:pt x="22398" y="40630"/>
                      <a:pt x="22426" y="40685"/>
                    </a:cubicBezTo>
                    <a:cubicBezTo>
                      <a:pt x="22445" y="40734"/>
                      <a:pt x="22457" y="40767"/>
                      <a:pt x="22473" y="40767"/>
                    </a:cubicBezTo>
                    <a:cubicBezTo>
                      <a:pt x="22477" y="40767"/>
                      <a:pt x="22482" y="40765"/>
                      <a:pt x="22487" y="40759"/>
                    </a:cubicBezTo>
                    <a:cubicBezTo>
                      <a:pt x="22524" y="40722"/>
                      <a:pt x="22536" y="40685"/>
                      <a:pt x="22536" y="40636"/>
                    </a:cubicBezTo>
                    <a:cubicBezTo>
                      <a:pt x="22536" y="40599"/>
                      <a:pt x="22536" y="40574"/>
                      <a:pt x="22536" y="40537"/>
                    </a:cubicBezTo>
                    <a:cubicBezTo>
                      <a:pt x="22549" y="40550"/>
                      <a:pt x="22561" y="40562"/>
                      <a:pt x="22573" y="40587"/>
                    </a:cubicBezTo>
                    <a:cubicBezTo>
                      <a:pt x="22583" y="40607"/>
                      <a:pt x="22601" y="40659"/>
                      <a:pt x="22608" y="40659"/>
                    </a:cubicBezTo>
                    <a:cubicBezTo>
                      <a:pt x="22609" y="40659"/>
                      <a:pt x="22610" y="40656"/>
                      <a:pt x="22610" y="40648"/>
                    </a:cubicBezTo>
                    <a:cubicBezTo>
                      <a:pt x="22610" y="40627"/>
                      <a:pt x="22619" y="40569"/>
                      <a:pt x="22622" y="40569"/>
                    </a:cubicBezTo>
                    <a:cubicBezTo>
                      <a:pt x="22622" y="40569"/>
                      <a:pt x="22623" y="40571"/>
                      <a:pt x="22623" y="40574"/>
                    </a:cubicBezTo>
                    <a:cubicBezTo>
                      <a:pt x="22623" y="40596"/>
                      <a:pt x="22614" y="40653"/>
                      <a:pt x="22619" y="40653"/>
                    </a:cubicBezTo>
                    <a:cubicBezTo>
                      <a:pt x="22620" y="40653"/>
                      <a:pt x="22621" y="40652"/>
                      <a:pt x="22623" y="40648"/>
                    </a:cubicBezTo>
                    <a:cubicBezTo>
                      <a:pt x="22644" y="40638"/>
                      <a:pt x="22675" y="40570"/>
                      <a:pt x="22683" y="40570"/>
                    </a:cubicBezTo>
                    <a:cubicBezTo>
                      <a:pt x="22684" y="40570"/>
                      <a:pt x="22684" y="40571"/>
                      <a:pt x="22684" y="40574"/>
                    </a:cubicBezTo>
                    <a:cubicBezTo>
                      <a:pt x="22684" y="40599"/>
                      <a:pt x="22721" y="40574"/>
                      <a:pt x="22697" y="40611"/>
                    </a:cubicBezTo>
                    <a:cubicBezTo>
                      <a:pt x="22675" y="40644"/>
                      <a:pt x="22653" y="40714"/>
                      <a:pt x="22665" y="40714"/>
                    </a:cubicBezTo>
                    <a:cubicBezTo>
                      <a:pt x="22667" y="40714"/>
                      <a:pt x="22669" y="40713"/>
                      <a:pt x="22672" y="40710"/>
                    </a:cubicBezTo>
                    <a:cubicBezTo>
                      <a:pt x="22673" y="40709"/>
                      <a:pt x="22674" y="40708"/>
                      <a:pt x="22674" y="40708"/>
                    </a:cubicBezTo>
                    <a:lnTo>
                      <a:pt x="22674" y="40708"/>
                    </a:lnTo>
                    <a:cubicBezTo>
                      <a:pt x="22677" y="40708"/>
                      <a:pt x="22650" y="40750"/>
                      <a:pt x="22672" y="40772"/>
                    </a:cubicBezTo>
                    <a:cubicBezTo>
                      <a:pt x="22684" y="40796"/>
                      <a:pt x="22709" y="40821"/>
                      <a:pt x="22684" y="40833"/>
                    </a:cubicBezTo>
                    <a:cubicBezTo>
                      <a:pt x="22672" y="40846"/>
                      <a:pt x="22635" y="40919"/>
                      <a:pt x="22660" y="40919"/>
                    </a:cubicBezTo>
                    <a:cubicBezTo>
                      <a:pt x="22734" y="40919"/>
                      <a:pt x="22808" y="40919"/>
                      <a:pt x="22881" y="40932"/>
                    </a:cubicBezTo>
                    <a:cubicBezTo>
                      <a:pt x="22906" y="40944"/>
                      <a:pt x="22918" y="41006"/>
                      <a:pt x="22955" y="41018"/>
                    </a:cubicBezTo>
                    <a:cubicBezTo>
                      <a:pt x="22980" y="41030"/>
                      <a:pt x="23005" y="41055"/>
                      <a:pt x="22992" y="41092"/>
                    </a:cubicBezTo>
                    <a:cubicBezTo>
                      <a:pt x="22955" y="41129"/>
                      <a:pt x="22918" y="41166"/>
                      <a:pt x="22881" y="41203"/>
                    </a:cubicBezTo>
                    <a:cubicBezTo>
                      <a:pt x="22862" y="41213"/>
                      <a:pt x="22825" y="41231"/>
                      <a:pt x="22806" y="41231"/>
                    </a:cubicBezTo>
                    <a:cubicBezTo>
                      <a:pt x="22801" y="41231"/>
                      <a:pt x="22798" y="41230"/>
                      <a:pt x="22795" y="41227"/>
                    </a:cubicBezTo>
                    <a:cubicBezTo>
                      <a:pt x="22777" y="41215"/>
                      <a:pt x="22761" y="41209"/>
                      <a:pt x="22747" y="41209"/>
                    </a:cubicBezTo>
                    <a:cubicBezTo>
                      <a:pt x="22734" y="41209"/>
                      <a:pt x="22721" y="41215"/>
                      <a:pt x="22709" y="41227"/>
                    </a:cubicBezTo>
                    <a:cubicBezTo>
                      <a:pt x="22672" y="41227"/>
                      <a:pt x="22647" y="41301"/>
                      <a:pt x="22660" y="41301"/>
                    </a:cubicBezTo>
                    <a:cubicBezTo>
                      <a:pt x="22681" y="41301"/>
                      <a:pt x="22693" y="41329"/>
                      <a:pt x="22719" y="41329"/>
                    </a:cubicBezTo>
                    <a:cubicBezTo>
                      <a:pt x="22724" y="41329"/>
                      <a:pt x="22728" y="41328"/>
                      <a:pt x="22734" y="41326"/>
                    </a:cubicBezTo>
                    <a:lnTo>
                      <a:pt x="22783" y="41326"/>
                    </a:lnTo>
                    <a:cubicBezTo>
                      <a:pt x="22746" y="41326"/>
                      <a:pt x="22734" y="41363"/>
                      <a:pt x="22771" y="41363"/>
                    </a:cubicBezTo>
                    <a:cubicBezTo>
                      <a:pt x="22792" y="41363"/>
                      <a:pt x="22814" y="41402"/>
                      <a:pt x="22845" y="41402"/>
                    </a:cubicBezTo>
                    <a:cubicBezTo>
                      <a:pt x="22849" y="41402"/>
                      <a:pt x="22853" y="41401"/>
                      <a:pt x="22857" y="41400"/>
                    </a:cubicBezTo>
                    <a:cubicBezTo>
                      <a:pt x="22894" y="41400"/>
                      <a:pt x="22894" y="41400"/>
                      <a:pt x="22894" y="41425"/>
                    </a:cubicBezTo>
                    <a:cubicBezTo>
                      <a:pt x="22894" y="41433"/>
                      <a:pt x="22894" y="41442"/>
                      <a:pt x="22907" y="41442"/>
                    </a:cubicBezTo>
                    <a:cubicBezTo>
                      <a:pt x="22912" y="41442"/>
                      <a:pt x="22920" y="41441"/>
                      <a:pt x="22931" y="41437"/>
                    </a:cubicBezTo>
                    <a:cubicBezTo>
                      <a:pt x="22968" y="41425"/>
                      <a:pt x="23017" y="41437"/>
                      <a:pt x="23042" y="41363"/>
                    </a:cubicBezTo>
                    <a:cubicBezTo>
                      <a:pt x="23079" y="41301"/>
                      <a:pt x="23017" y="41203"/>
                      <a:pt x="23079" y="41092"/>
                    </a:cubicBezTo>
                    <a:cubicBezTo>
                      <a:pt x="23128" y="40981"/>
                      <a:pt x="23153" y="40993"/>
                      <a:pt x="23214" y="40981"/>
                    </a:cubicBezTo>
                    <a:cubicBezTo>
                      <a:pt x="23276" y="40956"/>
                      <a:pt x="23387" y="40932"/>
                      <a:pt x="23399" y="40882"/>
                    </a:cubicBezTo>
                    <a:cubicBezTo>
                      <a:pt x="23399" y="40858"/>
                      <a:pt x="23411" y="40833"/>
                      <a:pt x="23424" y="40809"/>
                    </a:cubicBezTo>
                    <a:cubicBezTo>
                      <a:pt x="23431" y="40793"/>
                      <a:pt x="23453" y="40783"/>
                      <a:pt x="23474" y="40783"/>
                    </a:cubicBezTo>
                    <a:cubicBezTo>
                      <a:pt x="23487" y="40783"/>
                      <a:pt x="23500" y="40787"/>
                      <a:pt x="23510" y="40796"/>
                    </a:cubicBezTo>
                    <a:cubicBezTo>
                      <a:pt x="23568" y="40835"/>
                      <a:pt x="23626" y="40881"/>
                      <a:pt x="23642" y="40881"/>
                    </a:cubicBezTo>
                    <a:cubicBezTo>
                      <a:pt x="23647" y="40881"/>
                      <a:pt x="23648" y="40878"/>
                      <a:pt x="23645" y="40870"/>
                    </a:cubicBezTo>
                    <a:cubicBezTo>
                      <a:pt x="23633" y="40821"/>
                      <a:pt x="23485" y="40636"/>
                      <a:pt x="23485" y="40513"/>
                    </a:cubicBezTo>
                    <a:cubicBezTo>
                      <a:pt x="23485" y="40402"/>
                      <a:pt x="23424" y="40229"/>
                      <a:pt x="23510" y="40143"/>
                    </a:cubicBezTo>
                    <a:cubicBezTo>
                      <a:pt x="23596" y="40069"/>
                      <a:pt x="23658" y="40069"/>
                      <a:pt x="23621" y="40020"/>
                    </a:cubicBezTo>
                    <a:cubicBezTo>
                      <a:pt x="23608" y="40003"/>
                      <a:pt x="23596" y="39998"/>
                      <a:pt x="23586" y="39998"/>
                    </a:cubicBezTo>
                    <a:cubicBezTo>
                      <a:pt x="23570" y="39998"/>
                      <a:pt x="23556" y="40010"/>
                      <a:pt x="23543" y="40010"/>
                    </a:cubicBezTo>
                    <a:cubicBezTo>
                      <a:pt x="23540" y="40010"/>
                      <a:pt x="23537" y="40009"/>
                      <a:pt x="23534" y="40008"/>
                    </a:cubicBezTo>
                    <a:cubicBezTo>
                      <a:pt x="23498" y="39995"/>
                      <a:pt x="23510" y="39971"/>
                      <a:pt x="23534" y="39971"/>
                    </a:cubicBezTo>
                    <a:cubicBezTo>
                      <a:pt x="23571" y="39971"/>
                      <a:pt x="23584" y="39971"/>
                      <a:pt x="23584" y="39946"/>
                    </a:cubicBezTo>
                    <a:cubicBezTo>
                      <a:pt x="23584" y="39928"/>
                      <a:pt x="23587" y="39918"/>
                      <a:pt x="23590" y="39918"/>
                    </a:cubicBezTo>
                    <a:cubicBezTo>
                      <a:pt x="23593" y="39918"/>
                      <a:pt x="23596" y="39928"/>
                      <a:pt x="23596" y="39946"/>
                    </a:cubicBezTo>
                    <a:cubicBezTo>
                      <a:pt x="23596" y="39983"/>
                      <a:pt x="23621" y="40008"/>
                      <a:pt x="23658" y="40020"/>
                    </a:cubicBezTo>
                    <a:cubicBezTo>
                      <a:pt x="23671" y="40027"/>
                      <a:pt x="23685" y="40030"/>
                      <a:pt x="23699" y="40030"/>
                    </a:cubicBezTo>
                    <a:cubicBezTo>
                      <a:pt x="23734" y="40030"/>
                      <a:pt x="23767" y="40010"/>
                      <a:pt x="23793" y="39983"/>
                    </a:cubicBezTo>
                    <a:cubicBezTo>
                      <a:pt x="23818" y="39934"/>
                      <a:pt x="23793" y="39749"/>
                      <a:pt x="23818" y="39700"/>
                    </a:cubicBezTo>
                    <a:cubicBezTo>
                      <a:pt x="23843" y="39601"/>
                      <a:pt x="23904" y="39527"/>
                      <a:pt x="23978" y="39478"/>
                    </a:cubicBezTo>
                    <a:cubicBezTo>
                      <a:pt x="24077" y="39429"/>
                      <a:pt x="24237" y="39330"/>
                      <a:pt x="24237" y="39293"/>
                    </a:cubicBezTo>
                    <a:cubicBezTo>
                      <a:pt x="24249" y="39268"/>
                      <a:pt x="24224" y="39219"/>
                      <a:pt x="24200" y="39219"/>
                    </a:cubicBezTo>
                    <a:cubicBezTo>
                      <a:pt x="24175" y="39219"/>
                      <a:pt x="24175" y="39219"/>
                      <a:pt x="24200" y="39194"/>
                    </a:cubicBezTo>
                    <a:cubicBezTo>
                      <a:pt x="24237" y="39170"/>
                      <a:pt x="24274" y="39133"/>
                      <a:pt x="24286" y="39084"/>
                    </a:cubicBezTo>
                    <a:cubicBezTo>
                      <a:pt x="24298" y="39034"/>
                      <a:pt x="24261" y="38973"/>
                      <a:pt x="24212" y="38960"/>
                    </a:cubicBezTo>
                    <a:cubicBezTo>
                      <a:pt x="24151" y="38936"/>
                      <a:pt x="24064" y="38948"/>
                      <a:pt x="24027" y="38923"/>
                    </a:cubicBezTo>
                    <a:cubicBezTo>
                      <a:pt x="23990" y="38899"/>
                      <a:pt x="24003" y="38874"/>
                      <a:pt x="23978" y="38862"/>
                    </a:cubicBezTo>
                    <a:cubicBezTo>
                      <a:pt x="23904" y="38825"/>
                      <a:pt x="23843" y="38751"/>
                      <a:pt x="23843" y="38665"/>
                    </a:cubicBezTo>
                    <a:cubicBezTo>
                      <a:pt x="23843" y="38554"/>
                      <a:pt x="23892" y="38443"/>
                      <a:pt x="23966" y="38357"/>
                    </a:cubicBezTo>
                    <a:cubicBezTo>
                      <a:pt x="24035" y="38299"/>
                      <a:pt x="24160" y="38208"/>
                      <a:pt x="24215" y="38208"/>
                    </a:cubicBezTo>
                    <a:cubicBezTo>
                      <a:pt x="24218" y="38208"/>
                      <a:pt x="24222" y="38208"/>
                      <a:pt x="24224" y="38209"/>
                    </a:cubicBezTo>
                    <a:cubicBezTo>
                      <a:pt x="24262" y="38218"/>
                      <a:pt x="24278" y="38242"/>
                      <a:pt x="24294" y="38242"/>
                    </a:cubicBezTo>
                    <a:cubicBezTo>
                      <a:pt x="24300" y="38242"/>
                      <a:pt x="24305" y="38239"/>
                      <a:pt x="24311" y="38233"/>
                    </a:cubicBezTo>
                    <a:cubicBezTo>
                      <a:pt x="24335" y="38209"/>
                      <a:pt x="24298" y="38086"/>
                      <a:pt x="24348" y="38036"/>
                    </a:cubicBezTo>
                    <a:cubicBezTo>
                      <a:pt x="24385" y="37987"/>
                      <a:pt x="24409" y="37925"/>
                      <a:pt x="24409" y="37864"/>
                    </a:cubicBezTo>
                    <a:cubicBezTo>
                      <a:pt x="24385" y="37814"/>
                      <a:pt x="24360" y="37777"/>
                      <a:pt x="24385" y="37741"/>
                    </a:cubicBezTo>
                    <a:cubicBezTo>
                      <a:pt x="24434" y="37691"/>
                      <a:pt x="24471" y="37642"/>
                      <a:pt x="24520" y="37605"/>
                    </a:cubicBezTo>
                    <a:cubicBezTo>
                      <a:pt x="24569" y="37556"/>
                      <a:pt x="24619" y="37568"/>
                      <a:pt x="24582" y="37531"/>
                    </a:cubicBezTo>
                    <a:cubicBezTo>
                      <a:pt x="24545" y="37494"/>
                      <a:pt x="24496" y="37482"/>
                      <a:pt x="24496" y="37432"/>
                    </a:cubicBezTo>
                    <a:cubicBezTo>
                      <a:pt x="24502" y="37405"/>
                      <a:pt x="24532" y="37397"/>
                      <a:pt x="24561" y="37397"/>
                    </a:cubicBezTo>
                    <a:cubicBezTo>
                      <a:pt x="24584" y="37397"/>
                      <a:pt x="24608" y="37402"/>
                      <a:pt x="24619" y="37408"/>
                    </a:cubicBezTo>
                    <a:cubicBezTo>
                      <a:pt x="24643" y="37420"/>
                      <a:pt x="24693" y="37494"/>
                      <a:pt x="24730" y="37494"/>
                    </a:cubicBezTo>
                    <a:cubicBezTo>
                      <a:pt x="24779" y="37482"/>
                      <a:pt x="24816" y="37420"/>
                      <a:pt x="24804" y="37371"/>
                    </a:cubicBezTo>
                    <a:cubicBezTo>
                      <a:pt x="24791" y="37309"/>
                      <a:pt x="24791" y="37272"/>
                      <a:pt x="24754" y="37272"/>
                    </a:cubicBezTo>
                    <a:cubicBezTo>
                      <a:pt x="24717" y="37272"/>
                      <a:pt x="24693" y="37334"/>
                      <a:pt x="24656" y="37334"/>
                    </a:cubicBezTo>
                    <a:cubicBezTo>
                      <a:pt x="24606" y="37334"/>
                      <a:pt x="24569" y="37322"/>
                      <a:pt x="24533" y="37297"/>
                    </a:cubicBezTo>
                    <a:cubicBezTo>
                      <a:pt x="24483" y="37260"/>
                      <a:pt x="24459" y="37198"/>
                      <a:pt x="24459" y="37137"/>
                    </a:cubicBezTo>
                    <a:cubicBezTo>
                      <a:pt x="24459" y="37038"/>
                      <a:pt x="24422" y="36890"/>
                      <a:pt x="24434" y="36829"/>
                    </a:cubicBezTo>
                    <a:cubicBezTo>
                      <a:pt x="24434" y="36800"/>
                      <a:pt x="24447" y="36788"/>
                      <a:pt x="24467" y="36788"/>
                    </a:cubicBezTo>
                    <a:cubicBezTo>
                      <a:pt x="24481" y="36788"/>
                      <a:pt x="24500" y="36794"/>
                      <a:pt x="24520" y="36804"/>
                    </a:cubicBezTo>
                    <a:cubicBezTo>
                      <a:pt x="24606" y="36866"/>
                      <a:pt x="24717" y="36903"/>
                      <a:pt x="24828" y="36927"/>
                    </a:cubicBezTo>
                    <a:cubicBezTo>
                      <a:pt x="24902" y="36927"/>
                      <a:pt x="24988" y="36903"/>
                      <a:pt x="25050" y="36853"/>
                    </a:cubicBezTo>
                    <a:cubicBezTo>
                      <a:pt x="25087" y="36829"/>
                      <a:pt x="25099" y="36792"/>
                      <a:pt x="25099" y="36755"/>
                    </a:cubicBezTo>
                    <a:cubicBezTo>
                      <a:pt x="25087" y="36706"/>
                      <a:pt x="25075" y="36669"/>
                      <a:pt x="25075" y="36619"/>
                    </a:cubicBezTo>
                    <a:cubicBezTo>
                      <a:pt x="25075" y="36570"/>
                      <a:pt x="25173" y="36447"/>
                      <a:pt x="25173" y="36410"/>
                    </a:cubicBezTo>
                    <a:cubicBezTo>
                      <a:pt x="25173" y="36385"/>
                      <a:pt x="25087" y="36287"/>
                      <a:pt x="25099" y="36213"/>
                    </a:cubicBezTo>
                    <a:cubicBezTo>
                      <a:pt x="25113" y="36165"/>
                      <a:pt x="25138" y="36148"/>
                      <a:pt x="25159" y="36148"/>
                    </a:cubicBezTo>
                    <a:cubicBezTo>
                      <a:pt x="25177" y="36148"/>
                      <a:pt x="25192" y="36159"/>
                      <a:pt x="25198" y="36176"/>
                    </a:cubicBezTo>
                    <a:cubicBezTo>
                      <a:pt x="25198" y="36215"/>
                      <a:pt x="25206" y="36277"/>
                      <a:pt x="25209" y="36277"/>
                    </a:cubicBezTo>
                    <a:cubicBezTo>
                      <a:pt x="25210" y="36277"/>
                      <a:pt x="25210" y="36272"/>
                      <a:pt x="25210" y="36262"/>
                    </a:cubicBezTo>
                    <a:cubicBezTo>
                      <a:pt x="25223" y="36213"/>
                      <a:pt x="25210" y="36213"/>
                      <a:pt x="25309" y="36213"/>
                    </a:cubicBezTo>
                    <a:cubicBezTo>
                      <a:pt x="25444" y="36213"/>
                      <a:pt x="25568" y="36188"/>
                      <a:pt x="25703" y="36139"/>
                    </a:cubicBezTo>
                    <a:cubicBezTo>
                      <a:pt x="25826" y="36114"/>
                      <a:pt x="25962" y="36065"/>
                      <a:pt x="26085" y="36016"/>
                    </a:cubicBezTo>
                    <a:cubicBezTo>
                      <a:pt x="26147" y="35966"/>
                      <a:pt x="26233" y="35954"/>
                      <a:pt x="26245" y="35880"/>
                    </a:cubicBezTo>
                    <a:cubicBezTo>
                      <a:pt x="26270" y="35794"/>
                      <a:pt x="26319" y="35720"/>
                      <a:pt x="26393" y="35658"/>
                    </a:cubicBezTo>
                    <a:cubicBezTo>
                      <a:pt x="26442" y="35621"/>
                      <a:pt x="26467" y="35560"/>
                      <a:pt x="26467" y="35498"/>
                    </a:cubicBezTo>
                    <a:cubicBezTo>
                      <a:pt x="26467" y="35424"/>
                      <a:pt x="26467" y="35375"/>
                      <a:pt x="26405" y="35350"/>
                    </a:cubicBezTo>
                    <a:cubicBezTo>
                      <a:pt x="26356" y="35338"/>
                      <a:pt x="26282" y="35301"/>
                      <a:pt x="26282" y="35239"/>
                    </a:cubicBezTo>
                    <a:cubicBezTo>
                      <a:pt x="26282" y="35178"/>
                      <a:pt x="26356" y="35067"/>
                      <a:pt x="26344" y="35042"/>
                    </a:cubicBezTo>
                    <a:cubicBezTo>
                      <a:pt x="26307" y="34968"/>
                      <a:pt x="26245" y="34907"/>
                      <a:pt x="26159" y="34857"/>
                    </a:cubicBezTo>
                    <a:cubicBezTo>
                      <a:pt x="26085" y="34833"/>
                      <a:pt x="26023" y="34833"/>
                      <a:pt x="26036" y="34771"/>
                    </a:cubicBezTo>
                    <a:cubicBezTo>
                      <a:pt x="26036" y="34734"/>
                      <a:pt x="26060" y="34709"/>
                      <a:pt x="26085" y="34697"/>
                    </a:cubicBezTo>
                    <a:lnTo>
                      <a:pt x="26147" y="34697"/>
                    </a:lnTo>
                    <a:cubicBezTo>
                      <a:pt x="26221" y="34734"/>
                      <a:pt x="26294" y="34746"/>
                      <a:pt x="26381" y="34759"/>
                    </a:cubicBezTo>
                    <a:cubicBezTo>
                      <a:pt x="26405" y="34759"/>
                      <a:pt x="26467" y="34820"/>
                      <a:pt x="26516" y="34845"/>
                    </a:cubicBezTo>
                    <a:cubicBezTo>
                      <a:pt x="26556" y="34865"/>
                      <a:pt x="26572" y="34901"/>
                      <a:pt x="26609" y="34901"/>
                    </a:cubicBezTo>
                    <a:cubicBezTo>
                      <a:pt x="26618" y="34901"/>
                      <a:pt x="26628" y="34899"/>
                      <a:pt x="26639" y="34894"/>
                    </a:cubicBezTo>
                    <a:cubicBezTo>
                      <a:pt x="26689" y="34882"/>
                      <a:pt x="26689" y="34870"/>
                      <a:pt x="26763" y="34870"/>
                    </a:cubicBezTo>
                    <a:cubicBezTo>
                      <a:pt x="26824" y="34870"/>
                      <a:pt x="26854" y="34901"/>
                      <a:pt x="26894" y="34901"/>
                    </a:cubicBezTo>
                    <a:cubicBezTo>
                      <a:pt x="26909" y="34901"/>
                      <a:pt x="26926" y="34896"/>
                      <a:pt x="26947" y="34882"/>
                    </a:cubicBezTo>
                    <a:cubicBezTo>
                      <a:pt x="27021" y="34833"/>
                      <a:pt x="27145" y="34783"/>
                      <a:pt x="27182" y="34697"/>
                    </a:cubicBezTo>
                    <a:cubicBezTo>
                      <a:pt x="27206" y="34648"/>
                      <a:pt x="27231" y="34599"/>
                      <a:pt x="27268" y="34549"/>
                    </a:cubicBezTo>
                    <a:cubicBezTo>
                      <a:pt x="27305" y="34500"/>
                      <a:pt x="27329" y="34463"/>
                      <a:pt x="27366" y="34426"/>
                    </a:cubicBezTo>
                    <a:cubicBezTo>
                      <a:pt x="27428" y="34340"/>
                      <a:pt x="27465" y="34143"/>
                      <a:pt x="27514" y="34069"/>
                    </a:cubicBezTo>
                    <a:cubicBezTo>
                      <a:pt x="27564" y="34007"/>
                      <a:pt x="27613" y="33946"/>
                      <a:pt x="27687" y="33909"/>
                    </a:cubicBezTo>
                    <a:cubicBezTo>
                      <a:pt x="27798" y="33810"/>
                      <a:pt x="27884" y="33699"/>
                      <a:pt x="27958" y="33564"/>
                    </a:cubicBezTo>
                    <a:cubicBezTo>
                      <a:pt x="27995" y="33477"/>
                      <a:pt x="28032" y="33231"/>
                      <a:pt x="28143" y="33132"/>
                    </a:cubicBezTo>
                    <a:cubicBezTo>
                      <a:pt x="28254" y="33021"/>
                      <a:pt x="28364" y="32960"/>
                      <a:pt x="28389" y="32886"/>
                    </a:cubicBezTo>
                    <a:cubicBezTo>
                      <a:pt x="28401" y="32787"/>
                      <a:pt x="28414" y="32701"/>
                      <a:pt x="28426" y="32602"/>
                    </a:cubicBezTo>
                    <a:cubicBezTo>
                      <a:pt x="28438" y="32516"/>
                      <a:pt x="28377" y="32430"/>
                      <a:pt x="28401" y="32307"/>
                    </a:cubicBezTo>
                    <a:cubicBezTo>
                      <a:pt x="28426" y="32233"/>
                      <a:pt x="28438" y="32159"/>
                      <a:pt x="28438" y="32085"/>
                    </a:cubicBezTo>
                    <a:cubicBezTo>
                      <a:pt x="28438" y="32036"/>
                      <a:pt x="28401" y="32060"/>
                      <a:pt x="28426" y="32011"/>
                    </a:cubicBezTo>
                    <a:cubicBezTo>
                      <a:pt x="28451" y="31974"/>
                      <a:pt x="28500" y="32011"/>
                      <a:pt x="28549" y="31962"/>
                    </a:cubicBezTo>
                    <a:cubicBezTo>
                      <a:pt x="28611" y="31876"/>
                      <a:pt x="28672" y="31789"/>
                      <a:pt x="28746" y="31715"/>
                    </a:cubicBezTo>
                    <a:cubicBezTo>
                      <a:pt x="28783" y="31691"/>
                      <a:pt x="28820" y="31654"/>
                      <a:pt x="28857" y="31629"/>
                    </a:cubicBezTo>
                    <a:cubicBezTo>
                      <a:pt x="28894" y="31617"/>
                      <a:pt x="29017" y="31506"/>
                      <a:pt x="29079" y="31506"/>
                    </a:cubicBezTo>
                    <a:cubicBezTo>
                      <a:pt x="29137" y="31506"/>
                      <a:pt x="29202" y="31558"/>
                      <a:pt x="29222" y="31558"/>
                    </a:cubicBezTo>
                    <a:cubicBezTo>
                      <a:pt x="29228" y="31558"/>
                      <a:pt x="29230" y="31554"/>
                      <a:pt x="29227" y="31543"/>
                    </a:cubicBezTo>
                    <a:cubicBezTo>
                      <a:pt x="29215" y="31494"/>
                      <a:pt x="29165" y="31494"/>
                      <a:pt x="29190" y="31457"/>
                    </a:cubicBezTo>
                    <a:cubicBezTo>
                      <a:pt x="29215" y="31432"/>
                      <a:pt x="29276" y="31432"/>
                      <a:pt x="29338" y="31395"/>
                    </a:cubicBezTo>
                    <a:cubicBezTo>
                      <a:pt x="29412" y="31370"/>
                      <a:pt x="29412" y="31346"/>
                      <a:pt x="29387" y="31321"/>
                    </a:cubicBezTo>
                    <a:cubicBezTo>
                      <a:pt x="29375" y="31296"/>
                      <a:pt x="29436" y="31284"/>
                      <a:pt x="29449" y="31272"/>
                    </a:cubicBezTo>
                    <a:cubicBezTo>
                      <a:pt x="29453" y="31264"/>
                      <a:pt x="29455" y="31261"/>
                      <a:pt x="29457" y="31261"/>
                    </a:cubicBezTo>
                    <a:cubicBezTo>
                      <a:pt x="29461" y="31261"/>
                      <a:pt x="29461" y="31276"/>
                      <a:pt x="29461" y="31284"/>
                    </a:cubicBezTo>
                    <a:cubicBezTo>
                      <a:pt x="29461" y="31299"/>
                      <a:pt x="29478" y="31305"/>
                      <a:pt x="29507" y="31305"/>
                    </a:cubicBezTo>
                    <a:cubicBezTo>
                      <a:pt x="29527" y="31305"/>
                      <a:pt x="29554" y="31302"/>
                      <a:pt x="29584" y="31296"/>
                    </a:cubicBezTo>
                    <a:cubicBezTo>
                      <a:pt x="29658" y="31284"/>
                      <a:pt x="29695" y="31223"/>
                      <a:pt x="29732" y="31210"/>
                    </a:cubicBezTo>
                    <a:cubicBezTo>
                      <a:pt x="29739" y="31208"/>
                      <a:pt x="29744" y="31208"/>
                      <a:pt x="29747" y="31208"/>
                    </a:cubicBezTo>
                    <a:cubicBezTo>
                      <a:pt x="29769" y="31208"/>
                      <a:pt x="29734" y="31237"/>
                      <a:pt x="29744" y="31247"/>
                    </a:cubicBezTo>
                    <a:cubicBezTo>
                      <a:pt x="29753" y="31265"/>
                      <a:pt x="29787" y="31282"/>
                      <a:pt x="29836" y="31282"/>
                    </a:cubicBezTo>
                    <a:cubicBezTo>
                      <a:pt x="29856" y="31282"/>
                      <a:pt x="29879" y="31279"/>
                      <a:pt x="29905" y="31272"/>
                    </a:cubicBezTo>
                    <a:cubicBezTo>
                      <a:pt x="29991" y="31235"/>
                      <a:pt x="30040" y="31272"/>
                      <a:pt x="30040" y="31198"/>
                    </a:cubicBezTo>
                    <a:cubicBezTo>
                      <a:pt x="30040" y="31124"/>
                      <a:pt x="30139" y="31050"/>
                      <a:pt x="30176" y="31025"/>
                    </a:cubicBezTo>
                    <a:cubicBezTo>
                      <a:pt x="30225" y="30976"/>
                      <a:pt x="30250" y="30914"/>
                      <a:pt x="30250" y="30841"/>
                    </a:cubicBezTo>
                    <a:cubicBezTo>
                      <a:pt x="30262" y="30754"/>
                      <a:pt x="30299" y="30680"/>
                      <a:pt x="30373" y="30619"/>
                    </a:cubicBezTo>
                    <a:cubicBezTo>
                      <a:pt x="30422" y="30557"/>
                      <a:pt x="30459" y="30483"/>
                      <a:pt x="30496" y="30409"/>
                    </a:cubicBezTo>
                    <a:cubicBezTo>
                      <a:pt x="30521" y="30360"/>
                      <a:pt x="30533" y="30360"/>
                      <a:pt x="30558" y="30311"/>
                    </a:cubicBezTo>
                    <a:cubicBezTo>
                      <a:pt x="30570" y="30212"/>
                      <a:pt x="30570" y="30126"/>
                      <a:pt x="30558" y="30040"/>
                    </a:cubicBezTo>
                    <a:cubicBezTo>
                      <a:pt x="30558" y="29966"/>
                      <a:pt x="30582" y="29892"/>
                      <a:pt x="30632" y="29830"/>
                    </a:cubicBezTo>
                    <a:cubicBezTo>
                      <a:pt x="30656" y="29806"/>
                      <a:pt x="30718" y="29806"/>
                      <a:pt x="30718" y="29695"/>
                    </a:cubicBezTo>
                    <a:cubicBezTo>
                      <a:pt x="30706" y="29559"/>
                      <a:pt x="30718" y="29436"/>
                      <a:pt x="30742" y="29313"/>
                    </a:cubicBezTo>
                    <a:cubicBezTo>
                      <a:pt x="30792" y="29202"/>
                      <a:pt x="30742" y="28968"/>
                      <a:pt x="30742" y="28832"/>
                    </a:cubicBezTo>
                    <a:cubicBezTo>
                      <a:pt x="30742" y="28709"/>
                      <a:pt x="30742" y="28598"/>
                      <a:pt x="30755" y="28475"/>
                    </a:cubicBezTo>
                    <a:cubicBezTo>
                      <a:pt x="30779" y="28426"/>
                      <a:pt x="30829" y="28426"/>
                      <a:pt x="30792" y="28389"/>
                    </a:cubicBezTo>
                    <a:cubicBezTo>
                      <a:pt x="30761" y="28348"/>
                      <a:pt x="30739" y="28324"/>
                      <a:pt x="30746" y="28324"/>
                    </a:cubicBezTo>
                    <a:cubicBezTo>
                      <a:pt x="30748" y="28324"/>
                      <a:pt x="30751" y="28325"/>
                      <a:pt x="30755" y="28327"/>
                    </a:cubicBezTo>
                    <a:cubicBezTo>
                      <a:pt x="30785" y="28327"/>
                      <a:pt x="30832" y="28385"/>
                      <a:pt x="30841" y="28385"/>
                    </a:cubicBezTo>
                    <a:cubicBezTo>
                      <a:pt x="30843" y="28385"/>
                      <a:pt x="30843" y="28383"/>
                      <a:pt x="30841" y="28376"/>
                    </a:cubicBezTo>
                    <a:cubicBezTo>
                      <a:pt x="30831" y="28346"/>
                      <a:pt x="30837" y="28308"/>
                      <a:pt x="30840" y="28308"/>
                    </a:cubicBezTo>
                    <a:lnTo>
                      <a:pt x="30840" y="28308"/>
                    </a:lnTo>
                    <a:cubicBezTo>
                      <a:pt x="30841" y="28308"/>
                      <a:pt x="30841" y="28310"/>
                      <a:pt x="30841" y="28315"/>
                    </a:cubicBezTo>
                    <a:cubicBezTo>
                      <a:pt x="30841" y="28324"/>
                      <a:pt x="30843" y="28326"/>
                      <a:pt x="30846" y="28326"/>
                    </a:cubicBezTo>
                    <a:cubicBezTo>
                      <a:pt x="30850" y="28326"/>
                      <a:pt x="30855" y="28323"/>
                      <a:pt x="30863" y="28323"/>
                    </a:cubicBezTo>
                    <a:cubicBezTo>
                      <a:pt x="30867" y="28323"/>
                      <a:pt x="30872" y="28324"/>
                      <a:pt x="30878" y="28327"/>
                    </a:cubicBezTo>
                    <a:cubicBezTo>
                      <a:pt x="30890" y="28339"/>
                      <a:pt x="30899" y="28350"/>
                      <a:pt x="30910" y="28350"/>
                    </a:cubicBezTo>
                    <a:cubicBezTo>
                      <a:pt x="30922" y="28350"/>
                      <a:pt x="30938" y="28336"/>
                      <a:pt x="30964" y="28290"/>
                    </a:cubicBezTo>
                    <a:cubicBezTo>
                      <a:pt x="31014" y="28204"/>
                      <a:pt x="31063" y="28105"/>
                      <a:pt x="31124" y="27982"/>
                    </a:cubicBezTo>
                    <a:cubicBezTo>
                      <a:pt x="31149" y="27871"/>
                      <a:pt x="31223" y="27773"/>
                      <a:pt x="31309" y="27711"/>
                    </a:cubicBezTo>
                    <a:cubicBezTo>
                      <a:pt x="31383" y="27662"/>
                      <a:pt x="31445" y="27600"/>
                      <a:pt x="31482" y="27526"/>
                    </a:cubicBezTo>
                    <a:cubicBezTo>
                      <a:pt x="31593" y="27378"/>
                      <a:pt x="31679" y="27230"/>
                      <a:pt x="31728" y="27058"/>
                    </a:cubicBezTo>
                    <a:cubicBezTo>
                      <a:pt x="31777" y="26861"/>
                      <a:pt x="31753" y="26651"/>
                      <a:pt x="31691" y="26466"/>
                    </a:cubicBezTo>
                    <a:cubicBezTo>
                      <a:pt x="31630" y="26146"/>
                      <a:pt x="31667" y="26084"/>
                      <a:pt x="31531" y="26084"/>
                    </a:cubicBezTo>
                    <a:cubicBezTo>
                      <a:pt x="31517" y="26086"/>
                      <a:pt x="31503" y="26086"/>
                      <a:pt x="31490" y="26086"/>
                    </a:cubicBezTo>
                    <a:cubicBezTo>
                      <a:pt x="31368" y="26086"/>
                      <a:pt x="31250" y="26039"/>
                      <a:pt x="31161" y="25961"/>
                    </a:cubicBezTo>
                    <a:cubicBezTo>
                      <a:pt x="31087" y="25850"/>
                      <a:pt x="30989" y="25764"/>
                      <a:pt x="30890" y="25678"/>
                    </a:cubicBezTo>
                    <a:cubicBezTo>
                      <a:pt x="30792" y="25616"/>
                      <a:pt x="30582" y="25456"/>
                      <a:pt x="30471" y="25444"/>
                    </a:cubicBezTo>
                    <a:cubicBezTo>
                      <a:pt x="30382" y="25444"/>
                      <a:pt x="30343" y="25495"/>
                      <a:pt x="30253" y="25495"/>
                    </a:cubicBezTo>
                    <a:cubicBezTo>
                      <a:pt x="30245" y="25495"/>
                      <a:pt x="30235" y="25494"/>
                      <a:pt x="30225" y="25493"/>
                    </a:cubicBezTo>
                    <a:cubicBezTo>
                      <a:pt x="30077" y="25456"/>
                      <a:pt x="29942" y="25407"/>
                      <a:pt x="29818" y="25345"/>
                    </a:cubicBezTo>
                    <a:cubicBezTo>
                      <a:pt x="29802" y="25337"/>
                      <a:pt x="29786" y="25334"/>
                      <a:pt x="29770" y="25334"/>
                    </a:cubicBezTo>
                    <a:cubicBezTo>
                      <a:pt x="29718" y="25334"/>
                      <a:pt x="29674" y="25373"/>
                      <a:pt x="29646" y="25382"/>
                    </a:cubicBezTo>
                    <a:cubicBezTo>
                      <a:pt x="29609" y="25382"/>
                      <a:pt x="29498" y="25284"/>
                      <a:pt x="29473" y="25247"/>
                    </a:cubicBezTo>
                    <a:cubicBezTo>
                      <a:pt x="29436" y="25173"/>
                      <a:pt x="29375" y="25123"/>
                      <a:pt x="29301" y="25086"/>
                    </a:cubicBezTo>
                    <a:cubicBezTo>
                      <a:pt x="29190" y="25037"/>
                      <a:pt x="28919" y="24889"/>
                      <a:pt x="28845" y="24865"/>
                    </a:cubicBezTo>
                    <a:cubicBezTo>
                      <a:pt x="28808" y="24858"/>
                      <a:pt x="28756" y="24846"/>
                      <a:pt x="28706" y="24846"/>
                    </a:cubicBezTo>
                    <a:cubicBezTo>
                      <a:pt x="28657" y="24846"/>
                      <a:pt x="28611" y="24858"/>
                      <a:pt x="28586" y="24902"/>
                    </a:cubicBezTo>
                    <a:cubicBezTo>
                      <a:pt x="28549" y="25000"/>
                      <a:pt x="28488" y="25086"/>
                      <a:pt x="28414" y="25160"/>
                    </a:cubicBezTo>
                    <a:cubicBezTo>
                      <a:pt x="28364" y="25197"/>
                      <a:pt x="28327" y="25259"/>
                      <a:pt x="28315" y="25321"/>
                    </a:cubicBezTo>
                    <a:cubicBezTo>
                      <a:pt x="28302" y="25340"/>
                      <a:pt x="28289" y="25353"/>
                      <a:pt x="28279" y="25353"/>
                    </a:cubicBezTo>
                    <a:cubicBezTo>
                      <a:pt x="28271" y="25353"/>
                      <a:pt x="28266" y="25343"/>
                      <a:pt x="28266" y="25321"/>
                    </a:cubicBezTo>
                    <a:cubicBezTo>
                      <a:pt x="28254" y="25284"/>
                      <a:pt x="28241" y="25259"/>
                      <a:pt x="28217" y="25247"/>
                    </a:cubicBezTo>
                    <a:cubicBezTo>
                      <a:pt x="28192" y="25222"/>
                      <a:pt x="28180" y="25197"/>
                      <a:pt x="28167" y="25185"/>
                    </a:cubicBezTo>
                    <a:cubicBezTo>
                      <a:pt x="28153" y="25170"/>
                      <a:pt x="28129" y="25151"/>
                      <a:pt x="28110" y="25151"/>
                    </a:cubicBezTo>
                    <a:cubicBezTo>
                      <a:pt x="28097" y="25151"/>
                      <a:pt x="28086" y="25160"/>
                      <a:pt x="28081" y="25185"/>
                    </a:cubicBezTo>
                    <a:cubicBezTo>
                      <a:pt x="28072" y="25222"/>
                      <a:pt x="28076" y="25265"/>
                      <a:pt x="28069" y="25265"/>
                    </a:cubicBezTo>
                    <a:cubicBezTo>
                      <a:pt x="28067" y="25265"/>
                      <a:pt x="28063" y="25259"/>
                      <a:pt x="28056" y="25247"/>
                    </a:cubicBezTo>
                    <a:cubicBezTo>
                      <a:pt x="28044" y="25222"/>
                      <a:pt x="28019" y="25197"/>
                      <a:pt x="28007" y="25173"/>
                    </a:cubicBezTo>
                    <a:cubicBezTo>
                      <a:pt x="27982" y="25148"/>
                      <a:pt x="27982" y="25136"/>
                      <a:pt x="27958" y="25099"/>
                    </a:cubicBezTo>
                    <a:cubicBezTo>
                      <a:pt x="27933" y="25049"/>
                      <a:pt x="27921" y="25013"/>
                      <a:pt x="27933" y="24963"/>
                    </a:cubicBezTo>
                    <a:cubicBezTo>
                      <a:pt x="27933" y="24926"/>
                      <a:pt x="27933" y="24852"/>
                      <a:pt x="27917" y="24852"/>
                    </a:cubicBezTo>
                    <a:cubicBezTo>
                      <a:pt x="27912" y="24852"/>
                      <a:pt x="27905" y="24859"/>
                      <a:pt x="27896" y="24877"/>
                    </a:cubicBezTo>
                    <a:cubicBezTo>
                      <a:pt x="27859" y="24939"/>
                      <a:pt x="27810" y="25049"/>
                      <a:pt x="27748" y="25074"/>
                    </a:cubicBezTo>
                    <a:cubicBezTo>
                      <a:pt x="27732" y="25078"/>
                      <a:pt x="27721" y="25081"/>
                      <a:pt x="27716" y="25081"/>
                    </a:cubicBezTo>
                    <a:cubicBezTo>
                      <a:pt x="27705" y="25081"/>
                      <a:pt x="27716" y="25070"/>
                      <a:pt x="27748" y="25037"/>
                    </a:cubicBezTo>
                    <a:cubicBezTo>
                      <a:pt x="27810" y="25000"/>
                      <a:pt x="27847" y="24939"/>
                      <a:pt x="27872" y="24865"/>
                    </a:cubicBezTo>
                    <a:cubicBezTo>
                      <a:pt x="27872" y="24836"/>
                      <a:pt x="27850" y="24824"/>
                      <a:pt x="27830" y="24824"/>
                    </a:cubicBezTo>
                    <a:cubicBezTo>
                      <a:pt x="27816" y="24824"/>
                      <a:pt x="27803" y="24830"/>
                      <a:pt x="27798" y="24840"/>
                    </a:cubicBezTo>
                    <a:cubicBezTo>
                      <a:pt x="27785" y="24877"/>
                      <a:pt x="27748" y="25000"/>
                      <a:pt x="27687" y="25025"/>
                    </a:cubicBezTo>
                    <a:cubicBezTo>
                      <a:pt x="27669" y="25035"/>
                      <a:pt x="27659" y="25040"/>
                      <a:pt x="27654" y="25040"/>
                    </a:cubicBezTo>
                    <a:cubicBezTo>
                      <a:pt x="27641" y="25040"/>
                      <a:pt x="27664" y="25011"/>
                      <a:pt x="27699" y="24976"/>
                    </a:cubicBezTo>
                    <a:cubicBezTo>
                      <a:pt x="27748" y="24939"/>
                      <a:pt x="27736" y="24889"/>
                      <a:pt x="27761" y="24828"/>
                    </a:cubicBezTo>
                    <a:cubicBezTo>
                      <a:pt x="27785" y="24766"/>
                      <a:pt x="27822" y="24778"/>
                      <a:pt x="27847" y="24717"/>
                    </a:cubicBezTo>
                    <a:cubicBezTo>
                      <a:pt x="27872" y="24655"/>
                      <a:pt x="27847" y="24643"/>
                      <a:pt x="27884" y="24631"/>
                    </a:cubicBezTo>
                    <a:cubicBezTo>
                      <a:pt x="27921" y="24631"/>
                      <a:pt x="27958" y="24594"/>
                      <a:pt x="27982" y="24557"/>
                    </a:cubicBezTo>
                    <a:cubicBezTo>
                      <a:pt x="27990" y="24541"/>
                      <a:pt x="28013" y="24525"/>
                      <a:pt x="28032" y="24525"/>
                    </a:cubicBezTo>
                    <a:cubicBezTo>
                      <a:pt x="28042" y="24525"/>
                      <a:pt x="28052" y="24531"/>
                      <a:pt x="28056" y="24544"/>
                    </a:cubicBezTo>
                    <a:cubicBezTo>
                      <a:pt x="28061" y="24557"/>
                      <a:pt x="28068" y="24563"/>
                      <a:pt x="28076" y="24563"/>
                    </a:cubicBezTo>
                    <a:cubicBezTo>
                      <a:pt x="28092" y="24563"/>
                      <a:pt x="28110" y="24544"/>
                      <a:pt x="28118" y="24520"/>
                    </a:cubicBezTo>
                    <a:cubicBezTo>
                      <a:pt x="28143" y="24495"/>
                      <a:pt x="28143" y="24446"/>
                      <a:pt x="28118" y="24421"/>
                    </a:cubicBezTo>
                    <a:cubicBezTo>
                      <a:pt x="28093" y="24384"/>
                      <a:pt x="28167" y="24323"/>
                      <a:pt x="28167" y="24249"/>
                    </a:cubicBezTo>
                    <a:cubicBezTo>
                      <a:pt x="28167" y="24175"/>
                      <a:pt x="28081" y="24125"/>
                      <a:pt x="28007" y="24101"/>
                    </a:cubicBezTo>
                    <a:cubicBezTo>
                      <a:pt x="27933" y="24064"/>
                      <a:pt x="27921" y="23891"/>
                      <a:pt x="27909" y="23793"/>
                    </a:cubicBezTo>
                    <a:cubicBezTo>
                      <a:pt x="27896" y="23682"/>
                      <a:pt x="27909" y="23559"/>
                      <a:pt x="27847" y="23509"/>
                    </a:cubicBezTo>
                    <a:cubicBezTo>
                      <a:pt x="27835" y="23485"/>
                      <a:pt x="27810" y="23472"/>
                      <a:pt x="27798" y="23460"/>
                    </a:cubicBezTo>
                    <a:cubicBezTo>
                      <a:pt x="27736" y="23423"/>
                      <a:pt x="27674" y="23374"/>
                      <a:pt x="27613" y="23324"/>
                    </a:cubicBezTo>
                    <a:cubicBezTo>
                      <a:pt x="27551" y="23263"/>
                      <a:pt x="27477" y="23140"/>
                      <a:pt x="27391" y="23103"/>
                    </a:cubicBezTo>
                    <a:cubicBezTo>
                      <a:pt x="27342" y="23078"/>
                      <a:pt x="27292" y="23066"/>
                      <a:pt x="27231" y="23041"/>
                    </a:cubicBezTo>
                    <a:cubicBezTo>
                      <a:pt x="27157" y="23016"/>
                      <a:pt x="27083" y="22992"/>
                      <a:pt x="27009" y="22979"/>
                    </a:cubicBezTo>
                    <a:lnTo>
                      <a:pt x="26837" y="22979"/>
                    </a:lnTo>
                    <a:cubicBezTo>
                      <a:pt x="26760" y="23001"/>
                      <a:pt x="26751" y="23043"/>
                      <a:pt x="26724" y="23043"/>
                    </a:cubicBezTo>
                    <a:cubicBezTo>
                      <a:pt x="26721" y="23043"/>
                      <a:pt x="26717" y="23042"/>
                      <a:pt x="26713" y="23041"/>
                    </a:cubicBezTo>
                    <a:cubicBezTo>
                      <a:pt x="26708" y="23043"/>
                      <a:pt x="26703" y="23044"/>
                      <a:pt x="26699" y="23044"/>
                    </a:cubicBezTo>
                    <a:cubicBezTo>
                      <a:pt x="26667" y="23044"/>
                      <a:pt x="26638" y="23011"/>
                      <a:pt x="26627" y="22979"/>
                    </a:cubicBezTo>
                    <a:cubicBezTo>
                      <a:pt x="26609" y="22944"/>
                      <a:pt x="26598" y="22915"/>
                      <a:pt x="26584" y="22915"/>
                    </a:cubicBezTo>
                    <a:cubicBezTo>
                      <a:pt x="26579" y="22915"/>
                      <a:pt x="26573" y="22920"/>
                      <a:pt x="26566" y="22930"/>
                    </a:cubicBezTo>
                    <a:cubicBezTo>
                      <a:pt x="26556" y="22958"/>
                      <a:pt x="26540" y="22993"/>
                      <a:pt x="26512" y="22993"/>
                    </a:cubicBezTo>
                    <a:cubicBezTo>
                      <a:pt x="26502" y="22993"/>
                      <a:pt x="26492" y="22989"/>
                      <a:pt x="26479" y="22979"/>
                    </a:cubicBezTo>
                    <a:lnTo>
                      <a:pt x="26455" y="22967"/>
                    </a:lnTo>
                    <a:cubicBezTo>
                      <a:pt x="26405" y="22943"/>
                      <a:pt x="26368" y="22906"/>
                      <a:pt x="26344" y="22856"/>
                    </a:cubicBezTo>
                    <a:cubicBezTo>
                      <a:pt x="26270" y="22770"/>
                      <a:pt x="26221" y="22782"/>
                      <a:pt x="26171" y="22733"/>
                    </a:cubicBezTo>
                    <a:cubicBezTo>
                      <a:pt x="26122" y="22684"/>
                      <a:pt x="26134" y="22634"/>
                      <a:pt x="26085" y="22573"/>
                    </a:cubicBezTo>
                    <a:cubicBezTo>
                      <a:pt x="26011" y="22437"/>
                      <a:pt x="25913" y="22339"/>
                      <a:pt x="25777" y="22265"/>
                    </a:cubicBezTo>
                    <a:cubicBezTo>
                      <a:pt x="25771" y="22259"/>
                      <a:pt x="25765" y="22256"/>
                      <a:pt x="25758" y="22256"/>
                    </a:cubicBezTo>
                    <a:cubicBezTo>
                      <a:pt x="25752" y="22256"/>
                      <a:pt x="25746" y="22259"/>
                      <a:pt x="25740" y="22265"/>
                    </a:cubicBezTo>
                    <a:cubicBezTo>
                      <a:pt x="25703" y="22259"/>
                      <a:pt x="25666" y="22256"/>
                      <a:pt x="25629" y="22256"/>
                    </a:cubicBezTo>
                    <a:cubicBezTo>
                      <a:pt x="25592" y="22256"/>
                      <a:pt x="25555" y="22259"/>
                      <a:pt x="25518" y="22265"/>
                    </a:cubicBezTo>
                    <a:cubicBezTo>
                      <a:pt x="25500" y="22269"/>
                      <a:pt x="25466" y="22272"/>
                      <a:pt x="25433" y="22272"/>
                    </a:cubicBezTo>
                    <a:cubicBezTo>
                      <a:pt x="25376" y="22272"/>
                      <a:pt x="25323" y="22264"/>
                      <a:pt x="25370" y="22240"/>
                    </a:cubicBezTo>
                    <a:cubicBezTo>
                      <a:pt x="25444" y="22203"/>
                      <a:pt x="25481" y="22228"/>
                      <a:pt x="25494" y="22142"/>
                    </a:cubicBezTo>
                    <a:cubicBezTo>
                      <a:pt x="25506" y="22068"/>
                      <a:pt x="25555" y="22031"/>
                      <a:pt x="25494" y="21994"/>
                    </a:cubicBezTo>
                    <a:cubicBezTo>
                      <a:pt x="25437" y="21949"/>
                      <a:pt x="25391" y="21894"/>
                      <a:pt x="25365" y="21894"/>
                    </a:cubicBezTo>
                    <a:cubicBezTo>
                      <a:pt x="25363" y="21894"/>
                      <a:pt x="25360" y="21894"/>
                      <a:pt x="25358" y="21895"/>
                    </a:cubicBezTo>
                    <a:cubicBezTo>
                      <a:pt x="25326" y="21906"/>
                      <a:pt x="25349" y="21935"/>
                      <a:pt x="25340" y="21935"/>
                    </a:cubicBezTo>
                    <a:cubicBezTo>
                      <a:pt x="25339" y="21935"/>
                      <a:pt x="25337" y="21934"/>
                      <a:pt x="25333" y="21932"/>
                    </a:cubicBezTo>
                    <a:cubicBezTo>
                      <a:pt x="25321" y="21920"/>
                      <a:pt x="25284" y="21908"/>
                      <a:pt x="25272" y="21871"/>
                    </a:cubicBezTo>
                    <a:cubicBezTo>
                      <a:pt x="25269" y="21865"/>
                      <a:pt x="25266" y="21862"/>
                      <a:pt x="25263" y="21862"/>
                    </a:cubicBezTo>
                    <a:cubicBezTo>
                      <a:pt x="25253" y="21862"/>
                      <a:pt x="25241" y="21889"/>
                      <a:pt x="25223" y="21908"/>
                    </a:cubicBezTo>
                    <a:cubicBezTo>
                      <a:pt x="25218" y="21917"/>
                      <a:pt x="25215" y="21921"/>
                      <a:pt x="25213" y="21921"/>
                    </a:cubicBezTo>
                    <a:cubicBezTo>
                      <a:pt x="25210" y="21921"/>
                      <a:pt x="25210" y="21910"/>
                      <a:pt x="25210" y="21895"/>
                    </a:cubicBezTo>
                    <a:cubicBezTo>
                      <a:pt x="25198" y="21846"/>
                      <a:pt x="25173" y="21809"/>
                      <a:pt x="25136" y="21797"/>
                    </a:cubicBezTo>
                    <a:cubicBezTo>
                      <a:pt x="25103" y="21797"/>
                      <a:pt x="25079" y="21848"/>
                      <a:pt x="25066" y="21848"/>
                    </a:cubicBezTo>
                    <a:cubicBezTo>
                      <a:pt x="25065" y="21848"/>
                      <a:pt x="25063" y="21847"/>
                      <a:pt x="25062" y="21846"/>
                    </a:cubicBezTo>
                    <a:cubicBezTo>
                      <a:pt x="25038" y="21834"/>
                      <a:pt x="25050" y="21809"/>
                      <a:pt x="25062" y="21772"/>
                    </a:cubicBezTo>
                    <a:cubicBezTo>
                      <a:pt x="25087" y="21735"/>
                      <a:pt x="25013" y="21735"/>
                      <a:pt x="25062" y="21698"/>
                    </a:cubicBezTo>
                    <a:cubicBezTo>
                      <a:pt x="25124" y="21661"/>
                      <a:pt x="25259" y="21698"/>
                      <a:pt x="25235" y="21649"/>
                    </a:cubicBezTo>
                    <a:cubicBezTo>
                      <a:pt x="25220" y="21627"/>
                      <a:pt x="25210" y="21622"/>
                      <a:pt x="25188" y="21622"/>
                    </a:cubicBezTo>
                    <a:cubicBezTo>
                      <a:pt x="25173" y="21622"/>
                      <a:pt x="25154" y="21624"/>
                      <a:pt x="25124" y="21624"/>
                    </a:cubicBezTo>
                    <a:cubicBezTo>
                      <a:pt x="25084" y="21624"/>
                      <a:pt x="25026" y="21616"/>
                      <a:pt x="24966" y="21616"/>
                    </a:cubicBezTo>
                    <a:cubicBezTo>
                      <a:pt x="24897" y="21616"/>
                      <a:pt x="24825" y="21627"/>
                      <a:pt x="24779" y="21673"/>
                    </a:cubicBezTo>
                    <a:cubicBezTo>
                      <a:pt x="24704" y="21748"/>
                      <a:pt x="24639" y="21814"/>
                      <a:pt x="24582" y="21814"/>
                    </a:cubicBezTo>
                    <a:cubicBezTo>
                      <a:pt x="24574" y="21814"/>
                      <a:pt x="24565" y="21812"/>
                      <a:pt x="24557" y="21809"/>
                    </a:cubicBezTo>
                    <a:cubicBezTo>
                      <a:pt x="24483" y="21809"/>
                      <a:pt x="24409" y="21784"/>
                      <a:pt x="24348" y="21747"/>
                    </a:cubicBezTo>
                    <a:cubicBezTo>
                      <a:pt x="24311" y="21710"/>
                      <a:pt x="24274" y="21649"/>
                      <a:pt x="24224" y="21649"/>
                    </a:cubicBezTo>
                    <a:cubicBezTo>
                      <a:pt x="24163" y="21649"/>
                      <a:pt x="23929" y="21686"/>
                      <a:pt x="23855" y="21686"/>
                    </a:cubicBezTo>
                    <a:cubicBezTo>
                      <a:pt x="23769" y="21686"/>
                      <a:pt x="23744" y="21686"/>
                      <a:pt x="23732" y="21624"/>
                    </a:cubicBezTo>
                    <a:cubicBezTo>
                      <a:pt x="23719" y="21550"/>
                      <a:pt x="23682" y="21415"/>
                      <a:pt x="23608" y="21415"/>
                    </a:cubicBezTo>
                    <a:cubicBezTo>
                      <a:pt x="23559" y="21409"/>
                      <a:pt x="23513" y="21405"/>
                      <a:pt x="23467" y="21405"/>
                    </a:cubicBezTo>
                    <a:cubicBezTo>
                      <a:pt x="23421" y="21405"/>
                      <a:pt x="23374" y="21409"/>
                      <a:pt x="23325" y="21415"/>
                    </a:cubicBezTo>
                    <a:cubicBezTo>
                      <a:pt x="23239" y="21439"/>
                      <a:pt x="23128" y="21501"/>
                      <a:pt x="23103" y="21513"/>
                    </a:cubicBezTo>
                    <a:cubicBezTo>
                      <a:pt x="23079" y="21526"/>
                      <a:pt x="22968" y="21587"/>
                      <a:pt x="22968" y="21636"/>
                    </a:cubicBezTo>
                    <a:cubicBezTo>
                      <a:pt x="22968" y="21698"/>
                      <a:pt x="23103" y="21858"/>
                      <a:pt x="23091" y="21908"/>
                    </a:cubicBezTo>
                    <a:cubicBezTo>
                      <a:pt x="23091" y="21957"/>
                      <a:pt x="23079" y="22105"/>
                      <a:pt x="23017" y="22105"/>
                    </a:cubicBezTo>
                    <a:cubicBezTo>
                      <a:pt x="22955" y="22105"/>
                      <a:pt x="22820" y="21932"/>
                      <a:pt x="22820" y="21895"/>
                    </a:cubicBezTo>
                    <a:cubicBezTo>
                      <a:pt x="22820" y="21846"/>
                      <a:pt x="22943" y="21686"/>
                      <a:pt x="22943" y="21649"/>
                    </a:cubicBezTo>
                    <a:cubicBezTo>
                      <a:pt x="22943" y="21599"/>
                      <a:pt x="22857" y="21513"/>
                      <a:pt x="22844" y="21476"/>
                    </a:cubicBezTo>
                    <a:lnTo>
                      <a:pt x="22844" y="21464"/>
                    </a:lnTo>
                    <a:cubicBezTo>
                      <a:pt x="22857" y="21402"/>
                      <a:pt x="22906" y="21365"/>
                      <a:pt x="22955" y="21341"/>
                    </a:cubicBezTo>
                    <a:cubicBezTo>
                      <a:pt x="23005" y="21328"/>
                      <a:pt x="23103" y="21230"/>
                      <a:pt x="23054" y="21193"/>
                    </a:cubicBezTo>
                    <a:cubicBezTo>
                      <a:pt x="23029" y="21168"/>
                      <a:pt x="22995" y="21156"/>
                      <a:pt x="22962" y="21156"/>
                    </a:cubicBezTo>
                    <a:cubicBezTo>
                      <a:pt x="22928" y="21156"/>
                      <a:pt x="22894" y="21168"/>
                      <a:pt x="22869" y="21193"/>
                    </a:cubicBezTo>
                    <a:cubicBezTo>
                      <a:pt x="22832" y="21230"/>
                      <a:pt x="22795" y="21291"/>
                      <a:pt x="22771" y="21304"/>
                    </a:cubicBezTo>
                    <a:cubicBezTo>
                      <a:pt x="22746" y="21316"/>
                      <a:pt x="22709" y="21341"/>
                      <a:pt x="22684" y="21365"/>
                    </a:cubicBezTo>
                    <a:cubicBezTo>
                      <a:pt x="22660" y="21378"/>
                      <a:pt x="22610" y="21476"/>
                      <a:pt x="22573" y="21489"/>
                    </a:cubicBezTo>
                    <a:cubicBezTo>
                      <a:pt x="22567" y="21490"/>
                      <a:pt x="22560" y="21491"/>
                      <a:pt x="22552" y="21491"/>
                    </a:cubicBezTo>
                    <a:cubicBezTo>
                      <a:pt x="22520" y="21491"/>
                      <a:pt x="22474" y="21481"/>
                      <a:pt x="22433" y="21481"/>
                    </a:cubicBezTo>
                    <a:cubicBezTo>
                      <a:pt x="22398" y="21481"/>
                      <a:pt x="22367" y="21488"/>
                      <a:pt x="22352" y="21513"/>
                    </a:cubicBezTo>
                    <a:cubicBezTo>
                      <a:pt x="22331" y="21566"/>
                      <a:pt x="22310" y="21645"/>
                      <a:pt x="22281" y="21645"/>
                    </a:cubicBezTo>
                    <a:cubicBezTo>
                      <a:pt x="22276" y="21645"/>
                      <a:pt x="22271" y="21642"/>
                      <a:pt x="22265" y="21636"/>
                    </a:cubicBezTo>
                    <a:cubicBezTo>
                      <a:pt x="22241" y="21599"/>
                      <a:pt x="22253" y="21563"/>
                      <a:pt x="22216" y="21550"/>
                    </a:cubicBezTo>
                    <a:cubicBezTo>
                      <a:pt x="22209" y="21548"/>
                      <a:pt x="22203" y="21547"/>
                      <a:pt x="22196" y="21547"/>
                    </a:cubicBezTo>
                    <a:cubicBezTo>
                      <a:pt x="22166" y="21547"/>
                      <a:pt x="22138" y="21567"/>
                      <a:pt x="22118" y="21587"/>
                    </a:cubicBezTo>
                    <a:cubicBezTo>
                      <a:pt x="22068" y="21636"/>
                      <a:pt x="22031" y="21698"/>
                      <a:pt x="22007" y="21772"/>
                    </a:cubicBezTo>
                    <a:cubicBezTo>
                      <a:pt x="21994" y="21858"/>
                      <a:pt x="22019" y="21932"/>
                      <a:pt x="21970" y="21994"/>
                    </a:cubicBezTo>
                    <a:cubicBezTo>
                      <a:pt x="21883" y="22068"/>
                      <a:pt x="21809" y="22154"/>
                      <a:pt x="21760" y="22240"/>
                    </a:cubicBezTo>
                    <a:cubicBezTo>
                      <a:pt x="21725" y="22322"/>
                      <a:pt x="21723" y="22426"/>
                      <a:pt x="21702" y="22426"/>
                    </a:cubicBezTo>
                    <a:cubicBezTo>
                      <a:pt x="21701" y="22426"/>
                      <a:pt x="21700" y="22426"/>
                      <a:pt x="21699" y="22425"/>
                    </a:cubicBezTo>
                    <a:cubicBezTo>
                      <a:pt x="21674" y="22413"/>
                      <a:pt x="21588" y="22228"/>
                      <a:pt x="21538" y="22166"/>
                    </a:cubicBezTo>
                    <a:cubicBezTo>
                      <a:pt x="21490" y="22118"/>
                      <a:pt x="21433" y="22069"/>
                      <a:pt x="21412" y="22069"/>
                    </a:cubicBezTo>
                    <a:cubicBezTo>
                      <a:pt x="21406" y="22069"/>
                      <a:pt x="21403" y="22072"/>
                      <a:pt x="21403" y="22080"/>
                    </a:cubicBezTo>
                    <a:cubicBezTo>
                      <a:pt x="21403" y="22087"/>
                      <a:pt x="21398" y="22090"/>
                      <a:pt x="21390" y="22090"/>
                    </a:cubicBezTo>
                    <a:cubicBezTo>
                      <a:pt x="21370" y="22090"/>
                      <a:pt x="21331" y="22070"/>
                      <a:pt x="21304" y="22043"/>
                    </a:cubicBezTo>
                    <a:cubicBezTo>
                      <a:pt x="21230" y="22006"/>
                      <a:pt x="21156" y="21981"/>
                      <a:pt x="21083" y="21969"/>
                    </a:cubicBezTo>
                    <a:cubicBezTo>
                      <a:pt x="21074" y="21967"/>
                      <a:pt x="21065" y="21966"/>
                      <a:pt x="21057" y="21966"/>
                    </a:cubicBezTo>
                    <a:cubicBezTo>
                      <a:pt x="21021" y="21966"/>
                      <a:pt x="20992" y="21988"/>
                      <a:pt x="20972" y="22018"/>
                    </a:cubicBezTo>
                    <a:cubicBezTo>
                      <a:pt x="20922" y="22055"/>
                      <a:pt x="20873" y="22080"/>
                      <a:pt x="20824" y="22117"/>
                    </a:cubicBezTo>
                    <a:cubicBezTo>
                      <a:pt x="20799" y="22117"/>
                      <a:pt x="20799" y="22154"/>
                      <a:pt x="20738" y="22154"/>
                    </a:cubicBezTo>
                    <a:cubicBezTo>
                      <a:pt x="20721" y="22158"/>
                      <a:pt x="20698" y="22161"/>
                      <a:pt x="20673" y="22161"/>
                    </a:cubicBezTo>
                    <a:cubicBezTo>
                      <a:pt x="20623" y="22161"/>
                      <a:pt x="20565" y="22150"/>
                      <a:pt x="20540" y="22117"/>
                    </a:cubicBezTo>
                    <a:cubicBezTo>
                      <a:pt x="20491" y="22080"/>
                      <a:pt x="20442" y="22068"/>
                      <a:pt x="20393" y="22055"/>
                    </a:cubicBezTo>
                    <a:cubicBezTo>
                      <a:pt x="20368" y="22055"/>
                      <a:pt x="20343" y="22018"/>
                      <a:pt x="20306" y="21969"/>
                    </a:cubicBezTo>
                    <a:cubicBezTo>
                      <a:pt x="20294" y="21944"/>
                      <a:pt x="20269" y="21908"/>
                      <a:pt x="20257" y="21871"/>
                    </a:cubicBezTo>
                    <a:cubicBezTo>
                      <a:pt x="20220" y="21821"/>
                      <a:pt x="20121" y="21723"/>
                      <a:pt x="20060" y="21624"/>
                    </a:cubicBezTo>
                    <a:cubicBezTo>
                      <a:pt x="20035" y="21599"/>
                      <a:pt x="20023" y="21563"/>
                      <a:pt x="20011" y="21538"/>
                    </a:cubicBezTo>
                    <a:cubicBezTo>
                      <a:pt x="19986" y="21464"/>
                      <a:pt x="20060" y="21378"/>
                      <a:pt x="20072" y="21267"/>
                    </a:cubicBezTo>
                    <a:cubicBezTo>
                      <a:pt x="20097" y="21131"/>
                      <a:pt x="20109" y="20996"/>
                      <a:pt x="20121" y="20860"/>
                    </a:cubicBezTo>
                    <a:cubicBezTo>
                      <a:pt x="20121" y="20762"/>
                      <a:pt x="20195" y="20675"/>
                      <a:pt x="20195" y="20589"/>
                    </a:cubicBezTo>
                    <a:cubicBezTo>
                      <a:pt x="20183" y="20503"/>
                      <a:pt x="20195" y="20491"/>
                      <a:pt x="20195" y="20454"/>
                    </a:cubicBezTo>
                    <a:cubicBezTo>
                      <a:pt x="20195" y="20429"/>
                      <a:pt x="20195" y="20429"/>
                      <a:pt x="20171" y="20417"/>
                    </a:cubicBezTo>
                    <a:cubicBezTo>
                      <a:pt x="20158" y="20417"/>
                      <a:pt x="20146" y="20404"/>
                      <a:pt x="20134" y="20404"/>
                    </a:cubicBezTo>
                    <a:cubicBezTo>
                      <a:pt x="20072" y="20392"/>
                      <a:pt x="19998" y="20269"/>
                      <a:pt x="19924" y="20219"/>
                    </a:cubicBezTo>
                    <a:cubicBezTo>
                      <a:pt x="19859" y="20187"/>
                      <a:pt x="19787" y="20170"/>
                      <a:pt x="19718" y="20170"/>
                    </a:cubicBezTo>
                    <a:cubicBezTo>
                      <a:pt x="19683" y="20170"/>
                      <a:pt x="19649" y="20174"/>
                      <a:pt x="19616" y="20183"/>
                    </a:cubicBezTo>
                    <a:cubicBezTo>
                      <a:pt x="19510" y="20204"/>
                      <a:pt x="19450" y="20261"/>
                      <a:pt x="19380" y="20261"/>
                    </a:cubicBezTo>
                    <a:cubicBezTo>
                      <a:pt x="19369" y="20261"/>
                      <a:pt x="19357" y="20260"/>
                      <a:pt x="19345" y="20256"/>
                    </a:cubicBezTo>
                    <a:cubicBezTo>
                      <a:pt x="19268" y="20234"/>
                      <a:pt x="19250" y="20193"/>
                      <a:pt x="19186" y="20193"/>
                    </a:cubicBezTo>
                    <a:cubicBezTo>
                      <a:pt x="19178" y="20193"/>
                      <a:pt x="19170" y="20194"/>
                      <a:pt x="19160" y="20195"/>
                    </a:cubicBezTo>
                    <a:cubicBezTo>
                      <a:pt x="19073" y="20206"/>
                      <a:pt x="19034" y="20246"/>
                      <a:pt x="18974" y="20246"/>
                    </a:cubicBezTo>
                    <a:cubicBezTo>
                      <a:pt x="18967" y="20246"/>
                      <a:pt x="18959" y="20245"/>
                      <a:pt x="18951" y="20244"/>
                    </a:cubicBezTo>
                    <a:lnTo>
                      <a:pt x="18926" y="20232"/>
                    </a:lnTo>
                    <a:cubicBezTo>
                      <a:pt x="18889" y="20219"/>
                      <a:pt x="18865" y="20195"/>
                      <a:pt x="18840" y="20183"/>
                    </a:cubicBezTo>
                    <a:cubicBezTo>
                      <a:pt x="18815" y="20158"/>
                      <a:pt x="18815" y="20133"/>
                      <a:pt x="18865" y="20109"/>
                    </a:cubicBezTo>
                    <a:cubicBezTo>
                      <a:pt x="18951" y="20022"/>
                      <a:pt x="19000" y="19899"/>
                      <a:pt x="19000" y="19764"/>
                    </a:cubicBezTo>
                    <a:cubicBezTo>
                      <a:pt x="18988" y="19677"/>
                      <a:pt x="19013" y="19591"/>
                      <a:pt x="19062" y="19517"/>
                    </a:cubicBezTo>
                    <a:cubicBezTo>
                      <a:pt x="19111" y="19443"/>
                      <a:pt x="19136" y="19357"/>
                      <a:pt x="19148" y="19271"/>
                    </a:cubicBezTo>
                    <a:cubicBezTo>
                      <a:pt x="19148" y="19209"/>
                      <a:pt x="19111" y="19012"/>
                      <a:pt x="19185" y="18901"/>
                    </a:cubicBezTo>
                    <a:cubicBezTo>
                      <a:pt x="19259" y="18803"/>
                      <a:pt x="19333" y="18741"/>
                      <a:pt x="19333" y="18679"/>
                    </a:cubicBezTo>
                    <a:cubicBezTo>
                      <a:pt x="19321" y="18618"/>
                      <a:pt x="19333" y="18556"/>
                      <a:pt x="19197" y="18556"/>
                    </a:cubicBezTo>
                    <a:cubicBezTo>
                      <a:pt x="19049" y="18568"/>
                      <a:pt x="18606" y="18605"/>
                      <a:pt x="18520" y="18716"/>
                    </a:cubicBezTo>
                    <a:cubicBezTo>
                      <a:pt x="18446" y="18815"/>
                      <a:pt x="18483" y="19024"/>
                      <a:pt x="18446" y="19086"/>
                    </a:cubicBezTo>
                    <a:cubicBezTo>
                      <a:pt x="18384" y="19172"/>
                      <a:pt x="18323" y="19246"/>
                      <a:pt x="18261" y="19332"/>
                    </a:cubicBezTo>
                    <a:cubicBezTo>
                      <a:pt x="18249" y="19345"/>
                      <a:pt x="18273" y="19406"/>
                      <a:pt x="18236" y="19431"/>
                    </a:cubicBezTo>
                    <a:cubicBezTo>
                      <a:pt x="18232" y="19432"/>
                      <a:pt x="18228" y="19433"/>
                      <a:pt x="18224" y="19433"/>
                    </a:cubicBezTo>
                    <a:cubicBezTo>
                      <a:pt x="18191" y="19433"/>
                      <a:pt x="18156" y="19393"/>
                      <a:pt x="18101" y="19382"/>
                    </a:cubicBezTo>
                    <a:cubicBezTo>
                      <a:pt x="17978" y="19382"/>
                      <a:pt x="17854" y="19406"/>
                      <a:pt x="17743" y="19456"/>
                    </a:cubicBezTo>
                    <a:cubicBezTo>
                      <a:pt x="17667" y="19481"/>
                      <a:pt x="17613" y="19519"/>
                      <a:pt x="17571" y="19519"/>
                    </a:cubicBezTo>
                    <a:cubicBezTo>
                      <a:pt x="17553" y="19519"/>
                      <a:pt x="17537" y="19511"/>
                      <a:pt x="17522" y="19493"/>
                    </a:cubicBezTo>
                    <a:cubicBezTo>
                      <a:pt x="17460" y="19443"/>
                      <a:pt x="17435" y="19382"/>
                      <a:pt x="17349" y="19357"/>
                    </a:cubicBezTo>
                    <a:cubicBezTo>
                      <a:pt x="17263" y="19345"/>
                      <a:pt x="17127" y="19345"/>
                      <a:pt x="17090" y="19184"/>
                    </a:cubicBezTo>
                    <a:cubicBezTo>
                      <a:pt x="17053" y="19061"/>
                      <a:pt x="17004" y="18950"/>
                      <a:pt x="16930" y="18852"/>
                    </a:cubicBezTo>
                    <a:cubicBezTo>
                      <a:pt x="16856" y="18704"/>
                      <a:pt x="16807" y="18556"/>
                      <a:pt x="16782" y="18396"/>
                    </a:cubicBezTo>
                    <a:cubicBezTo>
                      <a:pt x="16745" y="18248"/>
                      <a:pt x="16733" y="18088"/>
                      <a:pt x="16758" y="17940"/>
                    </a:cubicBezTo>
                    <a:cubicBezTo>
                      <a:pt x="16745" y="17829"/>
                      <a:pt x="16745" y="17706"/>
                      <a:pt x="16745" y="17595"/>
                    </a:cubicBezTo>
                    <a:cubicBezTo>
                      <a:pt x="16758" y="17509"/>
                      <a:pt x="16869" y="17423"/>
                      <a:pt x="16881" y="17312"/>
                    </a:cubicBezTo>
                    <a:cubicBezTo>
                      <a:pt x="16881" y="17275"/>
                      <a:pt x="16881" y="17250"/>
                      <a:pt x="16881" y="17225"/>
                    </a:cubicBezTo>
                    <a:cubicBezTo>
                      <a:pt x="16869" y="17102"/>
                      <a:pt x="16795" y="16917"/>
                      <a:pt x="16782" y="16856"/>
                    </a:cubicBezTo>
                    <a:cubicBezTo>
                      <a:pt x="16777" y="16825"/>
                      <a:pt x="16779" y="16820"/>
                      <a:pt x="16784" y="16820"/>
                    </a:cubicBezTo>
                    <a:cubicBezTo>
                      <a:pt x="16787" y="16820"/>
                      <a:pt x="16792" y="16821"/>
                      <a:pt x="16797" y="16821"/>
                    </a:cubicBezTo>
                    <a:cubicBezTo>
                      <a:pt x="16806" y="16821"/>
                      <a:pt x="16818" y="16817"/>
                      <a:pt x="16832" y="16794"/>
                    </a:cubicBezTo>
                    <a:cubicBezTo>
                      <a:pt x="16869" y="16733"/>
                      <a:pt x="16819" y="16708"/>
                      <a:pt x="16844" y="16671"/>
                    </a:cubicBezTo>
                    <a:cubicBezTo>
                      <a:pt x="16869" y="16646"/>
                      <a:pt x="16893" y="16659"/>
                      <a:pt x="16918" y="16622"/>
                    </a:cubicBezTo>
                    <a:cubicBezTo>
                      <a:pt x="16955" y="16597"/>
                      <a:pt x="17078" y="16535"/>
                      <a:pt x="17078" y="16474"/>
                    </a:cubicBezTo>
                    <a:cubicBezTo>
                      <a:pt x="17078" y="16435"/>
                      <a:pt x="17085" y="16420"/>
                      <a:pt x="17095" y="16420"/>
                    </a:cubicBezTo>
                    <a:cubicBezTo>
                      <a:pt x="17104" y="16420"/>
                      <a:pt x="17116" y="16432"/>
                      <a:pt x="17127" y="16449"/>
                    </a:cubicBezTo>
                    <a:cubicBezTo>
                      <a:pt x="17130" y="16452"/>
                      <a:pt x="17135" y="16453"/>
                      <a:pt x="17141" y="16453"/>
                    </a:cubicBezTo>
                    <a:cubicBezTo>
                      <a:pt x="17184" y="16453"/>
                      <a:pt x="17298" y="16380"/>
                      <a:pt x="17374" y="16326"/>
                    </a:cubicBezTo>
                    <a:cubicBezTo>
                      <a:pt x="17448" y="16277"/>
                      <a:pt x="17509" y="16215"/>
                      <a:pt x="17460" y="16190"/>
                    </a:cubicBezTo>
                    <a:cubicBezTo>
                      <a:pt x="17429" y="16170"/>
                      <a:pt x="17372" y="16123"/>
                      <a:pt x="17398" y="16123"/>
                    </a:cubicBezTo>
                    <a:cubicBezTo>
                      <a:pt x="17403" y="16123"/>
                      <a:pt x="17411" y="16125"/>
                      <a:pt x="17423" y="16129"/>
                    </a:cubicBezTo>
                    <a:cubicBezTo>
                      <a:pt x="17477" y="16138"/>
                      <a:pt x="17492" y="16167"/>
                      <a:pt x="17520" y="16167"/>
                    </a:cubicBezTo>
                    <a:cubicBezTo>
                      <a:pt x="17530" y="16167"/>
                      <a:pt x="17542" y="16163"/>
                      <a:pt x="17559" y="16153"/>
                    </a:cubicBezTo>
                    <a:cubicBezTo>
                      <a:pt x="17620" y="16116"/>
                      <a:pt x="17633" y="16067"/>
                      <a:pt x="17719" y="16067"/>
                    </a:cubicBezTo>
                    <a:cubicBezTo>
                      <a:pt x="17817" y="16067"/>
                      <a:pt x="17891" y="16067"/>
                      <a:pt x="17941" y="16129"/>
                    </a:cubicBezTo>
                    <a:cubicBezTo>
                      <a:pt x="17974" y="16162"/>
                      <a:pt x="17996" y="16174"/>
                      <a:pt x="18015" y="16174"/>
                    </a:cubicBezTo>
                    <a:cubicBezTo>
                      <a:pt x="18032" y="16174"/>
                      <a:pt x="18047" y="16165"/>
                      <a:pt x="18064" y="16153"/>
                    </a:cubicBezTo>
                    <a:cubicBezTo>
                      <a:pt x="18090" y="16136"/>
                      <a:pt x="18121" y="16113"/>
                      <a:pt x="18159" y="16113"/>
                    </a:cubicBezTo>
                    <a:cubicBezTo>
                      <a:pt x="18175" y="16113"/>
                      <a:pt x="18193" y="16118"/>
                      <a:pt x="18212" y="16129"/>
                    </a:cubicBezTo>
                    <a:cubicBezTo>
                      <a:pt x="18282" y="16164"/>
                      <a:pt x="18330" y="16265"/>
                      <a:pt x="18387" y="16265"/>
                    </a:cubicBezTo>
                    <a:cubicBezTo>
                      <a:pt x="18390" y="16265"/>
                      <a:pt x="18393" y="16265"/>
                      <a:pt x="18396" y="16264"/>
                    </a:cubicBezTo>
                    <a:cubicBezTo>
                      <a:pt x="18455" y="16264"/>
                      <a:pt x="18548" y="16140"/>
                      <a:pt x="18588" y="16140"/>
                    </a:cubicBezTo>
                    <a:cubicBezTo>
                      <a:pt x="18590" y="16140"/>
                      <a:pt x="18592" y="16141"/>
                      <a:pt x="18594" y="16141"/>
                    </a:cubicBezTo>
                    <a:cubicBezTo>
                      <a:pt x="18631" y="16166"/>
                      <a:pt x="18754" y="16289"/>
                      <a:pt x="18741" y="16314"/>
                    </a:cubicBezTo>
                    <a:cubicBezTo>
                      <a:pt x="18739" y="16318"/>
                      <a:pt x="18739" y="16320"/>
                      <a:pt x="18742" y="16320"/>
                    </a:cubicBezTo>
                    <a:cubicBezTo>
                      <a:pt x="18751" y="16320"/>
                      <a:pt x="18793" y="16284"/>
                      <a:pt x="18803" y="16264"/>
                    </a:cubicBezTo>
                    <a:cubicBezTo>
                      <a:pt x="18815" y="16252"/>
                      <a:pt x="18803" y="16264"/>
                      <a:pt x="18778" y="16227"/>
                    </a:cubicBezTo>
                    <a:cubicBezTo>
                      <a:pt x="18741" y="16190"/>
                      <a:pt x="18655" y="16141"/>
                      <a:pt x="18692" y="16116"/>
                    </a:cubicBezTo>
                    <a:cubicBezTo>
                      <a:pt x="18729" y="16092"/>
                      <a:pt x="18741" y="16116"/>
                      <a:pt x="18705" y="16080"/>
                    </a:cubicBezTo>
                    <a:cubicBezTo>
                      <a:pt x="18692" y="16055"/>
                      <a:pt x="18680" y="16030"/>
                      <a:pt x="18680" y="15993"/>
                    </a:cubicBezTo>
                    <a:cubicBezTo>
                      <a:pt x="18680" y="15978"/>
                      <a:pt x="18670" y="15968"/>
                      <a:pt x="18657" y="15968"/>
                    </a:cubicBezTo>
                    <a:cubicBezTo>
                      <a:pt x="18649" y="15968"/>
                      <a:pt x="18640" y="15972"/>
                      <a:pt x="18631" y="15981"/>
                    </a:cubicBezTo>
                    <a:cubicBezTo>
                      <a:pt x="18620" y="15986"/>
                      <a:pt x="18586" y="15992"/>
                      <a:pt x="18553" y="15992"/>
                    </a:cubicBezTo>
                    <a:cubicBezTo>
                      <a:pt x="18512" y="15992"/>
                      <a:pt x="18470" y="15984"/>
                      <a:pt x="18470" y="15956"/>
                    </a:cubicBezTo>
                    <a:cubicBezTo>
                      <a:pt x="18481" y="15926"/>
                      <a:pt x="18516" y="15904"/>
                      <a:pt x="18548" y="15904"/>
                    </a:cubicBezTo>
                    <a:cubicBezTo>
                      <a:pt x="18555" y="15904"/>
                      <a:pt x="18562" y="15905"/>
                      <a:pt x="18569" y="15907"/>
                    </a:cubicBezTo>
                    <a:cubicBezTo>
                      <a:pt x="18596" y="15925"/>
                      <a:pt x="18603" y="15957"/>
                      <a:pt x="18641" y="15957"/>
                    </a:cubicBezTo>
                    <a:cubicBezTo>
                      <a:pt x="18654" y="15957"/>
                      <a:pt x="18670" y="15953"/>
                      <a:pt x="18692" y="15944"/>
                    </a:cubicBezTo>
                    <a:cubicBezTo>
                      <a:pt x="18766" y="15919"/>
                      <a:pt x="18852" y="15907"/>
                      <a:pt x="18939" y="15907"/>
                    </a:cubicBezTo>
                    <a:cubicBezTo>
                      <a:pt x="18991" y="15907"/>
                      <a:pt x="19035" y="15880"/>
                      <a:pt x="19062" y="15880"/>
                    </a:cubicBezTo>
                    <a:cubicBezTo>
                      <a:pt x="19067" y="15880"/>
                      <a:pt x="19071" y="15881"/>
                      <a:pt x="19074" y="15882"/>
                    </a:cubicBezTo>
                    <a:cubicBezTo>
                      <a:pt x="19099" y="15895"/>
                      <a:pt x="19074" y="15932"/>
                      <a:pt x="19111" y="15932"/>
                    </a:cubicBezTo>
                    <a:cubicBezTo>
                      <a:pt x="19148" y="15932"/>
                      <a:pt x="19210" y="15907"/>
                      <a:pt x="19296" y="15907"/>
                    </a:cubicBezTo>
                    <a:cubicBezTo>
                      <a:pt x="19333" y="15907"/>
                      <a:pt x="19385" y="15901"/>
                      <a:pt x="19436" y="15901"/>
                    </a:cubicBezTo>
                    <a:cubicBezTo>
                      <a:pt x="19487" y="15901"/>
                      <a:pt x="19536" y="15907"/>
                      <a:pt x="19567" y="15932"/>
                    </a:cubicBezTo>
                    <a:cubicBezTo>
                      <a:pt x="19629" y="15981"/>
                      <a:pt x="19653" y="16055"/>
                      <a:pt x="19690" y="16080"/>
                    </a:cubicBezTo>
                    <a:cubicBezTo>
                      <a:pt x="19716" y="16097"/>
                      <a:pt x="19730" y="16114"/>
                      <a:pt x="19758" y="16114"/>
                    </a:cubicBezTo>
                    <a:cubicBezTo>
                      <a:pt x="19769" y="16114"/>
                      <a:pt x="19783" y="16111"/>
                      <a:pt x="19801" y="16104"/>
                    </a:cubicBezTo>
                    <a:cubicBezTo>
                      <a:pt x="19863" y="16080"/>
                      <a:pt x="19961" y="15993"/>
                      <a:pt x="19986" y="15993"/>
                    </a:cubicBezTo>
                    <a:cubicBezTo>
                      <a:pt x="20011" y="16006"/>
                      <a:pt x="20097" y="16153"/>
                      <a:pt x="20158" y="16203"/>
                    </a:cubicBezTo>
                    <a:cubicBezTo>
                      <a:pt x="20220" y="16252"/>
                      <a:pt x="20331" y="16351"/>
                      <a:pt x="20319" y="16400"/>
                    </a:cubicBezTo>
                    <a:cubicBezTo>
                      <a:pt x="20319" y="16461"/>
                      <a:pt x="20294" y="16560"/>
                      <a:pt x="20294" y="16597"/>
                    </a:cubicBezTo>
                    <a:cubicBezTo>
                      <a:pt x="20294" y="16634"/>
                      <a:pt x="20343" y="16671"/>
                      <a:pt x="20356" y="16696"/>
                    </a:cubicBezTo>
                    <a:cubicBezTo>
                      <a:pt x="20359" y="16702"/>
                      <a:pt x="20359" y="16703"/>
                      <a:pt x="20357" y="16703"/>
                    </a:cubicBezTo>
                    <a:cubicBezTo>
                      <a:pt x="20355" y="16703"/>
                      <a:pt x="20352" y="16702"/>
                      <a:pt x="20348" y="16702"/>
                    </a:cubicBezTo>
                    <a:cubicBezTo>
                      <a:pt x="20340" y="16702"/>
                      <a:pt x="20331" y="16708"/>
                      <a:pt x="20331" y="16745"/>
                    </a:cubicBezTo>
                    <a:cubicBezTo>
                      <a:pt x="20331" y="16819"/>
                      <a:pt x="20331" y="16880"/>
                      <a:pt x="20380" y="16930"/>
                    </a:cubicBezTo>
                    <a:cubicBezTo>
                      <a:pt x="20429" y="16979"/>
                      <a:pt x="20466" y="16954"/>
                      <a:pt x="20466" y="16991"/>
                    </a:cubicBezTo>
                    <a:cubicBezTo>
                      <a:pt x="20466" y="17011"/>
                      <a:pt x="20470" y="17015"/>
                      <a:pt x="20476" y="17015"/>
                    </a:cubicBezTo>
                    <a:cubicBezTo>
                      <a:pt x="20480" y="17015"/>
                      <a:pt x="20484" y="17013"/>
                      <a:pt x="20488" y="17013"/>
                    </a:cubicBezTo>
                    <a:cubicBezTo>
                      <a:pt x="20494" y="17013"/>
                      <a:pt x="20499" y="17016"/>
                      <a:pt x="20503" y="17028"/>
                    </a:cubicBezTo>
                    <a:cubicBezTo>
                      <a:pt x="20516" y="17053"/>
                      <a:pt x="20491" y="17115"/>
                      <a:pt x="20503" y="17176"/>
                    </a:cubicBezTo>
                    <a:cubicBezTo>
                      <a:pt x="20528" y="17250"/>
                      <a:pt x="20602" y="17250"/>
                      <a:pt x="20627" y="17287"/>
                    </a:cubicBezTo>
                    <a:cubicBezTo>
                      <a:pt x="20651" y="17361"/>
                      <a:pt x="20688" y="17435"/>
                      <a:pt x="20725" y="17496"/>
                    </a:cubicBezTo>
                    <a:cubicBezTo>
                      <a:pt x="20727" y="17497"/>
                      <a:pt x="20729" y="17498"/>
                      <a:pt x="20731" y="17498"/>
                    </a:cubicBezTo>
                    <a:cubicBezTo>
                      <a:pt x="20755" y="17498"/>
                      <a:pt x="20793" y="17446"/>
                      <a:pt x="20808" y="17446"/>
                    </a:cubicBezTo>
                    <a:cubicBezTo>
                      <a:pt x="20809" y="17446"/>
                      <a:pt x="20811" y="17446"/>
                      <a:pt x="20811" y="17447"/>
                    </a:cubicBezTo>
                    <a:cubicBezTo>
                      <a:pt x="20836" y="17460"/>
                      <a:pt x="20811" y="17509"/>
                      <a:pt x="20811" y="17533"/>
                    </a:cubicBezTo>
                    <a:cubicBezTo>
                      <a:pt x="20811" y="17538"/>
                      <a:pt x="20816" y="17541"/>
                      <a:pt x="20823" y="17541"/>
                    </a:cubicBezTo>
                    <a:cubicBezTo>
                      <a:pt x="20834" y="17541"/>
                      <a:pt x="20848" y="17532"/>
                      <a:pt x="20848" y="17509"/>
                    </a:cubicBezTo>
                    <a:cubicBezTo>
                      <a:pt x="20848" y="17423"/>
                      <a:pt x="20861" y="17349"/>
                      <a:pt x="20898" y="17262"/>
                    </a:cubicBezTo>
                    <a:cubicBezTo>
                      <a:pt x="20947" y="17115"/>
                      <a:pt x="20947" y="16942"/>
                      <a:pt x="20885" y="16794"/>
                    </a:cubicBezTo>
                    <a:cubicBezTo>
                      <a:pt x="20836" y="16696"/>
                      <a:pt x="20799" y="16597"/>
                      <a:pt x="20774" y="16486"/>
                    </a:cubicBezTo>
                    <a:cubicBezTo>
                      <a:pt x="20750" y="16363"/>
                      <a:pt x="20713" y="16252"/>
                      <a:pt x="20664" y="16129"/>
                    </a:cubicBezTo>
                    <a:cubicBezTo>
                      <a:pt x="20602" y="15993"/>
                      <a:pt x="20577" y="15833"/>
                      <a:pt x="20577" y="15685"/>
                    </a:cubicBezTo>
                    <a:cubicBezTo>
                      <a:pt x="20602" y="15562"/>
                      <a:pt x="20651" y="15463"/>
                      <a:pt x="20725" y="15365"/>
                    </a:cubicBezTo>
                    <a:cubicBezTo>
                      <a:pt x="20774" y="15266"/>
                      <a:pt x="20898" y="15217"/>
                      <a:pt x="20935" y="15168"/>
                    </a:cubicBezTo>
                    <a:cubicBezTo>
                      <a:pt x="20996" y="15131"/>
                      <a:pt x="21046" y="15069"/>
                      <a:pt x="21095" y="15020"/>
                    </a:cubicBezTo>
                    <a:cubicBezTo>
                      <a:pt x="21132" y="14971"/>
                      <a:pt x="21107" y="14958"/>
                      <a:pt x="21144" y="14934"/>
                    </a:cubicBezTo>
                    <a:cubicBezTo>
                      <a:pt x="21193" y="14884"/>
                      <a:pt x="21243" y="14847"/>
                      <a:pt x="21304" y="14823"/>
                    </a:cubicBezTo>
                    <a:cubicBezTo>
                      <a:pt x="21354" y="14786"/>
                      <a:pt x="21403" y="14786"/>
                      <a:pt x="21428" y="14761"/>
                    </a:cubicBezTo>
                    <a:cubicBezTo>
                      <a:pt x="21489" y="14687"/>
                      <a:pt x="21551" y="14626"/>
                      <a:pt x="21625" y="14564"/>
                    </a:cubicBezTo>
                    <a:cubicBezTo>
                      <a:pt x="21686" y="14539"/>
                      <a:pt x="21773" y="14564"/>
                      <a:pt x="21809" y="14527"/>
                    </a:cubicBezTo>
                    <a:cubicBezTo>
                      <a:pt x="21831" y="14494"/>
                      <a:pt x="21854" y="14451"/>
                      <a:pt x="21832" y="14451"/>
                    </a:cubicBezTo>
                    <a:cubicBezTo>
                      <a:pt x="21829" y="14451"/>
                      <a:pt x="21826" y="14452"/>
                      <a:pt x="21822" y="14453"/>
                    </a:cubicBezTo>
                    <a:cubicBezTo>
                      <a:pt x="21782" y="14473"/>
                      <a:pt x="21692" y="14493"/>
                      <a:pt x="21667" y="14493"/>
                    </a:cubicBezTo>
                    <a:cubicBezTo>
                      <a:pt x="21662" y="14493"/>
                      <a:pt x="21659" y="14492"/>
                      <a:pt x="21662" y="14490"/>
                    </a:cubicBezTo>
                    <a:cubicBezTo>
                      <a:pt x="21674" y="14465"/>
                      <a:pt x="21723" y="14465"/>
                      <a:pt x="21736" y="14441"/>
                    </a:cubicBezTo>
                    <a:cubicBezTo>
                      <a:pt x="21736" y="14404"/>
                      <a:pt x="21736" y="14367"/>
                      <a:pt x="21711" y="14342"/>
                    </a:cubicBezTo>
                    <a:cubicBezTo>
                      <a:pt x="21691" y="14322"/>
                      <a:pt x="21687" y="14302"/>
                      <a:pt x="21707" y="14302"/>
                    </a:cubicBezTo>
                    <a:cubicBezTo>
                      <a:pt x="21711" y="14302"/>
                      <a:pt x="21716" y="14303"/>
                      <a:pt x="21723" y="14305"/>
                    </a:cubicBezTo>
                    <a:cubicBezTo>
                      <a:pt x="21740" y="14305"/>
                      <a:pt x="21745" y="14311"/>
                      <a:pt x="21747" y="14311"/>
                    </a:cubicBezTo>
                    <a:cubicBezTo>
                      <a:pt x="21748" y="14311"/>
                      <a:pt x="21748" y="14309"/>
                      <a:pt x="21748" y="14305"/>
                    </a:cubicBezTo>
                    <a:cubicBezTo>
                      <a:pt x="21757" y="14288"/>
                      <a:pt x="21765" y="14270"/>
                      <a:pt x="21770" y="14270"/>
                    </a:cubicBezTo>
                    <a:cubicBezTo>
                      <a:pt x="21771" y="14270"/>
                      <a:pt x="21773" y="14273"/>
                      <a:pt x="21773" y="14281"/>
                    </a:cubicBezTo>
                    <a:cubicBezTo>
                      <a:pt x="21773" y="14318"/>
                      <a:pt x="21785" y="14342"/>
                      <a:pt x="21809" y="14342"/>
                    </a:cubicBezTo>
                    <a:cubicBezTo>
                      <a:pt x="21834" y="14342"/>
                      <a:pt x="21871" y="14318"/>
                      <a:pt x="21920" y="14268"/>
                    </a:cubicBezTo>
                    <a:cubicBezTo>
                      <a:pt x="21945" y="14231"/>
                      <a:pt x="21970" y="14194"/>
                      <a:pt x="21982" y="14145"/>
                    </a:cubicBezTo>
                    <a:cubicBezTo>
                      <a:pt x="21982" y="14142"/>
                      <a:pt x="21978" y="14140"/>
                      <a:pt x="21973" y="14140"/>
                    </a:cubicBezTo>
                    <a:cubicBezTo>
                      <a:pt x="21958" y="14140"/>
                      <a:pt x="21929" y="14152"/>
                      <a:pt x="21920" y="14170"/>
                    </a:cubicBezTo>
                    <a:cubicBezTo>
                      <a:pt x="21913" y="14184"/>
                      <a:pt x="21897" y="14190"/>
                      <a:pt x="21883" y="14190"/>
                    </a:cubicBezTo>
                    <a:cubicBezTo>
                      <a:pt x="21873" y="14190"/>
                      <a:pt x="21864" y="14187"/>
                      <a:pt x="21859" y="14182"/>
                    </a:cubicBezTo>
                    <a:cubicBezTo>
                      <a:pt x="21846" y="14157"/>
                      <a:pt x="21871" y="14157"/>
                      <a:pt x="21822" y="14157"/>
                    </a:cubicBezTo>
                    <a:cubicBezTo>
                      <a:pt x="21789" y="14157"/>
                      <a:pt x="21756" y="14163"/>
                      <a:pt x="21734" y="14163"/>
                    </a:cubicBezTo>
                    <a:cubicBezTo>
                      <a:pt x="21723" y="14163"/>
                      <a:pt x="21715" y="14161"/>
                      <a:pt x="21711" y="14157"/>
                    </a:cubicBezTo>
                    <a:cubicBezTo>
                      <a:pt x="21701" y="14147"/>
                      <a:pt x="21690" y="14102"/>
                      <a:pt x="21709" y="14102"/>
                    </a:cubicBezTo>
                    <a:cubicBezTo>
                      <a:pt x="21712" y="14102"/>
                      <a:pt x="21717" y="14104"/>
                      <a:pt x="21723" y="14108"/>
                    </a:cubicBezTo>
                    <a:cubicBezTo>
                      <a:pt x="21747" y="14124"/>
                      <a:pt x="21771" y="14145"/>
                      <a:pt x="21791" y="14145"/>
                    </a:cubicBezTo>
                    <a:cubicBezTo>
                      <a:pt x="21802" y="14145"/>
                      <a:pt x="21813" y="14138"/>
                      <a:pt x="21822" y="14120"/>
                    </a:cubicBezTo>
                    <a:cubicBezTo>
                      <a:pt x="21846" y="14088"/>
                      <a:pt x="21855" y="14077"/>
                      <a:pt x="21868" y="14077"/>
                    </a:cubicBezTo>
                    <a:cubicBezTo>
                      <a:pt x="21875" y="14077"/>
                      <a:pt x="21883" y="14079"/>
                      <a:pt x="21896" y="14083"/>
                    </a:cubicBezTo>
                    <a:cubicBezTo>
                      <a:pt x="21911" y="14083"/>
                      <a:pt x="21919" y="14085"/>
                      <a:pt x="21924" y="14085"/>
                    </a:cubicBezTo>
                    <a:cubicBezTo>
                      <a:pt x="21931" y="14085"/>
                      <a:pt x="21928" y="14081"/>
                      <a:pt x="21920" y="14059"/>
                    </a:cubicBezTo>
                    <a:cubicBezTo>
                      <a:pt x="21896" y="14010"/>
                      <a:pt x="21871" y="14010"/>
                      <a:pt x="21896" y="13960"/>
                    </a:cubicBezTo>
                    <a:cubicBezTo>
                      <a:pt x="21908" y="13923"/>
                      <a:pt x="21908" y="13862"/>
                      <a:pt x="21871" y="13849"/>
                    </a:cubicBezTo>
                    <a:cubicBezTo>
                      <a:pt x="21846" y="13837"/>
                      <a:pt x="21760" y="13849"/>
                      <a:pt x="21723" y="13812"/>
                    </a:cubicBezTo>
                    <a:cubicBezTo>
                      <a:pt x="21686" y="13775"/>
                      <a:pt x="21662" y="13751"/>
                      <a:pt x="21625" y="13726"/>
                    </a:cubicBezTo>
                    <a:cubicBezTo>
                      <a:pt x="21588" y="13714"/>
                      <a:pt x="21637" y="13701"/>
                      <a:pt x="21662" y="13701"/>
                    </a:cubicBezTo>
                    <a:cubicBezTo>
                      <a:pt x="21678" y="13701"/>
                      <a:pt x="21716" y="13712"/>
                      <a:pt x="21747" y="13712"/>
                    </a:cubicBezTo>
                    <a:cubicBezTo>
                      <a:pt x="21763" y="13712"/>
                      <a:pt x="21777" y="13710"/>
                      <a:pt x="21785" y="13701"/>
                    </a:cubicBezTo>
                    <a:cubicBezTo>
                      <a:pt x="21809" y="13677"/>
                      <a:pt x="21785" y="13652"/>
                      <a:pt x="21760" y="13628"/>
                    </a:cubicBezTo>
                    <a:cubicBezTo>
                      <a:pt x="21686" y="13566"/>
                      <a:pt x="21625" y="13504"/>
                      <a:pt x="21575" y="13430"/>
                    </a:cubicBezTo>
                    <a:cubicBezTo>
                      <a:pt x="21551" y="13381"/>
                      <a:pt x="21551" y="13332"/>
                      <a:pt x="21588" y="13295"/>
                    </a:cubicBezTo>
                    <a:cubicBezTo>
                      <a:pt x="21612" y="13258"/>
                      <a:pt x="21625" y="13221"/>
                      <a:pt x="21625" y="13184"/>
                    </a:cubicBezTo>
                    <a:cubicBezTo>
                      <a:pt x="21625" y="13176"/>
                      <a:pt x="21626" y="13173"/>
                      <a:pt x="21629" y="13173"/>
                    </a:cubicBezTo>
                    <a:cubicBezTo>
                      <a:pt x="21638" y="13173"/>
                      <a:pt x="21659" y="13217"/>
                      <a:pt x="21649" y="13246"/>
                    </a:cubicBezTo>
                    <a:cubicBezTo>
                      <a:pt x="21637" y="13270"/>
                      <a:pt x="21612" y="13270"/>
                      <a:pt x="21625" y="13307"/>
                    </a:cubicBezTo>
                    <a:cubicBezTo>
                      <a:pt x="21636" y="13353"/>
                      <a:pt x="21711" y="13419"/>
                      <a:pt x="21732" y="13419"/>
                    </a:cubicBezTo>
                    <a:cubicBezTo>
                      <a:pt x="21733" y="13419"/>
                      <a:pt x="21735" y="13419"/>
                      <a:pt x="21736" y="13418"/>
                    </a:cubicBezTo>
                    <a:cubicBezTo>
                      <a:pt x="21748" y="13406"/>
                      <a:pt x="21748" y="13332"/>
                      <a:pt x="21760" y="13270"/>
                    </a:cubicBezTo>
                    <a:cubicBezTo>
                      <a:pt x="21760" y="13209"/>
                      <a:pt x="21760" y="13122"/>
                      <a:pt x="21773" y="13098"/>
                    </a:cubicBezTo>
                    <a:cubicBezTo>
                      <a:pt x="21793" y="13077"/>
                      <a:pt x="21857" y="12988"/>
                      <a:pt x="21877" y="12988"/>
                    </a:cubicBezTo>
                    <a:cubicBezTo>
                      <a:pt x="21881" y="12988"/>
                      <a:pt x="21883" y="12991"/>
                      <a:pt x="21883" y="12999"/>
                    </a:cubicBezTo>
                    <a:cubicBezTo>
                      <a:pt x="21871" y="13036"/>
                      <a:pt x="21809" y="13024"/>
                      <a:pt x="21834" y="13147"/>
                    </a:cubicBezTo>
                    <a:cubicBezTo>
                      <a:pt x="21846" y="13270"/>
                      <a:pt x="21809" y="13320"/>
                      <a:pt x="21871" y="13381"/>
                    </a:cubicBezTo>
                    <a:cubicBezTo>
                      <a:pt x="21920" y="13418"/>
                      <a:pt x="21957" y="13492"/>
                      <a:pt x="21970" y="13566"/>
                    </a:cubicBezTo>
                    <a:cubicBezTo>
                      <a:pt x="21957" y="13615"/>
                      <a:pt x="21896" y="13665"/>
                      <a:pt x="21883" y="13726"/>
                    </a:cubicBezTo>
                    <a:cubicBezTo>
                      <a:pt x="21883" y="13752"/>
                      <a:pt x="21883" y="13774"/>
                      <a:pt x="21883" y="13788"/>
                    </a:cubicBezTo>
                    <a:cubicBezTo>
                      <a:pt x="21883" y="13763"/>
                      <a:pt x="21957" y="13665"/>
                      <a:pt x="21994" y="13615"/>
                    </a:cubicBezTo>
                    <a:cubicBezTo>
                      <a:pt x="22019" y="13578"/>
                      <a:pt x="22130" y="13393"/>
                      <a:pt x="22105" y="13332"/>
                    </a:cubicBezTo>
                    <a:cubicBezTo>
                      <a:pt x="22093" y="13258"/>
                      <a:pt x="21994" y="13098"/>
                      <a:pt x="21982" y="13036"/>
                    </a:cubicBezTo>
                    <a:cubicBezTo>
                      <a:pt x="21970" y="12975"/>
                      <a:pt x="21970" y="12950"/>
                      <a:pt x="22007" y="12913"/>
                    </a:cubicBezTo>
                    <a:cubicBezTo>
                      <a:pt x="22030" y="12897"/>
                      <a:pt x="22073" y="12882"/>
                      <a:pt x="22092" y="12882"/>
                    </a:cubicBezTo>
                    <a:cubicBezTo>
                      <a:pt x="22103" y="12882"/>
                      <a:pt x="22106" y="12887"/>
                      <a:pt x="22093" y="12901"/>
                    </a:cubicBezTo>
                    <a:cubicBezTo>
                      <a:pt x="22044" y="12938"/>
                      <a:pt x="22007" y="12913"/>
                      <a:pt x="22019" y="12975"/>
                    </a:cubicBezTo>
                    <a:cubicBezTo>
                      <a:pt x="22019" y="13036"/>
                      <a:pt x="22044" y="13073"/>
                      <a:pt x="22093" y="13110"/>
                    </a:cubicBezTo>
                    <a:cubicBezTo>
                      <a:pt x="22120" y="13137"/>
                      <a:pt x="22134" y="13178"/>
                      <a:pt x="22149" y="13178"/>
                    </a:cubicBezTo>
                    <a:cubicBezTo>
                      <a:pt x="22155" y="13178"/>
                      <a:pt x="22160" y="13172"/>
                      <a:pt x="22167" y="13159"/>
                    </a:cubicBezTo>
                    <a:cubicBezTo>
                      <a:pt x="22204" y="13110"/>
                      <a:pt x="22253" y="13048"/>
                      <a:pt x="22302" y="12962"/>
                    </a:cubicBezTo>
                    <a:cubicBezTo>
                      <a:pt x="22339" y="12901"/>
                      <a:pt x="22364" y="12814"/>
                      <a:pt x="22352" y="12740"/>
                    </a:cubicBezTo>
                    <a:cubicBezTo>
                      <a:pt x="22327" y="12679"/>
                      <a:pt x="22302" y="12630"/>
                      <a:pt x="22327" y="12617"/>
                    </a:cubicBezTo>
                    <a:cubicBezTo>
                      <a:pt x="22339" y="12580"/>
                      <a:pt x="22352" y="12556"/>
                      <a:pt x="22364" y="12519"/>
                    </a:cubicBezTo>
                    <a:cubicBezTo>
                      <a:pt x="22368" y="12505"/>
                      <a:pt x="22371" y="12500"/>
                      <a:pt x="22373" y="12500"/>
                    </a:cubicBezTo>
                    <a:cubicBezTo>
                      <a:pt x="22376" y="12500"/>
                      <a:pt x="22376" y="12515"/>
                      <a:pt x="22376" y="12531"/>
                    </a:cubicBezTo>
                    <a:cubicBezTo>
                      <a:pt x="22376" y="12560"/>
                      <a:pt x="22354" y="12604"/>
                      <a:pt x="22362" y="12604"/>
                    </a:cubicBezTo>
                    <a:cubicBezTo>
                      <a:pt x="22364" y="12604"/>
                      <a:pt x="22368" y="12601"/>
                      <a:pt x="22376" y="12593"/>
                    </a:cubicBezTo>
                    <a:cubicBezTo>
                      <a:pt x="22426" y="12556"/>
                      <a:pt x="22475" y="12519"/>
                      <a:pt x="22524" y="12482"/>
                    </a:cubicBezTo>
                    <a:cubicBezTo>
                      <a:pt x="22586" y="12432"/>
                      <a:pt x="22660" y="12408"/>
                      <a:pt x="22746" y="12408"/>
                    </a:cubicBezTo>
                    <a:cubicBezTo>
                      <a:pt x="22795" y="12408"/>
                      <a:pt x="22848" y="12414"/>
                      <a:pt x="22889" y="12414"/>
                    </a:cubicBezTo>
                    <a:cubicBezTo>
                      <a:pt x="22931" y="12414"/>
                      <a:pt x="22962" y="12408"/>
                      <a:pt x="22968" y="12383"/>
                    </a:cubicBezTo>
                    <a:cubicBezTo>
                      <a:pt x="22978" y="12332"/>
                      <a:pt x="22963" y="12263"/>
                      <a:pt x="22979" y="12263"/>
                    </a:cubicBezTo>
                    <a:cubicBezTo>
                      <a:pt x="22982" y="12263"/>
                      <a:pt x="22986" y="12266"/>
                      <a:pt x="22992" y="12272"/>
                    </a:cubicBezTo>
                    <a:cubicBezTo>
                      <a:pt x="23029" y="12309"/>
                      <a:pt x="22980" y="12358"/>
                      <a:pt x="23029" y="12358"/>
                    </a:cubicBezTo>
                    <a:cubicBezTo>
                      <a:pt x="23066" y="12358"/>
                      <a:pt x="23116" y="12346"/>
                      <a:pt x="23140" y="12309"/>
                    </a:cubicBezTo>
                    <a:cubicBezTo>
                      <a:pt x="23147" y="12302"/>
                      <a:pt x="23153" y="12299"/>
                      <a:pt x="23156" y="12299"/>
                    </a:cubicBezTo>
                    <a:cubicBezTo>
                      <a:pt x="23165" y="12299"/>
                      <a:pt x="23165" y="12316"/>
                      <a:pt x="23165" y="12334"/>
                    </a:cubicBezTo>
                    <a:cubicBezTo>
                      <a:pt x="23165" y="12344"/>
                      <a:pt x="23169" y="12348"/>
                      <a:pt x="23177" y="12348"/>
                    </a:cubicBezTo>
                    <a:cubicBezTo>
                      <a:pt x="23188" y="12348"/>
                      <a:pt x="23205" y="12341"/>
                      <a:pt x="23226" y="12334"/>
                    </a:cubicBezTo>
                    <a:cubicBezTo>
                      <a:pt x="23263" y="12321"/>
                      <a:pt x="23337" y="12285"/>
                      <a:pt x="23337" y="12260"/>
                    </a:cubicBezTo>
                    <a:cubicBezTo>
                      <a:pt x="23350" y="12235"/>
                      <a:pt x="23362" y="12198"/>
                      <a:pt x="23313" y="12186"/>
                    </a:cubicBezTo>
                    <a:cubicBezTo>
                      <a:pt x="23300" y="12182"/>
                      <a:pt x="23289" y="12180"/>
                      <a:pt x="23281" y="12180"/>
                    </a:cubicBezTo>
                    <a:cubicBezTo>
                      <a:pt x="23265" y="12180"/>
                      <a:pt x="23259" y="12186"/>
                      <a:pt x="23276" y="12186"/>
                    </a:cubicBezTo>
                    <a:cubicBezTo>
                      <a:pt x="23288" y="12186"/>
                      <a:pt x="23288" y="12248"/>
                      <a:pt x="23263" y="12260"/>
                    </a:cubicBezTo>
                    <a:cubicBezTo>
                      <a:pt x="23250" y="12264"/>
                      <a:pt x="23238" y="12267"/>
                      <a:pt x="23228" y="12267"/>
                    </a:cubicBezTo>
                    <a:cubicBezTo>
                      <a:pt x="23212" y="12267"/>
                      <a:pt x="23202" y="12259"/>
                      <a:pt x="23202" y="12235"/>
                    </a:cubicBezTo>
                    <a:cubicBezTo>
                      <a:pt x="23177" y="12186"/>
                      <a:pt x="23153" y="12137"/>
                      <a:pt x="23116" y="12100"/>
                    </a:cubicBezTo>
                    <a:cubicBezTo>
                      <a:pt x="23091" y="12075"/>
                      <a:pt x="23091" y="12063"/>
                      <a:pt x="23116" y="12038"/>
                    </a:cubicBezTo>
                    <a:cubicBezTo>
                      <a:pt x="23140" y="12013"/>
                      <a:pt x="23153" y="11976"/>
                      <a:pt x="23140" y="11952"/>
                    </a:cubicBezTo>
                    <a:cubicBezTo>
                      <a:pt x="23128" y="11915"/>
                      <a:pt x="23103" y="11927"/>
                      <a:pt x="23140" y="11866"/>
                    </a:cubicBezTo>
                    <a:cubicBezTo>
                      <a:pt x="23165" y="11829"/>
                      <a:pt x="23177" y="11792"/>
                      <a:pt x="23202" y="11742"/>
                    </a:cubicBezTo>
                    <a:cubicBezTo>
                      <a:pt x="23226" y="11693"/>
                      <a:pt x="23239" y="11681"/>
                      <a:pt x="23263" y="11644"/>
                    </a:cubicBezTo>
                    <a:cubicBezTo>
                      <a:pt x="23276" y="11595"/>
                      <a:pt x="23300" y="11582"/>
                      <a:pt x="23325" y="11582"/>
                    </a:cubicBezTo>
                    <a:cubicBezTo>
                      <a:pt x="23350" y="11582"/>
                      <a:pt x="23374" y="11545"/>
                      <a:pt x="23387" y="11533"/>
                    </a:cubicBezTo>
                    <a:cubicBezTo>
                      <a:pt x="23393" y="11527"/>
                      <a:pt x="23393" y="11524"/>
                      <a:pt x="23393" y="11524"/>
                    </a:cubicBezTo>
                    <a:cubicBezTo>
                      <a:pt x="23393" y="11524"/>
                      <a:pt x="23393" y="11527"/>
                      <a:pt x="23399" y="11533"/>
                    </a:cubicBezTo>
                    <a:cubicBezTo>
                      <a:pt x="23406" y="11536"/>
                      <a:pt x="23416" y="11539"/>
                      <a:pt x="23428" y="11539"/>
                    </a:cubicBezTo>
                    <a:cubicBezTo>
                      <a:pt x="23458" y="11539"/>
                      <a:pt x="23499" y="11524"/>
                      <a:pt x="23534" y="11471"/>
                    </a:cubicBezTo>
                    <a:cubicBezTo>
                      <a:pt x="23566" y="11398"/>
                      <a:pt x="23562" y="11343"/>
                      <a:pt x="23582" y="11343"/>
                    </a:cubicBezTo>
                    <a:cubicBezTo>
                      <a:pt x="23586" y="11343"/>
                      <a:pt x="23591" y="11344"/>
                      <a:pt x="23596" y="11348"/>
                    </a:cubicBezTo>
                    <a:cubicBezTo>
                      <a:pt x="23621" y="11373"/>
                      <a:pt x="23621" y="11434"/>
                      <a:pt x="23658" y="11434"/>
                    </a:cubicBezTo>
                    <a:cubicBezTo>
                      <a:pt x="23707" y="11434"/>
                      <a:pt x="23732" y="11397"/>
                      <a:pt x="23769" y="11373"/>
                    </a:cubicBezTo>
                    <a:cubicBezTo>
                      <a:pt x="23806" y="11348"/>
                      <a:pt x="23843" y="11373"/>
                      <a:pt x="23904" y="11311"/>
                    </a:cubicBezTo>
                    <a:cubicBezTo>
                      <a:pt x="23978" y="11250"/>
                      <a:pt x="24015" y="11262"/>
                      <a:pt x="24052" y="11213"/>
                    </a:cubicBezTo>
                    <a:cubicBezTo>
                      <a:pt x="24052" y="11213"/>
                      <a:pt x="24052" y="11200"/>
                      <a:pt x="24052" y="11188"/>
                    </a:cubicBezTo>
                    <a:cubicBezTo>
                      <a:pt x="24077" y="11163"/>
                      <a:pt x="24052" y="11163"/>
                      <a:pt x="24101" y="11139"/>
                    </a:cubicBezTo>
                    <a:cubicBezTo>
                      <a:pt x="24163" y="11126"/>
                      <a:pt x="24200" y="11102"/>
                      <a:pt x="24249" y="11065"/>
                    </a:cubicBezTo>
                    <a:cubicBezTo>
                      <a:pt x="24268" y="11052"/>
                      <a:pt x="24268" y="11046"/>
                      <a:pt x="24269" y="11046"/>
                    </a:cubicBezTo>
                    <a:cubicBezTo>
                      <a:pt x="24271" y="11046"/>
                      <a:pt x="24274" y="11052"/>
                      <a:pt x="24298" y="11065"/>
                    </a:cubicBezTo>
                    <a:cubicBezTo>
                      <a:pt x="24304" y="11068"/>
                      <a:pt x="24311" y="11069"/>
                      <a:pt x="24317" y="11069"/>
                    </a:cubicBezTo>
                    <a:cubicBezTo>
                      <a:pt x="24363" y="11069"/>
                      <a:pt x="24417" y="11000"/>
                      <a:pt x="24471" y="10978"/>
                    </a:cubicBezTo>
                    <a:cubicBezTo>
                      <a:pt x="24502" y="10960"/>
                      <a:pt x="24523" y="10960"/>
                      <a:pt x="24543" y="10960"/>
                    </a:cubicBezTo>
                    <a:cubicBezTo>
                      <a:pt x="24563" y="10960"/>
                      <a:pt x="24582" y="10960"/>
                      <a:pt x="24606" y="10941"/>
                    </a:cubicBezTo>
                    <a:cubicBezTo>
                      <a:pt x="24643" y="10917"/>
                      <a:pt x="24656" y="10941"/>
                      <a:pt x="24619" y="10905"/>
                    </a:cubicBezTo>
                    <a:cubicBezTo>
                      <a:pt x="24598" y="10863"/>
                      <a:pt x="24568" y="10813"/>
                      <a:pt x="24574" y="10813"/>
                    </a:cubicBezTo>
                    <a:cubicBezTo>
                      <a:pt x="24576" y="10813"/>
                      <a:pt x="24578" y="10814"/>
                      <a:pt x="24582" y="10818"/>
                    </a:cubicBezTo>
                    <a:cubicBezTo>
                      <a:pt x="24606" y="10843"/>
                      <a:pt x="24619" y="10892"/>
                      <a:pt x="24656" y="10892"/>
                    </a:cubicBezTo>
                    <a:cubicBezTo>
                      <a:pt x="24693" y="10892"/>
                      <a:pt x="24717" y="10892"/>
                      <a:pt x="24656" y="10941"/>
                    </a:cubicBezTo>
                    <a:cubicBezTo>
                      <a:pt x="24606" y="10991"/>
                      <a:pt x="24533" y="11003"/>
                      <a:pt x="24557" y="11015"/>
                    </a:cubicBezTo>
                    <a:cubicBezTo>
                      <a:pt x="24594" y="11028"/>
                      <a:pt x="24594" y="11028"/>
                      <a:pt x="24643" y="11028"/>
                    </a:cubicBezTo>
                    <a:cubicBezTo>
                      <a:pt x="24676" y="11028"/>
                      <a:pt x="24747" y="11022"/>
                      <a:pt x="24799" y="11022"/>
                    </a:cubicBezTo>
                    <a:cubicBezTo>
                      <a:pt x="24824" y="11022"/>
                      <a:pt x="24845" y="11024"/>
                      <a:pt x="24853" y="11028"/>
                    </a:cubicBezTo>
                    <a:cubicBezTo>
                      <a:pt x="24878" y="11040"/>
                      <a:pt x="24878" y="11052"/>
                      <a:pt x="24865" y="11065"/>
                    </a:cubicBezTo>
                    <a:cubicBezTo>
                      <a:pt x="24853" y="11065"/>
                      <a:pt x="24841" y="11077"/>
                      <a:pt x="24878" y="11089"/>
                    </a:cubicBezTo>
                    <a:cubicBezTo>
                      <a:pt x="24902" y="11089"/>
                      <a:pt x="24828" y="11102"/>
                      <a:pt x="24804" y="11102"/>
                    </a:cubicBezTo>
                    <a:cubicBezTo>
                      <a:pt x="24779" y="11102"/>
                      <a:pt x="24767" y="11102"/>
                      <a:pt x="24742" y="11126"/>
                    </a:cubicBezTo>
                    <a:cubicBezTo>
                      <a:pt x="24724" y="11145"/>
                      <a:pt x="24726" y="11177"/>
                      <a:pt x="24723" y="11177"/>
                    </a:cubicBezTo>
                    <a:cubicBezTo>
                      <a:pt x="24722" y="11177"/>
                      <a:pt x="24720" y="11173"/>
                      <a:pt x="24717" y="11163"/>
                    </a:cubicBezTo>
                    <a:cubicBezTo>
                      <a:pt x="24693" y="11139"/>
                      <a:pt x="24668" y="11114"/>
                      <a:pt x="24668" y="11089"/>
                    </a:cubicBezTo>
                    <a:cubicBezTo>
                      <a:pt x="24659" y="11080"/>
                      <a:pt x="24664" y="11056"/>
                      <a:pt x="24656" y="11056"/>
                    </a:cubicBezTo>
                    <a:cubicBezTo>
                      <a:pt x="24653" y="11056"/>
                      <a:pt x="24649" y="11059"/>
                      <a:pt x="24643" y="11065"/>
                    </a:cubicBezTo>
                    <a:cubicBezTo>
                      <a:pt x="24627" y="11089"/>
                      <a:pt x="24622" y="11102"/>
                      <a:pt x="24617" y="11102"/>
                    </a:cubicBezTo>
                    <a:cubicBezTo>
                      <a:pt x="24614" y="11102"/>
                      <a:pt x="24611" y="11098"/>
                      <a:pt x="24606" y="11089"/>
                    </a:cubicBezTo>
                    <a:cubicBezTo>
                      <a:pt x="24600" y="11071"/>
                      <a:pt x="24597" y="11059"/>
                      <a:pt x="24591" y="11059"/>
                    </a:cubicBezTo>
                    <a:cubicBezTo>
                      <a:pt x="24585" y="11059"/>
                      <a:pt x="24576" y="11071"/>
                      <a:pt x="24557" y="11102"/>
                    </a:cubicBezTo>
                    <a:cubicBezTo>
                      <a:pt x="24520" y="11151"/>
                      <a:pt x="24520" y="11151"/>
                      <a:pt x="24483" y="11176"/>
                    </a:cubicBezTo>
                    <a:cubicBezTo>
                      <a:pt x="24434" y="11213"/>
                      <a:pt x="24372" y="11237"/>
                      <a:pt x="24323" y="11274"/>
                    </a:cubicBezTo>
                    <a:cubicBezTo>
                      <a:pt x="24286" y="11323"/>
                      <a:pt x="24261" y="11373"/>
                      <a:pt x="24249" y="11434"/>
                    </a:cubicBezTo>
                    <a:cubicBezTo>
                      <a:pt x="24224" y="11484"/>
                      <a:pt x="24237" y="11545"/>
                      <a:pt x="24261" y="11595"/>
                    </a:cubicBezTo>
                    <a:cubicBezTo>
                      <a:pt x="24298" y="11631"/>
                      <a:pt x="24335" y="11656"/>
                      <a:pt x="24385" y="11668"/>
                    </a:cubicBezTo>
                    <a:cubicBezTo>
                      <a:pt x="24409" y="11668"/>
                      <a:pt x="24422" y="11644"/>
                      <a:pt x="24459" y="11619"/>
                    </a:cubicBezTo>
                    <a:cubicBezTo>
                      <a:pt x="24520" y="11558"/>
                      <a:pt x="24582" y="11496"/>
                      <a:pt x="24631" y="11434"/>
                    </a:cubicBezTo>
                    <a:cubicBezTo>
                      <a:pt x="24675" y="11391"/>
                      <a:pt x="24766" y="11280"/>
                      <a:pt x="24778" y="11280"/>
                    </a:cubicBezTo>
                    <a:cubicBezTo>
                      <a:pt x="24780" y="11280"/>
                      <a:pt x="24780" y="11282"/>
                      <a:pt x="24779" y="11286"/>
                    </a:cubicBezTo>
                    <a:cubicBezTo>
                      <a:pt x="24767" y="11311"/>
                      <a:pt x="24754" y="11336"/>
                      <a:pt x="24779" y="11348"/>
                    </a:cubicBezTo>
                    <a:cubicBezTo>
                      <a:pt x="24789" y="11348"/>
                      <a:pt x="24807" y="11350"/>
                      <a:pt x="24825" y="11350"/>
                    </a:cubicBezTo>
                    <a:cubicBezTo>
                      <a:pt x="24853" y="11350"/>
                      <a:pt x="24882" y="11346"/>
                      <a:pt x="24890" y="11323"/>
                    </a:cubicBezTo>
                    <a:cubicBezTo>
                      <a:pt x="24914" y="11286"/>
                      <a:pt x="24902" y="11299"/>
                      <a:pt x="24964" y="11274"/>
                    </a:cubicBezTo>
                    <a:cubicBezTo>
                      <a:pt x="25062" y="11250"/>
                      <a:pt x="25161" y="11200"/>
                      <a:pt x="25247" y="11151"/>
                    </a:cubicBezTo>
                    <a:cubicBezTo>
                      <a:pt x="25321" y="11114"/>
                      <a:pt x="25407" y="11114"/>
                      <a:pt x="25432" y="11089"/>
                    </a:cubicBezTo>
                    <a:cubicBezTo>
                      <a:pt x="25457" y="11077"/>
                      <a:pt x="25444" y="11065"/>
                      <a:pt x="25432" y="11040"/>
                    </a:cubicBezTo>
                    <a:cubicBezTo>
                      <a:pt x="25420" y="11028"/>
                      <a:pt x="25395" y="11028"/>
                      <a:pt x="25420" y="11003"/>
                    </a:cubicBezTo>
                    <a:cubicBezTo>
                      <a:pt x="25444" y="10978"/>
                      <a:pt x="25457" y="10966"/>
                      <a:pt x="25420" y="10966"/>
                    </a:cubicBezTo>
                    <a:cubicBezTo>
                      <a:pt x="25403" y="10966"/>
                      <a:pt x="25377" y="10971"/>
                      <a:pt x="25352" y="10971"/>
                    </a:cubicBezTo>
                    <a:cubicBezTo>
                      <a:pt x="25321" y="10971"/>
                      <a:pt x="25291" y="10963"/>
                      <a:pt x="25284" y="10929"/>
                    </a:cubicBezTo>
                    <a:cubicBezTo>
                      <a:pt x="25278" y="10900"/>
                      <a:pt x="25267" y="10890"/>
                      <a:pt x="25253" y="10890"/>
                    </a:cubicBezTo>
                    <a:cubicBezTo>
                      <a:pt x="25237" y="10890"/>
                      <a:pt x="25218" y="10904"/>
                      <a:pt x="25198" y="10917"/>
                    </a:cubicBezTo>
                    <a:cubicBezTo>
                      <a:pt x="25180" y="10935"/>
                      <a:pt x="25155" y="10946"/>
                      <a:pt x="25124" y="10946"/>
                    </a:cubicBezTo>
                    <a:cubicBezTo>
                      <a:pt x="25112" y="10946"/>
                      <a:pt x="25100" y="10945"/>
                      <a:pt x="25087" y="10941"/>
                    </a:cubicBezTo>
                    <a:cubicBezTo>
                      <a:pt x="25050" y="10941"/>
                      <a:pt x="25050" y="10917"/>
                      <a:pt x="24988" y="10905"/>
                    </a:cubicBezTo>
                    <a:cubicBezTo>
                      <a:pt x="24914" y="10892"/>
                      <a:pt x="24804" y="10905"/>
                      <a:pt x="24791" y="10868"/>
                    </a:cubicBezTo>
                    <a:cubicBezTo>
                      <a:pt x="24779" y="10818"/>
                      <a:pt x="24779" y="10818"/>
                      <a:pt x="24791" y="10794"/>
                    </a:cubicBezTo>
                    <a:cubicBezTo>
                      <a:pt x="24804" y="10781"/>
                      <a:pt x="24779" y="10769"/>
                      <a:pt x="24742" y="10757"/>
                    </a:cubicBezTo>
                    <a:cubicBezTo>
                      <a:pt x="24717" y="10757"/>
                      <a:pt x="24643" y="10757"/>
                      <a:pt x="24619" y="10695"/>
                    </a:cubicBezTo>
                    <a:cubicBezTo>
                      <a:pt x="24594" y="10633"/>
                      <a:pt x="24582" y="10572"/>
                      <a:pt x="24569" y="10510"/>
                    </a:cubicBezTo>
                    <a:cubicBezTo>
                      <a:pt x="24569" y="10449"/>
                      <a:pt x="24508" y="10449"/>
                      <a:pt x="24483" y="10449"/>
                    </a:cubicBezTo>
                    <a:cubicBezTo>
                      <a:pt x="24459" y="10449"/>
                      <a:pt x="24409" y="10449"/>
                      <a:pt x="24446" y="10424"/>
                    </a:cubicBezTo>
                    <a:cubicBezTo>
                      <a:pt x="24496" y="10399"/>
                      <a:pt x="24533" y="10350"/>
                      <a:pt x="24545" y="10301"/>
                    </a:cubicBezTo>
                    <a:cubicBezTo>
                      <a:pt x="24569" y="10251"/>
                      <a:pt x="24569" y="10239"/>
                      <a:pt x="24545" y="10215"/>
                    </a:cubicBezTo>
                    <a:cubicBezTo>
                      <a:pt x="24520" y="10178"/>
                      <a:pt x="24520" y="10141"/>
                      <a:pt x="24508" y="10128"/>
                    </a:cubicBezTo>
                    <a:cubicBezTo>
                      <a:pt x="24503" y="10124"/>
                      <a:pt x="24497" y="10121"/>
                      <a:pt x="24490" y="10121"/>
                    </a:cubicBezTo>
                    <a:cubicBezTo>
                      <a:pt x="24478" y="10121"/>
                      <a:pt x="24462" y="10129"/>
                      <a:pt x="24446" y="10153"/>
                    </a:cubicBezTo>
                    <a:cubicBezTo>
                      <a:pt x="24434" y="10190"/>
                      <a:pt x="24446" y="10227"/>
                      <a:pt x="24409" y="10227"/>
                    </a:cubicBezTo>
                    <a:cubicBezTo>
                      <a:pt x="24385" y="10227"/>
                      <a:pt x="24348" y="10227"/>
                      <a:pt x="24335" y="10190"/>
                    </a:cubicBezTo>
                    <a:cubicBezTo>
                      <a:pt x="24335" y="10165"/>
                      <a:pt x="24372" y="10165"/>
                      <a:pt x="24323" y="10141"/>
                    </a:cubicBezTo>
                    <a:cubicBezTo>
                      <a:pt x="24261" y="10116"/>
                      <a:pt x="24224" y="10079"/>
                      <a:pt x="24261" y="10079"/>
                    </a:cubicBezTo>
                    <a:cubicBezTo>
                      <a:pt x="24278" y="10079"/>
                      <a:pt x="24300" y="10074"/>
                      <a:pt x="24320" y="10074"/>
                    </a:cubicBezTo>
                    <a:cubicBezTo>
                      <a:pt x="24330" y="10074"/>
                      <a:pt x="24339" y="10075"/>
                      <a:pt x="24348" y="10079"/>
                    </a:cubicBezTo>
                    <a:cubicBezTo>
                      <a:pt x="24368" y="10089"/>
                      <a:pt x="24396" y="10107"/>
                      <a:pt x="24425" y="10107"/>
                    </a:cubicBezTo>
                    <a:cubicBezTo>
                      <a:pt x="24432" y="10107"/>
                      <a:pt x="24439" y="10106"/>
                      <a:pt x="24446" y="10104"/>
                    </a:cubicBezTo>
                    <a:cubicBezTo>
                      <a:pt x="24483" y="10079"/>
                      <a:pt x="24582" y="10017"/>
                      <a:pt x="24606" y="9993"/>
                    </a:cubicBezTo>
                    <a:cubicBezTo>
                      <a:pt x="24631" y="9980"/>
                      <a:pt x="24705" y="9968"/>
                      <a:pt x="24705" y="9931"/>
                    </a:cubicBezTo>
                    <a:cubicBezTo>
                      <a:pt x="24705" y="9906"/>
                      <a:pt x="24693" y="9882"/>
                      <a:pt x="24680" y="9857"/>
                    </a:cubicBezTo>
                    <a:cubicBezTo>
                      <a:pt x="24656" y="9833"/>
                      <a:pt x="24631" y="9820"/>
                      <a:pt x="24656" y="9820"/>
                    </a:cubicBezTo>
                    <a:cubicBezTo>
                      <a:pt x="24680" y="9808"/>
                      <a:pt x="24730" y="9820"/>
                      <a:pt x="24693" y="9796"/>
                    </a:cubicBezTo>
                    <a:cubicBezTo>
                      <a:pt x="24594" y="9722"/>
                      <a:pt x="24471" y="9685"/>
                      <a:pt x="24335" y="9672"/>
                    </a:cubicBezTo>
                    <a:cubicBezTo>
                      <a:pt x="24151" y="9709"/>
                      <a:pt x="23966" y="9771"/>
                      <a:pt x="23793" y="9870"/>
                    </a:cubicBezTo>
                    <a:cubicBezTo>
                      <a:pt x="23732" y="9919"/>
                      <a:pt x="23547" y="10042"/>
                      <a:pt x="23510" y="10067"/>
                    </a:cubicBezTo>
                    <a:cubicBezTo>
                      <a:pt x="23411" y="10178"/>
                      <a:pt x="23313" y="10301"/>
                      <a:pt x="23226" y="10424"/>
                    </a:cubicBezTo>
                    <a:cubicBezTo>
                      <a:pt x="23189" y="10486"/>
                      <a:pt x="23153" y="10473"/>
                      <a:pt x="23079" y="10510"/>
                    </a:cubicBezTo>
                    <a:cubicBezTo>
                      <a:pt x="23053" y="10523"/>
                      <a:pt x="23038" y="10529"/>
                      <a:pt x="23030" y="10529"/>
                    </a:cubicBezTo>
                    <a:cubicBezTo>
                      <a:pt x="23016" y="10529"/>
                      <a:pt x="23030" y="10510"/>
                      <a:pt x="23054" y="10486"/>
                    </a:cubicBezTo>
                    <a:cubicBezTo>
                      <a:pt x="23165" y="10399"/>
                      <a:pt x="23251" y="10288"/>
                      <a:pt x="23337" y="10165"/>
                    </a:cubicBezTo>
                    <a:cubicBezTo>
                      <a:pt x="23350" y="10116"/>
                      <a:pt x="23399" y="10104"/>
                      <a:pt x="23337" y="10067"/>
                    </a:cubicBezTo>
                    <a:cubicBezTo>
                      <a:pt x="23288" y="10030"/>
                      <a:pt x="23239" y="10005"/>
                      <a:pt x="23202" y="9968"/>
                    </a:cubicBezTo>
                    <a:cubicBezTo>
                      <a:pt x="23198" y="9965"/>
                      <a:pt x="23197" y="9964"/>
                      <a:pt x="23198" y="9964"/>
                    </a:cubicBezTo>
                    <a:cubicBezTo>
                      <a:pt x="23210" y="9964"/>
                      <a:pt x="23381" y="10042"/>
                      <a:pt x="23436" y="10042"/>
                    </a:cubicBezTo>
                    <a:cubicBezTo>
                      <a:pt x="23498" y="10042"/>
                      <a:pt x="23571" y="9906"/>
                      <a:pt x="23608" y="9857"/>
                    </a:cubicBezTo>
                    <a:cubicBezTo>
                      <a:pt x="23658" y="9796"/>
                      <a:pt x="23744" y="9672"/>
                      <a:pt x="23806" y="9660"/>
                    </a:cubicBezTo>
                    <a:cubicBezTo>
                      <a:pt x="23855" y="9635"/>
                      <a:pt x="24015" y="9660"/>
                      <a:pt x="24027" y="9598"/>
                    </a:cubicBezTo>
                    <a:cubicBezTo>
                      <a:pt x="24052" y="9500"/>
                      <a:pt x="24101" y="9426"/>
                      <a:pt x="24151" y="9352"/>
                    </a:cubicBezTo>
                    <a:cubicBezTo>
                      <a:pt x="24200" y="9315"/>
                      <a:pt x="24249" y="9303"/>
                      <a:pt x="24311" y="9290"/>
                    </a:cubicBezTo>
                    <a:cubicBezTo>
                      <a:pt x="24323" y="9286"/>
                      <a:pt x="24422" y="9285"/>
                      <a:pt x="24551" y="9285"/>
                    </a:cubicBezTo>
                    <a:cubicBezTo>
                      <a:pt x="24810" y="9285"/>
                      <a:pt x="25194" y="9290"/>
                      <a:pt x="25259" y="9290"/>
                    </a:cubicBezTo>
                    <a:cubicBezTo>
                      <a:pt x="25336" y="9290"/>
                      <a:pt x="25364" y="9329"/>
                      <a:pt x="25413" y="9329"/>
                    </a:cubicBezTo>
                    <a:cubicBezTo>
                      <a:pt x="25419" y="9329"/>
                      <a:pt x="25425" y="9329"/>
                      <a:pt x="25432" y="9327"/>
                    </a:cubicBezTo>
                    <a:cubicBezTo>
                      <a:pt x="25506" y="9315"/>
                      <a:pt x="25641" y="9290"/>
                      <a:pt x="25715" y="9266"/>
                    </a:cubicBezTo>
                    <a:cubicBezTo>
                      <a:pt x="25802" y="9253"/>
                      <a:pt x="25888" y="9216"/>
                      <a:pt x="25949" y="9155"/>
                    </a:cubicBezTo>
                    <a:cubicBezTo>
                      <a:pt x="26036" y="9069"/>
                      <a:pt x="26085" y="8958"/>
                      <a:pt x="26147" y="8908"/>
                    </a:cubicBezTo>
                    <a:cubicBezTo>
                      <a:pt x="26177" y="8883"/>
                      <a:pt x="26223" y="8879"/>
                      <a:pt x="26275" y="8879"/>
                    </a:cubicBezTo>
                    <a:cubicBezTo>
                      <a:pt x="26304" y="8879"/>
                      <a:pt x="26336" y="8880"/>
                      <a:pt x="26366" y="8880"/>
                    </a:cubicBezTo>
                    <a:cubicBezTo>
                      <a:pt x="26412" y="8880"/>
                      <a:pt x="26457" y="8877"/>
                      <a:pt x="26492" y="8859"/>
                    </a:cubicBezTo>
                    <a:cubicBezTo>
                      <a:pt x="26615" y="8798"/>
                      <a:pt x="26726" y="8711"/>
                      <a:pt x="26800" y="8600"/>
                    </a:cubicBezTo>
                    <a:cubicBezTo>
                      <a:pt x="26824" y="8551"/>
                      <a:pt x="26837" y="8514"/>
                      <a:pt x="26763" y="8490"/>
                    </a:cubicBezTo>
                    <a:cubicBezTo>
                      <a:pt x="26701" y="8465"/>
                      <a:pt x="26602" y="8440"/>
                      <a:pt x="26652" y="8428"/>
                    </a:cubicBezTo>
                    <a:cubicBezTo>
                      <a:pt x="26701" y="8403"/>
                      <a:pt x="26763" y="8440"/>
                      <a:pt x="26763" y="8366"/>
                    </a:cubicBezTo>
                    <a:cubicBezTo>
                      <a:pt x="26750" y="8292"/>
                      <a:pt x="26763" y="8268"/>
                      <a:pt x="26738" y="8255"/>
                    </a:cubicBezTo>
                    <a:cubicBezTo>
                      <a:pt x="26713" y="8243"/>
                      <a:pt x="26726" y="8255"/>
                      <a:pt x="26763" y="8218"/>
                    </a:cubicBezTo>
                    <a:cubicBezTo>
                      <a:pt x="26800" y="8194"/>
                      <a:pt x="26824" y="8181"/>
                      <a:pt x="26763" y="8120"/>
                    </a:cubicBezTo>
                    <a:cubicBezTo>
                      <a:pt x="26689" y="8046"/>
                      <a:pt x="26664" y="8046"/>
                      <a:pt x="26639" y="8021"/>
                    </a:cubicBezTo>
                    <a:cubicBezTo>
                      <a:pt x="26614" y="8004"/>
                      <a:pt x="26606" y="7981"/>
                      <a:pt x="26591" y="7981"/>
                    </a:cubicBezTo>
                    <a:cubicBezTo>
                      <a:pt x="26585" y="7981"/>
                      <a:pt x="26577" y="7985"/>
                      <a:pt x="26566" y="7997"/>
                    </a:cubicBezTo>
                    <a:cubicBezTo>
                      <a:pt x="26541" y="8034"/>
                      <a:pt x="26492" y="8046"/>
                      <a:pt x="26455" y="8046"/>
                    </a:cubicBezTo>
                    <a:cubicBezTo>
                      <a:pt x="26405" y="8046"/>
                      <a:pt x="26442" y="8009"/>
                      <a:pt x="26467" y="7972"/>
                    </a:cubicBezTo>
                    <a:cubicBezTo>
                      <a:pt x="26504" y="7935"/>
                      <a:pt x="26467" y="7910"/>
                      <a:pt x="26442" y="7886"/>
                    </a:cubicBezTo>
                    <a:cubicBezTo>
                      <a:pt x="26405" y="7849"/>
                      <a:pt x="26393" y="7812"/>
                      <a:pt x="26319" y="7812"/>
                    </a:cubicBezTo>
                    <a:cubicBezTo>
                      <a:pt x="26270" y="7812"/>
                      <a:pt x="26208" y="7824"/>
                      <a:pt x="26171" y="7861"/>
                    </a:cubicBezTo>
                    <a:cubicBezTo>
                      <a:pt x="26134" y="7886"/>
                      <a:pt x="26110" y="7873"/>
                      <a:pt x="26085" y="7910"/>
                    </a:cubicBezTo>
                    <a:cubicBezTo>
                      <a:pt x="26048" y="7984"/>
                      <a:pt x="25999" y="8021"/>
                      <a:pt x="25925" y="8046"/>
                    </a:cubicBezTo>
                    <a:cubicBezTo>
                      <a:pt x="25869" y="8057"/>
                      <a:pt x="25813" y="8109"/>
                      <a:pt x="25775" y="8109"/>
                    </a:cubicBezTo>
                    <a:cubicBezTo>
                      <a:pt x="25772" y="8109"/>
                      <a:pt x="25768" y="8109"/>
                      <a:pt x="25765" y="8108"/>
                    </a:cubicBezTo>
                    <a:cubicBezTo>
                      <a:pt x="25728" y="8095"/>
                      <a:pt x="25641" y="7997"/>
                      <a:pt x="25604" y="7972"/>
                    </a:cubicBezTo>
                    <a:cubicBezTo>
                      <a:pt x="25576" y="7958"/>
                      <a:pt x="25572" y="7944"/>
                      <a:pt x="25586" y="7944"/>
                    </a:cubicBezTo>
                    <a:cubicBezTo>
                      <a:pt x="25596" y="7944"/>
                      <a:pt x="25615" y="7951"/>
                      <a:pt x="25641" y="7972"/>
                    </a:cubicBezTo>
                    <a:cubicBezTo>
                      <a:pt x="25687" y="8009"/>
                      <a:pt x="25719" y="8052"/>
                      <a:pt x="25748" y="8052"/>
                    </a:cubicBezTo>
                    <a:cubicBezTo>
                      <a:pt x="25758" y="8052"/>
                      <a:pt x="25767" y="8046"/>
                      <a:pt x="25777" y="8034"/>
                    </a:cubicBezTo>
                    <a:cubicBezTo>
                      <a:pt x="25826" y="7972"/>
                      <a:pt x="25888" y="7923"/>
                      <a:pt x="25949" y="7898"/>
                    </a:cubicBezTo>
                    <a:cubicBezTo>
                      <a:pt x="26011" y="7861"/>
                      <a:pt x="25925" y="7873"/>
                      <a:pt x="25900" y="7861"/>
                    </a:cubicBezTo>
                    <a:cubicBezTo>
                      <a:pt x="25876" y="7849"/>
                      <a:pt x="25925" y="7849"/>
                      <a:pt x="25999" y="7849"/>
                    </a:cubicBezTo>
                    <a:cubicBezTo>
                      <a:pt x="26060" y="7824"/>
                      <a:pt x="26122" y="7800"/>
                      <a:pt x="26184" y="7775"/>
                    </a:cubicBezTo>
                    <a:cubicBezTo>
                      <a:pt x="26270" y="7738"/>
                      <a:pt x="26381" y="7701"/>
                      <a:pt x="26381" y="7676"/>
                    </a:cubicBezTo>
                    <a:cubicBezTo>
                      <a:pt x="26381" y="7664"/>
                      <a:pt x="26344" y="7639"/>
                      <a:pt x="26319" y="7615"/>
                    </a:cubicBezTo>
                    <a:cubicBezTo>
                      <a:pt x="26282" y="7590"/>
                      <a:pt x="26294" y="7553"/>
                      <a:pt x="26282" y="7541"/>
                    </a:cubicBezTo>
                    <a:cubicBezTo>
                      <a:pt x="26278" y="7533"/>
                      <a:pt x="26275" y="7530"/>
                      <a:pt x="26270" y="7530"/>
                    </a:cubicBezTo>
                    <a:cubicBezTo>
                      <a:pt x="26260" y="7530"/>
                      <a:pt x="26246" y="7545"/>
                      <a:pt x="26221" y="7553"/>
                    </a:cubicBezTo>
                    <a:cubicBezTo>
                      <a:pt x="26208" y="7555"/>
                      <a:pt x="26195" y="7556"/>
                      <a:pt x="26183" y="7556"/>
                    </a:cubicBezTo>
                    <a:cubicBezTo>
                      <a:pt x="26122" y="7556"/>
                      <a:pt x="26064" y="7532"/>
                      <a:pt x="26023" y="7491"/>
                    </a:cubicBezTo>
                    <a:cubicBezTo>
                      <a:pt x="26001" y="7463"/>
                      <a:pt x="25994" y="7448"/>
                      <a:pt x="25984" y="7448"/>
                    </a:cubicBezTo>
                    <a:cubicBezTo>
                      <a:pt x="25973" y="7448"/>
                      <a:pt x="25959" y="7469"/>
                      <a:pt x="25913" y="7516"/>
                    </a:cubicBezTo>
                    <a:cubicBezTo>
                      <a:pt x="25859" y="7569"/>
                      <a:pt x="25811" y="7594"/>
                      <a:pt x="25793" y="7594"/>
                    </a:cubicBezTo>
                    <a:cubicBezTo>
                      <a:pt x="25782" y="7594"/>
                      <a:pt x="25783" y="7584"/>
                      <a:pt x="25802" y="7565"/>
                    </a:cubicBezTo>
                    <a:cubicBezTo>
                      <a:pt x="25839" y="7516"/>
                      <a:pt x="25888" y="7479"/>
                      <a:pt x="25851" y="7442"/>
                    </a:cubicBezTo>
                    <a:cubicBezTo>
                      <a:pt x="25847" y="7436"/>
                      <a:pt x="25839" y="7433"/>
                      <a:pt x="25829" y="7433"/>
                    </a:cubicBezTo>
                    <a:cubicBezTo>
                      <a:pt x="25781" y="7433"/>
                      <a:pt x="25684" y="7491"/>
                      <a:pt x="25654" y="7491"/>
                    </a:cubicBezTo>
                    <a:cubicBezTo>
                      <a:pt x="25645" y="7495"/>
                      <a:pt x="25637" y="7496"/>
                      <a:pt x="25631" y="7496"/>
                    </a:cubicBezTo>
                    <a:cubicBezTo>
                      <a:pt x="25614" y="7496"/>
                      <a:pt x="25614" y="7482"/>
                      <a:pt x="25641" y="7455"/>
                    </a:cubicBezTo>
                    <a:cubicBezTo>
                      <a:pt x="25678" y="7405"/>
                      <a:pt x="25691" y="7393"/>
                      <a:pt x="25703" y="7356"/>
                    </a:cubicBezTo>
                    <a:cubicBezTo>
                      <a:pt x="25728" y="7331"/>
                      <a:pt x="25703" y="7233"/>
                      <a:pt x="25666" y="7220"/>
                    </a:cubicBezTo>
                    <a:cubicBezTo>
                      <a:pt x="25629" y="7220"/>
                      <a:pt x="25555" y="7196"/>
                      <a:pt x="25543" y="7146"/>
                    </a:cubicBezTo>
                    <a:cubicBezTo>
                      <a:pt x="25535" y="7114"/>
                      <a:pt x="25510" y="7108"/>
                      <a:pt x="25487" y="7108"/>
                    </a:cubicBezTo>
                    <a:cubicBezTo>
                      <a:pt x="25476" y="7108"/>
                      <a:pt x="25465" y="7110"/>
                      <a:pt x="25457" y="7110"/>
                    </a:cubicBezTo>
                    <a:cubicBezTo>
                      <a:pt x="25407" y="7085"/>
                      <a:pt x="25383" y="7048"/>
                      <a:pt x="25370" y="6999"/>
                    </a:cubicBezTo>
                    <a:cubicBezTo>
                      <a:pt x="25370" y="6990"/>
                      <a:pt x="25368" y="6988"/>
                      <a:pt x="25363" y="6988"/>
                    </a:cubicBezTo>
                    <a:cubicBezTo>
                      <a:pt x="25354" y="6988"/>
                      <a:pt x="25338" y="6999"/>
                      <a:pt x="25321" y="6999"/>
                    </a:cubicBezTo>
                    <a:cubicBezTo>
                      <a:pt x="25296" y="6999"/>
                      <a:pt x="25296" y="6999"/>
                      <a:pt x="25296" y="6962"/>
                    </a:cubicBezTo>
                    <a:cubicBezTo>
                      <a:pt x="25309" y="6912"/>
                      <a:pt x="25272" y="6900"/>
                      <a:pt x="25247" y="6863"/>
                    </a:cubicBezTo>
                    <a:cubicBezTo>
                      <a:pt x="25217" y="6843"/>
                      <a:pt x="25186" y="6780"/>
                      <a:pt x="25197" y="6780"/>
                    </a:cubicBezTo>
                    <a:cubicBezTo>
                      <a:pt x="25200" y="6780"/>
                      <a:pt x="25204" y="6783"/>
                      <a:pt x="25210" y="6789"/>
                    </a:cubicBezTo>
                    <a:cubicBezTo>
                      <a:pt x="25240" y="6819"/>
                      <a:pt x="25270" y="6873"/>
                      <a:pt x="25300" y="6873"/>
                    </a:cubicBezTo>
                    <a:cubicBezTo>
                      <a:pt x="25307" y="6873"/>
                      <a:pt x="25314" y="6870"/>
                      <a:pt x="25321" y="6863"/>
                    </a:cubicBezTo>
                    <a:cubicBezTo>
                      <a:pt x="25358" y="6838"/>
                      <a:pt x="25321" y="6814"/>
                      <a:pt x="25383" y="6801"/>
                    </a:cubicBezTo>
                    <a:cubicBezTo>
                      <a:pt x="25444" y="6789"/>
                      <a:pt x="25481" y="6752"/>
                      <a:pt x="25444" y="6691"/>
                    </a:cubicBezTo>
                    <a:cubicBezTo>
                      <a:pt x="25407" y="6641"/>
                      <a:pt x="25358" y="6592"/>
                      <a:pt x="25296" y="6567"/>
                    </a:cubicBezTo>
                    <a:cubicBezTo>
                      <a:pt x="25247" y="6543"/>
                      <a:pt x="25186" y="6543"/>
                      <a:pt x="25223" y="6530"/>
                    </a:cubicBezTo>
                    <a:cubicBezTo>
                      <a:pt x="25259" y="6518"/>
                      <a:pt x="25321" y="6481"/>
                      <a:pt x="25321" y="6444"/>
                    </a:cubicBezTo>
                    <a:cubicBezTo>
                      <a:pt x="25321" y="6407"/>
                      <a:pt x="25223" y="6370"/>
                      <a:pt x="25198" y="6346"/>
                    </a:cubicBezTo>
                    <a:cubicBezTo>
                      <a:pt x="25186" y="6333"/>
                      <a:pt x="25173" y="6309"/>
                      <a:pt x="25161" y="6284"/>
                    </a:cubicBezTo>
                    <a:cubicBezTo>
                      <a:pt x="25153" y="6276"/>
                      <a:pt x="25144" y="6273"/>
                      <a:pt x="25135" y="6273"/>
                    </a:cubicBezTo>
                    <a:cubicBezTo>
                      <a:pt x="25115" y="6273"/>
                      <a:pt x="25092" y="6288"/>
                      <a:pt x="25075" y="6296"/>
                    </a:cubicBezTo>
                    <a:cubicBezTo>
                      <a:pt x="25058" y="6302"/>
                      <a:pt x="25037" y="6307"/>
                      <a:pt x="25023" y="6307"/>
                    </a:cubicBezTo>
                    <a:cubicBezTo>
                      <a:pt x="25007" y="6307"/>
                      <a:pt x="25004" y="6299"/>
                      <a:pt x="25038" y="6272"/>
                    </a:cubicBezTo>
                    <a:cubicBezTo>
                      <a:pt x="25099" y="6235"/>
                      <a:pt x="25161" y="6222"/>
                      <a:pt x="25124" y="6185"/>
                    </a:cubicBezTo>
                    <a:cubicBezTo>
                      <a:pt x="25106" y="6149"/>
                      <a:pt x="25108" y="6126"/>
                      <a:pt x="25091" y="6126"/>
                    </a:cubicBezTo>
                    <a:cubicBezTo>
                      <a:pt x="25084" y="6126"/>
                      <a:pt x="25076" y="6130"/>
                      <a:pt x="25062" y="6136"/>
                    </a:cubicBezTo>
                    <a:cubicBezTo>
                      <a:pt x="25023" y="6152"/>
                      <a:pt x="24968" y="6173"/>
                      <a:pt x="24944" y="6173"/>
                    </a:cubicBezTo>
                    <a:cubicBezTo>
                      <a:pt x="24930" y="6173"/>
                      <a:pt x="24926" y="6166"/>
                      <a:pt x="24939" y="6148"/>
                    </a:cubicBezTo>
                    <a:cubicBezTo>
                      <a:pt x="24988" y="6111"/>
                      <a:pt x="25038" y="6111"/>
                      <a:pt x="25038" y="6062"/>
                    </a:cubicBezTo>
                    <a:cubicBezTo>
                      <a:pt x="25050" y="6013"/>
                      <a:pt x="25038" y="6013"/>
                      <a:pt x="25013" y="5964"/>
                    </a:cubicBezTo>
                    <a:cubicBezTo>
                      <a:pt x="24992" y="5912"/>
                      <a:pt x="24998" y="5860"/>
                      <a:pt x="24978" y="5860"/>
                    </a:cubicBezTo>
                    <a:cubicBezTo>
                      <a:pt x="24974" y="5860"/>
                      <a:pt x="24969" y="5861"/>
                      <a:pt x="24964" y="5865"/>
                    </a:cubicBezTo>
                    <a:cubicBezTo>
                      <a:pt x="24945" y="5871"/>
                      <a:pt x="24927" y="5874"/>
                      <a:pt x="24914" y="5874"/>
                    </a:cubicBezTo>
                    <a:cubicBezTo>
                      <a:pt x="24902" y="5874"/>
                      <a:pt x="24896" y="5871"/>
                      <a:pt x="24902" y="5865"/>
                    </a:cubicBezTo>
                    <a:cubicBezTo>
                      <a:pt x="24927" y="5840"/>
                      <a:pt x="24865" y="5754"/>
                      <a:pt x="24816" y="5656"/>
                    </a:cubicBezTo>
                    <a:cubicBezTo>
                      <a:pt x="24767" y="5569"/>
                      <a:pt x="24767" y="5545"/>
                      <a:pt x="24742" y="5508"/>
                    </a:cubicBezTo>
                    <a:cubicBezTo>
                      <a:pt x="24717" y="5446"/>
                      <a:pt x="24705" y="5372"/>
                      <a:pt x="24693" y="5311"/>
                    </a:cubicBezTo>
                    <a:cubicBezTo>
                      <a:pt x="24684" y="5298"/>
                      <a:pt x="24678" y="5293"/>
                      <a:pt x="24671" y="5293"/>
                    </a:cubicBezTo>
                    <a:cubicBezTo>
                      <a:pt x="24658" y="5293"/>
                      <a:pt x="24648" y="5315"/>
                      <a:pt x="24631" y="5348"/>
                    </a:cubicBezTo>
                    <a:cubicBezTo>
                      <a:pt x="24606" y="5397"/>
                      <a:pt x="24582" y="5446"/>
                      <a:pt x="24569" y="5483"/>
                    </a:cubicBezTo>
                    <a:cubicBezTo>
                      <a:pt x="24545" y="5508"/>
                      <a:pt x="24545" y="5545"/>
                      <a:pt x="24569" y="5569"/>
                    </a:cubicBezTo>
                    <a:cubicBezTo>
                      <a:pt x="24594" y="5569"/>
                      <a:pt x="24557" y="5582"/>
                      <a:pt x="24520" y="5582"/>
                    </a:cubicBezTo>
                    <a:cubicBezTo>
                      <a:pt x="24483" y="5582"/>
                      <a:pt x="24446" y="5668"/>
                      <a:pt x="24483" y="5693"/>
                    </a:cubicBezTo>
                    <a:cubicBezTo>
                      <a:pt x="24514" y="5703"/>
                      <a:pt x="24561" y="5763"/>
                      <a:pt x="24556" y="5763"/>
                    </a:cubicBezTo>
                    <a:cubicBezTo>
                      <a:pt x="24555" y="5763"/>
                      <a:pt x="24551" y="5761"/>
                      <a:pt x="24545" y="5754"/>
                    </a:cubicBezTo>
                    <a:cubicBezTo>
                      <a:pt x="24528" y="5737"/>
                      <a:pt x="24516" y="5728"/>
                      <a:pt x="24506" y="5728"/>
                    </a:cubicBezTo>
                    <a:cubicBezTo>
                      <a:pt x="24494" y="5728"/>
                      <a:pt x="24484" y="5740"/>
                      <a:pt x="24471" y="5766"/>
                    </a:cubicBezTo>
                    <a:cubicBezTo>
                      <a:pt x="24446" y="5816"/>
                      <a:pt x="24385" y="5828"/>
                      <a:pt x="24434" y="5865"/>
                    </a:cubicBezTo>
                    <a:cubicBezTo>
                      <a:pt x="24483" y="5890"/>
                      <a:pt x="24508" y="5902"/>
                      <a:pt x="24434" y="5927"/>
                    </a:cubicBezTo>
                    <a:cubicBezTo>
                      <a:pt x="24372" y="5939"/>
                      <a:pt x="24323" y="5939"/>
                      <a:pt x="24335" y="6001"/>
                    </a:cubicBezTo>
                    <a:cubicBezTo>
                      <a:pt x="24348" y="6050"/>
                      <a:pt x="24372" y="6124"/>
                      <a:pt x="24335" y="6161"/>
                    </a:cubicBezTo>
                    <a:cubicBezTo>
                      <a:pt x="24326" y="6175"/>
                      <a:pt x="24322" y="6182"/>
                      <a:pt x="24320" y="6182"/>
                    </a:cubicBezTo>
                    <a:cubicBezTo>
                      <a:pt x="24316" y="6182"/>
                      <a:pt x="24318" y="6162"/>
                      <a:pt x="24311" y="6124"/>
                    </a:cubicBezTo>
                    <a:cubicBezTo>
                      <a:pt x="24301" y="6077"/>
                      <a:pt x="24249" y="6037"/>
                      <a:pt x="24214" y="6037"/>
                    </a:cubicBezTo>
                    <a:cubicBezTo>
                      <a:pt x="24203" y="6037"/>
                      <a:pt x="24193" y="6041"/>
                      <a:pt x="24188" y="6050"/>
                    </a:cubicBezTo>
                    <a:cubicBezTo>
                      <a:pt x="24163" y="6075"/>
                      <a:pt x="24126" y="6148"/>
                      <a:pt x="24077" y="6173"/>
                    </a:cubicBezTo>
                    <a:cubicBezTo>
                      <a:pt x="24027" y="6198"/>
                      <a:pt x="23953" y="6235"/>
                      <a:pt x="23953" y="6272"/>
                    </a:cubicBezTo>
                    <a:cubicBezTo>
                      <a:pt x="23953" y="6287"/>
                      <a:pt x="23949" y="6294"/>
                      <a:pt x="23944" y="6294"/>
                    </a:cubicBezTo>
                    <a:cubicBezTo>
                      <a:pt x="23937" y="6294"/>
                      <a:pt x="23929" y="6281"/>
                      <a:pt x="23929" y="6259"/>
                    </a:cubicBezTo>
                    <a:cubicBezTo>
                      <a:pt x="23919" y="6240"/>
                      <a:pt x="23910" y="6199"/>
                      <a:pt x="23894" y="6199"/>
                    </a:cubicBezTo>
                    <a:cubicBezTo>
                      <a:pt x="23890" y="6199"/>
                      <a:pt x="23885" y="6202"/>
                      <a:pt x="23879" y="6210"/>
                    </a:cubicBezTo>
                    <a:cubicBezTo>
                      <a:pt x="23867" y="6222"/>
                      <a:pt x="23855" y="6232"/>
                      <a:pt x="23847" y="6232"/>
                    </a:cubicBezTo>
                    <a:cubicBezTo>
                      <a:pt x="23839" y="6232"/>
                      <a:pt x="23836" y="6222"/>
                      <a:pt x="23843" y="6198"/>
                    </a:cubicBezTo>
                    <a:cubicBezTo>
                      <a:pt x="23862" y="6159"/>
                      <a:pt x="23858" y="6113"/>
                      <a:pt x="23850" y="6113"/>
                    </a:cubicBezTo>
                    <a:cubicBezTo>
                      <a:pt x="23848" y="6113"/>
                      <a:pt x="23845" y="6116"/>
                      <a:pt x="23843" y="6124"/>
                    </a:cubicBezTo>
                    <a:cubicBezTo>
                      <a:pt x="23793" y="6210"/>
                      <a:pt x="23732" y="6284"/>
                      <a:pt x="23658" y="6333"/>
                    </a:cubicBezTo>
                    <a:cubicBezTo>
                      <a:pt x="23608" y="6358"/>
                      <a:pt x="23559" y="6383"/>
                      <a:pt x="23522" y="6420"/>
                    </a:cubicBezTo>
                    <a:cubicBezTo>
                      <a:pt x="23517" y="6424"/>
                      <a:pt x="23514" y="6426"/>
                      <a:pt x="23511" y="6426"/>
                    </a:cubicBezTo>
                    <a:cubicBezTo>
                      <a:pt x="23498" y="6426"/>
                      <a:pt x="23502" y="6390"/>
                      <a:pt x="23522" y="6370"/>
                    </a:cubicBezTo>
                    <a:cubicBezTo>
                      <a:pt x="23596" y="6333"/>
                      <a:pt x="23658" y="6296"/>
                      <a:pt x="23719" y="6247"/>
                    </a:cubicBezTo>
                    <a:cubicBezTo>
                      <a:pt x="23756" y="6210"/>
                      <a:pt x="23818" y="6161"/>
                      <a:pt x="23793" y="6111"/>
                    </a:cubicBezTo>
                    <a:cubicBezTo>
                      <a:pt x="23769" y="6062"/>
                      <a:pt x="23744" y="5951"/>
                      <a:pt x="23707" y="5951"/>
                    </a:cubicBezTo>
                    <a:cubicBezTo>
                      <a:pt x="23621" y="5951"/>
                      <a:pt x="23547" y="5964"/>
                      <a:pt x="23473" y="5976"/>
                    </a:cubicBezTo>
                    <a:cubicBezTo>
                      <a:pt x="23461" y="6001"/>
                      <a:pt x="23473" y="6038"/>
                      <a:pt x="23436" y="6038"/>
                    </a:cubicBezTo>
                    <a:cubicBezTo>
                      <a:pt x="23399" y="6038"/>
                      <a:pt x="23362" y="6038"/>
                      <a:pt x="23325" y="6013"/>
                    </a:cubicBezTo>
                    <a:cubicBezTo>
                      <a:pt x="23288" y="6001"/>
                      <a:pt x="23300" y="6001"/>
                      <a:pt x="23337" y="5976"/>
                    </a:cubicBezTo>
                    <a:cubicBezTo>
                      <a:pt x="23374" y="5964"/>
                      <a:pt x="23387" y="5939"/>
                      <a:pt x="23399" y="5902"/>
                    </a:cubicBezTo>
                    <a:cubicBezTo>
                      <a:pt x="23403" y="5890"/>
                      <a:pt x="23408" y="5886"/>
                      <a:pt x="23414" y="5886"/>
                    </a:cubicBezTo>
                    <a:cubicBezTo>
                      <a:pt x="23427" y="5886"/>
                      <a:pt x="23444" y="5906"/>
                      <a:pt x="23461" y="5914"/>
                    </a:cubicBezTo>
                    <a:cubicBezTo>
                      <a:pt x="23469" y="5932"/>
                      <a:pt x="23478" y="5955"/>
                      <a:pt x="23482" y="5955"/>
                    </a:cubicBezTo>
                    <a:cubicBezTo>
                      <a:pt x="23484" y="5955"/>
                      <a:pt x="23485" y="5950"/>
                      <a:pt x="23485" y="5939"/>
                    </a:cubicBezTo>
                    <a:cubicBezTo>
                      <a:pt x="23485" y="5902"/>
                      <a:pt x="23485" y="5877"/>
                      <a:pt x="23510" y="5853"/>
                    </a:cubicBezTo>
                    <a:cubicBezTo>
                      <a:pt x="23534" y="5828"/>
                      <a:pt x="23547" y="5766"/>
                      <a:pt x="23510" y="5754"/>
                    </a:cubicBezTo>
                    <a:cubicBezTo>
                      <a:pt x="23473" y="5742"/>
                      <a:pt x="23424" y="5754"/>
                      <a:pt x="23436" y="5717"/>
                    </a:cubicBezTo>
                    <a:cubicBezTo>
                      <a:pt x="23461" y="5668"/>
                      <a:pt x="23461" y="5606"/>
                      <a:pt x="23448" y="5557"/>
                    </a:cubicBezTo>
                    <a:cubicBezTo>
                      <a:pt x="23424" y="5520"/>
                      <a:pt x="23424" y="5508"/>
                      <a:pt x="23374" y="5495"/>
                    </a:cubicBezTo>
                    <a:cubicBezTo>
                      <a:pt x="23337" y="5483"/>
                      <a:pt x="23374" y="5495"/>
                      <a:pt x="23399" y="5471"/>
                    </a:cubicBezTo>
                    <a:cubicBezTo>
                      <a:pt x="23424" y="5446"/>
                      <a:pt x="23473" y="5434"/>
                      <a:pt x="23448" y="5397"/>
                    </a:cubicBezTo>
                    <a:cubicBezTo>
                      <a:pt x="23424" y="5372"/>
                      <a:pt x="23387" y="5323"/>
                      <a:pt x="23387" y="5298"/>
                    </a:cubicBezTo>
                    <a:cubicBezTo>
                      <a:pt x="23411" y="5261"/>
                      <a:pt x="23436" y="5224"/>
                      <a:pt x="23461" y="5187"/>
                    </a:cubicBezTo>
                    <a:cubicBezTo>
                      <a:pt x="23498" y="5163"/>
                      <a:pt x="23498" y="5113"/>
                      <a:pt x="23461" y="5076"/>
                    </a:cubicBezTo>
                    <a:cubicBezTo>
                      <a:pt x="23459" y="5075"/>
                      <a:pt x="23458" y="5075"/>
                      <a:pt x="23456" y="5075"/>
                    </a:cubicBezTo>
                    <a:cubicBezTo>
                      <a:pt x="23439" y="5075"/>
                      <a:pt x="23396" y="5126"/>
                      <a:pt x="23362" y="5126"/>
                    </a:cubicBezTo>
                    <a:cubicBezTo>
                      <a:pt x="23337" y="5126"/>
                      <a:pt x="23350" y="5089"/>
                      <a:pt x="23300" y="5076"/>
                    </a:cubicBezTo>
                    <a:cubicBezTo>
                      <a:pt x="23251" y="5064"/>
                      <a:pt x="23042" y="5040"/>
                      <a:pt x="22992" y="4978"/>
                    </a:cubicBezTo>
                    <a:cubicBezTo>
                      <a:pt x="22943" y="4916"/>
                      <a:pt x="22980" y="4879"/>
                      <a:pt x="22931" y="4842"/>
                    </a:cubicBezTo>
                    <a:cubicBezTo>
                      <a:pt x="22881" y="4805"/>
                      <a:pt x="22869" y="4818"/>
                      <a:pt x="22832" y="4793"/>
                    </a:cubicBezTo>
                    <a:cubicBezTo>
                      <a:pt x="22795" y="4768"/>
                      <a:pt x="22808" y="4719"/>
                      <a:pt x="22795" y="4707"/>
                    </a:cubicBezTo>
                    <a:cubicBezTo>
                      <a:pt x="22793" y="4705"/>
                      <a:pt x="22792" y="4704"/>
                      <a:pt x="22790" y="4704"/>
                    </a:cubicBezTo>
                    <a:cubicBezTo>
                      <a:pt x="22779" y="4704"/>
                      <a:pt x="22765" y="4731"/>
                      <a:pt x="22734" y="4731"/>
                    </a:cubicBezTo>
                    <a:cubicBezTo>
                      <a:pt x="22717" y="4731"/>
                      <a:pt x="22708" y="4733"/>
                      <a:pt x="22703" y="4733"/>
                    </a:cubicBezTo>
                    <a:cubicBezTo>
                      <a:pt x="22693" y="4733"/>
                      <a:pt x="22701" y="4727"/>
                      <a:pt x="22709" y="4695"/>
                    </a:cubicBezTo>
                    <a:cubicBezTo>
                      <a:pt x="22734" y="4670"/>
                      <a:pt x="22721" y="4621"/>
                      <a:pt x="22684" y="4608"/>
                    </a:cubicBezTo>
                    <a:cubicBezTo>
                      <a:pt x="22635" y="4571"/>
                      <a:pt x="22635" y="4571"/>
                      <a:pt x="22586" y="4547"/>
                    </a:cubicBezTo>
                    <a:cubicBezTo>
                      <a:pt x="22556" y="4517"/>
                      <a:pt x="22558" y="4463"/>
                      <a:pt x="22508" y="4463"/>
                    </a:cubicBezTo>
                    <a:cubicBezTo>
                      <a:pt x="22496" y="4463"/>
                      <a:pt x="22481" y="4466"/>
                      <a:pt x="22463" y="4473"/>
                    </a:cubicBezTo>
                    <a:cubicBezTo>
                      <a:pt x="22382" y="4507"/>
                      <a:pt x="22323" y="4585"/>
                      <a:pt x="22255" y="4585"/>
                    </a:cubicBezTo>
                    <a:cubicBezTo>
                      <a:pt x="22250" y="4585"/>
                      <a:pt x="22246" y="4584"/>
                      <a:pt x="22241" y="4584"/>
                    </a:cubicBezTo>
                    <a:cubicBezTo>
                      <a:pt x="22186" y="4573"/>
                      <a:pt x="22151" y="4532"/>
                      <a:pt x="22100" y="4532"/>
                    </a:cubicBezTo>
                    <a:cubicBezTo>
                      <a:pt x="22094" y="4532"/>
                      <a:pt x="22087" y="4533"/>
                      <a:pt x="22081" y="4534"/>
                    </a:cubicBezTo>
                    <a:cubicBezTo>
                      <a:pt x="22035" y="4543"/>
                      <a:pt x="22023" y="4573"/>
                      <a:pt x="22000" y="4573"/>
                    </a:cubicBezTo>
                    <a:cubicBezTo>
                      <a:pt x="21992" y="4573"/>
                      <a:pt x="21983" y="4569"/>
                      <a:pt x="21970" y="4559"/>
                    </a:cubicBezTo>
                    <a:cubicBezTo>
                      <a:pt x="21920" y="4522"/>
                      <a:pt x="21896" y="4485"/>
                      <a:pt x="21809" y="4460"/>
                    </a:cubicBezTo>
                    <a:cubicBezTo>
                      <a:pt x="21750" y="4443"/>
                      <a:pt x="21702" y="4415"/>
                      <a:pt x="21646" y="4415"/>
                    </a:cubicBezTo>
                    <a:cubicBezTo>
                      <a:pt x="21621" y="4415"/>
                      <a:pt x="21594" y="4420"/>
                      <a:pt x="21563" y="4436"/>
                    </a:cubicBezTo>
                    <a:cubicBezTo>
                      <a:pt x="21477" y="4473"/>
                      <a:pt x="21366" y="4497"/>
                      <a:pt x="21428" y="4633"/>
                    </a:cubicBezTo>
                    <a:cubicBezTo>
                      <a:pt x="21477" y="4768"/>
                      <a:pt x="21551" y="4768"/>
                      <a:pt x="21514" y="4855"/>
                    </a:cubicBezTo>
                    <a:cubicBezTo>
                      <a:pt x="21489" y="4916"/>
                      <a:pt x="21477" y="4978"/>
                      <a:pt x="21477" y="5052"/>
                    </a:cubicBezTo>
                    <a:cubicBezTo>
                      <a:pt x="21464" y="5113"/>
                      <a:pt x="21415" y="5076"/>
                      <a:pt x="21440" y="5126"/>
                    </a:cubicBezTo>
                    <a:cubicBezTo>
                      <a:pt x="21452" y="5175"/>
                      <a:pt x="21489" y="5187"/>
                      <a:pt x="21501" y="5249"/>
                    </a:cubicBezTo>
                    <a:cubicBezTo>
                      <a:pt x="21526" y="5311"/>
                      <a:pt x="21501" y="5311"/>
                      <a:pt x="21526" y="5348"/>
                    </a:cubicBezTo>
                    <a:cubicBezTo>
                      <a:pt x="21538" y="5385"/>
                      <a:pt x="21563" y="5434"/>
                      <a:pt x="21563" y="5471"/>
                    </a:cubicBezTo>
                    <a:cubicBezTo>
                      <a:pt x="21563" y="5495"/>
                      <a:pt x="21551" y="5643"/>
                      <a:pt x="21526" y="5643"/>
                    </a:cubicBezTo>
                    <a:cubicBezTo>
                      <a:pt x="21520" y="5643"/>
                      <a:pt x="21512" y="5635"/>
                      <a:pt x="21504" y="5635"/>
                    </a:cubicBezTo>
                    <a:cubicBezTo>
                      <a:pt x="21494" y="5635"/>
                      <a:pt x="21483" y="5646"/>
                      <a:pt x="21477" y="5693"/>
                    </a:cubicBezTo>
                    <a:cubicBezTo>
                      <a:pt x="21464" y="5766"/>
                      <a:pt x="21428" y="5840"/>
                      <a:pt x="21378" y="5902"/>
                    </a:cubicBezTo>
                    <a:cubicBezTo>
                      <a:pt x="21317" y="5964"/>
                      <a:pt x="21280" y="6050"/>
                      <a:pt x="21317" y="6075"/>
                    </a:cubicBezTo>
                    <a:cubicBezTo>
                      <a:pt x="21366" y="6111"/>
                      <a:pt x="21773" y="6383"/>
                      <a:pt x="21773" y="6604"/>
                    </a:cubicBezTo>
                    <a:cubicBezTo>
                      <a:pt x="21773" y="6814"/>
                      <a:pt x="21883" y="7048"/>
                      <a:pt x="21612" y="7257"/>
                    </a:cubicBezTo>
                    <a:cubicBezTo>
                      <a:pt x="21477" y="7393"/>
                      <a:pt x="21304" y="7504"/>
                      <a:pt x="21132" y="7590"/>
                    </a:cubicBezTo>
                    <a:cubicBezTo>
                      <a:pt x="21058" y="7602"/>
                      <a:pt x="21033" y="7701"/>
                      <a:pt x="21119" y="7836"/>
                    </a:cubicBezTo>
                    <a:cubicBezTo>
                      <a:pt x="21206" y="7960"/>
                      <a:pt x="21169" y="7997"/>
                      <a:pt x="21156" y="8034"/>
                    </a:cubicBezTo>
                    <a:cubicBezTo>
                      <a:pt x="21156" y="8071"/>
                      <a:pt x="21193" y="8095"/>
                      <a:pt x="21193" y="8120"/>
                    </a:cubicBezTo>
                    <a:cubicBezTo>
                      <a:pt x="21181" y="8194"/>
                      <a:pt x="21193" y="8280"/>
                      <a:pt x="21218" y="8342"/>
                    </a:cubicBezTo>
                    <a:cubicBezTo>
                      <a:pt x="21280" y="8477"/>
                      <a:pt x="21292" y="8613"/>
                      <a:pt x="21255" y="8650"/>
                    </a:cubicBezTo>
                    <a:cubicBezTo>
                      <a:pt x="21218" y="8687"/>
                      <a:pt x="21169" y="8724"/>
                      <a:pt x="21206" y="8761"/>
                    </a:cubicBezTo>
                    <a:cubicBezTo>
                      <a:pt x="21243" y="8798"/>
                      <a:pt x="21230" y="8884"/>
                      <a:pt x="21218" y="8921"/>
                    </a:cubicBezTo>
                    <a:cubicBezTo>
                      <a:pt x="21218" y="8940"/>
                      <a:pt x="21216" y="8948"/>
                      <a:pt x="21213" y="8948"/>
                    </a:cubicBezTo>
                    <a:cubicBezTo>
                      <a:pt x="21207" y="8948"/>
                      <a:pt x="21196" y="8927"/>
                      <a:pt x="21181" y="8896"/>
                    </a:cubicBezTo>
                    <a:cubicBezTo>
                      <a:pt x="21156" y="8859"/>
                      <a:pt x="21132" y="8835"/>
                      <a:pt x="21095" y="8835"/>
                    </a:cubicBezTo>
                    <a:cubicBezTo>
                      <a:pt x="21058" y="8835"/>
                      <a:pt x="21021" y="8921"/>
                      <a:pt x="21033" y="8970"/>
                    </a:cubicBezTo>
                    <a:cubicBezTo>
                      <a:pt x="21044" y="9024"/>
                      <a:pt x="21113" y="9137"/>
                      <a:pt x="21103" y="9137"/>
                    </a:cubicBezTo>
                    <a:cubicBezTo>
                      <a:pt x="21102" y="9137"/>
                      <a:pt x="21099" y="9135"/>
                      <a:pt x="21095" y="9130"/>
                    </a:cubicBezTo>
                    <a:cubicBezTo>
                      <a:pt x="21046" y="9081"/>
                      <a:pt x="20898" y="8908"/>
                      <a:pt x="20848" y="8908"/>
                    </a:cubicBezTo>
                    <a:cubicBezTo>
                      <a:pt x="20807" y="8919"/>
                      <a:pt x="20697" y="9006"/>
                      <a:pt x="20691" y="9006"/>
                    </a:cubicBezTo>
                    <a:cubicBezTo>
                      <a:pt x="20690" y="9006"/>
                      <a:pt x="20692" y="9003"/>
                      <a:pt x="20701" y="8995"/>
                    </a:cubicBezTo>
                    <a:cubicBezTo>
                      <a:pt x="20750" y="8945"/>
                      <a:pt x="20824" y="8847"/>
                      <a:pt x="20774" y="8773"/>
                    </a:cubicBezTo>
                    <a:cubicBezTo>
                      <a:pt x="20725" y="8687"/>
                      <a:pt x="20651" y="8625"/>
                      <a:pt x="20565" y="8588"/>
                    </a:cubicBezTo>
                    <a:cubicBezTo>
                      <a:pt x="20491" y="8576"/>
                      <a:pt x="20491" y="8576"/>
                      <a:pt x="20528" y="8539"/>
                    </a:cubicBezTo>
                    <a:cubicBezTo>
                      <a:pt x="20553" y="8502"/>
                      <a:pt x="20479" y="8440"/>
                      <a:pt x="20429" y="8366"/>
                    </a:cubicBezTo>
                    <a:cubicBezTo>
                      <a:pt x="20393" y="8305"/>
                      <a:pt x="20393" y="8218"/>
                      <a:pt x="20417" y="8145"/>
                    </a:cubicBezTo>
                    <a:cubicBezTo>
                      <a:pt x="20429" y="8083"/>
                      <a:pt x="20429" y="8009"/>
                      <a:pt x="20405" y="7935"/>
                    </a:cubicBezTo>
                    <a:cubicBezTo>
                      <a:pt x="20380" y="7898"/>
                      <a:pt x="20306" y="7824"/>
                      <a:pt x="20343" y="7775"/>
                    </a:cubicBezTo>
                    <a:cubicBezTo>
                      <a:pt x="20393" y="7713"/>
                      <a:pt x="20405" y="7639"/>
                      <a:pt x="20393" y="7565"/>
                    </a:cubicBezTo>
                    <a:cubicBezTo>
                      <a:pt x="20380" y="7504"/>
                      <a:pt x="20319" y="7455"/>
                      <a:pt x="20245" y="7455"/>
                    </a:cubicBezTo>
                    <a:cubicBezTo>
                      <a:pt x="20084" y="7418"/>
                      <a:pt x="19924" y="7418"/>
                      <a:pt x="19764" y="7418"/>
                    </a:cubicBezTo>
                    <a:cubicBezTo>
                      <a:pt x="19736" y="7445"/>
                      <a:pt x="19674" y="7522"/>
                      <a:pt x="19660" y="7522"/>
                    </a:cubicBezTo>
                    <a:cubicBezTo>
                      <a:pt x="19656" y="7522"/>
                      <a:pt x="19656" y="7513"/>
                      <a:pt x="19666" y="7491"/>
                    </a:cubicBezTo>
                    <a:cubicBezTo>
                      <a:pt x="19690" y="7405"/>
                      <a:pt x="19666" y="7393"/>
                      <a:pt x="19592" y="7331"/>
                    </a:cubicBezTo>
                    <a:cubicBezTo>
                      <a:pt x="19456" y="7257"/>
                      <a:pt x="19308" y="7183"/>
                      <a:pt x="19160" y="7122"/>
                    </a:cubicBezTo>
                    <a:cubicBezTo>
                      <a:pt x="19099" y="7085"/>
                      <a:pt x="19099" y="7048"/>
                      <a:pt x="19074" y="7011"/>
                    </a:cubicBezTo>
                    <a:cubicBezTo>
                      <a:pt x="19037" y="6962"/>
                      <a:pt x="18976" y="6925"/>
                      <a:pt x="18914" y="6875"/>
                    </a:cubicBezTo>
                    <a:cubicBezTo>
                      <a:pt x="18877" y="6838"/>
                      <a:pt x="18840" y="6814"/>
                      <a:pt x="18791" y="6789"/>
                    </a:cubicBezTo>
                    <a:cubicBezTo>
                      <a:pt x="18717" y="6765"/>
                      <a:pt x="18643" y="6752"/>
                      <a:pt x="18581" y="6740"/>
                    </a:cubicBezTo>
                    <a:cubicBezTo>
                      <a:pt x="18532" y="6715"/>
                      <a:pt x="18458" y="6641"/>
                      <a:pt x="18372" y="6641"/>
                    </a:cubicBezTo>
                    <a:cubicBezTo>
                      <a:pt x="18286" y="6654"/>
                      <a:pt x="18212" y="6678"/>
                      <a:pt x="18125" y="6703"/>
                    </a:cubicBezTo>
                    <a:cubicBezTo>
                      <a:pt x="18072" y="6712"/>
                      <a:pt x="17948" y="6746"/>
                      <a:pt x="17906" y="6746"/>
                    </a:cubicBezTo>
                    <a:cubicBezTo>
                      <a:pt x="17890" y="6746"/>
                      <a:pt x="17886" y="6741"/>
                      <a:pt x="17904" y="6728"/>
                    </a:cubicBezTo>
                    <a:cubicBezTo>
                      <a:pt x="17953" y="6678"/>
                      <a:pt x="18015" y="6666"/>
                      <a:pt x="17978" y="6567"/>
                    </a:cubicBezTo>
                    <a:cubicBezTo>
                      <a:pt x="17953" y="6469"/>
                      <a:pt x="17830" y="6148"/>
                      <a:pt x="17793" y="6111"/>
                    </a:cubicBezTo>
                    <a:cubicBezTo>
                      <a:pt x="17768" y="6062"/>
                      <a:pt x="17657" y="6025"/>
                      <a:pt x="17608" y="6025"/>
                    </a:cubicBezTo>
                    <a:cubicBezTo>
                      <a:pt x="17559" y="6025"/>
                      <a:pt x="17435" y="6025"/>
                      <a:pt x="17411" y="5964"/>
                    </a:cubicBezTo>
                    <a:cubicBezTo>
                      <a:pt x="17398" y="5914"/>
                      <a:pt x="17423" y="5902"/>
                      <a:pt x="17435" y="5865"/>
                    </a:cubicBezTo>
                    <a:cubicBezTo>
                      <a:pt x="17423" y="5705"/>
                      <a:pt x="17435" y="5545"/>
                      <a:pt x="17460" y="5385"/>
                    </a:cubicBezTo>
                    <a:cubicBezTo>
                      <a:pt x="17509" y="5224"/>
                      <a:pt x="17633" y="5003"/>
                      <a:pt x="17645" y="4929"/>
                    </a:cubicBezTo>
                    <a:cubicBezTo>
                      <a:pt x="17657" y="4867"/>
                      <a:pt x="17670" y="4855"/>
                      <a:pt x="17731" y="4830"/>
                    </a:cubicBezTo>
                    <a:cubicBezTo>
                      <a:pt x="17780" y="4818"/>
                      <a:pt x="17793" y="4818"/>
                      <a:pt x="17780" y="4768"/>
                    </a:cubicBezTo>
                    <a:cubicBezTo>
                      <a:pt x="17756" y="4731"/>
                      <a:pt x="17793" y="4633"/>
                      <a:pt x="17867" y="4621"/>
                    </a:cubicBezTo>
                    <a:cubicBezTo>
                      <a:pt x="17928" y="4608"/>
                      <a:pt x="17941" y="4584"/>
                      <a:pt x="17891" y="4571"/>
                    </a:cubicBezTo>
                    <a:cubicBezTo>
                      <a:pt x="17842" y="4559"/>
                      <a:pt x="17854" y="4534"/>
                      <a:pt x="17904" y="4534"/>
                    </a:cubicBezTo>
                    <a:cubicBezTo>
                      <a:pt x="17953" y="4522"/>
                      <a:pt x="17891" y="4485"/>
                      <a:pt x="17953" y="4460"/>
                    </a:cubicBezTo>
                    <a:cubicBezTo>
                      <a:pt x="17965" y="4456"/>
                      <a:pt x="17974" y="4454"/>
                      <a:pt x="17981" y="4454"/>
                    </a:cubicBezTo>
                    <a:cubicBezTo>
                      <a:pt x="18012" y="4454"/>
                      <a:pt x="18009" y="4487"/>
                      <a:pt x="18039" y="4497"/>
                    </a:cubicBezTo>
                    <a:cubicBezTo>
                      <a:pt x="18064" y="4497"/>
                      <a:pt x="18138" y="4362"/>
                      <a:pt x="18101" y="4362"/>
                    </a:cubicBezTo>
                    <a:cubicBezTo>
                      <a:pt x="18064" y="4350"/>
                      <a:pt x="17978" y="4337"/>
                      <a:pt x="18002" y="4313"/>
                    </a:cubicBezTo>
                    <a:cubicBezTo>
                      <a:pt x="18031" y="4291"/>
                      <a:pt x="18064" y="4278"/>
                      <a:pt x="18096" y="4278"/>
                    </a:cubicBezTo>
                    <a:cubicBezTo>
                      <a:pt x="18119" y="4278"/>
                      <a:pt x="18142" y="4285"/>
                      <a:pt x="18162" y="4300"/>
                    </a:cubicBezTo>
                    <a:cubicBezTo>
                      <a:pt x="18214" y="4331"/>
                      <a:pt x="18257" y="4380"/>
                      <a:pt x="18277" y="4380"/>
                    </a:cubicBezTo>
                    <a:cubicBezTo>
                      <a:pt x="18281" y="4380"/>
                      <a:pt x="18284" y="4378"/>
                      <a:pt x="18286" y="4374"/>
                    </a:cubicBezTo>
                    <a:cubicBezTo>
                      <a:pt x="18298" y="4350"/>
                      <a:pt x="18310" y="4276"/>
                      <a:pt x="18347" y="4276"/>
                    </a:cubicBezTo>
                    <a:cubicBezTo>
                      <a:pt x="18421" y="4251"/>
                      <a:pt x="18433" y="4165"/>
                      <a:pt x="18384" y="4115"/>
                    </a:cubicBezTo>
                    <a:cubicBezTo>
                      <a:pt x="18335" y="4066"/>
                      <a:pt x="18261" y="4017"/>
                      <a:pt x="18187" y="3992"/>
                    </a:cubicBezTo>
                    <a:cubicBezTo>
                      <a:pt x="18165" y="3989"/>
                      <a:pt x="18144" y="3987"/>
                      <a:pt x="18122" y="3987"/>
                    </a:cubicBezTo>
                    <a:cubicBezTo>
                      <a:pt x="18070" y="3987"/>
                      <a:pt x="18017" y="3996"/>
                      <a:pt x="17965" y="4005"/>
                    </a:cubicBezTo>
                    <a:cubicBezTo>
                      <a:pt x="17961" y="4005"/>
                      <a:pt x="17956" y="4006"/>
                      <a:pt x="17953" y="4006"/>
                    </a:cubicBezTo>
                    <a:cubicBezTo>
                      <a:pt x="17911" y="4006"/>
                      <a:pt x="17956" y="3941"/>
                      <a:pt x="17990" y="3918"/>
                    </a:cubicBezTo>
                    <a:cubicBezTo>
                      <a:pt x="18015" y="3894"/>
                      <a:pt x="17854" y="3844"/>
                      <a:pt x="17830" y="3844"/>
                    </a:cubicBezTo>
                    <a:cubicBezTo>
                      <a:pt x="17805" y="3844"/>
                      <a:pt x="17780" y="3857"/>
                      <a:pt x="17743" y="3857"/>
                    </a:cubicBezTo>
                    <a:cubicBezTo>
                      <a:pt x="17719" y="3857"/>
                      <a:pt x="17682" y="3820"/>
                      <a:pt x="17645" y="3807"/>
                    </a:cubicBezTo>
                    <a:cubicBezTo>
                      <a:pt x="17596" y="3807"/>
                      <a:pt x="17645" y="3770"/>
                      <a:pt x="17670" y="3770"/>
                    </a:cubicBezTo>
                    <a:cubicBezTo>
                      <a:pt x="17706" y="3770"/>
                      <a:pt x="17694" y="3770"/>
                      <a:pt x="17731" y="3746"/>
                    </a:cubicBezTo>
                    <a:cubicBezTo>
                      <a:pt x="17741" y="3736"/>
                      <a:pt x="17752" y="3732"/>
                      <a:pt x="17761" y="3732"/>
                    </a:cubicBezTo>
                    <a:cubicBezTo>
                      <a:pt x="17777" y="3732"/>
                      <a:pt x="17788" y="3743"/>
                      <a:pt x="17780" y="3758"/>
                    </a:cubicBezTo>
                    <a:cubicBezTo>
                      <a:pt x="17768" y="3795"/>
                      <a:pt x="17805" y="3807"/>
                      <a:pt x="17842" y="3807"/>
                    </a:cubicBezTo>
                    <a:cubicBezTo>
                      <a:pt x="17859" y="3804"/>
                      <a:pt x="17874" y="3803"/>
                      <a:pt x="17889" y="3803"/>
                    </a:cubicBezTo>
                    <a:cubicBezTo>
                      <a:pt x="17930" y="3803"/>
                      <a:pt x="17966" y="3814"/>
                      <a:pt x="18002" y="3832"/>
                    </a:cubicBezTo>
                    <a:cubicBezTo>
                      <a:pt x="18051" y="3857"/>
                      <a:pt x="18088" y="3869"/>
                      <a:pt x="18138" y="3894"/>
                    </a:cubicBezTo>
                    <a:cubicBezTo>
                      <a:pt x="18175" y="3894"/>
                      <a:pt x="18125" y="3918"/>
                      <a:pt x="18162" y="3931"/>
                    </a:cubicBezTo>
                    <a:cubicBezTo>
                      <a:pt x="18182" y="3931"/>
                      <a:pt x="18186" y="3915"/>
                      <a:pt x="18212" y="3915"/>
                    </a:cubicBezTo>
                    <a:cubicBezTo>
                      <a:pt x="18219" y="3915"/>
                      <a:pt x="18226" y="3916"/>
                      <a:pt x="18236" y="3918"/>
                    </a:cubicBezTo>
                    <a:cubicBezTo>
                      <a:pt x="18282" y="3930"/>
                      <a:pt x="18350" y="4006"/>
                      <a:pt x="18389" y="4006"/>
                    </a:cubicBezTo>
                    <a:cubicBezTo>
                      <a:pt x="18391" y="4006"/>
                      <a:pt x="18394" y="4005"/>
                      <a:pt x="18396" y="4005"/>
                    </a:cubicBezTo>
                    <a:cubicBezTo>
                      <a:pt x="18421" y="3980"/>
                      <a:pt x="18372" y="3955"/>
                      <a:pt x="18446" y="3955"/>
                    </a:cubicBezTo>
                    <a:cubicBezTo>
                      <a:pt x="18456" y="3953"/>
                      <a:pt x="18466" y="3953"/>
                      <a:pt x="18477" y="3953"/>
                    </a:cubicBezTo>
                    <a:cubicBezTo>
                      <a:pt x="18504" y="3953"/>
                      <a:pt x="18532" y="3957"/>
                      <a:pt x="18552" y="3957"/>
                    </a:cubicBezTo>
                    <a:cubicBezTo>
                      <a:pt x="18573" y="3957"/>
                      <a:pt x="18587" y="3952"/>
                      <a:pt x="18581" y="3931"/>
                    </a:cubicBezTo>
                    <a:cubicBezTo>
                      <a:pt x="18569" y="3881"/>
                      <a:pt x="18532" y="3869"/>
                      <a:pt x="18557" y="3820"/>
                    </a:cubicBezTo>
                    <a:cubicBezTo>
                      <a:pt x="18577" y="3779"/>
                      <a:pt x="18615" y="3712"/>
                      <a:pt x="18620" y="3712"/>
                    </a:cubicBezTo>
                    <a:lnTo>
                      <a:pt x="18620" y="3712"/>
                    </a:lnTo>
                    <a:cubicBezTo>
                      <a:pt x="18621" y="3712"/>
                      <a:pt x="18620" y="3715"/>
                      <a:pt x="18618" y="3721"/>
                    </a:cubicBezTo>
                    <a:cubicBezTo>
                      <a:pt x="18608" y="3752"/>
                      <a:pt x="18737" y="3801"/>
                      <a:pt x="18822" y="3801"/>
                    </a:cubicBezTo>
                    <a:cubicBezTo>
                      <a:pt x="18838" y="3801"/>
                      <a:pt x="18853" y="3799"/>
                      <a:pt x="18865" y="3795"/>
                    </a:cubicBezTo>
                    <a:cubicBezTo>
                      <a:pt x="18939" y="3770"/>
                      <a:pt x="19037" y="3721"/>
                      <a:pt x="19049" y="3647"/>
                    </a:cubicBezTo>
                    <a:cubicBezTo>
                      <a:pt x="19062" y="3573"/>
                      <a:pt x="19222" y="3462"/>
                      <a:pt x="19234" y="3401"/>
                    </a:cubicBezTo>
                    <a:cubicBezTo>
                      <a:pt x="19259" y="3339"/>
                      <a:pt x="19247" y="3278"/>
                      <a:pt x="19197" y="3228"/>
                    </a:cubicBezTo>
                    <a:cubicBezTo>
                      <a:pt x="19185" y="3216"/>
                      <a:pt x="19166" y="3212"/>
                      <a:pt x="19141" y="3212"/>
                    </a:cubicBezTo>
                    <a:cubicBezTo>
                      <a:pt x="19092" y="3212"/>
                      <a:pt x="19021" y="3228"/>
                      <a:pt x="18939" y="3228"/>
                    </a:cubicBezTo>
                    <a:cubicBezTo>
                      <a:pt x="18815" y="3216"/>
                      <a:pt x="18705" y="3142"/>
                      <a:pt x="18631" y="3056"/>
                    </a:cubicBezTo>
                    <a:cubicBezTo>
                      <a:pt x="18594" y="3007"/>
                      <a:pt x="18544" y="2970"/>
                      <a:pt x="18495" y="2957"/>
                    </a:cubicBezTo>
                    <a:cubicBezTo>
                      <a:pt x="18452" y="2945"/>
                      <a:pt x="18378" y="2945"/>
                      <a:pt x="18321" y="2945"/>
                    </a:cubicBezTo>
                    <a:cubicBezTo>
                      <a:pt x="18264" y="2945"/>
                      <a:pt x="18224" y="2945"/>
                      <a:pt x="18249" y="2933"/>
                    </a:cubicBezTo>
                    <a:cubicBezTo>
                      <a:pt x="18265" y="2920"/>
                      <a:pt x="18292" y="2916"/>
                      <a:pt x="18324" y="2916"/>
                    </a:cubicBezTo>
                    <a:cubicBezTo>
                      <a:pt x="18388" y="2916"/>
                      <a:pt x="18470" y="2933"/>
                      <a:pt x="18520" y="2933"/>
                    </a:cubicBezTo>
                    <a:cubicBezTo>
                      <a:pt x="18581" y="2933"/>
                      <a:pt x="18532" y="2908"/>
                      <a:pt x="18594" y="2908"/>
                    </a:cubicBezTo>
                    <a:cubicBezTo>
                      <a:pt x="18626" y="2908"/>
                      <a:pt x="18642" y="2903"/>
                      <a:pt x="18655" y="2903"/>
                    </a:cubicBezTo>
                    <a:cubicBezTo>
                      <a:pt x="18671" y="2903"/>
                      <a:pt x="18683" y="2911"/>
                      <a:pt x="18717" y="2945"/>
                    </a:cubicBezTo>
                    <a:cubicBezTo>
                      <a:pt x="18815" y="3019"/>
                      <a:pt x="18914" y="3093"/>
                      <a:pt x="19025" y="3154"/>
                    </a:cubicBezTo>
                    <a:cubicBezTo>
                      <a:pt x="19057" y="3162"/>
                      <a:pt x="19103" y="3196"/>
                      <a:pt x="19156" y="3196"/>
                    </a:cubicBezTo>
                    <a:cubicBezTo>
                      <a:pt x="19185" y="3196"/>
                      <a:pt x="19216" y="3185"/>
                      <a:pt x="19247" y="3154"/>
                    </a:cubicBezTo>
                    <a:cubicBezTo>
                      <a:pt x="19321" y="3093"/>
                      <a:pt x="19382" y="3019"/>
                      <a:pt x="19431" y="2933"/>
                    </a:cubicBezTo>
                    <a:cubicBezTo>
                      <a:pt x="19444" y="2896"/>
                      <a:pt x="19518" y="2846"/>
                      <a:pt x="19493" y="2822"/>
                    </a:cubicBezTo>
                    <a:cubicBezTo>
                      <a:pt x="19481" y="2797"/>
                      <a:pt x="19370" y="2785"/>
                      <a:pt x="19345" y="2735"/>
                    </a:cubicBezTo>
                    <a:cubicBezTo>
                      <a:pt x="19333" y="2686"/>
                      <a:pt x="19358" y="2637"/>
                      <a:pt x="19407" y="2637"/>
                    </a:cubicBezTo>
                    <a:cubicBezTo>
                      <a:pt x="19424" y="2635"/>
                      <a:pt x="19441" y="2634"/>
                      <a:pt x="19459" y="2634"/>
                    </a:cubicBezTo>
                    <a:cubicBezTo>
                      <a:pt x="19543" y="2634"/>
                      <a:pt x="19633" y="2658"/>
                      <a:pt x="19715" y="2698"/>
                    </a:cubicBezTo>
                    <a:cubicBezTo>
                      <a:pt x="19758" y="2734"/>
                      <a:pt x="19784" y="2754"/>
                      <a:pt x="19811" y="2754"/>
                    </a:cubicBezTo>
                    <a:cubicBezTo>
                      <a:pt x="19830" y="2754"/>
                      <a:pt x="19849" y="2744"/>
                      <a:pt x="19875" y="2723"/>
                    </a:cubicBezTo>
                    <a:cubicBezTo>
                      <a:pt x="19912" y="2705"/>
                      <a:pt x="19918" y="2699"/>
                      <a:pt x="19918" y="2698"/>
                    </a:cubicBezTo>
                    <a:lnTo>
                      <a:pt x="19918" y="2698"/>
                    </a:lnTo>
                    <a:cubicBezTo>
                      <a:pt x="19918" y="2699"/>
                      <a:pt x="19912" y="2705"/>
                      <a:pt x="19924" y="2711"/>
                    </a:cubicBezTo>
                    <a:cubicBezTo>
                      <a:pt x="19930" y="2722"/>
                      <a:pt x="19948" y="2728"/>
                      <a:pt x="19965" y="2728"/>
                    </a:cubicBezTo>
                    <a:cubicBezTo>
                      <a:pt x="19986" y="2728"/>
                      <a:pt x="20005" y="2719"/>
                      <a:pt x="19998" y="2698"/>
                    </a:cubicBezTo>
                    <a:cubicBezTo>
                      <a:pt x="19998" y="2649"/>
                      <a:pt x="19998" y="2625"/>
                      <a:pt x="19924" y="2563"/>
                    </a:cubicBezTo>
                    <a:cubicBezTo>
                      <a:pt x="19863" y="2526"/>
                      <a:pt x="19801" y="2489"/>
                      <a:pt x="19715" y="2477"/>
                    </a:cubicBezTo>
                    <a:cubicBezTo>
                      <a:pt x="19690" y="2477"/>
                      <a:pt x="19764" y="2440"/>
                      <a:pt x="19789" y="2427"/>
                    </a:cubicBezTo>
                    <a:cubicBezTo>
                      <a:pt x="19791" y="2426"/>
                      <a:pt x="19795" y="2425"/>
                      <a:pt x="19799" y="2425"/>
                    </a:cubicBezTo>
                    <a:cubicBezTo>
                      <a:pt x="19831" y="2425"/>
                      <a:pt x="19904" y="2468"/>
                      <a:pt x="19937" y="2501"/>
                    </a:cubicBezTo>
                    <a:cubicBezTo>
                      <a:pt x="19974" y="2538"/>
                      <a:pt x="20023" y="2501"/>
                      <a:pt x="20023" y="2551"/>
                    </a:cubicBezTo>
                    <a:cubicBezTo>
                      <a:pt x="20023" y="2612"/>
                      <a:pt x="20060" y="2637"/>
                      <a:pt x="20109" y="2674"/>
                    </a:cubicBezTo>
                    <a:cubicBezTo>
                      <a:pt x="20158" y="2703"/>
                      <a:pt x="20221" y="2763"/>
                      <a:pt x="20228" y="2763"/>
                    </a:cubicBezTo>
                    <a:cubicBezTo>
                      <a:pt x="20230" y="2763"/>
                      <a:pt x="20228" y="2758"/>
                      <a:pt x="20220" y="2748"/>
                    </a:cubicBezTo>
                    <a:cubicBezTo>
                      <a:pt x="20195" y="2686"/>
                      <a:pt x="20171" y="2711"/>
                      <a:pt x="20245" y="2649"/>
                    </a:cubicBezTo>
                    <a:cubicBezTo>
                      <a:pt x="20306" y="2588"/>
                      <a:pt x="20429" y="2526"/>
                      <a:pt x="20466" y="2464"/>
                    </a:cubicBezTo>
                    <a:cubicBezTo>
                      <a:pt x="20491" y="2403"/>
                      <a:pt x="20540" y="2378"/>
                      <a:pt x="20590" y="2317"/>
                    </a:cubicBezTo>
                    <a:cubicBezTo>
                      <a:pt x="20627" y="2243"/>
                      <a:pt x="20614" y="2144"/>
                      <a:pt x="20577" y="2119"/>
                    </a:cubicBezTo>
                    <a:cubicBezTo>
                      <a:pt x="20503" y="2082"/>
                      <a:pt x="20454" y="2021"/>
                      <a:pt x="20417" y="1947"/>
                    </a:cubicBezTo>
                    <a:cubicBezTo>
                      <a:pt x="20417" y="1873"/>
                      <a:pt x="20393" y="1824"/>
                      <a:pt x="20343" y="1774"/>
                    </a:cubicBezTo>
                    <a:cubicBezTo>
                      <a:pt x="20306" y="1713"/>
                      <a:pt x="20282" y="1700"/>
                      <a:pt x="20331" y="1700"/>
                    </a:cubicBezTo>
                    <a:cubicBezTo>
                      <a:pt x="20393" y="1700"/>
                      <a:pt x="20614" y="1676"/>
                      <a:pt x="20614" y="1627"/>
                    </a:cubicBezTo>
                    <a:cubicBezTo>
                      <a:pt x="20627" y="1577"/>
                      <a:pt x="20651" y="1577"/>
                      <a:pt x="20553" y="1540"/>
                    </a:cubicBezTo>
                    <a:cubicBezTo>
                      <a:pt x="20466" y="1503"/>
                      <a:pt x="20454" y="1503"/>
                      <a:pt x="20528" y="1454"/>
                    </a:cubicBezTo>
                    <a:cubicBezTo>
                      <a:pt x="20590" y="1405"/>
                      <a:pt x="20651" y="1405"/>
                      <a:pt x="20602" y="1380"/>
                    </a:cubicBezTo>
                    <a:cubicBezTo>
                      <a:pt x="20553" y="1355"/>
                      <a:pt x="20491" y="1343"/>
                      <a:pt x="20442" y="1343"/>
                    </a:cubicBezTo>
                    <a:cubicBezTo>
                      <a:pt x="20368" y="1343"/>
                      <a:pt x="20356" y="1245"/>
                      <a:pt x="20282" y="1220"/>
                    </a:cubicBezTo>
                    <a:cubicBezTo>
                      <a:pt x="20208" y="1208"/>
                      <a:pt x="20134" y="1183"/>
                      <a:pt x="20208" y="1158"/>
                    </a:cubicBezTo>
                    <a:cubicBezTo>
                      <a:pt x="20282" y="1134"/>
                      <a:pt x="20405" y="1121"/>
                      <a:pt x="20282" y="1121"/>
                    </a:cubicBezTo>
                    <a:cubicBezTo>
                      <a:pt x="20171" y="1121"/>
                      <a:pt x="20060" y="1097"/>
                      <a:pt x="19961" y="1072"/>
                    </a:cubicBezTo>
                    <a:cubicBezTo>
                      <a:pt x="19918" y="1058"/>
                      <a:pt x="19870" y="1052"/>
                      <a:pt x="19824" y="1052"/>
                    </a:cubicBezTo>
                    <a:cubicBezTo>
                      <a:pt x="19791" y="1052"/>
                      <a:pt x="19758" y="1055"/>
                      <a:pt x="19727" y="1060"/>
                    </a:cubicBezTo>
                    <a:cubicBezTo>
                      <a:pt x="19703" y="1060"/>
                      <a:pt x="19678" y="1023"/>
                      <a:pt x="19641" y="1023"/>
                    </a:cubicBezTo>
                    <a:cubicBezTo>
                      <a:pt x="19592" y="1035"/>
                      <a:pt x="19653" y="1023"/>
                      <a:pt x="19666" y="1084"/>
                    </a:cubicBezTo>
                    <a:cubicBezTo>
                      <a:pt x="19666" y="1134"/>
                      <a:pt x="19616" y="1195"/>
                      <a:pt x="19629" y="1257"/>
                    </a:cubicBezTo>
                    <a:cubicBezTo>
                      <a:pt x="19641" y="1306"/>
                      <a:pt x="19690" y="1306"/>
                      <a:pt x="19764" y="1380"/>
                    </a:cubicBezTo>
                    <a:cubicBezTo>
                      <a:pt x="19850" y="1454"/>
                      <a:pt x="19863" y="1454"/>
                      <a:pt x="19826" y="1466"/>
                    </a:cubicBezTo>
                    <a:cubicBezTo>
                      <a:pt x="19776" y="1466"/>
                      <a:pt x="19690" y="1503"/>
                      <a:pt x="19727" y="1503"/>
                    </a:cubicBezTo>
                    <a:cubicBezTo>
                      <a:pt x="19764" y="1516"/>
                      <a:pt x="19850" y="1553"/>
                      <a:pt x="19764" y="1565"/>
                    </a:cubicBezTo>
                    <a:cubicBezTo>
                      <a:pt x="19678" y="1565"/>
                      <a:pt x="19641" y="1565"/>
                      <a:pt x="19604" y="1663"/>
                    </a:cubicBezTo>
                    <a:cubicBezTo>
                      <a:pt x="19592" y="1774"/>
                      <a:pt x="19555" y="1885"/>
                      <a:pt x="19505" y="1996"/>
                    </a:cubicBezTo>
                    <a:cubicBezTo>
                      <a:pt x="19456" y="2045"/>
                      <a:pt x="19431" y="2119"/>
                      <a:pt x="19419" y="2193"/>
                    </a:cubicBezTo>
                    <a:cubicBezTo>
                      <a:pt x="19419" y="2255"/>
                      <a:pt x="19407" y="2206"/>
                      <a:pt x="19333" y="2255"/>
                    </a:cubicBezTo>
                    <a:cubicBezTo>
                      <a:pt x="19268" y="2298"/>
                      <a:pt x="19241" y="2370"/>
                      <a:pt x="19219" y="2370"/>
                    </a:cubicBezTo>
                    <a:cubicBezTo>
                      <a:pt x="19216" y="2370"/>
                      <a:pt x="19213" y="2369"/>
                      <a:pt x="19210" y="2366"/>
                    </a:cubicBezTo>
                    <a:cubicBezTo>
                      <a:pt x="19185" y="2341"/>
                      <a:pt x="19185" y="2267"/>
                      <a:pt x="19136" y="2193"/>
                    </a:cubicBezTo>
                    <a:cubicBezTo>
                      <a:pt x="19074" y="2119"/>
                      <a:pt x="18963" y="2058"/>
                      <a:pt x="18963" y="1972"/>
                    </a:cubicBezTo>
                    <a:cubicBezTo>
                      <a:pt x="18963" y="1885"/>
                      <a:pt x="18976" y="1774"/>
                      <a:pt x="19013" y="1774"/>
                    </a:cubicBezTo>
                    <a:cubicBezTo>
                      <a:pt x="19031" y="1774"/>
                      <a:pt x="19059" y="1784"/>
                      <a:pt x="19079" y="1784"/>
                    </a:cubicBezTo>
                    <a:cubicBezTo>
                      <a:pt x="19099" y="1784"/>
                      <a:pt x="19111" y="1774"/>
                      <a:pt x="19099" y="1737"/>
                    </a:cubicBezTo>
                    <a:cubicBezTo>
                      <a:pt x="19086" y="1663"/>
                      <a:pt x="19086" y="1614"/>
                      <a:pt x="19062" y="1565"/>
                    </a:cubicBezTo>
                    <a:cubicBezTo>
                      <a:pt x="19000" y="1479"/>
                      <a:pt x="18914" y="1392"/>
                      <a:pt x="18815" y="1331"/>
                    </a:cubicBezTo>
                    <a:cubicBezTo>
                      <a:pt x="18807" y="1329"/>
                      <a:pt x="18800" y="1328"/>
                      <a:pt x="18792" y="1328"/>
                    </a:cubicBezTo>
                    <a:cubicBezTo>
                      <a:pt x="18741" y="1328"/>
                      <a:pt x="18700" y="1363"/>
                      <a:pt x="18668" y="1417"/>
                    </a:cubicBezTo>
                    <a:cubicBezTo>
                      <a:pt x="18631" y="1466"/>
                      <a:pt x="18655" y="1663"/>
                      <a:pt x="18618" y="1688"/>
                    </a:cubicBezTo>
                    <a:cubicBezTo>
                      <a:pt x="18608" y="1704"/>
                      <a:pt x="18580" y="1710"/>
                      <a:pt x="18551" y="1710"/>
                    </a:cubicBezTo>
                    <a:cubicBezTo>
                      <a:pt x="18510" y="1710"/>
                      <a:pt x="18465" y="1697"/>
                      <a:pt x="18458" y="1676"/>
                    </a:cubicBezTo>
                    <a:cubicBezTo>
                      <a:pt x="18446" y="1577"/>
                      <a:pt x="18421" y="1479"/>
                      <a:pt x="18384" y="1392"/>
                    </a:cubicBezTo>
                    <a:cubicBezTo>
                      <a:pt x="18347" y="1355"/>
                      <a:pt x="18286" y="1318"/>
                      <a:pt x="18323" y="1306"/>
                    </a:cubicBezTo>
                    <a:cubicBezTo>
                      <a:pt x="18335" y="1300"/>
                      <a:pt x="18347" y="1297"/>
                      <a:pt x="18360" y="1297"/>
                    </a:cubicBezTo>
                    <a:cubicBezTo>
                      <a:pt x="18372" y="1297"/>
                      <a:pt x="18384" y="1300"/>
                      <a:pt x="18396" y="1306"/>
                    </a:cubicBezTo>
                    <a:cubicBezTo>
                      <a:pt x="18416" y="1306"/>
                      <a:pt x="18428" y="1338"/>
                      <a:pt x="18451" y="1338"/>
                    </a:cubicBezTo>
                    <a:cubicBezTo>
                      <a:pt x="18457" y="1338"/>
                      <a:pt x="18463" y="1336"/>
                      <a:pt x="18470" y="1331"/>
                    </a:cubicBezTo>
                    <a:cubicBezTo>
                      <a:pt x="18495" y="1306"/>
                      <a:pt x="18532" y="1306"/>
                      <a:pt x="18495" y="1269"/>
                    </a:cubicBezTo>
                    <a:cubicBezTo>
                      <a:pt x="18463" y="1226"/>
                      <a:pt x="18477" y="1193"/>
                      <a:pt x="18457" y="1193"/>
                    </a:cubicBezTo>
                    <a:cubicBezTo>
                      <a:pt x="18454" y="1193"/>
                      <a:pt x="18451" y="1194"/>
                      <a:pt x="18446" y="1195"/>
                    </a:cubicBezTo>
                    <a:cubicBezTo>
                      <a:pt x="18416" y="1195"/>
                      <a:pt x="18402" y="1243"/>
                      <a:pt x="18379" y="1243"/>
                    </a:cubicBezTo>
                    <a:cubicBezTo>
                      <a:pt x="18373" y="1243"/>
                      <a:pt x="18367" y="1240"/>
                      <a:pt x="18360" y="1232"/>
                    </a:cubicBezTo>
                    <a:cubicBezTo>
                      <a:pt x="18337" y="1199"/>
                      <a:pt x="18296" y="1156"/>
                      <a:pt x="18261" y="1156"/>
                    </a:cubicBezTo>
                    <a:cubicBezTo>
                      <a:pt x="18257" y="1156"/>
                      <a:pt x="18253" y="1157"/>
                      <a:pt x="18249" y="1158"/>
                    </a:cubicBezTo>
                    <a:cubicBezTo>
                      <a:pt x="18223" y="1167"/>
                      <a:pt x="18204" y="1187"/>
                      <a:pt x="18178" y="1187"/>
                    </a:cubicBezTo>
                    <a:cubicBezTo>
                      <a:pt x="18166" y="1187"/>
                      <a:pt x="18153" y="1182"/>
                      <a:pt x="18138" y="1171"/>
                    </a:cubicBezTo>
                    <a:cubicBezTo>
                      <a:pt x="18088" y="1134"/>
                      <a:pt x="18064" y="1109"/>
                      <a:pt x="18027" y="1109"/>
                    </a:cubicBezTo>
                    <a:cubicBezTo>
                      <a:pt x="18025" y="1110"/>
                      <a:pt x="18023" y="1110"/>
                      <a:pt x="18022" y="1110"/>
                    </a:cubicBezTo>
                    <a:cubicBezTo>
                      <a:pt x="17997" y="1110"/>
                      <a:pt x="18063" y="1010"/>
                      <a:pt x="18051" y="998"/>
                    </a:cubicBezTo>
                    <a:cubicBezTo>
                      <a:pt x="18027" y="998"/>
                      <a:pt x="18064" y="998"/>
                      <a:pt x="18088" y="986"/>
                    </a:cubicBezTo>
                    <a:cubicBezTo>
                      <a:pt x="18113" y="961"/>
                      <a:pt x="18088" y="924"/>
                      <a:pt x="18113" y="900"/>
                    </a:cubicBezTo>
                    <a:cubicBezTo>
                      <a:pt x="18122" y="890"/>
                      <a:pt x="18133" y="888"/>
                      <a:pt x="18144" y="888"/>
                    </a:cubicBezTo>
                    <a:cubicBezTo>
                      <a:pt x="18155" y="888"/>
                      <a:pt x="18167" y="891"/>
                      <a:pt x="18175" y="891"/>
                    </a:cubicBezTo>
                    <a:cubicBezTo>
                      <a:pt x="18180" y="891"/>
                      <a:pt x="18184" y="890"/>
                      <a:pt x="18187" y="887"/>
                    </a:cubicBezTo>
                    <a:cubicBezTo>
                      <a:pt x="18212" y="863"/>
                      <a:pt x="18138" y="838"/>
                      <a:pt x="18113" y="801"/>
                    </a:cubicBezTo>
                    <a:cubicBezTo>
                      <a:pt x="18101" y="752"/>
                      <a:pt x="18088" y="715"/>
                      <a:pt x="18076" y="665"/>
                    </a:cubicBezTo>
                    <a:cubicBezTo>
                      <a:pt x="18064" y="641"/>
                      <a:pt x="18039" y="641"/>
                      <a:pt x="18002" y="616"/>
                    </a:cubicBezTo>
                    <a:cubicBezTo>
                      <a:pt x="17965" y="592"/>
                      <a:pt x="17953" y="542"/>
                      <a:pt x="17916" y="542"/>
                    </a:cubicBezTo>
                    <a:cubicBezTo>
                      <a:pt x="17879" y="542"/>
                      <a:pt x="17904" y="407"/>
                      <a:pt x="17879" y="345"/>
                    </a:cubicBezTo>
                    <a:cubicBezTo>
                      <a:pt x="17854" y="296"/>
                      <a:pt x="17817" y="247"/>
                      <a:pt x="17780" y="210"/>
                    </a:cubicBezTo>
                    <a:cubicBezTo>
                      <a:pt x="17743" y="160"/>
                      <a:pt x="17756" y="99"/>
                      <a:pt x="17670" y="86"/>
                    </a:cubicBezTo>
                    <a:cubicBezTo>
                      <a:pt x="17583" y="62"/>
                      <a:pt x="17509" y="86"/>
                      <a:pt x="17497" y="49"/>
                    </a:cubicBezTo>
                    <a:cubicBezTo>
                      <a:pt x="17485" y="12"/>
                      <a:pt x="17497" y="0"/>
                      <a:pt x="174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3071475" y="4890625"/>
                <a:ext cx="37600" cy="17125"/>
              </a:xfrm>
              <a:custGeom>
                <a:rect b="b" l="l" r="r" t="t"/>
                <a:pathLst>
                  <a:path extrusionOk="0" h="685" w="1504">
                    <a:moveTo>
                      <a:pt x="371" y="0"/>
                    </a:moveTo>
                    <a:cubicBezTo>
                      <a:pt x="333" y="0"/>
                      <a:pt x="299" y="21"/>
                      <a:pt x="283" y="52"/>
                    </a:cubicBezTo>
                    <a:cubicBezTo>
                      <a:pt x="271" y="76"/>
                      <a:pt x="283" y="113"/>
                      <a:pt x="333" y="138"/>
                    </a:cubicBezTo>
                    <a:cubicBezTo>
                      <a:pt x="382" y="163"/>
                      <a:pt x="382" y="212"/>
                      <a:pt x="407" y="261"/>
                    </a:cubicBezTo>
                    <a:cubicBezTo>
                      <a:pt x="419" y="298"/>
                      <a:pt x="481" y="372"/>
                      <a:pt x="493" y="409"/>
                    </a:cubicBezTo>
                    <a:cubicBezTo>
                      <a:pt x="505" y="446"/>
                      <a:pt x="456" y="495"/>
                      <a:pt x="407" y="495"/>
                    </a:cubicBezTo>
                    <a:cubicBezTo>
                      <a:pt x="397" y="498"/>
                      <a:pt x="386" y="499"/>
                      <a:pt x="375" y="499"/>
                    </a:cubicBezTo>
                    <a:cubicBezTo>
                      <a:pt x="328" y="499"/>
                      <a:pt x="276" y="481"/>
                      <a:pt x="296" y="471"/>
                    </a:cubicBezTo>
                    <a:cubicBezTo>
                      <a:pt x="320" y="471"/>
                      <a:pt x="308" y="409"/>
                      <a:pt x="246" y="409"/>
                    </a:cubicBezTo>
                    <a:cubicBezTo>
                      <a:pt x="197" y="409"/>
                      <a:pt x="160" y="446"/>
                      <a:pt x="86" y="446"/>
                    </a:cubicBezTo>
                    <a:cubicBezTo>
                      <a:pt x="0" y="446"/>
                      <a:pt x="49" y="520"/>
                      <a:pt x="49" y="520"/>
                    </a:cubicBezTo>
                    <a:cubicBezTo>
                      <a:pt x="49" y="520"/>
                      <a:pt x="101" y="563"/>
                      <a:pt x="139" y="563"/>
                    </a:cubicBezTo>
                    <a:cubicBezTo>
                      <a:pt x="147" y="563"/>
                      <a:pt x="154" y="561"/>
                      <a:pt x="160" y="557"/>
                    </a:cubicBezTo>
                    <a:cubicBezTo>
                      <a:pt x="166" y="553"/>
                      <a:pt x="177" y="552"/>
                      <a:pt x="194" y="552"/>
                    </a:cubicBezTo>
                    <a:cubicBezTo>
                      <a:pt x="257" y="552"/>
                      <a:pt x="391" y="574"/>
                      <a:pt x="502" y="574"/>
                    </a:cubicBezTo>
                    <a:cubicBezTo>
                      <a:pt x="551" y="574"/>
                      <a:pt x="596" y="570"/>
                      <a:pt x="628" y="557"/>
                    </a:cubicBezTo>
                    <a:lnTo>
                      <a:pt x="653" y="557"/>
                    </a:lnTo>
                    <a:cubicBezTo>
                      <a:pt x="678" y="569"/>
                      <a:pt x="678" y="655"/>
                      <a:pt x="715" y="680"/>
                    </a:cubicBezTo>
                    <a:cubicBezTo>
                      <a:pt x="718" y="683"/>
                      <a:pt x="721" y="685"/>
                      <a:pt x="725" y="685"/>
                    </a:cubicBezTo>
                    <a:cubicBezTo>
                      <a:pt x="749" y="685"/>
                      <a:pt x="778" y="619"/>
                      <a:pt x="789" y="545"/>
                    </a:cubicBezTo>
                    <a:cubicBezTo>
                      <a:pt x="798" y="489"/>
                      <a:pt x="890" y="482"/>
                      <a:pt x="951" y="482"/>
                    </a:cubicBezTo>
                    <a:cubicBezTo>
                      <a:pt x="972" y="482"/>
                      <a:pt x="989" y="483"/>
                      <a:pt x="998" y="483"/>
                    </a:cubicBezTo>
                    <a:cubicBezTo>
                      <a:pt x="1047" y="483"/>
                      <a:pt x="1097" y="508"/>
                      <a:pt x="1158" y="520"/>
                    </a:cubicBezTo>
                    <a:cubicBezTo>
                      <a:pt x="1195" y="520"/>
                      <a:pt x="1228" y="507"/>
                      <a:pt x="1261" y="507"/>
                    </a:cubicBezTo>
                    <a:cubicBezTo>
                      <a:pt x="1283" y="507"/>
                      <a:pt x="1306" y="512"/>
                      <a:pt x="1331" y="532"/>
                    </a:cubicBezTo>
                    <a:cubicBezTo>
                      <a:pt x="1348" y="546"/>
                      <a:pt x="1360" y="552"/>
                      <a:pt x="1369" y="552"/>
                    </a:cubicBezTo>
                    <a:cubicBezTo>
                      <a:pt x="1391" y="552"/>
                      <a:pt x="1398" y="515"/>
                      <a:pt x="1442" y="471"/>
                    </a:cubicBezTo>
                    <a:cubicBezTo>
                      <a:pt x="1503" y="409"/>
                      <a:pt x="1392" y="360"/>
                      <a:pt x="1306" y="347"/>
                    </a:cubicBezTo>
                    <a:cubicBezTo>
                      <a:pt x="1208" y="323"/>
                      <a:pt x="1121" y="212"/>
                      <a:pt x="1035" y="138"/>
                    </a:cubicBezTo>
                    <a:cubicBezTo>
                      <a:pt x="961" y="76"/>
                      <a:pt x="863" y="27"/>
                      <a:pt x="764" y="27"/>
                    </a:cubicBezTo>
                    <a:cubicBezTo>
                      <a:pt x="721" y="27"/>
                      <a:pt x="690" y="24"/>
                      <a:pt x="673" y="24"/>
                    </a:cubicBezTo>
                    <a:cubicBezTo>
                      <a:pt x="656" y="24"/>
                      <a:pt x="653" y="27"/>
                      <a:pt x="665" y="39"/>
                    </a:cubicBezTo>
                    <a:cubicBezTo>
                      <a:pt x="690" y="64"/>
                      <a:pt x="715" y="89"/>
                      <a:pt x="678" y="113"/>
                    </a:cubicBezTo>
                    <a:lnTo>
                      <a:pt x="628" y="113"/>
                    </a:lnTo>
                    <a:cubicBezTo>
                      <a:pt x="567" y="89"/>
                      <a:pt x="493" y="64"/>
                      <a:pt x="444" y="27"/>
                    </a:cubicBezTo>
                    <a:cubicBezTo>
                      <a:pt x="420" y="8"/>
                      <a:pt x="395"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4240150" y="5092650"/>
                <a:ext cx="23000" cy="13675"/>
              </a:xfrm>
              <a:custGeom>
                <a:rect b="b" l="l" r="r" t="t"/>
                <a:pathLst>
                  <a:path extrusionOk="0" h="547" w="920">
                    <a:moveTo>
                      <a:pt x="808" y="1"/>
                    </a:moveTo>
                    <a:cubicBezTo>
                      <a:pt x="796" y="1"/>
                      <a:pt x="786" y="2"/>
                      <a:pt x="777" y="4"/>
                    </a:cubicBezTo>
                    <a:cubicBezTo>
                      <a:pt x="690" y="17"/>
                      <a:pt x="616" y="17"/>
                      <a:pt x="542" y="17"/>
                    </a:cubicBezTo>
                    <a:cubicBezTo>
                      <a:pt x="469" y="29"/>
                      <a:pt x="407" y="66"/>
                      <a:pt x="370" y="127"/>
                    </a:cubicBezTo>
                    <a:lnTo>
                      <a:pt x="345" y="152"/>
                    </a:lnTo>
                    <a:cubicBezTo>
                      <a:pt x="308" y="177"/>
                      <a:pt x="271" y="201"/>
                      <a:pt x="234" y="226"/>
                    </a:cubicBezTo>
                    <a:cubicBezTo>
                      <a:pt x="197" y="263"/>
                      <a:pt x="50" y="325"/>
                      <a:pt x="37" y="374"/>
                    </a:cubicBezTo>
                    <a:cubicBezTo>
                      <a:pt x="13" y="411"/>
                      <a:pt x="0" y="546"/>
                      <a:pt x="37" y="546"/>
                    </a:cubicBezTo>
                    <a:cubicBezTo>
                      <a:pt x="87" y="534"/>
                      <a:pt x="160" y="509"/>
                      <a:pt x="197" y="509"/>
                    </a:cubicBezTo>
                    <a:cubicBezTo>
                      <a:pt x="234" y="509"/>
                      <a:pt x="321" y="362"/>
                      <a:pt x="382" y="325"/>
                    </a:cubicBezTo>
                    <a:cubicBezTo>
                      <a:pt x="395" y="312"/>
                      <a:pt x="407" y="300"/>
                      <a:pt x="419" y="288"/>
                    </a:cubicBezTo>
                    <a:cubicBezTo>
                      <a:pt x="505" y="238"/>
                      <a:pt x="653" y="164"/>
                      <a:pt x="715" y="152"/>
                    </a:cubicBezTo>
                    <a:cubicBezTo>
                      <a:pt x="777" y="115"/>
                      <a:pt x="838" y="78"/>
                      <a:pt x="900" y="41"/>
                    </a:cubicBezTo>
                    <a:cubicBezTo>
                      <a:pt x="920" y="21"/>
                      <a:pt x="858" y="1"/>
                      <a:pt x="8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4289750" y="5044975"/>
                <a:ext cx="113975" cy="64475"/>
              </a:xfrm>
              <a:custGeom>
                <a:rect b="b" l="l" r="r" t="t"/>
                <a:pathLst>
                  <a:path extrusionOk="0" h="2579" w="4559">
                    <a:moveTo>
                      <a:pt x="1425" y="0"/>
                    </a:moveTo>
                    <a:cubicBezTo>
                      <a:pt x="1360" y="0"/>
                      <a:pt x="1317" y="65"/>
                      <a:pt x="1306" y="88"/>
                    </a:cubicBezTo>
                    <a:cubicBezTo>
                      <a:pt x="1294" y="125"/>
                      <a:pt x="1318" y="174"/>
                      <a:pt x="1269" y="186"/>
                    </a:cubicBezTo>
                    <a:cubicBezTo>
                      <a:pt x="1220" y="186"/>
                      <a:pt x="1134" y="186"/>
                      <a:pt x="1097" y="223"/>
                    </a:cubicBezTo>
                    <a:cubicBezTo>
                      <a:pt x="1060" y="271"/>
                      <a:pt x="954" y="532"/>
                      <a:pt x="845" y="532"/>
                    </a:cubicBezTo>
                    <a:cubicBezTo>
                      <a:pt x="843" y="532"/>
                      <a:pt x="840" y="532"/>
                      <a:pt x="838" y="531"/>
                    </a:cubicBezTo>
                    <a:cubicBezTo>
                      <a:pt x="776" y="531"/>
                      <a:pt x="702" y="519"/>
                      <a:pt x="690" y="470"/>
                    </a:cubicBezTo>
                    <a:cubicBezTo>
                      <a:pt x="690" y="408"/>
                      <a:pt x="665" y="346"/>
                      <a:pt x="616" y="297"/>
                    </a:cubicBezTo>
                    <a:cubicBezTo>
                      <a:pt x="586" y="257"/>
                      <a:pt x="572" y="201"/>
                      <a:pt x="555" y="201"/>
                    </a:cubicBezTo>
                    <a:cubicBezTo>
                      <a:pt x="551" y="201"/>
                      <a:pt x="547" y="204"/>
                      <a:pt x="542" y="211"/>
                    </a:cubicBezTo>
                    <a:cubicBezTo>
                      <a:pt x="520" y="245"/>
                      <a:pt x="487" y="299"/>
                      <a:pt x="453" y="299"/>
                    </a:cubicBezTo>
                    <a:cubicBezTo>
                      <a:pt x="450" y="299"/>
                      <a:pt x="447" y="298"/>
                      <a:pt x="444" y="297"/>
                    </a:cubicBezTo>
                    <a:cubicBezTo>
                      <a:pt x="422" y="287"/>
                      <a:pt x="365" y="258"/>
                      <a:pt x="333" y="258"/>
                    </a:cubicBezTo>
                    <a:cubicBezTo>
                      <a:pt x="328" y="258"/>
                      <a:pt x="324" y="258"/>
                      <a:pt x="320" y="260"/>
                    </a:cubicBezTo>
                    <a:cubicBezTo>
                      <a:pt x="283" y="285"/>
                      <a:pt x="222" y="371"/>
                      <a:pt x="160" y="371"/>
                    </a:cubicBezTo>
                    <a:cubicBezTo>
                      <a:pt x="107" y="371"/>
                      <a:pt x="82" y="344"/>
                      <a:pt x="68" y="344"/>
                    </a:cubicBezTo>
                    <a:cubicBezTo>
                      <a:pt x="65" y="344"/>
                      <a:pt x="63" y="345"/>
                      <a:pt x="62" y="346"/>
                    </a:cubicBezTo>
                    <a:cubicBezTo>
                      <a:pt x="49" y="371"/>
                      <a:pt x="0" y="408"/>
                      <a:pt x="62" y="408"/>
                    </a:cubicBezTo>
                    <a:cubicBezTo>
                      <a:pt x="123" y="420"/>
                      <a:pt x="173" y="457"/>
                      <a:pt x="197" y="519"/>
                    </a:cubicBezTo>
                    <a:cubicBezTo>
                      <a:pt x="210" y="556"/>
                      <a:pt x="185" y="654"/>
                      <a:pt x="222" y="679"/>
                    </a:cubicBezTo>
                    <a:cubicBezTo>
                      <a:pt x="271" y="716"/>
                      <a:pt x="320" y="741"/>
                      <a:pt x="370" y="765"/>
                    </a:cubicBezTo>
                    <a:cubicBezTo>
                      <a:pt x="394" y="765"/>
                      <a:pt x="357" y="753"/>
                      <a:pt x="357" y="704"/>
                    </a:cubicBezTo>
                    <a:cubicBezTo>
                      <a:pt x="357" y="642"/>
                      <a:pt x="370" y="581"/>
                      <a:pt x="394" y="531"/>
                    </a:cubicBezTo>
                    <a:cubicBezTo>
                      <a:pt x="424" y="482"/>
                      <a:pt x="468" y="418"/>
                      <a:pt x="473" y="418"/>
                    </a:cubicBezTo>
                    <a:lnTo>
                      <a:pt x="473" y="418"/>
                    </a:lnTo>
                    <a:cubicBezTo>
                      <a:pt x="475" y="418"/>
                      <a:pt x="473" y="422"/>
                      <a:pt x="468" y="433"/>
                    </a:cubicBezTo>
                    <a:cubicBezTo>
                      <a:pt x="444" y="470"/>
                      <a:pt x="382" y="544"/>
                      <a:pt x="431" y="593"/>
                    </a:cubicBezTo>
                    <a:cubicBezTo>
                      <a:pt x="485" y="636"/>
                      <a:pt x="597" y="708"/>
                      <a:pt x="656" y="708"/>
                    </a:cubicBezTo>
                    <a:cubicBezTo>
                      <a:pt x="665" y="708"/>
                      <a:pt x="672" y="707"/>
                      <a:pt x="678" y="704"/>
                    </a:cubicBezTo>
                    <a:cubicBezTo>
                      <a:pt x="698" y="694"/>
                      <a:pt x="712" y="679"/>
                      <a:pt x="720" y="670"/>
                    </a:cubicBezTo>
                    <a:lnTo>
                      <a:pt x="720" y="670"/>
                    </a:lnTo>
                    <a:cubicBezTo>
                      <a:pt x="718" y="672"/>
                      <a:pt x="717" y="675"/>
                      <a:pt x="715" y="679"/>
                    </a:cubicBezTo>
                    <a:cubicBezTo>
                      <a:pt x="702" y="728"/>
                      <a:pt x="678" y="741"/>
                      <a:pt x="752" y="778"/>
                    </a:cubicBezTo>
                    <a:cubicBezTo>
                      <a:pt x="826" y="815"/>
                      <a:pt x="936" y="802"/>
                      <a:pt x="1072" y="901"/>
                    </a:cubicBezTo>
                    <a:cubicBezTo>
                      <a:pt x="1195" y="999"/>
                      <a:pt x="1405" y="1061"/>
                      <a:pt x="1466" y="1123"/>
                    </a:cubicBezTo>
                    <a:cubicBezTo>
                      <a:pt x="1540" y="1197"/>
                      <a:pt x="1528" y="1160"/>
                      <a:pt x="1553" y="1234"/>
                    </a:cubicBezTo>
                    <a:cubicBezTo>
                      <a:pt x="1565" y="1307"/>
                      <a:pt x="1589" y="1357"/>
                      <a:pt x="1626" y="1406"/>
                    </a:cubicBezTo>
                    <a:cubicBezTo>
                      <a:pt x="1676" y="1455"/>
                      <a:pt x="1799" y="1492"/>
                      <a:pt x="1737" y="1505"/>
                    </a:cubicBezTo>
                    <a:cubicBezTo>
                      <a:pt x="1663" y="1517"/>
                      <a:pt x="1614" y="1554"/>
                      <a:pt x="1676" y="1554"/>
                    </a:cubicBezTo>
                    <a:cubicBezTo>
                      <a:pt x="1737" y="1554"/>
                      <a:pt x="1762" y="1579"/>
                      <a:pt x="1725" y="1579"/>
                    </a:cubicBezTo>
                    <a:cubicBezTo>
                      <a:pt x="1676" y="1579"/>
                      <a:pt x="1688" y="1640"/>
                      <a:pt x="1663" y="1652"/>
                    </a:cubicBezTo>
                    <a:cubicBezTo>
                      <a:pt x="1639" y="1677"/>
                      <a:pt x="1602" y="1677"/>
                      <a:pt x="1577" y="1677"/>
                    </a:cubicBezTo>
                    <a:cubicBezTo>
                      <a:pt x="1528" y="1677"/>
                      <a:pt x="1540" y="1714"/>
                      <a:pt x="1491" y="1751"/>
                    </a:cubicBezTo>
                    <a:cubicBezTo>
                      <a:pt x="1442" y="1788"/>
                      <a:pt x="1368" y="1899"/>
                      <a:pt x="1417" y="1899"/>
                    </a:cubicBezTo>
                    <a:cubicBezTo>
                      <a:pt x="1439" y="1906"/>
                      <a:pt x="1517" y="1918"/>
                      <a:pt x="1576" y="1918"/>
                    </a:cubicBezTo>
                    <a:cubicBezTo>
                      <a:pt x="1615" y="1918"/>
                      <a:pt x="1646" y="1913"/>
                      <a:pt x="1651" y="1899"/>
                    </a:cubicBezTo>
                    <a:cubicBezTo>
                      <a:pt x="1663" y="1874"/>
                      <a:pt x="1676" y="1751"/>
                      <a:pt x="1676" y="1726"/>
                    </a:cubicBezTo>
                    <a:cubicBezTo>
                      <a:pt x="1676" y="1719"/>
                      <a:pt x="1704" y="1701"/>
                      <a:pt x="1720" y="1701"/>
                    </a:cubicBezTo>
                    <a:cubicBezTo>
                      <a:pt x="1730" y="1701"/>
                      <a:pt x="1734" y="1708"/>
                      <a:pt x="1725" y="1726"/>
                    </a:cubicBezTo>
                    <a:cubicBezTo>
                      <a:pt x="1700" y="1776"/>
                      <a:pt x="1663" y="1813"/>
                      <a:pt x="1700" y="1837"/>
                    </a:cubicBezTo>
                    <a:cubicBezTo>
                      <a:pt x="1728" y="1856"/>
                      <a:pt x="1810" y="1888"/>
                      <a:pt x="1865" y="1888"/>
                    </a:cubicBezTo>
                    <a:cubicBezTo>
                      <a:pt x="1884" y="1888"/>
                      <a:pt x="1900" y="1884"/>
                      <a:pt x="1910" y="1874"/>
                    </a:cubicBezTo>
                    <a:cubicBezTo>
                      <a:pt x="1938" y="1846"/>
                      <a:pt x="1945" y="1796"/>
                      <a:pt x="1952" y="1796"/>
                    </a:cubicBezTo>
                    <a:cubicBezTo>
                      <a:pt x="1954" y="1796"/>
                      <a:pt x="1956" y="1801"/>
                      <a:pt x="1959" y="1813"/>
                    </a:cubicBezTo>
                    <a:cubicBezTo>
                      <a:pt x="1959" y="1862"/>
                      <a:pt x="1885" y="1837"/>
                      <a:pt x="1984" y="1948"/>
                    </a:cubicBezTo>
                    <a:cubicBezTo>
                      <a:pt x="2045" y="2010"/>
                      <a:pt x="2107" y="2071"/>
                      <a:pt x="2181" y="2133"/>
                    </a:cubicBezTo>
                    <a:lnTo>
                      <a:pt x="2193" y="2133"/>
                    </a:lnTo>
                    <a:cubicBezTo>
                      <a:pt x="2279" y="2158"/>
                      <a:pt x="2378" y="2170"/>
                      <a:pt x="2477" y="2170"/>
                    </a:cubicBezTo>
                    <a:cubicBezTo>
                      <a:pt x="2575" y="2158"/>
                      <a:pt x="2674" y="2108"/>
                      <a:pt x="2748" y="2047"/>
                    </a:cubicBezTo>
                    <a:cubicBezTo>
                      <a:pt x="2772" y="2022"/>
                      <a:pt x="2686" y="2010"/>
                      <a:pt x="2624" y="1961"/>
                    </a:cubicBezTo>
                    <a:cubicBezTo>
                      <a:pt x="2581" y="1932"/>
                      <a:pt x="2546" y="1898"/>
                      <a:pt x="2562" y="1898"/>
                    </a:cubicBezTo>
                    <a:cubicBezTo>
                      <a:pt x="2573" y="1898"/>
                      <a:pt x="2610" y="1915"/>
                      <a:pt x="2686" y="1961"/>
                    </a:cubicBezTo>
                    <a:cubicBezTo>
                      <a:pt x="2730" y="1989"/>
                      <a:pt x="2758" y="1999"/>
                      <a:pt x="2775" y="1999"/>
                    </a:cubicBezTo>
                    <a:cubicBezTo>
                      <a:pt x="2825" y="1999"/>
                      <a:pt x="2782" y="1908"/>
                      <a:pt x="2772" y="1899"/>
                    </a:cubicBezTo>
                    <a:cubicBezTo>
                      <a:pt x="2762" y="1878"/>
                      <a:pt x="2742" y="1793"/>
                      <a:pt x="2752" y="1793"/>
                    </a:cubicBezTo>
                    <a:cubicBezTo>
                      <a:pt x="2754" y="1793"/>
                      <a:pt x="2757" y="1795"/>
                      <a:pt x="2760" y="1800"/>
                    </a:cubicBezTo>
                    <a:cubicBezTo>
                      <a:pt x="2788" y="1819"/>
                      <a:pt x="2831" y="1845"/>
                      <a:pt x="2855" y="1845"/>
                    </a:cubicBezTo>
                    <a:cubicBezTo>
                      <a:pt x="2863" y="1845"/>
                      <a:pt x="2868" y="1843"/>
                      <a:pt x="2871" y="1837"/>
                    </a:cubicBezTo>
                    <a:cubicBezTo>
                      <a:pt x="2871" y="1815"/>
                      <a:pt x="2842" y="1735"/>
                      <a:pt x="2861" y="1735"/>
                    </a:cubicBezTo>
                    <a:cubicBezTo>
                      <a:pt x="2864" y="1735"/>
                      <a:pt x="2867" y="1736"/>
                      <a:pt x="2871" y="1739"/>
                    </a:cubicBezTo>
                    <a:cubicBezTo>
                      <a:pt x="2882" y="1746"/>
                      <a:pt x="2895" y="1749"/>
                      <a:pt x="2909" y="1749"/>
                    </a:cubicBezTo>
                    <a:cubicBezTo>
                      <a:pt x="2942" y="1749"/>
                      <a:pt x="2980" y="1732"/>
                      <a:pt x="3006" y="1714"/>
                    </a:cubicBezTo>
                    <a:cubicBezTo>
                      <a:pt x="3013" y="1712"/>
                      <a:pt x="3018" y="1711"/>
                      <a:pt x="3022" y="1711"/>
                    </a:cubicBezTo>
                    <a:cubicBezTo>
                      <a:pt x="3046" y="1711"/>
                      <a:pt x="3060" y="1737"/>
                      <a:pt x="3142" y="1788"/>
                    </a:cubicBezTo>
                    <a:cubicBezTo>
                      <a:pt x="3210" y="1826"/>
                      <a:pt x="3273" y="1840"/>
                      <a:pt x="3315" y="1840"/>
                    </a:cubicBezTo>
                    <a:cubicBezTo>
                      <a:pt x="3341" y="1840"/>
                      <a:pt x="3359" y="1835"/>
                      <a:pt x="3364" y="1825"/>
                    </a:cubicBezTo>
                    <a:cubicBezTo>
                      <a:pt x="3364" y="1820"/>
                      <a:pt x="3364" y="1818"/>
                      <a:pt x="3364" y="1818"/>
                    </a:cubicBezTo>
                    <a:cubicBezTo>
                      <a:pt x="3365" y="1818"/>
                      <a:pt x="3371" y="1857"/>
                      <a:pt x="3401" y="1887"/>
                    </a:cubicBezTo>
                    <a:cubicBezTo>
                      <a:pt x="3450" y="1936"/>
                      <a:pt x="3487" y="1985"/>
                      <a:pt x="3524" y="2047"/>
                    </a:cubicBezTo>
                    <a:cubicBezTo>
                      <a:pt x="3561" y="2084"/>
                      <a:pt x="3586" y="2133"/>
                      <a:pt x="3610" y="2182"/>
                    </a:cubicBezTo>
                    <a:cubicBezTo>
                      <a:pt x="3647" y="2244"/>
                      <a:pt x="3758" y="2441"/>
                      <a:pt x="3844" y="2441"/>
                    </a:cubicBezTo>
                    <a:cubicBezTo>
                      <a:pt x="3869" y="2438"/>
                      <a:pt x="3894" y="2436"/>
                      <a:pt x="3920" y="2436"/>
                    </a:cubicBezTo>
                    <a:cubicBezTo>
                      <a:pt x="3998" y="2436"/>
                      <a:pt x="4078" y="2450"/>
                      <a:pt x="4152" y="2478"/>
                    </a:cubicBezTo>
                    <a:cubicBezTo>
                      <a:pt x="4253" y="2523"/>
                      <a:pt x="4334" y="2578"/>
                      <a:pt x="4385" y="2578"/>
                    </a:cubicBezTo>
                    <a:cubicBezTo>
                      <a:pt x="4390" y="2578"/>
                      <a:pt x="4394" y="2578"/>
                      <a:pt x="4399" y="2577"/>
                    </a:cubicBezTo>
                    <a:cubicBezTo>
                      <a:pt x="4448" y="2564"/>
                      <a:pt x="4423" y="2527"/>
                      <a:pt x="4460" y="2515"/>
                    </a:cubicBezTo>
                    <a:cubicBezTo>
                      <a:pt x="4485" y="2515"/>
                      <a:pt x="4559" y="2503"/>
                      <a:pt x="4510" y="2490"/>
                    </a:cubicBezTo>
                    <a:cubicBezTo>
                      <a:pt x="4460" y="2466"/>
                      <a:pt x="4288" y="2392"/>
                      <a:pt x="4276" y="2342"/>
                    </a:cubicBezTo>
                    <a:cubicBezTo>
                      <a:pt x="4276" y="2318"/>
                      <a:pt x="4316" y="2315"/>
                      <a:pt x="4345" y="2315"/>
                    </a:cubicBezTo>
                    <a:cubicBezTo>
                      <a:pt x="4355" y="2315"/>
                      <a:pt x="4363" y="2315"/>
                      <a:pt x="4369" y="2315"/>
                    </a:cubicBezTo>
                    <a:cubicBezTo>
                      <a:pt x="4380" y="2315"/>
                      <a:pt x="4378" y="2314"/>
                      <a:pt x="4349" y="2306"/>
                    </a:cubicBezTo>
                    <a:cubicBezTo>
                      <a:pt x="4313" y="2293"/>
                      <a:pt x="4263" y="2281"/>
                      <a:pt x="4226" y="2281"/>
                    </a:cubicBezTo>
                    <a:cubicBezTo>
                      <a:pt x="4165" y="2269"/>
                      <a:pt x="4128" y="2256"/>
                      <a:pt x="4128" y="2207"/>
                    </a:cubicBezTo>
                    <a:cubicBezTo>
                      <a:pt x="4128" y="2158"/>
                      <a:pt x="4140" y="2133"/>
                      <a:pt x="4078" y="2133"/>
                    </a:cubicBezTo>
                    <a:cubicBezTo>
                      <a:pt x="4017" y="2133"/>
                      <a:pt x="3918" y="2022"/>
                      <a:pt x="3918" y="1985"/>
                    </a:cubicBezTo>
                    <a:cubicBezTo>
                      <a:pt x="3918" y="1948"/>
                      <a:pt x="3943" y="1924"/>
                      <a:pt x="3894" y="1887"/>
                    </a:cubicBezTo>
                    <a:cubicBezTo>
                      <a:pt x="3795" y="1788"/>
                      <a:pt x="3709" y="1689"/>
                      <a:pt x="3635" y="1591"/>
                    </a:cubicBezTo>
                    <a:cubicBezTo>
                      <a:pt x="3573" y="1505"/>
                      <a:pt x="3512" y="1517"/>
                      <a:pt x="3573" y="1505"/>
                    </a:cubicBezTo>
                    <a:cubicBezTo>
                      <a:pt x="3581" y="1503"/>
                      <a:pt x="3592" y="1502"/>
                      <a:pt x="3605" y="1502"/>
                    </a:cubicBezTo>
                    <a:cubicBezTo>
                      <a:pt x="3640" y="1502"/>
                      <a:pt x="3689" y="1506"/>
                      <a:pt x="3733" y="1506"/>
                    </a:cubicBezTo>
                    <a:cubicBezTo>
                      <a:pt x="3805" y="1506"/>
                      <a:pt x="3865" y="1496"/>
                      <a:pt x="3832" y="1443"/>
                    </a:cubicBezTo>
                    <a:cubicBezTo>
                      <a:pt x="3758" y="1344"/>
                      <a:pt x="3795" y="1332"/>
                      <a:pt x="3746" y="1295"/>
                    </a:cubicBezTo>
                    <a:cubicBezTo>
                      <a:pt x="3731" y="1289"/>
                      <a:pt x="3720" y="1288"/>
                      <a:pt x="3711" y="1288"/>
                    </a:cubicBezTo>
                    <a:cubicBezTo>
                      <a:pt x="3697" y="1288"/>
                      <a:pt x="3688" y="1291"/>
                      <a:pt x="3676" y="1291"/>
                    </a:cubicBezTo>
                    <a:cubicBezTo>
                      <a:pt x="3661" y="1291"/>
                      <a:pt x="3642" y="1285"/>
                      <a:pt x="3610" y="1258"/>
                    </a:cubicBezTo>
                    <a:lnTo>
                      <a:pt x="3413" y="1110"/>
                    </a:lnTo>
                    <a:cubicBezTo>
                      <a:pt x="3351" y="1061"/>
                      <a:pt x="3327" y="950"/>
                      <a:pt x="3278" y="889"/>
                    </a:cubicBezTo>
                    <a:cubicBezTo>
                      <a:pt x="3216" y="815"/>
                      <a:pt x="3142" y="753"/>
                      <a:pt x="3068" y="704"/>
                    </a:cubicBezTo>
                    <a:cubicBezTo>
                      <a:pt x="3006" y="654"/>
                      <a:pt x="2945" y="679"/>
                      <a:pt x="2883" y="630"/>
                    </a:cubicBezTo>
                    <a:cubicBezTo>
                      <a:pt x="2822" y="581"/>
                      <a:pt x="2772" y="507"/>
                      <a:pt x="2735" y="507"/>
                    </a:cubicBezTo>
                    <a:cubicBezTo>
                      <a:pt x="2600" y="482"/>
                      <a:pt x="2477" y="433"/>
                      <a:pt x="2366" y="371"/>
                    </a:cubicBezTo>
                    <a:cubicBezTo>
                      <a:pt x="2316" y="346"/>
                      <a:pt x="2267" y="322"/>
                      <a:pt x="2206" y="309"/>
                    </a:cubicBezTo>
                    <a:cubicBezTo>
                      <a:pt x="2156" y="297"/>
                      <a:pt x="2107" y="285"/>
                      <a:pt x="2058" y="272"/>
                    </a:cubicBezTo>
                    <a:cubicBezTo>
                      <a:pt x="1971" y="260"/>
                      <a:pt x="1885" y="236"/>
                      <a:pt x="1811" y="199"/>
                    </a:cubicBezTo>
                    <a:cubicBezTo>
                      <a:pt x="1700" y="149"/>
                      <a:pt x="1503" y="14"/>
                      <a:pt x="1442" y="1"/>
                    </a:cubicBezTo>
                    <a:cubicBezTo>
                      <a:pt x="1436" y="0"/>
                      <a:pt x="1431" y="0"/>
                      <a:pt x="14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4153575" y="4985025"/>
                <a:ext cx="61950" cy="77900"/>
              </a:xfrm>
              <a:custGeom>
                <a:rect b="b" l="l" r="r" t="t"/>
                <a:pathLst>
                  <a:path extrusionOk="0" h="3116" w="2478">
                    <a:moveTo>
                      <a:pt x="1847" y="0"/>
                    </a:moveTo>
                    <a:cubicBezTo>
                      <a:pt x="1843" y="0"/>
                      <a:pt x="1836" y="6"/>
                      <a:pt x="1825" y="21"/>
                    </a:cubicBezTo>
                    <a:cubicBezTo>
                      <a:pt x="1775" y="71"/>
                      <a:pt x="1640" y="280"/>
                      <a:pt x="1615" y="317"/>
                    </a:cubicBezTo>
                    <a:cubicBezTo>
                      <a:pt x="1578" y="354"/>
                      <a:pt x="1492" y="453"/>
                      <a:pt x="1517" y="490"/>
                    </a:cubicBezTo>
                    <a:cubicBezTo>
                      <a:pt x="1529" y="527"/>
                      <a:pt x="1566" y="539"/>
                      <a:pt x="1504" y="551"/>
                    </a:cubicBezTo>
                    <a:cubicBezTo>
                      <a:pt x="1430" y="564"/>
                      <a:pt x="1356" y="588"/>
                      <a:pt x="1295" y="613"/>
                    </a:cubicBezTo>
                    <a:cubicBezTo>
                      <a:pt x="1282" y="625"/>
                      <a:pt x="1258" y="650"/>
                      <a:pt x="1233" y="662"/>
                    </a:cubicBezTo>
                    <a:lnTo>
                      <a:pt x="1147" y="761"/>
                    </a:lnTo>
                    <a:cubicBezTo>
                      <a:pt x="1073" y="872"/>
                      <a:pt x="999" y="970"/>
                      <a:pt x="900" y="1056"/>
                    </a:cubicBezTo>
                    <a:cubicBezTo>
                      <a:pt x="790" y="1081"/>
                      <a:pt x="679" y="1130"/>
                      <a:pt x="580" y="1192"/>
                    </a:cubicBezTo>
                    <a:cubicBezTo>
                      <a:pt x="543" y="1241"/>
                      <a:pt x="457" y="1451"/>
                      <a:pt x="494" y="1475"/>
                    </a:cubicBezTo>
                    <a:cubicBezTo>
                      <a:pt x="527" y="1497"/>
                      <a:pt x="570" y="1539"/>
                      <a:pt x="543" y="1539"/>
                    </a:cubicBezTo>
                    <a:cubicBezTo>
                      <a:pt x="540" y="1539"/>
                      <a:pt x="536" y="1538"/>
                      <a:pt x="531" y="1537"/>
                    </a:cubicBezTo>
                    <a:cubicBezTo>
                      <a:pt x="469" y="1525"/>
                      <a:pt x="395" y="1512"/>
                      <a:pt x="334" y="1475"/>
                    </a:cubicBezTo>
                    <a:cubicBezTo>
                      <a:pt x="297" y="1451"/>
                      <a:pt x="247" y="1426"/>
                      <a:pt x="210" y="1401"/>
                    </a:cubicBezTo>
                    <a:cubicBezTo>
                      <a:pt x="186" y="1389"/>
                      <a:pt x="173" y="1377"/>
                      <a:pt x="149" y="1377"/>
                    </a:cubicBezTo>
                    <a:cubicBezTo>
                      <a:pt x="137" y="1389"/>
                      <a:pt x="112" y="1401"/>
                      <a:pt x="124" y="1426"/>
                    </a:cubicBezTo>
                    <a:cubicBezTo>
                      <a:pt x="63" y="1537"/>
                      <a:pt x="26" y="1648"/>
                      <a:pt x="1" y="1771"/>
                    </a:cubicBezTo>
                    <a:cubicBezTo>
                      <a:pt x="1" y="1870"/>
                      <a:pt x="75" y="1931"/>
                      <a:pt x="75" y="2017"/>
                    </a:cubicBezTo>
                    <a:cubicBezTo>
                      <a:pt x="75" y="2104"/>
                      <a:pt x="87" y="2104"/>
                      <a:pt x="149" y="2190"/>
                    </a:cubicBezTo>
                    <a:cubicBezTo>
                      <a:pt x="210" y="2289"/>
                      <a:pt x="247" y="2399"/>
                      <a:pt x="247" y="2510"/>
                    </a:cubicBezTo>
                    <a:cubicBezTo>
                      <a:pt x="247" y="2584"/>
                      <a:pt x="284" y="2658"/>
                      <a:pt x="346" y="2707"/>
                    </a:cubicBezTo>
                    <a:cubicBezTo>
                      <a:pt x="420" y="2769"/>
                      <a:pt x="506" y="2794"/>
                      <a:pt x="592" y="2806"/>
                    </a:cubicBezTo>
                    <a:cubicBezTo>
                      <a:pt x="635" y="2806"/>
                      <a:pt x="661" y="2798"/>
                      <a:pt x="675" y="2798"/>
                    </a:cubicBezTo>
                    <a:cubicBezTo>
                      <a:pt x="686" y="2798"/>
                      <a:pt x="691" y="2802"/>
                      <a:pt x="691" y="2818"/>
                    </a:cubicBezTo>
                    <a:cubicBezTo>
                      <a:pt x="691" y="2868"/>
                      <a:pt x="642" y="2917"/>
                      <a:pt x="716" y="2917"/>
                    </a:cubicBezTo>
                    <a:cubicBezTo>
                      <a:pt x="763" y="2917"/>
                      <a:pt x="810" y="2928"/>
                      <a:pt x="849" y="2928"/>
                    </a:cubicBezTo>
                    <a:cubicBezTo>
                      <a:pt x="881" y="2928"/>
                      <a:pt x="908" y="2920"/>
                      <a:pt x="925" y="2892"/>
                    </a:cubicBezTo>
                    <a:cubicBezTo>
                      <a:pt x="953" y="2846"/>
                      <a:pt x="939" y="2800"/>
                      <a:pt x="956" y="2800"/>
                    </a:cubicBezTo>
                    <a:cubicBezTo>
                      <a:pt x="962" y="2800"/>
                      <a:pt x="971" y="2806"/>
                      <a:pt x="987" y="2818"/>
                    </a:cubicBezTo>
                    <a:cubicBezTo>
                      <a:pt x="1036" y="2868"/>
                      <a:pt x="1098" y="2905"/>
                      <a:pt x="1159" y="2905"/>
                    </a:cubicBezTo>
                    <a:cubicBezTo>
                      <a:pt x="1234" y="2905"/>
                      <a:pt x="1274" y="2847"/>
                      <a:pt x="1299" y="2847"/>
                    </a:cubicBezTo>
                    <a:cubicBezTo>
                      <a:pt x="1307" y="2847"/>
                      <a:pt x="1314" y="2853"/>
                      <a:pt x="1319" y="2868"/>
                    </a:cubicBezTo>
                    <a:cubicBezTo>
                      <a:pt x="1343" y="2914"/>
                      <a:pt x="1322" y="3116"/>
                      <a:pt x="1362" y="3116"/>
                    </a:cubicBezTo>
                    <a:cubicBezTo>
                      <a:pt x="1364" y="3116"/>
                      <a:pt x="1366" y="3115"/>
                      <a:pt x="1369" y="3114"/>
                    </a:cubicBezTo>
                    <a:cubicBezTo>
                      <a:pt x="1467" y="3052"/>
                      <a:pt x="1566" y="3015"/>
                      <a:pt x="1664" y="2979"/>
                    </a:cubicBezTo>
                    <a:cubicBezTo>
                      <a:pt x="1675" y="2979"/>
                      <a:pt x="1695" y="3072"/>
                      <a:pt x="1708" y="3072"/>
                    </a:cubicBezTo>
                    <a:cubicBezTo>
                      <a:pt x="1710" y="3072"/>
                      <a:pt x="1712" y="3070"/>
                      <a:pt x="1714" y="3065"/>
                    </a:cubicBezTo>
                    <a:cubicBezTo>
                      <a:pt x="1726" y="3040"/>
                      <a:pt x="1775" y="2954"/>
                      <a:pt x="1738" y="2917"/>
                    </a:cubicBezTo>
                    <a:cubicBezTo>
                      <a:pt x="1701" y="2880"/>
                      <a:pt x="1701" y="2818"/>
                      <a:pt x="1726" y="2781"/>
                    </a:cubicBezTo>
                    <a:cubicBezTo>
                      <a:pt x="1751" y="2707"/>
                      <a:pt x="1788" y="2683"/>
                      <a:pt x="1775" y="2621"/>
                    </a:cubicBezTo>
                    <a:cubicBezTo>
                      <a:pt x="1763" y="2560"/>
                      <a:pt x="1726" y="2510"/>
                      <a:pt x="1751" y="2461"/>
                    </a:cubicBezTo>
                    <a:cubicBezTo>
                      <a:pt x="1800" y="2399"/>
                      <a:pt x="1849" y="2338"/>
                      <a:pt x="1911" y="2276"/>
                    </a:cubicBezTo>
                    <a:cubicBezTo>
                      <a:pt x="1972" y="2202"/>
                      <a:pt x="2046" y="2104"/>
                      <a:pt x="2034" y="2042"/>
                    </a:cubicBezTo>
                    <a:cubicBezTo>
                      <a:pt x="2022" y="1980"/>
                      <a:pt x="1948" y="1882"/>
                      <a:pt x="2046" y="1796"/>
                    </a:cubicBezTo>
                    <a:cubicBezTo>
                      <a:pt x="2115" y="1727"/>
                      <a:pt x="2160" y="1690"/>
                      <a:pt x="2194" y="1690"/>
                    </a:cubicBezTo>
                    <a:cubicBezTo>
                      <a:pt x="2203" y="1690"/>
                      <a:pt x="2211" y="1692"/>
                      <a:pt x="2219" y="1697"/>
                    </a:cubicBezTo>
                    <a:cubicBezTo>
                      <a:pt x="2226" y="1704"/>
                      <a:pt x="2242" y="1707"/>
                      <a:pt x="2262" y="1707"/>
                    </a:cubicBezTo>
                    <a:cubicBezTo>
                      <a:pt x="2313" y="1707"/>
                      <a:pt x="2384" y="1687"/>
                      <a:pt x="2367" y="1660"/>
                    </a:cubicBezTo>
                    <a:cubicBezTo>
                      <a:pt x="2293" y="1586"/>
                      <a:pt x="2219" y="1500"/>
                      <a:pt x="2145" y="1401"/>
                    </a:cubicBezTo>
                    <a:cubicBezTo>
                      <a:pt x="2120" y="1340"/>
                      <a:pt x="2145" y="1290"/>
                      <a:pt x="2120" y="1254"/>
                    </a:cubicBezTo>
                    <a:cubicBezTo>
                      <a:pt x="2083" y="1204"/>
                      <a:pt x="1960" y="1007"/>
                      <a:pt x="1997" y="970"/>
                    </a:cubicBezTo>
                    <a:cubicBezTo>
                      <a:pt x="2001" y="965"/>
                      <a:pt x="2006" y="962"/>
                      <a:pt x="2013" y="962"/>
                    </a:cubicBezTo>
                    <a:cubicBezTo>
                      <a:pt x="2038" y="962"/>
                      <a:pt x="2079" y="996"/>
                      <a:pt x="2098" y="996"/>
                    </a:cubicBezTo>
                    <a:cubicBezTo>
                      <a:pt x="2107" y="996"/>
                      <a:pt x="2111" y="989"/>
                      <a:pt x="2108" y="970"/>
                    </a:cubicBezTo>
                    <a:cubicBezTo>
                      <a:pt x="2083" y="884"/>
                      <a:pt x="2009" y="896"/>
                      <a:pt x="2059" y="822"/>
                    </a:cubicBezTo>
                    <a:cubicBezTo>
                      <a:pt x="2071" y="798"/>
                      <a:pt x="2083" y="785"/>
                      <a:pt x="2108" y="773"/>
                    </a:cubicBezTo>
                    <a:cubicBezTo>
                      <a:pt x="2170" y="736"/>
                      <a:pt x="2293" y="724"/>
                      <a:pt x="2256" y="687"/>
                    </a:cubicBezTo>
                    <a:cubicBezTo>
                      <a:pt x="2231" y="650"/>
                      <a:pt x="2182" y="600"/>
                      <a:pt x="2194" y="564"/>
                    </a:cubicBezTo>
                    <a:cubicBezTo>
                      <a:pt x="2194" y="541"/>
                      <a:pt x="2203" y="537"/>
                      <a:pt x="2226" y="537"/>
                    </a:cubicBezTo>
                    <a:cubicBezTo>
                      <a:pt x="2242" y="537"/>
                      <a:pt x="2263" y="539"/>
                      <a:pt x="2293" y="539"/>
                    </a:cubicBezTo>
                    <a:cubicBezTo>
                      <a:pt x="2367" y="539"/>
                      <a:pt x="2478" y="477"/>
                      <a:pt x="2441" y="453"/>
                    </a:cubicBezTo>
                    <a:cubicBezTo>
                      <a:pt x="2397" y="420"/>
                      <a:pt x="2304" y="338"/>
                      <a:pt x="2258" y="338"/>
                    </a:cubicBezTo>
                    <a:cubicBezTo>
                      <a:pt x="2252" y="338"/>
                      <a:pt x="2248" y="339"/>
                      <a:pt x="2243" y="342"/>
                    </a:cubicBezTo>
                    <a:cubicBezTo>
                      <a:pt x="2227" y="350"/>
                      <a:pt x="2199" y="376"/>
                      <a:pt x="2178" y="376"/>
                    </a:cubicBezTo>
                    <a:cubicBezTo>
                      <a:pt x="2169" y="376"/>
                      <a:pt x="2161" y="370"/>
                      <a:pt x="2157" y="354"/>
                    </a:cubicBezTo>
                    <a:cubicBezTo>
                      <a:pt x="2147" y="313"/>
                      <a:pt x="2171" y="289"/>
                      <a:pt x="2151" y="289"/>
                    </a:cubicBezTo>
                    <a:cubicBezTo>
                      <a:pt x="2147" y="289"/>
                      <a:pt x="2141" y="290"/>
                      <a:pt x="2133" y="292"/>
                    </a:cubicBezTo>
                    <a:cubicBezTo>
                      <a:pt x="2108" y="292"/>
                      <a:pt x="2094" y="314"/>
                      <a:pt x="2088" y="314"/>
                    </a:cubicBezTo>
                    <a:cubicBezTo>
                      <a:pt x="2085" y="314"/>
                      <a:pt x="2083" y="309"/>
                      <a:pt x="2083" y="292"/>
                    </a:cubicBezTo>
                    <a:cubicBezTo>
                      <a:pt x="2083" y="231"/>
                      <a:pt x="2083" y="120"/>
                      <a:pt x="2046" y="95"/>
                    </a:cubicBezTo>
                    <a:cubicBezTo>
                      <a:pt x="2018" y="67"/>
                      <a:pt x="1960" y="2"/>
                      <a:pt x="1929" y="2"/>
                    </a:cubicBezTo>
                    <a:cubicBezTo>
                      <a:pt x="1920" y="2"/>
                      <a:pt x="1914" y="7"/>
                      <a:pt x="1911" y="21"/>
                    </a:cubicBezTo>
                    <a:cubicBezTo>
                      <a:pt x="1896" y="51"/>
                      <a:pt x="1876" y="68"/>
                      <a:pt x="1863" y="68"/>
                    </a:cubicBezTo>
                    <a:cubicBezTo>
                      <a:pt x="1855" y="68"/>
                      <a:pt x="1849" y="61"/>
                      <a:pt x="1849" y="46"/>
                    </a:cubicBezTo>
                    <a:cubicBezTo>
                      <a:pt x="1849" y="29"/>
                      <a:pt x="1855" y="0"/>
                      <a:pt x="18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3414925" y="4335800"/>
                <a:ext cx="1184100" cy="947650"/>
              </a:xfrm>
              <a:custGeom>
                <a:rect b="b" l="l" r="r" t="t"/>
                <a:pathLst>
                  <a:path extrusionOk="0" h="37906" w="47364">
                    <a:moveTo>
                      <a:pt x="4982" y="11975"/>
                    </a:moveTo>
                    <a:cubicBezTo>
                      <a:pt x="4980" y="11975"/>
                      <a:pt x="4982" y="11981"/>
                      <a:pt x="4991" y="11981"/>
                    </a:cubicBezTo>
                    <a:cubicBezTo>
                      <a:pt x="4986" y="11977"/>
                      <a:pt x="4984" y="11975"/>
                      <a:pt x="4982" y="11975"/>
                    </a:cubicBezTo>
                    <a:close/>
                    <a:moveTo>
                      <a:pt x="29767" y="10485"/>
                    </a:moveTo>
                    <a:cubicBezTo>
                      <a:pt x="29793" y="10485"/>
                      <a:pt x="29791" y="10621"/>
                      <a:pt x="29769" y="10687"/>
                    </a:cubicBezTo>
                    <a:cubicBezTo>
                      <a:pt x="29744" y="10761"/>
                      <a:pt x="29744" y="10921"/>
                      <a:pt x="29707" y="11118"/>
                    </a:cubicBezTo>
                    <a:cubicBezTo>
                      <a:pt x="29658" y="11316"/>
                      <a:pt x="29559" y="11266"/>
                      <a:pt x="29498" y="11316"/>
                    </a:cubicBezTo>
                    <a:cubicBezTo>
                      <a:pt x="29436" y="11377"/>
                      <a:pt x="29498" y="11340"/>
                      <a:pt x="29584" y="11365"/>
                    </a:cubicBezTo>
                    <a:cubicBezTo>
                      <a:pt x="29670" y="11377"/>
                      <a:pt x="29559" y="11414"/>
                      <a:pt x="29485" y="11476"/>
                    </a:cubicBezTo>
                    <a:cubicBezTo>
                      <a:pt x="29411" y="11550"/>
                      <a:pt x="29338" y="11599"/>
                      <a:pt x="29202" y="11698"/>
                    </a:cubicBezTo>
                    <a:cubicBezTo>
                      <a:pt x="29140" y="11747"/>
                      <a:pt x="29054" y="11796"/>
                      <a:pt x="28980" y="11833"/>
                    </a:cubicBezTo>
                    <a:cubicBezTo>
                      <a:pt x="28906" y="11882"/>
                      <a:pt x="28882" y="11969"/>
                      <a:pt x="28832" y="12043"/>
                    </a:cubicBezTo>
                    <a:cubicBezTo>
                      <a:pt x="28745" y="12091"/>
                      <a:pt x="28643" y="12124"/>
                      <a:pt x="28543" y="12124"/>
                    </a:cubicBezTo>
                    <a:cubicBezTo>
                      <a:pt x="28516" y="12124"/>
                      <a:pt x="28489" y="12122"/>
                      <a:pt x="28463" y="12116"/>
                    </a:cubicBezTo>
                    <a:cubicBezTo>
                      <a:pt x="28382" y="12105"/>
                      <a:pt x="28388" y="12017"/>
                      <a:pt x="28450" y="12017"/>
                    </a:cubicBezTo>
                    <a:cubicBezTo>
                      <a:pt x="28454" y="12017"/>
                      <a:pt x="28458" y="12017"/>
                      <a:pt x="28463" y="12018"/>
                    </a:cubicBezTo>
                    <a:cubicBezTo>
                      <a:pt x="28467" y="12019"/>
                      <a:pt x="28472" y="12019"/>
                      <a:pt x="28476" y="12019"/>
                    </a:cubicBezTo>
                    <a:cubicBezTo>
                      <a:pt x="28551" y="12019"/>
                      <a:pt x="28663" y="11930"/>
                      <a:pt x="28709" y="11907"/>
                    </a:cubicBezTo>
                    <a:cubicBezTo>
                      <a:pt x="28771" y="11870"/>
                      <a:pt x="28820" y="11821"/>
                      <a:pt x="28869" y="11759"/>
                    </a:cubicBezTo>
                    <a:cubicBezTo>
                      <a:pt x="28943" y="11673"/>
                      <a:pt x="28943" y="11710"/>
                      <a:pt x="29017" y="11624"/>
                    </a:cubicBezTo>
                    <a:cubicBezTo>
                      <a:pt x="29091" y="11537"/>
                      <a:pt x="29177" y="11500"/>
                      <a:pt x="29227" y="11451"/>
                    </a:cubicBezTo>
                    <a:cubicBezTo>
                      <a:pt x="29276" y="11402"/>
                      <a:pt x="29251" y="11402"/>
                      <a:pt x="29251" y="11353"/>
                    </a:cubicBezTo>
                    <a:cubicBezTo>
                      <a:pt x="29264" y="11316"/>
                      <a:pt x="29436" y="11094"/>
                      <a:pt x="29485" y="10995"/>
                    </a:cubicBezTo>
                    <a:cubicBezTo>
                      <a:pt x="29547" y="10872"/>
                      <a:pt x="29596" y="10749"/>
                      <a:pt x="29621" y="10613"/>
                    </a:cubicBezTo>
                    <a:cubicBezTo>
                      <a:pt x="29621" y="10564"/>
                      <a:pt x="29719" y="10527"/>
                      <a:pt x="29756" y="10490"/>
                    </a:cubicBezTo>
                    <a:cubicBezTo>
                      <a:pt x="29760" y="10486"/>
                      <a:pt x="29764" y="10485"/>
                      <a:pt x="29767" y="10485"/>
                    </a:cubicBezTo>
                    <a:close/>
                    <a:moveTo>
                      <a:pt x="22809" y="13816"/>
                    </a:moveTo>
                    <a:cubicBezTo>
                      <a:pt x="22819" y="13816"/>
                      <a:pt x="22818" y="13905"/>
                      <a:pt x="22795" y="13940"/>
                    </a:cubicBezTo>
                    <a:cubicBezTo>
                      <a:pt x="22784" y="13956"/>
                      <a:pt x="22758" y="13960"/>
                      <a:pt x="22723" y="13960"/>
                    </a:cubicBezTo>
                    <a:cubicBezTo>
                      <a:pt x="22677" y="13960"/>
                      <a:pt x="22617" y="13952"/>
                      <a:pt x="22561" y="13952"/>
                    </a:cubicBezTo>
                    <a:cubicBezTo>
                      <a:pt x="22450" y="13952"/>
                      <a:pt x="22401" y="13940"/>
                      <a:pt x="22364" y="13891"/>
                    </a:cubicBezTo>
                    <a:cubicBezTo>
                      <a:pt x="22358" y="13880"/>
                      <a:pt x="22397" y="13877"/>
                      <a:pt x="22446" y="13877"/>
                    </a:cubicBezTo>
                    <a:cubicBezTo>
                      <a:pt x="22512" y="13877"/>
                      <a:pt x="22596" y="13884"/>
                      <a:pt x="22610" y="13891"/>
                    </a:cubicBezTo>
                    <a:cubicBezTo>
                      <a:pt x="22615" y="13893"/>
                      <a:pt x="22621" y="13894"/>
                      <a:pt x="22628" y="13894"/>
                    </a:cubicBezTo>
                    <a:cubicBezTo>
                      <a:pt x="22655" y="13894"/>
                      <a:pt x="22696" y="13878"/>
                      <a:pt x="22746" y="13878"/>
                    </a:cubicBezTo>
                    <a:cubicBezTo>
                      <a:pt x="22795" y="13878"/>
                      <a:pt x="22783" y="13829"/>
                      <a:pt x="22807" y="13817"/>
                    </a:cubicBezTo>
                    <a:cubicBezTo>
                      <a:pt x="22808" y="13816"/>
                      <a:pt x="22809" y="13816"/>
                      <a:pt x="22809" y="13816"/>
                    </a:cubicBezTo>
                    <a:close/>
                    <a:moveTo>
                      <a:pt x="21992" y="13840"/>
                    </a:moveTo>
                    <a:cubicBezTo>
                      <a:pt x="22051" y="13840"/>
                      <a:pt x="22125" y="13846"/>
                      <a:pt x="22166" y="13878"/>
                    </a:cubicBezTo>
                    <a:cubicBezTo>
                      <a:pt x="22188" y="13893"/>
                      <a:pt x="22142" y="13899"/>
                      <a:pt x="22085" y="13899"/>
                    </a:cubicBezTo>
                    <a:cubicBezTo>
                      <a:pt x="22045" y="13899"/>
                      <a:pt x="22000" y="13896"/>
                      <a:pt x="21969" y="13891"/>
                    </a:cubicBezTo>
                    <a:lnTo>
                      <a:pt x="21957" y="13891"/>
                    </a:lnTo>
                    <a:cubicBezTo>
                      <a:pt x="21895" y="13891"/>
                      <a:pt x="21797" y="14039"/>
                      <a:pt x="21723" y="14063"/>
                    </a:cubicBezTo>
                    <a:cubicBezTo>
                      <a:pt x="21661" y="14076"/>
                      <a:pt x="21661" y="14162"/>
                      <a:pt x="21624" y="14248"/>
                    </a:cubicBezTo>
                    <a:cubicBezTo>
                      <a:pt x="21587" y="14334"/>
                      <a:pt x="21624" y="14297"/>
                      <a:pt x="21637" y="14371"/>
                    </a:cubicBezTo>
                    <a:cubicBezTo>
                      <a:pt x="21641" y="14395"/>
                      <a:pt x="21639" y="14405"/>
                      <a:pt x="21634" y="14405"/>
                    </a:cubicBezTo>
                    <a:cubicBezTo>
                      <a:pt x="21622" y="14405"/>
                      <a:pt x="21592" y="14364"/>
                      <a:pt x="21550" y="14322"/>
                    </a:cubicBezTo>
                    <a:cubicBezTo>
                      <a:pt x="21489" y="14248"/>
                      <a:pt x="21489" y="14150"/>
                      <a:pt x="21526" y="14063"/>
                    </a:cubicBezTo>
                    <a:cubicBezTo>
                      <a:pt x="21575" y="14002"/>
                      <a:pt x="21624" y="13952"/>
                      <a:pt x="21698" y="13915"/>
                    </a:cubicBezTo>
                    <a:cubicBezTo>
                      <a:pt x="21760" y="13866"/>
                      <a:pt x="21846" y="13841"/>
                      <a:pt x="21920" y="13841"/>
                    </a:cubicBezTo>
                    <a:cubicBezTo>
                      <a:pt x="21936" y="13841"/>
                      <a:pt x="21963" y="13840"/>
                      <a:pt x="21992" y="13840"/>
                    </a:cubicBezTo>
                    <a:close/>
                    <a:moveTo>
                      <a:pt x="18211" y="14051"/>
                    </a:moveTo>
                    <a:cubicBezTo>
                      <a:pt x="18285" y="14051"/>
                      <a:pt x="18335" y="14162"/>
                      <a:pt x="18335" y="14199"/>
                    </a:cubicBezTo>
                    <a:cubicBezTo>
                      <a:pt x="18322" y="14285"/>
                      <a:pt x="18335" y="14371"/>
                      <a:pt x="18347" y="14445"/>
                    </a:cubicBezTo>
                    <a:cubicBezTo>
                      <a:pt x="18384" y="14495"/>
                      <a:pt x="18396" y="14519"/>
                      <a:pt x="18384" y="14556"/>
                    </a:cubicBezTo>
                    <a:lnTo>
                      <a:pt x="18372" y="14556"/>
                    </a:lnTo>
                    <a:cubicBezTo>
                      <a:pt x="18372" y="14568"/>
                      <a:pt x="18359" y="14581"/>
                      <a:pt x="18359" y="14593"/>
                    </a:cubicBezTo>
                    <a:cubicBezTo>
                      <a:pt x="18310" y="14655"/>
                      <a:pt x="18310" y="14741"/>
                      <a:pt x="18224" y="14753"/>
                    </a:cubicBezTo>
                    <a:cubicBezTo>
                      <a:pt x="18154" y="14763"/>
                      <a:pt x="18132" y="14781"/>
                      <a:pt x="18101" y="14781"/>
                    </a:cubicBezTo>
                    <a:cubicBezTo>
                      <a:pt x="18093" y="14781"/>
                      <a:pt x="18085" y="14780"/>
                      <a:pt x="18076" y="14778"/>
                    </a:cubicBezTo>
                    <a:cubicBezTo>
                      <a:pt x="17977" y="14741"/>
                      <a:pt x="17990" y="14704"/>
                      <a:pt x="18002" y="14630"/>
                    </a:cubicBezTo>
                    <a:cubicBezTo>
                      <a:pt x="18027" y="14568"/>
                      <a:pt x="18076" y="14482"/>
                      <a:pt x="18076" y="14421"/>
                    </a:cubicBezTo>
                    <a:lnTo>
                      <a:pt x="18076" y="14359"/>
                    </a:lnTo>
                    <a:cubicBezTo>
                      <a:pt x="18076" y="14322"/>
                      <a:pt x="18076" y="14285"/>
                      <a:pt x="18063" y="14273"/>
                    </a:cubicBezTo>
                    <a:cubicBezTo>
                      <a:pt x="18054" y="14254"/>
                      <a:pt x="18014" y="14212"/>
                      <a:pt x="17986" y="14212"/>
                    </a:cubicBezTo>
                    <a:cubicBezTo>
                      <a:pt x="17978" y="14212"/>
                      <a:pt x="17970" y="14215"/>
                      <a:pt x="17965" y="14223"/>
                    </a:cubicBezTo>
                    <a:cubicBezTo>
                      <a:pt x="17965" y="14248"/>
                      <a:pt x="17953" y="14260"/>
                      <a:pt x="17953" y="14285"/>
                    </a:cubicBezTo>
                    <a:cubicBezTo>
                      <a:pt x="17940" y="14347"/>
                      <a:pt x="17928" y="14408"/>
                      <a:pt x="17928" y="14470"/>
                    </a:cubicBezTo>
                    <a:cubicBezTo>
                      <a:pt x="17928" y="14529"/>
                      <a:pt x="17951" y="14668"/>
                      <a:pt x="17931" y="14668"/>
                    </a:cubicBezTo>
                    <a:cubicBezTo>
                      <a:pt x="17930" y="14668"/>
                      <a:pt x="17929" y="14668"/>
                      <a:pt x="17928" y="14667"/>
                    </a:cubicBezTo>
                    <a:cubicBezTo>
                      <a:pt x="17903" y="14667"/>
                      <a:pt x="17829" y="14655"/>
                      <a:pt x="17817" y="14605"/>
                    </a:cubicBezTo>
                    <a:cubicBezTo>
                      <a:pt x="17805" y="14531"/>
                      <a:pt x="17805" y="14470"/>
                      <a:pt x="17817" y="14408"/>
                    </a:cubicBezTo>
                    <a:cubicBezTo>
                      <a:pt x="17829" y="14371"/>
                      <a:pt x="17866" y="14297"/>
                      <a:pt x="17879" y="14248"/>
                    </a:cubicBezTo>
                    <a:cubicBezTo>
                      <a:pt x="17891" y="14223"/>
                      <a:pt x="17903" y="14199"/>
                      <a:pt x="17903" y="14174"/>
                    </a:cubicBezTo>
                    <a:cubicBezTo>
                      <a:pt x="17903" y="14131"/>
                      <a:pt x="17903" y="14098"/>
                      <a:pt x="17936" y="14098"/>
                    </a:cubicBezTo>
                    <a:cubicBezTo>
                      <a:pt x="17940" y="14098"/>
                      <a:pt x="17946" y="14099"/>
                      <a:pt x="17953" y="14100"/>
                    </a:cubicBezTo>
                    <a:cubicBezTo>
                      <a:pt x="18002" y="14113"/>
                      <a:pt x="18039" y="14125"/>
                      <a:pt x="18063" y="14150"/>
                    </a:cubicBezTo>
                    <a:cubicBezTo>
                      <a:pt x="18091" y="14163"/>
                      <a:pt x="18103" y="14173"/>
                      <a:pt x="18114" y="14173"/>
                    </a:cubicBezTo>
                    <a:cubicBezTo>
                      <a:pt x="18124" y="14173"/>
                      <a:pt x="18133" y="14166"/>
                      <a:pt x="18150" y="14150"/>
                    </a:cubicBezTo>
                    <a:cubicBezTo>
                      <a:pt x="18174" y="14113"/>
                      <a:pt x="18150" y="14051"/>
                      <a:pt x="18211" y="14051"/>
                    </a:cubicBezTo>
                    <a:close/>
                    <a:moveTo>
                      <a:pt x="16141" y="13706"/>
                    </a:moveTo>
                    <a:cubicBezTo>
                      <a:pt x="16215" y="13706"/>
                      <a:pt x="16289" y="13731"/>
                      <a:pt x="16351" y="13780"/>
                    </a:cubicBezTo>
                    <a:cubicBezTo>
                      <a:pt x="16359" y="13784"/>
                      <a:pt x="16366" y="13786"/>
                      <a:pt x="16373" y="13786"/>
                    </a:cubicBezTo>
                    <a:cubicBezTo>
                      <a:pt x="16409" y="13786"/>
                      <a:pt x="16433" y="13741"/>
                      <a:pt x="16474" y="13731"/>
                    </a:cubicBezTo>
                    <a:cubicBezTo>
                      <a:pt x="16478" y="13730"/>
                      <a:pt x="16482" y="13729"/>
                      <a:pt x="16486" y="13729"/>
                    </a:cubicBezTo>
                    <a:cubicBezTo>
                      <a:pt x="16540" y="13729"/>
                      <a:pt x="16574" y="13809"/>
                      <a:pt x="16597" y="13866"/>
                    </a:cubicBezTo>
                    <a:cubicBezTo>
                      <a:pt x="16622" y="13940"/>
                      <a:pt x="16634" y="14014"/>
                      <a:pt x="16634" y="14088"/>
                    </a:cubicBezTo>
                    <a:cubicBezTo>
                      <a:pt x="16634" y="14174"/>
                      <a:pt x="16573" y="14162"/>
                      <a:pt x="16560" y="14211"/>
                    </a:cubicBezTo>
                    <a:cubicBezTo>
                      <a:pt x="16536" y="14248"/>
                      <a:pt x="16647" y="14211"/>
                      <a:pt x="16597" y="14297"/>
                    </a:cubicBezTo>
                    <a:cubicBezTo>
                      <a:pt x="16585" y="14322"/>
                      <a:pt x="16576" y="14328"/>
                      <a:pt x="16560" y="14328"/>
                    </a:cubicBezTo>
                    <a:cubicBezTo>
                      <a:pt x="16545" y="14328"/>
                      <a:pt x="16523" y="14322"/>
                      <a:pt x="16486" y="14322"/>
                    </a:cubicBezTo>
                    <a:cubicBezTo>
                      <a:pt x="16412" y="14322"/>
                      <a:pt x="16302" y="14285"/>
                      <a:pt x="16203" y="14285"/>
                    </a:cubicBezTo>
                    <a:cubicBezTo>
                      <a:pt x="16104" y="14285"/>
                      <a:pt x="16067" y="14396"/>
                      <a:pt x="16067" y="14445"/>
                    </a:cubicBezTo>
                    <a:cubicBezTo>
                      <a:pt x="16067" y="14507"/>
                      <a:pt x="16104" y="14556"/>
                      <a:pt x="16092" y="14581"/>
                    </a:cubicBezTo>
                    <a:cubicBezTo>
                      <a:pt x="16090" y="14588"/>
                      <a:pt x="16084" y="14591"/>
                      <a:pt x="16077" y="14591"/>
                    </a:cubicBezTo>
                    <a:cubicBezTo>
                      <a:pt x="16047" y="14591"/>
                      <a:pt x="15986" y="14544"/>
                      <a:pt x="15957" y="14544"/>
                    </a:cubicBezTo>
                    <a:cubicBezTo>
                      <a:pt x="15907" y="14544"/>
                      <a:pt x="15907" y="14568"/>
                      <a:pt x="15907" y="14605"/>
                    </a:cubicBezTo>
                    <a:cubicBezTo>
                      <a:pt x="15907" y="14642"/>
                      <a:pt x="15981" y="14642"/>
                      <a:pt x="16018" y="14679"/>
                    </a:cubicBezTo>
                    <a:cubicBezTo>
                      <a:pt x="16055" y="14704"/>
                      <a:pt x="16043" y="14803"/>
                      <a:pt x="16104" y="14864"/>
                    </a:cubicBezTo>
                    <a:cubicBezTo>
                      <a:pt x="16166" y="14926"/>
                      <a:pt x="16117" y="15024"/>
                      <a:pt x="16117" y="15037"/>
                    </a:cubicBezTo>
                    <a:cubicBezTo>
                      <a:pt x="16129" y="15061"/>
                      <a:pt x="16191" y="15061"/>
                      <a:pt x="16215" y="15061"/>
                    </a:cubicBezTo>
                    <a:cubicBezTo>
                      <a:pt x="16228" y="15061"/>
                      <a:pt x="16252" y="15111"/>
                      <a:pt x="16314" y="15160"/>
                    </a:cubicBezTo>
                    <a:cubicBezTo>
                      <a:pt x="16375" y="15221"/>
                      <a:pt x="16425" y="15197"/>
                      <a:pt x="16449" y="15246"/>
                    </a:cubicBezTo>
                    <a:cubicBezTo>
                      <a:pt x="16486" y="15308"/>
                      <a:pt x="16425" y="15345"/>
                      <a:pt x="16412" y="15443"/>
                    </a:cubicBezTo>
                    <a:cubicBezTo>
                      <a:pt x="16412" y="15456"/>
                      <a:pt x="16412" y="15480"/>
                      <a:pt x="16412" y="15493"/>
                    </a:cubicBezTo>
                    <a:cubicBezTo>
                      <a:pt x="16437" y="15603"/>
                      <a:pt x="16536" y="15739"/>
                      <a:pt x="16548" y="15801"/>
                    </a:cubicBezTo>
                    <a:cubicBezTo>
                      <a:pt x="16560" y="15862"/>
                      <a:pt x="16523" y="15862"/>
                      <a:pt x="16499" y="15911"/>
                    </a:cubicBezTo>
                    <a:cubicBezTo>
                      <a:pt x="16474" y="15948"/>
                      <a:pt x="16437" y="15985"/>
                      <a:pt x="16462" y="16047"/>
                    </a:cubicBezTo>
                    <a:cubicBezTo>
                      <a:pt x="16486" y="16109"/>
                      <a:pt x="16573" y="16084"/>
                      <a:pt x="16634" y="16121"/>
                    </a:cubicBezTo>
                    <a:cubicBezTo>
                      <a:pt x="16696" y="16146"/>
                      <a:pt x="16696" y="16256"/>
                      <a:pt x="16659" y="16306"/>
                    </a:cubicBezTo>
                    <a:cubicBezTo>
                      <a:pt x="16634" y="16367"/>
                      <a:pt x="16733" y="16417"/>
                      <a:pt x="16757" y="16466"/>
                    </a:cubicBezTo>
                    <a:cubicBezTo>
                      <a:pt x="16794" y="16515"/>
                      <a:pt x="16745" y="16540"/>
                      <a:pt x="16733" y="16577"/>
                    </a:cubicBezTo>
                    <a:cubicBezTo>
                      <a:pt x="16733" y="16626"/>
                      <a:pt x="16745" y="16811"/>
                      <a:pt x="16745" y="16946"/>
                    </a:cubicBezTo>
                    <a:cubicBezTo>
                      <a:pt x="16745" y="17033"/>
                      <a:pt x="16745" y="17082"/>
                      <a:pt x="16720" y="17107"/>
                    </a:cubicBezTo>
                    <a:cubicBezTo>
                      <a:pt x="16597" y="17168"/>
                      <a:pt x="16462" y="17205"/>
                      <a:pt x="16314" y="17218"/>
                    </a:cubicBezTo>
                    <a:cubicBezTo>
                      <a:pt x="16309" y="17218"/>
                      <a:pt x="16305" y="17218"/>
                      <a:pt x="16300" y="17218"/>
                    </a:cubicBezTo>
                    <a:cubicBezTo>
                      <a:pt x="16092" y="17218"/>
                      <a:pt x="15820" y="16958"/>
                      <a:pt x="15796" y="16922"/>
                    </a:cubicBezTo>
                    <a:cubicBezTo>
                      <a:pt x="15759" y="16885"/>
                      <a:pt x="15624" y="16922"/>
                      <a:pt x="15575" y="16873"/>
                    </a:cubicBezTo>
                    <a:cubicBezTo>
                      <a:pt x="15525" y="16823"/>
                      <a:pt x="15538" y="16712"/>
                      <a:pt x="15538" y="16626"/>
                    </a:cubicBezTo>
                    <a:lnTo>
                      <a:pt x="15538" y="16491"/>
                    </a:lnTo>
                    <a:cubicBezTo>
                      <a:pt x="15538" y="16404"/>
                      <a:pt x="15587" y="16441"/>
                      <a:pt x="15624" y="16380"/>
                    </a:cubicBezTo>
                    <a:cubicBezTo>
                      <a:pt x="15661" y="16293"/>
                      <a:pt x="15685" y="16195"/>
                      <a:pt x="15698" y="16096"/>
                    </a:cubicBezTo>
                    <a:cubicBezTo>
                      <a:pt x="15722" y="16035"/>
                      <a:pt x="15747" y="16084"/>
                      <a:pt x="15735" y="15998"/>
                    </a:cubicBezTo>
                    <a:cubicBezTo>
                      <a:pt x="15685" y="15838"/>
                      <a:pt x="15599" y="15677"/>
                      <a:pt x="15488" y="15542"/>
                    </a:cubicBezTo>
                    <a:cubicBezTo>
                      <a:pt x="15488" y="15530"/>
                      <a:pt x="15464" y="15517"/>
                      <a:pt x="15451" y="15493"/>
                    </a:cubicBezTo>
                    <a:cubicBezTo>
                      <a:pt x="15353" y="15369"/>
                      <a:pt x="15267" y="15221"/>
                      <a:pt x="15205" y="15061"/>
                    </a:cubicBezTo>
                    <a:cubicBezTo>
                      <a:pt x="15180" y="14975"/>
                      <a:pt x="15230" y="14803"/>
                      <a:pt x="15205" y="14778"/>
                    </a:cubicBezTo>
                    <a:cubicBezTo>
                      <a:pt x="15168" y="14753"/>
                      <a:pt x="15119" y="14679"/>
                      <a:pt x="15094" y="14655"/>
                    </a:cubicBezTo>
                    <a:cubicBezTo>
                      <a:pt x="15082" y="14630"/>
                      <a:pt x="14983" y="14593"/>
                      <a:pt x="15032" y="14556"/>
                    </a:cubicBezTo>
                    <a:cubicBezTo>
                      <a:pt x="15119" y="14445"/>
                      <a:pt x="15180" y="14322"/>
                      <a:pt x="15242" y="14199"/>
                    </a:cubicBezTo>
                    <a:cubicBezTo>
                      <a:pt x="15248" y="14174"/>
                      <a:pt x="15263" y="14168"/>
                      <a:pt x="15282" y="14168"/>
                    </a:cubicBezTo>
                    <a:cubicBezTo>
                      <a:pt x="15300" y="14168"/>
                      <a:pt x="15322" y="14174"/>
                      <a:pt x="15340" y="14174"/>
                    </a:cubicBezTo>
                    <a:cubicBezTo>
                      <a:pt x="15377" y="14174"/>
                      <a:pt x="15439" y="14113"/>
                      <a:pt x="15476" y="14063"/>
                    </a:cubicBezTo>
                    <a:cubicBezTo>
                      <a:pt x="15525" y="14002"/>
                      <a:pt x="15575" y="14026"/>
                      <a:pt x="15599" y="14002"/>
                    </a:cubicBezTo>
                    <a:cubicBezTo>
                      <a:pt x="15612" y="13989"/>
                      <a:pt x="15612" y="13965"/>
                      <a:pt x="15636" y="13940"/>
                    </a:cubicBezTo>
                    <a:cubicBezTo>
                      <a:pt x="15648" y="13915"/>
                      <a:pt x="15673" y="13878"/>
                      <a:pt x="15698" y="13854"/>
                    </a:cubicBezTo>
                    <a:cubicBezTo>
                      <a:pt x="15710" y="13848"/>
                      <a:pt x="15722" y="13848"/>
                      <a:pt x="15742" y="13848"/>
                    </a:cubicBezTo>
                    <a:cubicBezTo>
                      <a:pt x="15762" y="13848"/>
                      <a:pt x="15790" y="13848"/>
                      <a:pt x="15833" y="13841"/>
                    </a:cubicBezTo>
                    <a:cubicBezTo>
                      <a:pt x="15920" y="13817"/>
                      <a:pt x="16043" y="13706"/>
                      <a:pt x="16141" y="13706"/>
                    </a:cubicBezTo>
                    <a:close/>
                    <a:moveTo>
                      <a:pt x="11743" y="27762"/>
                    </a:moveTo>
                    <a:cubicBezTo>
                      <a:pt x="11751" y="27762"/>
                      <a:pt x="11759" y="27763"/>
                      <a:pt x="11767" y="27765"/>
                    </a:cubicBezTo>
                    <a:cubicBezTo>
                      <a:pt x="11775" y="27767"/>
                      <a:pt x="11783" y="27767"/>
                      <a:pt x="11791" y="27767"/>
                    </a:cubicBezTo>
                    <a:cubicBezTo>
                      <a:pt x="11806" y="27767"/>
                      <a:pt x="11820" y="27765"/>
                      <a:pt x="11833" y="27765"/>
                    </a:cubicBezTo>
                    <a:cubicBezTo>
                      <a:pt x="11854" y="27765"/>
                      <a:pt x="11872" y="27771"/>
                      <a:pt x="11890" y="27802"/>
                    </a:cubicBezTo>
                    <a:lnTo>
                      <a:pt x="11915" y="27851"/>
                    </a:lnTo>
                    <a:cubicBezTo>
                      <a:pt x="11940" y="27888"/>
                      <a:pt x="11952" y="27913"/>
                      <a:pt x="11977" y="27913"/>
                    </a:cubicBezTo>
                    <a:cubicBezTo>
                      <a:pt x="12014" y="27913"/>
                      <a:pt x="12075" y="27913"/>
                      <a:pt x="12026" y="27949"/>
                    </a:cubicBezTo>
                    <a:cubicBezTo>
                      <a:pt x="11964" y="27986"/>
                      <a:pt x="11964" y="28060"/>
                      <a:pt x="11952" y="28122"/>
                    </a:cubicBezTo>
                    <a:cubicBezTo>
                      <a:pt x="11952" y="28134"/>
                      <a:pt x="11952" y="28147"/>
                      <a:pt x="11952" y="28159"/>
                    </a:cubicBezTo>
                    <a:cubicBezTo>
                      <a:pt x="11927" y="28208"/>
                      <a:pt x="11903" y="28258"/>
                      <a:pt x="11866" y="28307"/>
                    </a:cubicBezTo>
                    <a:cubicBezTo>
                      <a:pt x="11829" y="28344"/>
                      <a:pt x="11767" y="28430"/>
                      <a:pt x="11706" y="28430"/>
                    </a:cubicBezTo>
                    <a:cubicBezTo>
                      <a:pt x="11689" y="28430"/>
                      <a:pt x="11667" y="28419"/>
                      <a:pt x="11658" y="28419"/>
                    </a:cubicBezTo>
                    <a:cubicBezTo>
                      <a:pt x="11654" y="28419"/>
                      <a:pt x="11652" y="28422"/>
                      <a:pt x="11656" y="28430"/>
                    </a:cubicBezTo>
                    <a:cubicBezTo>
                      <a:pt x="11718" y="28455"/>
                      <a:pt x="11780" y="28467"/>
                      <a:pt x="11841" y="28479"/>
                    </a:cubicBezTo>
                    <a:cubicBezTo>
                      <a:pt x="11878" y="28479"/>
                      <a:pt x="11854" y="28553"/>
                      <a:pt x="11792" y="28553"/>
                    </a:cubicBezTo>
                    <a:cubicBezTo>
                      <a:pt x="11737" y="28553"/>
                      <a:pt x="11673" y="28514"/>
                      <a:pt x="11607" y="28514"/>
                    </a:cubicBezTo>
                    <a:cubicBezTo>
                      <a:pt x="11599" y="28514"/>
                      <a:pt x="11591" y="28515"/>
                      <a:pt x="11582" y="28516"/>
                    </a:cubicBezTo>
                    <a:cubicBezTo>
                      <a:pt x="11523" y="28516"/>
                      <a:pt x="11511" y="28564"/>
                      <a:pt x="11484" y="28564"/>
                    </a:cubicBezTo>
                    <a:cubicBezTo>
                      <a:pt x="11477" y="28564"/>
                      <a:pt x="11469" y="28561"/>
                      <a:pt x="11459" y="28553"/>
                    </a:cubicBezTo>
                    <a:cubicBezTo>
                      <a:pt x="11410" y="28529"/>
                      <a:pt x="11348" y="28492"/>
                      <a:pt x="11373" y="28405"/>
                    </a:cubicBezTo>
                    <a:cubicBezTo>
                      <a:pt x="11385" y="28307"/>
                      <a:pt x="11447" y="28221"/>
                      <a:pt x="11435" y="28159"/>
                    </a:cubicBezTo>
                    <a:cubicBezTo>
                      <a:pt x="11422" y="28097"/>
                      <a:pt x="11398" y="28097"/>
                      <a:pt x="11422" y="28048"/>
                    </a:cubicBezTo>
                    <a:cubicBezTo>
                      <a:pt x="11435" y="28011"/>
                      <a:pt x="11447" y="27925"/>
                      <a:pt x="11484" y="27900"/>
                    </a:cubicBezTo>
                    <a:cubicBezTo>
                      <a:pt x="11521" y="27876"/>
                      <a:pt x="11595" y="27863"/>
                      <a:pt x="11644" y="27814"/>
                    </a:cubicBezTo>
                    <a:lnTo>
                      <a:pt x="11644" y="27814"/>
                    </a:lnTo>
                    <a:lnTo>
                      <a:pt x="11632" y="27826"/>
                    </a:lnTo>
                    <a:cubicBezTo>
                      <a:pt x="11673" y="27785"/>
                      <a:pt x="11705" y="27762"/>
                      <a:pt x="11743" y="27762"/>
                    </a:cubicBezTo>
                    <a:close/>
                    <a:moveTo>
                      <a:pt x="10797" y="28855"/>
                    </a:moveTo>
                    <a:cubicBezTo>
                      <a:pt x="10800" y="28855"/>
                      <a:pt x="10803" y="28857"/>
                      <a:pt x="10806" y="28861"/>
                    </a:cubicBezTo>
                    <a:cubicBezTo>
                      <a:pt x="10843" y="28923"/>
                      <a:pt x="10868" y="28997"/>
                      <a:pt x="10892" y="29083"/>
                    </a:cubicBezTo>
                    <a:cubicBezTo>
                      <a:pt x="10905" y="29132"/>
                      <a:pt x="10917" y="29194"/>
                      <a:pt x="10917" y="29256"/>
                    </a:cubicBezTo>
                    <a:cubicBezTo>
                      <a:pt x="10917" y="29354"/>
                      <a:pt x="10991" y="29539"/>
                      <a:pt x="10991" y="29588"/>
                    </a:cubicBezTo>
                    <a:cubicBezTo>
                      <a:pt x="10991" y="29638"/>
                      <a:pt x="11040" y="29674"/>
                      <a:pt x="11065" y="29711"/>
                    </a:cubicBezTo>
                    <a:cubicBezTo>
                      <a:pt x="11077" y="29736"/>
                      <a:pt x="11065" y="29859"/>
                      <a:pt x="11077" y="29909"/>
                    </a:cubicBezTo>
                    <a:cubicBezTo>
                      <a:pt x="11102" y="29958"/>
                      <a:pt x="11200" y="30118"/>
                      <a:pt x="11188" y="30155"/>
                    </a:cubicBezTo>
                    <a:cubicBezTo>
                      <a:pt x="11188" y="30158"/>
                      <a:pt x="11186" y="30160"/>
                      <a:pt x="11183" y="30160"/>
                    </a:cubicBezTo>
                    <a:cubicBezTo>
                      <a:pt x="11174" y="30160"/>
                      <a:pt x="11154" y="30148"/>
                      <a:pt x="11127" y="30130"/>
                    </a:cubicBezTo>
                    <a:cubicBezTo>
                      <a:pt x="11114" y="30130"/>
                      <a:pt x="11114" y="30130"/>
                      <a:pt x="11102" y="30118"/>
                    </a:cubicBezTo>
                    <a:cubicBezTo>
                      <a:pt x="11065" y="30081"/>
                      <a:pt x="11028" y="30032"/>
                      <a:pt x="11028" y="29970"/>
                    </a:cubicBezTo>
                    <a:cubicBezTo>
                      <a:pt x="11016" y="29909"/>
                      <a:pt x="11028" y="29921"/>
                      <a:pt x="10991" y="29884"/>
                    </a:cubicBezTo>
                    <a:cubicBezTo>
                      <a:pt x="10929" y="29835"/>
                      <a:pt x="10880" y="29785"/>
                      <a:pt x="10855" y="29711"/>
                    </a:cubicBezTo>
                    <a:cubicBezTo>
                      <a:pt x="10843" y="29638"/>
                      <a:pt x="10855" y="29477"/>
                      <a:pt x="10843" y="29428"/>
                    </a:cubicBezTo>
                    <a:cubicBezTo>
                      <a:pt x="10819" y="29366"/>
                      <a:pt x="10782" y="29379"/>
                      <a:pt x="10782" y="29293"/>
                    </a:cubicBezTo>
                    <a:cubicBezTo>
                      <a:pt x="10770" y="29212"/>
                      <a:pt x="10759" y="28855"/>
                      <a:pt x="10797" y="28855"/>
                    </a:cubicBezTo>
                    <a:close/>
                    <a:moveTo>
                      <a:pt x="11883" y="30597"/>
                    </a:moveTo>
                    <a:cubicBezTo>
                      <a:pt x="11897" y="30597"/>
                      <a:pt x="11918" y="30604"/>
                      <a:pt x="11940" y="30611"/>
                    </a:cubicBezTo>
                    <a:cubicBezTo>
                      <a:pt x="11952" y="30623"/>
                      <a:pt x="11964" y="30623"/>
                      <a:pt x="11977" y="30636"/>
                    </a:cubicBezTo>
                    <a:cubicBezTo>
                      <a:pt x="12001" y="30722"/>
                      <a:pt x="12026" y="30820"/>
                      <a:pt x="12026" y="30907"/>
                    </a:cubicBezTo>
                    <a:cubicBezTo>
                      <a:pt x="12063" y="30968"/>
                      <a:pt x="12063" y="30981"/>
                      <a:pt x="12075" y="31042"/>
                    </a:cubicBezTo>
                    <a:cubicBezTo>
                      <a:pt x="12075" y="31054"/>
                      <a:pt x="12088" y="31067"/>
                      <a:pt x="12088" y="31091"/>
                    </a:cubicBezTo>
                    <a:cubicBezTo>
                      <a:pt x="12088" y="31116"/>
                      <a:pt x="12088" y="31141"/>
                      <a:pt x="12088" y="31178"/>
                    </a:cubicBezTo>
                    <a:cubicBezTo>
                      <a:pt x="12088" y="31239"/>
                      <a:pt x="12088" y="31301"/>
                      <a:pt x="12075" y="31363"/>
                    </a:cubicBezTo>
                    <a:cubicBezTo>
                      <a:pt x="12063" y="31424"/>
                      <a:pt x="12075" y="31486"/>
                      <a:pt x="12100" y="31535"/>
                    </a:cubicBezTo>
                    <a:cubicBezTo>
                      <a:pt x="12137" y="31572"/>
                      <a:pt x="12149" y="31671"/>
                      <a:pt x="12174" y="31683"/>
                    </a:cubicBezTo>
                    <a:cubicBezTo>
                      <a:pt x="12199" y="31708"/>
                      <a:pt x="12186" y="31732"/>
                      <a:pt x="12174" y="31769"/>
                    </a:cubicBezTo>
                    <a:cubicBezTo>
                      <a:pt x="12165" y="31797"/>
                      <a:pt x="12148" y="31831"/>
                      <a:pt x="12136" y="31831"/>
                    </a:cubicBezTo>
                    <a:cubicBezTo>
                      <a:pt x="12132" y="31831"/>
                      <a:pt x="12128" y="31828"/>
                      <a:pt x="12125" y="31818"/>
                    </a:cubicBezTo>
                    <a:cubicBezTo>
                      <a:pt x="12088" y="31757"/>
                      <a:pt x="12051" y="31794"/>
                      <a:pt x="12038" y="31732"/>
                    </a:cubicBezTo>
                    <a:cubicBezTo>
                      <a:pt x="12026" y="31683"/>
                      <a:pt x="12026" y="31683"/>
                      <a:pt x="12014" y="31621"/>
                    </a:cubicBezTo>
                    <a:cubicBezTo>
                      <a:pt x="12001" y="31560"/>
                      <a:pt x="11989" y="31523"/>
                      <a:pt x="11989" y="31473"/>
                    </a:cubicBezTo>
                    <a:cubicBezTo>
                      <a:pt x="11989" y="31412"/>
                      <a:pt x="12014" y="31399"/>
                      <a:pt x="11989" y="31338"/>
                    </a:cubicBezTo>
                    <a:cubicBezTo>
                      <a:pt x="11986" y="31327"/>
                      <a:pt x="11982" y="31324"/>
                      <a:pt x="11977" y="31324"/>
                    </a:cubicBezTo>
                    <a:cubicBezTo>
                      <a:pt x="11964" y="31324"/>
                      <a:pt x="11946" y="31347"/>
                      <a:pt x="11936" y="31347"/>
                    </a:cubicBezTo>
                    <a:cubicBezTo>
                      <a:pt x="11931" y="31347"/>
                      <a:pt x="11927" y="31341"/>
                      <a:pt x="11927" y="31326"/>
                    </a:cubicBezTo>
                    <a:cubicBezTo>
                      <a:pt x="11915" y="31276"/>
                      <a:pt x="11927" y="31239"/>
                      <a:pt x="11940" y="31202"/>
                    </a:cubicBezTo>
                    <a:cubicBezTo>
                      <a:pt x="11964" y="31153"/>
                      <a:pt x="11977" y="31104"/>
                      <a:pt x="11964" y="31042"/>
                    </a:cubicBezTo>
                    <a:cubicBezTo>
                      <a:pt x="11977" y="30968"/>
                      <a:pt x="11977" y="30894"/>
                      <a:pt x="11964" y="30833"/>
                    </a:cubicBezTo>
                    <a:cubicBezTo>
                      <a:pt x="11940" y="30734"/>
                      <a:pt x="11878" y="30636"/>
                      <a:pt x="11866" y="30611"/>
                    </a:cubicBezTo>
                    <a:cubicBezTo>
                      <a:pt x="11866" y="30600"/>
                      <a:pt x="11872" y="30597"/>
                      <a:pt x="11883" y="30597"/>
                    </a:cubicBezTo>
                    <a:close/>
                    <a:moveTo>
                      <a:pt x="28447" y="0"/>
                    </a:moveTo>
                    <a:cubicBezTo>
                      <a:pt x="28439" y="0"/>
                      <a:pt x="28432" y="2"/>
                      <a:pt x="28426" y="5"/>
                    </a:cubicBezTo>
                    <a:cubicBezTo>
                      <a:pt x="28340" y="29"/>
                      <a:pt x="28253" y="66"/>
                      <a:pt x="28167" y="78"/>
                    </a:cubicBezTo>
                    <a:cubicBezTo>
                      <a:pt x="28056" y="128"/>
                      <a:pt x="27945" y="202"/>
                      <a:pt x="27847" y="300"/>
                    </a:cubicBezTo>
                    <a:cubicBezTo>
                      <a:pt x="27797" y="374"/>
                      <a:pt x="27674" y="448"/>
                      <a:pt x="27699" y="497"/>
                    </a:cubicBezTo>
                    <a:cubicBezTo>
                      <a:pt x="27711" y="534"/>
                      <a:pt x="27760" y="522"/>
                      <a:pt x="27760" y="571"/>
                    </a:cubicBezTo>
                    <a:cubicBezTo>
                      <a:pt x="27760" y="621"/>
                      <a:pt x="27723" y="682"/>
                      <a:pt x="27773" y="695"/>
                    </a:cubicBezTo>
                    <a:cubicBezTo>
                      <a:pt x="27825" y="705"/>
                      <a:pt x="27956" y="777"/>
                      <a:pt x="27936" y="777"/>
                    </a:cubicBezTo>
                    <a:cubicBezTo>
                      <a:pt x="27932" y="777"/>
                      <a:pt x="27924" y="774"/>
                      <a:pt x="27908" y="768"/>
                    </a:cubicBezTo>
                    <a:cubicBezTo>
                      <a:pt x="27736" y="744"/>
                      <a:pt x="27551" y="744"/>
                      <a:pt x="27378" y="744"/>
                    </a:cubicBezTo>
                    <a:cubicBezTo>
                      <a:pt x="27326" y="736"/>
                      <a:pt x="27283" y="724"/>
                      <a:pt x="27265" y="724"/>
                    </a:cubicBezTo>
                    <a:cubicBezTo>
                      <a:pt x="27254" y="724"/>
                      <a:pt x="27253" y="729"/>
                      <a:pt x="27268" y="744"/>
                    </a:cubicBezTo>
                    <a:cubicBezTo>
                      <a:pt x="27317" y="793"/>
                      <a:pt x="27366" y="855"/>
                      <a:pt x="27415" y="916"/>
                    </a:cubicBezTo>
                    <a:cubicBezTo>
                      <a:pt x="27422" y="936"/>
                      <a:pt x="27422" y="949"/>
                      <a:pt x="27408" y="949"/>
                    </a:cubicBezTo>
                    <a:cubicBezTo>
                      <a:pt x="27397" y="949"/>
                      <a:pt x="27376" y="939"/>
                      <a:pt x="27341" y="916"/>
                    </a:cubicBezTo>
                    <a:cubicBezTo>
                      <a:pt x="27280" y="892"/>
                      <a:pt x="27218" y="867"/>
                      <a:pt x="27144" y="867"/>
                    </a:cubicBezTo>
                    <a:cubicBezTo>
                      <a:pt x="27095" y="879"/>
                      <a:pt x="27070" y="867"/>
                      <a:pt x="27021" y="916"/>
                    </a:cubicBezTo>
                    <a:cubicBezTo>
                      <a:pt x="27009" y="941"/>
                      <a:pt x="26972" y="953"/>
                      <a:pt x="26935" y="953"/>
                    </a:cubicBezTo>
                    <a:cubicBezTo>
                      <a:pt x="26923" y="953"/>
                      <a:pt x="26923" y="990"/>
                      <a:pt x="26886" y="990"/>
                    </a:cubicBezTo>
                    <a:cubicBezTo>
                      <a:pt x="26864" y="990"/>
                      <a:pt x="26847" y="998"/>
                      <a:pt x="26837" y="998"/>
                    </a:cubicBezTo>
                    <a:cubicBezTo>
                      <a:pt x="26828" y="998"/>
                      <a:pt x="26824" y="994"/>
                      <a:pt x="26824" y="978"/>
                    </a:cubicBezTo>
                    <a:cubicBezTo>
                      <a:pt x="26824" y="959"/>
                      <a:pt x="26824" y="917"/>
                      <a:pt x="26818" y="917"/>
                    </a:cubicBezTo>
                    <a:cubicBezTo>
                      <a:pt x="26816" y="917"/>
                      <a:pt x="26814" y="920"/>
                      <a:pt x="26812" y="929"/>
                    </a:cubicBezTo>
                    <a:cubicBezTo>
                      <a:pt x="26787" y="966"/>
                      <a:pt x="26738" y="1003"/>
                      <a:pt x="26701" y="1015"/>
                    </a:cubicBezTo>
                    <a:cubicBezTo>
                      <a:pt x="26665" y="1024"/>
                      <a:pt x="26597" y="1058"/>
                      <a:pt x="26581" y="1058"/>
                    </a:cubicBezTo>
                    <a:cubicBezTo>
                      <a:pt x="26575" y="1058"/>
                      <a:pt x="26576" y="1053"/>
                      <a:pt x="26590" y="1040"/>
                    </a:cubicBezTo>
                    <a:cubicBezTo>
                      <a:pt x="26651" y="990"/>
                      <a:pt x="26725" y="953"/>
                      <a:pt x="26651" y="953"/>
                    </a:cubicBezTo>
                    <a:cubicBezTo>
                      <a:pt x="26590" y="941"/>
                      <a:pt x="26528" y="941"/>
                      <a:pt x="26442" y="941"/>
                    </a:cubicBezTo>
                    <a:cubicBezTo>
                      <a:pt x="26343" y="941"/>
                      <a:pt x="26442" y="916"/>
                      <a:pt x="26442" y="892"/>
                    </a:cubicBezTo>
                    <a:cubicBezTo>
                      <a:pt x="26442" y="882"/>
                      <a:pt x="26505" y="838"/>
                      <a:pt x="26488" y="838"/>
                    </a:cubicBezTo>
                    <a:cubicBezTo>
                      <a:pt x="26483" y="838"/>
                      <a:pt x="26469" y="843"/>
                      <a:pt x="26442" y="855"/>
                    </a:cubicBezTo>
                    <a:cubicBezTo>
                      <a:pt x="26356" y="904"/>
                      <a:pt x="26270" y="941"/>
                      <a:pt x="26171" y="966"/>
                    </a:cubicBezTo>
                    <a:cubicBezTo>
                      <a:pt x="26085" y="978"/>
                      <a:pt x="26011" y="978"/>
                      <a:pt x="26023" y="1015"/>
                    </a:cubicBezTo>
                    <a:cubicBezTo>
                      <a:pt x="26035" y="1040"/>
                      <a:pt x="26048" y="1052"/>
                      <a:pt x="26134" y="1052"/>
                    </a:cubicBezTo>
                    <a:cubicBezTo>
                      <a:pt x="26220" y="1052"/>
                      <a:pt x="26220" y="1064"/>
                      <a:pt x="26159" y="1077"/>
                    </a:cubicBezTo>
                    <a:cubicBezTo>
                      <a:pt x="26097" y="1077"/>
                      <a:pt x="25863" y="1138"/>
                      <a:pt x="25789" y="1163"/>
                    </a:cubicBezTo>
                    <a:cubicBezTo>
                      <a:pt x="25727" y="1187"/>
                      <a:pt x="25764" y="1212"/>
                      <a:pt x="25666" y="1212"/>
                    </a:cubicBezTo>
                    <a:cubicBezTo>
                      <a:pt x="25653" y="1214"/>
                      <a:pt x="25640" y="1215"/>
                      <a:pt x="25628" y="1215"/>
                    </a:cubicBezTo>
                    <a:cubicBezTo>
                      <a:pt x="25582" y="1215"/>
                      <a:pt x="25542" y="1203"/>
                      <a:pt x="25505" y="1203"/>
                    </a:cubicBezTo>
                    <a:cubicBezTo>
                      <a:pt x="25489" y="1203"/>
                      <a:pt x="25472" y="1206"/>
                      <a:pt x="25456" y="1212"/>
                    </a:cubicBezTo>
                    <a:cubicBezTo>
                      <a:pt x="25395" y="1237"/>
                      <a:pt x="25382" y="1298"/>
                      <a:pt x="25308" y="1323"/>
                    </a:cubicBezTo>
                    <a:cubicBezTo>
                      <a:pt x="25289" y="1329"/>
                      <a:pt x="25272" y="1330"/>
                      <a:pt x="25257" y="1330"/>
                    </a:cubicBezTo>
                    <a:cubicBezTo>
                      <a:pt x="25230" y="1330"/>
                      <a:pt x="25209" y="1325"/>
                      <a:pt x="25192" y="1325"/>
                    </a:cubicBezTo>
                    <a:cubicBezTo>
                      <a:pt x="25176" y="1325"/>
                      <a:pt x="25162" y="1329"/>
                      <a:pt x="25148" y="1348"/>
                    </a:cubicBezTo>
                    <a:cubicBezTo>
                      <a:pt x="25111" y="1385"/>
                      <a:pt x="25013" y="1483"/>
                      <a:pt x="24963" y="1495"/>
                    </a:cubicBezTo>
                    <a:cubicBezTo>
                      <a:pt x="24951" y="1500"/>
                      <a:pt x="24935" y="1501"/>
                      <a:pt x="24915" y="1501"/>
                    </a:cubicBezTo>
                    <a:cubicBezTo>
                      <a:pt x="24874" y="1501"/>
                      <a:pt x="24820" y="1495"/>
                      <a:pt x="24754" y="1495"/>
                    </a:cubicBezTo>
                    <a:cubicBezTo>
                      <a:pt x="24668" y="1495"/>
                      <a:pt x="24742" y="1520"/>
                      <a:pt x="24803" y="1545"/>
                    </a:cubicBezTo>
                    <a:cubicBezTo>
                      <a:pt x="24865" y="1569"/>
                      <a:pt x="24890" y="1594"/>
                      <a:pt x="24816" y="1606"/>
                    </a:cubicBezTo>
                    <a:cubicBezTo>
                      <a:pt x="24754" y="1606"/>
                      <a:pt x="24446" y="1619"/>
                      <a:pt x="24569" y="1619"/>
                    </a:cubicBezTo>
                    <a:cubicBezTo>
                      <a:pt x="24692" y="1631"/>
                      <a:pt x="24791" y="1643"/>
                      <a:pt x="24705" y="1643"/>
                    </a:cubicBezTo>
                    <a:cubicBezTo>
                      <a:pt x="24618" y="1643"/>
                      <a:pt x="24581" y="1643"/>
                      <a:pt x="24631" y="1656"/>
                    </a:cubicBezTo>
                    <a:cubicBezTo>
                      <a:pt x="24680" y="1656"/>
                      <a:pt x="24791" y="1705"/>
                      <a:pt x="24692" y="1705"/>
                    </a:cubicBezTo>
                    <a:cubicBezTo>
                      <a:pt x="24594" y="1717"/>
                      <a:pt x="24692" y="1730"/>
                      <a:pt x="24668" y="1754"/>
                    </a:cubicBezTo>
                    <a:cubicBezTo>
                      <a:pt x="24640" y="1764"/>
                      <a:pt x="24633" y="1787"/>
                      <a:pt x="24610" y="1787"/>
                    </a:cubicBezTo>
                    <a:cubicBezTo>
                      <a:pt x="24602" y="1787"/>
                      <a:pt x="24593" y="1785"/>
                      <a:pt x="24581" y="1779"/>
                    </a:cubicBezTo>
                    <a:cubicBezTo>
                      <a:pt x="24548" y="1765"/>
                      <a:pt x="24506" y="1756"/>
                      <a:pt x="24488" y="1756"/>
                    </a:cubicBezTo>
                    <a:cubicBezTo>
                      <a:pt x="24473" y="1756"/>
                      <a:pt x="24474" y="1762"/>
                      <a:pt x="24508" y="1779"/>
                    </a:cubicBezTo>
                    <a:cubicBezTo>
                      <a:pt x="24569" y="1828"/>
                      <a:pt x="24631" y="1853"/>
                      <a:pt x="24606" y="1865"/>
                    </a:cubicBezTo>
                    <a:cubicBezTo>
                      <a:pt x="24581" y="1877"/>
                      <a:pt x="24508" y="1865"/>
                      <a:pt x="24557" y="1902"/>
                    </a:cubicBezTo>
                    <a:cubicBezTo>
                      <a:pt x="24606" y="1927"/>
                      <a:pt x="24729" y="1951"/>
                      <a:pt x="24692" y="1964"/>
                    </a:cubicBezTo>
                    <a:cubicBezTo>
                      <a:pt x="24668" y="1988"/>
                      <a:pt x="24631" y="2013"/>
                      <a:pt x="24680" y="2062"/>
                    </a:cubicBezTo>
                    <a:cubicBezTo>
                      <a:pt x="24717" y="2112"/>
                      <a:pt x="24754" y="2161"/>
                      <a:pt x="24729" y="2185"/>
                    </a:cubicBezTo>
                    <a:cubicBezTo>
                      <a:pt x="24692" y="2198"/>
                      <a:pt x="24446" y="2198"/>
                      <a:pt x="24397" y="2235"/>
                    </a:cubicBezTo>
                    <a:cubicBezTo>
                      <a:pt x="24356" y="2265"/>
                      <a:pt x="24341" y="2287"/>
                      <a:pt x="24295" y="2287"/>
                    </a:cubicBezTo>
                    <a:cubicBezTo>
                      <a:pt x="24285" y="2287"/>
                      <a:pt x="24274" y="2286"/>
                      <a:pt x="24261" y="2284"/>
                    </a:cubicBezTo>
                    <a:cubicBezTo>
                      <a:pt x="24230" y="2278"/>
                      <a:pt x="24196" y="2275"/>
                      <a:pt x="24163" y="2275"/>
                    </a:cubicBezTo>
                    <a:cubicBezTo>
                      <a:pt x="24129" y="2275"/>
                      <a:pt x="24095" y="2278"/>
                      <a:pt x="24064" y="2284"/>
                    </a:cubicBezTo>
                    <a:cubicBezTo>
                      <a:pt x="23953" y="2284"/>
                      <a:pt x="23497" y="2321"/>
                      <a:pt x="23374" y="2333"/>
                    </a:cubicBezTo>
                    <a:cubicBezTo>
                      <a:pt x="23263" y="2358"/>
                      <a:pt x="23177" y="2506"/>
                      <a:pt x="23226" y="2592"/>
                    </a:cubicBezTo>
                    <a:cubicBezTo>
                      <a:pt x="23275" y="2666"/>
                      <a:pt x="23300" y="2703"/>
                      <a:pt x="23275" y="2740"/>
                    </a:cubicBezTo>
                    <a:cubicBezTo>
                      <a:pt x="23238" y="2838"/>
                      <a:pt x="23275" y="2949"/>
                      <a:pt x="23362" y="2999"/>
                    </a:cubicBezTo>
                    <a:cubicBezTo>
                      <a:pt x="23413" y="3024"/>
                      <a:pt x="23458" y="3026"/>
                      <a:pt x="23496" y="3026"/>
                    </a:cubicBezTo>
                    <a:cubicBezTo>
                      <a:pt x="23504" y="3026"/>
                      <a:pt x="23512" y="3026"/>
                      <a:pt x="23519" y="3026"/>
                    </a:cubicBezTo>
                    <a:cubicBezTo>
                      <a:pt x="23562" y="3026"/>
                      <a:pt x="23596" y="3029"/>
                      <a:pt x="23620" y="3073"/>
                    </a:cubicBezTo>
                    <a:cubicBezTo>
                      <a:pt x="23670" y="3159"/>
                      <a:pt x="23756" y="3319"/>
                      <a:pt x="23719" y="3319"/>
                    </a:cubicBezTo>
                    <a:cubicBezTo>
                      <a:pt x="23657" y="3331"/>
                      <a:pt x="23608" y="3331"/>
                      <a:pt x="23546" y="3331"/>
                    </a:cubicBezTo>
                    <a:cubicBezTo>
                      <a:pt x="23485" y="3331"/>
                      <a:pt x="23448" y="3294"/>
                      <a:pt x="23362" y="3220"/>
                    </a:cubicBezTo>
                    <a:cubicBezTo>
                      <a:pt x="23226" y="3122"/>
                      <a:pt x="23078" y="3048"/>
                      <a:pt x="22918" y="3011"/>
                    </a:cubicBezTo>
                    <a:cubicBezTo>
                      <a:pt x="22844" y="2999"/>
                      <a:pt x="22696" y="3011"/>
                      <a:pt x="22684" y="2974"/>
                    </a:cubicBezTo>
                    <a:cubicBezTo>
                      <a:pt x="22672" y="2937"/>
                      <a:pt x="22709" y="2925"/>
                      <a:pt x="22684" y="2912"/>
                    </a:cubicBezTo>
                    <a:cubicBezTo>
                      <a:pt x="22663" y="2898"/>
                      <a:pt x="22604" y="2884"/>
                      <a:pt x="22552" y="2884"/>
                    </a:cubicBezTo>
                    <a:cubicBezTo>
                      <a:pt x="22513" y="2884"/>
                      <a:pt x="22478" y="2892"/>
                      <a:pt x="22462" y="2912"/>
                    </a:cubicBezTo>
                    <a:cubicBezTo>
                      <a:pt x="22425" y="2962"/>
                      <a:pt x="22351" y="2974"/>
                      <a:pt x="22401" y="2986"/>
                    </a:cubicBezTo>
                    <a:cubicBezTo>
                      <a:pt x="22438" y="2999"/>
                      <a:pt x="22635" y="3036"/>
                      <a:pt x="22598" y="3048"/>
                    </a:cubicBezTo>
                    <a:cubicBezTo>
                      <a:pt x="22548" y="3060"/>
                      <a:pt x="22475" y="3060"/>
                      <a:pt x="22487" y="3097"/>
                    </a:cubicBezTo>
                    <a:cubicBezTo>
                      <a:pt x="22511" y="3122"/>
                      <a:pt x="22659" y="3110"/>
                      <a:pt x="22659" y="3159"/>
                    </a:cubicBezTo>
                    <a:cubicBezTo>
                      <a:pt x="22659" y="3208"/>
                      <a:pt x="22684" y="3282"/>
                      <a:pt x="22647" y="3282"/>
                    </a:cubicBezTo>
                    <a:cubicBezTo>
                      <a:pt x="22585" y="3282"/>
                      <a:pt x="22524" y="3270"/>
                      <a:pt x="22475" y="3233"/>
                    </a:cubicBezTo>
                    <a:cubicBezTo>
                      <a:pt x="22435" y="3213"/>
                      <a:pt x="22387" y="3177"/>
                      <a:pt x="22337" y="3177"/>
                    </a:cubicBezTo>
                    <a:cubicBezTo>
                      <a:pt x="22326" y="3177"/>
                      <a:pt x="22314" y="3179"/>
                      <a:pt x="22302" y="3183"/>
                    </a:cubicBezTo>
                    <a:cubicBezTo>
                      <a:pt x="22228" y="3208"/>
                      <a:pt x="22166" y="3183"/>
                      <a:pt x="22203" y="3319"/>
                    </a:cubicBezTo>
                    <a:cubicBezTo>
                      <a:pt x="22253" y="3455"/>
                      <a:pt x="22302" y="3430"/>
                      <a:pt x="22401" y="3479"/>
                    </a:cubicBezTo>
                    <a:cubicBezTo>
                      <a:pt x="22511" y="3516"/>
                      <a:pt x="22511" y="3492"/>
                      <a:pt x="22598" y="3553"/>
                    </a:cubicBezTo>
                    <a:cubicBezTo>
                      <a:pt x="22684" y="3602"/>
                      <a:pt x="22709" y="3627"/>
                      <a:pt x="22733" y="3664"/>
                    </a:cubicBezTo>
                    <a:cubicBezTo>
                      <a:pt x="22742" y="3691"/>
                      <a:pt x="22764" y="3711"/>
                      <a:pt x="22789" y="3711"/>
                    </a:cubicBezTo>
                    <a:cubicBezTo>
                      <a:pt x="22799" y="3711"/>
                      <a:pt x="22809" y="3708"/>
                      <a:pt x="22820" y="3701"/>
                    </a:cubicBezTo>
                    <a:cubicBezTo>
                      <a:pt x="22824" y="3700"/>
                      <a:pt x="22827" y="3699"/>
                      <a:pt x="22831" y="3699"/>
                    </a:cubicBezTo>
                    <a:cubicBezTo>
                      <a:pt x="22858" y="3699"/>
                      <a:pt x="22863" y="3738"/>
                      <a:pt x="22820" y="3738"/>
                    </a:cubicBezTo>
                    <a:cubicBezTo>
                      <a:pt x="22795" y="3738"/>
                      <a:pt x="22743" y="3754"/>
                      <a:pt x="22700" y="3754"/>
                    </a:cubicBezTo>
                    <a:cubicBezTo>
                      <a:pt x="22679" y="3754"/>
                      <a:pt x="22659" y="3750"/>
                      <a:pt x="22647" y="3738"/>
                    </a:cubicBezTo>
                    <a:cubicBezTo>
                      <a:pt x="22610" y="3676"/>
                      <a:pt x="22548" y="3627"/>
                      <a:pt x="22475" y="3615"/>
                    </a:cubicBezTo>
                    <a:cubicBezTo>
                      <a:pt x="22401" y="3590"/>
                      <a:pt x="22093" y="3590"/>
                      <a:pt x="22043" y="3553"/>
                    </a:cubicBezTo>
                    <a:cubicBezTo>
                      <a:pt x="21994" y="3504"/>
                      <a:pt x="21994" y="3479"/>
                      <a:pt x="22019" y="3455"/>
                    </a:cubicBezTo>
                    <a:cubicBezTo>
                      <a:pt x="22031" y="3430"/>
                      <a:pt x="22056" y="3430"/>
                      <a:pt x="22031" y="3381"/>
                    </a:cubicBezTo>
                    <a:cubicBezTo>
                      <a:pt x="22006" y="3319"/>
                      <a:pt x="21982" y="3319"/>
                      <a:pt x="21994" y="3257"/>
                    </a:cubicBezTo>
                    <a:cubicBezTo>
                      <a:pt x="22031" y="3171"/>
                      <a:pt x="22056" y="3085"/>
                      <a:pt x="22068" y="2999"/>
                    </a:cubicBezTo>
                    <a:cubicBezTo>
                      <a:pt x="22068" y="2925"/>
                      <a:pt x="22068" y="2814"/>
                      <a:pt x="22006" y="2789"/>
                    </a:cubicBezTo>
                    <a:cubicBezTo>
                      <a:pt x="21967" y="2766"/>
                      <a:pt x="21948" y="2757"/>
                      <a:pt x="21933" y="2757"/>
                    </a:cubicBezTo>
                    <a:cubicBezTo>
                      <a:pt x="21924" y="2757"/>
                      <a:pt x="21917" y="2760"/>
                      <a:pt x="21908" y="2765"/>
                    </a:cubicBezTo>
                    <a:cubicBezTo>
                      <a:pt x="21895" y="2789"/>
                      <a:pt x="21908" y="2814"/>
                      <a:pt x="21920" y="2863"/>
                    </a:cubicBezTo>
                    <a:cubicBezTo>
                      <a:pt x="21932" y="2925"/>
                      <a:pt x="21932" y="2986"/>
                      <a:pt x="21920" y="3048"/>
                    </a:cubicBezTo>
                    <a:cubicBezTo>
                      <a:pt x="21908" y="3110"/>
                      <a:pt x="21858" y="3171"/>
                      <a:pt x="21797" y="3196"/>
                    </a:cubicBezTo>
                    <a:cubicBezTo>
                      <a:pt x="21723" y="3233"/>
                      <a:pt x="21649" y="3233"/>
                      <a:pt x="21624" y="3282"/>
                    </a:cubicBezTo>
                    <a:cubicBezTo>
                      <a:pt x="21575" y="3356"/>
                      <a:pt x="21526" y="3418"/>
                      <a:pt x="21489" y="3492"/>
                    </a:cubicBezTo>
                    <a:cubicBezTo>
                      <a:pt x="21489" y="3528"/>
                      <a:pt x="21489" y="3492"/>
                      <a:pt x="21550" y="3553"/>
                    </a:cubicBezTo>
                    <a:cubicBezTo>
                      <a:pt x="21624" y="3652"/>
                      <a:pt x="21698" y="3763"/>
                      <a:pt x="21748" y="3873"/>
                    </a:cubicBezTo>
                    <a:cubicBezTo>
                      <a:pt x="21785" y="3923"/>
                      <a:pt x="21760" y="3935"/>
                      <a:pt x="21735" y="3972"/>
                    </a:cubicBezTo>
                    <a:cubicBezTo>
                      <a:pt x="21686" y="4058"/>
                      <a:pt x="21649" y="4145"/>
                      <a:pt x="21624" y="4231"/>
                    </a:cubicBezTo>
                    <a:cubicBezTo>
                      <a:pt x="21587" y="4329"/>
                      <a:pt x="21575" y="4391"/>
                      <a:pt x="21587" y="4403"/>
                    </a:cubicBezTo>
                    <a:cubicBezTo>
                      <a:pt x="21612" y="4428"/>
                      <a:pt x="21624" y="4465"/>
                      <a:pt x="21624" y="4502"/>
                    </a:cubicBezTo>
                    <a:cubicBezTo>
                      <a:pt x="21624" y="4537"/>
                      <a:pt x="21647" y="4651"/>
                      <a:pt x="21681" y="4651"/>
                    </a:cubicBezTo>
                    <a:cubicBezTo>
                      <a:pt x="21682" y="4651"/>
                      <a:pt x="21684" y="4650"/>
                      <a:pt x="21686" y="4650"/>
                    </a:cubicBezTo>
                    <a:cubicBezTo>
                      <a:pt x="21723" y="4637"/>
                      <a:pt x="21723" y="4625"/>
                      <a:pt x="21760" y="4625"/>
                    </a:cubicBezTo>
                    <a:cubicBezTo>
                      <a:pt x="21809" y="4625"/>
                      <a:pt x="21785" y="4650"/>
                      <a:pt x="21846" y="4650"/>
                    </a:cubicBezTo>
                    <a:cubicBezTo>
                      <a:pt x="21908" y="4637"/>
                      <a:pt x="21945" y="4563"/>
                      <a:pt x="22019" y="4563"/>
                    </a:cubicBezTo>
                    <a:cubicBezTo>
                      <a:pt x="22117" y="4576"/>
                      <a:pt x="22203" y="4588"/>
                      <a:pt x="22302" y="4625"/>
                    </a:cubicBezTo>
                    <a:cubicBezTo>
                      <a:pt x="22376" y="4637"/>
                      <a:pt x="22438" y="4674"/>
                      <a:pt x="22487" y="4736"/>
                    </a:cubicBezTo>
                    <a:cubicBezTo>
                      <a:pt x="22548" y="4785"/>
                      <a:pt x="22585" y="4859"/>
                      <a:pt x="22610" y="4933"/>
                    </a:cubicBezTo>
                    <a:cubicBezTo>
                      <a:pt x="22635" y="4970"/>
                      <a:pt x="22635" y="5007"/>
                      <a:pt x="22610" y="5044"/>
                    </a:cubicBezTo>
                    <a:cubicBezTo>
                      <a:pt x="22573" y="5093"/>
                      <a:pt x="22536" y="5143"/>
                      <a:pt x="22511" y="5204"/>
                    </a:cubicBezTo>
                    <a:cubicBezTo>
                      <a:pt x="22511" y="5229"/>
                      <a:pt x="22548" y="5253"/>
                      <a:pt x="22622" y="5290"/>
                    </a:cubicBezTo>
                    <a:cubicBezTo>
                      <a:pt x="22709" y="5327"/>
                      <a:pt x="22893" y="5377"/>
                      <a:pt x="22832" y="5377"/>
                    </a:cubicBezTo>
                    <a:cubicBezTo>
                      <a:pt x="22791" y="5377"/>
                      <a:pt x="22700" y="5388"/>
                      <a:pt x="22634" y="5388"/>
                    </a:cubicBezTo>
                    <a:cubicBezTo>
                      <a:pt x="22600" y="5388"/>
                      <a:pt x="22573" y="5385"/>
                      <a:pt x="22561" y="5377"/>
                    </a:cubicBezTo>
                    <a:cubicBezTo>
                      <a:pt x="22524" y="5352"/>
                      <a:pt x="22487" y="5340"/>
                      <a:pt x="22450" y="5327"/>
                    </a:cubicBezTo>
                    <a:cubicBezTo>
                      <a:pt x="22450" y="5303"/>
                      <a:pt x="22450" y="5278"/>
                      <a:pt x="22450" y="5266"/>
                    </a:cubicBezTo>
                    <a:cubicBezTo>
                      <a:pt x="22450" y="5204"/>
                      <a:pt x="22388" y="5192"/>
                      <a:pt x="22401" y="5155"/>
                    </a:cubicBezTo>
                    <a:cubicBezTo>
                      <a:pt x="22425" y="5118"/>
                      <a:pt x="22499" y="5032"/>
                      <a:pt x="22462" y="4970"/>
                    </a:cubicBezTo>
                    <a:cubicBezTo>
                      <a:pt x="22413" y="4908"/>
                      <a:pt x="22351" y="4933"/>
                      <a:pt x="22327" y="4859"/>
                    </a:cubicBezTo>
                    <a:cubicBezTo>
                      <a:pt x="22302" y="4798"/>
                      <a:pt x="22314" y="4748"/>
                      <a:pt x="22240" y="4736"/>
                    </a:cubicBezTo>
                    <a:cubicBezTo>
                      <a:pt x="22228" y="4732"/>
                      <a:pt x="22215" y="4730"/>
                      <a:pt x="22202" y="4730"/>
                    </a:cubicBezTo>
                    <a:cubicBezTo>
                      <a:pt x="22145" y="4730"/>
                      <a:pt x="22085" y="4762"/>
                      <a:pt x="22036" y="4762"/>
                    </a:cubicBezTo>
                    <a:cubicBezTo>
                      <a:pt x="22030" y="4762"/>
                      <a:pt x="22024" y="4762"/>
                      <a:pt x="22019" y="4761"/>
                    </a:cubicBezTo>
                    <a:cubicBezTo>
                      <a:pt x="21945" y="4761"/>
                      <a:pt x="21871" y="4785"/>
                      <a:pt x="21809" y="4835"/>
                    </a:cubicBezTo>
                    <a:cubicBezTo>
                      <a:pt x="21772" y="4872"/>
                      <a:pt x="21871" y="4884"/>
                      <a:pt x="21834" y="4908"/>
                    </a:cubicBezTo>
                    <a:cubicBezTo>
                      <a:pt x="21797" y="4921"/>
                      <a:pt x="21760" y="5007"/>
                      <a:pt x="21772" y="5032"/>
                    </a:cubicBezTo>
                    <a:cubicBezTo>
                      <a:pt x="21809" y="5044"/>
                      <a:pt x="21846" y="5081"/>
                      <a:pt x="21846" y="5118"/>
                    </a:cubicBezTo>
                    <a:cubicBezTo>
                      <a:pt x="21858" y="5180"/>
                      <a:pt x="21883" y="5266"/>
                      <a:pt x="21846" y="5303"/>
                    </a:cubicBezTo>
                    <a:cubicBezTo>
                      <a:pt x="21821" y="5352"/>
                      <a:pt x="21698" y="5463"/>
                      <a:pt x="21686" y="5500"/>
                    </a:cubicBezTo>
                    <a:cubicBezTo>
                      <a:pt x="21674" y="5525"/>
                      <a:pt x="21637" y="5648"/>
                      <a:pt x="21600" y="5697"/>
                    </a:cubicBezTo>
                    <a:cubicBezTo>
                      <a:pt x="21550" y="5734"/>
                      <a:pt x="21304" y="5820"/>
                      <a:pt x="21292" y="5870"/>
                    </a:cubicBezTo>
                    <a:cubicBezTo>
                      <a:pt x="21267" y="5931"/>
                      <a:pt x="21279" y="5993"/>
                      <a:pt x="21218" y="6005"/>
                    </a:cubicBezTo>
                    <a:cubicBezTo>
                      <a:pt x="21181" y="6005"/>
                      <a:pt x="21132" y="5993"/>
                      <a:pt x="21082" y="5980"/>
                    </a:cubicBezTo>
                    <a:cubicBezTo>
                      <a:pt x="21043" y="5957"/>
                      <a:pt x="20999" y="5948"/>
                      <a:pt x="20953" y="5948"/>
                    </a:cubicBezTo>
                    <a:cubicBezTo>
                      <a:pt x="20927" y="5948"/>
                      <a:pt x="20900" y="5951"/>
                      <a:pt x="20873" y="5956"/>
                    </a:cubicBezTo>
                    <a:cubicBezTo>
                      <a:pt x="20857" y="5959"/>
                      <a:pt x="20842" y="5960"/>
                      <a:pt x="20827" y="5960"/>
                    </a:cubicBezTo>
                    <a:cubicBezTo>
                      <a:pt x="20781" y="5960"/>
                      <a:pt x="20737" y="5947"/>
                      <a:pt x="20700" y="5919"/>
                    </a:cubicBezTo>
                    <a:cubicBezTo>
                      <a:pt x="20676" y="5900"/>
                      <a:pt x="20642" y="5900"/>
                      <a:pt x="20611" y="5900"/>
                    </a:cubicBezTo>
                    <a:cubicBezTo>
                      <a:pt x="20580" y="5900"/>
                      <a:pt x="20552" y="5900"/>
                      <a:pt x="20540" y="5882"/>
                    </a:cubicBezTo>
                    <a:cubicBezTo>
                      <a:pt x="20515" y="5845"/>
                      <a:pt x="20528" y="5796"/>
                      <a:pt x="20503" y="5771"/>
                    </a:cubicBezTo>
                    <a:cubicBezTo>
                      <a:pt x="20491" y="5752"/>
                      <a:pt x="20506" y="5746"/>
                      <a:pt x="20528" y="5746"/>
                    </a:cubicBezTo>
                    <a:cubicBezTo>
                      <a:pt x="20549" y="5746"/>
                      <a:pt x="20577" y="5752"/>
                      <a:pt x="20589" y="5759"/>
                    </a:cubicBezTo>
                    <a:cubicBezTo>
                      <a:pt x="20614" y="5771"/>
                      <a:pt x="20589" y="5783"/>
                      <a:pt x="20614" y="5833"/>
                    </a:cubicBezTo>
                    <a:cubicBezTo>
                      <a:pt x="20626" y="5870"/>
                      <a:pt x="20663" y="5882"/>
                      <a:pt x="20700" y="5882"/>
                    </a:cubicBezTo>
                    <a:cubicBezTo>
                      <a:pt x="20725" y="5882"/>
                      <a:pt x="20725" y="5820"/>
                      <a:pt x="20750" y="5796"/>
                    </a:cubicBezTo>
                    <a:cubicBezTo>
                      <a:pt x="20765" y="5791"/>
                      <a:pt x="20776" y="5788"/>
                      <a:pt x="20785" y="5788"/>
                    </a:cubicBezTo>
                    <a:cubicBezTo>
                      <a:pt x="20797" y="5788"/>
                      <a:pt x="20804" y="5793"/>
                      <a:pt x="20811" y="5808"/>
                    </a:cubicBezTo>
                    <a:cubicBezTo>
                      <a:pt x="20823" y="5833"/>
                      <a:pt x="20823" y="5870"/>
                      <a:pt x="20860" y="5870"/>
                    </a:cubicBezTo>
                    <a:cubicBezTo>
                      <a:pt x="20897" y="5870"/>
                      <a:pt x="21070" y="5845"/>
                      <a:pt x="21082" y="5808"/>
                    </a:cubicBezTo>
                    <a:cubicBezTo>
                      <a:pt x="21095" y="5771"/>
                      <a:pt x="21045" y="5746"/>
                      <a:pt x="21045" y="5746"/>
                    </a:cubicBezTo>
                    <a:cubicBezTo>
                      <a:pt x="21045" y="5746"/>
                      <a:pt x="21033" y="5709"/>
                      <a:pt x="21082" y="5697"/>
                    </a:cubicBezTo>
                    <a:cubicBezTo>
                      <a:pt x="21119" y="5672"/>
                      <a:pt x="21119" y="5672"/>
                      <a:pt x="21168" y="5623"/>
                    </a:cubicBezTo>
                    <a:cubicBezTo>
                      <a:pt x="21218" y="5574"/>
                      <a:pt x="21292" y="5549"/>
                      <a:pt x="21304" y="5488"/>
                    </a:cubicBezTo>
                    <a:cubicBezTo>
                      <a:pt x="21316" y="5426"/>
                      <a:pt x="21304" y="5414"/>
                      <a:pt x="21378" y="5401"/>
                    </a:cubicBezTo>
                    <a:cubicBezTo>
                      <a:pt x="21452" y="5389"/>
                      <a:pt x="21501" y="5315"/>
                      <a:pt x="21489" y="5241"/>
                    </a:cubicBezTo>
                    <a:cubicBezTo>
                      <a:pt x="21476" y="5155"/>
                      <a:pt x="21440" y="5093"/>
                      <a:pt x="21489" y="5044"/>
                    </a:cubicBezTo>
                    <a:cubicBezTo>
                      <a:pt x="21538" y="5007"/>
                      <a:pt x="21600" y="4995"/>
                      <a:pt x="21575" y="4945"/>
                    </a:cubicBezTo>
                    <a:cubicBezTo>
                      <a:pt x="21538" y="4908"/>
                      <a:pt x="21366" y="4884"/>
                      <a:pt x="21341" y="4699"/>
                    </a:cubicBezTo>
                    <a:cubicBezTo>
                      <a:pt x="21329" y="4551"/>
                      <a:pt x="21329" y="4416"/>
                      <a:pt x="21341" y="4280"/>
                    </a:cubicBezTo>
                    <a:cubicBezTo>
                      <a:pt x="21341" y="4120"/>
                      <a:pt x="21304" y="4046"/>
                      <a:pt x="21341" y="4021"/>
                    </a:cubicBezTo>
                    <a:cubicBezTo>
                      <a:pt x="21378" y="3984"/>
                      <a:pt x="21464" y="3861"/>
                      <a:pt x="21403" y="3763"/>
                    </a:cubicBezTo>
                    <a:cubicBezTo>
                      <a:pt x="21329" y="3652"/>
                      <a:pt x="21156" y="3528"/>
                      <a:pt x="21168" y="3467"/>
                    </a:cubicBezTo>
                    <a:cubicBezTo>
                      <a:pt x="21181" y="3418"/>
                      <a:pt x="21267" y="3405"/>
                      <a:pt x="21304" y="3294"/>
                    </a:cubicBezTo>
                    <a:cubicBezTo>
                      <a:pt x="21341" y="3220"/>
                      <a:pt x="21366" y="3134"/>
                      <a:pt x="21390" y="3060"/>
                    </a:cubicBezTo>
                    <a:cubicBezTo>
                      <a:pt x="21403" y="2974"/>
                      <a:pt x="21464" y="2851"/>
                      <a:pt x="21341" y="2814"/>
                    </a:cubicBezTo>
                    <a:cubicBezTo>
                      <a:pt x="21230" y="2777"/>
                      <a:pt x="21181" y="2715"/>
                      <a:pt x="21058" y="2715"/>
                    </a:cubicBezTo>
                    <a:cubicBezTo>
                      <a:pt x="20922" y="2715"/>
                      <a:pt x="20774" y="2715"/>
                      <a:pt x="20626" y="2691"/>
                    </a:cubicBezTo>
                    <a:cubicBezTo>
                      <a:pt x="20624" y="2690"/>
                      <a:pt x="20621" y="2690"/>
                      <a:pt x="20619" y="2690"/>
                    </a:cubicBezTo>
                    <a:cubicBezTo>
                      <a:pt x="20562" y="2690"/>
                      <a:pt x="20525" y="2820"/>
                      <a:pt x="20466" y="2962"/>
                    </a:cubicBezTo>
                    <a:cubicBezTo>
                      <a:pt x="20417" y="3110"/>
                      <a:pt x="20368" y="3294"/>
                      <a:pt x="20269" y="3381"/>
                    </a:cubicBezTo>
                    <a:cubicBezTo>
                      <a:pt x="20170" y="3455"/>
                      <a:pt x="19998" y="3578"/>
                      <a:pt x="19961" y="3615"/>
                    </a:cubicBezTo>
                    <a:cubicBezTo>
                      <a:pt x="19924" y="3639"/>
                      <a:pt x="19936" y="3664"/>
                      <a:pt x="19936" y="3701"/>
                    </a:cubicBezTo>
                    <a:cubicBezTo>
                      <a:pt x="19924" y="3738"/>
                      <a:pt x="19924" y="3775"/>
                      <a:pt x="19936" y="3775"/>
                    </a:cubicBezTo>
                    <a:cubicBezTo>
                      <a:pt x="19949" y="3775"/>
                      <a:pt x="19986" y="3769"/>
                      <a:pt x="20019" y="3769"/>
                    </a:cubicBezTo>
                    <a:cubicBezTo>
                      <a:pt x="20053" y="3769"/>
                      <a:pt x="20084" y="3775"/>
                      <a:pt x="20084" y="3800"/>
                    </a:cubicBezTo>
                    <a:cubicBezTo>
                      <a:pt x="20072" y="3849"/>
                      <a:pt x="20072" y="3898"/>
                      <a:pt x="20072" y="3947"/>
                    </a:cubicBezTo>
                    <a:cubicBezTo>
                      <a:pt x="20060" y="3997"/>
                      <a:pt x="20047" y="4046"/>
                      <a:pt x="20035" y="4108"/>
                    </a:cubicBezTo>
                    <a:cubicBezTo>
                      <a:pt x="20035" y="4120"/>
                      <a:pt x="20072" y="4157"/>
                      <a:pt x="20047" y="4194"/>
                    </a:cubicBezTo>
                    <a:cubicBezTo>
                      <a:pt x="20010" y="4243"/>
                      <a:pt x="19949" y="4231"/>
                      <a:pt x="19936" y="4280"/>
                    </a:cubicBezTo>
                    <a:cubicBezTo>
                      <a:pt x="19924" y="4342"/>
                      <a:pt x="19949" y="4379"/>
                      <a:pt x="19986" y="4379"/>
                    </a:cubicBezTo>
                    <a:cubicBezTo>
                      <a:pt x="20010" y="4372"/>
                      <a:pt x="20035" y="4369"/>
                      <a:pt x="20058" y="4369"/>
                    </a:cubicBezTo>
                    <a:cubicBezTo>
                      <a:pt x="20081" y="4369"/>
                      <a:pt x="20103" y="4372"/>
                      <a:pt x="20121" y="4379"/>
                    </a:cubicBezTo>
                    <a:cubicBezTo>
                      <a:pt x="20183" y="4403"/>
                      <a:pt x="20281" y="4391"/>
                      <a:pt x="20281" y="4453"/>
                    </a:cubicBezTo>
                    <a:cubicBezTo>
                      <a:pt x="20269" y="4539"/>
                      <a:pt x="20294" y="4625"/>
                      <a:pt x="20343" y="4699"/>
                    </a:cubicBezTo>
                    <a:cubicBezTo>
                      <a:pt x="20380" y="4727"/>
                      <a:pt x="20431" y="4741"/>
                      <a:pt x="20480" y="4741"/>
                    </a:cubicBezTo>
                    <a:cubicBezTo>
                      <a:pt x="20496" y="4741"/>
                      <a:pt x="20512" y="4739"/>
                      <a:pt x="20528" y="4736"/>
                    </a:cubicBezTo>
                    <a:cubicBezTo>
                      <a:pt x="20565" y="4736"/>
                      <a:pt x="20515" y="4798"/>
                      <a:pt x="20491" y="4835"/>
                    </a:cubicBezTo>
                    <a:cubicBezTo>
                      <a:pt x="20470" y="4877"/>
                      <a:pt x="20412" y="5101"/>
                      <a:pt x="20342" y="5101"/>
                    </a:cubicBezTo>
                    <a:cubicBezTo>
                      <a:pt x="20330" y="5101"/>
                      <a:pt x="20318" y="5095"/>
                      <a:pt x="20306" y="5081"/>
                    </a:cubicBezTo>
                    <a:cubicBezTo>
                      <a:pt x="20220" y="4982"/>
                      <a:pt x="20121" y="4896"/>
                      <a:pt x="20023" y="4810"/>
                    </a:cubicBezTo>
                    <a:cubicBezTo>
                      <a:pt x="19998" y="4785"/>
                      <a:pt x="19961" y="4761"/>
                      <a:pt x="19924" y="4748"/>
                    </a:cubicBezTo>
                    <a:cubicBezTo>
                      <a:pt x="19887" y="4736"/>
                      <a:pt x="19665" y="4650"/>
                      <a:pt x="19579" y="4613"/>
                    </a:cubicBezTo>
                    <a:cubicBezTo>
                      <a:pt x="19493" y="4576"/>
                      <a:pt x="19419" y="4527"/>
                      <a:pt x="19345" y="4465"/>
                    </a:cubicBezTo>
                    <a:cubicBezTo>
                      <a:pt x="19135" y="4403"/>
                      <a:pt x="18914" y="4366"/>
                      <a:pt x="18692" y="4342"/>
                    </a:cubicBezTo>
                    <a:cubicBezTo>
                      <a:pt x="18653" y="4334"/>
                      <a:pt x="18601" y="4317"/>
                      <a:pt x="18558" y="4317"/>
                    </a:cubicBezTo>
                    <a:cubicBezTo>
                      <a:pt x="18531" y="4317"/>
                      <a:pt x="18509" y="4323"/>
                      <a:pt x="18495" y="4342"/>
                    </a:cubicBezTo>
                    <a:cubicBezTo>
                      <a:pt x="18458" y="4379"/>
                      <a:pt x="18433" y="4379"/>
                      <a:pt x="18421" y="4416"/>
                    </a:cubicBezTo>
                    <a:cubicBezTo>
                      <a:pt x="18408" y="4453"/>
                      <a:pt x="18458" y="4551"/>
                      <a:pt x="18495" y="4600"/>
                    </a:cubicBezTo>
                    <a:cubicBezTo>
                      <a:pt x="18519" y="4650"/>
                      <a:pt x="18569" y="4687"/>
                      <a:pt x="18519" y="4736"/>
                    </a:cubicBezTo>
                    <a:cubicBezTo>
                      <a:pt x="18470" y="4785"/>
                      <a:pt x="18458" y="4859"/>
                      <a:pt x="18396" y="4859"/>
                    </a:cubicBezTo>
                    <a:cubicBezTo>
                      <a:pt x="18359" y="4859"/>
                      <a:pt x="18328" y="4853"/>
                      <a:pt x="18307" y="4853"/>
                    </a:cubicBezTo>
                    <a:cubicBezTo>
                      <a:pt x="18285" y="4853"/>
                      <a:pt x="18273" y="4859"/>
                      <a:pt x="18273" y="4884"/>
                    </a:cubicBezTo>
                    <a:cubicBezTo>
                      <a:pt x="18261" y="4921"/>
                      <a:pt x="18335" y="4982"/>
                      <a:pt x="18298" y="4995"/>
                    </a:cubicBezTo>
                    <a:cubicBezTo>
                      <a:pt x="18282" y="4998"/>
                      <a:pt x="18266" y="4999"/>
                      <a:pt x="18249" y="4999"/>
                    </a:cubicBezTo>
                    <a:cubicBezTo>
                      <a:pt x="18200" y="4999"/>
                      <a:pt x="18147" y="4985"/>
                      <a:pt x="18100" y="4958"/>
                    </a:cubicBezTo>
                    <a:cubicBezTo>
                      <a:pt x="18076" y="4921"/>
                      <a:pt x="18076" y="4872"/>
                      <a:pt x="18113" y="4859"/>
                    </a:cubicBezTo>
                    <a:cubicBezTo>
                      <a:pt x="18137" y="4835"/>
                      <a:pt x="18174" y="4810"/>
                      <a:pt x="18150" y="4773"/>
                    </a:cubicBezTo>
                    <a:cubicBezTo>
                      <a:pt x="18129" y="4742"/>
                      <a:pt x="18073" y="4693"/>
                      <a:pt x="18020" y="4693"/>
                    </a:cubicBezTo>
                    <a:cubicBezTo>
                      <a:pt x="18009" y="4693"/>
                      <a:pt x="17999" y="4695"/>
                      <a:pt x="17990" y="4699"/>
                    </a:cubicBezTo>
                    <a:cubicBezTo>
                      <a:pt x="17928" y="4736"/>
                      <a:pt x="17768" y="4835"/>
                      <a:pt x="17718" y="4872"/>
                    </a:cubicBezTo>
                    <a:cubicBezTo>
                      <a:pt x="17699" y="4886"/>
                      <a:pt x="17676" y="4891"/>
                      <a:pt x="17650" y="4891"/>
                    </a:cubicBezTo>
                    <a:cubicBezTo>
                      <a:pt x="17609" y="4891"/>
                      <a:pt x="17561" y="4879"/>
                      <a:pt x="17509" y="4872"/>
                    </a:cubicBezTo>
                    <a:cubicBezTo>
                      <a:pt x="17386" y="4872"/>
                      <a:pt x="17263" y="4908"/>
                      <a:pt x="17164" y="4982"/>
                    </a:cubicBezTo>
                    <a:cubicBezTo>
                      <a:pt x="17127" y="5007"/>
                      <a:pt x="17102" y="5069"/>
                      <a:pt x="17041" y="5069"/>
                    </a:cubicBezTo>
                    <a:cubicBezTo>
                      <a:pt x="16992" y="5069"/>
                      <a:pt x="16696" y="5069"/>
                      <a:pt x="16708" y="5032"/>
                    </a:cubicBezTo>
                    <a:cubicBezTo>
                      <a:pt x="16720" y="4995"/>
                      <a:pt x="16794" y="5007"/>
                      <a:pt x="16807" y="4995"/>
                    </a:cubicBezTo>
                    <a:cubicBezTo>
                      <a:pt x="16819" y="4982"/>
                      <a:pt x="16794" y="4896"/>
                      <a:pt x="16819" y="4835"/>
                    </a:cubicBezTo>
                    <a:cubicBezTo>
                      <a:pt x="16831" y="4785"/>
                      <a:pt x="16942" y="4736"/>
                      <a:pt x="16905" y="4724"/>
                    </a:cubicBezTo>
                    <a:cubicBezTo>
                      <a:pt x="16890" y="4721"/>
                      <a:pt x="16875" y="4720"/>
                      <a:pt x="16861" y="4720"/>
                    </a:cubicBezTo>
                    <a:cubicBezTo>
                      <a:pt x="16793" y="4720"/>
                      <a:pt x="16732" y="4743"/>
                      <a:pt x="16671" y="4773"/>
                    </a:cubicBezTo>
                    <a:cubicBezTo>
                      <a:pt x="16573" y="4810"/>
                      <a:pt x="16499" y="4810"/>
                      <a:pt x="16511" y="4896"/>
                    </a:cubicBezTo>
                    <a:cubicBezTo>
                      <a:pt x="16523" y="4982"/>
                      <a:pt x="16536" y="4982"/>
                      <a:pt x="16499" y="4982"/>
                    </a:cubicBezTo>
                    <a:cubicBezTo>
                      <a:pt x="16462" y="4982"/>
                      <a:pt x="16474" y="4970"/>
                      <a:pt x="16412" y="4945"/>
                    </a:cubicBezTo>
                    <a:cubicBezTo>
                      <a:pt x="16392" y="4943"/>
                      <a:pt x="16371" y="4942"/>
                      <a:pt x="16350" y="4942"/>
                    </a:cubicBezTo>
                    <a:cubicBezTo>
                      <a:pt x="16245" y="4942"/>
                      <a:pt x="16135" y="4968"/>
                      <a:pt x="16043" y="5019"/>
                    </a:cubicBezTo>
                    <a:cubicBezTo>
                      <a:pt x="15944" y="5081"/>
                      <a:pt x="15710" y="5241"/>
                      <a:pt x="15673" y="5241"/>
                    </a:cubicBezTo>
                    <a:cubicBezTo>
                      <a:pt x="15636" y="5253"/>
                      <a:pt x="15451" y="5278"/>
                      <a:pt x="15427" y="5352"/>
                    </a:cubicBezTo>
                    <a:cubicBezTo>
                      <a:pt x="15390" y="5414"/>
                      <a:pt x="15377" y="5672"/>
                      <a:pt x="15291" y="5685"/>
                    </a:cubicBezTo>
                    <a:cubicBezTo>
                      <a:pt x="15232" y="5693"/>
                      <a:pt x="15104" y="5713"/>
                      <a:pt x="15021" y="5713"/>
                    </a:cubicBezTo>
                    <a:cubicBezTo>
                      <a:pt x="14983" y="5713"/>
                      <a:pt x="14954" y="5709"/>
                      <a:pt x="14946" y="5697"/>
                    </a:cubicBezTo>
                    <a:cubicBezTo>
                      <a:pt x="14909" y="5623"/>
                      <a:pt x="14860" y="5562"/>
                      <a:pt x="14786" y="5525"/>
                    </a:cubicBezTo>
                    <a:cubicBezTo>
                      <a:pt x="14712" y="5475"/>
                      <a:pt x="14626" y="5475"/>
                      <a:pt x="14650" y="5426"/>
                    </a:cubicBezTo>
                    <a:cubicBezTo>
                      <a:pt x="14687" y="5377"/>
                      <a:pt x="14712" y="5315"/>
                      <a:pt x="14774" y="5278"/>
                    </a:cubicBezTo>
                    <a:cubicBezTo>
                      <a:pt x="14848" y="5241"/>
                      <a:pt x="15082" y="5266"/>
                      <a:pt x="15082" y="5217"/>
                    </a:cubicBezTo>
                    <a:cubicBezTo>
                      <a:pt x="15045" y="5118"/>
                      <a:pt x="14983" y="5032"/>
                      <a:pt x="14922" y="4945"/>
                    </a:cubicBezTo>
                    <a:cubicBezTo>
                      <a:pt x="14870" y="4894"/>
                      <a:pt x="14802" y="4868"/>
                      <a:pt x="14730" y="4868"/>
                    </a:cubicBezTo>
                    <a:cubicBezTo>
                      <a:pt x="14716" y="4868"/>
                      <a:pt x="14702" y="4869"/>
                      <a:pt x="14687" y="4872"/>
                    </a:cubicBezTo>
                    <a:cubicBezTo>
                      <a:pt x="14589" y="4872"/>
                      <a:pt x="14490" y="4872"/>
                      <a:pt x="14404" y="4859"/>
                    </a:cubicBezTo>
                    <a:cubicBezTo>
                      <a:pt x="14371" y="4851"/>
                      <a:pt x="14309" y="4825"/>
                      <a:pt x="14288" y="4825"/>
                    </a:cubicBezTo>
                    <a:cubicBezTo>
                      <a:pt x="14278" y="4825"/>
                      <a:pt x="14277" y="4831"/>
                      <a:pt x="14293" y="4847"/>
                    </a:cubicBezTo>
                    <a:cubicBezTo>
                      <a:pt x="14330" y="4896"/>
                      <a:pt x="14478" y="4921"/>
                      <a:pt x="14478" y="4982"/>
                    </a:cubicBezTo>
                    <a:cubicBezTo>
                      <a:pt x="14490" y="5069"/>
                      <a:pt x="14478" y="5167"/>
                      <a:pt x="14441" y="5266"/>
                    </a:cubicBezTo>
                    <a:cubicBezTo>
                      <a:pt x="14404" y="5327"/>
                      <a:pt x="14342" y="5463"/>
                      <a:pt x="14379" y="5488"/>
                    </a:cubicBezTo>
                    <a:cubicBezTo>
                      <a:pt x="14429" y="5500"/>
                      <a:pt x="14589" y="5623"/>
                      <a:pt x="14540" y="5734"/>
                    </a:cubicBezTo>
                    <a:cubicBezTo>
                      <a:pt x="14490" y="5820"/>
                      <a:pt x="14466" y="5907"/>
                      <a:pt x="14453" y="6005"/>
                    </a:cubicBezTo>
                    <a:cubicBezTo>
                      <a:pt x="14453" y="6055"/>
                      <a:pt x="14486" y="6145"/>
                      <a:pt x="14472" y="6145"/>
                    </a:cubicBezTo>
                    <a:cubicBezTo>
                      <a:pt x="14469" y="6145"/>
                      <a:pt x="14463" y="6140"/>
                      <a:pt x="14453" y="6128"/>
                    </a:cubicBezTo>
                    <a:cubicBezTo>
                      <a:pt x="14423" y="6087"/>
                      <a:pt x="14400" y="6021"/>
                      <a:pt x="14372" y="6021"/>
                    </a:cubicBezTo>
                    <a:cubicBezTo>
                      <a:pt x="14367" y="6021"/>
                      <a:pt x="14361" y="6023"/>
                      <a:pt x="14355" y="6030"/>
                    </a:cubicBezTo>
                    <a:cubicBezTo>
                      <a:pt x="14329" y="6047"/>
                      <a:pt x="14285" y="6070"/>
                      <a:pt x="14274" y="6070"/>
                    </a:cubicBezTo>
                    <a:cubicBezTo>
                      <a:pt x="14269" y="6070"/>
                      <a:pt x="14270" y="6066"/>
                      <a:pt x="14281" y="6054"/>
                    </a:cubicBezTo>
                    <a:cubicBezTo>
                      <a:pt x="14318" y="6005"/>
                      <a:pt x="14367" y="5980"/>
                      <a:pt x="14318" y="5943"/>
                    </a:cubicBezTo>
                    <a:cubicBezTo>
                      <a:pt x="14232" y="5907"/>
                      <a:pt x="14145" y="5894"/>
                      <a:pt x="14047" y="5870"/>
                    </a:cubicBezTo>
                    <a:cubicBezTo>
                      <a:pt x="14044" y="5869"/>
                      <a:pt x="14042" y="5868"/>
                      <a:pt x="14039" y="5868"/>
                    </a:cubicBezTo>
                    <a:cubicBezTo>
                      <a:pt x="13997" y="5868"/>
                      <a:pt x="13907" y="5947"/>
                      <a:pt x="13850" y="6005"/>
                    </a:cubicBezTo>
                    <a:cubicBezTo>
                      <a:pt x="13776" y="6042"/>
                      <a:pt x="13702" y="6091"/>
                      <a:pt x="13615" y="6128"/>
                    </a:cubicBezTo>
                    <a:cubicBezTo>
                      <a:pt x="13591" y="6153"/>
                      <a:pt x="13468" y="6288"/>
                      <a:pt x="13406" y="6338"/>
                    </a:cubicBezTo>
                    <a:cubicBezTo>
                      <a:pt x="13357" y="6387"/>
                      <a:pt x="13529" y="6498"/>
                      <a:pt x="13566" y="6572"/>
                    </a:cubicBezTo>
                    <a:cubicBezTo>
                      <a:pt x="13587" y="6646"/>
                      <a:pt x="13627" y="6766"/>
                      <a:pt x="13566" y="6766"/>
                    </a:cubicBezTo>
                    <a:cubicBezTo>
                      <a:pt x="13557" y="6766"/>
                      <a:pt x="13544" y="6763"/>
                      <a:pt x="13529" y="6757"/>
                    </a:cubicBezTo>
                    <a:cubicBezTo>
                      <a:pt x="13437" y="6716"/>
                      <a:pt x="13243" y="6649"/>
                      <a:pt x="13151" y="6649"/>
                    </a:cubicBezTo>
                    <a:cubicBezTo>
                      <a:pt x="13133" y="6649"/>
                      <a:pt x="13119" y="6652"/>
                      <a:pt x="13110" y="6658"/>
                    </a:cubicBezTo>
                    <a:cubicBezTo>
                      <a:pt x="13086" y="6670"/>
                      <a:pt x="13049" y="6677"/>
                      <a:pt x="13021" y="6677"/>
                    </a:cubicBezTo>
                    <a:cubicBezTo>
                      <a:pt x="12993" y="6677"/>
                      <a:pt x="12975" y="6670"/>
                      <a:pt x="12987" y="6658"/>
                    </a:cubicBezTo>
                    <a:cubicBezTo>
                      <a:pt x="13012" y="6633"/>
                      <a:pt x="13012" y="6621"/>
                      <a:pt x="12925" y="6560"/>
                    </a:cubicBezTo>
                    <a:cubicBezTo>
                      <a:pt x="12855" y="6509"/>
                      <a:pt x="12801" y="6467"/>
                      <a:pt x="12770" y="6467"/>
                    </a:cubicBezTo>
                    <a:cubicBezTo>
                      <a:pt x="12763" y="6467"/>
                      <a:pt x="12757" y="6469"/>
                      <a:pt x="12753" y="6473"/>
                    </a:cubicBezTo>
                    <a:cubicBezTo>
                      <a:pt x="12716" y="6498"/>
                      <a:pt x="12654" y="6572"/>
                      <a:pt x="12667" y="6609"/>
                    </a:cubicBezTo>
                    <a:cubicBezTo>
                      <a:pt x="12716" y="6683"/>
                      <a:pt x="12765" y="6744"/>
                      <a:pt x="12827" y="6794"/>
                    </a:cubicBezTo>
                    <a:cubicBezTo>
                      <a:pt x="12852" y="6818"/>
                      <a:pt x="13012" y="6818"/>
                      <a:pt x="13012" y="6855"/>
                    </a:cubicBezTo>
                    <a:cubicBezTo>
                      <a:pt x="13012" y="6929"/>
                      <a:pt x="12975" y="6991"/>
                      <a:pt x="12925" y="7028"/>
                    </a:cubicBezTo>
                    <a:cubicBezTo>
                      <a:pt x="12903" y="7039"/>
                      <a:pt x="12879" y="7045"/>
                      <a:pt x="12854" y="7045"/>
                    </a:cubicBezTo>
                    <a:cubicBezTo>
                      <a:pt x="12823" y="7045"/>
                      <a:pt x="12792" y="7036"/>
                      <a:pt x="12765" y="7015"/>
                    </a:cubicBezTo>
                    <a:cubicBezTo>
                      <a:pt x="12716" y="6978"/>
                      <a:pt x="12642" y="7003"/>
                      <a:pt x="12605" y="6978"/>
                    </a:cubicBezTo>
                    <a:cubicBezTo>
                      <a:pt x="12556" y="6941"/>
                      <a:pt x="12494" y="6855"/>
                      <a:pt x="12445" y="6818"/>
                    </a:cubicBezTo>
                    <a:cubicBezTo>
                      <a:pt x="12383" y="6781"/>
                      <a:pt x="12260" y="6769"/>
                      <a:pt x="12260" y="6707"/>
                    </a:cubicBezTo>
                    <a:cubicBezTo>
                      <a:pt x="12260" y="6621"/>
                      <a:pt x="12235" y="6535"/>
                      <a:pt x="12186" y="6461"/>
                    </a:cubicBezTo>
                    <a:cubicBezTo>
                      <a:pt x="12149" y="6412"/>
                      <a:pt x="12100" y="6399"/>
                      <a:pt x="12137" y="6362"/>
                    </a:cubicBezTo>
                    <a:cubicBezTo>
                      <a:pt x="12174" y="6313"/>
                      <a:pt x="12272" y="6215"/>
                      <a:pt x="12260" y="6178"/>
                    </a:cubicBezTo>
                    <a:cubicBezTo>
                      <a:pt x="12223" y="6116"/>
                      <a:pt x="12186" y="6067"/>
                      <a:pt x="12149" y="6017"/>
                    </a:cubicBezTo>
                    <a:cubicBezTo>
                      <a:pt x="12075" y="5968"/>
                      <a:pt x="12014" y="5931"/>
                      <a:pt x="11927" y="5907"/>
                    </a:cubicBezTo>
                    <a:cubicBezTo>
                      <a:pt x="11878" y="5882"/>
                      <a:pt x="11952" y="5894"/>
                      <a:pt x="11903" y="5833"/>
                    </a:cubicBezTo>
                    <a:cubicBezTo>
                      <a:pt x="11884" y="5805"/>
                      <a:pt x="11852" y="5791"/>
                      <a:pt x="11816" y="5791"/>
                    </a:cubicBezTo>
                    <a:cubicBezTo>
                      <a:pt x="11804" y="5791"/>
                      <a:pt x="11792" y="5793"/>
                      <a:pt x="11780" y="5796"/>
                    </a:cubicBezTo>
                    <a:cubicBezTo>
                      <a:pt x="11780" y="5796"/>
                      <a:pt x="11829" y="5783"/>
                      <a:pt x="11780" y="5734"/>
                    </a:cubicBezTo>
                    <a:cubicBezTo>
                      <a:pt x="11743" y="5672"/>
                      <a:pt x="11693" y="5623"/>
                      <a:pt x="11632" y="5586"/>
                    </a:cubicBezTo>
                    <a:cubicBezTo>
                      <a:pt x="11582" y="5549"/>
                      <a:pt x="11521" y="5525"/>
                      <a:pt x="11595" y="5525"/>
                    </a:cubicBezTo>
                    <a:cubicBezTo>
                      <a:pt x="11607" y="5522"/>
                      <a:pt x="11619" y="5521"/>
                      <a:pt x="11631" y="5521"/>
                    </a:cubicBezTo>
                    <a:cubicBezTo>
                      <a:pt x="11689" y="5521"/>
                      <a:pt x="11736" y="5547"/>
                      <a:pt x="11767" y="5598"/>
                    </a:cubicBezTo>
                    <a:cubicBezTo>
                      <a:pt x="11799" y="5661"/>
                      <a:pt x="11874" y="5715"/>
                      <a:pt x="11911" y="5715"/>
                    </a:cubicBezTo>
                    <a:cubicBezTo>
                      <a:pt x="11918" y="5715"/>
                      <a:pt x="11924" y="5713"/>
                      <a:pt x="11927" y="5709"/>
                    </a:cubicBezTo>
                    <a:cubicBezTo>
                      <a:pt x="11936" y="5692"/>
                      <a:pt x="11951" y="5675"/>
                      <a:pt x="11959" y="5675"/>
                    </a:cubicBezTo>
                    <a:cubicBezTo>
                      <a:pt x="11962" y="5675"/>
                      <a:pt x="11964" y="5677"/>
                      <a:pt x="11964" y="5685"/>
                    </a:cubicBezTo>
                    <a:cubicBezTo>
                      <a:pt x="11964" y="5709"/>
                      <a:pt x="12063" y="5734"/>
                      <a:pt x="12162" y="5759"/>
                    </a:cubicBezTo>
                    <a:cubicBezTo>
                      <a:pt x="12297" y="5833"/>
                      <a:pt x="12433" y="5882"/>
                      <a:pt x="12580" y="5907"/>
                    </a:cubicBezTo>
                    <a:cubicBezTo>
                      <a:pt x="12667" y="5907"/>
                      <a:pt x="12765" y="5931"/>
                      <a:pt x="12839" y="5980"/>
                    </a:cubicBezTo>
                    <a:cubicBezTo>
                      <a:pt x="12915" y="6022"/>
                      <a:pt x="13001" y="6047"/>
                      <a:pt x="13084" y="6047"/>
                    </a:cubicBezTo>
                    <a:cubicBezTo>
                      <a:pt x="13123" y="6047"/>
                      <a:pt x="13161" y="6042"/>
                      <a:pt x="13197" y="6030"/>
                    </a:cubicBezTo>
                    <a:cubicBezTo>
                      <a:pt x="13369" y="5968"/>
                      <a:pt x="13529" y="5870"/>
                      <a:pt x="13665" y="5746"/>
                    </a:cubicBezTo>
                    <a:cubicBezTo>
                      <a:pt x="13726" y="5672"/>
                      <a:pt x="13800" y="5697"/>
                      <a:pt x="13788" y="5611"/>
                    </a:cubicBezTo>
                    <a:cubicBezTo>
                      <a:pt x="13751" y="5537"/>
                      <a:pt x="13739" y="5451"/>
                      <a:pt x="13739" y="5377"/>
                    </a:cubicBezTo>
                    <a:cubicBezTo>
                      <a:pt x="13739" y="5290"/>
                      <a:pt x="13763" y="5303"/>
                      <a:pt x="13640" y="5253"/>
                    </a:cubicBezTo>
                    <a:cubicBezTo>
                      <a:pt x="13579" y="5229"/>
                      <a:pt x="13517" y="5192"/>
                      <a:pt x="13468" y="5143"/>
                    </a:cubicBezTo>
                    <a:cubicBezTo>
                      <a:pt x="13418" y="5093"/>
                      <a:pt x="13357" y="5106"/>
                      <a:pt x="13295" y="5044"/>
                    </a:cubicBezTo>
                    <a:cubicBezTo>
                      <a:pt x="13234" y="4982"/>
                      <a:pt x="13221" y="4921"/>
                      <a:pt x="13135" y="4921"/>
                    </a:cubicBezTo>
                    <a:cubicBezTo>
                      <a:pt x="13073" y="4908"/>
                      <a:pt x="13012" y="4884"/>
                      <a:pt x="12962" y="4835"/>
                    </a:cubicBezTo>
                    <a:cubicBezTo>
                      <a:pt x="12765" y="4711"/>
                      <a:pt x="12556" y="4613"/>
                      <a:pt x="12346" y="4527"/>
                    </a:cubicBezTo>
                    <a:cubicBezTo>
                      <a:pt x="12316" y="4536"/>
                      <a:pt x="12311" y="4555"/>
                      <a:pt x="12284" y="4555"/>
                    </a:cubicBezTo>
                    <a:cubicBezTo>
                      <a:pt x="12277" y="4555"/>
                      <a:pt x="12270" y="4554"/>
                      <a:pt x="12260" y="4551"/>
                    </a:cubicBezTo>
                    <a:cubicBezTo>
                      <a:pt x="12226" y="4540"/>
                      <a:pt x="12142" y="4488"/>
                      <a:pt x="12090" y="4488"/>
                    </a:cubicBezTo>
                    <a:cubicBezTo>
                      <a:pt x="12085" y="4488"/>
                      <a:pt x="12080" y="4488"/>
                      <a:pt x="12075" y="4490"/>
                    </a:cubicBezTo>
                    <a:cubicBezTo>
                      <a:pt x="12014" y="4490"/>
                      <a:pt x="11915" y="4613"/>
                      <a:pt x="11878" y="4637"/>
                    </a:cubicBezTo>
                    <a:cubicBezTo>
                      <a:pt x="11867" y="4643"/>
                      <a:pt x="11858" y="4645"/>
                      <a:pt x="11851" y="4645"/>
                    </a:cubicBezTo>
                    <a:cubicBezTo>
                      <a:pt x="11827" y="4645"/>
                      <a:pt x="11830" y="4617"/>
                      <a:pt x="11878" y="4588"/>
                    </a:cubicBezTo>
                    <a:cubicBezTo>
                      <a:pt x="11927" y="4539"/>
                      <a:pt x="11964" y="4527"/>
                      <a:pt x="11915" y="4490"/>
                    </a:cubicBezTo>
                    <a:cubicBezTo>
                      <a:pt x="11878" y="4453"/>
                      <a:pt x="11878" y="4465"/>
                      <a:pt x="11817" y="4453"/>
                    </a:cubicBezTo>
                    <a:cubicBezTo>
                      <a:pt x="11767" y="4440"/>
                      <a:pt x="11706" y="4416"/>
                      <a:pt x="11669" y="4379"/>
                    </a:cubicBezTo>
                    <a:cubicBezTo>
                      <a:pt x="11669" y="4379"/>
                      <a:pt x="11585" y="4316"/>
                      <a:pt x="11630" y="4316"/>
                    </a:cubicBezTo>
                    <a:cubicBezTo>
                      <a:pt x="11634" y="4316"/>
                      <a:pt x="11638" y="4316"/>
                      <a:pt x="11644" y="4317"/>
                    </a:cubicBezTo>
                    <a:cubicBezTo>
                      <a:pt x="11708" y="4326"/>
                      <a:pt x="11778" y="4355"/>
                      <a:pt x="11815" y="4355"/>
                    </a:cubicBezTo>
                    <a:cubicBezTo>
                      <a:pt x="11829" y="4355"/>
                      <a:pt x="11838" y="4351"/>
                      <a:pt x="11841" y="4342"/>
                    </a:cubicBezTo>
                    <a:cubicBezTo>
                      <a:pt x="11841" y="4292"/>
                      <a:pt x="11866" y="4317"/>
                      <a:pt x="11780" y="4280"/>
                    </a:cubicBezTo>
                    <a:cubicBezTo>
                      <a:pt x="11691" y="4236"/>
                      <a:pt x="11643" y="4192"/>
                      <a:pt x="11607" y="4192"/>
                    </a:cubicBezTo>
                    <a:cubicBezTo>
                      <a:pt x="11603" y="4192"/>
                      <a:pt x="11599" y="4193"/>
                      <a:pt x="11595" y="4194"/>
                    </a:cubicBezTo>
                    <a:cubicBezTo>
                      <a:pt x="11561" y="4217"/>
                      <a:pt x="11442" y="4344"/>
                      <a:pt x="11425" y="4344"/>
                    </a:cubicBezTo>
                    <a:cubicBezTo>
                      <a:pt x="11423" y="4344"/>
                      <a:pt x="11422" y="4344"/>
                      <a:pt x="11422" y="4342"/>
                    </a:cubicBezTo>
                    <a:cubicBezTo>
                      <a:pt x="11422" y="4305"/>
                      <a:pt x="11422" y="4280"/>
                      <a:pt x="11410" y="4268"/>
                    </a:cubicBezTo>
                    <a:cubicBezTo>
                      <a:pt x="11402" y="4260"/>
                      <a:pt x="11361" y="4243"/>
                      <a:pt x="11325" y="4243"/>
                    </a:cubicBezTo>
                    <a:cubicBezTo>
                      <a:pt x="11304" y="4243"/>
                      <a:pt x="11284" y="4249"/>
                      <a:pt x="11274" y="4268"/>
                    </a:cubicBezTo>
                    <a:cubicBezTo>
                      <a:pt x="11256" y="4304"/>
                      <a:pt x="11245" y="4347"/>
                      <a:pt x="11235" y="4347"/>
                    </a:cubicBezTo>
                    <a:cubicBezTo>
                      <a:pt x="11232" y="4347"/>
                      <a:pt x="11228" y="4342"/>
                      <a:pt x="11225" y="4329"/>
                    </a:cubicBezTo>
                    <a:cubicBezTo>
                      <a:pt x="11225" y="4317"/>
                      <a:pt x="11213" y="4305"/>
                      <a:pt x="11213" y="4292"/>
                    </a:cubicBezTo>
                    <a:cubicBezTo>
                      <a:pt x="11203" y="4254"/>
                      <a:pt x="11186" y="4207"/>
                      <a:pt x="11179" y="4207"/>
                    </a:cubicBezTo>
                    <a:cubicBezTo>
                      <a:pt x="11177" y="4207"/>
                      <a:pt x="11176" y="4211"/>
                      <a:pt x="11176" y="4218"/>
                    </a:cubicBezTo>
                    <a:cubicBezTo>
                      <a:pt x="11176" y="4241"/>
                      <a:pt x="11166" y="4294"/>
                      <a:pt x="11136" y="4294"/>
                    </a:cubicBezTo>
                    <a:cubicBezTo>
                      <a:pt x="11133" y="4294"/>
                      <a:pt x="11130" y="4293"/>
                      <a:pt x="11127" y="4292"/>
                    </a:cubicBezTo>
                    <a:cubicBezTo>
                      <a:pt x="11108" y="4286"/>
                      <a:pt x="11090" y="4283"/>
                      <a:pt x="11071" y="4283"/>
                    </a:cubicBezTo>
                    <a:cubicBezTo>
                      <a:pt x="11053" y="4283"/>
                      <a:pt x="11034" y="4286"/>
                      <a:pt x="11016" y="4292"/>
                    </a:cubicBezTo>
                    <a:lnTo>
                      <a:pt x="10991" y="4292"/>
                    </a:lnTo>
                    <a:cubicBezTo>
                      <a:pt x="11016" y="4280"/>
                      <a:pt x="11028" y="4280"/>
                      <a:pt x="11040" y="4268"/>
                    </a:cubicBezTo>
                    <a:cubicBezTo>
                      <a:pt x="11077" y="4231"/>
                      <a:pt x="11077" y="4218"/>
                      <a:pt x="11016" y="4182"/>
                    </a:cubicBezTo>
                    <a:cubicBezTo>
                      <a:pt x="10954" y="4132"/>
                      <a:pt x="10782" y="4108"/>
                      <a:pt x="10855" y="4095"/>
                    </a:cubicBezTo>
                    <a:cubicBezTo>
                      <a:pt x="10861" y="4094"/>
                      <a:pt x="10867" y="4094"/>
                      <a:pt x="10873" y="4094"/>
                    </a:cubicBezTo>
                    <a:cubicBezTo>
                      <a:pt x="10929" y="4094"/>
                      <a:pt x="10982" y="4130"/>
                      <a:pt x="11044" y="4130"/>
                    </a:cubicBezTo>
                    <a:cubicBezTo>
                      <a:pt x="11070" y="4130"/>
                      <a:pt x="11097" y="4124"/>
                      <a:pt x="11127" y="4108"/>
                    </a:cubicBezTo>
                    <a:cubicBezTo>
                      <a:pt x="11200" y="4083"/>
                      <a:pt x="11250" y="4046"/>
                      <a:pt x="11299" y="3997"/>
                    </a:cubicBezTo>
                    <a:cubicBezTo>
                      <a:pt x="11336" y="3960"/>
                      <a:pt x="11361" y="3923"/>
                      <a:pt x="11262" y="3873"/>
                    </a:cubicBezTo>
                    <a:cubicBezTo>
                      <a:pt x="11176" y="3824"/>
                      <a:pt x="11065" y="3800"/>
                      <a:pt x="11003" y="3750"/>
                    </a:cubicBezTo>
                    <a:cubicBezTo>
                      <a:pt x="10959" y="3720"/>
                      <a:pt x="10936" y="3704"/>
                      <a:pt x="10915" y="3704"/>
                    </a:cubicBezTo>
                    <a:cubicBezTo>
                      <a:pt x="10901" y="3704"/>
                      <a:pt x="10887" y="3711"/>
                      <a:pt x="10868" y="3726"/>
                    </a:cubicBezTo>
                    <a:cubicBezTo>
                      <a:pt x="10831" y="3763"/>
                      <a:pt x="10794" y="3812"/>
                      <a:pt x="10769" y="3873"/>
                    </a:cubicBezTo>
                    <a:cubicBezTo>
                      <a:pt x="10749" y="3924"/>
                      <a:pt x="10721" y="3966"/>
                      <a:pt x="10704" y="3966"/>
                    </a:cubicBezTo>
                    <a:cubicBezTo>
                      <a:pt x="10701" y="3966"/>
                      <a:pt x="10698" y="3964"/>
                      <a:pt x="10695" y="3960"/>
                    </a:cubicBezTo>
                    <a:cubicBezTo>
                      <a:pt x="10683" y="3923"/>
                      <a:pt x="10732" y="3849"/>
                      <a:pt x="10671" y="3837"/>
                    </a:cubicBezTo>
                    <a:cubicBezTo>
                      <a:pt x="10609" y="3837"/>
                      <a:pt x="10560" y="3812"/>
                      <a:pt x="10634" y="3812"/>
                    </a:cubicBezTo>
                    <a:cubicBezTo>
                      <a:pt x="10708" y="3800"/>
                      <a:pt x="10745" y="3812"/>
                      <a:pt x="10695" y="3787"/>
                    </a:cubicBezTo>
                    <a:cubicBezTo>
                      <a:pt x="10634" y="3750"/>
                      <a:pt x="10535" y="3775"/>
                      <a:pt x="10634" y="3738"/>
                    </a:cubicBezTo>
                    <a:cubicBezTo>
                      <a:pt x="10732" y="3713"/>
                      <a:pt x="10806" y="3726"/>
                      <a:pt x="10732" y="3664"/>
                    </a:cubicBezTo>
                    <a:cubicBezTo>
                      <a:pt x="10694" y="3634"/>
                      <a:pt x="10623" y="3613"/>
                      <a:pt x="10569" y="3613"/>
                    </a:cubicBezTo>
                    <a:cubicBezTo>
                      <a:pt x="10535" y="3613"/>
                      <a:pt x="10508" y="3621"/>
                      <a:pt x="10498" y="3639"/>
                    </a:cubicBezTo>
                    <a:cubicBezTo>
                      <a:pt x="10461" y="3689"/>
                      <a:pt x="10560" y="3726"/>
                      <a:pt x="10523" y="3750"/>
                    </a:cubicBezTo>
                    <a:cubicBezTo>
                      <a:pt x="10474" y="3787"/>
                      <a:pt x="10424" y="3837"/>
                      <a:pt x="10387" y="3886"/>
                    </a:cubicBezTo>
                    <a:cubicBezTo>
                      <a:pt x="10362" y="3911"/>
                      <a:pt x="10336" y="3949"/>
                      <a:pt x="10323" y="3949"/>
                    </a:cubicBezTo>
                    <a:cubicBezTo>
                      <a:pt x="10317" y="3949"/>
                      <a:pt x="10313" y="3942"/>
                      <a:pt x="10313" y="3923"/>
                    </a:cubicBezTo>
                    <a:cubicBezTo>
                      <a:pt x="10313" y="3861"/>
                      <a:pt x="10289" y="3800"/>
                      <a:pt x="10313" y="3750"/>
                    </a:cubicBezTo>
                    <a:cubicBezTo>
                      <a:pt x="10324" y="3709"/>
                      <a:pt x="10325" y="3686"/>
                      <a:pt x="10305" y="3686"/>
                    </a:cubicBezTo>
                    <a:cubicBezTo>
                      <a:pt x="10300" y="3686"/>
                      <a:pt x="10295" y="3687"/>
                      <a:pt x="10289" y="3689"/>
                    </a:cubicBezTo>
                    <a:cubicBezTo>
                      <a:pt x="10252" y="3701"/>
                      <a:pt x="10042" y="4058"/>
                      <a:pt x="9993" y="4058"/>
                    </a:cubicBezTo>
                    <a:cubicBezTo>
                      <a:pt x="9956" y="4058"/>
                      <a:pt x="9944" y="4058"/>
                      <a:pt x="9944" y="3997"/>
                    </a:cubicBezTo>
                    <a:cubicBezTo>
                      <a:pt x="9993" y="3910"/>
                      <a:pt x="10042" y="3824"/>
                      <a:pt x="10104" y="3738"/>
                    </a:cubicBezTo>
                    <a:cubicBezTo>
                      <a:pt x="10141" y="3701"/>
                      <a:pt x="10153" y="3676"/>
                      <a:pt x="10141" y="3639"/>
                    </a:cubicBezTo>
                    <a:cubicBezTo>
                      <a:pt x="10132" y="3612"/>
                      <a:pt x="10122" y="3598"/>
                      <a:pt x="10092" y="3598"/>
                    </a:cubicBezTo>
                    <a:cubicBezTo>
                      <a:pt x="10082" y="3598"/>
                      <a:pt x="10070" y="3599"/>
                      <a:pt x="10055" y="3602"/>
                    </a:cubicBezTo>
                    <a:cubicBezTo>
                      <a:pt x="9993" y="3615"/>
                      <a:pt x="9981" y="3627"/>
                      <a:pt x="10018" y="3627"/>
                    </a:cubicBezTo>
                    <a:cubicBezTo>
                      <a:pt x="10055" y="3639"/>
                      <a:pt x="10092" y="3652"/>
                      <a:pt x="10018" y="3664"/>
                    </a:cubicBezTo>
                    <a:cubicBezTo>
                      <a:pt x="9973" y="3664"/>
                      <a:pt x="9928" y="3690"/>
                      <a:pt x="9902" y="3690"/>
                    </a:cubicBezTo>
                    <a:cubicBezTo>
                      <a:pt x="9892" y="3690"/>
                      <a:pt x="9885" y="3686"/>
                      <a:pt x="9882" y="3676"/>
                    </a:cubicBezTo>
                    <a:cubicBezTo>
                      <a:pt x="9882" y="3656"/>
                      <a:pt x="9882" y="3609"/>
                      <a:pt x="9868" y="3609"/>
                    </a:cubicBezTo>
                    <a:cubicBezTo>
                      <a:pt x="9865" y="3609"/>
                      <a:pt x="9861" y="3611"/>
                      <a:pt x="9857" y="3615"/>
                    </a:cubicBezTo>
                    <a:cubicBezTo>
                      <a:pt x="9833" y="3639"/>
                      <a:pt x="9808" y="3676"/>
                      <a:pt x="9784" y="3713"/>
                    </a:cubicBezTo>
                    <a:cubicBezTo>
                      <a:pt x="9759" y="3738"/>
                      <a:pt x="9808" y="3812"/>
                      <a:pt x="9820" y="3837"/>
                    </a:cubicBezTo>
                    <a:cubicBezTo>
                      <a:pt x="9828" y="3852"/>
                      <a:pt x="9821" y="3868"/>
                      <a:pt x="9809" y="3868"/>
                    </a:cubicBezTo>
                    <a:cubicBezTo>
                      <a:pt x="9802" y="3868"/>
                      <a:pt x="9793" y="3862"/>
                      <a:pt x="9784" y="3849"/>
                    </a:cubicBezTo>
                    <a:cubicBezTo>
                      <a:pt x="9770" y="3835"/>
                      <a:pt x="9760" y="3825"/>
                      <a:pt x="9754" y="3825"/>
                    </a:cubicBezTo>
                    <a:cubicBezTo>
                      <a:pt x="9749" y="3825"/>
                      <a:pt x="9747" y="3832"/>
                      <a:pt x="9747" y="3849"/>
                    </a:cubicBezTo>
                    <a:cubicBezTo>
                      <a:pt x="9737" y="3888"/>
                      <a:pt x="9750" y="3934"/>
                      <a:pt x="9744" y="3934"/>
                    </a:cubicBezTo>
                    <a:cubicBezTo>
                      <a:pt x="9742" y="3934"/>
                      <a:pt x="9739" y="3931"/>
                      <a:pt x="9734" y="3923"/>
                    </a:cubicBezTo>
                    <a:cubicBezTo>
                      <a:pt x="9707" y="3895"/>
                      <a:pt x="9707" y="3881"/>
                      <a:pt x="9687" y="3881"/>
                    </a:cubicBezTo>
                    <a:cubicBezTo>
                      <a:pt x="9681" y="3881"/>
                      <a:pt x="9673" y="3883"/>
                      <a:pt x="9660" y="3886"/>
                    </a:cubicBezTo>
                    <a:cubicBezTo>
                      <a:pt x="9632" y="3900"/>
                      <a:pt x="9608" y="3914"/>
                      <a:pt x="9599" y="3914"/>
                    </a:cubicBezTo>
                    <a:cubicBezTo>
                      <a:pt x="9593" y="3914"/>
                      <a:pt x="9595" y="3907"/>
                      <a:pt x="9611" y="3886"/>
                    </a:cubicBezTo>
                    <a:cubicBezTo>
                      <a:pt x="9636" y="3824"/>
                      <a:pt x="9734" y="3800"/>
                      <a:pt x="9673" y="3800"/>
                    </a:cubicBezTo>
                    <a:cubicBezTo>
                      <a:pt x="9611" y="3800"/>
                      <a:pt x="9574" y="3873"/>
                      <a:pt x="9525" y="3886"/>
                    </a:cubicBezTo>
                    <a:cubicBezTo>
                      <a:pt x="9505" y="3886"/>
                      <a:pt x="9485" y="3884"/>
                      <a:pt x="9470" y="3884"/>
                    </a:cubicBezTo>
                    <a:cubicBezTo>
                      <a:pt x="9448" y="3884"/>
                      <a:pt x="9436" y="3888"/>
                      <a:pt x="9451" y="3910"/>
                    </a:cubicBezTo>
                    <a:cubicBezTo>
                      <a:pt x="9488" y="3960"/>
                      <a:pt x="9525" y="4021"/>
                      <a:pt x="9549" y="4021"/>
                    </a:cubicBezTo>
                    <a:cubicBezTo>
                      <a:pt x="9556" y="4019"/>
                      <a:pt x="9563" y="4018"/>
                      <a:pt x="9568" y="4018"/>
                    </a:cubicBezTo>
                    <a:cubicBezTo>
                      <a:pt x="9593" y="4018"/>
                      <a:pt x="9604" y="4038"/>
                      <a:pt x="9574" y="4058"/>
                    </a:cubicBezTo>
                    <a:cubicBezTo>
                      <a:pt x="9543" y="4079"/>
                      <a:pt x="9556" y="4153"/>
                      <a:pt x="9538" y="4153"/>
                    </a:cubicBezTo>
                    <a:cubicBezTo>
                      <a:pt x="9535" y="4153"/>
                      <a:pt x="9530" y="4150"/>
                      <a:pt x="9525" y="4145"/>
                    </a:cubicBezTo>
                    <a:cubicBezTo>
                      <a:pt x="9475" y="4108"/>
                      <a:pt x="9475" y="4083"/>
                      <a:pt x="9439" y="4083"/>
                    </a:cubicBezTo>
                    <a:cubicBezTo>
                      <a:pt x="9414" y="4083"/>
                      <a:pt x="9402" y="4046"/>
                      <a:pt x="9389" y="4021"/>
                    </a:cubicBezTo>
                    <a:cubicBezTo>
                      <a:pt x="9383" y="4003"/>
                      <a:pt x="9383" y="3991"/>
                      <a:pt x="9380" y="3991"/>
                    </a:cubicBezTo>
                    <a:cubicBezTo>
                      <a:pt x="9377" y="3991"/>
                      <a:pt x="9371" y="4003"/>
                      <a:pt x="9352" y="4034"/>
                    </a:cubicBezTo>
                    <a:cubicBezTo>
                      <a:pt x="9331" y="4063"/>
                      <a:pt x="9322" y="4074"/>
                      <a:pt x="9313" y="4074"/>
                    </a:cubicBezTo>
                    <a:cubicBezTo>
                      <a:pt x="9307" y="4074"/>
                      <a:pt x="9301" y="4069"/>
                      <a:pt x="9291" y="4058"/>
                    </a:cubicBezTo>
                    <a:cubicBezTo>
                      <a:pt x="9266" y="4034"/>
                      <a:pt x="9278" y="4009"/>
                      <a:pt x="9254" y="3997"/>
                    </a:cubicBezTo>
                    <a:cubicBezTo>
                      <a:pt x="9192" y="3997"/>
                      <a:pt x="9130" y="4009"/>
                      <a:pt x="9081" y="4021"/>
                    </a:cubicBezTo>
                    <a:cubicBezTo>
                      <a:pt x="9020" y="4021"/>
                      <a:pt x="9020" y="4021"/>
                      <a:pt x="9118" y="4046"/>
                    </a:cubicBezTo>
                    <a:cubicBezTo>
                      <a:pt x="9198" y="4069"/>
                      <a:pt x="9278" y="4134"/>
                      <a:pt x="9260" y="4134"/>
                    </a:cubicBezTo>
                    <a:cubicBezTo>
                      <a:pt x="9259" y="4134"/>
                      <a:pt x="9257" y="4133"/>
                      <a:pt x="9254" y="4132"/>
                    </a:cubicBezTo>
                    <a:cubicBezTo>
                      <a:pt x="9204" y="4132"/>
                      <a:pt x="9204" y="4132"/>
                      <a:pt x="9204" y="4182"/>
                    </a:cubicBezTo>
                    <a:cubicBezTo>
                      <a:pt x="9204" y="4214"/>
                      <a:pt x="9242" y="4284"/>
                      <a:pt x="9235" y="4284"/>
                    </a:cubicBezTo>
                    <a:cubicBezTo>
                      <a:pt x="9234" y="4284"/>
                      <a:pt x="9232" y="4283"/>
                      <a:pt x="9229" y="4280"/>
                    </a:cubicBezTo>
                    <a:cubicBezTo>
                      <a:pt x="9192" y="4243"/>
                      <a:pt x="9106" y="4218"/>
                      <a:pt x="9081" y="4194"/>
                    </a:cubicBezTo>
                    <a:cubicBezTo>
                      <a:pt x="9078" y="4191"/>
                      <a:pt x="9074" y="4189"/>
                      <a:pt x="9069" y="4189"/>
                    </a:cubicBezTo>
                    <a:cubicBezTo>
                      <a:pt x="9057" y="4189"/>
                      <a:pt x="9044" y="4200"/>
                      <a:pt x="9044" y="4218"/>
                    </a:cubicBezTo>
                    <a:cubicBezTo>
                      <a:pt x="9044" y="4240"/>
                      <a:pt x="9036" y="4253"/>
                      <a:pt x="9024" y="4253"/>
                    </a:cubicBezTo>
                    <a:cubicBezTo>
                      <a:pt x="9016" y="4253"/>
                      <a:pt x="9005" y="4246"/>
                      <a:pt x="8995" y="4231"/>
                    </a:cubicBezTo>
                    <a:cubicBezTo>
                      <a:pt x="8978" y="4205"/>
                      <a:pt x="8985" y="4179"/>
                      <a:pt x="8982" y="4179"/>
                    </a:cubicBezTo>
                    <a:lnTo>
                      <a:pt x="8982" y="4179"/>
                    </a:lnTo>
                    <a:cubicBezTo>
                      <a:pt x="8981" y="4179"/>
                      <a:pt x="8978" y="4183"/>
                      <a:pt x="8970" y="4194"/>
                    </a:cubicBezTo>
                    <a:cubicBezTo>
                      <a:pt x="8958" y="4231"/>
                      <a:pt x="8884" y="4280"/>
                      <a:pt x="8909" y="4329"/>
                    </a:cubicBezTo>
                    <a:cubicBezTo>
                      <a:pt x="8942" y="4362"/>
                      <a:pt x="8965" y="4405"/>
                      <a:pt x="8926" y="4405"/>
                    </a:cubicBezTo>
                    <a:cubicBezTo>
                      <a:pt x="8921" y="4405"/>
                      <a:pt x="8915" y="4405"/>
                      <a:pt x="8909" y="4403"/>
                    </a:cubicBezTo>
                    <a:cubicBezTo>
                      <a:pt x="8895" y="4403"/>
                      <a:pt x="8883" y="4404"/>
                      <a:pt x="8872" y="4404"/>
                    </a:cubicBezTo>
                    <a:cubicBezTo>
                      <a:pt x="8847" y="4404"/>
                      <a:pt x="8835" y="4398"/>
                      <a:pt x="8835" y="4354"/>
                    </a:cubicBezTo>
                    <a:cubicBezTo>
                      <a:pt x="8835" y="4297"/>
                      <a:pt x="8856" y="4229"/>
                      <a:pt x="8830" y="4229"/>
                    </a:cubicBezTo>
                    <a:cubicBezTo>
                      <a:pt x="8828" y="4229"/>
                      <a:pt x="8825" y="4230"/>
                      <a:pt x="8822" y="4231"/>
                    </a:cubicBezTo>
                    <a:cubicBezTo>
                      <a:pt x="8773" y="4243"/>
                      <a:pt x="8822" y="4268"/>
                      <a:pt x="8761" y="4280"/>
                    </a:cubicBezTo>
                    <a:cubicBezTo>
                      <a:pt x="8699" y="4292"/>
                      <a:pt x="8699" y="4329"/>
                      <a:pt x="8736" y="4342"/>
                    </a:cubicBezTo>
                    <a:cubicBezTo>
                      <a:pt x="8749" y="4342"/>
                      <a:pt x="8755" y="4340"/>
                      <a:pt x="8757" y="4340"/>
                    </a:cubicBezTo>
                    <a:cubicBezTo>
                      <a:pt x="8761" y="4340"/>
                      <a:pt x="8744" y="4346"/>
                      <a:pt x="8712" y="4379"/>
                    </a:cubicBezTo>
                    <a:cubicBezTo>
                      <a:pt x="8685" y="4405"/>
                      <a:pt x="8658" y="4452"/>
                      <a:pt x="8650" y="4452"/>
                    </a:cubicBezTo>
                    <a:cubicBezTo>
                      <a:pt x="8647" y="4452"/>
                      <a:pt x="8647" y="4445"/>
                      <a:pt x="8650" y="4428"/>
                    </a:cubicBezTo>
                    <a:cubicBezTo>
                      <a:pt x="8675" y="4354"/>
                      <a:pt x="8699" y="4342"/>
                      <a:pt x="8650" y="4317"/>
                    </a:cubicBezTo>
                    <a:cubicBezTo>
                      <a:pt x="8613" y="4280"/>
                      <a:pt x="8514" y="4243"/>
                      <a:pt x="8564" y="4231"/>
                    </a:cubicBezTo>
                    <a:cubicBezTo>
                      <a:pt x="8625" y="4231"/>
                      <a:pt x="8699" y="4231"/>
                      <a:pt x="8625" y="4182"/>
                    </a:cubicBezTo>
                    <a:cubicBezTo>
                      <a:pt x="8588" y="4157"/>
                      <a:pt x="8539" y="4145"/>
                      <a:pt x="8502" y="4145"/>
                    </a:cubicBezTo>
                    <a:cubicBezTo>
                      <a:pt x="8490" y="4141"/>
                      <a:pt x="8481" y="4140"/>
                      <a:pt x="8476" y="4140"/>
                    </a:cubicBezTo>
                    <a:cubicBezTo>
                      <a:pt x="8459" y="4140"/>
                      <a:pt x="8468" y="4154"/>
                      <a:pt x="8477" y="4182"/>
                    </a:cubicBezTo>
                    <a:cubicBezTo>
                      <a:pt x="8490" y="4218"/>
                      <a:pt x="8527" y="4292"/>
                      <a:pt x="8502" y="4292"/>
                    </a:cubicBezTo>
                    <a:cubicBezTo>
                      <a:pt x="8477" y="4305"/>
                      <a:pt x="8453" y="4305"/>
                      <a:pt x="8428" y="4305"/>
                    </a:cubicBezTo>
                    <a:cubicBezTo>
                      <a:pt x="8395" y="4305"/>
                      <a:pt x="8343" y="4344"/>
                      <a:pt x="8375" y="4344"/>
                    </a:cubicBezTo>
                    <a:cubicBezTo>
                      <a:pt x="8379" y="4344"/>
                      <a:pt x="8384" y="4343"/>
                      <a:pt x="8391" y="4342"/>
                    </a:cubicBezTo>
                    <a:cubicBezTo>
                      <a:pt x="8440" y="4342"/>
                      <a:pt x="8473" y="4336"/>
                      <a:pt x="8475" y="4336"/>
                    </a:cubicBezTo>
                    <a:cubicBezTo>
                      <a:pt x="8476" y="4336"/>
                      <a:pt x="8469" y="4338"/>
                      <a:pt x="8453" y="4342"/>
                    </a:cubicBezTo>
                    <a:cubicBezTo>
                      <a:pt x="8416" y="4366"/>
                      <a:pt x="8379" y="4366"/>
                      <a:pt x="8440" y="4391"/>
                    </a:cubicBezTo>
                    <a:cubicBezTo>
                      <a:pt x="8486" y="4406"/>
                      <a:pt x="8508" y="4417"/>
                      <a:pt x="8519" y="4417"/>
                    </a:cubicBezTo>
                    <a:cubicBezTo>
                      <a:pt x="8525" y="4417"/>
                      <a:pt x="8527" y="4413"/>
                      <a:pt x="8527" y="4403"/>
                    </a:cubicBezTo>
                    <a:cubicBezTo>
                      <a:pt x="8527" y="4381"/>
                      <a:pt x="8536" y="4363"/>
                      <a:pt x="8543" y="4363"/>
                    </a:cubicBezTo>
                    <a:cubicBezTo>
                      <a:pt x="8547" y="4363"/>
                      <a:pt x="8551" y="4371"/>
                      <a:pt x="8551" y="4391"/>
                    </a:cubicBezTo>
                    <a:cubicBezTo>
                      <a:pt x="8541" y="4423"/>
                      <a:pt x="8548" y="4482"/>
                      <a:pt x="8535" y="4482"/>
                    </a:cubicBezTo>
                    <a:cubicBezTo>
                      <a:pt x="8533" y="4482"/>
                      <a:pt x="8530" y="4481"/>
                      <a:pt x="8527" y="4477"/>
                    </a:cubicBezTo>
                    <a:cubicBezTo>
                      <a:pt x="8490" y="4453"/>
                      <a:pt x="8465" y="4428"/>
                      <a:pt x="8428" y="4416"/>
                    </a:cubicBezTo>
                    <a:cubicBezTo>
                      <a:pt x="8396" y="4405"/>
                      <a:pt x="8392" y="4349"/>
                      <a:pt x="8368" y="4349"/>
                    </a:cubicBezTo>
                    <a:cubicBezTo>
                      <a:pt x="8364" y="4349"/>
                      <a:pt x="8359" y="4351"/>
                      <a:pt x="8354" y="4354"/>
                    </a:cubicBezTo>
                    <a:cubicBezTo>
                      <a:pt x="8314" y="4374"/>
                      <a:pt x="8274" y="4410"/>
                      <a:pt x="8254" y="4410"/>
                    </a:cubicBezTo>
                    <a:cubicBezTo>
                      <a:pt x="8249" y="4410"/>
                      <a:pt x="8246" y="4408"/>
                      <a:pt x="8243" y="4403"/>
                    </a:cubicBezTo>
                    <a:cubicBezTo>
                      <a:pt x="8243" y="4384"/>
                      <a:pt x="8236" y="4371"/>
                      <a:pt x="8224" y="4371"/>
                    </a:cubicBezTo>
                    <a:cubicBezTo>
                      <a:pt x="8213" y="4371"/>
                      <a:pt x="8199" y="4380"/>
                      <a:pt x="8182" y="4403"/>
                    </a:cubicBezTo>
                    <a:cubicBezTo>
                      <a:pt x="8132" y="4440"/>
                      <a:pt x="8059" y="4465"/>
                      <a:pt x="8071" y="4502"/>
                    </a:cubicBezTo>
                    <a:cubicBezTo>
                      <a:pt x="8071" y="4551"/>
                      <a:pt x="8108" y="4563"/>
                      <a:pt x="8083" y="4576"/>
                    </a:cubicBezTo>
                    <a:cubicBezTo>
                      <a:pt x="8073" y="4596"/>
                      <a:pt x="8054" y="4643"/>
                      <a:pt x="8077" y="4643"/>
                    </a:cubicBezTo>
                    <a:cubicBezTo>
                      <a:pt x="8082" y="4643"/>
                      <a:pt x="8088" y="4641"/>
                      <a:pt x="8095" y="4637"/>
                    </a:cubicBezTo>
                    <a:cubicBezTo>
                      <a:pt x="8152" y="4615"/>
                      <a:pt x="8146" y="4562"/>
                      <a:pt x="8173" y="4562"/>
                    </a:cubicBezTo>
                    <a:cubicBezTo>
                      <a:pt x="8176" y="4562"/>
                      <a:pt x="8178" y="4562"/>
                      <a:pt x="8182" y="4563"/>
                    </a:cubicBezTo>
                    <a:cubicBezTo>
                      <a:pt x="8200" y="4572"/>
                      <a:pt x="8198" y="4607"/>
                      <a:pt x="8219" y="4607"/>
                    </a:cubicBezTo>
                    <a:cubicBezTo>
                      <a:pt x="8227" y="4607"/>
                      <a:pt x="8239" y="4602"/>
                      <a:pt x="8256" y="4588"/>
                    </a:cubicBezTo>
                    <a:cubicBezTo>
                      <a:pt x="8273" y="4575"/>
                      <a:pt x="8286" y="4570"/>
                      <a:pt x="8293" y="4570"/>
                    </a:cubicBezTo>
                    <a:cubicBezTo>
                      <a:pt x="8306" y="4570"/>
                      <a:pt x="8300" y="4589"/>
                      <a:pt x="8268" y="4613"/>
                    </a:cubicBezTo>
                    <a:cubicBezTo>
                      <a:pt x="8231" y="4650"/>
                      <a:pt x="8206" y="4650"/>
                      <a:pt x="8206" y="4699"/>
                    </a:cubicBezTo>
                    <a:cubicBezTo>
                      <a:pt x="8206" y="4741"/>
                      <a:pt x="8216" y="4830"/>
                      <a:pt x="8202" y="4830"/>
                    </a:cubicBezTo>
                    <a:cubicBezTo>
                      <a:pt x="8200" y="4830"/>
                      <a:pt x="8197" y="4827"/>
                      <a:pt x="8194" y="4822"/>
                    </a:cubicBezTo>
                    <a:cubicBezTo>
                      <a:pt x="8163" y="4802"/>
                      <a:pt x="8132" y="4755"/>
                      <a:pt x="8108" y="4755"/>
                    </a:cubicBezTo>
                    <a:cubicBezTo>
                      <a:pt x="8104" y="4755"/>
                      <a:pt x="8099" y="4757"/>
                      <a:pt x="8095" y="4761"/>
                    </a:cubicBezTo>
                    <a:cubicBezTo>
                      <a:pt x="8068" y="4779"/>
                      <a:pt x="8040" y="4832"/>
                      <a:pt x="8033" y="4832"/>
                    </a:cubicBezTo>
                    <a:cubicBezTo>
                      <a:pt x="8031" y="4832"/>
                      <a:pt x="8031" y="4826"/>
                      <a:pt x="8034" y="4810"/>
                    </a:cubicBezTo>
                    <a:cubicBezTo>
                      <a:pt x="8042" y="4768"/>
                      <a:pt x="8039" y="4749"/>
                      <a:pt x="8025" y="4749"/>
                    </a:cubicBezTo>
                    <a:cubicBezTo>
                      <a:pt x="8018" y="4749"/>
                      <a:pt x="8009" y="4753"/>
                      <a:pt x="7997" y="4761"/>
                    </a:cubicBezTo>
                    <a:cubicBezTo>
                      <a:pt x="7980" y="4778"/>
                      <a:pt x="7963" y="4812"/>
                      <a:pt x="7954" y="4812"/>
                    </a:cubicBezTo>
                    <a:cubicBezTo>
                      <a:pt x="7950" y="4812"/>
                      <a:pt x="7948" y="4805"/>
                      <a:pt x="7948" y="4785"/>
                    </a:cubicBezTo>
                    <a:cubicBezTo>
                      <a:pt x="7948" y="4737"/>
                      <a:pt x="7963" y="4667"/>
                      <a:pt x="7958" y="4667"/>
                    </a:cubicBezTo>
                    <a:lnTo>
                      <a:pt x="7958" y="4667"/>
                    </a:lnTo>
                    <a:cubicBezTo>
                      <a:pt x="7956" y="4667"/>
                      <a:pt x="7953" y="4673"/>
                      <a:pt x="7948" y="4687"/>
                    </a:cubicBezTo>
                    <a:cubicBezTo>
                      <a:pt x="7918" y="4726"/>
                      <a:pt x="7904" y="4814"/>
                      <a:pt x="7880" y="4814"/>
                    </a:cubicBezTo>
                    <a:cubicBezTo>
                      <a:pt x="7875" y="4814"/>
                      <a:pt x="7869" y="4809"/>
                      <a:pt x="7861" y="4798"/>
                    </a:cubicBezTo>
                    <a:cubicBezTo>
                      <a:pt x="7837" y="4748"/>
                      <a:pt x="7824" y="4699"/>
                      <a:pt x="7837" y="4637"/>
                    </a:cubicBezTo>
                    <a:cubicBezTo>
                      <a:pt x="7848" y="4604"/>
                      <a:pt x="7909" y="4511"/>
                      <a:pt x="7885" y="4511"/>
                    </a:cubicBezTo>
                    <a:cubicBezTo>
                      <a:pt x="7882" y="4511"/>
                      <a:pt x="7879" y="4512"/>
                      <a:pt x="7874" y="4514"/>
                    </a:cubicBezTo>
                    <a:cubicBezTo>
                      <a:pt x="7824" y="4551"/>
                      <a:pt x="7714" y="4613"/>
                      <a:pt x="7738" y="4637"/>
                    </a:cubicBezTo>
                    <a:cubicBezTo>
                      <a:pt x="7768" y="4667"/>
                      <a:pt x="7815" y="4706"/>
                      <a:pt x="7798" y="4706"/>
                    </a:cubicBezTo>
                    <a:cubicBezTo>
                      <a:pt x="7794" y="4706"/>
                      <a:pt x="7787" y="4704"/>
                      <a:pt x="7775" y="4699"/>
                    </a:cubicBezTo>
                    <a:cubicBezTo>
                      <a:pt x="7747" y="4688"/>
                      <a:pt x="7731" y="4679"/>
                      <a:pt x="7722" y="4679"/>
                    </a:cubicBezTo>
                    <a:cubicBezTo>
                      <a:pt x="7711" y="4679"/>
                      <a:pt x="7708" y="4691"/>
                      <a:pt x="7701" y="4724"/>
                    </a:cubicBezTo>
                    <a:cubicBezTo>
                      <a:pt x="7693" y="4757"/>
                      <a:pt x="7685" y="4773"/>
                      <a:pt x="7677" y="4773"/>
                    </a:cubicBezTo>
                    <a:cubicBezTo>
                      <a:pt x="7672" y="4773"/>
                      <a:pt x="7668" y="4769"/>
                      <a:pt x="7664" y="4761"/>
                    </a:cubicBezTo>
                    <a:cubicBezTo>
                      <a:pt x="7656" y="4737"/>
                      <a:pt x="7659" y="4723"/>
                      <a:pt x="7648" y="4723"/>
                    </a:cubicBezTo>
                    <a:cubicBezTo>
                      <a:pt x="7642" y="4723"/>
                      <a:pt x="7632" y="4727"/>
                      <a:pt x="7615" y="4736"/>
                    </a:cubicBezTo>
                    <a:cubicBezTo>
                      <a:pt x="7582" y="4769"/>
                      <a:pt x="7529" y="4812"/>
                      <a:pt x="7571" y="4812"/>
                    </a:cubicBezTo>
                    <a:cubicBezTo>
                      <a:pt x="7576" y="4812"/>
                      <a:pt x="7582" y="4811"/>
                      <a:pt x="7590" y="4810"/>
                    </a:cubicBezTo>
                    <a:cubicBezTo>
                      <a:pt x="7603" y="4807"/>
                      <a:pt x="7615" y="4806"/>
                      <a:pt x="7626" y="4806"/>
                    </a:cubicBezTo>
                    <a:cubicBezTo>
                      <a:pt x="7673" y="4806"/>
                      <a:pt x="7706" y="4822"/>
                      <a:pt x="7677" y="4822"/>
                    </a:cubicBezTo>
                    <a:cubicBezTo>
                      <a:pt x="7640" y="4822"/>
                      <a:pt x="7627" y="4847"/>
                      <a:pt x="7664" y="4847"/>
                    </a:cubicBezTo>
                    <a:cubicBezTo>
                      <a:pt x="7697" y="4847"/>
                      <a:pt x="7703" y="4825"/>
                      <a:pt x="7706" y="4825"/>
                    </a:cubicBezTo>
                    <a:cubicBezTo>
                      <a:pt x="7708" y="4825"/>
                      <a:pt x="7709" y="4830"/>
                      <a:pt x="7714" y="4847"/>
                    </a:cubicBezTo>
                    <a:cubicBezTo>
                      <a:pt x="7726" y="4896"/>
                      <a:pt x="7726" y="4908"/>
                      <a:pt x="7677" y="4908"/>
                    </a:cubicBezTo>
                    <a:cubicBezTo>
                      <a:pt x="7649" y="4908"/>
                      <a:pt x="7635" y="4867"/>
                      <a:pt x="7609" y="4867"/>
                    </a:cubicBezTo>
                    <a:cubicBezTo>
                      <a:pt x="7600" y="4867"/>
                      <a:pt x="7590" y="4872"/>
                      <a:pt x="7578" y="4884"/>
                    </a:cubicBezTo>
                    <a:cubicBezTo>
                      <a:pt x="7516" y="4945"/>
                      <a:pt x="7516" y="5019"/>
                      <a:pt x="7479" y="5019"/>
                    </a:cubicBezTo>
                    <a:cubicBezTo>
                      <a:pt x="7430" y="5032"/>
                      <a:pt x="7282" y="5044"/>
                      <a:pt x="7332" y="5056"/>
                    </a:cubicBezTo>
                    <a:cubicBezTo>
                      <a:pt x="7362" y="5069"/>
                      <a:pt x="7393" y="5075"/>
                      <a:pt x="7424" y="5075"/>
                    </a:cubicBezTo>
                    <a:cubicBezTo>
                      <a:pt x="7455" y="5075"/>
                      <a:pt x="7486" y="5069"/>
                      <a:pt x="7516" y="5056"/>
                    </a:cubicBezTo>
                    <a:cubicBezTo>
                      <a:pt x="7584" y="5023"/>
                      <a:pt x="7610" y="4968"/>
                      <a:pt x="7652" y="4968"/>
                    </a:cubicBezTo>
                    <a:cubicBezTo>
                      <a:pt x="7656" y="4968"/>
                      <a:pt x="7660" y="4969"/>
                      <a:pt x="7664" y="4970"/>
                    </a:cubicBezTo>
                    <a:cubicBezTo>
                      <a:pt x="7689" y="4976"/>
                      <a:pt x="7701" y="4982"/>
                      <a:pt x="7712" y="4982"/>
                    </a:cubicBezTo>
                    <a:cubicBezTo>
                      <a:pt x="7723" y="4982"/>
                      <a:pt x="7732" y="4976"/>
                      <a:pt x="7750" y="4958"/>
                    </a:cubicBezTo>
                    <a:cubicBezTo>
                      <a:pt x="7764" y="4949"/>
                      <a:pt x="7773" y="4946"/>
                      <a:pt x="7781" y="4946"/>
                    </a:cubicBezTo>
                    <a:cubicBezTo>
                      <a:pt x="7791" y="4946"/>
                      <a:pt x="7800" y="4949"/>
                      <a:pt x="7816" y="4949"/>
                    </a:cubicBezTo>
                    <a:cubicBezTo>
                      <a:pt x="7824" y="4949"/>
                      <a:pt x="7835" y="4948"/>
                      <a:pt x="7849" y="4945"/>
                    </a:cubicBezTo>
                    <a:cubicBezTo>
                      <a:pt x="7898" y="4921"/>
                      <a:pt x="7861" y="4896"/>
                      <a:pt x="7837" y="4859"/>
                    </a:cubicBezTo>
                    <a:cubicBezTo>
                      <a:pt x="7827" y="4849"/>
                      <a:pt x="7825" y="4845"/>
                      <a:pt x="7827" y="4845"/>
                    </a:cubicBezTo>
                    <a:cubicBezTo>
                      <a:pt x="7835" y="4845"/>
                      <a:pt x="7874" y="4872"/>
                      <a:pt x="7874" y="4872"/>
                    </a:cubicBezTo>
                    <a:cubicBezTo>
                      <a:pt x="7874" y="4872"/>
                      <a:pt x="7874" y="4921"/>
                      <a:pt x="7911" y="4921"/>
                    </a:cubicBezTo>
                    <a:cubicBezTo>
                      <a:pt x="7929" y="4911"/>
                      <a:pt x="7976" y="4867"/>
                      <a:pt x="7987" y="4867"/>
                    </a:cubicBezTo>
                    <a:cubicBezTo>
                      <a:pt x="7991" y="4867"/>
                      <a:pt x="7991" y="4872"/>
                      <a:pt x="7985" y="4884"/>
                    </a:cubicBezTo>
                    <a:cubicBezTo>
                      <a:pt x="7972" y="4933"/>
                      <a:pt x="7923" y="4921"/>
                      <a:pt x="7948" y="4958"/>
                    </a:cubicBezTo>
                    <a:cubicBezTo>
                      <a:pt x="7948" y="4982"/>
                      <a:pt x="7935" y="4982"/>
                      <a:pt x="7923" y="4995"/>
                    </a:cubicBezTo>
                    <a:cubicBezTo>
                      <a:pt x="7964" y="4995"/>
                      <a:pt x="8005" y="4984"/>
                      <a:pt x="8017" y="4984"/>
                    </a:cubicBezTo>
                    <a:cubicBezTo>
                      <a:pt x="8023" y="4984"/>
                      <a:pt x="8022" y="4987"/>
                      <a:pt x="8009" y="4995"/>
                    </a:cubicBezTo>
                    <a:cubicBezTo>
                      <a:pt x="7977" y="5016"/>
                      <a:pt x="7900" y="5074"/>
                      <a:pt x="7918" y="5074"/>
                    </a:cubicBezTo>
                    <a:cubicBezTo>
                      <a:pt x="7921" y="5074"/>
                      <a:pt x="7927" y="5072"/>
                      <a:pt x="7935" y="5069"/>
                    </a:cubicBezTo>
                    <a:cubicBezTo>
                      <a:pt x="7985" y="5069"/>
                      <a:pt x="8022" y="5044"/>
                      <a:pt x="8046" y="5019"/>
                    </a:cubicBezTo>
                    <a:cubicBezTo>
                      <a:pt x="8060" y="5009"/>
                      <a:pt x="8074" y="5005"/>
                      <a:pt x="8086" y="5005"/>
                    </a:cubicBezTo>
                    <a:cubicBezTo>
                      <a:pt x="8111" y="5005"/>
                      <a:pt x="8125" y="5021"/>
                      <a:pt x="8109" y="5021"/>
                    </a:cubicBezTo>
                    <a:cubicBezTo>
                      <a:pt x="8106" y="5021"/>
                      <a:pt x="8101" y="5021"/>
                      <a:pt x="8095" y="5019"/>
                    </a:cubicBezTo>
                    <a:cubicBezTo>
                      <a:pt x="8092" y="5018"/>
                      <a:pt x="8088" y="5018"/>
                      <a:pt x="8084" y="5018"/>
                    </a:cubicBezTo>
                    <a:cubicBezTo>
                      <a:pt x="8039" y="5018"/>
                      <a:pt x="7994" y="5082"/>
                      <a:pt x="7960" y="5093"/>
                    </a:cubicBezTo>
                    <a:cubicBezTo>
                      <a:pt x="7923" y="5106"/>
                      <a:pt x="7935" y="5143"/>
                      <a:pt x="7923" y="5167"/>
                    </a:cubicBezTo>
                    <a:cubicBezTo>
                      <a:pt x="7908" y="5182"/>
                      <a:pt x="7894" y="5201"/>
                      <a:pt x="7876" y="5201"/>
                    </a:cubicBezTo>
                    <a:cubicBezTo>
                      <a:pt x="7865" y="5201"/>
                      <a:pt x="7852" y="5192"/>
                      <a:pt x="7837" y="5167"/>
                    </a:cubicBezTo>
                    <a:cubicBezTo>
                      <a:pt x="7817" y="5118"/>
                      <a:pt x="7829" y="5054"/>
                      <a:pt x="7822" y="5054"/>
                    </a:cubicBezTo>
                    <a:cubicBezTo>
                      <a:pt x="7820" y="5054"/>
                      <a:pt x="7817" y="5058"/>
                      <a:pt x="7812" y="5069"/>
                    </a:cubicBezTo>
                    <a:cubicBezTo>
                      <a:pt x="7782" y="5109"/>
                      <a:pt x="7801" y="5181"/>
                      <a:pt x="7796" y="5181"/>
                    </a:cubicBezTo>
                    <a:cubicBezTo>
                      <a:pt x="7795" y="5181"/>
                      <a:pt x="7792" y="5177"/>
                      <a:pt x="7787" y="5167"/>
                    </a:cubicBezTo>
                    <a:cubicBezTo>
                      <a:pt x="7768" y="5138"/>
                      <a:pt x="7756" y="5094"/>
                      <a:pt x="7734" y="5094"/>
                    </a:cubicBezTo>
                    <a:cubicBezTo>
                      <a:pt x="7728" y="5094"/>
                      <a:pt x="7722" y="5098"/>
                      <a:pt x="7714" y="5106"/>
                    </a:cubicBezTo>
                    <a:cubicBezTo>
                      <a:pt x="7677" y="5143"/>
                      <a:pt x="7652" y="5180"/>
                      <a:pt x="7627" y="5217"/>
                    </a:cubicBezTo>
                    <a:cubicBezTo>
                      <a:pt x="7594" y="5250"/>
                      <a:pt x="7561" y="5292"/>
                      <a:pt x="7581" y="5292"/>
                    </a:cubicBezTo>
                    <a:cubicBezTo>
                      <a:pt x="7583" y="5292"/>
                      <a:pt x="7586" y="5292"/>
                      <a:pt x="7590" y="5290"/>
                    </a:cubicBezTo>
                    <a:cubicBezTo>
                      <a:pt x="7636" y="5290"/>
                      <a:pt x="7682" y="5215"/>
                      <a:pt x="7688" y="5215"/>
                    </a:cubicBezTo>
                    <a:cubicBezTo>
                      <a:pt x="7689" y="5215"/>
                      <a:pt x="7689" y="5216"/>
                      <a:pt x="7689" y="5217"/>
                    </a:cubicBezTo>
                    <a:cubicBezTo>
                      <a:pt x="7689" y="5241"/>
                      <a:pt x="7689" y="5266"/>
                      <a:pt x="7714" y="5266"/>
                    </a:cubicBezTo>
                    <a:cubicBezTo>
                      <a:pt x="7750" y="5266"/>
                      <a:pt x="7812" y="5278"/>
                      <a:pt x="7763" y="5278"/>
                    </a:cubicBezTo>
                    <a:cubicBezTo>
                      <a:pt x="7714" y="5278"/>
                      <a:pt x="7677" y="5290"/>
                      <a:pt x="7640" y="5303"/>
                    </a:cubicBezTo>
                    <a:cubicBezTo>
                      <a:pt x="7603" y="5327"/>
                      <a:pt x="7652" y="5352"/>
                      <a:pt x="7714" y="5352"/>
                    </a:cubicBezTo>
                    <a:cubicBezTo>
                      <a:pt x="7720" y="5350"/>
                      <a:pt x="7727" y="5350"/>
                      <a:pt x="7733" y="5350"/>
                    </a:cubicBezTo>
                    <a:cubicBezTo>
                      <a:pt x="7772" y="5350"/>
                      <a:pt x="7796" y="5382"/>
                      <a:pt x="7775" y="5414"/>
                    </a:cubicBezTo>
                    <a:cubicBezTo>
                      <a:pt x="7770" y="5429"/>
                      <a:pt x="7771" y="5436"/>
                      <a:pt x="7771" y="5436"/>
                    </a:cubicBezTo>
                    <a:cubicBezTo>
                      <a:pt x="7770" y="5436"/>
                      <a:pt x="7767" y="5423"/>
                      <a:pt x="7738" y="5401"/>
                    </a:cubicBezTo>
                    <a:cubicBezTo>
                      <a:pt x="7714" y="5377"/>
                      <a:pt x="7701" y="5371"/>
                      <a:pt x="7689" y="5371"/>
                    </a:cubicBezTo>
                    <a:cubicBezTo>
                      <a:pt x="7677" y="5371"/>
                      <a:pt x="7664" y="5377"/>
                      <a:pt x="7640" y="5377"/>
                    </a:cubicBezTo>
                    <a:cubicBezTo>
                      <a:pt x="7603" y="5377"/>
                      <a:pt x="7615" y="5414"/>
                      <a:pt x="7566" y="5438"/>
                    </a:cubicBezTo>
                    <a:cubicBezTo>
                      <a:pt x="7529" y="5451"/>
                      <a:pt x="7442" y="5488"/>
                      <a:pt x="7504" y="5488"/>
                    </a:cubicBezTo>
                    <a:cubicBezTo>
                      <a:pt x="7553" y="5488"/>
                      <a:pt x="7603" y="5471"/>
                      <a:pt x="7641" y="5471"/>
                    </a:cubicBezTo>
                    <a:cubicBezTo>
                      <a:pt x="7660" y="5471"/>
                      <a:pt x="7677" y="5475"/>
                      <a:pt x="7689" y="5488"/>
                    </a:cubicBezTo>
                    <a:cubicBezTo>
                      <a:pt x="7716" y="5506"/>
                      <a:pt x="7730" y="5538"/>
                      <a:pt x="7710" y="5538"/>
                    </a:cubicBezTo>
                    <a:cubicBezTo>
                      <a:pt x="7703" y="5538"/>
                      <a:pt x="7692" y="5534"/>
                      <a:pt x="7677" y="5525"/>
                    </a:cubicBezTo>
                    <a:cubicBezTo>
                      <a:pt x="7650" y="5509"/>
                      <a:pt x="7640" y="5504"/>
                      <a:pt x="7632" y="5504"/>
                    </a:cubicBezTo>
                    <a:cubicBezTo>
                      <a:pt x="7623" y="5504"/>
                      <a:pt x="7618" y="5512"/>
                      <a:pt x="7590" y="5512"/>
                    </a:cubicBezTo>
                    <a:cubicBezTo>
                      <a:pt x="7553" y="5512"/>
                      <a:pt x="7541" y="5525"/>
                      <a:pt x="7566" y="5525"/>
                    </a:cubicBezTo>
                    <a:cubicBezTo>
                      <a:pt x="7595" y="5525"/>
                      <a:pt x="7593" y="5556"/>
                      <a:pt x="7566" y="5556"/>
                    </a:cubicBezTo>
                    <a:cubicBezTo>
                      <a:pt x="7559" y="5556"/>
                      <a:pt x="7551" y="5554"/>
                      <a:pt x="7541" y="5549"/>
                    </a:cubicBezTo>
                    <a:cubicBezTo>
                      <a:pt x="7498" y="5532"/>
                      <a:pt x="7485" y="5509"/>
                      <a:pt x="7465" y="5509"/>
                    </a:cubicBezTo>
                    <a:cubicBezTo>
                      <a:pt x="7456" y="5509"/>
                      <a:pt x="7445" y="5513"/>
                      <a:pt x="7430" y="5525"/>
                    </a:cubicBezTo>
                    <a:cubicBezTo>
                      <a:pt x="7389" y="5557"/>
                      <a:pt x="7386" y="5563"/>
                      <a:pt x="7407" y="5563"/>
                    </a:cubicBezTo>
                    <a:cubicBezTo>
                      <a:pt x="7418" y="5563"/>
                      <a:pt x="7434" y="5562"/>
                      <a:pt x="7455" y="5562"/>
                    </a:cubicBezTo>
                    <a:cubicBezTo>
                      <a:pt x="7504" y="5562"/>
                      <a:pt x="7516" y="5598"/>
                      <a:pt x="7455" y="5598"/>
                    </a:cubicBezTo>
                    <a:cubicBezTo>
                      <a:pt x="7405" y="5598"/>
                      <a:pt x="7356" y="5635"/>
                      <a:pt x="7344" y="5685"/>
                    </a:cubicBezTo>
                    <a:cubicBezTo>
                      <a:pt x="7332" y="5722"/>
                      <a:pt x="7344" y="5709"/>
                      <a:pt x="7356" y="5734"/>
                    </a:cubicBezTo>
                    <a:cubicBezTo>
                      <a:pt x="7369" y="5759"/>
                      <a:pt x="7381" y="5771"/>
                      <a:pt x="7332" y="5771"/>
                    </a:cubicBezTo>
                    <a:cubicBezTo>
                      <a:pt x="7282" y="5771"/>
                      <a:pt x="7282" y="5783"/>
                      <a:pt x="7245" y="5808"/>
                    </a:cubicBezTo>
                    <a:cubicBezTo>
                      <a:pt x="7196" y="5845"/>
                      <a:pt x="7221" y="5870"/>
                      <a:pt x="7245" y="5870"/>
                    </a:cubicBezTo>
                    <a:cubicBezTo>
                      <a:pt x="7258" y="5870"/>
                      <a:pt x="7258" y="5894"/>
                      <a:pt x="7221" y="5894"/>
                    </a:cubicBezTo>
                    <a:cubicBezTo>
                      <a:pt x="7196" y="5894"/>
                      <a:pt x="7171" y="5931"/>
                      <a:pt x="7208" y="5931"/>
                    </a:cubicBezTo>
                    <a:cubicBezTo>
                      <a:pt x="7229" y="5931"/>
                      <a:pt x="7247" y="5923"/>
                      <a:pt x="7255" y="5923"/>
                    </a:cubicBezTo>
                    <a:cubicBezTo>
                      <a:pt x="7261" y="5923"/>
                      <a:pt x="7263" y="5928"/>
                      <a:pt x="7258" y="5943"/>
                    </a:cubicBezTo>
                    <a:cubicBezTo>
                      <a:pt x="7233" y="5980"/>
                      <a:pt x="7208" y="5993"/>
                      <a:pt x="7270" y="5993"/>
                    </a:cubicBezTo>
                    <a:cubicBezTo>
                      <a:pt x="7295" y="5987"/>
                      <a:pt x="7316" y="5984"/>
                      <a:pt x="7336" y="5984"/>
                    </a:cubicBezTo>
                    <a:cubicBezTo>
                      <a:pt x="7356" y="5984"/>
                      <a:pt x="7375" y="5987"/>
                      <a:pt x="7393" y="5993"/>
                    </a:cubicBezTo>
                    <a:cubicBezTo>
                      <a:pt x="7412" y="5999"/>
                      <a:pt x="7409" y="5999"/>
                      <a:pt x="7398" y="5999"/>
                    </a:cubicBezTo>
                    <a:cubicBezTo>
                      <a:pt x="7387" y="5999"/>
                      <a:pt x="7369" y="5999"/>
                      <a:pt x="7356" y="6005"/>
                    </a:cubicBezTo>
                    <a:cubicBezTo>
                      <a:pt x="7336" y="6025"/>
                      <a:pt x="7341" y="6045"/>
                      <a:pt x="7309" y="6045"/>
                    </a:cubicBezTo>
                    <a:cubicBezTo>
                      <a:pt x="7302" y="6045"/>
                      <a:pt x="7294" y="6044"/>
                      <a:pt x="7282" y="6042"/>
                    </a:cubicBezTo>
                    <a:cubicBezTo>
                      <a:pt x="7241" y="6042"/>
                      <a:pt x="7228" y="6037"/>
                      <a:pt x="7216" y="6037"/>
                    </a:cubicBezTo>
                    <a:cubicBezTo>
                      <a:pt x="7210" y="6037"/>
                      <a:pt x="7204" y="6038"/>
                      <a:pt x="7196" y="6042"/>
                    </a:cubicBezTo>
                    <a:cubicBezTo>
                      <a:pt x="7178" y="6048"/>
                      <a:pt x="7162" y="6051"/>
                      <a:pt x="7147" y="6051"/>
                    </a:cubicBezTo>
                    <a:cubicBezTo>
                      <a:pt x="7131" y="6051"/>
                      <a:pt x="7116" y="6048"/>
                      <a:pt x="7097" y="6042"/>
                    </a:cubicBezTo>
                    <a:cubicBezTo>
                      <a:pt x="7048" y="6042"/>
                      <a:pt x="7011" y="6067"/>
                      <a:pt x="7048" y="6067"/>
                    </a:cubicBezTo>
                    <a:cubicBezTo>
                      <a:pt x="7073" y="6079"/>
                      <a:pt x="7122" y="6116"/>
                      <a:pt x="7085" y="6116"/>
                    </a:cubicBezTo>
                    <a:cubicBezTo>
                      <a:pt x="7060" y="6116"/>
                      <a:pt x="6987" y="6141"/>
                      <a:pt x="7048" y="6141"/>
                    </a:cubicBezTo>
                    <a:cubicBezTo>
                      <a:pt x="7097" y="6141"/>
                      <a:pt x="7125" y="6124"/>
                      <a:pt x="7141" y="6124"/>
                    </a:cubicBezTo>
                    <a:cubicBezTo>
                      <a:pt x="7149" y="6124"/>
                      <a:pt x="7155" y="6128"/>
                      <a:pt x="7159" y="6141"/>
                    </a:cubicBezTo>
                    <a:cubicBezTo>
                      <a:pt x="7159" y="6178"/>
                      <a:pt x="7159" y="6178"/>
                      <a:pt x="7122" y="6178"/>
                    </a:cubicBezTo>
                    <a:cubicBezTo>
                      <a:pt x="7085" y="6178"/>
                      <a:pt x="7085" y="6239"/>
                      <a:pt x="7048" y="6264"/>
                    </a:cubicBezTo>
                    <a:cubicBezTo>
                      <a:pt x="7030" y="6276"/>
                      <a:pt x="7036" y="6276"/>
                      <a:pt x="7047" y="6276"/>
                    </a:cubicBezTo>
                    <a:cubicBezTo>
                      <a:pt x="7057" y="6276"/>
                      <a:pt x="7073" y="6276"/>
                      <a:pt x="7073" y="6288"/>
                    </a:cubicBezTo>
                    <a:cubicBezTo>
                      <a:pt x="7073" y="6313"/>
                      <a:pt x="7048" y="6301"/>
                      <a:pt x="7011" y="6325"/>
                    </a:cubicBezTo>
                    <a:cubicBezTo>
                      <a:pt x="6962" y="6338"/>
                      <a:pt x="7036" y="6350"/>
                      <a:pt x="7060" y="6350"/>
                    </a:cubicBezTo>
                    <a:cubicBezTo>
                      <a:pt x="7073" y="6362"/>
                      <a:pt x="7073" y="6362"/>
                      <a:pt x="7036" y="6362"/>
                    </a:cubicBezTo>
                    <a:cubicBezTo>
                      <a:pt x="6987" y="6362"/>
                      <a:pt x="6974" y="6362"/>
                      <a:pt x="6999" y="6424"/>
                    </a:cubicBezTo>
                    <a:cubicBezTo>
                      <a:pt x="7024" y="6461"/>
                      <a:pt x="7048" y="6486"/>
                      <a:pt x="7085" y="6498"/>
                    </a:cubicBezTo>
                    <a:lnTo>
                      <a:pt x="6987" y="6498"/>
                    </a:lnTo>
                    <a:cubicBezTo>
                      <a:pt x="6925" y="6498"/>
                      <a:pt x="6900" y="6498"/>
                      <a:pt x="6863" y="6560"/>
                    </a:cubicBezTo>
                    <a:cubicBezTo>
                      <a:pt x="6843" y="6600"/>
                      <a:pt x="6856" y="6624"/>
                      <a:pt x="6827" y="6624"/>
                    </a:cubicBezTo>
                    <a:cubicBezTo>
                      <a:pt x="6820" y="6624"/>
                      <a:pt x="6812" y="6623"/>
                      <a:pt x="6802" y="6621"/>
                    </a:cubicBezTo>
                    <a:cubicBezTo>
                      <a:pt x="6759" y="6614"/>
                      <a:pt x="6708" y="6607"/>
                      <a:pt x="6682" y="6607"/>
                    </a:cubicBezTo>
                    <a:cubicBezTo>
                      <a:pt x="6663" y="6607"/>
                      <a:pt x="6658" y="6611"/>
                      <a:pt x="6679" y="6621"/>
                    </a:cubicBezTo>
                    <a:cubicBezTo>
                      <a:pt x="6728" y="6646"/>
                      <a:pt x="6777" y="6658"/>
                      <a:pt x="6826" y="6658"/>
                    </a:cubicBezTo>
                    <a:cubicBezTo>
                      <a:pt x="6863" y="6658"/>
                      <a:pt x="6888" y="6597"/>
                      <a:pt x="6937" y="6584"/>
                    </a:cubicBezTo>
                    <a:cubicBezTo>
                      <a:pt x="6973" y="6577"/>
                      <a:pt x="6996" y="6570"/>
                      <a:pt x="7000" y="6570"/>
                    </a:cubicBezTo>
                    <a:cubicBezTo>
                      <a:pt x="7003" y="6570"/>
                      <a:pt x="6995" y="6574"/>
                      <a:pt x="6974" y="6584"/>
                    </a:cubicBezTo>
                    <a:cubicBezTo>
                      <a:pt x="6913" y="6609"/>
                      <a:pt x="6913" y="6670"/>
                      <a:pt x="6888" y="6683"/>
                    </a:cubicBezTo>
                    <a:cubicBezTo>
                      <a:pt x="6851" y="6683"/>
                      <a:pt x="6802" y="6683"/>
                      <a:pt x="6814" y="6720"/>
                    </a:cubicBezTo>
                    <a:cubicBezTo>
                      <a:pt x="6826" y="6757"/>
                      <a:pt x="6863" y="6794"/>
                      <a:pt x="6826" y="6806"/>
                    </a:cubicBezTo>
                    <a:cubicBezTo>
                      <a:pt x="6813" y="6819"/>
                      <a:pt x="6799" y="6829"/>
                      <a:pt x="6786" y="6829"/>
                    </a:cubicBezTo>
                    <a:cubicBezTo>
                      <a:pt x="6775" y="6829"/>
                      <a:pt x="6764" y="6823"/>
                      <a:pt x="6752" y="6806"/>
                    </a:cubicBezTo>
                    <a:cubicBezTo>
                      <a:pt x="6734" y="6788"/>
                      <a:pt x="6710" y="6776"/>
                      <a:pt x="6683" y="6776"/>
                    </a:cubicBezTo>
                    <a:cubicBezTo>
                      <a:pt x="6674" y="6776"/>
                      <a:pt x="6664" y="6778"/>
                      <a:pt x="6654" y="6781"/>
                    </a:cubicBezTo>
                    <a:cubicBezTo>
                      <a:pt x="6605" y="6831"/>
                      <a:pt x="6555" y="6880"/>
                      <a:pt x="6518" y="6941"/>
                    </a:cubicBezTo>
                    <a:cubicBezTo>
                      <a:pt x="6481" y="6978"/>
                      <a:pt x="6444" y="7003"/>
                      <a:pt x="6481" y="7003"/>
                    </a:cubicBezTo>
                    <a:cubicBezTo>
                      <a:pt x="6518" y="7003"/>
                      <a:pt x="6531" y="7028"/>
                      <a:pt x="6506" y="7028"/>
                    </a:cubicBezTo>
                    <a:cubicBezTo>
                      <a:pt x="6469" y="7040"/>
                      <a:pt x="6457" y="7065"/>
                      <a:pt x="6432" y="7077"/>
                    </a:cubicBezTo>
                    <a:cubicBezTo>
                      <a:pt x="6407" y="7077"/>
                      <a:pt x="6334" y="7102"/>
                      <a:pt x="6383" y="7114"/>
                    </a:cubicBezTo>
                    <a:cubicBezTo>
                      <a:pt x="6420" y="7126"/>
                      <a:pt x="6432" y="7126"/>
                      <a:pt x="6432" y="7176"/>
                    </a:cubicBezTo>
                    <a:cubicBezTo>
                      <a:pt x="6432" y="7198"/>
                      <a:pt x="6440" y="7206"/>
                      <a:pt x="6454" y="7206"/>
                    </a:cubicBezTo>
                    <a:cubicBezTo>
                      <a:pt x="6477" y="7206"/>
                      <a:pt x="6516" y="7183"/>
                      <a:pt x="6555" y="7176"/>
                    </a:cubicBezTo>
                    <a:cubicBezTo>
                      <a:pt x="6617" y="7151"/>
                      <a:pt x="6728" y="7151"/>
                      <a:pt x="6715" y="7114"/>
                    </a:cubicBezTo>
                    <a:cubicBezTo>
                      <a:pt x="6715" y="7077"/>
                      <a:pt x="6691" y="7114"/>
                      <a:pt x="6679" y="7065"/>
                    </a:cubicBezTo>
                    <a:cubicBezTo>
                      <a:pt x="6672" y="7032"/>
                      <a:pt x="6672" y="7017"/>
                      <a:pt x="6680" y="7017"/>
                    </a:cubicBezTo>
                    <a:cubicBezTo>
                      <a:pt x="6686" y="7017"/>
                      <a:pt x="6698" y="7029"/>
                      <a:pt x="6715" y="7052"/>
                    </a:cubicBezTo>
                    <a:cubicBezTo>
                      <a:pt x="6765" y="7089"/>
                      <a:pt x="6826" y="7114"/>
                      <a:pt x="6777" y="7114"/>
                    </a:cubicBezTo>
                    <a:cubicBezTo>
                      <a:pt x="6740" y="7126"/>
                      <a:pt x="6777" y="7151"/>
                      <a:pt x="6728" y="7188"/>
                    </a:cubicBezTo>
                    <a:cubicBezTo>
                      <a:pt x="6691" y="7200"/>
                      <a:pt x="6666" y="7225"/>
                      <a:pt x="6642" y="7250"/>
                    </a:cubicBezTo>
                    <a:cubicBezTo>
                      <a:pt x="6628" y="7263"/>
                      <a:pt x="6611" y="7273"/>
                      <a:pt x="6596" y="7273"/>
                    </a:cubicBezTo>
                    <a:cubicBezTo>
                      <a:pt x="6584" y="7273"/>
                      <a:pt x="6573" y="7266"/>
                      <a:pt x="6568" y="7250"/>
                    </a:cubicBezTo>
                    <a:cubicBezTo>
                      <a:pt x="6555" y="7237"/>
                      <a:pt x="6546" y="7231"/>
                      <a:pt x="6538" y="7231"/>
                    </a:cubicBezTo>
                    <a:cubicBezTo>
                      <a:pt x="6531" y="7231"/>
                      <a:pt x="6525" y="7237"/>
                      <a:pt x="6518" y="7250"/>
                    </a:cubicBezTo>
                    <a:cubicBezTo>
                      <a:pt x="6494" y="7274"/>
                      <a:pt x="6469" y="7286"/>
                      <a:pt x="6432" y="7286"/>
                    </a:cubicBezTo>
                    <a:cubicBezTo>
                      <a:pt x="6407" y="7286"/>
                      <a:pt x="6395" y="7274"/>
                      <a:pt x="6383" y="7237"/>
                    </a:cubicBezTo>
                    <a:cubicBezTo>
                      <a:pt x="6374" y="7219"/>
                      <a:pt x="6371" y="7182"/>
                      <a:pt x="6356" y="7182"/>
                    </a:cubicBezTo>
                    <a:cubicBezTo>
                      <a:pt x="6351" y="7182"/>
                      <a:pt x="6344" y="7187"/>
                      <a:pt x="6334" y="7200"/>
                    </a:cubicBezTo>
                    <a:cubicBezTo>
                      <a:pt x="6309" y="7250"/>
                      <a:pt x="6309" y="7311"/>
                      <a:pt x="6272" y="7311"/>
                    </a:cubicBezTo>
                    <a:cubicBezTo>
                      <a:pt x="6223" y="7311"/>
                      <a:pt x="6198" y="7311"/>
                      <a:pt x="6210" y="7250"/>
                    </a:cubicBezTo>
                    <a:cubicBezTo>
                      <a:pt x="6226" y="7202"/>
                      <a:pt x="6227" y="7175"/>
                      <a:pt x="6218" y="7175"/>
                    </a:cubicBezTo>
                    <a:cubicBezTo>
                      <a:pt x="6214" y="7175"/>
                      <a:pt x="6207" y="7183"/>
                      <a:pt x="6198" y="7200"/>
                    </a:cubicBezTo>
                    <a:cubicBezTo>
                      <a:pt x="6186" y="7237"/>
                      <a:pt x="6173" y="7274"/>
                      <a:pt x="6173" y="7311"/>
                    </a:cubicBezTo>
                    <a:cubicBezTo>
                      <a:pt x="6152" y="7354"/>
                      <a:pt x="6196" y="7387"/>
                      <a:pt x="6159" y="7387"/>
                    </a:cubicBezTo>
                    <a:cubicBezTo>
                      <a:pt x="6153" y="7387"/>
                      <a:pt x="6146" y="7387"/>
                      <a:pt x="6136" y="7385"/>
                    </a:cubicBezTo>
                    <a:cubicBezTo>
                      <a:pt x="6110" y="7377"/>
                      <a:pt x="6091" y="7375"/>
                      <a:pt x="6078" y="7375"/>
                    </a:cubicBezTo>
                    <a:cubicBezTo>
                      <a:pt x="6048" y="7375"/>
                      <a:pt x="6043" y="7389"/>
                      <a:pt x="6026" y="7397"/>
                    </a:cubicBezTo>
                    <a:cubicBezTo>
                      <a:pt x="6013" y="7422"/>
                      <a:pt x="6026" y="7447"/>
                      <a:pt x="6038" y="7496"/>
                    </a:cubicBezTo>
                    <a:cubicBezTo>
                      <a:pt x="6044" y="7516"/>
                      <a:pt x="6037" y="7528"/>
                      <a:pt x="6027" y="7528"/>
                    </a:cubicBezTo>
                    <a:cubicBezTo>
                      <a:pt x="6018" y="7528"/>
                      <a:pt x="6007" y="7519"/>
                      <a:pt x="6001" y="7496"/>
                    </a:cubicBezTo>
                    <a:cubicBezTo>
                      <a:pt x="5989" y="7447"/>
                      <a:pt x="6026" y="7422"/>
                      <a:pt x="5989" y="7422"/>
                    </a:cubicBezTo>
                    <a:cubicBezTo>
                      <a:pt x="5979" y="7419"/>
                      <a:pt x="5969" y="7417"/>
                      <a:pt x="5959" y="7417"/>
                    </a:cubicBezTo>
                    <a:cubicBezTo>
                      <a:pt x="5932" y="7417"/>
                      <a:pt x="5905" y="7429"/>
                      <a:pt x="5878" y="7447"/>
                    </a:cubicBezTo>
                    <a:cubicBezTo>
                      <a:pt x="5841" y="7471"/>
                      <a:pt x="5791" y="7447"/>
                      <a:pt x="5791" y="7508"/>
                    </a:cubicBezTo>
                    <a:cubicBezTo>
                      <a:pt x="5791" y="7558"/>
                      <a:pt x="5754" y="7570"/>
                      <a:pt x="5816" y="7570"/>
                    </a:cubicBezTo>
                    <a:cubicBezTo>
                      <a:pt x="5849" y="7570"/>
                      <a:pt x="5871" y="7581"/>
                      <a:pt x="5896" y="7581"/>
                    </a:cubicBezTo>
                    <a:cubicBezTo>
                      <a:pt x="5909" y="7581"/>
                      <a:pt x="5923" y="7578"/>
                      <a:pt x="5939" y="7570"/>
                    </a:cubicBezTo>
                    <a:cubicBezTo>
                      <a:pt x="5979" y="7560"/>
                      <a:pt x="6003" y="7542"/>
                      <a:pt x="6024" y="7542"/>
                    </a:cubicBezTo>
                    <a:cubicBezTo>
                      <a:pt x="6028" y="7542"/>
                      <a:pt x="6033" y="7543"/>
                      <a:pt x="6038" y="7545"/>
                    </a:cubicBezTo>
                    <a:cubicBezTo>
                      <a:pt x="6045" y="7559"/>
                      <a:pt x="6059" y="7569"/>
                      <a:pt x="6074" y="7569"/>
                    </a:cubicBezTo>
                    <a:cubicBezTo>
                      <a:pt x="6087" y="7569"/>
                      <a:pt x="6101" y="7562"/>
                      <a:pt x="6112" y="7545"/>
                    </a:cubicBezTo>
                    <a:cubicBezTo>
                      <a:pt x="6124" y="7527"/>
                      <a:pt x="6139" y="7518"/>
                      <a:pt x="6147" y="7518"/>
                    </a:cubicBezTo>
                    <a:cubicBezTo>
                      <a:pt x="6155" y="7518"/>
                      <a:pt x="6155" y="7527"/>
                      <a:pt x="6136" y="7545"/>
                    </a:cubicBezTo>
                    <a:cubicBezTo>
                      <a:pt x="6120" y="7578"/>
                      <a:pt x="6109" y="7589"/>
                      <a:pt x="6089" y="7589"/>
                    </a:cubicBezTo>
                    <a:cubicBezTo>
                      <a:pt x="6079" y="7589"/>
                      <a:pt x="6067" y="7586"/>
                      <a:pt x="6050" y="7582"/>
                    </a:cubicBezTo>
                    <a:cubicBezTo>
                      <a:pt x="6032" y="7576"/>
                      <a:pt x="6010" y="7573"/>
                      <a:pt x="5989" y="7573"/>
                    </a:cubicBezTo>
                    <a:cubicBezTo>
                      <a:pt x="5967" y="7573"/>
                      <a:pt x="5945" y="7576"/>
                      <a:pt x="5927" y="7582"/>
                    </a:cubicBezTo>
                    <a:cubicBezTo>
                      <a:pt x="5903" y="7606"/>
                      <a:pt x="5875" y="7614"/>
                      <a:pt x="5845" y="7614"/>
                    </a:cubicBezTo>
                    <a:cubicBezTo>
                      <a:pt x="5827" y="7614"/>
                      <a:pt x="5809" y="7611"/>
                      <a:pt x="5791" y="7607"/>
                    </a:cubicBezTo>
                    <a:cubicBezTo>
                      <a:pt x="5764" y="7601"/>
                      <a:pt x="5726" y="7596"/>
                      <a:pt x="5693" y="7596"/>
                    </a:cubicBezTo>
                    <a:cubicBezTo>
                      <a:pt x="5653" y="7596"/>
                      <a:pt x="5619" y="7604"/>
                      <a:pt x="5619" y="7631"/>
                    </a:cubicBezTo>
                    <a:cubicBezTo>
                      <a:pt x="5611" y="7664"/>
                      <a:pt x="5619" y="7664"/>
                      <a:pt x="5640" y="7664"/>
                    </a:cubicBezTo>
                    <a:cubicBezTo>
                      <a:pt x="5650" y="7664"/>
                      <a:pt x="5664" y="7664"/>
                      <a:pt x="5681" y="7668"/>
                    </a:cubicBezTo>
                    <a:cubicBezTo>
                      <a:pt x="5742" y="7681"/>
                      <a:pt x="5791" y="7705"/>
                      <a:pt x="5791" y="7767"/>
                    </a:cubicBezTo>
                    <a:cubicBezTo>
                      <a:pt x="5791" y="7817"/>
                      <a:pt x="5780" y="7867"/>
                      <a:pt x="5769" y="7867"/>
                    </a:cubicBezTo>
                    <a:cubicBezTo>
                      <a:pt x="5764" y="7867"/>
                      <a:pt x="5758" y="7856"/>
                      <a:pt x="5754" y="7829"/>
                    </a:cubicBezTo>
                    <a:cubicBezTo>
                      <a:pt x="5754" y="7755"/>
                      <a:pt x="5767" y="7718"/>
                      <a:pt x="5717" y="7705"/>
                    </a:cubicBezTo>
                    <a:cubicBezTo>
                      <a:pt x="5682" y="7705"/>
                      <a:pt x="5659" y="7697"/>
                      <a:pt x="5646" y="7697"/>
                    </a:cubicBezTo>
                    <a:cubicBezTo>
                      <a:pt x="5636" y="7697"/>
                      <a:pt x="5631" y="7702"/>
                      <a:pt x="5631" y="7718"/>
                    </a:cubicBezTo>
                    <a:cubicBezTo>
                      <a:pt x="5622" y="7756"/>
                      <a:pt x="5620" y="7824"/>
                      <a:pt x="5619" y="7824"/>
                    </a:cubicBezTo>
                    <a:cubicBezTo>
                      <a:pt x="5619" y="7824"/>
                      <a:pt x="5619" y="7818"/>
                      <a:pt x="5619" y="7804"/>
                    </a:cubicBezTo>
                    <a:cubicBezTo>
                      <a:pt x="5607" y="7742"/>
                      <a:pt x="5631" y="7718"/>
                      <a:pt x="5607" y="7681"/>
                    </a:cubicBezTo>
                    <a:cubicBezTo>
                      <a:pt x="5588" y="7653"/>
                      <a:pt x="5598" y="7603"/>
                      <a:pt x="5592" y="7603"/>
                    </a:cubicBezTo>
                    <a:lnTo>
                      <a:pt x="5592" y="7603"/>
                    </a:lnTo>
                    <a:cubicBezTo>
                      <a:pt x="5591" y="7603"/>
                      <a:pt x="5588" y="7608"/>
                      <a:pt x="5582" y="7619"/>
                    </a:cubicBezTo>
                    <a:cubicBezTo>
                      <a:pt x="5557" y="7668"/>
                      <a:pt x="5533" y="7681"/>
                      <a:pt x="5533" y="7718"/>
                    </a:cubicBezTo>
                    <a:cubicBezTo>
                      <a:pt x="5533" y="7755"/>
                      <a:pt x="5508" y="7829"/>
                      <a:pt x="5533" y="7829"/>
                    </a:cubicBezTo>
                    <a:cubicBezTo>
                      <a:pt x="5542" y="7829"/>
                      <a:pt x="5551" y="7849"/>
                      <a:pt x="5545" y="7849"/>
                    </a:cubicBezTo>
                    <a:cubicBezTo>
                      <a:pt x="5543" y="7849"/>
                      <a:pt x="5539" y="7847"/>
                      <a:pt x="5533" y="7841"/>
                    </a:cubicBezTo>
                    <a:cubicBezTo>
                      <a:pt x="5508" y="7816"/>
                      <a:pt x="5496" y="7816"/>
                      <a:pt x="5471" y="7767"/>
                    </a:cubicBezTo>
                    <a:cubicBezTo>
                      <a:pt x="5466" y="7746"/>
                      <a:pt x="5465" y="7739"/>
                      <a:pt x="5463" y="7739"/>
                    </a:cubicBezTo>
                    <a:cubicBezTo>
                      <a:pt x="5460" y="7739"/>
                      <a:pt x="5455" y="7753"/>
                      <a:pt x="5434" y="7767"/>
                    </a:cubicBezTo>
                    <a:cubicBezTo>
                      <a:pt x="5409" y="7779"/>
                      <a:pt x="5422" y="7841"/>
                      <a:pt x="5385" y="7841"/>
                    </a:cubicBezTo>
                    <a:cubicBezTo>
                      <a:pt x="5336" y="7841"/>
                      <a:pt x="5286" y="7878"/>
                      <a:pt x="5286" y="7890"/>
                    </a:cubicBezTo>
                    <a:cubicBezTo>
                      <a:pt x="5286" y="7915"/>
                      <a:pt x="5311" y="7927"/>
                      <a:pt x="5286" y="7952"/>
                    </a:cubicBezTo>
                    <a:cubicBezTo>
                      <a:pt x="5262" y="7976"/>
                      <a:pt x="5274" y="8026"/>
                      <a:pt x="5286" y="8026"/>
                    </a:cubicBezTo>
                    <a:cubicBezTo>
                      <a:pt x="5292" y="8026"/>
                      <a:pt x="5311" y="8023"/>
                      <a:pt x="5331" y="8023"/>
                    </a:cubicBezTo>
                    <a:cubicBezTo>
                      <a:pt x="5351" y="8023"/>
                      <a:pt x="5372" y="8026"/>
                      <a:pt x="5385" y="8038"/>
                    </a:cubicBezTo>
                    <a:cubicBezTo>
                      <a:pt x="5406" y="8059"/>
                      <a:pt x="5446" y="8090"/>
                      <a:pt x="5432" y="8090"/>
                    </a:cubicBezTo>
                    <a:cubicBezTo>
                      <a:pt x="5430" y="8090"/>
                      <a:pt x="5427" y="8089"/>
                      <a:pt x="5422" y="8087"/>
                    </a:cubicBezTo>
                    <a:cubicBezTo>
                      <a:pt x="5412" y="8085"/>
                      <a:pt x="5405" y="8084"/>
                      <a:pt x="5398" y="8084"/>
                    </a:cubicBezTo>
                    <a:cubicBezTo>
                      <a:pt x="5371" y="8084"/>
                      <a:pt x="5365" y="8102"/>
                      <a:pt x="5336" y="8112"/>
                    </a:cubicBezTo>
                    <a:cubicBezTo>
                      <a:pt x="5299" y="8124"/>
                      <a:pt x="5274" y="8174"/>
                      <a:pt x="5286" y="8186"/>
                    </a:cubicBezTo>
                    <a:cubicBezTo>
                      <a:pt x="5311" y="8211"/>
                      <a:pt x="5336" y="8223"/>
                      <a:pt x="5360" y="8235"/>
                    </a:cubicBezTo>
                    <a:cubicBezTo>
                      <a:pt x="5397" y="8235"/>
                      <a:pt x="5434" y="8235"/>
                      <a:pt x="5459" y="8211"/>
                    </a:cubicBezTo>
                    <a:cubicBezTo>
                      <a:pt x="5470" y="8203"/>
                      <a:pt x="5484" y="8200"/>
                      <a:pt x="5496" y="8200"/>
                    </a:cubicBezTo>
                    <a:cubicBezTo>
                      <a:pt x="5525" y="8200"/>
                      <a:pt x="5544" y="8218"/>
                      <a:pt x="5483" y="8235"/>
                    </a:cubicBezTo>
                    <a:cubicBezTo>
                      <a:pt x="5409" y="8248"/>
                      <a:pt x="5446" y="8248"/>
                      <a:pt x="5385" y="8272"/>
                    </a:cubicBezTo>
                    <a:cubicBezTo>
                      <a:pt x="5336" y="8272"/>
                      <a:pt x="5299" y="8309"/>
                      <a:pt x="5274" y="8346"/>
                    </a:cubicBezTo>
                    <a:cubicBezTo>
                      <a:pt x="5262" y="8371"/>
                      <a:pt x="5274" y="8383"/>
                      <a:pt x="5336" y="8395"/>
                    </a:cubicBezTo>
                    <a:cubicBezTo>
                      <a:pt x="5385" y="8408"/>
                      <a:pt x="5434" y="8408"/>
                      <a:pt x="5446" y="8457"/>
                    </a:cubicBezTo>
                    <a:cubicBezTo>
                      <a:pt x="5446" y="8485"/>
                      <a:pt x="5446" y="8535"/>
                      <a:pt x="5435" y="8535"/>
                    </a:cubicBezTo>
                    <a:cubicBezTo>
                      <a:pt x="5432" y="8535"/>
                      <a:pt x="5428" y="8530"/>
                      <a:pt x="5422" y="8519"/>
                    </a:cubicBezTo>
                    <a:cubicBezTo>
                      <a:pt x="5411" y="8475"/>
                      <a:pt x="5419" y="8430"/>
                      <a:pt x="5386" y="8430"/>
                    </a:cubicBezTo>
                    <a:cubicBezTo>
                      <a:pt x="5382" y="8430"/>
                      <a:pt x="5378" y="8431"/>
                      <a:pt x="5372" y="8432"/>
                    </a:cubicBezTo>
                    <a:cubicBezTo>
                      <a:pt x="5323" y="8432"/>
                      <a:pt x="5336" y="8457"/>
                      <a:pt x="5311" y="8482"/>
                    </a:cubicBezTo>
                    <a:cubicBezTo>
                      <a:pt x="5286" y="8519"/>
                      <a:pt x="5286" y="8556"/>
                      <a:pt x="5311" y="8593"/>
                    </a:cubicBezTo>
                    <a:cubicBezTo>
                      <a:pt x="5336" y="8617"/>
                      <a:pt x="5360" y="8617"/>
                      <a:pt x="5397" y="8617"/>
                    </a:cubicBezTo>
                    <a:cubicBezTo>
                      <a:pt x="5422" y="8617"/>
                      <a:pt x="5446" y="8630"/>
                      <a:pt x="5459" y="8642"/>
                    </a:cubicBezTo>
                    <a:cubicBezTo>
                      <a:pt x="5473" y="8656"/>
                      <a:pt x="5488" y="8662"/>
                      <a:pt x="5502" y="8662"/>
                    </a:cubicBezTo>
                    <a:cubicBezTo>
                      <a:pt x="5512" y="8662"/>
                      <a:pt x="5522" y="8659"/>
                      <a:pt x="5533" y="8654"/>
                    </a:cubicBezTo>
                    <a:cubicBezTo>
                      <a:pt x="5570" y="8642"/>
                      <a:pt x="5570" y="8642"/>
                      <a:pt x="5594" y="8593"/>
                    </a:cubicBezTo>
                    <a:cubicBezTo>
                      <a:pt x="5603" y="8556"/>
                      <a:pt x="5612" y="8534"/>
                      <a:pt x="5631" y="8534"/>
                    </a:cubicBezTo>
                    <a:cubicBezTo>
                      <a:pt x="5638" y="8534"/>
                      <a:pt x="5646" y="8537"/>
                      <a:pt x="5656" y="8543"/>
                    </a:cubicBezTo>
                    <a:cubicBezTo>
                      <a:pt x="5656" y="8543"/>
                      <a:pt x="5631" y="8543"/>
                      <a:pt x="5619" y="8580"/>
                    </a:cubicBezTo>
                    <a:cubicBezTo>
                      <a:pt x="5594" y="8642"/>
                      <a:pt x="5557" y="8703"/>
                      <a:pt x="5533" y="8703"/>
                    </a:cubicBezTo>
                    <a:lnTo>
                      <a:pt x="5459" y="8703"/>
                    </a:lnTo>
                    <a:cubicBezTo>
                      <a:pt x="5434" y="8703"/>
                      <a:pt x="5520" y="8740"/>
                      <a:pt x="5545" y="8753"/>
                    </a:cubicBezTo>
                    <a:cubicBezTo>
                      <a:pt x="5559" y="8767"/>
                      <a:pt x="5561" y="8781"/>
                      <a:pt x="5551" y="8781"/>
                    </a:cubicBezTo>
                    <a:cubicBezTo>
                      <a:pt x="5543" y="8781"/>
                      <a:pt x="5529" y="8774"/>
                      <a:pt x="5508" y="8753"/>
                    </a:cubicBezTo>
                    <a:cubicBezTo>
                      <a:pt x="5492" y="8740"/>
                      <a:pt x="5479" y="8735"/>
                      <a:pt x="5471" y="8735"/>
                    </a:cubicBezTo>
                    <a:cubicBezTo>
                      <a:pt x="5455" y="8735"/>
                      <a:pt x="5455" y="8757"/>
                      <a:pt x="5471" y="8790"/>
                    </a:cubicBezTo>
                    <a:cubicBezTo>
                      <a:pt x="5483" y="8851"/>
                      <a:pt x="5533" y="8839"/>
                      <a:pt x="5557" y="8851"/>
                    </a:cubicBezTo>
                    <a:cubicBezTo>
                      <a:pt x="5594" y="8864"/>
                      <a:pt x="5656" y="8888"/>
                      <a:pt x="5594" y="8888"/>
                    </a:cubicBezTo>
                    <a:cubicBezTo>
                      <a:pt x="5557" y="8888"/>
                      <a:pt x="5520" y="8876"/>
                      <a:pt x="5483" y="8864"/>
                    </a:cubicBezTo>
                    <a:cubicBezTo>
                      <a:pt x="5472" y="8864"/>
                      <a:pt x="5457" y="8869"/>
                      <a:pt x="5441" y="8869"/>
                    </a:cubicBezTo>
                    <a:cubicBezTo>
                      <a:pt x="5422" y="8869"/>
                      <a:pt x="5404" y="8861"/>
                      <a:pt x="5397" y="8827"/>
                    </a:cubicBezTo>
                    <a:cubicBezTo>
                      <a:pt x="5378" y="8778"/>
                      <a:pt x="5397" y="8698"/>
                      <a:pt x="5387" y="8698"/>
                    </a:cubicBezTo>
                    <a:cubicBezTo>
                      <a:pt x="5385" y="8698"/>
                      <a:pt x="5380" y="8703"/>
                      <a:pt x="5372" y="8716"/>
                    </a:cubicBezTo>
                    <a:cubicBezTo>
                      <a:pt x="5348" y="8753"/>
                      <a:pt x="5336" y="8802"/>
                      <a:pt x="5336" y="8839"/>
                    </a:cubicBezTo>
                    <a:cubicBezTo>
                      <a:pt x="5336" y="8876"/>
                      <a:pt x="5409" y="8888"/>
                      <a:pt x="5372" y="8913"/>
                    </a:cubicBezTo>
                    <a:cubicBezTo>
                      <a:pt x="5348" y="8925"/>
                      <a:pt x="5336" y="8962"/>
                      <a:pt x="5336" y="8999"/>
                    </a:cubicBezTo>
                    <a:cubicBezTo>
                      <a:pt x="5336" y="9013"/>
                      <a:pt x="5336" y="9023"/>
                      <a:pt x="5342" y="9023"/>
                    </a:cubicBezTo>
                    <a:cubicBezTo>
                      <a:pt x="5347" y="9023"/>
                      <a:pt x="5356" y="9016"/>
                      <a:pt x="5372" y="8999"/>
                    </a:cubicBezTo>
                    <a:cubicBezTo>
                      <a:pt x="5397" y="8975"/>
                      <a:pt x="5413" y="8975"/>
                      <a:pt x="5423" y="8975"/>
                    </a:cubicBezTo>
                    <a:cubicBezTo>
                      <a:pt x="5434" y="8975"/>
                      <a:pt x="5440" y="8975"/>
                      <a:pt x="5446" y="8950"/>
                    </a:cubicBezTo>
                    <a:cubicBezTo>
                      <a:pt x="5454" y="8921"/>
                      <a:pt x="5461" y="8909"/>
                      <a:pt x="5466" y="8909"/>
                    </a:cubicBezTo>
                    <a:cubicBezTo>
                      <a:pt x="5469" y="8909"/>
                      <a:pt x="5471" y="8915"/>
                      <a:pt x="5471" y="8925"/>
                    </a:cubicBezTo>
                    <a:cubicBezTo>
                      <a:pt x="5471" y="8950"/>
                      <a:pt x="5471" y="8962"/>
                      <a:pt x="5508" y="8962"/>
                    </a:cubicBezTo>
                    <a:cubicBezTo>
                      <a:pt x="5520" y="8950"/>
                      <a:pt x="5533" y="8950"/>
                      <a:pt x="5545" y="8938"/>
                    </a:cubicBezTo>
                    <a:cubicBezTo>
                      <a:pt x="5553" y="8929"/>
                      <a:pt x="5567" y="8904"/>
                      <a:pt x="5576" y="8904"/>
                    </a:cubicBezTo>
                    <a:cubicBezTo>
                      <a:pt x="5579" y="8904"/>
                      <a:pt x="5582" y="8909"/>
                      <a:pt x="5582" y="8925"/>
                    </a:cubicBezTo>
                    <a:cubicBezTo>
                      <a:pt x="5582" y="8944"/>
                      <a:pt x="5579" y="8944"/>
                      <a:pt x="5577" y="8944"/>
                    </a:cubicBezTo>
                    <a:cubicBezTo>
                      <a:pt x="5576" y="8944"/>
                      <a:pt x="5576" y="8944"/>
                      <a:pt x="5582" y="8962"/>
                    </a:cubicBezTo>
                    <a:cubicBezTo>
                      <a:pt x="5594" y="8999"/>
                      <a:pt x="5570" y="9011"/>
                      <a:pt x="5545" y="9024"/>
                    </a:cubicBezTo>
                    <a:cubicBezTo>
                      <a:pt x="5508" y="9036"/>
                      <a:pt x="5508" y="9085"/>
                      <a:pt x="5533" y="9110"/>
                    </a:cubicBezTo>
                    <a:cubicBezTo>
                      <a:pt x="5540" y="9125"/>
                      <a:pt x="5557" y="9136"/>
                      <a:pt x="5569" y="9136"/>
                    </a:cubicBezTo>
                    <a:cubicBezTo>
                      <a:pt x="5577" y="9136"/>
                      <a:pt x="5582" y="9132"/>
                      <a:pt x="5582" y="9122"/>
                    </a:cubicBezTo>
                    <a:cubicBezTo>
                      <a:pt x="5585" y="9113"/>
                      <a:pt x="5590" y="9109"/>
                      <a:pt x="5595" y="9109"/>
                    </a:cubicBezTo>
                    <a:cubicBezTo>
                      <a:pt x="5609" y="9109"/>
                      <a:pt x="5621" y="9138"/>
                      <a:pt x="5594" y="9147"/>
                    </a:cubicBezTo>
                    <a:cubicBezTo>
                      <a:pt x="5577" y="9156"/>
                      <a:pt x="5553" y="9164"/>
                      <a:pt x="5532" y="9164"/>
                    </a:cubicBezTo>
                    <a:cubicBezTo>
                      <a:pt x="5523" y="9164"/>
                      <a:pt x="5515" y="9163"/>
                      <a:pt x="5508" y="9159"/>
                    </a:cubicBezTo>
                    <a:cubicBezTo>
                      <a:pt x="5446" y="9159"/>
                      <a:pt x="5434" y="9196"/>
                      <a:pt x="5422" y="9233"/>
                    </a:cubicBezTo>
                    <a:cubicBezTo>
                      <a:pt x="5409" y="9258"/>
                      <a:pt x="5446" y="9283"/>
                      <a:pt x="5471" y="9283"/>
                    </a:cubicBezTo>
                    <a:cubicBezTo>
                      <a:pt x="5496" y="9295"/>
                      <a:pt x="5545" y="9356"/>
                      <a:pt x="5619" y="9393"/>
                    </a:cubicBezTo>
                    <a:cubicBezTo>
                      <a:pt x="5637" y="9404"/>
                      <a:pt x="5651" y="9408"/>
                      <a:pt x="5662" y="9408"/>
                    </a:cubicBezTo>
                    <a:cubicBezTo>
                      <a:pt x="5681" y="9408"/>
                      <a:pt x="5692" y="9399"/>
                      <a:pt x="5702" y="9399"/>
                    </a:cubicBezTo>
                    <a:cubicBezTo>
                      <a:pt x="5707" y="9399"/>
                      <a:pt x="5712" y="9400"/>
                      <a:pt x="5717" y="9406"/>
                    </a:cubicBezTo>
                    <a:cubicBezTo>
                      <a:pt x="5742" y="9430"/>
                      <a:pt x="5767" y="9455"/>
                      <a:pt x="5791" y="9467"/>
                    </a:cubicBezTo>
                    <a:cubicBezTo>
                      <a:pt x="5828" y="9474"/>
                      <a:pt x="5865" y="9477"/>
                      <a:pt x="5902" y="9477"/>
                    </a:cubicBezTo>
                    <a:cubicBezTo>
                      <a:pt x="5939" y="9477"/>
                      <a:pt x="5976" y="9474"/>
                      <a:pt x="6013" y="9467"/>
                    </a:cubicBezTo>
                    <a:cubicBezTo>
                      <a:pt x="6062" y="9430"/>
                      <a:pt x="6223" y="9295"/>
                      <a:pt x="6297" y="9246"/>
                    </a:cubicBezTo>
                    <a:cubicBezTo>
                      <a:pt x="6370" y="9196"/>
                      <a:pt x="6346" y="9159"/>
                      <a:pt x="6420" y="9110"/>
                    </a:cubicBezTo>
                    <a:cubicBezTo>
                      <a:pt x="6506" y="9061"/>
                      <a:pt x="6543" y="9073"/>
                      <a:pt x="6568" y="8999"/>
                    </a:cubicBezTo>
                    <a:cubicBezTo>
                      <a:pt x="6592" y="8925"/>
                      <a:pt x="6592" y="8876"/>
                      <a:pt x="6605" y="8851"/>
                    </a:cubicBezTo>
                    <a:cubicBezTo>
                      <a:pt x="6609" y="8843"/>
                      <a:pt x="6611" y="8838"/>
                      <a:pt x="6614" y="8838"/>
                    </a:cubicBezTo>
                    <a:cubicBezTo>
                      <a:pt x="6619" y="8838"/>
                      <a:pt x="6625" y="8862"/>
                      <a:pt x="6642" y="8938"/>
                    </a:cubicBezTo>
                    <a:cubicBezTo>
                      <a:pt x="6654" y="9048"/>
                      <a:pt x="6728" y="8999"/>
                      <a:pt x="6740" y="9036"/>
                    </a:cubicBezTo>
                    <a:cubicBezTo>
                      <a:pt x="6752" y="9073"/>
                      <a:pt x="6715" y="9048"/>
                      <a:pt x="6740" y="9135"/>
                    </a:cubicBezTo>
                    <a:cubicBezTo>
                      <a:pt x="6765" y="9209"/>
                      <a:pt x="6777" y="9184"/>
                      <a:pt x="6777" y="9258"/>
                    </a:cubicBezTo>
                    <a:cubicBezTo>
                      <a:pt x="6777" y="9332"/>
                      <a:pt x="6900" y="9393"/>
                      <a:pt x="6900" y="9455"/>
                    </a:cubicBezTo>
                    <a:cubicBezTo>
                      <a:pt x="6913" y="9504"/>
                      <a:pt x="6876" y="9529"/>
                      <a:pt x="6900" y="9578"/>
                    </a:cubicBezTo>
                    <a:cubicBezTo>
                      <a:pt x="6937" y="9701"/>
                      <a:pt x="6987" y="9825"/>
                      <a:pt x="7036" y="9948"/>
                    </a:cubicBezTo>
                    <a:cubicBezTo>
                      <a:pt x="7073" y="9973"/>
                      <a:pt x="7159" y="10034"/>
                      <a:pt x="7147" y="10071"/>
                    </a:cubicBezTo>
                    <a:cubicBezTo>
                      <a:pt x="7134" y="10133"/>
                      <a:pt x="7134" y="10194"/>
                      <a:pt x="7134" y="10256"/>
                    </a:cubicBezTo>
                    <a:cubicBezTo>
                      <a:pt x="7147" y="10281"/>
                      <a:pt x="7159" y="10355"/>
                      <a:pt x="7184" y="10416"/>
                    </a:cubicBezTo>
                    <a:cubicBezTo>
                      <a:pt x="7208" y="10478"/>
                      <a:pt x="7147" y="10527"/>
                      <a:pt x="7245" y="10527"/>
                    </a:cubicBezTo>
                    <a:cubicBezTo>
                      <a:pt x="7298" y="10527"/>
                      <a:pt x="7361" y="10541"/>
                      <a:pt x="7407" y="10541"/>
                    </a:cubicBezTo>
                    <a:cubicBezTo>
                      <a:pt x="7446" y="10541"/>
                      <a:pt x="7473" y="10530"/>
                      <a:pt x="7467" y="10490"/>
                    </a:cubicBezTo>
                    <a:cubicBezTo>
                      <a:pt x="7455" y="10404"/>
                      <a:pt x="7442" y="10293"/>
                      <a:pt x="7516" y="10281"/>
                    </a:cubicBezTo>
                    <a:cubicBezTo>
                      <a:pt x="7578" y="10281"/>
                      <a:pt x="7590" y="10231"/>
                      <a:pt x="7652" y="10231"/>
                    </a:cubicBezTo>
                    <a:cubicBezTo>
                      <a:pt x="7698" y="10231"/>
                      <a:pt x="7758" y="10273"/>
                      <a:pt x="7801" y="10273"/>
                    </a:cubicBezTo>
                    <a:cubicBezTo>
                      <a:pt x="7815" y="10273"/>
                      <a:pt x="7828" y="10268"/>
                      <a:pt x="7837" y="10256"/>
                    </a:cubicBezTo>
                    <a:cubicBezTo>
                      <a:pt x="7874" y="10207"/>
                      <a:pt x="7886" y="10133"/>
                      <a:pt x="7911" y="10083"/>
                    </a:cubicBezTo>
                    <a:cubicBezTo>
                      <a:pt x="7960" y="9936"/>
                      <a:pt x="7997" y="9775"/>
                      <a:pt x="8009" y="9603"/>
                    </a:cubicBezTo>
                    <a:cubicBezTo>
                      <a:pt x="8022" y="9529"/>
                      <a:pt x="8009" y="9455"/>
                      <a:pt x="7997" y="9369"/>
                    </a:cubicBezTo>
                    <a:cubicBezTo>
                      <a:pt x="7972" y="9320"/>
                      <a:pt x="7923" y="9270"/>
                      <a:pt x="7997" y="9270"/>
                    </a:cubicBezTo>
                    <a:cubicBezTo>
                      <a:pt x="8083" y="9246"/>
                      <a:pt x="8169" y="9196"/>
                      <a:pt x="8243" y="9135"/>
                    </a:cubicBezTo>
                    <a:cubicBezTo>
                      <a:pt x="8280" y="9098"/>
                      <a:pt x="8268" y="9085"/>
                      <a:pt x="8256" y="9061"/>
                    </a:cubicBezTo>
                    <a:cubicBezTo>
                      <a:pt x="8256" y="9055"/>
                      <a:pt x="8268" y="9055"/>
                      <a:pt x="8286" y="9055"/>
                    </a:cubicBezTo>
                    <a:cubicBezTo>
                      <a:pt x="8305" y="9055"/>
                      <a:pt x="8330" y="9055"/>
                      <a:pt x="8354" y="9048"/>
                    </a:cubicBezTo>
                    <a:cubicBezTo>
                      <a:pt x="8391" y="9036"/>
                      <a:pt x="8440" y="8975"/>
                      <a:pt x="8391" y="8950"/>
                    </a:cubicBezTo>
                    <a:cubicBezTo>
                      <a:pt x="8342" y="8913"/>
                      <a:pt x="8342" y="8925"/>
                      <a:pt x="8391" y="8876"/>
                    </a:cubicBezTo>
                    <a:cubicBezTo>
                      <a:pt x="8440" y="8839"/>
                      <a:pt x="8564" y="8777"/>
                      <a:pt x="8514" y="8716"/>
                    </a:cubicBezTo>
                    <a:cubicBezTo>
                      <a:pt x="8428" y="8617"/>
                      <a:pt x="8342" y="8519"/>
                      <a:pt x="8243" y="8445"/>
                    </a:cubicBezTo>
                    <a:cubicBezTo>
                      <a:pt x="8157" y="8383"/>
                      <a:pt x="8132" y="8383"/>
                      <a:pt x="8120" y="8297"/>
                    </a:cubicBezTo>
                    <a:cubicBezTo>
                      <a:pt x="8108" y="8161"/>
                      <a:pt x="8120" y="8013"/>
                      <a:pt x="8169" y="7866"/>
                    </a:cubicBezTo>
                    <a:cubicBezTo>
                      <a:pt x="8219" y="7742"/>
                      <a:pt x="8231" y="7742"/>
                      <a:pt x="8182" y="7705"/>
                    </a:cubicBezTo>
                    <a:cubicBezTo>
                      <a:pt x="8145" y="7668"/>
                      <a:pt x="8108" y="7656"/>
                      <a:pt x="8169" y="7607"/>
                    </a:cubicBezTo>
                    <a:cubicBezTo>
                      <a:pt x="8243" y="7558"/>
                      <a:pt x="8317" y="7496"/>
                      <a:pt x="8354" y="7422"/>
                    </a:cubicBezTo>
                    <a:cubicBezTo>
                      <a:pt x="8404" y="7348"/>
                      <a:pt x="8465" y="7286"/>
                      <a:pt x="8551" y="7250"/>
                    </a:cubicBezTo>
                    <a:cubicBezTo>
                      <a:pt x="8650" y="7200"/>
                      <a:pt x="8749" y="7126"/>
                      <a:pt x="8835" y="7052"/>
                    </a:cubicBezTo>
                    <a:cubicBezTo>
                      <a:pt x="8896" y="6991"/>
                      <a:pt x="8933" y="6978"/>
                      <a:pt x="8995" y="6917"/>
                    </a:cubicBezTo>
                    <a:cubicBezTo>
                      <a:pt x="9057" y="6880"/>
                      <a:pt x="9094" y="6806"/>
                      <a:pt x="9094" y="6744"/>
                    </a:cubicBezTo>
                    <a:cubicBezTo>
                      <a:pt x="9094" y="6707"/>
                      <a:pt x="9081" y="6707"/>
                      <a:pt x="9032" y="6633"/>
                    </a:cubicBezTo>
                    <a:cubicBezTo>
                      <a:pt x="8995" y="6560"/>
                      <a:pt x="9032" y="6523"/>
                      <a:pt x="9044" y="6498"/>
                    </a:cubicBezTo>
                    <a:cubicBezTo>
                      <a:pt x="9069" y="6486"/>
                      <a:pt x="9217" y="6449"/>
                      <a:pt x="9167" y="6387"/>
                    </a:cubicBezTo>
                    <a:cubicBezTo>
                      <a:pt x="9130" y="6338"/>
                      <a:pt x="9106" y="6301"/>
                      <a:pt x="9204" y="6252"/>
                    </a:cubicBezTo>
                    <a:cubicBezTo>
                      <a:pt x="9303" y="6215"/>
                      <a:pt x="9303" y="6178"/>
                      <a:pt x="9365" y="6128"/>
                    </a:cubicBezTo>
                    <a:cubicBezTo>
                      <a:pt x="9406" y="6101"/>
                      <a:pt x="9428" y="6085"/>
                      <a:pt x="9446" y="6085"/>
                    </a:cubicBezTo>
                    <a:cubicBezTo>
                      <a:pt x="9460" y="6085"/>
                      <a:pt x="9472" y="6094"/>
                      <a:pt x="9488" y="6116"/>
                    </a:cubicBezTo>
                    <a:cubicBezTo>
                      <a:pt x="9515" y="6136"/>
                      <a:pt x="9523" y="6145"/>
                      <a:pt x="9534" y="6145"/>
                    </a:cubicBezTo>
                    <a:cubicBezTo>
                      <a:pt x="9542" y="6145"/>
                      <a:pt x="9552" y="6139"/>
                      <a:pt x="9574" y="6128"/>
                    </a:cubicBezTo>
                    <a:cubicBezTo>
                      <a:pt x="9610" y="6107"/>
                      <a:pt x="9625" y="6094"/>
                      <a:pt x="9650" y="6094"/>
                    </a:cubicBezTo>
                    <a:cubicBezTo>
                      <a:pt x="9669" y="6094"/>
                      <a:pt x="9693" y="6100"/>
                      <a:pt x="9734" y="6116"/>
                    </a:cubicBezTo>
                    <a:lnTo>
                      <a:pt x="9747" y="6116"/>
                    </a:lnTo>
                    <a:cubicBezTo>
                      <a:pt x="9833" y="6153"/>
                      <a:pt x="9919" y="6227"/>
                      <a:pt x="9968" y="6239"/>
                    </a:cubicBezTo>
                    <a:cubicBezTo>
                      <a:pt x="10005" y="6252"/>
                      <a:pt x="9944" y="6399"/>
                      <a:pt x="9993" y="6436"/>
                    </a:cubicBezTo>
                    <a:cubicBezTo>
                      <a:pt x="10042" y="6486"/>
                      <a:pt x="10055" y="6535"/>
                      <a:pt x="10018" y="6535"/>
                    </a:cubicBezTo>
                    <a:cubicBezTo>
                      <a:pt x="9985" y="6535"/>
                      <a:pt x="9957" y="6551"/>
                      <a:pt x="9939" y="6551"/>
                    </a:cubicBezTo>
                    <a:cubicBezTo>
                      <a:pt x="9930" y="6551"/>
                      <a:pt x="9923" y="6547"/>
                      <a:pt x="9919" y="6535"/>
                    </a:cubicBezTo>
                    <a:cubicBezTo>
                      <a:pt x="9919" y="6519"/>
                      <a:pt x="9915" y="6513"/>
                      <a:pt x="9909" y="6513"/>
                    </a:cubicBezTo>
                    <a:cubicBezTo>
                      <a:pt x="9901" y="6513"/>
                      <a:pt x="9889" y="6526"/>
                      <a:pt x="9882" y="6547"/>
                    </a:cubicBezTo>
                    <a:cubicBezTo>
                      <a:pt x="9845" y="6597"/>
                      <a:pt x="9796" y="6646"/>
                      <a:pt x="9759" y="6695"/>
                    </a:cubicBezTo>
                    <a:cubicBezTo>
                      <a:pt x="9710" y="6744"/>
                      <a:pt x="9685" y="6880"/>
                      <a:pt x="9623" y="6892"/>
                    </a:cubicBezTo>
                    <a:cubicBezTo>
                      <a:pt x="9574" y="6905"/>
                      <a:pt x="9537" y="6929"/>
                      <a:pt x="9525" y="6978"/>
                    </a:cubicBezTo>
                    <a:cubicBezTo>
                      <a:pt x="9475" y="7028"/>
                      <a:pt x="9377" y="7102"/>
                      <a:pt x="9315" y="7163"/>
                    </a:cubicBezTo>
                    <a:cubicBezTo>
                      <a:pt x="9266" y="7237"/>
                      <a:pt x="9241" y="7262"/>
                      <a:pt x="9167" y="7262"/>
                    </a:cubicBezTo>
                    <a:cubicBezTo>
                      <a:pt x="9094" y="7262"/>
                      <a:pt x="9167" y="7286"/>
                      <a:pt x="9106" y="7360"/>
                    </a:cubicBezTo>
                    <a:cubicBezTo>
                      <a:pt x="9057" y="7422"/>
                      <a:pt x="9020" y="7422"/>
                      <a:pt x="9057" y="7558"/>
                    </a:cubicBezTo>
                    <a:cubicBezTo>
                      <a:pt x="9081" y="7705"/>
                      <a:pt x="9057" y="7718"/>
                      <a:pt x="9094" y="7792"/>
                    </a:cubicBezTo>
                    <a:cubicBezTo>
                      <a:pt x="9118" y="7853"/>
                      <a:pt x="9180" y="7792"/>
                      <a:pt x="9167" y="7890"/>
                    </a:cubicBezTo>
                    <a:cubicBezTo>
                      <a:pt x="9143" y="8001"/>
                      <a:pt x="9143" y="8223"/>
                      <a:pt x="9118" y="8321"/>
                    </a:cubicBezTo>
                    <a:cubicBezTo>
                      <a:pt x="9094" y="8420"/>
                      <a:pt x="9057" y="8383"/>
                      <a:pt x="9155" y="8420"/>
                    </a:cubicBezTo>
                    <a:cubicBezTo>
                      <a:pt x="9241" y="8457"/>
                      <a:pt x="9303" y="8494"/>
                      <a:pt x="9266" y="8519"/>
                    </a:cubicBezTo>
                    <a:cubicBezTo>
                      <a:pt x="9226" y="8539"/>
                      <a:pt x="9160" y="8617"/>
                      <a:pt x="9179" y="8617"/>
                    </a:cubicBezTo>
                    <a:cubicBezTo>
                      <a:pt x="9183" y="8617"/>
                      <a:pt x="9191" y="8614"/>
                      <a:pt x="9204" y="8605"/>
                    </a:cubicBezTo>
                    <a:cubicBezTo>
                      <a:pt x="9280" y="8572"/>
                      <a:pt x="9309" y="8463"/>
                      <a:pt x="9331" y="8463"/>
                    </a:cubicBezTo>
                    <a:cubicBezTo>
                      <a:pt x="9334" y="8463"/>
                      <a:pt x="9337" y="8465"/>
                      <a:pt x="9340" y="8469"/>
                    </a:cubicBezTo>
                    <a:cubicBezTo>
                      <a:pt x="9365" y="8519"/>
                      <a:pt x="9365" y="8568"/>
                      <a:pt x="9340" y="8617"/>
                    </a:cubicBezTo>
                    <a:cubicBezTo>
                      <a:pt x="9322" y="8644"/>
                      <a:pt x="9298" y="8690"/>
                      <a:pt x="9319" y="8690"/>
                    </a:cubicBezTo>
                    <a:cubicBezTo>
                      <a:pt x="9326" y="8690"/>
                      <a:pt x="9341" y="8683"/>
                      <a:pt x="9365" y="8666"/>
                    </a:cubicBezTo>
                    <a:cubicBezTo>
                      <a:pt x="9419" y="8613"/>
                      <a:pt x="9453" y="8552"/>
                      <a:pt x="9477" y="8552"/>
                    </a:cubicBezTo>
                    <a:cubicBezTo>
                      <a:pt x="9486" y="8552"/>
                      <a:pt x="9493" y="8560"/>
                      <a:pt x="9500" y="8580"/>
                    </a:cubicBezTo>
                    <a:cubicBezTo>
                      <a:pt x="9511" y="8643"/>
                      <a:pt x="9441" y="8697"/>
                      <a:pt x="9472" y="8697"/>
                    </a:cubicBezTo>
                    <a:cubicBezTo>
                      <a:pt x="9478" y="8697"/>
                      <a:pt x="9487" y="8695"/>
                      <a:pt x="9500" y="8691"/>
                    </a:cubicBezTo>
                    <a:cubicBezTo>
                      <a:pt x="9599" y="8691"/>
                      <a:pt x="9710" y="8666"/>
                      <a:pt x="9808" y="8630"/>
                    </a:cubicBezTo>
                    <a:cubicBezTo>
                      <a:pt x="9931" y="8568"/>
                      <a:pt x="10079" y="8519"/>
                      <a:pt x="10215" y="8482"/>
                    </a:cubicBezTo>
                    <a:cubicBezTo>
                      <a:pt x="10326" y="8469"/>
                      <a:pt x="10523" y="8445"/>
                      <a:pt x="10634" y="8420"/>
                    </a:cubicBezTo>
                    <a:lnTo>
                      <a:pt x="10658" y="8420"/>
                    </a:lnTo>
                    <a:cubicBezTo>
                      <a:pt x="10711" y="8413"/>
                      <a:pt x="10750" y="8401"/>
                      <a:pt x="10772" y="8401"/>
                    </a:cubicBezTo>
                    <a:cubicBezTo>
                      <a:pt x="10786" y="8401"/>
                      <a:pt x="10794" y="8406"/>
                      <a:pt x="10794" y="8420"/>
                    </a:cubicBezTo>
                    <a:cubicBezTo>
                      <a:pt x="10794" y="8482"/>
                      <a:pt x="10819" y="8531"/>
                      <a:pt x="10868" y="8556"/>
                    </a:cubicBezTo>
                    <a:cubicBezTo>
                      <a:pt x="10917" y="8593"/>
                      <a:pt x="11127" y="8642"/>
                      <a:pt x="11114" y="8666"/>
                    </a:cubicBezTo>
                    <a:cubicBezTo>
                      <a:pt x="11090" y="8691"/>
                      <a:pt x="11077" y="8716"/>
                      <a:pt x="10991" y="8716"/>
                    </a:cubicBezTo>
                    <a:cubicBezTo>
                      <a:pt x="10892" y="8716"/>
                      <a:pt x="10732" y="8716"/>
                      <a:pt x="10683" y="8777"/>
                    </a:cubicBezTo>
                    <a:cubicBezTo>
                      <a:pt x="10658" y="8802"/>
                      <a:pt x="10646" y="8827"/>
                      <a:pt x="10634" y="8839"/>
                    </a:cubicBezTo>
                    <a:cubicBezTo>
                      <a:pt x="10634" y="8864"/>
                      <a:pt x="10609" y="8888"/>
                      <a:pt x="10584" y="8901"/>
                    </a:cubicBezTo>
                    <a:cubicBezTo>
                      <a:pt x="10437" y="8901"/>
                      <a:pt x="10289" y="8888"/>
                      <a:pt x="10153" y="8864"/>
                    </a:cubicBezTo>
                    <a:cubicBezTo>
                      <a:pt x="10117" y="8857"/>
                      <a:pt x="10081" y="8854"/>
                      <a:pt x="10044" y="8854"/>
                    </a:cubicBezTo>
                    <a:cubicBezTo>
                      <a:pt x="9945" y="8854"/>
                      <a:pt x="9846" y="8877"/>
                      <a:pt x="9747" y="8913"/>
                    </a:cubicBezTo>
                    <a:cubicBezTo>
                      <a:pt x="9710" y="8950"/>
                      <a:pt x="9623" y="9048"/>
                      <a:pt x="9574" y="9048"/>
                    </a:cubicBezTo>
                    <a:cubicBezTo>
                      <a:pt x="9525" y="9061"/>
                      <a:pt x="9475" y="9122"/>
                      <a:pt x="9537" y="9122"/>
                    </a:cubicBezTo>
                    <a:cubicBezTo>
                      <a:pt x="9599" y="9122"/>
                      <a:pt x="9623" y="9159"/>
                      <a:pt x="9611" y="9184"/>
                    </a:cubicBezTo>
                    <a:cubicBezTo>
                      <a:pt x="9586" y="9221"/>
                      <a:pt x="9574" y="9233"/>
                      <a:pt x="9599" y="9283"/>
                    </a:cubicBezTo>
                    <a:cubicBezTo>
                      <a:pt x="9623" y="9332"/>
                      <a:pt x="9599" y="9356"/>
                      <a:pt x="9697" y="9369"/>
                    </a:cubicBezTo>
                    <a:cubicBezTo>
                      <a:pt x="9707" y="9370"/>
                      <a:pt x="9716" y="9371"/>
                      <a:pt x="9725" y="9371"/>
                    </a:cubicBezTo>
                    <a:cubicBezTo>
                      <a:pt x="9774" y="9371"/>
                      <a:pt x="9817" y="9356"/>
                      <a:pt x="9839" y="9356"/>
                    </a:cubicBezTo>
                    <a:cubicBezTo>
                      <a:pt x="9855" y="9356"/>
                      <a:pt x="9860" y="9365"/>
                      <a:pt x="9845" y="9393"/>
                    </a:cubicBezTo>
                    <a:cubicBezTo>
                      <a:pt x="9808" y="9443"/>
                      <a:pt x="9784" y="9492"/>
                      <a:pt x="9771" y="9541"/>
                    </a:cubicBezTo>
                    <a:cubicBezTo>
                      <a:pt x="9771" y="9566"/>
                      <a:pt x="9771" y="9591"/>
                      <a:pt x="9771" y="9615"/>
                    </a:cubicBezTo>
                    <a:cubicBezTo>
                      <a:pt x="9771" y="9689"/>
                      <a:pt x="9771" y="9775"/>
                      <a:pt x="9734" y="9800"/>
                    </a:cubicBezTo>
                    <a:cubicBezTo>
                      <a:pt x="9704" y="9820"/>
                      <a:pt x="9649" y="9899"/>
                      <a:pt x="9596" y="9899"/>
                    </a:cubicBezTo>
                    <a:cubicBezTo>
                      <a:pt x="9584" y="9899"/>
                      <a:pt x="9573" y="9895"/>
                      <a:pt x="9562" y="9886"/>
                    </a:cubicBezTo>
                    <a:cubicBezTo>
                      <a:pt x="9512" y="9837"/>
                      <a:pt x="9426" y="9726"/>
                      <a:pt x="9377" y="9677"/>
                    </a:cubicBezTo>
                    <a:cubicBezTo>
                      <a:pt x="9339" y="9639"/>
                      <a:pt x="9323" y="9623"/>
                      <a:pt x="9296" y="9623"/>
                    </a:cubicBezTo>
                    <a:cubicBezTo>
                      <a:pt x="9287" y="9623"/>
                      <a:pt x="9278" y="9625"/>
                      <a:pt x="9266" y="9628"/>
                    </a:cubicBezTo>
                    <a:cubicBezTo>
                      <a:pt x="9229" y="9640"/>
                      <a:pt x="9143" y="9652"/>
                      <a:pt x="9094" y="9763"/>
                    </a:cubicBezTo>
                    <a:cubicBezTo>
                      <a:pt x="9044" y="9849"/>
                      <a:pt x="9020" y="9936"/>
                      <a:pt x="8995" y="10034"/>
                    </a:cubicBezTo>
                    <a:cubicBezTo>
                      <a:pt x="8995" y="10120"/>
                      <a:pt x="8983" y="10194"/>
                      <a:pt x="8995" y="10281"/>
                    </a:cubicBezTo>
                    <a:cubicBezTo>
                      <a:pt x="8995" y="10330"/>
                      <a:pt x="8995" y="10379"/>
                      <a:pt x="9007" y="10428"/>
                    </a:cubicBezTo>
                    <a:cubicBezTo>
                      <a:pt x="9032" y="10478"/>
                      <a:pt x="9044" y="10527"/>
                      <a:pt x="9032" y="10589"/>
                    </a:cubicBezTo>
                    <a:cubicBezTo>
                      <a:pt x="9032" y="10650"/>
                      <a:pt x="9020" y="10712"/>
                      <a:pt x="9007" y="10712"/>
                    </a:cubicBezTo>
                    <a:cubicBezTo>
                      <a:pt x="8999" y="10712"/>
                      <a:pt x="8969" y="10723"/>
                      <a:pt x="8950" y="10723"/>
                    </a:cubicBezTo>
                    <a:cubicBezTo>
                      <a:pt x="8940" y="10723"/>
                      <a:pt x="8933" y="10720"/>
                      <a:pt x="8933" y="10712"/>
                    </a:cubicBezTo>
                    <a:cubicBezTo>
                      <a:pt x="8933" y="10692"/>
                      <a:pt x="8941" y="10656"/>
                      <a:pt x="8918" y="10656"/>
                    </a:cubicBezTo>
                    <a:cubicBezTo>
                      <a:pt x="8913" y="10656"/>
                      <a:pt x="8906" y="10658"/>
                      <a:pt x="8896" y="10663"/>
                    </a:cubicBezTo>
                    <a:cubicBezTo>
                      <a:pt x="8872" y="10687"/>
                      <a:pt x="8835" y="10700"/>
                      <a:pt x="8810" y="10700"/>
                    </a:cubicBezTo>
                    <a:cubicBezTo>
                      <a:pt x="8804" y="10698"/>
                      <a:pt x="8797" y="10698"/>
                      <a:pt x="8791" y="10698"/>
                    </a:cubicBezTo>
                    <a:cubicBezTo>
                      <a:pt x="8739" y="10698"/>
                      <a:pt x="8699" y="10742"/>
                      <a:pt x="8699" y="10786"/>
                    </a:cubicBezTo>
                    <a:cubicBezTo>
                      <a:pt x="8699" y="10837"/>
                      <a:pt x="8687" y="10864"/>
                      <a:pt x="8672" y="10864"/>
                    </a:cubicBezTo>
                    <a:cubicBezTo>
                      <a:pt x="8665" y="10864"/>
                      <a:pt x="8658" y="10859"/>
                      <a:pt x="8650" y="10847"/>
                    </a:cubicBezTo>
                    <a:cubicBezTo>
                      <a:pt x="8641" y="10834"/>
                      <a:pt x="8635" y="10827"/>
                      <a:pt x="8631" y="10827"/>
                    </a:cubicBezTo>
                    <a:cubicBezTo>
                      <a:pt x="8625" y="10827"/>
                      <a:pt x="8625" y="10846"/>
                      <a:pt x="8625" y="10884"/>
                    </a:cubicBezTo>
                    <a:cubicBezTo>
                      <a:pt x="8625" y="10926"/>
                      <a:pt x="8614" y="10951"/>
                      <a:pt x="8587" y="10951"/>
                    </a:cubicBezTo>
                    <a:cubicBezTo>
                      <a:pt x="8575" y="10951"/>
                      <a:pt x="8559" y="10945"/>
                      <a:pt x="8539" y="10934"/>
                    </a:cubicBezTo>
                    <a:cubicBezTo>
                      <a:pt x="8490" y="10909"/>
                      <a:pt x="8440" y="10860"/>
                      <a:pt x="8416" y="10810"/>
                    </a:cubicBezTo>
                    <a:cubicBezTo>
                      <a:pt x="8391" y="10761"/>
                      <a:pt x="8330" y="10736"/>
                      <a:pt x="8268" y="10736"/>
                    </a:cubicBezTo>
                    <a:cubicBezTo>
                      <a:pt x="8219" y="10749"/>
                      <a:pt x="8009" y="10884"/>
                      <a:pt x="7948" y="10921"/>
                    </a:cubicBezTo>
                    <a:cubicBezTo>
                      <a:pt x="7824" y="10995"/>
                      <a:pt x="7701" y="11045"/>
                      <a:pt x="7566" y="11081"/>
                    </a:cubicBezTo>
                    <a:cubicBezTo>
                      <a:pt x="7479" y="11094"/>
                      <a:pt x="7566" y="11155"/>
                      <a:pt x="7516" y="11155"/>
                    </a:cubicBezTo>
                    <a:lnTo>
                      <a:pt x="7479" y="11155"/>
                    </a:lnTo>
                    <a:cubicBezTo>
                      <a:pt x="7467" y="11155"/>
                      <a:pt x="7455" y="11143"/>
                      <a:pt x="7418" y="11106"/>
                    </a:cubicBezTo>
                    <a:cubicBezTo>
                      <a:pt x="7369" y="11057"/>
                      <a:pt x="7295" y="11020"/>
                      <a:pt x="7307" y="10983"/>
                    </a:cubicBezTo>
                    <a:cubicBezTo>
                      <a:pt x="7318" y="10951"/>
                      <a:pt x="7319" y="10853"/>
                      <a:pt x="7303" y="10853"/>
                    </a:cubicBezTo>
                    <a:cubicBezTo>
                      <a:pt x="7301" y="10853"/>
                      <a:pt x="7298" y="10855"/>
                      <a:pt x="7295" y="10860"/>
                    </a:cubicBezTo>
                    <a:cubicBezTo>
                      <a:pt x="7258" y="10897"/>
                      <a:pt x="7270" y="10995"/>
                      <a:pt x="7245" y="10995"/>
                    </a:cubicBezTo>
                    <a:cubicBezTo>
                      <a:pt x="7208" y="10995"/>
                      <a:pt x="7184" y="10958"/>
                      <a:pt x="7134" y="10946"/>
                    </a:cubicBezTo>
                    <a:cubicBezTo>
                      <a:pt x="7060" y="10958"/>
                      <a:pt x="6999" y="10983"/>
                      <a:pt x="6925" y="11020"/>
                    </a:cubicBezTo>
                    <a:cubicBezTo>
                      <a:pt x="6900" y="11032"/>
                      <a:pt x="6888" y="11081"/>
                      <a:pt x="6814" y="11094"/>
                    </a:cubicBezTo>
                    <a:cubicBezTo>
                      <a:pt x="6785" y="11098"/>
                      <a:pt x="6755" y="11101"/>
                      <a:pt x="6729" y="11101"/>
                    </a:cubicBezTo>
                    <a:cubicBezTo>
                      <a:pt x="6677" y="11101"/>
                      <a:pt x="6642" y="11090"/>
                      <a:pt x="6666" y="11057"/>
                    </a:cubicBezTo>
                    <a:cubicBezTo>
                      <a:pt x="6698" y="11003"/>
                      <a:pt x="6731" y="10968"/>
                      <a:pt x="6690" y="10968"/>
                    </a:cubicBezTo>
                    <a:cubicBezTo>
                      <a:pt x="6683" y="10968"/>
                      <a:pt x="6676" y="10969"/>
                      <a:pt x="6666" y="10971"/>
                    </a:cubicBezTo>
                    <a:cubicBezTo>
                      <a:pt x="6642" y="10971"/>
                      <a:pt x="6609" y="10973"/>
                      <a:pt x="6579" y="10973"/>
                    </a:cubicBezTo>
                    <a:cubicBezTo>
                      <a:pt x="6534" y="10973"/>
                      <a:pt x="6494" y="10968"/>
                      <a:pt x="6494" y="10946"/>
                    </a:cubicBezTo>
                    <a:cubicBezTo>
                      <a:pt x="6481" y="10897"/>
                      <a:pt x="6518" y="10847"/>
                      <a:pt x="6494" y="10786"/>
                    </a:cubicBezTo>
                    <a:cubicBezTo>
                      <a:pt x="6494" y="10773"/>
                      <a:pt x="6494" y="10761"/>
                      <a:pt x="6481" y="10749"/>
                    </a:cubicBezTo>
                    <a:cubicBezTo>
                      <a:pt x="6432" y="10675"/>
                      <a:pt x="6358" y="10663"/>
                      <a:pt x="6346" y="10613"/>
                    </a:cubicBezTo>
                    <a:cubicBezTo>
                      <a:pt x="6346" y="10564"/>
                      <a:pt x="6395" y="10589"/>
                      <a:pt x="6420" y="10527"/>
                    </a:cubicBezTo>
                    <a:cubicBezTo>
                      <a:pt x="6457" y="10478"/>
                      <a:pt x="6407" y="10478"/>
                      <a:pt x="6457" y="10416"/>
                    </a:cubicBezTo>
                    <a:cubicBezTo>
                      <a:pt x="6497" y="10376"/>
                      <a:pt x="6504" y="10304"/>
                      <a:pt x="6512" y="10304"/>
                    </a:cubicBezTo>
                    <a:cubicBezTo>
                      <a:pt x="6514" y="10304"/>
                      <a:pt x="6516" y="10308"/>
                      <a:pt x="6518" y="10318"/>
                    </a:cubicBezTo>
                    <a:cubicBezTo>
                      <a:pt x="6534" y="10342"/>
                      <a:pt x="6540" y="10360"/>
                      <a:pt x="6549" y="10360"/>
                    </a:cubicBezTo>
                    <a:cubicBezTo>
                      <a:pt x="6553" y="10360"/>
                      <a:pt x="6559" y="10355"/>
                      <a:pt x="6568" y="10342"/>
                    </a:cubicBezTo>
                    <a:cubicBezTo>
                      <a:pt x="6592" y="10305"/>
                      <a:pt x="6629" y="10268"/>
                      <a:pt x="6654" y="10244"/>
                    </a:cubicBezTo>
                    <a:cubicBezTo>
                      <a:pt x="6715" y="10194"/>
                      <a:pt x="6740" y="10170"/>
                      <a:pt x="6654" y="10120"/>
                    </a:cubicBezTo>
                    <a:cubicBezTo>
                      <a:pt x="6580" y="10083"/>
                      <a:pt x="6531" y="10083"/>
                      <a:pt x="6531" y="9997"/>
                    </a:cubicBezTo>
                    <a:cubicBezTo>
                      <a:pt x="6518" y="9923"/>
                      <a:pt x="6494" y="9923"/>
                      <a:pt x="6494" y="9886"/>
                    </a:cubicBezTo>
                    <a:cubicBezTo>
                      <a:pt x="6489" y="9867"/>
                      <a:pt x="6502" y="9863"/>
                      <a:pt x="6519" y="9863"/>
                    </a:cubicBezTo>
                    <a:cubicBezTo>
                      <a:pt x="6530" y="9863"/>
                      <a:pt x="6544" y="9864"/>
                      <a:pt x="6555" y="9864"/>
                    </a:cubicBezTo>
                    <a:cubicBezTo>
                      <a:pt x="6569" y="9864"/>
                      <a:pt x="6580" y="9862"/>
                      <a:pt x="6580" y="9849"/>
                    </a:cubicBezTo>
                    <a:cubicBezTo>
                      <a:pt x="6592" y="9788"/>
                      <a:pt x="6592" y="9726"/>
                      <a:pt x="6592" y="9665"/>
                    </a:cubicBezTo>
                    <a:cubicBezTo>
                      <a:pt x="6592" y="9658"/>
                      <a:pt x="6592" y="9656"/>
                      <a:pt x="6590" y="9656"/>
                    </a:cubicBezTo>
                    <a:cubicBezTo>
                      <a:pt x="6584" y="9656"/>
                      <a:pt x="6568" y="9677"/>
                      <a:pt x="6531" y="9677"/>
                    </a:cubicBezTo>
                    <a:cubicBezTo>
                      <a:pt x="6506" y="9677"/>
                      <a:pt x="6488" y="9668"/>
                      <a:pt x="6471" y="9668"/>
                    </a:cubicBezTo>
                    <a:cubicBezTo>
                      <a:pt x="6454" y="9668"/>
                      <a:pt x="6438" y="9677"/>
                      <a:pt x="6420" y="9714"/>
                    </a:cubicBezTo>
                    <a:cubicBezTo>
                      <a:pt x="6395" y="9788"/>
                      <a:pt x="6358" y="9849"/>
                      <a:pt x="6334" y="9849"/>
                    </a:cubicBezTo>
                    <a:lnTo>
                      <a:pt x="6161" y="9849"/>
                    </a:lnTo>
                    <a:cubicBezTo>
                      <a:pt x="6112" y="9862"/>
                      <a:pt x="6038" y="9973"/>
                      <a:pt x="6075" y="9985"/>
                    </a:cubicBezTo>
                    <a:cubicBezTo>
                      <a:pt x="6097" y="9992"/>
                      <a:pt x="6106" y="10004"/>
                      <a:pt x="6121" y="10004"/>
                    </a:cubicBezTo>
                    <a:cubicBezTo>
                      <a:pt x="6130" y="10004"/>
                      <a:pt x="6142" y="9999"/>
                      <a:pt x="6161" y="9985"/>
                    </a:cubicBezTo>
                    <a:cubicBezTo>
                      <a:pt x="6198" y="9948"/>
                      <a:pt x="6210" y="9948"/>
                      <a:pt x="6235" y="9923"/>
                    </a:cubicBezTo>
                    <a:cubicBezTo>
                      <a:pt x="6244" y="9915"/>
                      <a:pt x="6251" y="9910"/>
                      <a:pt x="6257" y="9910"/>
                    </a:cubicBezTo>
                    <a:cubicBezTo>
                      <a:pt x="6268" y="9910"/>
                      <a:pt x="6276" y="9924"/>
                      <a:pt x="6284" y="9948"/>
                    </a:cubicBezTo>
                    <a:cubicBezTo>
                      <a:pt x="6284" y="9979"/>
                      <a:pt x="6311" y="10055"/>
                      <a:pt x="6304" y="10055"/>
                    </a:cubicBezTo>
                    <a:cubicBezTo>
                      <a:pt x="6303" y="10055"/>
                      <a:pt x="6300" y="10052"/>
                      <a:pt x="6297" y="10046"/>
                    </a:cubicBezTo>
                    <a:cubicBezTo>
                      <a:pt x="6267" y="10027"/>
                      <a:pt x="6237" y="9990"/>
                      <a:pt x="6220" y="9990"/>
                    </a:cubicBezTo>
                    <a:cubicBezTo>
                      <a:pt x="6216" y="9990"/>
                      <a:pt x="6213" y="9992"/>
                      <a:pt x="6210" y="9997"/>
                    </a:cubicBezTo>
                    <a:cubicBezTo>
                      <a:pt x="6198" y="10034"/>
                      <a:pt x="6186" y="10059"/>
                      <a:pt x="6173" y="10083"/>
                    </a:cubicBezTo>
                    <a:cubicBezTo>
                      <a:pt x="6173" y="10083"/>
                      <a:pt x="6112" y="10083"/>
                      <a:pt x="6112" y="10059"/>
                    </a:cubicBezTo>
                    <a:cubicBezTo>
                      <a:pt x="6108" y="10052"/>
                      <a:pt x="6107" y="10049"/>
                      <a:pt x="6106" y="10049"/>
                    </a:cubicBezTo>
                    <a:cubicBezTo>
                      <a:pt x="6103" y="10049"/>
                      <a:pt x="6105" y="10066"/>
                      <a:pt x="6087" y="10083"/>
                    </a:cubicBezTo>
                    <a:cubicBezTo>
                      <a:pt x="6084" y="10085"/>
                      <a:pt x="6080" y="10085"/>
                      <a:pt x="6077" y="10085"/>
                    </a:cubicBezTo>
                    <a:cubicBezTo>
                      <a:pt x="6056" y="10085"/>
                      <a:pt x="6044" y="10059"/>
                      <a:pt x="6035" y="10059"/>
                    </a:cubicBezTo>
                    <a:cubicBezTo>
                      <a:pt x="6031" y="10059"/>
                      <a:pt x="6028" y="10062"/>
                      <a:pt x="6026" y="10071"/>
                    </a:cubicBezTo>
                    <a:cubicBezTo>
                      <a:pt x="6001" y="10096"/>
                      <a:pt x="6001" y="10083"/>
                      <a:pt x="6001" y="10194"/>
                    </a:cubicBezTo>
                    <a:cubicBezTo>
                      <a:pt x="6001" y="10281"/>
                      <a:pt x="6013" y="10367"/>
                      <a:pt x="6038" y="10441"/>
                    </a:cubicBezTo>
                    <a:cubicBezTo>
                      <a:pt x="6075" y="10502"/>
                      <a:pt x="6112" y="10465"/>
                      <a:pt x="6124" y="10527"/>
                    </a:cubicBezTo>
                    <a:cubicBezTo>
                      <a:pt x="6136" y="10589"/>
                      <a:pt x="6149" y="10613"/>
                      <a:pt x="6124" y="10650"/>
                    </a:cubicBezTo>
                    <a:cubicBezTo>
                      <a:pt x="6112" y="10687"/>
                      <a:pt x="6050" y="10687"/>
                      <a:pt x="6112" y="10749"/>
                    </a:cubicBezTo>
                    <a:cubicBezTo>
                      <a:pt x="6124" y="10749"/>
                      <a:pt x="6124" y="10749"/>
                      <a:pt x="6124" y="10761"/>
                    </a:cubicBezTo>
                    <a:cubicBezTo>
                      <a:pt x="6173" y="10798"/>
                      <a:pt x="6186" y="10773"/>
                      <a:pt x="6186" y="10847"/>
                    </a:cubicBezTo>
                    <a:cubicBezTo>
                      <a:pt x="6186" y="10921"/>
                      <a:pt x="6124" y="10884"/>
                      <a:pt x="6149" y="10971"/>
                    </a:cubicBezTo>
                    <a:cubicBezTo>
                      <a:pt x="6186" y="11057"/>
                      <a:pt x="6186" y="11057"/>
                      <a:pt x="6186" y="11106"/>
                    </a:cubicBezTo>
                    <a:cubicBezTo>
                      <a:pt x="6186" y="11123"/>
                      <a:pt x="6193" y="11128"/>
                      <a:pt x="6203" y="11128"/>
                    </a:cubicBezTo>
                    <a:cubicBezTo>
                      <a:pt x="6224" y="11128"/>
                      <a:pt x="6260" y="11106"/>
                      <a:pt x="6284" y="11106"/>
                    </a:cubicBezTo>
                    <a:cubicBezTo>
                      <a:pt x="6319" y="11106"/>
                      <a:pt x="6438" y="11244"/>
                      <a:pt x="6425" y="11244"/>
                    </a:cubicBezTo>
                    <a:cubicBezTo>
                      <a:pt x="6424" y="11244"/>
                      <a:pt x="6422" y="11243"/>
                      <a:pt x="6420" y="11242"/>
                    </a:cubicBezTo>
                    <a:cubicBezTo>
                      <a:pt x="6383" y="11217"/>
                      <a:pt x="6346" y="11192"/>
                      <a:pt x="6309" y="11180"/>
                    </a:cubicBezTo>
                    <a:cubicBezTo>
                      <a:pt x="6294" y="11166"/>
                      <a:pt x="6280" y="11160"/>
                      <a:pt x="6263" y="11160"/>
                    </a:cubicBezTo>
                    <a:cubicBezTo>
                      <a:pt x="6251" y="11160"/>
                      <a:pt x="6238" y="11163"/>
                      <a:pt x="6223" y="11168"/>
                    </a:cubicBezTo>
                    <a:cubicBezTo>
                      <a:pt x="6186" y="11168"/>
                      <a:pt x="6124" y="11168"/>
                      <a:pt x="6124" y="11229"/>
                    </a:cubicBezTo>
                    <a:cubicBezTo>
                      <a:pt x="6124" y="11291"/>
                      <a:pt x="6136" y="11303"/>
                      <a:pt x="6087" y="11303"/>
                    </a:cubicBezTo>
                    <a:cubicBezTo>
                      <a:pt x="6026" y="11303"/>
                      <a:pt x="5989" y="11242"/>
                      <a:pt x="5927" y="11242"/>
                    </a:cubicBezTo>
                    <a:cubicBezTo>
                      <a:pt x="5889" y="11234"/>
                      <a:pt x="5843" y="11222"/>
                      <a:pt x="5812" y="11222"/>
                    </a:cubicBezTo>
                    <a:cubicBezTo>
                      <a:pt x="5792" y="11222"/>
                      <a:pt x="5779" y="11227"/>
                      <a:pt x="5779" y="11242"/>
                    </a:cubicBezTo>
                    <a:cubicBezTo>
                      <a:pt x="5779" y="11266"/>
                      <a:pt x="5779" y="11279"/>
                      <a:pt x="5779" y="11303"/>
                    </a:cubicBezTo>
                    <a:cubicBezTo>
                      <a:pt x="5779" y="11316"/>
                      <a:pt x="5779" y="11328"/>
                      <a:pt x="5767" y="11328"/>
                    </a:cubicBezTo>
                    <a:cubicBezTo>
                      <a:pt x="5736" y="11328"/>
                      <a:pt x="5697" y="11285"/>
                      <a:pt x="5670" y="11285"/>
                    </a:cubicBezTo>
                    <a:cubicBezTo>
                      <a:pt x="5665" y="11285"/>
                      <a:pt x="5660" y="11287"/>
                      <a:pt x="5656" y="11291"/>
                    </a:cubicBezTo>
                    <a:cubicBezTo>
                      <a:pt x="5631" y="11303"/>
                      <a:pt x="5619" y="11328"/>
                      <a:pt x="5582" y="11328"/>
                    </a:cubicBezTo>
                    <a:cubicBezTo>
                      <a:pt x="5570" y="11324"/>
                      <a:pt x="5557" y="11322"/>
                      <a:pt x="5545" y="11322"/>
                    </a:cubicBezTo>
                    <a:cubicBezTo>
                      <a:pt x="5519" y="11322"/>
                      <a:pt x="5492" y="11328"/>
                      <a:pt x="5459" y="11328"/>
                    </a:cubicBezTo>
                    <a:cubicBezTo>
                      <a:pt x="5434" y="11365"/>
                      <a:pt x="5397" y="11402"/>
                      <a:pt x="5360" y="11439"/>
                    </a:cubicBezTo>
                    <a:cubicBezTo>
                      <a:pt x="5336" y="11463"/>
                      <a:pt x="5360" y="11476"/>
                      <a:pt x="5397" y="11488"/>
                    </a:cubicBezTo>
                    <a:cubicBezTo>
                      <a:pt x="5420" y="11511"/>
                      <a:pt x="5455" y="11612"/>
                      <a:pt x="5406" y="11612"/>
                    </a:cubicBezTo>
                    <a:cubicBezTo>
                      <a:pt x="5403" y="11612"/>
                      <a:pt x="5400" y="11612"/>
                      <a:pt x="5397" y="11611"/>
                    </a:cubicBezTo>
                    <a:cubicBezTo>
                      <a:pt x="5323" y="11599"/>
                      <a:pt x="5299" y="11611"/>
                      <a:pt x="5299" y="11574"/>
                    </a:cubicBezTo>
                    <a:cubicBezTo>
                      <a:pt x="5308" y="11545"/>
                      <a:pt x="5356" y="11486"/>
                      <a:pt x="5346" y="11486"/>
                    </a:cubicBezTo>
                    <a:cubicBezTo>
                      <a:pt x="5343" y="11486"/>
                      <a:pt x="5336" y="11490"/>
                      <a:pt x="5323" y="11500"/>
                    </a:cubicBezTo>
                    <a:cubicBezTo>
                      <a:pt x="5274" y="11550"/>
                      <a:pt x="5249" y="11537"/>
                      <a:pt x="5212" y="11562"/>
                    </a:cubicBezTo>
                    <a:cubicBezTo>
                      <a:pt x="5163" y="11599"/>
                      <a:pt x="5212" y="11673"/>
                      <a:pt x="5163" y="11698"/>
                    </a:cubicBezTo>
                    <a:cubicBezTo>
                      <a:pt x="5126" y="11735"/>
                      <a:pt x="5126" y="11735"/>
                      <a:pt x="5101" y="11808"/>
                    </a:cubicBezTo>
                    <a:cubicBezTo>
                      <a:pt x="5064" y="11882"/>
                      <a:pt x="5064" y="11833"/>
                      <a:pt x="5064" y="11870"/>
                    </a:cubicBezTo>
                    <a:cubicBezTo>
                      <a:pt x="5052" y="11919"/>
                      <a:pt x="5027" y="11944"/>
                      <a:pt x="5064" y="11944"/>
                    </a:cubicBezTo>
                    <a:cubicBezTo>
                      <a:pt x="5084" y="11944"/>
                      <a:pt x="5135" y="11960"/>
                      <a:pt x="5117" y="11960"/>
                    </a:cubicBezTo>
                    <a:cubicBezTo>
                      <a:pt x="5113" y="11960"/>
                      <a:pt x="5104" y="11959"/>
                      <a:pt x="5089" y="11956"/>
                    </a:cubicBezTo>
                    <a:cubicBezTo>
                      <a:pt x="5064" y="11952"/>
                      <a:pt x="5048" y="11951"/>
                      <a:pt x="5037" y="11951"/>
                    </a:cubicBezTo>
                    <a:cubicBezTo>
                      <a:pt x="5014" y="11951"/>
                      <a:pt x="5011" y="11956"/>
                      <a:pt x="5003" y="11956"/>
                    </a:cubicBezTo>
                    <a:cubicBezTo>
                      <a:pt x="5003" y="11956"/>
                      <a:pt x="5003" y="11956"/>
                      <a:pt x="5003" y="11969"/>
                    </a:cubicBezTo>
                    <a:cubicBezTo>
                      <a:pt x="5003" y="11969"/>
                      <a:pt x="5077" y="11981"/>
                      <a:pt x="5052" y="11981"/>
                    </a:cubicBezTo>
                    <a:lnTo>
                      <a:pt x="4991" y="11981"/>
                    </a:lnTo>
                    <a:cubicBezTo>
                      <a:pt x="4991" y="11981"/>
                      <a:pt x="5027" y="12030"/>
                      <a:pt x="5040" y="12030"/>
                    </a:cubicBezTo>
                    <a:cubicBezTo>
                      <a:pt x="5047" y="12034"/>
                      <a:pt x="5049" y="12035"/>
                      <a:pt x="5047" y="12035"/>
                    </a:cubicBezTo>
                    <a:cubicBezTo>
                      <a:pt x="5044" y="12035"/>
                      <a:pt x="5020" y="12027"/>
                      <a:pt x="5003" y="12018"/>
                    </a:cubicBezTo>
                    <a:cubicBezTo>
                      <a:pt x="4991" y="12012"/>
                      <a:pt x="4972" y="12006"/>
                      <a:pt x="4963" y="12006"/>
                    </a:cubicBezTo>
                    <a:cubicBezTo>
                      <a:pt x="4954" y="12006"/>
                      <a:pt x="4954" y="12012"/>
                      <a:pt x="4978" y="12030"/>
                    </a:cubicBezTo>
                    <a:cubicBezTo>
                      <a:pt x="5010" y="12054"/>
                      <a:pt x="5032" y="12068"/>
                      <a:pt x="5026" y="12068"/>
                    </a:cubicBezTo>
                    <a:cubicBezTo>
                      <a:pt x="5023" y="12068"/>
                      <a:pt x="5012" y="12064"/>
                      <a:pt x="4991" y="12055"/>
                    </a:cubicBezTo>
                    <a:cubicBezTo>
                      <a:pt x="4947" y="12040"/>
                      <a:pt x="4933" y="12034"/>
                      <a:pt x="4930" y="12034"/>
                    </a:cubicBezTo>
                    <a:cubicBezTo>
                      <a:pt x="4927" y="12034"/>
                      <a:pt x="4929" y="12037"/>
                      <a:pt x="4929" y="12043"/>
                    </a:cubicBezTo>
                    <a:cubicBezTo>
                      <a:pt x="4929" y="12055"/>
                      <a:pt x="4991" y="12104"/>
                      <a:pt x="4978" y="12104"/>
                    </a:cubicBezTo>
                    <a:cubicBezTo>
                      <a:pt x="4954" y="12092"/>
                      <a:pt x="4941" y="12080"/>
                      <a:pt x="4917" y="12080"/>
                    </a:cubicBezTo>
                    <a:lnTo>
                      <a:pt x="4867" y="12080"/>
                    </a:lnTo>
                    <a:cubicBezTo>
                      <a:pt x="4855" y="12080"/>
                      <a:pt x="4867" y="12080"/>
                      <a:pt x="4855" y="12092"/>
                    </a:cubicBezTo>
                    <a:cubicBezTo>
                      <a:pt x="4830" y="12104"/>
                      <a:pt x="4793" y="12116"/>
                      <a:pt x="4769" y="12129"/>
                    </a:cubicBezTo>
                    <a:cubicBezTo>
                      <a:pt x="4732" y="12141"/>
                      <a:pt x="4719" y="12190"/>
                      <a:pt x="4695" y="12190"/>
                    </a:cubicBezTo>
                    <a:cubicBezTo>
                      <a:pt x="4682" y="12190"/>
                      <a:pt x="4658" y="12187"/>
                      <a:pt x="4632" y="12187"/>
                    </a:cubicBezTo>
                    <a:cubicBezTo>
                      <a:pt x="4605" y="12187"/>
                      <a:pt x="4578" y="12190"/>
                      <a:pt x="4559" y="12203"/>
                    </a:cubicBezTo>
                    <a:cubicBezTo>
                      <a:pt x="4498" y="12252"/>
                      <a:pt x="4461" y="12326"/>
                      <a:pt x="4448" y="12400"/>
                    </a:cubicBezTo>
                    <a:cubicBezTo>
                      <a:pt x="4448" y="12474"/>
                      <a:pt x="4461" y="12486"/>
                      <a:pt x="4411" y="12535"/>
                    </a:cubicBezTo>
                    <a:cubicBezTo>
                      <a:pt x="4362" y="12585"/>
                      <a:pt x="4301" y="12622"/>
                      <a:pt x="4227" y="12646"/>
                    </a:cubicBezTo>
                    <a:cubicBezTo>
                      <a:pt x="4153" y="12659"/>
                      <a:pt x="4165" y="12708"/>
                      <a:pt x="4153" y="12745"/>
                    </a:cubicBezTo>
                    <a:cubicBezTo>
                      <a:pt x="4140" y="12770"/>
                      <a:pt x="4128" y="12831"/>
                      <a:pt x="4091" y="12831"/>
                    </a:cubicBezTo>
                    <a:cubicBezTo>
                      <a:pt x="4054" y="12831"/>
                      <a:pt x="3857" y="12831"/>
                      <a:pt x="3832" y="12794"/>
                    </a:cubicBezTo>
                    <a:cubicBezTo>
                      <a:pt x="3795" y="12745"/>
                      <a:pt x="3758" y="12708"/>
                      <a:pt x="3709" y="12708"/>
                    </a:cubicBezTo>
                    <a:cubicBezTo>
                      <a:pt x="3686" y="12708"/>
                      <a:pt x="3664" y="12700"/>
                      <a:pt x="3649" y="12700"/>
                    </a:cubicBezTo>
                    <a:cubicBezTo>
                      <a:pt x="3633" y="12700"/>
                      <a:pt x="3628" y="12711"/>
                      <a:pt x="3647" y="12757"/>
                    </a:cubicBezTo>
                    <a:cubicBezTo>
                      <a:pt x="3697" y="12843"/>
                      <a:pt x="3734" y="12979"/>
                      <a:pt x="3746" y="13004"/>
                    </a:cubicBezTo>
                    <a:cubicBezTo>
                      <a:pt x="3758" y="13041"/>
                      <a:pt x="3709" y="13078"/>
                      <a:pt x="3660" y="13078"/>
                    </a:cubicBezTo>
                    <a:cubicBezTo>
                      <a:pt x="3611" y="13078"/>
                      <a:pt x="3537" y="13065"/>
                      <a:pt x="3524" y="13065"/>
                    </a:cubicBezTo>
                    <a:cubicBezTo>
                      <a:pt x="3517" y="13073"/>
                      <a:pt x="3487" y="13085"/>
                      <a:pt x="3458" y="13085"/>
                    </a:cubicBezTo>
                    <a:cubicBezTo>
                      <a:pt x="3440" y="13085"/>
                      <a:pt x="3423" y="13080"/>
                      <a:pt x="3413" y="13065"/>
                    </a:cubicBezTo>
                    <a:cubicBezTo>
                      <a:pt x="3364" y="13028"/>
                      <a:pt x="3315" y="12991"/>
                      <a:pt x="3266" y="12967"/>
                    </a:cubicBezTo>
                    <a:cubicBezTo>
                      <a:pt x="3241" y="12967"/>
                      <a:pt x="3081" y="13065"/>
                      <a:pt x="3019" y="13090"/>
                    </a:cubicBezTo>
                    <a:cubicBezTo>
                      <a:pt x="2945" y="13102"/>
                      <a:pt x="2921" y="13115"/>
                      <a:pt x="2957" y="13139"/>
                    </a:cubicBezTo>
                    <a:cubicBezTo>
                      <a:pt x="3007" y="13151"/>
                      <a:pt x="3031" y="13213"/>
                      <a:pt x="3007" y="13225"/>
                    </a:cubicBezTo>
                    <a:cubicBezTo>
                      <a:pt x="2982" y="13250"/>
                      <a:pt x="2933" y="13262"/>
                      <a:pt x="2957" y="13287"/>
                    </a:cubicBezTo>
                    <a:cubicBezTo>
                      <a:pt x="3019" y="13324"/>
                      <a:pt x="3093" y="13361"/>
                      <a:pt x="3179" y="13386"/>
                    </a:cubicBezTo>
                    <a:cubicBezTo>
                      <a:pt x="3253" y="13398"/>
                      <a:pt x="3401" y="13460"/>
                      <a:pt x="3450" y="13460"/>
                    </a:cubicBezTo>
                    <a:cubicBezTo>
                      <a:pt x="3500" y="13472"/>
                      <a:pt x="3561" y="13509"/>
                      <a:pt x="3598" y="13533"/>
                    </a:cubicBezTo>
                    <a:cubicBezTo>
                      <a:pt x="3660" y="13558"/>
                      <a:pt x="3586" y="13570"/>
                      <a:pt x="3574" y="13583"/>
                    </a:cubicBezTo>
                    <a:cubicBezTo>
                      <a:pt x="3549" y="13632"/>
                      <a:pt x="3549" y="13694"/>
                      <a:pt x="3574" y="13743"/>
                    </a:cubicBezTo>
                    <a:cubicBezTo>
                      <a:pt x="3623" y="13805"/>
                      <a:pt x="3684" y="13854"/>
                      <a:pt x="3758" y="13878"/>
                    </a:cubicBezTo>
                    <a:cubicBezTo>
                      <a:pt x="3795" y="13878"/>
                      <a:pt x="3845" y="13965"/>
                      <a:pt x="3820" y="14014"/>
                    </a:cubicBezTo>
                    <a:cubicBezTo>
                      <a:pt x="3795" y="14076"/>
                      <a:pt x="3771" y="14088"/>
                      <a:pt x="3820" y="14137"/>
                    </a:cubicBezTo>
                    <a:cubicBezTo>
                      <a:pt x="3864" y="14170"/>
                      <a:pt x="3926" y="14318"/>
                      <a:pt x="3915" y="14318"/>
                    </a:cubicBezTo>
                    <a:cubicBezTo>
                      <a:pt x="3913" y="14318"/>
                      <a:pt x="3911" y="14315"/>
                      <a:pt x="3906" y="14310"/>
                    </a:cubicBezTo>
                    <a:cubicBezTo>
                      <a:pt x="3865" y="14269"/>
                      <a:pt x="3833" y="14159"/>
                      <a:pt x="3816" y="14159"/>
                    </a:cubicBezTo>
                    <a:cubicBezTo>
                      <a:pt x="3812" y="14159"/>
                      <a:pt x="3810" y="14164"/>
                      <a:pt x="3808" y="14174"/>
                    </a:cubicBezTo>
                    <a:cubicBezTo>
                      <a:pt x="3795" y="14236"/>
                      <a:pt x="3734" y="14729"/>
                      <a:pt x="3721" y="14803"/>
                    </a:cubicBezTo>
                    <a:cubicBezTo>
                      <a:pt x="3709" y="14852"/>
                      <a:pt x="3684" y="14889"/>
                      <a:pt x="3647" y="14913"/>
                    </a:cubicBezTo>
                    <a:cubicBezTo>
                      <a:pt x="3635" y="14926"/>
                      <a:pt x="3611" y="14926"/>
                      <a:pt x="3586" y="14926"/>
                    </a:cubicBezTo>
                    <a:cubicBezTo>
                      <a:pt x="3535" y="14926"/>
                      <a:pt x="3475" y="14883"/>
                      <a:pt x="3435" y="14883"/>
                    </a:cubicBezTo>
                    <a:cubicBezTo>
                      <a:pt x="3427" y="14883"/>
                      <a:pt x="3420" y="14885"/>
                      <a:pt x="3413" y="14889"/>
                    </a:cubicBezTo>
                    <a:cubicBezTo>
                      <a:pt x="3377" y="14907"/>
                      <a:pt x="3341" y="14918"/>
                      <a:pt x="3300" y="14918"/>
                    </a:cubicBezTo>
                    <a:cubicBezTo>
                      <a:pt x="3285" y="14918"/>
                      <a:pt x="3270" y="14917"/>
                      <a:pt x="3253" y="14913"/>
                    </a:cubicBezTo>
                    <a:cubicBezTo>
                      <a:pt x="3093" y="14889"/>
                      <a:pt x="2933" y="14876"/>
                      <a:pt x="2773" y="14864"/>
                    </a:cubicBezTo>
                    <a:cubicBezTo>
                      <a:pt x="2600" y="14864"/>
                      <a:pt x="2440" y="14840"/>
                      <a:pt x="2267" y="14815"/>
                    </a:cubicBezTo>
                    <a:cubicBezTo>
                      <a:pt x="2258" y="14812"/>
                      <a:pt x="2248" y="14811"/>
                      <a:pt x="2239" y="14811"/>
                    </a:cubicBezTo>
                    <a:cubicBezTo>
                      <a:pt x="2157" y="14811"/>
                      <a:pt x="2105" y="14901"/>
                      <a:pt x="2083" y="14901"/>
                    </a:cubicBezTo>
                    <a:cubicBezTo>
                      <a:pt x="2021" y="14926"/>
                      <a:pt x="1959" y="14963"/>
                      <a:pt x="1898" y="14987"/>
                    </a:cubicBezTo>
                    <a:cubicBezTo>
                      <a:pt x="1849" y="15012"/>
                      <a:pt x="1849" y="15086"/>
                      <a:pt x="1886" y="15123"/>
                    </a:cubicBezTo>
                    <a:cubicBezTo>
                      <a:pt x="1935" y="15185"/>
                      <a:pt x="1959" y="15271"/>
                      <a:pt x="1947" y="15357"/>
                    </a:cubicBezTo>
                    <a:lnTo>
                      <a:pt x="1947" y="15382"/>
                    </a:lnTo>
                    <a:cubicBezTo>
                      <a:pt x="1947" y="15456"/>
                      <a:pt x="1984" y="15554"/>
                      <a:pt x="1984" y="15579"/>
                    </a:cubicBezTo>
                    <a:cubicBezTo>
                      <a:pt x="1972" y="15764"/>
                      <a:pt x="1947" y="15936"/>
                      <a:pt x="1910" y="16096"/>
                    </a:cubicBezTo>
                    <a:cubicBezTo>
                      <a:pt x="1886" y="16183"/>
                      <a:pt x="1861" y="16269"/>
                      <a:pt x="1836" y="16343"/>
                    </a:cubicBezTo>
                    <a:cubicBezTo>
                      <a:pt x="1836" y="16387"/>
                      <a:pt x="1866" y="16533"/>
                      <a:pt x="1881" y="16533"/>
                    </a:cubicBezTo>
                    <a:cubicBezTo>
                      <a:pt x="1883" y="16533"/>
                      <a:pt x="1884" y="16531"/>
                      <a:pt x="1886" y="16528"/>
                    </a:cubicBezTo>
                    <a:cubicBezTo>
                      <a:pt x="1888" y="16518"/>
                      <a:pt x="1892" y="16514"/>
                      <a:pt x="1898" y="16514"/>
                    </a:cubicBezTo>
                    <a:cubicBezTo>
                      <a:pt x="1922" y="16514"/>
                      <a:pt x="1969" y="16593"/>
                      <a:pt x="1959" y="16663"/>
                    </a:cubicBezTo>
                    <a:cubicBezTo>
                      <a:pt x="1947" y="16762"/>
                      <a:pt x="1922" y="16971"/>
                      <a:pt x="1959" y="16983"/>
                    </a:cubicBezTo>
                    <a:cubicBezTo>
                      <a:pt x="1983" y="16991"/>
                      <a:pt x="2046" y="17014"/>
                      <a:pt x="2110" y="17014"/>
                    </a:cubicBezTo>
                    <a:cubicBezTo>
                      <a:pt x="2148" y="17014"/>
                      <a:pt x="2186" y="17006"/>
                      <a:pt x="2218" y="16983"/>
                    </a:cubicBezTo>
                    <a:cubicBezTo>
                      <a:pt x="2243" y="16959"/>
                      <a:pt x="2267" y="16946"/>
                      <a:pt x="2280" y="16934"/>
                    </a:cubicBezTo>
                    <a:cubicBezTo>
                      <a:pt x="2307" y="16921"/>
                      <a:pt x="2334" y="16911"/>
                      <a:pt x="2359" y="16911"/>
                    </a:cubicBezTo>
                    <a:cubicBezTo>
                      <a:pt x="2379" y="16911"/>
                      <a:pt x="2399" y="16917"/>
                      <a:pt x="2415" y="16934"/>
                    </a:cubicBezTo>
                    <a:cubicBezTo>
                      <a:pt x="2452" y="16971"/>
                      <a:pt x="2625" y="17291"/>
                      <a:pt x="2674" y="17316"/>
                    </a:cubicBezTo>
                    <a:cubicBezTo>
                      <a:pt x="2697" y="17324"/>
                      <a:pt x="2719" y="17336"/>
                      <a:pt x="2739" y="17336"/>
                    </a:cubicBezTo>
                    <a:cubicBezTo>
                      <a:pt x="2751" y="17336"/>
                      <a:pt x="2763" y="17331"/>
                      <a:pt x="2773" y="17316"/>
                    </a:cubicBezTo>
                    <a:cubicBezTo>
                      <a:pt x="2810" y="17291"/>
                      <a:pt x="2822" y="17193"/>
                      <a:pt x="2871" y="17181"/>
                    </a:cubicBezTo>
                    <a:cubicBezTo>
                      <a:pt x="2957" y="17144"/>
                      <a:pt x="3044" y="17119"/>
                      <a:pt x="3130" y="17107"/>
                    </a:cubicBezTo>
                    <a:cubicBezTo>
                      <a:pt x="3163" y="17110"/>
                      <a:pt x="3195" y="17111"/>
                      <a:pt x="3227" y="17111"/>
                    </a:cubicBezTo>
                    <a:cubicBezTo>
                      <a:pt x="3314" y="17111"/>
                      <a:pt x="3397" y="17100"/>
                      <a:pt x="3487" y="17082"/>
                    </a:cubicBezTo>
                    <a:cubicBezTo>
                      <a:pt x="3561" y="17057"/>
                      <a:pt x="3611" y="17033"/>
                      <a:pt x="3623" y="16971"/>
                    </a:cubicBezTo>
                    <a:cubicBezTo>
                      <a:pt x="3635" y="16910"/>
                      <a:pt x="3845" y="16848"/>
                      <a:pt x="3869" y="16762"/>
                    </a:cubicBezTo>
                    <a:cubicBezTo>
                      <a:pt x="3894" y="16675"/>
                      <a:pt x="3968" y="16528"/>
                      <a:pt x="4042" y="16491"/>
                    </a:cubicBezTo>
                    <a:cubicBezTo>
                      <a:pt x="4103" y="16454"/>
                      <a:pt x="4103" y="16429"/>
                      <a:pt x="4079" y="16380"/>
                    </a:cubicBezTo>
                    <a:cubicBezTo>
                      <a:pt x="4042" y="16330"/>
                      <a:pt x="3956" y="16244"/>
                      <a:pt x="4005" y="16158"/>
                    </a:cubicBezTo>
                    <a:cubicBezTo>
                      <a:pt x="4054" y="16047"/>
                      <a:pt x="4116" y="15948"/>
                      <a:pt x="4190" y="15862"/>
                    </a:cubicBezTo>
                    <a:cubicBezTo>
                      <a:pt x="4227" y="15825"/>
                      <a:pt x="4239" y="15776"/>
                      <a:pt x="4251" y="15727"/>
                    </a:cubicBezTo>
                    <a:cubicBezTo>
                      <a:pt x="4251" y="15702"/>
                      <a:pt x="4510" y="15616"/>
                      <a:pt x="4584" y="15566"/>
                    </a:cubicBezTo>
                    <a:cubicBezTo>
                      <a:pt x="4658" y="15505"/>
                      <a:pt x="4855" y="15406"/>
                      <a:pt x="4830" y="15308"/>
                    </a:cubicBezTo>
                    <a:cubicBezTo>
                      <a:pt x="4830" y="15283"/>
                      <a:pt x="4818" y="15258"/>
                      <a:pt x="4806" y="15221"/>
                    </a:cubicBezTo>
                    <a:cubicBezTo>
                      <a:pt x="4781" y="15160"/>
                      <a:pt x="4769" y="15086"/>
                      <a:pt x="4781" y="15024"/>
                    </a:cubicBezTo>
                    <a:cubicBezTo>
                      <a:pt x="4818" y="14950"/>
                      <a:pt x="4880" y="14852"/>
                      <a:pt x="4966" y="14827"/>
                    </a:cubicBezTo>
                    <a:cubicBezTo>
                      <a:pt x="4980" y="14825"/>
                      <a:pt x="4993" y="14824"/>
                      <a:pt x="5005" y="14824"/>
                    </a:cubicBezTo>
                    <a:cubicBezTo>
                      <a:pt x="5056" y="14824"/>
                      <a:pt x="5093" y="14842"/>
                      <a:pt x="5163" y="14852"/>
                    </a:cubicBezTo>
                    <a:cubicBezTo>
                      <a:pt x="5262" y="14876"/>
                      <a:pt x="5348" y="14987"/>
                      <a:pt x="5459" y="14987"/>
                    </a:cubicBezTo>
                    <a:cubicBezTo>
                      <a:pt x="5570" y="14975"/>
                      <a:pt x="5668" y="14913"/>
                      <a:pt x="5742" y="14840"/>
                    </a:cubicBezTo>
                    <a:cubicBezTo>
                      <a:pt x="5779" y="14815"/>
                      <a:pt x="5828" y="14778"/>
                      <a:pt x="5878" y="14766"/>
                    </a:cubicBezTo>
                    <a:cubicBezTo>
                      <a:pt x="5939" y="14741"/>
                      <a:pt x="6001" y="14704"/>
                      <a:pt x="6050" y="14667"/>
                    </a:cubicBezTo>
                    <a:cubicBezTo>
                      <a:pt x="6112" y="14605"/>
                      <a:pt x="6124" y="14556"/>
                      <a:pt x="6198" y="14544"/>
                    </a:cubicBezTo>
                    <a:cubicBezTo>
                      <a:pt x="6272" y="14544"/>
                      <a:pt x="6370" y="14667"/>
                      <a:pt x="6420" y="14667"/>
                    </a:cubicBezTo>
                    <a:cubicBezTo>
                      <a:pt x="6469" y="14667"/>
                      <a:pt x="6481" y="14778"/>
                      <a:pt x="6506" y="14827"/>
                    </a:cubicBezTo>
                    <a:cubicBezTo>
                      <a:pt x="6543" y="14901"/>
                      <a:pt x="6568" y="14975"/>
                      <a:pt x="6580" y="15061"/>
                    </a:cubicBezTo>
                    <a:cubicBezTo>
                      <a:pt x="6592" y="15111"/>
                      <a:pt x="6802" y="15271"/>
                      <a:pt x="6863" y="15332"/>
                    </a:cubicBezTo>
                    <a:cubicBezTo>
                      <a:pt x="6950" y="15443"/>
                      <a:pt x="7048" y="15530"/>
                      <a:pt x="7159" y="15616"/>
                    </a:cubicBezTo>
                    <a:cubicBezTo>
                      <a:pt x="7245" y="15628"/>
                      <a:pt x="7319" y="15677"/>
                      <a:pt x="7381" y="15751"/>
                    </a:cubicBezTo>
                    <a:cubicBezTo>
                      <a:pt x="7467" y="15850"/>
                      <a:pt x="7516" y="15875"/>
                      <a:pt x="7590" y="15948"/>
                    </a:cubicBezTo>
                    <a:cubicBezTo>
                      <a:pt x="7677" y="16035"/>
                      <a:pt x="7750" y="16022"/>
                      <a:pt x="7763" y="16072"/>
                    </a:cubicBezTo>
                    <a:cubicBezTo>
                      <a:pt x="7763" y="16121"/>
                      <a:pt x="7824" y="16269"/>
                      <a:pt x="7837" y="16330"/>
                    </a:cubicBezTo>
                    <a:cubicBezTo>
                      <a:pt x="7849" y="16392"/>
                      <a:pt x="7775" y="16503"/>
                      <a:pt x="7763" y="16540"/>
                    </a:cubicBezTo>
                    <a:cubicBezTo>
                      <a:pt x="7763" y="16584"/>
                      <a:pt x="7763" y="16730"/>
                      <a:pt x="7781" y="16730"/>
                    </a:cubicBezTo>
                    <a:cubicBezTo>
                      <a:pt x="7783" y="16730"/>
                      <a:pt x="7785" y="16728"/>
                      <a:pt x="7787" y="16725"/>
                    </a:cubicBezTo>
                    <a:cubicBezTo>
                      <a:pt x="7800" y="16700"/>
                      <a:pt x="7911" y="16552"/>
                      <a:pt x="7923" y="16503"/>
                    </a:cubicBezTo>
                    <a:cubicBezTo>
                      <a:pt x="7935" y="16454"/>
                      <a:pt x="7972" y="16417"/>
                      <a:pt x="8009" y="16392"/>
                    </a:cubicBezTo>
                    <a:cubicBezTo>
                      <a:pt x="8059" y="16380"/>
                      <a:pt x="8071" y="16330"/>
                      <a:pt x="8059" y="16293"/>
                    </a:cubicBezTo>
                    <a:cubicBezTo>
                      <a:pt x="8046" y="16244"/>
                      <a:pt x="7923" y="16158"/>
                      <a:pt x="7923" y="16109"/>
                    </a:cubicBezTo>
                    <a:cubicBezTo>
                      <a:pt x="7911" y="16059"/>
                      <a:pt x="7923" y="15998"/>
                      <a:pt x="7960" y="15961"/>
                    </a:cubicBezTo>
                    <a:cubicBezTo>
                      <a:pt x="7997" y="15924"/>
                      <a:pt x="8027" y="15886"/>
                      <a:pt x="8061" y="15886"/>
                    </a:cubicBezTo>
                    <a:cubicBezTo>
                      <a:pt x="8072" y="15886"/>
                      <a:pt x="8083" y="15890"/>
                      <a:pt x="8095" y="15899"/>
                    </a:cubicBezTo>
                    <a:cubicBezTo>
                      <a:pt x="8145" y="15936"/>
                      <a:pt x="8231" y="15936"/>
                      <a:pt x="8256" y="15998"/>
                    </a:cubicBezTo>
                    <a:cubicBezTo>
                      <a:pt x="8275" y="16046"/>
                      <a:pt x="8302" y="16079"/>
                      <a:pt x="8325" y="16079"/>
                    </a:cubicBezTo>
                    <a:cubicBezTo>
                      <a:pt x="8331" y="16079"/>
                      <a:pt x="8337" y="16077"/>
                      <a:pt x="8342" y="16072"/>
                    </a:cubicBezTo>
                    <a:cubicBezTo>
                      <a:pt x="8367" y="16010"/>
                      <a:pt x="8354" y="15924"/>
                      <a:pt x="8293" y="15875"/>
                    </a:cubicBezTo>
                    <a:cubicBezTo>
                      <a:pt x="8219" y="15801"/>
                      <a:pt x="8132" y="15739"/>
                      <a:pt x="8034" y="15690"/>
                    </a:cubicBezTo>
                    <a:cubicBezTo>
                      <a:pt x="7985" y="15665"/>
                      <a:pt x="7787" y="15591"/>
                      <a:pt x="7800" y="15542"/>
                    </a:cubicBezTo>
                    <a:cubicBezTo>
                      <a:pt x="7800" y="15505"/>
                      <a:pt x="7861" y="15456"/>
                      <a:pt x="7837" y="15431"/>
                    </a:cubicBezTo>
                    <a:cubicBezTo>
                      <a:pt x="7818" y="15419"/>
                      <a:pt x="7809" y="15416"/>
                      <a:pt x="7794" y="15416"/>
                    </a:cubicBezTo>
                    <a:cubicBezTo>
                      <a:pt x="7778" y="15416"/>
                      <a:pt x="7757" y="15419"/>
                      <a:pt x="7714" y="15419"/>
                    </a:cubicBezTo>
                    <a:cubicBezTo>
                      <a:pt x="7627" y="15419"/>
                      <a:pt x="7590" y="15369"/>
                      <a:pt x="7541" y="15332"/>
                    </a:cubicBezTo>
                    <a:cubicBezTo>
                      <a:pt x="7455" y="15246"/>
                      <a:pt x="7381" y="15135"/>
                      <a:pt x="7344" y="15024"/>
                    </a:cubicBezTo>
                    <a:cubicBezTo>
                      <a:pt x="7307" y="14926"/>
                      <a:pt x="7307" y="14876"/>
                      <a:pt x="7221" y="14827"/>
                    </a:cubicBezTo>
                    <a:cubicBezTo>
                      <a:pt x="7147" y="14766"/>
                      <a:pt x="7011" y="14704"/>
                      <a:pt x="6999" y="14630"/>
                    </a:cubicBezTo>
                    <a:cubicBezTo>
                      <a:pt x="6987" y="14556"/>
                      <a:pt x="6999" y="14495"/>
                      <a:pt x="7024" y="14433"/>
                    </a:cubicBezTo>
                    <a:cubicBezTo>
                      <a:pt x="7048" y="14421"/>
                      <a:pt x="7048" y="14384"/>
                      <a:pt x="7036" y="14359"/>
                    </a:cubicBezTo>
                    <a:cubicBezTo>
                      <a:pt x="7011" y="14310"/>
                      <a:pt x="7011" y="14236"/>
                      <a:pt x="7048" y="14211"/>
                    </a:cubicBezTo>
                    <a:cubicBezTo>
                      <a:pt x="7067" y="14199"/>
                      <a:pt x="7091" y="14199"/>
                      <a:pt x="7111" y="14199"/>
                    </a:cubicBezTo>
                    <a:cubicBezTo>
                      <a:pt x="7131" y="14199"/>
                      <a:pt x="7147" y="14199"/>
                      <a:pt x="7147" y="14186"/>
                    </a:cubicBezTo>
                    <a:cubicBezTo>
                      <a:pt x="7147" y="14150"/>
                      <a:pt x="7159" y="14100"/>
                      <a:pt x="7196" y="14100"/>
                    </a:cubicBezTo>
                    <a:cubicBezTo>
                      <a:pt x="7224" y="14100"/>
                      <a:pt x="7256" y="14092"/>
                      <a:pt x="7279" y="14092"/>
                    </a:cubicBezTo>
                    <a:cubicBezTo>
                      <a:pt x="7296" y="14092"/>
                      <a:pt x="7307" y="14097"/>
                      <a:pt x="7307" y="14113"/>
                    </a:cubicBezTo>
                    <a:cubicBezTo>
                      <a:pt x="7307" y="14150"/>
                      <a:pt x="7307" y="14199"/>
                      <a:pt x="7307" y="14236"/>
                    </a:cubicBezTo>
                    <a:lnTo>
                      <a:pt x="7307" y="14260"/>
                    </a:lnTo>
                    <a:cubicBezTo>
                      <a:pt x="7307" y="14313"/>
                      <a:pt x="7334" y="14430"/>
                      <a:pt x="7350" y="14430"/>
                    </a:cubicBezTo>
                    <a:cubicBezTo>
                      <a:pt x="7352" y="14430"/>
                      <a:pt x="7354" y="14427"/>
                      <a:pt x="7356" y="14421"/>
                    </a:cubicBezTo>
                    <a:cubicBezTo>
                      <a:pt x="7363" y="14395"/>
                      <a:pt x="7390" y="14379"/>
                      <a:pt x="7414" y="14379"/>
                    </a:cubicBezTo>
                    <a:cubicBezTo>
                      <a:pt x="7436" y="14379"/>
                      <a:pt x="7455" y="14391"/>
                      <a:pt x="7455" y="14421"/>
                    </a:cubicBezTo>
                    <a:cubicBezTo>
                      <a:pt x="7464" y="14468"/>
                      <a:pt x="7459" y="14523"/>
                      <a:pt x="7468" y="14523"/>
                    </a:cubicBezTo>
                    <a:cubicBezTo>
                      <a:pt x="7470" y="14523"/>
                      <a:pt x="7474" y="14518"/>
                      <a:pt x="7479" y="14507"/>
                    </a:cubicBezTo>
                    <a:cubicBezTo>
                      <a:pt x="7492" y="14458"/>
                      <a:pt x="7467" y="14396"/>
                      <a:pt x="7492" y="14371"/>
                    </a:cubicBezTo>
                    <a:cubicBezTo>
                      <a:pt x="7504" y="14359"/>
                      <a:pt x="7519" y="14347"/>
                      <a:pt x="7533" y="14347"/>
                    </a:cubicBezTo>
                    <a:cubicBezTo>
                      <a:pt x="7547" y="14347"/>
                      <a:pt x="7560" y="14359"/>
                      <a:pt x="7566" y="14396"/>
                    </a:cubicBezTo>
                    <a:cubicBezTo>
                      <a:pt x="7590" y="14470"/>
                      <a:pt x="7603" y="14556"/>
                      <a:pt x="7652" y="14593"/>
                    </a:cubicBezTo>
                    <a:cubicBezTo>
                      <a:pt x="7701" y="14642"/>
                      <a:pt x="7726" y="14716"/>
                      <a:pt x="7787" y="14778"/>
                    </a:cubicBezTo>
                    <a:cubicBezTo>
                      <a:pt x="7861" y="14840"/>
                      <a:pt x="7874" y="14876"/>
                      <a:pt x="7923" y="14889"/>
                    </a:cubicBezTo>
                    <a:cubicBezTo>
                      <a:pt x="7972" y="14901"/>
                      <a:pt x="7997" y="14950"/>
                      <a:pt x="8095" y="15024"/>
                    </a:cubicBezTo>
                    <a:cubicBezTo>
                      <a:pt x="8194" y="15086"/>
                      <a:pt x="8293" y="15160"/>
                      <a:pt x="8379" y="15234"/>
                    </a:cubicBezTo>
                    <a:cubicBezTo>
                      <a:pt x="8404" y="15258"/>
                      <a:pt x="8428" y="15283"/>
                      <a:pt x="8453" y="15308"/>
                    </a:cubicBezTo>
                    <a:cubicBezTo>
                      <a:pt x="8490" y="15357"/>
                      <a:pt x="8539" y="15394"/>
                      <a:pt x="8588" y="15419"/>
                    </a:cubicBezTo>
                    <a:cubicBezTo>
                      <a:pt x="8601" y="15443"/>
                      <a:pt x="8613" y="15456"/>
                      <a:pt x="8601" y="15480"/>
                    </a:cubicBezTo>
                    <a:cubicBezTo>
                      <a:pt x="8588" y="15603"/>
                      <a:pt x="8576" y="15727"/>
                      <a:pt x="8588" y="15850"/>
                    </a:cubicBezTo>
                    <a:cubicBezTo>
                      <a:pt x="8601" y="15936"/>
                      <a:pt x="8613" y="15998"/>
                      <a:pt x="8650" y="16010"/>
                    </a:cubicBezTo>
                    <a:cubicBezTo>
                      <a:pt x="8675" y="16022"/>
                      <a:pt x="8699" y="16022"/>
                      <a:pt x="8724" y="16096"/>
                    </a:cubicBezTo>
                    <a:cubicBezTo>
                      <a:pt x="8724" y="16133"/>
                      <a:pt x="8736" y="16158"/>
                      <a:pt x="8761" y="16170"/>
                    </a:cubicBezTo>
                    <a:cubicBezTo>
                      <a:pt x="8785" y="16220"/>
                      <a:pt x="8810" y="16256"/>
                      <a:pt x="8847" y="16281"/>
                    </a:cubicBezTo>
                    <a:cubicBezTo>
                      <a:pt x="8896" y="16330"/>
                      <a:pt x="8946" y="16343"/>
                      <a:pt x="8946" y="16404"/>
                    </a:cubicBezTo>
                    <a:cubicBezTo>
                      <a:pt x="8958" y="16503"/>
                      <a:pt x="8970" y="16589"/>
                      <a:pt x="9007" y="16675"/>
                    </a:cubicBezTo>
                    <a:cubicBezTo>
                      <a:pt x="9007" y="16737"/>
                      <a:pt x="9032" y="16786"/>
                      <a:pt x="9069" y="16836"/>
                    </a:cubicBezTo>
                    <a:cubicBezTo>
                      <a:pt x="9106" y="16860"/>
                      <a:pt x="9106" y="16897"/>
                      <a:pt x="9094" y="16922"/>
                    </a:cubicBezTo>
                    <a:cubicBezTo>
                      <a:pt x="9081" y="16946"/>
                      <a:pt x="9057" y="17020"/>
                      <a:pt x="9094" y="17045"/>
                    </a:cubicBezTo>
                    <a:cubicBezTo>
                      <a:pt x="9104" y="17055"/>
                      <a:pt x="9110" y="17059"/>
                      <a:pt x="9115" y="17059"/>
                    </a:cubicBezTo>
                    <a:cubicBezTo>
                      <a:pt x="9127" y="17059"/>
                      <a:pt x="9128" y="17033"/>
                      <a:pt x="9155" y="17033"/>
                    </a:cubicBezTo>
                    <a:cubicBezTo>
                      <a:pt x="9192" y="17045"/>
                      <a:pt x="9192" y="17033"/>
                      <a:pt x="9229" y="17094"/>
                    </a:cubicBezTo>
                    <a:cubicBezTo>
                      <a:pt x="9248" y="17132"/>
                      <a:pt x="9245" y="17169"/>
                      <a:pt x="9259" y="17169"/>
                    </a:cubicBezTo>
                    <a:cubicBezTo>
                      <a:pt x="9263" y="17169"/>
                      <a:pt x="9269" y="17165"/>
                      <a:pt x="9278" y="17156"/>
                    </a:cubicBezTo>
                    <a:cubicBezTo>
                      <a:pt x="9298" y="17136"/>
                      <a:pt x="9310" y="17100"/>
                      <a:pt x="9334" y="17100"/>
                    </a:cubicBezTo>
                    <a:cubicBezTo>
                      <a:pt x="9339" y="17100"/>
                      <a:pt x="9345" y="17102"/>
                      <a:pt x="9352" y="17107"/>
                    </a:cubicBezTo>
                    <a:cubicBezTo>
                      <a:pt x="9381" y="17135"/>
                      <a:pt x="9394" y="17185"/>
                      <a:pt x="9405" y="17185"/>
                    </a:cubicBezTo>
                    <a:cubicBezTo>
                      <a:pt x="9408" y="17185"/>
                      <a:pt x="9411" y="17180"/>
                      <a:pt x="9414" y="17168"/>
                    </a:cubicBezTo>
                    <a:cubicBezTo>
                      <a:pt x="9426" y="17119"/>
                      <a:pt x="9451" y="17119"/>
                      <a:pt x="9414" y="17045"/>
                    </a:cubicBezTo>
                    <a:cubicBezTo>
                      <a:pt x="9377" y="16971"/>
                      <a:pt x="9426" y="16959"/>
                      <a:pt x="9389" y="16897"/>
                    </a:cubicBezTo>
                    <a:cubicBezTo>
                      <a:pt x="9378" y="16869"/>
                      <a:pt x="9380" y="16862"/>
                      <a:pt x="9389" y="16862"/>
                    </a:cubicBezTo>
                    <a:cubicBezTo>
                      <a:pt x="9401" y="16862"/>
                      <a:pt x="9424" y="16873"/>
                      <a:pt x="9451" y="16873"/>
                    </a:cubicBezTo>
                    <a:cubicBezTo>
                      <a:pt x="9474" y="16873"/>
                      <a:pt x="9520" y="16891"/>
                      <a:pt x="9540" y="16891"/>
                    </a:cubicBezTo>
                    <a:cubicBezTo>
                      <a:pt x="9553" y="16891"/>
                      <a:pt x="9556" y="16884"/>
                      <a:pt x="9537" y="16860"/>
                    </a:cubicBezTo>
                    <a:cubicBezTo>
                      <a:pt x="9488" y="16799"/>
                      <a:pt x="9463" y="16786"/>
                      <a:pt x="9451" y="16749"/>
                    </a:cubicBezTo>
                    <a:cubicBezTo>
                      <a:pt x="9426" y="16700"/>
                      <a:pt x="9451" y="16725"/>
                      <a:pt x="9475" y="16700"/>
                    </a:cubicBezTo>
                    <a:cubicBezTo>
                      <a:pt x="9489" y="16687"/>
                      <a:pt x="9495" y="16677"/>
                      <a:pt x="9504" y="16677"/>
                    </a:cubicBezTo>
                    <a:cubicBezTo>
                      <a:pt x="9511" y="16677"/>
                      <a:pt x="9520" y="16683"/>
                      <a:pt x="9537" y="16700"/>
                    </a:cubicBezTo>
                    <a:cubicBezTo>
                      <a:pt x="9571" y="16723"/>
                      <a:pt x="9605" y="16788"/>
                      <a:pt x="9630" y="16788"/>
                    </a:cubicBezTo>
                    <a:cubicBezTo>
                      <a:pt x="9632" y="16788"/>
                      <a:pt x="9634" y="16787"/>
                      <a:pt x="9636" y="16786"/>
                    </a:cubicBezTo>
                    <a:cubicBezTo>
                      <a:pt x="9648" y="16762"/>
                      <a:pt x="9648" y="16725"/>
                      <a:pt x="9636" y="16700"/>
                    </a:cubicBezTo>
                    <a:cubicBezTo>
                      <a:pt x="9636" y="16680"/>
                      <a:pt x="9620" y="16644"/>
                      <a:pt x="9639" y="16644"/>
                    </a:cubicBezTo>
                    <a:cubicBezTo>
                      <a:pt x="9644" y="16644"/>
                      <a:pt x="9651" y="16646"/>
                      <a:pt x="9660" y="16651"/>
                    </a:cubicBezTo>
                    <a:cubicBezTo>
                      <a:pt x="9689" y="16670"/>
                      <a:pt x="9733" y="16712"/>
                      <a:pt x="9751" y="16712"/>
                    </a:cubicBezTo>
                    <a:cubicBezTo>
                      <a:pt x="9756" y="16712"/>
                      <a:pt x="9759" y="16708"/>
                      <a:pt x="9759" y="16700"/>
                    </a:cubicBezTo>
                    <a:cubicBezTo>
                      <a:pt x="9759" y="16663"/>
                      <a:pt x="9747" y="16663"/>
                      <a:pt x="9697" y="16589"/>
                    </a:cubicBezTo>
                    <a:cubicBezTo>
                      <a:pt x="9648" y="16503"/>
                      <a:pt x="9710" y="16528"/>
                      <a:pt x="9623" y="16478"/>
                    </a:cubicBezTo>
                    <a:cubicBezTo>
                      <a:pt x="9525" y="16417"/>
                      <a:pt x="9463" y="16380"/>
                      <a:pt x="9463" y="16330"/>
                    </a:cubicBezTo>
                    <a:cubicBezTo>
                      <a:pt x="9463" y="16320"/>
                      <a:pt x="9468" y="16318"/>
                      <a:pt x="9473" y="16318"/>
                    </a:cubicBezTo>
                    <a:cubicBezTo>
                      <a:pt x="9480" y="16318"/>
                      <a:pt x="9488" y="16322"/>
                      <a:pt x="9490" y="16322"/>
                    </a:cubicBezTo>
                    <a:cubicBezTo>
                      <a:pt x="9492" y="16322"/>
                      <a:pt x="9487" y="16317"/>
                      <a:pt x="9463" y="16293"/>
                    </a:cubicBezTo>
                    <a:cubicBezTo>
                      <a:pt x="9402" y="16220"/>
                      <a:pt x="9352" y="16146"/>
                      <a:pt x="9315" y="16059"/>
                    </a:cubicBezTo>
                    <a:cubicBezTo>
                      <a:pt x="9291" y="15973"/>
                      <a:pt x="9315" y="15911"/>
                      <a:pt x="9340" y="15899"/>
                    </a:cubicBezTo>
                    <a:cubicBezTo>
                      <a:pt x="9343" y="15898"/>
                      <a:pt x="9347" y="15897"/>
                      <a:pt x="9350" y="15897"/>
                    </a:cubicBezTo>
                    <a:cubicBezTo>
                      <a:pt x="9375" y="15897"/>
                      <a:pt x="9410" y="15930"/>
                      <a:pt x="9463" y="15973"/>
                    </a:cubicBezTo>
                    <a:cubicBezTo>
                      <a:pt x="9500" y="16010"/>
                      <a:pt x="9524" y="16048"/>
                      <a:pt x="9533" y="16048"/>
                    </a:cubicBezTo>
                    <a:cubicBezTo>
                      <a:pt x="9536" y="16048"/>
                      <a:pt x="9537" y="16044"/>
                      <a:pt x="9537" y="16035"/>
                    </a:cubicBezTo>
                    <a:cubicBezTo>
                      <a:pt x="9537" y="16003"/>
                      <a:pt x="9537" y="15971"/>
                      <a:pt x="9553" y="15971"/>
                    </a:cubicBezTo>
                    <a:cubicBezTo>
                      <a:pt x="9556" y="15971"/>
                      <a:pt x="9558" y="15971"/>
                      <a:pt x="9562" y="15973"/>
                    </a:cubicBezTo>
                    <a:cubicBezTo>
                      <a:pt x="9589" y="15991"/>
                      <a:pt x="9630" y="16023"/>
                      <a:pt x="9639" y="16023"/>
                    </a:cubicBezTo>
                    <a:cubicBezTo>
                      <a:pt x="9643" y="16023"/>
                      <a:pt x="9642" y="16020"/>
                      <a:pt x="9636" y="16010"/>
                    </a:cubicBezTo>
                    <a:cubicBezTo>
                      <a:pt x="9625" y="15978"/>
                      <a:pt x="9577" y="15946"/>
                      <a:pt x="9597" y="15946"/>
                    </a:cubicBezTo>
                    <a:cubicBezTo>
                      <a:pt x="9600" y="15946"/>
                      <a:pt x="9604" y="15947"/>
                      <a:pt x="9611" y="15948"/>
                    </a:cubicBezTo>
                    <a:cubicBezTo>
                      <a:pt x="9655" y="15957"/>
                      <a:pt x="9726" y="15992"/>
                      <a:pt x="9738" y="15992"/>
                    </a:cubicBezTo>
                    <a:cubicBezTo>
                      <a:pt x="9743" y="15992"/>
                      <a:pt x="9739" y="15987"/>
                      <a:pt x="9722" y="15973"/>
                    </a:cubicBezTo>
                    <a:cubicBezTo>
                      <a:pt x="9673" y="15911"/>
                      <a:pt x="9549" y="15875"/>
                      <a:pt x="9611" y="15813"/>
                    </a:cubicBezTo>
                    <a:cubicBezTo>
                      <a:pt x="9642" y="15782"/>
                      <a:pt x="9657" y="15779"/>
                      <a:pt x="9671" y="15779"/>
                    </a:cubicBezTo>
                    <a:cubicBezTo>
                      <a:pt x="9675" y="15779"/>
                      <a:pt x="9678" y="15779"/>
                      <a:pt x="9681" y="15779"/>
                    </a:cubicBezTo>
                    <a:cubicBezTo>
                      <a:pt x="9692" y="15779"/>
                      <a:pt x="9703" y="15777"/>
                      <a:pt x="9722" y="15764"/>
                    </a:cubicBezTo>
                    <a:cubicBezTo>
                      <a:pt x="9759" y="15745"/>
                      <a:pt x="9788" y="15713"/>
                      <a:pt x="9801" y="15713"/>
                    </a:cubicBezTo>
                    <a:cubicBezTo>
                      <a:pt x="9806" y="15713"/>
                      <a:pt x="9808" y="15717"/>
                      <a:pt x="9808" y="15727"/>
                    </a:cubicBezTo>
                    <a:cubicBezTo>
                      <a:pt x="9798" y="15758"/>
                      <a:pt x="9770" y="15849"/>
                      <a:pt x="9776" y="15849"/>
                    </a:cubicBezTo>
                    <a:cubicBezTo>
                      <a:pt x="9777" y="15849"/>
                      <a:pt x="9780" y="15846"/>
                      <a:pt x="9784" y="15838"/>
                    </a:cubicBezTo>
                    <a:cubicBezTo>
                      <a:pt x="9820" y="15801"/>
                      <a:pt x="9857" y="15727"/>
                      <a:pt x="9931" y="15727"/>
                    </a:cubicBezTo>
                    <a:cubicBezTo>
                      <a:pt x="10005" y="15739"/>
                      <a:pt x="10030" y="15764"/>
                      <a:pt x="10104" y="15813"/>
                    </a:cubicBezTo>
                    <a:lnTo>
                      <a:pt x="10129" y="15825"/>
                    </a:lnTo>
                    <a:cubicBezTo>
                      <a:pt x="10156" y="15853"/>
                      <a:pt x="10191" y="15867"/>
                      <a:pt x="10222" y="15867"/>
                    </a:cubicBezTo>
                    <a:cubicBezTo>
                      <a:pt x="10232" y="15867"/>
                      <a:pt x="10242" y="15865"/>
                      <a:pt x="10252" y="15862"/>
                    </a:cubicBezTo>
                    <a:cubicBezTo>
                      <a:pt x="10338" y="15862"/>
                      <a:pt x="10412" y="15825"/>
                      <a:pt x="10461" y="15764"/>
                    </a:cubicBezTo>
                    <a:cubicBezTo>
                      <a:pt x="10498" y="15727"/>
                      <a:pt x="10671" y="15702"/>
                      <a:pt x="10708" y="15702"/>
                    </a:cubicBezTo>
                    <a:cubicBezTo>
                      <a:pt x="10745" y="15702"/>
                      <a:pt x="10819" y="15702"/>
                      <a:pt x="10794" y="15677"/>
                    </a:cubicBezTo>
                    <a:cubicBezTo>
                      <a:pt x="10782" y="15640"/>
                      <a:pt x="10831" y="15653"/>
                      <a:pt x="10757" y="15603"/>
                    </a:cubicBezTo>
                    <a:cubicBezTo>
                      <a:pt x="10683" y="15554"/>
                      <a:pt x="10572" y="15542"/>
                      <a:pt x="10572" y="15456"/>
                    </a:cubicBezTo>
                    <a:cubicBezTo>
                      <a:pt x="10572" y="15431"/>
                      <a:pt x="10572" y="15406"/>
                      <a:pt x="10560" y="15394"/>
                    </a:cubicBezTo>
                    <a:cubicBezTo>
                      <a:pt x="10560" y="15357"/>
                      <a:pt x="10547" y="15320"/>
                      <a:pt x="10535" y="15283"/>
                    </a:cubicBezTo>
                    <a:cubicBezTo>
                      <a:pt x="10523" y="15258"/>
                      <a:pt x="10560" y="15123"/>
                      <a:pt x="10584" y="15049"/>
                    </a:cubicBezTo>
                    <a:cubicBezTo>
                      <a:pt x="10597" y="15000"/>
                      <a:pt x="10634" y="14950"/>
                      <a:pt x="10671" y="14913"/>
                    </a:cubicBezTo>
                    <a:cubicBezTo>
                      <a:pt x="10695" y="14876"/>
                      <a:pt x="10708" y="14840"/>
                      <a:pt x="10720" y="14803"/>
                    </a:cubicBezTo>
                    <a:cubicBezTo>
                      <a:pt x="10732" y="14729"/>
                      <a:pt x="10732" y="14618"/>
                      <a:pt x="10745" y="14568"/>
                    </a:cubicBezTo>
                    <a:cubicBezTo>
                      <a:pt x="10782" y="14482"/>
                      <a:pt x="10757" y="14445"/>
                      <a:pt x="10794" y="14421"/>
                    </a:cubicBezTo>
                    <a:cubicBezTo>
                      <a:pt x="10808" y="14410"/>
                      <a:pt x="10822" y="14408"/>
                      <a:pt x="10836" y="14408"/>
                    </a:cubicBezTo>
                    <a:cubicBezTo>
                      <a:pt x="10850" y="14408"/>
                      <a:pt x="10864" y="14410"/>
                      <a:pt x="10879" y="14410"/>
                    </a:cubicBezTo>
                    <a:cubicBezTo>
                      <a:pt x="10902" y="14410"/>
                      <a:pt x="10927" y="14404"/>
                      <a:pt x="10954" y="14371"/>
                    </a:cubicBezTo>
                    <a:cubicBezTo>
                      <a:pt x="10979" y="14347"/>
                      <a:pt x="10991" y="14310"/>
                      <a:pt x="11003" y="14273"/>
                    </a:cubicBezTo>
                    <a:cubicBezTo>
                      <a:pt x="11003" y="14248"/>
                      <a:pt x="11003" y="14211"/>
                      <a:pt x="11003" y="14186"/>
                    </a:cubicBezTo>
                    <a:cubicBezTo>
                      <a:pt x="10979" y="14150"/>
                      <a:pt x="10929" y="14137"/>
                      <a:pt x="10979" y="14113"/>
                    </a:cubicBezTo>
                    <a:cubicBezTo>
                      <a:pt x="11028" y="14076"/>
                      <a:pt x="11102" y="14002"/>
                      <a:pt x="11176" y="13940"/>
                    </a:cubicBezTo>
                    <a:cubicBezTo>
                      <a:pt x="11237" y="13878"/>
                      <a:pt x="11213" y="13817"/>
                      <a:pt x="11299" y="13780"/>
                    </a:cubicBezTo>
                    <a:cubicBezTo>
                      <a:pt x="11330" y="13772"/>
                      <a:pt x="11353" y="13768"/>
                      <a:pt x="11370" y="13768"/>
                    </a:cubicBezTo>
                    <a:cubicBezTo>
                      <a:pt x="11408" y="13768"/>
                      <a:pt x="11422" y="13787"/>
                      <a:pt x="11447" y="13829"/>
                    </a:cubicBezTo>
                    <a:cubicBezTo>
                      <a:pt x="11484" y="13891"/>
                      <a:pt x="11472" y="13928"/>
                      <a:pt x="11545" y="13928"/>
                    </a:cubicBezTo>
                    <a:cubicBezTo>
                      <a:pt x="11624" y="13928"/>
                      <a:pt x="11672" y="13979"/>
                      <a:pt x="11745" y="13979"/>
                    </a:cubicBezTo>
                    <a:cubicBezTo>
                      <a:pt x="11752" y="13979"/>
                      <a:pt x="11759" y="13978"/>
                      <a:pt x="11767" y="13977"/>
                    </a:cubicBezTo>
                    <a:cubicBezTo>
                      <a:pt x="11803" y="13972"/>
                      <a:pt x="11845" y="13969"/>
                      <a:pt x="11881" y="13969"/>
                    </a:cubicBezTo>
                    <a:cubicBezTo>
                      <a:pt x="11932" y="13969"/>
                      <a:pt x="11972" y="13975"/>
                      <a:pt x="11964" y="13989"/>
                    </a:cubicBezTo>
                    <a:cubicBezTo>
                      <a:pt x="11890" y="14051"/>
                      <a:pt x="11804" y="14113"/>
                      <a:pt x="11706" y="14150"/>
                    </a:cubicBezTo>
                    <a:cubicBezTo>
                      <a:pt x="11669" y="14174"/>
                      <a:pt x="11656" y="14186"/>
                      <a:pt x="11706" y="14211"/>
                    </a:cubicBezTo>
                    <a:cubicBezTo>
                      <a:pt x="11767" y="14236"/>
                      <a:pt x="11890" y="14260"/>
                      <a:pt x="11890" y="14310"/>
                    </a:cubicBezTo>
                    <a:cubicBezTo>
                      <a:pt x="11890" y="14371"/>
                      <a:pt x="11829" y="14421"/>
                      <a:pt x="11854" y="14470"/>
                    </a:cubicBezTo>
                    <a:cubicBezTo>
                      <a:pt x="11887" y="14503"/>
                      <a:pt x="11939" y="14546"/>
                      <a:pt x="11985" y="14546"/>
                    </a:cubicBezTo>
                    <a:cubicBezTo>
                      <a:pt x="11991" y="14546"/>
                      <a:pt x="11996" y="14545"/>
                      <a:pt x="12001" y="14544"/>
                    </a:cubicBezTo>
                    <a:cubicBezTo>
                      <a:pt x="12038" y="14531"/>
                      <a:pt x="12112" y="14433"/>
                      <a:pt x="12174" y="14421"/>
                    </a:cubicBezTo>
                    <a:cubicBezTo>
                      <a:pt x="12235" y="14396"/>
                      <a:pt x="12309" y="14310"/>
                      <a:pt x="12396" y="14310"/>
                    </a:cubicBezTo>
                    <a:cubicBezTo>
                      <a:pt x="12426" y="14315"/>
                      <a:pt x="12457" y="14318"/>
                      <a:pt x="12488" y="14318"/>
                    </a:cubicBezTo>
                    <a:cubicBezTo>
                      <a:pt x="12531" y="14318"/>
                      <a:pt x="12574" y="14312"/>
                      <a:pt x="12617" y="14297"/>
                    </a:cubicBezTo>
                    <a:cubicBezTo>
                      <a:pt x="12654" y="14285"/>
                      <a:pt x="12679" y="14260"/>
                      <a:pt x="12654" y="14248"/>
                    </a:cubicBezTo>
                    <a:cubicBezTo>
                      <a:pt x="12630" y="14236"/>
                      <a:pt x="12728" y="14211"/>
                      <a:pt x="12691" y="14199"/>
                    </a:cubicBezTo>
                    <a:lnTo>
                      <a:pt x="12507" y="14199"/>
                    </a:lnTo>
                    <a:cubicBezTo>
                      <a:pt x="12482" y="14199"/>
                      <a:pt x="12424" y="14232"/>
                      <a:pt x="12371" y="14232"/>
                    </a:cubicBezTo>
                    <a:cubicBezTo>
                      <a:pt x="12344" y="14232"/>
                      <a:pt x="12318" y="14223"/>
                      <a:pt x="12297" y="14199"/>
                    </a:cubicBezTo>
                    <a:cubicBezTo>
                      <a:pt x="12248" y="14137"/>
                      <a:pt x="12199" y="14088"/>
                      <a:pt x="12223" y="14014"/>
                    </a:cubicBezTo>
                    <a:cubicBezTo>
                      <a:pt x="12272" y="13940"/>
                      <a:pt x="12334" y="13866"/>
                      <a:pt x="12408" y="13817"/>
                    </a:cubicBezTo>
                    <a:cubicBezTo>
                      <a:pt x="12457" y="13768"/>
                      <a:pt x="12605" y="13768"/>
                      <a:pt x="12704" y="13706"/>
                    </a:cubicBezTo>
                    <a:cubicBezTo>
                      <a:pt x="12790" y="13657"/>
                      <a:pt x="12889" y="13620"/>
                      <a:pt x="12987" y="13607"/>
                    </a:cubicBezTo>
                    <a:lnTo>
                      <a:pt x="13012" y="13607"/>
                    </a:lnTo>
                    <a:cubicBezTo>
                      <a:pt x="13051" y="13604"/>
                      <a:pt x="13086" y="13603"/>
                      <a:pt x="13114" y="13603"/>
                    </a:cubicBezTo>
                    <a:cubicBezTo>
                      <a:pt x="13191" y="13603"/>
                      <a:pt x="13224" y="13614"/>
                      <a:pt x="13197" y="13632"/>
                    </a:cubicBezTo>
                    <a:cubicBezTo>
                      <a:pt x="13147" y="13657"/>
                      <a:pt x="13012" y="13780"/>
                      <a:pt x="12975" y="13780"/>
                    </a:cubicBezTo>
                    <a:cubicBezTo>
                      <a:pt x="12938" y="13780"/>
                      <a:pt x="12950" y="13817"/>
                      <a:pt x="13012" y="13854"/>
                    </a:cubicBezTo>
                    <a:cubicBezTo>
                      <a:pt x="13061" y="13903"/>
                      <a:pt x="13086" y="13965"/>
                      <a:pt x="13024" y="13977"/>
                    </a:cubicBezTo>
                    <a:cubicBezTo>
                      <a:pt x="12950" y="14002"/>
                      <a:pt x="12889" y="14063"/>
                      <a:pt x="12864" y="14150"/>
                    </a:cubicBezTo>
                    <a:cubicBezTo>
                      <a:pt x="12852" y="14223"/>
                      <a:pt x="12852" y="14236"/>
                      <a:pt x="12802" y="14248"/>
                    </a:cubicBezTo>
                    <a:cubicBezTo>
                      <a:pt x="12741" y="14260"/>
                      <a:pt x="12716" y="14260"/>
                      <a:pt x="12704" y="14285"/>
                    </a:cubicBezTo>
                    <a:cubicBezTo>
                      <a:pt x="12704" y="14322"/>
                      <a:pt x="12667" y="14310"/>
                      <a:pt x="12728" y="14347"/>
                    </a:cubicBezTo>
                    <a:cubicBezTo>
                      <a:pt x="12778" y="14384"/>
                      <a:pt x="12741" y="14421"/>
                      <a:pt x="12790" y="14445"/>
                    </a:cubicBezTo>
                    <a:cubicBezTo>
                      <a:pt x="12839" y="14470"/>
                      <a:pt x="12925" y="14495"/>
                      <a:pt x="12975" y="14531"/>
                    </a:cubicBezTo>
                    <a:cubicBezTo>
                      <a:pt x="13086" y="14618"/>
                      <a:pt x="13184" y="14692"/>
                      <a:pt x="13295" y="14790"/>
                    </a:cubicBezTo>
                    <a:cubicBezTo>
                      <a:pt x="13320" y="14815"/>
                      <a:pt x="13344" y="14852"/>
                      <a:pt x="13369" y="14889"/>
                    </a:cubicBezTo>
                    <a:cubicBezTo>
                      <a:pt x="13418" y="14938"/>
                      <a:pt x="13480" y="14987"/>
                      <a:pt x="13542" y="15012"/>
                    </a:cubicBezTo>
                    <a:cubicBezTo>
                      <a:pt x="13640" y="15074"/>
                      <a:pt x="13726" y="15148"/>
                      <a:pt x="13788" y="15234"/>
                    </a:cubicBezTo>
                    <a:cubicBezTo>
                      <a:pt x="13825" y="15332"/>
                      <a:pt x="13825" y="15419"/>
                      <a:pt x="13788" y="15517"/>
                    </a:cubicBezTo>
                    <a:cubicBezTo>
                      <a:pt x="13788" y="15530"/>
                      <a:pt x="13788" y="15542"/>
                      <a:pt x="13776" y="15554"/>
                    </a:cubicBezTo>
                    <a:cubicBezTo>
                      <a:pt x="13689" y="15628"/>
                      <a:pt x="13591" y="15690"/>
                      <a:pt x="13468" y="15727"/>
                    </a:cubicBezTo>
                    <a:cubicBezTo>
                      <a:pt x="13406" y="15727"/>
                      <a:pt x="13295" y="15714"/>
                      <a:pt x="13221" y="15714"/>
                    </a:cubicBezTo>
                    <a:cubicBezTo>
                      <a:pt x="13086" y="15714"/>
                      <a:pt x="12962" y="15714"/>
                      <a:pt x="12839" y="15690"/>
                    </a:cubicBezTo>
                    <a:cubicBezTo>
                      <a:pt x="12790" y="15677"/>
                      <a:pt x="12704" y="15591"/>
                      <a:pt x="12679" y="15591"/>
                    </a:cubicBezTo>
                    <a:cubicBezTo>
                      <a:pt x="12662" y="15600"/>
                      <a:pt x="12651" y="15614"/>
                      <a:pt x="12625" y="15614"/>
                    </a:cubicBezTo>
                    <a:cubicBezTo>
                      <a:pt x="12614" y="15614"/>
                      <a:pt x="12600" y="15611"/>
                      <a:pt x="12580" y="15603"/>
                    </a:cubicBezTo>
                    <a:cubicBezTo>
                      <a:pt x="12519" y="15579"/>
                      <a:pt x="12568" y="15542"/>
                      <a:pt x="12494" y="15517"/>
                    </a:cubicBezTo>
                    <a:cubicBezTo>
                      <a:pt x="12408" y="15480"/>
                      <a:pt x="12346" y="15505"/>
                      <a:pt x="12309" y="15456"/>
                    </a:cubicBezTo>
                    <a:cubicBezTo>
                      <a:pt x="12287" y="15422"/>
                      <a:pt x="12264" y="15368"/>
                      <a:pt x="12242" y="15368"/>
                    </a:cubicBezTo>
                    <a:cubicBezTo>
                      <a:pt x="12240" y="15368"/>
                      <a:pt x="12238" y="15368"/>
                      <a:pt x="12235" y="15369"/>
                    </a:cubicBezTo>
                    <a:cubicBezTo>
                      <a:pt x="12223" y="15375"/>
                      <a:pt x="12128" y="15375"/>
                      <a:pt x="12028" y="15375"/>
                    </a:cubicBezTo>
                    <a:cubicBezTo>
                      <a:pt x="11927" y="15375"/>
                      <a:pt x="11823" y="15375"/>
                      <a:pt x="11792" y="15382"/>
                    </a:cubicBezTo>
                    <a:cubicBezTo>
                      <a:pt x="11730" y="15406"/>
                      <a:pt x="11496" y="15579"/>
                      <a:pt x="11410" y="15616"/>
                    </a:cubicBezTo>
                    <a:cubicBezTo>
                      <a:pt x="11332" y="15639"/>
                      <a:pt x="11244" y="15648"/>
                      <a:pt x="11155" y="15648"/>
                    </a:cubicBezTo>
                    <a:cubicBezTo>
                      <a:pt x="11104" y="15648"/>
                      <a:pt x="11053" y="15645"/>
                      <a:pt x="11003" y="15640"/>
                    </a:cubicBezTo>
                    <a:cubicBezTo>
                      <a:pt x="10960" y="15640"/>
                      <a:pt x="10932" y="15637"/>
                      <a:pt x="10912" y="15637"/>
                    </a:cubicBezTo>
                    <a:cubicBezTo>
                      <a:pt x="10892" y="15637"/>
                      <a:pt x="10880" y="15640"/>
                      <a:pt x="10868" y="15653"/>
                    </a:cubicBezTo>
                    <a:cubicBezTo>
                      <a:pt x="10855" y="15690"/>
                      <a:pt x="10819" y="15702"/>
                      <a:pt x="10855" y="15714"/>
                    </a:cubicBezTo>
                    <a:cubicBezTo>
                      <a:pt x="10905" y="15739"/>
                      <a:pt x="10942" y="15751"/>
                      <a:pt x="10905" y="15764"/>
                    </a:cubicBezTo>
                    <a:cubicBezTo>
                      <a:pt x="10868" y="15788"/>
                      <a:pt x="10794" y="15764"/>
                      <a:pt x="10794" y="15801"/>
                    </a:cubicBezTo>
                    <a:cubicBezTo>
                      <a:pt x="10794" y="15850"/>
                      <a:pt x="10831" y="15875"/>
                      <a:pt x="10782" y="15875"/>
                    </a:cubicBezTo>
                    <a:lnTo>
                      <a:pt x="10510" y="15875"/>
                    </a:lnTo>
                    <a:cubicBezTo>
                      <a:pt x="10492" y="15881"/>
                      <a:pt x="10470" y="15884"/>
                      <a:pt x="10447" y="15884"/>
                    </a:cubicBezTo>
                    <a:cubicBezTo>
                      <a:pt x="10424" y="15884"/>
                      <a:pt x="10400" y="15881"/>
                      <a:pt x="10375" y="15875"/>
                    </a:cubicBezTo>
                    <a:cubicBezTo>
                      <a:pt x="10344" y="15868"/>
                      <a:pt x="10316" y="15865"/>
                      <a:pt x="10289" y="15865"/>
                    </a:cubicBezTo>
                    <a:cubicBezTo>
                      <a:pt x="10261" y="15865"/>
                      <a:pt x="10233" y="15868"/>
                      <a:pt x="10202" y="15875"/>
                    </a:cubicBezTo>
                    <a:cubicBezTo>
                      <a:pt x="10178" y="15899"/>
                      <a:pt x="10202" y="15998"/>
                      <a:pt x="10165" y="16035"/>
                    </a:cubicBezTo>
                    <a:cubicBezTo>
                      <a:pt x="10129" y="16072"/>
                      <a:pt x="10092" y="16146"/>
                      <a:pt x="10116" y="16158"/>
                    </a:cubicBezTo>
                    <a:cubicBezTo>
                      <a:pt x="10150" y="16169"/>
                      <a:pt x="10183" y="16221"/>
                      <a:pt x="10208" y="16221"/>
                    </a:cubicBezTo>
                    <a:cubicBezTo>
                      <a:pt x="10210" y="16221"/>
                      <a:pt x="10213" y="16221"/>
                      <a:pt x="10215" y="16220"/>
                    </a:cubicBezTo>
                    <a:cubicBezTo>
                      <a:pt x="10224" y="16200"/>
                      <a:pt x="10264" y="16159"/>
                      <a:pt x="10287" y="16159"/>
                    </a:cubicBezTo>
                    <a:cubicBezTo>
                      <a:pt x="10293" y="16159"/>
                      <a:pt x="10298" y="16162"/>
                      <a:pt x="10301" y="16170"/>
                    </a:cubicBezTo>
                    <a:cubicBezTo>
                      <a:pt x="10301" y="16195"/>
                      <a:pt x="10326" y="16220"/>
                      <a:pt x="10276" y="16232"/>
                    </a:cubicBezTo>
                    <a:cubicBezTo>
                      <a:pt x="10239" y="16256"/>
                      <a:pt x="10190" y="16306"/>
                      <a:pt x="10202" y="16318"/>
                    </a:cubicBezTo>
                    <a:cubicBezTo>
                      <a:pt x="10205" y="16321"/>
                      <a:pt x="10210" y="16322"/>
                      <a:pt x="10216" y="16322"/>
                    </a:cubicBezTo>
                    <a:cubicBezTo>
                      <a:pt x="10233" y="16322"/>
                      <a:pt x="10260" y="16315"/>
                      <a:pt x="10281" y="16315"/>
                    </a:cubicBezTo>
                    <a:cubicBezTo>
                      <a:pt x="10289" y="16315"/>
                      <a:pt x="10296" y="16315"/>
                      <a:pt x="10301" y="16318"/>
                    </a:cubicBezTo>
                    <a:cubicBezTo>
                      <a:pt x="10313" y="16330"/>
                      <a:pt x="10301" y="16355"/>
                      <a:pt x="10301" y="16417"/>
                    </a:cubicBezTo>
                    <a:cubicBezTo>
                      <a:pt x="10301" y="16478"/>
                      <a:pt x="10375" y="16528"/>
                      <a:pt x="10313" y="16540"/>
                    </a:cubicBezTo>
                    <a:cubicBezTo>
                      <a:pt x="10310" y="16541"/>
                      <a:pt x="10307" y="16541"/>
                      <a:pt x="10304" y="16541"/>
                    </a:cubicBezTo>
                    <a:cubicBezTo>
                      <a:pt x="10261" y="16541"/>
                      <a:pt x="10244" y="16478"/>
                      <a:pt x="10227" y="16478"/>
                    </a:cubicBezTo>
                    <a:cubicBezTo>
                      <a:pt x="10223" y="16478"/>
                      <a:pt x="10219" y="16482"/>
                      <a:pt x="10215" y="16491"/>
                    </a:cubicBezTo>
                    <a:cubicBezTo>
                      <a:pt x="10202" y="16540"/>
                      <a:pt x="10178" y="16577"/>
                      <a:pt x="10190" y="16614"/>
                    </a:cubicBezTo>
                    <a:cubicBezTo>
                      <a:pt x="10202" y="16626"/>
                      <a:pt x="10215" y="16626"/>
                      <a:pt x="10230" y="16626"/>
                    </a:cubicBezTo>
                    <a:cubicBezTo>
                      <a:pt x="10246" y="16626"/>
                      <a:pt x="10264" y="16626"/>
                      <a:pt x="10289" y="16638"/>
                    </a:cubicBezTo>
                    <a:cubicBezTo>
                      <a:pt x="10326" y="16663"/>
                      <a:pt x="10289" y="16663"/>
                      <a:pt x="10289" y="16725"/>
                    </a:cubicBezTo>
                    <a:cubicBezTo>
                      <a:pt x="10289" y="16786"/>
                      <a:pt x="10202" y="16774"/>
                      <a:pt x="10313" y="16823"/>
                    </a:cubicBezTo>
                    <a:cubicBezTo>
                      <a:pt x="10424" y="16860"/>
                      <a:pt x="10461" y="16873"/>
                      <a:pt x="10461" y="16897"/>
                    </a:cubicBezTo>
                    <a:cubicBezTo>
                      <a:pt x="10461" y="16922"/>
                      <a:pt x="10461" y="16971"/>
                      <a:pt x="10437" y="16983"/>
                    </a:cubicBezTo>
                    <a:cubicBezTo>
                      <a:pt x="10425" y="17006"/>
                      <a:pt x="10373" y="17059"/>
                      <a:pt x="10383" y="17059"/>
                    </a:cubicBezTo>
                    <a:cubicBezTo>
                      <a:pt x="10384" y="17059"/>
                      <a:pt x="10385" y="17058"/>
                      <a:pt x="10387" y="17057"/>
                    </a:cubicBezTo>
                    <a:cubicBezTo>
                      <a:pt x="10410" y="17057"/>
                      <a:pt x="10463" y="17006"/>
                      <a:pt x="10491" y="17006"/>
                    </a:cubicBezTo>
                    <a:cubicBezTo>
                      <a:pt x="10493" y="17006"/>
                      <a:pt x="10496" y="17007"/>
                      <a:pt x="10498" y="17008"/>
                    </a:cubicBezTo>
                    <a:cubicBezTo>
                      <a:pt x="10510" y="17020"/>
                      <a:pt x="10560" y="17070"/>
                      <a:pt x="10523" y="17070"/>
                    </a:cubicBezTo>
                    <a:cubicBezTo>
                      <a:pt x="10474" y="17070"/>
                      <a:pt x="10412" y="17094"/>
                      <a:pt x="10461" y="17094"/>
                    </a:cubicBezTo>
                    <a:cubicBezTo>
                      <a:pt x="10498" y="17094"/>
                      <a:pt x="10535" y="17094"/>
                      <a:pt x="10560" y="17082"/>
                    </a:cubicBezTo>
                    <a:lnTo>
                      <a:pt x="10560" y="17082"/>
                    </a:lnTo>
                    <a:cubicBezTo>
                      <a:pt x="10572" y="17119"/>
                      <a:pt x="10572" y="17168"/>
                      <a:pt x="10547" y="17205"/>
                    </a:cubicBezTo>
                    <a:cubicBezTo>
                      <a:pt x="10513" y="17262"/>
                      <a:pt x="10479" y="17330"/>
                      <a:pt x="10513" y="17330"/>
                    </a:cubicBezTo>
                    <a:cubicBezTo>
                      <a:pt x="10516" y="17330"/>
                      <a:pt x="10519" y="17329"/>
                      <a:pt x="10523" y="17328"/>
                    </a:cubicBezTo>
                    <a:cubicBezTo>
                      <a:pt x="10544" y="17328"/>
                      <a:pt x="10561" y="17335"/>
                      <a:pt x="10575" y="17335"/>
                    </a:cubicBezTo>
                    <a:cubicBezTo>
                      <a:pt x="10593" y="17335"/>
                      <a:pt x="10607" y="17323"/>
                      <a:pt x="10621" y="17267"/>
                    </a:cubicBezTo>
                    <a:cubicBezTo>
                      <a:pt x="10634" y="17168"/>
                      <a:pt x="10621" y="17094"/>
                      <a:pt x="10683" y="17094"/>
                    </a:cubicBezTo>
                    <a:cubicBezTo>
                      <a:pt x="10686" y="17094"/>
                      <a:pt x="10690" y="17093"/>
                      <a:pt x="10693" y="17093"/>
                    </a:cubicBezTo>
                    <a:cubicBezTo>
                      <a:pt x="10757" y="17093"/>
                      <a:pt x="10870" y="17195"/>
                      <a:pt x="10917" y="17242"/>
                    </a:cubicBezTo>
                    <a:cubicBezTo>
                      <a:pt x="10939" y="17260"/>
                      <a:pt x="10976" y="17268"/>
                      <a:pt x="11016" y="17268"/>
                    </a:cubicBezTo>
                    <a:cubicBezTo>
                      <a:pt x="11088" y="17268"/>
                      <a:pt x="11168" y="17241"/>
                      <a:pt x="11176" y="17193"/>
                    </a:cubicBezTo>
                    <a:cubicBezTo>
                      <a:pt x="11185" y="17145"/>
                      <a:pt x="11173" y="17075"/>
                      <a:pt x="11236" y="17075"/>
                    </a:cubicBezTo>
                    <a:cubicBezTo>
                      <a:pt x="11254" y="17075"/>
                      <a:pt x="11278" y="17081"/>
                      <a:pt x="11311" y="17094"/>
                    </a:cubicBezTo>
                    <a:cubicBezTo>
                      <a:pt x="11450" y="17152"/>
                      <a:pt x="11600" y="17318"/>
                      <a:pt x="11689" y="17318"/>
                    </a:cubicBezTo>
                    <a:cubicBezTo>
                      <a:pt x="11695" y="17318"/>
                      <a:pt x="11700" y="17318"/>
                      <a:pt x="11706" y="17316"/>
                    </a:cubicBezTo>
                    <a:cubicBezTo>
                      <a:pt x="11841" y="17279"/>
                      <a:pt x="11964" y="17218"/>
                      <a:pt x="12075" y="17144"/>
                    </a:cubicBezTo>
                    <a:cubicBezTo>
                      <a:pt x="12111" y="17099"/>
                      <a:pt x="12134" y="17067"/>
                      <a:pt x="12176" y="17067"/>
                    </a:cubicBezTo>
                    <a:cubicBezTo>
                      <a:pt x="12193" y="17067"/>
                      <a:pt x="12212" y="17072"/>
                      <a:pt x="12235" y="17082"/>
                    </a:cubicBezTo>
                    <a:cubicBezTo>
                      <a:pt x="12288" y="17108"/>
                      <a:pt x="12322" y="17134"/>
                      <a:pt x="12350" y="17134"/>
                    </a:cubicBezTo>
                    <a:cubicBezTo>
                      <a:pt x="12362" y="17134"/>
                      <a:pt x="12373" y="17130"/>
                      <a:pt x="12383" y="17119"/>
                    </a:cubicBezTo>
                    <a:cubicBezTo>
                      <a:pt x="12416" y="17086"/>
                      <a:pt x="12449" y="17064"/>
                      <a:pt x="12471" y="17064"/>
                    </a:cubicBezTo>
                    <a:cubicBezTo>
                      <a:pt x="12482" y="17064"/>
                      <a:pt x="12490" y="17070"/>
                      <a:pt x="12494" y="17082"/>
                    </a:cubicBezTo>
                    <a:cubicBezTo>
                      <a:pt x="12507" y="17107"/>
                      <a:pt x="12470" y="17156"/>
                      <a:pt x="12457" y="17193"/>
                    </a:cubicBezTo>
                    <a:cubicBezTo>
                      <a:pt x="12445" y="17230"/>
                      <a:pt x="12507" y="17279"/>
                      <a:pt x="12507" y="17304"/>
                    </a:cubicBezTo>
                    <a:cubicBezTo>
                      <a:pt x="12507" y="17328"/>
                      <a:pt x="12482" y="17328"/>
                      <a:pt x="12457" y="17328"/>
                    </a:cubicBezTo>
                    <a:cubicBezTo>
                      <a:pt x="12445" y="17341"/>
                      <a:pt x="12433" y="17365"/>
                      <a:pt x="12433" y="17378"/>
                    </a:cubicBezTo>
                    <a:cubicBezTo>
                      <a:pt x="12408" y="17427"/>
                      <a:pt x="12445" y="17452"/>
                      <a:pt x="12445" y="17538"/>
                    </a:cubicBezTo>
                    <a:cubicBezTo>
                      <a:pt x="12457" y="17612"/>
                      <a:pt x="12457" y="17673"/>
                      <a:pt x="12445" y="17747"/>
                    </a:cubicBezTo>
                    <a:cubicBezTo>
                      <a:pt x="12445" y="17760"/>
                      <a:pt x="12445" y="17784"/>
                      <a:pt x="12433" y="17797"/>
                    </a:cubicBezTo>
                    <a:cubicBezTo>
                      <a:pt x="12383" y="17871"/>
                      <a:pt x="12334" y="18105"/>
                      <a:pt x="12297" y="18154"/>
                    </a:cubicBezTo>
                    <a:cubicBezTo>
                      <a:pt x="12297" y="18179"/>
                      <a:pt x="12272" y="18203"/>
                      <a:pt x="12260" y="18216"/>
                    </a:cubicBezTo>
                    <a:cubicBezTo>
                      <a:pt x="12248" y="18240"/>
                      <a:pt x="12235" y="18277"/>
                      <a:pt x="12223" y="18339"/>
                    </a:cubicBezTo>
                    <a:cubicBezTo>
                      <a:pt x="12186" y="18462"/>
                      <a:pt x="12137" y="18598"/>
                      <a:pt x="12112" y="18659"/>
                    </a:cubicBezTo>
                    <a:cubicBezTo>
                      <a:pt x="12100" y="18696"/>
                      <a:pt x="12075" y="18733"/>
                      <a:pt x="12038" y="18770"/>
                    </a:cubicBezTo>
                    <a:cubicBezTo>
                      <a:pt x="12014" y="18795"/>
                      <a:pt x="11989" y="18807"/>
                      <a:pt x="11964" y="18819"/>
                    </a:cubicBezTo>
                    <a:cubicBezTo>
                      <a:pt x="11903" y="18832"/>
                      <a:pt x="11841" y="18844"/>
                      <a:pt x="11780" y="18844"/>
                    </a:cubicBezTo>
                    <a:cubicBezTo>
                      <a:pt x="11751" y="18851"/>
                      <a:pt x="11719" y="18858"/>
                      <a:pt x="11691" y="18858"/>
                    </a:cubicBezTo>
                    <a:cubicBezTo>
                      <a:pt x="11671" y="18858"/>
                      <a:pt x="11654" y="18854"/>
                      <a:pt x="11644" y="18844"/>
                    </a:cubicBezTo>
                    <a:cubicBezTo>
                      <a:pt x="11569" y="18779"/>
                      <a:pt x="11475" y="18743"/>
                      <a:pt x="11378" y="18743"/>
                    </a:cubicBezTo>
                    <a:cubicBezTo>
                      <a:pt x="11364" y="18743"/>
                      <a:pt x="11350" y="18744"/>
                      <a:pt x="11336" y="18745"/>
                    </a:cubicBezTo>
                    <a:cubicBezTo>
                      <a:pt x="11320" y="18743"/>
                      <a:pt x="11303" y="18742"/>
                      <a:pt x="11286" y="18742"/>
                    </a:cubicBezTo>
                    <a:cubicBezTo>
                      <a:pt x="11202" y="18742"/>
                      <a:pt x="11114" y="18768"/>
                      <a:pt x="11053" y="18819"/>
                    </a:cubicBezTo>
                    <a:cubicBezTo>
                      <a:pt x="10963" y="18882"/>
                      <a:pt x="10906" y="18925"/>
                      <a:pt x="10839" y="18925"/>
                    </a:cubicBezTo>
                    <a:cubicBezTo>
                      <a:pt x="10814" y="18925"/>
                      <a:pt x="10787" y="18919"/>
                      <a:pt x="10757" y="18906"/>
                    </a:cubicBezTo>
                    <a:cubicBezTo>
                      <a:pt x="10646" y="18869"/>
                      <a:pt x="10190" y="18758"/>
                      <a:pt x="10055" y="18733"/>
                    </a:cubicBezTo>
                    <a:cubicBezTo>
                      <a:pt x="10005" y="18733"/>
                      <a:pt x="9956" y="18708"/>
                      <a:pt x="9919" y="18671"/>
                    </a:cubicBezTo>
                    <a:cubicBezTo>
                      <a:pt x="9907" y="18659"/>
                      <a:pt x="9882" y="18635"/>
                      <a:pt x="9857" y="18635"/>
                    </a:cubicBezTo>
                    <a:cubicBezTo>
                      <a:pt x="9771" y="18585"/>
                      <a:pt x="9586" y="18573"/>
                      <a:pt x="9512" y="18524"/>
                    </a:cubicBezTo>
                    <a:cubicBezTo>
                      <a:pt x="9435" y="18468"/>
                      <a:pt x="9417" y="18333"/>
                      <a:pt x="9218" y="18333"/>
                    </a:cubicBezTo>
                    <a:cubicBezTo>
                      <a:pt x="9195" y="18333"/>
                      <a:pt x="9170" y="18335"/>
                      <a:pt x="9143" y="18339"/>
                    </a:cubicBezTo>
                    <a:cubicBezTo>
                      <a:pt x="8946" y="18339"/>
                      <a:pt x="8773" y="18462"/>
                      <a:pt x="8699" y="18647"/>
                    </a:cubicBezTo>
                    <a:cubicBezTo>
                      <a:pt x="8687" y="18733"/>
                      <a:pt x="8785" y="18819"/>
                      <a:pt x="8749" y="18893"/>
                    </a:cubicBezTo>
                    <a:cubicBezTo>
                      <a:pt x="8715" y="18949"/>
                      <a:pt x="8661" y="19108"/>
                      <a:pt x="8568" y="19108"/>
                    </a:cubicBezTo>
                    <a:cubicBezTo>
                      <a:pt x="8559" y="19108"/>
                      <a:pt x="8549" y="19106"/>
                      <a:pt x="8539" y="19103"/>
                    </a:cubicBezTo>
                    <a:cubicBezTo>
                      <a:pt x="8428" y="19078"/>
                      <a:pt x="8206" y="18930"/>
                      <a:pt x="8059" y="18881"/>
                    </a:cubicBezTo>
                    <a:cubicBezTo>
                      <a:pt x="7898" y="18832"/>
                      <a:pt x="7787" y="18881"/>
                      <a:pt x="7750" y="18758"/>
                    </a:cubicBezTo>
                    <a:cubicBezTo>
                      <a:pt x="7701" y="18635"/>
                      <a:pt x="7726" y="18573"/>
                      <a:pt x="7652" y="18524"/>
                    </a:cubicBezTo>
                    <a:cubicBezTo>
                      <a:pt x="7566" y="18474"/>
                      <a:pt x="7479" y="18437"/>
                      <a:pt x="7393" y="18413"/>
                    </a:cubicBezTo>
                    <a:cubicBezTo>
                      <a:pt x="7319" y="18376"/>
                      <a:pt x="7245" y="18351"/>
                      <a:pt x="7171" y="18339"/>
                    </a:cubicBezTo>
                    <a:cubicBezTo>
                      <a:pt x="7157" y="18341"/>
                      <a:pt x="7142" y="18342"/>
                      <a:pt x="7127" y="18342"/>
                    </a:cubicBezTo>
                    <a:cubicBezTo>
                      <a:pt x="7056" y="18342"/>
                      <a:pt x="6986" y="18318"/>
                      <a:pt x="6925" y="18277"/>
                    </a:cubicBezTo>
                    <a:cubicBezTo>
                      <a:pt x="6900" y="18265"/>
                      <a:pt x="6876" y="18240"/>
                      <a:pt x="6851" y="18240"/>
                    </a:cubicBezTo>
                    <a:cubicBezTo>
                      <a:pt x="6802" y="18228"/>
                      <a:pt x="6752" y="18240"/>
                      <a:pt x="6740" y="18191"/>
                    </a:cubicBezTo>
                    <a:cubicBezTo>
                      <a:pt x="6710" y="18131"/>
                      <a:pt x="6721" y="18070"/>
                      <a:pt x="6699" y="18070"/>
                    </a:cubicBezTo>
                    <a:cubicBezTo>
                      <a:pt x="6694" y="18070"/>
                      <a:pt x="6688" y="18073"/>
                      <a:pt x="6679" y="18080"/>
                    </a:cubicBezTo>
                    <a:cubicBezTo>
                      <a:pt x="6658" y="18088"/>
                      <a:pt x="6636" y="18092"/>
                      <a:pt x="6615" y="18092"/>
                    </a:cubicBezTo>
                    <a:cubicBezTo>
                      <a:pt x="6572" y="18092"/>
                      <a:pt x="6531" y="18076"/>
                      <a:pt x="6506" y="18043"/>
                    </a:cubicBezTo>
                    <a:cubicBezTo>
                      <a:pt x="6457" y="17981"/>
                      <a:pt x="6457" y="17957"/>
                      <a:pt x="6518" y="17908"/>
                    </a:cubicBezTo>
                    <a:cubicBezTo>
                      <a:pt x="6642" y="17871"/>
                      <a:pt x="6715" y="17760"/>
                      <a:pt x="6728" y="17624"/>
                    </a:cubicBezTo>
                    <a:cubicBezTo>
                      <a:pt x="6728" y="17464"/>
                      <a:pt x="6543" y="17365"/>
                      <a:pt x="6580" y="17291"/>
                    </a:cubicBezTo>
                    <a:cubicBezTo>
                      <a:pt x="6617" y="17230"/>
                      <a:pt x="6728" y="17230"/>
                      <a:pt x="6728" y="17144"/>
                    </a:cubicBezTo>
                    <a:cubicBezTo>
                      <a:pt x="6728" y="17077"/>
                      <a:pt x="6750" y="17017"/>
                      <a:pt x="6731" y="17017"/>
                    </a:cubicBezTo>
                    <a:cubicBezTo>
                      <a:pt x="6726" y="17017"/>
                      <a:pt x="6717" y="17022"/>
                      <a:pt x="6703" y="17033"/>
                    </a:cubicBezTo>
                    <a:cubicBezTo>
                      <a:pt x="6655" y="17071"/>
                      <a:pt x="6608" y="17139"/>
                      <a:pt x="6589" y="17139"/>
                    </a:cubicBezTo>
                    <a:cubicBezTo>
                      <a:pt x="6583" y="17139"/>
                      <a:pt x="6580" y="17133"/>
                      <a:pt x="6580" y="17119"/>
                    </a:cubicBezTo>
                    <a:cubicBezTo>
                      <a:pt x="6568" y="17033"/>
                      <a:pt x="6506" y="16971"/>
                      <a:pt x="6432" y="16946"/>
                    </a:cubicBezTo>
                    <a:cubicBezTo>
                      <a:pt x="6346" y="16946"/>
                      <a:pt x="6198" y="17057"/>
                      <a:pt x="6136" y="17082"/>
                    </a:cubicBezTo>
                    <a:cubicBezTo>
                      <a:pt x="6128" y="17084"/>
                      <a:pt x="6120" y="17085"/>
                      <a:pt x="6113" y="17085"/>
                    </a:cubicBezTo>
                    <a:cubicBezTo>
                      <a:pt x="6071" y="17085"/>
                      <a:pt x="6061" y="17057"/>
                      <a:pt x="6050" y="17057"/>
                    </a:cubicBezTo>
                    <a:cubicBezTo>
                      <a:pt x="6030" y="17057"/>
                      <a:pt x="6019" y="17073"/>
                      <a:pt x="5996" y="17073"/>
                    </a:cubicBezTo>
                    <a:cubicBezTo>
                      <a:pt x="5990" y="17073"/>
                      <a:pt x="5984" y="17072"/>
                      <a:pt x="5976" y="17070"/>
                    </a:cubicBezTo>
                    <a:cubicBezTo>
                      <a:pt x="5942" y="17058"/>
                      <a:pt x="5918" y="16994"/>
                      <a:pt x="5886" y="16994"/>
                    </a:cubicBezTo>
                    <a:cubicBezTo>
                      <a:pt x="5883" y="16994"/>
                      <a:pt x="5880" y="16995"/>
                      <a:pt x="5878" y="16996"/>
                    </a:cubicBezTo>
                    <a:cubicBezTo>
                      <a:pt x="5846" y="16996"/>
                      <a:pt x="5850" y="17050"/>
                      <a:pt x="5798" y="17050"/>
                    </a:cubicBezTo>
                    <a:cubicBezTo>
                      <a:pt x="5789" y="17050"/>
                      <a:pt x="5779" y="17049"/>
                      <a:pt x="5767" y="17045"/>
                    </a:cubicBezTo>
                    <a:cubicBezTo>
                      <a:pt x="5701" y="17034"/>
                      <a:pt x="5684" y="16994"/>
                      <a:pt x="5655" y="16994"/>
                    </a:cubicBezTo>
                    <a:cubicBezTo>
                      <a:pt x="5651" y="16994"/>
                      <a:pt x="5648" y="16994"/>
                      <a:pt x="5644" y="16996"/>
                    </a:cubicBezTo>
                    <a:cubicBezTo>
                      <a:pt x="5607" y="17020"/>
                      <a:pt x="5545" y="17094"/>
                      <a:pt x="5508" y="17094"/>
                    </a:cubicBezTo>
                    <a:cubicBezTo>
                      <a:pt x="5464" y="17094"/>
                      <a:pt x="5420" y="17133"/>
                      <a:pt x="5377" y="17133"/>
                    </a:cubicBezTo>
                    <a:cubicBezTo>
                      <a:pt x="5371" y="17133"/>
                      <a:pt x="5366" y="17133"/>
                      <a:pt x="5360" y="17131"/>
                    </a:cubicBezTo>
                    <a:cubicBezTo>
                      <a:pt x="5323" y="17131"/>
                      <a:pt x="5311" y="17082"/>
                      <a:pt x="5262" y="17070"/>
                    </a:cubicBezTo>
                    <a:cubicBezTo>
                      <a:pt x="5212" y="17064"/>
                      <a:pt x="5160" y="17060"/>
                      <a:pt x="5108" y="17060"/>
                    </a:cubicBezTo>
                    <a:cubicBezTo>
                      <a:pt x="5055" y="17060"/>
                      <a:pt x="5003" y="17064"/>
                      <a:pt x="4954" y="17070"/>
                    </a:cubicBezTo>
                    <a:cubicBezTo>
                      <a:pt x="4892" y="17094"/>
                      <a:pt x="4448" y="17181"/>
                      <a:pt x="4362" y="17218"/>
                    </a:cubicBezTo>
                    <a:cubicBezTo>
                      <a:pt x="4276" y="17242"/>
                      <a:pt x="4202" y="17291"/>
                      <a:pt x="4128" y="17341"/>
                    </a:cubicBezTo>
                    <a:cubicBezTo>
                      <a:pt x="4116" y="17378"/>
                      <a:pt x="4079" y="17402"/>
                      <a:pt x="4029" y="17402"/>
                    </a:cubicBezTo>
                    <a:cubicBezTo>
                      <a:pt x="3956" y="17415"/>
                      <a:pt x="3894" y="17452"/>
                      <a:pt x="3832" y="17489"/>
                    </a:cubicBezTo>
                    <a:cubicBezTo>
                      <a:pt x="3808" y="17513"/>
                      <a:pt x="3734" y="17661"/>
                      <a:pt x="3635" y="17661"/>
                    </a:cubicBezTo>
                    <a:lnTo>
                      <a:pt x="3623" y="17661"/>
                    </a:lnTo>
                    <a:cubicBezTo>
                      <a:pt x="3524" y="17649"/>
                      <a:pt x="3413" y="17587"/>
                      <a:pt x="3389" y="17587"/>
                    </a:cubicBezTo>
                    <a:cubicBezTo>
                      <a:pt x="3368" y="17587"/>
                      <a:pt x="3337" y="17614"/>
                      <a:pt x="3306" y="17614"/>
                    </a:cubicBezTo>
                    <a:cubicBezTo>
                      <a:pt x="3301" y="17614"/>
                      <a:pt x="3295" y="17614"/>
                      <a:pt x="3290" y="17612"/>
                    </a:cubicBezTo>
                    <a:cubicBezTo>
                      <a:pt x="3269" y="17601"/>
                      <a:pt x="3248" y="17572"/>
                      <a:pt x="3219" y="17572"/>
                    </a:cubicBezTo>
                    <a:cubicBezTo>
                      <a:pt x="3214" y="17572"/>
                      <a:pt x="3209" y="17573"/>
                      <a:pt x="3204" y="17575"/>
                    </a:cubicBezTo>
                    <a:cubicBezTo>
                      <a:pt x="3175" y="17584"/>
                      <a:pt x="3095" y="17623"/>
                      <a:pt x="3032" y="17623"/>
                    </a:cubicBezTo>
                    <a:cubicBezTo>
                      <a:pt x="3013" y="17623"/>
                      <a:pt x="2996" y="17620"/>
                      <a:pt x="2982" y="17612"/>
                    </a:cubicBezTo>
                    <a:cubicBezTo>
                      <a:pt x="2921" y="17563"/>
                      <a:pt x="2847" y="17452"/>
                      <a:pt x="2810" y="17427"/>
                    </a:cubicBezTo>
                    <a:cubicBezTo>
                      <a:pt x="2797" y="17419"/>
                      <a:pt x="2785" y="17416"/>
                      <a:pt x="2773" y="17416"/>
                    </a:cubicBezTo>
                    <a:cubicBezTo>
                      <a:pt x="2748" y="17416"/>
                      <a:pt x="2723" y="17427"/>
                      <a:pt x="2699" y="17427"/>
                    </a:cubicBezTo>
                    <a:cubicBezTo>
                      <a:pt x="2674" y="17427"/>
                      <a:pt x="2637" y="17735"/>
                      <a:pt x="2514" y="17895"/>
                    </a:cubicBezTo>
                    <a:cubicBezTo>
                      <a:pt x="2391" y="18043"/>
                      <a:pt x="2292" y="18142"/>
                      <a:pt x="2181" y="18166"/>
                    </a:cubicBezTo>
                    <a:cubicBezTo>
                      <a:pt x="2058" y="18228"/>
                      <a:pt x="1959" y="18314"/>
                      <a:pt x="1898" y="18437"/>
                    </a:cubicBezTo>
                    <a:cubicBezTo>
                      <a:pt x="1849" y="18524"/>
                      <a:pt x="1861" y="18659"/>
                      <a:pt x="1824" y="18684"/>
                    </a:cubicBezTo>
                    <a:cubicBezTo>
                      <a:pt x="1787" y="18782"/>
                      <a:pt x="1762" y="18893"/>
                      <a:pt x="1762" y="19004"/>
                    </a:cubicBezTo>
                    <a:cubicBezTo>
                      <a:pt x="1762" y="19053"/>
                      <a:pt x="1812" y="19090"/>
                      <a:pt x="1775" y="19152"/>
                    </a:cubicBezTo>
                    <a:cubicBezTo>
                      <a:pt x="1750" y="19226"/>
                      <a:pt x="1676" y="19497"/>
                      <a:pt x="1590" y="19534"/>
                    </a:cubicBezTo>
                    <a:cubicBezTo>
                      <a:pt x="1516" y="19571"/>
                      <a:pt x="1442" y="19620"/>
                      <a:pt x="1380" y="19682"/>
                    </a:cubicBezTo>
                    <a:cubicBezTo>
                      <a:pt x="1306" y="19743"/>
                      <a:pt x="1220" y="19793"/>
                      <a:pt x="1122" y="19830"/>
                    </a:cubicBezTo>
                    <a:cubicBezTo>
                      <a:pt x="1085" y="19830"/>
                      <a:pt x="1048" y="19879"/>
                      <a:pt x="1011" y="19928"/>
                    </a:cubicBezTo>
                    <a:cubicBezTo>
                      <a:pt x="949" y="20027"/>
                      <a:pt x="887" y="20175"/>
                      <a:pt x="863" y="20212"/>
                    </a:cubicBezTo>
                    <a:cubicBezTo>
                      <a:pt x="838" y="20236"/>
                      <a:pt x="666" y="20310"/>
                      <a:pt x="592" y="20483"/>
                    </a:cubicBezTo>
                    <a:cubicBezTo>
                      <a:pt x="530" y="20668"/>
                      <a:pt x="542" y="20852"/>
                      <a:pt x="506" y="20889"/>
                    </a:cubicBezTo>
                    <a:cubicBezTo>
                      <a:pt x="432" y="20963"/>
                      <a:pt x="382" y="21037"/>
                      <a:pt x="333" y="21123"/>
                    </a:cubicBezTo>
                    <a:cubicBezTo>
                      <a:pt x="247" y="21284"/>
                      <a:pt x="185" y="21493"/>
                      <a:pt x="136" y="21530"/>
                    </a:cubicBezTo>
                    <a:cubicBezTo>
                      <a:pt x="87" y="21629"/>
                      <a:pt x="50" y="21715"/>
                      <a:pt x="37" y="21826"/>
                    </a:cubicBezTo>
                    <a:cubicBezTo>
                      <a:pt x="25" y="21924"/>
                      <a:pt x="74" y="21937"/>
                      <a:pt x="124" y="21998"/>
                    </a:cubicBezTo>
                    <a:cubicBezTo>
                      <a:pt x="161" y="22060"/>
                      <a:pt x="210" y="22084"/>
                      <a:pt x="210" y="22171"/>
                    </a:cubicBezTo>
                    <a:cubicBezTo>
                      <a:pt x="185" y="22257"/>
                      <a:pt x="173" y="22343"/>
                      <a:pt x="161" y="22429"/>
                    </a:cubicBezTo>
                    <a:cubicBezTo>
                      <a:pt x="161" y="22479"/>
                      <a:pt x="345" y="22664"/>
                      <a:pt x="296" y="22824"/>
                    </a:cubicBezTo>
                    <a:cubicBezTo>
                      <a:pt x="247" y="22947"/>
                      <a:pt x="210" y="23070"/>
                      <a:pt x="173" y="23193"/>
                    </a:cubicBezTo>
                    <a:cubicBezTo>
                      <a:pt x="173" y="23230"/>
                      <a:pt x="161" y="23267"/>
                      <a:pt x="161" y="23304"/>
                    </a:cubicBezTo>
                    <a:cubicBezTo>
                      <a:pt x="148" y="23366"/>
                      <a:pt x="136" y="23415"/>
                      <a:pt x="111" y="23464"/>
                    </a:cubicBezTo>
                    <a:cubicBezTo>
                      <a:pt x="87" y="23514"/>
                      <a:pt x="136" y="23551"/>
                      <a:pt x="136" y="23600"/>
                    </a:cubicBezTo>
                    <a:cubicBezTo>
                      <a:pt x="136" y="23649"/>
                      <a:pt x="111" y="23649"/>
                      <a:pt x="87" y="23711"/>
                    </a:cubicBezTo>
                    <a:cubicBezTo>
                      <a:pt x="62" y="23760"/>
                      <a:pt x="0" y="23736"/>
                      <a:pt x="62" y="23785"/>
                    </a:cubicBezTo>
                    <a:cubicBezTo>
                      <a:pt x="111" y="23822"/>
                      <a:pt x="173" y="23871"/>
                      <a:pt x="148" y="23908"/>
                    </a:cubicBezTo>
                    <a:cubicBezTo>
                      <a:pt x="124" y="23945"/>
                      <a:pt x="74" y="23920"/>
                      <a:pt x="111" y="23970"/>
                    </a:cubicBezTo>
                    <a:cubicBezTo>
                      <a:pt x="161" y="24007"/>
                      <a:pt x="99" y="24007"/>
                      <a:pt x="161" y="24031"/>
                    </a:cubicBezTo>
                    <a:cubicBezTo>
                      <a:pt x="173" y="24031"/>
                      <a:pt x="173" y="24044"/>
                      <a:pt x="173" y="24056"/>
                    </a:cubicBezTo>
                    <a:cubicBezTo>
                      <a:pt x="173" y="24068"/>
                      <a:pt x="124" y="24118"/>
                      <a:pt x="124" y="24154"/>
                    </a:cubicBezTo>
                    <a:lnTo>
                      <a:pt x="124" y="24179"/>
                    </a:lnTo>
                    <a:cubicBezTo>
                      <a:pt x="111" y="24241"/>
                      <a:pt x="111" y="24302"/>
                      <a:pt x="136" y="24352"/>
                    </a:cubicBezTo>
                    <a:cubicBezTo>
                      <a:pt x="136" y="24364"/>
                      <a:pt x="148" y="24376"/>
                      <a:pt x="161" y="24389"/>
                    </a:cubicBezTo>
                    <a:cubicBezTo>
                      <a:pt x="185" y="24450"/>
                      <a:pt x="210" y="24524"/>
                      <a:pt x="259" y="24524"/>
                    </a:cubicBezTo>
                    <a:lnTo>
                      <a:pt x="481" y="24524"/>
                    </a:lnTo>
                    <a:cubicBezTo>
                      <a:pt x="506" y="24524"/>
                      <a:pt x="432" y="24536"/>
                      <a:pt x="432" y="24586"/>
                    </a:cubicBezTo>
                    <a:cubicBezTo>
                      <a:pt x="444" y="24647"/>
                      <a:pt x="493" y="24697"/>
                      <a:pt x="555" y="24758"/>
                    </a:cubicBezTo>
                    <a:lnTo>
                      <a:pt x="592" y="24795"/>
                    </a:lnTo>
                    <a:cubicBezTo>
                      <a:pt x="666" y="24881"/>
                      <a:pt x="653" y="24955"/>
                      <a:pt x="764" y="25066"/>
                    </a:cubicBezTo>
                    <a:cubicBezTo>
                      <a:pt x="838" y="25140"/>
                      <a:pt x="900" y="25226"/>
                      <a:pt x="937" y="25325"/>
                    </a:cubicBezTo>
                    <a:cubicBezTo>
                      <a:pt x="961" y="25362"/>
                      <a:pt x="974" y="25411"/>
                      <a:pt x="986" y="25448"/>
                    </a:cubicBezTo>
                    <a:cubicBezTo>
                      <a:pt x="998" y="25559"/>
                      <a:pt x="1011" y="25547"/>
                      <a:pt x="1085" y="25633"/>
                    </a:cubicBezTo>
                    <a:cubicBezTo>
                      <a:pt x="1171" y="25732"/>
                      <a:pt x="1109" y="25744"/>
                      <a:pt x="1196" y="25818"/>
                    </a:cubicBezTo>
                    <a:cubicBezTo>
                      <a:pt x="1232" y="25855"/>
                      <a:pt x="1294" y="25879"/>
                      <a:pt x="1356" y="25916"/>
                    </a:cubicBezTo>
                    <a:cubicBezTo>
                      <a:pt x="1430" y="25953"/>
                      <a:pt x="1504" y="26003"/>
                      <a:pt x="1565" y="26064"/>
                    </a:cubicBezTo>
                    <a:cubicBezTo>
                      <a:pt x="1676" y="26151"/>
                      <a:pt x="1787" y="26298"/>
                      <a:pt x="1898" y="26397"/>
                    </a:cubicBezTo>
                    <a:cubicBezTo>
                      <a:pt x="1986" y="26474"/>
                      <a:pt x="2103" y="26600"/>
                      <a:pt x="2250" y="26600"/>
                    </a:cubicBezTo>
                    <a:cubicBezTo>
                      <a:pt x="2268" y="26600"/>
                      <a:pt x="2286" y="26598"/>
                      <a:pt x="2304" y="26594"/>
                    </a:cubicBezTo>
                    <a:cubicBezTo>
                      <a:pt x="2317" y="26582"/>
                      <a:pt x="2329" y="26582"/>
                      <a:pt x="2341" y="26582"/>
                    </a:cubicBezTo>
                    <a:cubicBezTo>
                      <a:pt x="2551" y="26471"/>
                      <a:pt x="2797" y="26397"/>
                      <a:pt x="3044" y="26385"/>
                    </a:cubicBezTo>
                    <a:cubicBezTo>
                      <a:pt x="3179" y="26397"/>
                      <a:pt x="3302" y="26409"/>
                      <a:pt x="3426" y="26446"/>
                    </a:cubicBezTo>
                    <a:cubicBezTo>
                      <a:pt x="3500" y="26459"/>
                      <a:pt x="3549" y="26483"/>
                      <a:pt x="3586" y="26483"/>
                    </a:cubicBezTo>
                    <a:cubicBezTo>
                      <a:pt x="3590" y="26485"/>
                      <a:pt x="3596" y="26486"/>
                      <a:pt x="3603" y="26486"/>
                    </a:cubicBezTo>
                    <a:cubicBezTo>
                      <a:pt x="3688" y="26486"/>
                      <a:pt x="3934" y="26353"/>
                      <a:pt x="4128" y="26261"/>
                    </a:cubicBezTo>
                    <a:cubicBezTo>
                      <a:pt x="4214" y="26224"/>
                      <a:pt x="4313" y="26188"/>
                      <a:pt x="4399" y="26151"/>
                    </a:cubicBezTo>
                    <a:lnTo>
                      <a:pt x="4535" y="26101"/>
                    </a:lnTo>
                    <a:cubicBezTo>
                      <a:pt x="4596" y="26089"/>
                      <a:pt x="4658" y="26064"/>
                      <a:pt x="4682" y="26064"/>
                    </a:cubicBezTo>
                    <a:cubicBezTo>
                      <a:pt x="4732" y="26052"/>
                      <a:pt x="4781" y="26040"/>
                      <a:pt x="4818" y="26040"/>
                    </a:cubicBezTo>
                    <a:lnTo>
                      <a:pt x="4880" y="26040"/>
                    </a:lnTo>
                    <a:cubicBezTo>
                      <a:pt x="4900" y="26037"/>
                      <a:pt x="4920" y="26035"/>
                      <a:pt x="4940" y="26035"/>
                    </a:cubicBezTo>
                    <a:cubicBezTo>
                      <a:pt x="5005" y="26035"/>
                      <a:pt x="5067" y="26051"/>
                      <a:pt x="5114" y="26089"/>
                    </a:cubicBezTo>
                    <a:cubicBezTo>
                      <a:pt x="5212" y="26151"/>
                      <a:pt x="5372" y="26261"/>
                      <a:pt x="5385" y="26311"/>
                    </a:cubicBezTo>
                    <a:cubicBezTo>
                      <a:pt x="5385" y="26360"/>
                      <a:pt x="5311" y="26360"/>
                      <a:pt x="5397" y="26483"/>
                    </a:cubicBezTo>
                    <a:cubicBezTo>
                      <a:pt x="5474" y="26570"/>
                      <a:pt x="5476" y="26634"/>
                      <a:pt x="5520" y="26634"/>
                    </a:cubicBezTo>
                    <a:cubicBezTo>
                      <a:pt x="5533" y="26634"/>
                      <a:pt x="5548" y="26629"/>
                      <a:pt x="5570" y="26619"/>
                    </a:cubicBezTo>
                    <a:cubicBezTo>
                      <a:pt x="5644" y="26582"/>
                      <a:pt x="5705" y="26557"/>
                      <a:pt x="5779" y="26533"/>
                    </a:cubicBezTo>
                    <a:lnTo>
                      <a:pt x="5779" y="26533"/>
                    </a:lnTo>
                    <a:cubicBezTo>
                      <a:pt x="5791" y="26545"/>
                      <a:pt x="5717" y="26582"/>
                      <a:pt x="5754" y="26582"/>
                    </a:cubicBezTo>
                    <a:cubicBezTo>
                      <a:pt x="5804" y="26582"/>
                      <a:pt x="5841" y="26545"/>
                      <a:pt x="5915" y="26545"/>
                    </a:cubicBezTo>
                    <a:cubicBezTo>
                      <a:pt x="5976" y="26533"/>
                      <a:pt x="6062" y="26508"/>
                      <a:pt x="6050" y="26496"/>
                    </a:cubicBezTo>
                    <a:cubicBezTo>
                      <a:pt x="6040" y="26475"/>
                      <a:pt x="6071" y="26455"/>
                      <a:pt x="6090" y="26455"/>
                    </a:cubicBezTo>
                    <a:cubicBezTo>
                      <a:pt x="6094" y="26455"/>
                      <a:pt x="6097" y="26456"/>
                      <a:pt x="6099" y="26459"/>
                    </a:cubicBezTo>
                    <a:cubicBezTo>
                      <a:pt x="6112" y="26471"/>
                      <a:pt x="6112" y="26496"/>
                      <a:pt x="6124" y="26508"/>
                    </a:cubicBezTo>
                    <a:cubicBezTo>
                      <a:pt x="6136" y="26533"/>
                      <a:pt x="6161" y="26569"/>
                      <a:pt x="6173" y="26582"/>
                    </a:cubicBezTo>
                    <a:cubicBezTo>
                      <a:pt x="6186" y="26582"/>
                      <a:pt x="6260" y="26680"/>
                      <a:pt x="6272" y="26693"/>
                    </a:cubicBezTo>
                    <a:cubicBezTo>
                      <a:pt x="6273" y="26694"/>
                      <a:pt x="6274" y="26694"/>
                      <a:pt x="6276" y="26694"/>
                    </a:cubicBezTo>
                    <a:cubicBezTo>
                      <a:pt x="6286" y="26694"/>
                      <a:pt x="6301" y="26668"/>
                      <a:pt x="6322" y="26668"/>
                    </a:cubicBezTo>
                    <a:cubicBezTo>
                      <a:pt x="6329" y="26668"/>
                      <a:pt x="6337" y="26672"/>
                      <a:pt x="6346" y="26680"/>
                    </a:cubicBezTo>
                    <a:cubicBezTo>
                      <a:pt x="6370" y="26730"/>
                      <a:pt x="6358" y="26754"/>
                      <a:pt x="6407" y="26828"/>
                    </a:cubicBezTo>
                    <a:cubicBezTo>
                      <a:pt x="6444" y="26927"/>
                      <a:pt x="6457" y="27038"/>
                      <a:pt x="6432" y="27149"/>
                    </a:cubicBezTo>
                    <a:cubicBezTo>
                      <a:pt x="6420" y="27173"/>
                      <a:pt x="6420" y="27198"/>
                      <a:pt x="6432" y="27235"/>
                    </a:cubicBezTo>
                    <a:cubicBezTo>
                      <a:pt x="6432" y="27259"/>
                      <a:pt x="6432" y="27296"/>
                      <a:pt x="6407" y="27309"/>
                    </a:cubicBezTo>
                    <a:cubicBezTo>
                      <a:pt x="6358" y="27370"/>
                      <a:pt x="6260" y="27469"/>
                      <a:pt x="6297" y="27481"/>
                    </a:cubicBezTo>
                    <a:cubicBezTo>
                      <a:pt x="6334" y="27494"/>
                      <a:pt x="6358" y="27531"/>
                      <a:pt x="6370" y="27568"/>
                    </a:cubicBezTo>
                    <a:cubicBezTo>
                      <a:pt x="6370" y="27604"/>
                      <a:pt x="6309" y="27629"/>
                      <a:pt x="6309" y="27666"/>
                    </a:cubicBezTo>
                    <a:cubicBezTo>
                      <a:pt x="6297" y="27691"/>
                      <a:pt x="6309" y="27715"/>
                      <a:pt x="6334" y="27728"/>
                    </a:cubicBezTo>
                    <a:cubicBezTo>
                      <a:pt x="6358" y="27740"/>
                      <a:pt x="6358" y="27777"/>
                      <a:pt x="6334" y="27789"/>
                    </a:cubicBezTo>
                    <a:cubicBezTo>
                      <a:pt x="6309" y="27802"/>
                      <a:pt x="6321" y="27888"/>
                      <a:pt x="6297" y="27925"/>
                    </a:cubicBezTo>
                    <a:cubicBezTo>
                      <a:pt x="6272" y="27962"/>
                      <a:pt x="6223" y="28023"/>
                      <a:pt x="6210" y="28060"/>
                    </a:cubicBezTo>
                    <a:cubicBezTo>
                      <a:pt x="6210" y="28147"/>
                      <a:pt x="6235" y="28221"/>
                      <a:pt x="6284" y="28294"/>
                    </a:cubicBezTo>
                    <a:cubicBezTo>
                      <a:pt x="6346" y="28381"/>
                      <a:pt x="6555" y="28689"/>
                      <a:pt x="6592" y="28750"/>
                    </a:cubicBezTo>
                    <a:cubicBezTo>
                      <a:pt x="6617" y="28775"/>
                      <a:pt x="6654" y="28849"/>
                      <a:pt x="6715" y="28911"/>
                    </a:cubicBezTo>
                    <a:cubicBezTo>
                      <a:pt x="6802" y="29009"/>
                      <a:pt x="6876" y="29120"/>
                      <a:pt x="6950" y="29219"/>
                    </a:cubicBezTo>
                    <a:cubicBezTo>
                      <a:pt x="6950" y="29231"/>
                      <a:pt x="6950" y="29243"/>
                      <a:pt x="6950" y="29243"/>
                    </a:cubicBezTo>
                    <a:cubicBezTo>
                      <a:pt x="6950" y="29305"/>
                      <a:pt x="6962" y="29379"/>
                      <a:pt x="6962" y="29440"/>
                    </a:cubicBezTo>
                    <a:cubicBezTo>
                      <a:pt x="6962" y="29490"/>
                      <a:pt x="6962" y="29527"/>
                      <a:pt x="6974" y="29564"/>
                    </a:cubicBezTo>
                    <a:cubicBezTo>
                      <a:pt x="6974" y="29576"/>
                      <a:pt x="6987" y="29588"/>
                      <a:pt x="6987" y="29588"/>
                    </a:cubicBezTo>
                    <a:cubicBezTo>
                      <a:pt x="7036" y="29724"/>
                      <a:pt x="7159" y="30007"/>
                      <a:pt x="7196" y="30106"/>
                    </a:cubicBezTo>
                    <a:cubicBezTo>
                      <a:pt x="7221" y="30192"/>
                      <a:pt x="7221" y="30241"/>
                      <a:pt x="7196" y="30291"/>
                    </a:cubicBezTo>
                    <a:cubicBezTo>
                      <a:pt x="7159" y="30340"/>
                      <a:pt x="7085" y="30303"/>
                      <a:pt x="7196" y="30525"/>
                    </a:cubicBezTo>
                    <a:cubicBezTo>
                      <a:pt x="7295" y="30685"/>
                      <a:pt x="7344" y="30882"/>
                      <a:pt x="7332" y="31079"/>
                    </a:cubicBezTo>
                    <a:cubicBezTo>
                      <a:pt x="7307" y="31202"/>
                      <a:pt x="7245" y="31313"/>
                      <a:pt x="7159" y="31412"/>
                    </a:cubicBezTo>
                    <a:cubicBezTo>
                      <a:pt x="7110" y="31473"/>
                      <a:pt x="7097" y="31535"/>
                      <a:pt x="7060" y="31584"/>
                    </a:cubicBezTo>
                    <a:cubicBezTo>
                      <a:pt x="7024" y="31634"/>
                      <a:pt x="6950" y="32151"/>
                      <a:pt x="6900" y="32250"/>
                    </a:cubicBezTo>
                    <a:cubicBezTo>
                      <a:pt x="6876" y="32398"/>
                      <a:pt x="6863" y="32545"/>
                      <a:pt x="6863" y="32693"/>
                    </a:cubicBezTo>
                    <a:lnTo>
                      <a:pt x="6863" y="32853"/>
                    </a:lnTo>
                    <a:cubicBezTo>
                      <a:pt x="6863" y="32927"/>
                      <a:pt x="7073" y="33223"/>
                      <a:pt x="7110" y="33346"/>
                    </a:cubicBezTo>
                    <a:cubicBezTo>
                      <a:pt x="7147" y="33457"/>
                      <a:pt x="7245" y="33741"/>
                      <a:pt x="7307" y="33864"/>
                    </a:cubicBezTo>
                    <a:cubicBezTo>
                      <a:pt x="7356" y="33987"/>
                      <a:pt x="7479" y="34209"/>
                      <a:pt x="7455" y="34258"/>
                    </a:cubicBezTo>
                    <a:cubicBezTo>
                      <a:pt x="7442" y="34443"/>
                      <a:pt x="7455" y="34628"/>
                      <a:pt x="7492" y="34800"/>
                    </a:cubicBezTo>
                    <a:cubicBezTo>
                      <a:pt x="7529" y="34923"/>
                      <a:pt x="7541" y="35219"/>
                      <a:pt x="7578" y="35392"/>
                    </a:cubicBezTo>
                    <a:cubicBezTo>
                      <a:pt x="7640" y="35601"/>
                      <a:pt x="7738" y="35798"/>
                      <a:pt x="7861" y="35983"/>
                    </a:cubicBezTo>
                    <a:cubicBezTo>
                      <a:pt x="7861" y="35995"/>
                      <a:pt x="7874" y="36008"/>
                      <a:pt x="7886" y="36020"/>
                    </a:cubicBezTo>
                    <a:cubicBezTo>
                      <a:pt x="7972" y="36217"/>
                      <a:pt x="8046" y="36427"/>
                      <a:pt x="8095" y="36624"/>
                    </a:cubicBezTo>
                    <a:cubicBezTo>
                      <a:pt x="8120" y="36722"/>
                      <a:pt x="8293" y="36919"/>
                      <a:pt x="8305" y="37055"/>
                    </a:cubicBezTo>
                    <a:cubicBezTo>
                      <a:pt x="8305" y="37191"/>
                      <a:pt x="8293" y="37264"/>
                      <a:pt x="8243" y="37289"/>
                    </a:cubicBezTo>
                    <a:cubicBezTo>
                      <a:pt x="8206" y="37326"/>
                      <a:pt x="8219" y="37400"/>
                      <a:pt x="8243" y="37449"/>
                    </a:cubicBezTo>
                    <a:cubicBezTo>
                      <a:pt x="8280" y="37523"/>
                      <a:pt x="8305" y="37597"/>
                      <a:pt x="8305" y="37683"/>
                    </a:cubicBezTo>
                    <a:cubicBezTo>
                      <a:pt x="8295" y="37725"/>
                      <a:pt x="8302" y="37775"/>
                      <a:pt x="8312" y="37775"/>
                    </a:cubicBezTo>
                    <a:cubicBezTo>
                      <a:pt x="8313" y="37775"/>
                      <a:pt x="8315" y="37774"/>
                      <a:pt x="8317" y="37770"/>
                    </a:cubicBezTo>
                    <a:cubicBezTo>
                      <a:pt x="8326" y="37742"/>
                      <a:pt x="8336" y="37681"/>
                      <a:pt x="8350" y="37681"/>
                    </a:cubicBezTo>
                    <a:cubicBezTo>
                      <a:pt x="8355" y="37681"/>
                      <a:pt x="8360" y="37689"/>
                      <a:pt x="8367" y="37708"/>
                    </a:cubicBezTo>
                    <a:cubicBezTo>
                      <a:pt x="8404" y="37782"/>
                      <a:pt x="8428" y="37770"/>
                      <a:pt x="8477" y="37819"/>
                    </a:cubicBezTo>
                    <a:cubicBezTo>
                      <a:pt x="8527" y="37856"/>
                      <a:pt x="8527" y="37893"/>
                      <a:pt x="8588" y="37905"/>
                    </a:cubicBezTo>
                    <a:cubicBezTo>
                      <a:pt x="8591" y="37906"/>
                      <a:pt x="8593" y="37906"/>
                      <a:pt x="8596" y="37906"/>
                    </a:cubicBezTo>
                    <a:cubicBezTo>
                      <a:pt x="8660" y="37906"/>
                      <a:pt x="8777" y="37770"/>
                      <a:pt x="8872" y="37770"/>
                    </a:cubicBezTo>
                    <a:cubicBezTo>
                      <a:pt x="8946" y="37770"/>
                      <a:pt x="8987" y="37792"/>
                      <a:pt x="9024" y="37792"/>
                    </a:cubicBezTo>
                    <a:cubicBezTo>
                      <a:pt x="9043" y="37792"/>
                      <a:pt x="9061" y="37786"/>
                      <a:pt x="9081" y="37770"/>
                    </a:cubicBezTo>
                    <a:cubicBezTo>
                      <a:pt x="9147" y="37726"/>
                      <a:pt x="9105" y="37681"/>
                      <a:pt x="9201" y="37681"/>
                    </a:cubicBezTo>
                    <a:cubicBezTo>
                      <a:pt x="9212" y="37681"/>
                      <a:pt x="9226" y="37682"/>
                      <a:pt x="9241" y="37683"/>
                    </a:cubicBezTo>
                    <a:cubicBezTo>
                      <a:pt x="9321" y="37690"/>
                      <a:pt x="9405" y="37693"/>
                      <a:pt x="9488" y="37693"/>
                    </a:cubicBezTo>
                    <a:cubicBezTo>
                      <a:pt x="9571" y="37693"/>
                      <a:pt x="9654" y="37690"/>
                      <a:pt x="9734" y="37683"/>
                    </a:cubicBezTo>
                    <a:cubicBezTo>
                      <a:pt x="9784" y="37683"/>
                      <a:pt x="9771" y="37609"/>
                      <a:pt x="9796" y="37597"/>
                    </a:cubicBezTo>
                    <a:cubicBezTo>
                      <a:pt x="9812" y="37597"/>
                      <a:pt x="9823" y="37570"/>
                      <a:pt x="9836" y="37570"/>
                    </a:cubicBezTo>
                    <a:cubicBezTo>
                      <a:pt x="9842" y="37570"/>
                      <a:pt x="9849" y="37577"/>
                      <a:pt x="9857" y="37597"/>
                    </a:cubicBezTo>
                    <a:cubicBezTo>
                      <a:pt x="9886" y="37653"/>
                      <a:pt x="9914" y="37717"/>
                      <a:pt x="9936" y="37717"/>
                    </a:cubicBezTo>
                    <a:cubicBezTo>
                      <a:pt x="9944" y="37717"/>
                      <a:pt x="9950" y="37710"/>
                      <a:pt x="9956" y="37696"/>
                    </a:cubicBezTo>
                    <a:cubicBezTo>
                      <a:pt x="9981" y="37646"/>
                      <a:pt x="9919" y="37572"/>
                      <a:pt x="10005" y="37572"/>
                    </a:cubicBezTo>
                    <a:cubicBezTo>
                      <a:pt x="10053" y="37572"/>
                      <a:pt x="10086" y="37590"/>
                      <a:pt x="10126" y="37590"/>
                    </a:cubicBezTo>
                    <a:cubicBezTo>
                      <a:pt x="10171" y="37590"/>
                      <a:pt x="10224" y="37570"/>
                      <a:pt x="10313" y="37486"/>
                    </a:cubicBezTo>
                    <a:cubicBezTo>
                      <a:pt x="10535" y="37301"/>
                      <a:pt x="10720" y="37092"/>
                      <a:pt x="10905" y="36870"/>
                    </a:cubicBezTo>
                    <a:cubicBezTo>
                      <a:pt x="10966" y="36759"/>
                      <a:pt x="10979" y="36784"/>
                      <a:pt x="11040" y="36673"/>
                    </a:cubicBezTo>
                    <a:cubicBezTo>
                      <a:pt x="11114" y="36501"/>
                      <a:pt x="11200" y="36340"/>
                      <a:pt x="11299" y="36180"/>
                    </a:cubicBezTo>
                    <a:cubicBezTo>
                      <a:pt x="11385" y="36106"/>
                      <a:pt x="11459" y="36032"/>
                      <a:pt x="11533" y="35946"/>
                    </a:cubicBezTo>
                    <a:cubicBezTo>
                      <a:pt x="11582" y="35811"/>
                      <a:pt x="11619" y="35663"/>
                      <a:pt x="11644" y="35502"/>
                    </a:cubicBezTo>
                    <a:cubicBezTo>
                      <a:pt x="11656" y="35466"/>
                      <a:pt x="11656" y="35416"/>
                      <a:pt x="11656" y="35367"/>
                    </a:cubicBezTo>
                    <a:cubicBezTo>
                      <a:pt x="11656" y="35295"/>
                      <a:pt x="11652" y="35286"/>
                      <a:pt x="11642" y="35286"/>
                    </a:cubicBezTo>
                    <a:cubicBezTo>
                      <a:pt x="11638" y="35286"/>
                      <a:pt x="11633" y="35287"/>
                      <a:pt x="11628" y="35287"/>
                    </a:cubicBezTo>
                    <a:cubicBezTo>
                      <a:pt x="11622" y="35287"/>
                      <a:pt x="11615" y="35286"/>
                      <a:pt x="11607" y="35281"/>
                    </a:cubicBezTo>
                    <a:cubicBezTo>
                      <a:pt x="11558" y="35268"/>
                      <a:pt x="11570" y="35256"/>
                      <a:pt x="11619" y="35182"/>
                    </a:cubicBezTo>
                    <a:cubicBezTo>
                      <a:pt x="11669" y="35108"/>
                      <a:pt x="11656" y="35059"/>
                      <a:pt x="11755" y="34997"/>
                    </a:cubicBezTo>
                    <a:cubicBezTo>
                      <a:pt x="11878" y="34948"/>
                      <a:pt x="11989" y="34899"/>
                      <a:pt x="12100" y="34825"/>
                    </a:cubicBezTo>
                    <a:cubicBezTo>
                      <a:pt x="12186" y="34751"/>
                      <a:pt x="12235" y="34702"/>
                      <a:pt x="12235" y="34628"/>
                    </a:cubicBezTo>
                    <a:cubicBezTo>
                      <a:pt x="12235" y="34529"/>
                      <a:pt x="12235" y="34418"/>
                      <a:pt x="12248" y="34320"/>
                    </a:cubicBezTo>
                    <a:cubicBezTo>
                      <a:pt x="12248" y="34159"/>
                      <a:pt x="12223" y="34012"/>
                      <a:pt x="12174" y="33851"/>
                    </a:cubicBezTo>
                    <a:cubicBezTo>
                      <a:pt x="12137" y="33753"/>
                      <a:pt x="12100" y="33642"/>
                      <a:pt x="12088" y="33519"/>
                    </a:cubicBezTo>
                    <a:cubicBezTo>
                      <a:pt x="12077" y="33415"/>
                      <a:pt x="12014" y="33310"/>
                      <a:pt x="12039" y="33310"/>
                    </a:cubicBezTo>
                    <a:cubicBezTo>
                      <a:pt x="12044" y="33310"/>
                      <a:pt x="12052" y="33314"/>
                      <a:pt x="12063" y="33322"/>
                    </a:cubicBezTo>
                    <a:cubicBezTo>
                      <a:pt x="12094" y="33352"/>
                      <a:pt x="12109" y="33377"/>
                      <a:pt x="12129" y="33377"/>
                    </a:cubicBezTo>
                    <a:cubicBezTo>
                      <a:pt x="12149" y="33377"/>
                      <a:pt x="12174" y="33352"/>
                      <a:pt x="12223" y="33285"/>
                    </a:cubicBezTo>
                    <a:cubicBezTo>
                      <a:pt x="12322" y="33149"/>
                      <a:pt x="12396" y="33161"/>
                      <a:pt x="12457" y="33112"/>
                    </a:cubicBezTo>
                    <a:cubicBezTo>
                      <a:pt x="12519" y="33051"/>
                      <a:pt x="12593" y="32779"/>
                      <a:pt x="12654" y="32755"/>
                    </a:cubicBezTo>
                    <a:cubicBezTo>
                      <a:pt x="12665" y="32751"/>
                      <a:pt x="12673" y="32749"/>
                      <a:pt x="12680" y="32749"/>
                    </a:cubicBezTo>
                    <a:cubicBezTo>
                      <a:pt x="12695" y="32749"/>
                      <a:pt x="12706" y="32755"/>
                      <a:pt x="12724" y="32755"/>
                    </a:cubicBezTo>
                    <a:cubicBezTo>
                      <a:pt x="12750" y="32755"/>
                      <a:pt x="12790" y="32743"/>
                      <a:pt x="12876" y="32681"/>
                    </a:cubicBezTo>
                    <a:cubicBezTo>
                      <a:pt x="13049" y="32570"/>
                      <a:pt x="13160" y="32558"/>
                      <a:pt x="13258" y="32434"/>
                    </a:cubicBezTo>
                    <a:cubicBezTo>
                      <a:pt x="13381" y="32287"/>
                      <a:pt x="13480" y="32114"/>
                      <a:pt x="13542" y="31929"/>
                    </a:cubicBezTo>
                    <a:cubicBezTo>
                      <a:pt x="13505" y="31794"/>
                      <a:pt x="13468" y="31658"/>
                      <a:pt x="13455" y="31510"/>
                    </a:cubicBezTo>
                    <a:cubicBezTo>
                      <a:pt x="13443" y="31424"/>
                      <a:pt x="13455" y="31005"/>
                      <a:pt x="13443" y="30882"/>
                    </a:cubicBezTo>
                    <a:cubicBezTo>
                      <a:pt x="13431" y="30796"/>
                      <a:pt x="13455" y="30771"/>
                      <a:pt x="13431" y="30734"/>
                    </a:cubicBezTo>
                    <a:lnTo>
                      <a:pt x="13381" y="30697"/>
                    </a:lnTo>
                    <a:cubicBezTo>
                      <a:pt x="13320" y="30648"/>
                      <a:pt x="13270" y="30562"/>
                      <a:pt x="13270" y="30475"/>
                    </a:cubicBezTo>
                    <a:cubicBezTo>
                      <a:pt x="13246" y="30377"/>
                      <a:pt x="13197" y="30340"/>
                      <a:pt x="13197" y="30241"/>
                    </a:cubicBezTo>
                    <a:cubicBezTo>
                      <a:pt x="13197" y="30155"/>
                      <a:pt x="13197" y="30069"/>
                      <a:pt x="13184" y="29983"/>
                    </a:cubicBezTo>
                    <a:cubicBezTo>
                      <a:pt x="13160" y="29946"/>
                      <a:pt x="13172" y="29909"/>
                      <a:pt x="13184" y="29872"/>
                    </a:cubicBezTo>
                    <a:cubicBezTo>
                      <a:pt x="13221" y="29822"/>
                      <a:pt x="13258" y="29835"/>
                      <a:pt x="13209" y="29773"/>
                    </a:cubicBezTo>
                    <a:cubicBezTo>
                      <a:pt x="13160" y="29699"/>
                      <a:pt x="13036" y="29638"/>
                      <a:pt x="13049" y="29477"/>
                    </a:cubicBezTo>
                    <a:cubicBezTo>
                      <a:pt x="13073" y="29354"/>
                      <a:pt x="13110" y="29243"/>
                      <a:pt x="13172" y="29120"/>
                    </a:cubicBezTo>
                    <a:cubicBezTo>
                      <a:pt x="13184" y="29083"/>
                      <a:pt x="13209" y="29046"/>
                      <a:pt x="13234" y="28997"/>
                    </a:cubicBezTo>
                    <a:cubicBezTo>
                      <a:pt x="13344" y="28824"/>
                      <a:pt x="13344" y="28639"/>
                      <a:pt x="13406" y="28566"/>
                    </a:cubicBezTo>
                    <a:cubicBezTo>
                      <a:pt x="13468" y="28492"/>
                      <a:pt x="13492" y="28529"/>
                      <a:pt x="13529" y="28467"/>
                    </a:cubicBezTo>
                    <a:cubicBezTo>
                      <a:pt x="13566" y="28405"/>
                      <a:pt x="13529" y="28393"/>
                      <a:pt x="13628" y="28344"/>
                    </a:cubicBezTo>
                    <a:cubicBezTo>
                      <a:pt x="13739" y="28294"/>
                      <a:pt x="13862" y="28023"/>
                      <a:pt x="13948" y="27913"/>
                    </a:cubicBezTo>
                    <a:cubicBezTo>
                      <a:pt x="14121" y="27703"/>
                      <a:pt x="14293" y="27506"/>
                      <a:pt x="14503" y="27333"/>
                    </a:cubicBezTo>
                    <a:cubicBezTo>
                      <a:pt x="14786" y="27173"/>
                      <a:pt x="15020" y="26939"/>
                      <a:pt x="15193" y="26656"/>
                    </a:cubicBezTo>
                    <a:cubicBezTo>
                      <a:pt x="15340" y="26397"/>
                      <a:pt x="15488" y="26126"/>
                      <a:pt x="15612" y="25843"/>
                    </a:cubicBezTo>
                    <a:cubicBezTo>
                      <a:pt x="15661" y="25719"/>
                      <a:pt x="15870" y="25424"/>
                      <a:pt x="15920" y="25300"/>
                    </a:cubicBezTo>
                    <a:cubicBezTo>
                      <a:pt x="15969" y="25153"/>
                      <a:pt x="16006" y="25005"/>
                      <a:pt x="16030" y="24844"/>
                    </a:cubicBezTo>
                    <a:cubicBezTo>
                      <a:pt x="16043" y="24746"/>
                      <a:pt x="16030" y="24660"/>
                      <a:pt x="16018" y="24573"/>
                    </a:cubicBezTo>
                    <a:cubicBezTo>
                      <a:pt x="16030" y="24549"/>
                      <a:pt x="16055" y="24512"/>
                      <a:pt x="15993" y="24512"/>
                    </a:cubicBezTo>
                    <a:cubicBezTo>
                      <a:pt x="15975" y="24512"/>
                      <a:pt x="15960" y="24511"/>
                      <a:pt x="15946" y="24511"/>
                    </a:cubicBezTo>
                    <a:cubicBezTo>
                      <a:pt x="15906" y="24511"/>
                      <a:pt x="15883" y="24518"/>
                      <a:pt x="15846" y="24573"/>
                    </a:cubicBezTo>
                    <a:cubicBezTo>
                      <a:pt x="15809" y="24635"/>
                      <a:pt x="15735" y="24672"/>
                      <a:pt x="15538" y="24672"/>
                    </a:cubicBezTo>
                    <a:cubicBezTo>
                      <a:pt x="15358" y="24672"/>
                      <a:pt x="15281" y="24723"/>
                      <a:pt x="15222" y="24723"/>
                    </a:cubicBezTo>
                    <a:cubicBezTo>
                      <a:pt x="15216" y="24723"/>
                      <a:pt x="15211" y="24722"/>
                      <a:pt x="15205" y="24721"/>
                    </a:cubicBezTo>
                    <a:cubicBezTo>
                      <a:pt x="15170" y="24721"/>
                      <a:pt x="15184" y="24684"/>
                      <a:pt x="15157" y="24684"/>
                    </a:cubicBezTo>
                    <a:cubicBezTo>
                      <a:pt x="15145" y="24684"/>
                      <a:pt x="15127" y="24691"/>
                      <a:pt x="15094" y="24709"/>
                    </a:cubicBezTo>
                    <a:cubicBezTo>
                      <a:pt x="14971" y="24758"/>
                      <a:pt x="15008" y="24832"/>
                      <a:pt x="14897" y="24832"/>
                    </a:cubicBezTo>
                    <a:cubicBezTo>
                      <a:pt x="14828" y="24832"/>
                      <a:pt x="14831" y="24790"/>
                      <a:pt x="14789" y="24790"/>
                    </a:cubicBezTo>
                    <a:cubicBezTo>
                      <a:pt x="14771" y="24790"/>
                      <a:pt x="14744" y="24798"/>
                      <a:pt x="14700" y="24820"/>
                    </a:cubicBezTo>
                    <a:cubicBezTo>
                      <a:pt x="14554" y="24876"/>
                      <a:pt x="14520" y="24932"/>
                      <a:pt x="14469" y="24932"/>
                    </a:cubicBezTo>
                    <a:cubicBezTo>
                      <a:pt x="14464" y="24932"/>
                      <a:pt x="14459" y="24932"/>
                      <a:pt x="14453" y="24931"/>
                    </a:cubicBezTo>
                    <a:cubicBezTo>
                      <a:pt x="14355" y="24906"/>
                      <a:pt x="14268" y="24844"/>
                      <a:pt x="14219" y="24758"/>
                    </a:cubicBezTo>
                    <a:cubicBezTo>
                      <a:pt x="14207" y="24721"/>
                      <a:pt x="14195" y="24672"/>
                      <a:pt x="14170" y="24635"/>
                    </a:cubicBezTo>
                    <a:cubicBezTo>
                      <a:pt x="14158" y="24598"/>
                      <a:pt x="14121" y="24586"/>
                      <a:pt x="14084" y="24573"/>
                    </a:cubicBezTo>
                    <a:cubicBezTo>
                      <a:pt x="14041" y="24573"/>
                      <a:pt x="13997" y="24580"/>
                      <a:pt x="13976" y="24580"/>
                    </a:cubicBezTo>
                    <a:cubicBezTo>
                      <a:pt x="13954" y="24580"/>
                      <a:pt x="13954" y="24573"/>
                      <a:pt x="13997" y="24549"/>
                    </a:cubicBezTo>
                    <a:cubicBezTo>
                      <a:pt x="14084" y="24499"/>
                      <a:pt x="14207" y="24450"/>
                      <a:pt x="14170" y="24389"/>
                    </a:cubicBezTo>
                    <a:cubicBezTo>
                      <a:pt x="14145" y="24339"/>
                      <a:pt x="14096" y="24315"/>
                      <a:pt x="14047" y="24265"/>
                    </a:cubicBezTo>
                    <a:cubicBezTo>
                      <a:pt x="14034" y="24241"/>
                      <a:pt x="14022" y="24228"/>
                      <a:pt x="14010" y="24204"/>
                    </a:cubicBezTo>
                    <a:cubicBezTo>
                      <a:pt x="13948" y="24130"/>
                      <a:pt x="13813" y="23982"/>
                      <a:pt x="13751" y="23896"/>
                    </a:cubicBezTo>
                    <a:cubicBezTo>
                      <a:pt x="13689" y="23822"/>
                      <a:pt x="13677" y="23711"/>
                      <a:pt x="13554" y="23674"/>
                    </a:cubicBezTo>
                    <a:cubicBezTo>
                      <a:pt x="13443" y="23637"/>
                      <a:pt x="13468" y="23649"/>
                      <a:pt x="13418" y="23612"/>
                    </a:cubicBezTo>
                    <a:cubicBezTo>
                      <a:pt x="13387" y="23581"/>
                      <a:pt x="13338" y="23506"/>
                      <a:pt x="13324" y="23506"/>
                    </a:cubicBezTo>
                    <a:cubicBezTo>
                      <a:pt x="13321" y="23506"/>
                      <a:pt x="13320" y="23508"/>
                      <a:pt x="13320" y="23514"/>
                    </a:cubicBezTo>
                    <a:cubicBezTo>
                      <a:pt x="13320" y="23544"/>
                      <a:pt x="13337" y="23609"/>
                      <a:pt x="13328" y="23609"/>
                    </a:cubicBezTo>
                    <a:cubicBezTo>
                      <a:pt x="13327" y="23609"/>
                      <a:pt x="13324" y="23606"/>
                      <a:pt x="13320" y="23600"/>
                    </a:cubicBezTo>
                    <a:cubicBezTo>
                      <a:pt x="13246" y="23452"/>
                      <a:pt x="13197" y="23292"/>
                      <a:pt x="13172" y="23132"/>
                    </a:cubicBezTo>
                    <a:cubicBezTo>
                      <a:pt x="13147" y="22959"/>
                      <a:pt x="13135" y="22848"/>
                      <a:pt x="13061" y="22774"/>
                    </a:cubicBezTo>
                    <a:cubicBezTo>
                      <a:pt x="13036" y="22774"/>
                      <a:pt x="13024" y="22762"/>
                      <a:pt x="13012" y="22738"/>
                    </a:cubicBezTo>
                    <a:cubicBezTo>
                      <a:pt x="12901" y="22651"/>
                      <a:pt x="12802" y="22528"/>
                      <a:pt x="12741" y="22393"/>
                    </a:cubicBezTo>
                    <a:cubicBezTo>
                      <a:pt x="12716" y="22232"/>
                      <a:pt x="12704" y="22060"/>
                      <a:pt x="12716" y="21900"/>
                    </a:cubicBezTo>
                    <a:cubicBezTo>
                      <a:pt x="12716" y="21863"/>
                      <a:pt x="12778" y="21863"/>
                      <a:pt x="12753" y="21838"/>
                    </a:cubicBezTo>
                    <a:cubicBezTo>
                      <a:pt x="12716" y="21813"/>
                      <a:pt x="12654" y="21752"/>
                      <a:pt x="12654" y="21703"/>
                    </a:cubicBezTo>
                    <a:cubicBezTo>
                      <a:pt x="12654" y="21641"/>
                      <a:pt x="12630" y="21579"/>
                      <a:pt x="12593" y="21530"/>
                    </a:cubicBezTo>
                    <a:cubicBezTo>
                      <a:pt x="12544" y="21456"/>
                      <a:pt x="12396" y="21370"/>
                      <a:pt x="12371" y="21308"/>
                    </a:cubicBezTo>
                    <a:cubicBezTo>
                      <a:pt x="12359" y="21296"/>
                      <a:pt x="12359" y="21271"/>
                      <a:pt x="12359" y="21259"/>
                    </a:cubicBezTo>
                    <a:cubicBezTo>
                      <a:pt x="12334" y="21173"/>
                      <a:pt x="12322" y="21086"/>
                      <a:pt x="12309" y="21000"/>
                    </a:cubicBezTo>
                    <a:cubicBezTo>
                      <a:pt x="12309" y="20998"/>
                      <a:pt x="12311" y="20998"/>
                      <a:pt x="12315" y="20998"/>
                    </a:cubicBezTo>
                    <a:cubicBezTo>
                      <a:pt x="12326" y="20998"/>
                      <a:pt x="12350" y="21005"/>
                      <a:pt x="12364" y="21005"/>
                    </a:cubicBezTo>
                    <a:cubicBezTo>
                      <a:pt x="12375" y="21005"/>
                      <a:pt x="12380" y="21001"/>
                      <a:pt x="12371" y="20988"/>
                    </a:cubicBezTo>
                    <a:cubicBezTo>
                      <a:pt x="12359" y="20951"/>
                      <a:pt x="12223" y="20778"/>
                      <a:pt x="12186" y="20705"/>
                    </a:cubicBezTo>
                    <a:cubicBezTo>
                      <a:pt x="12162" y="20631"/>
                      <a:pt x="12100" y="20495"/>
                      <a:pt x="12038" y="20335"/>
                    </a:cubicBezTo>
                    <a:cubicBezTo>
                      <a:pt x="11964" y="20162"/>
                      <a:pt x="11915" y="20064"/>
                      <a:pt x="11903" y="20015"/>
                    </a:cubicBezTo>
                    <a:cubicBezTo>
                      <a:pt x="11890" y="19978"/>
                      <a:pt x="11878" y="19928"/>
                      <a:pt x="11866" y="19879"/>
                    </a:cubicBezTo>
                    <a:cubicBezTo>
                      <a:pt x="11829" y="19793"/>
                      <a:pt x="11780" y="19706"/>
                      <a:pt x="11718" y="19620"/>
                    </a:cubicBezTo>
                    <a:cubicBezTo>
                      <a:pt x="11693" y="19571"/>
                      <a:pt x="11669" y="19534"/>
                      <a:pt x="11644" y="19485"/>
                    </a:cubicBezTo>
                    <a:cubicBezTo>
                      <a:pt x="11607" y="19411"/>
                      <a:pt x="11595" y="19337"/>
                      <a:pt x="11582" y="19251"/>
                    </a:cubicBezTo>
                    <a:cubicBezTo>
                      <a:pt x="11582" y="19218"/>
                      <a:pt x="11573" y="19082"/>
                      <a:pt x="11579" y="19082"/>
                    </a:cubicBezTo>
                    <a:lnTo>
                      <a:pt x="11579" y="19082"/>
                    </a:lnTo>
                    <a:cubicBezTo>
                      <a:pt x="11580" y="19082"/>
                      <a:pt x="11581" y="19084"/>
                      <a:pt x="11582" y="19090"/>
                    </a:cubicBezTo>
                    <a:cubicBezTo>
                      <a:pt x="11595" y="19140"/>
                      <a:pt x="11780" y="19497"/>
                      <a:pt x="11804" y="19559"/>
                    </a:cubicBezTo>
                    <a:cubicBezTo>
                      <a:pt x="11817" y="19633"/>
                      <a:pt x="11866" y="19694"/>
                      <a:pt x="11915" y="19743"/>
                    </a:cubicBezTo>
                    <a:cubicBezTo>
                      <a:pt x="11964" y="19792"/>
                      <a:pt x="11990" y="19872"/>
                      <a:pt x="12010" y="19872"/>
                    </a:cubicBezTo>
                    <a:cubicBezTo>
                      <a:pt x="12016" y="19872"/>
                      <a:pt x="12021" y="19867"/>
                      <a:pt x="12026" y="19854"/>
                    </a:cubicBezTo>
                    <a:cubicBezTo>
                      <a:pt x="12051" y="19805"/>
                      <a:pt x="12063" y="19743"/>
                      <a:pt x="12088" y="19694"/>
                    </a:cubicBezTo>
                    <a:cubicBezTo>
                      <a:pt x="12088" y="19670"/>
                      <a:pt x="12088" y="19645"/>
                      <a:pt x="12100" y="19633"/>
                    </a:cubicBezTo>
                    <a:cubicBezTo>
                      <a:pt x="12107" y="19610"/>
                      <a:pt x="12115" y="19593"/>
                      <a:pt x="12119" y="19593"/>
                    </a:cubicBezTo>
                    <a:cubicBezTo>
                      <a:pt x="12123" y="19593"/>
                      <a:pt x="12125" y="19601"/>
                      <a:pt x="12125" y="19620"/>
                    </a:cubicBezTo>
                    <a:cubicBezTo>
                      <a:pt x="12114" y="19663"/>
                      <a:pt x="12122" y="19724"/>
                      <a:pt x="12148" y="19724"/>
                    </a:cubicBezTo>
                    <a:cubicBezTo>
                      <a:pt x="12152" y="19724"/>
                      <a:pt x="12156" y="19722"/>
                      <a:pt x="12162" y="19719"/>
                    </a:cubicBezTo>
                    <a:cubicBezTo>
                      <a:pt x="12164" y="19718"/>
                      <a:pt x="12166" y="19718"/>
                      <a:pt x="12168" y="19718"/>
                    </a:cubicBezTo>
                    <a:cubicBezTo>
                      <a:pt x="12207" y="19718"/>
                      <a:pt x="12275" y="19811"/>
                      <a:pt x="12322" y="19916"/>
                    </a:cubicBezTo>
                    <a:cubicBezTo>
                      <a:pt x="12383" y="20027"/>
                      <a:pt x="12654" y="20544"/>
                      <a:pt x="12667" y="20594"/>
                    </a:cubicBezTo>
                    <a:cubicBezTo>
                      <a:pt x="12704" y="20655"/>
                      <a:pt x="12728" y="20717"/>
                      <a:pt x="12741" y="20778"/>
                    </a:cubicBezTo>
                    <a:cubicBezTo>
                      <a:pt x="12753" y="20840"/>
                      <a:pt x="12901" y="20951"/>
                      <a:pt x="12962" y="21000"/>
                    </a:cubicBezTo>
                    <a:cubicBezTo>
                      <a:pt x="13061" y="21111"/>
                      <a:pt x="13123" y="21247"/>
                      <a:pt x="13147" y="21394"/>
                    </a:cubicBezTo>
                    <a:cubicBezTo>
                      <a:pt x="13184" y="21567"/>
                      <a:pt x="13147" y="21715"/>
                      <a:pt x="13209" y="21863"/>
                    </a:cubicBezTo>
                    <a:cubicBezTo>
                      <a:pt x="13295" y="21998"/>
                      <a:pt x="13394" y="22109"/>
                      <a:pt x="13517" y="22208"/>
                    </a:cubicBezTo>
                    <a:cubicBezTo>
                      <a:pt x="13566" y="22245"/>
                      <a:pt x="13702" y="22602"/>
                      <a:pt x="13776" y="22750"/>
                    </a:cubicBezTo>
                    <a:cubicBezTo>
                      <a:pt x="13862" y="22898"/>
                      <a:pt x="13985" y="23009"/>
                      <a:pt x="14010" y="23083"/>
                    </a:cubicBezTo>
                    <a:cubicBezTo>
                      <a:pt x="14022" y="23132"/>
                      <a:pt x="14034" y="23181"/>
                      <a:pt x="14034" y="23218"/>
                    </a:cubicBezTo>
                    <a:cubicBezTo>
                      <a:pt x="14034" y="23267"/>
                      <a:pt x="14034" y="23304"/>
                      <a:pt x="14022" y="23354"/>
                    </a:cubicBezTo>
                    <a:cubicBezTo>
                      <a:pt x="13985" y="23477"/>
                      <a:pt x="14071" y="23760"/>
                      <a:pt x="14133" y="23994"/>
                    </a:cubicBezTo>
                    <a:cubicBezTo>
                      <a:pt x="14195" y="24228"/>
                      <a:pt x="14158" y="24228"/>
                      <a:pt x="14244" y="24253"/>
                    </a:cubicBezTo>
                    <a:cubicBezTo>
                      <a:pt x="14289" y="24276"/>
                      <a:pt x="14338" y="24287"/>
                      <a:pt x="14386" y="24287"/>
                    </a:cubicBezTo>
                    <a:cubicBezTo>
                      <a:pt x="14469" y="24287"/>
                      <a:pt x="14551" y="24254"/>
                      <a:pt x="14613" y="24191"/>
                    </a:cubicBezTo>
                    <a:cubicBezTo>
                      <a:pt x="14731" y="24092"/>
                      <a:pt x="14749" y="24079"/>
                      <a:pt x="14809" y="24079"/>
                    </a:cubicBezTo>
                    <a:cubicBezTo>
                      <a:pt x="14830" y="24079"/>
                      <a:pt x="14857" y="24081"/>
                      <a:pt x="14897" y="24081"/>
                    </a:cubicBezTo>
                    <a:cubicBezTo>
                      <a:pt x="15045" y="24068"/>
                      <a:pt x="15069" y="23933"/>
                      <a:pt x="15217" y="23908"/>
                    </a:cubicBezTo>
                    <a:cubicBezTo>
                      <a:pt x="15365" y="23883"/>
                      <a:pt x="15513" y="23822"/>
                      <a:pt x="15624" y="23736"/>
                    </a:cubicBezTo>
                    <a:cubicBezTo>
                      <a:pt x="15735" y="23637"/>
                      <a:pt x="16104" y="23612"/>
                      <a:pt x="16203" y="23501"/>
                    </a:cubicBezTo>
                    <a:cubicBezTo>
                      <a:pt x="16314" y="23378"/>
                      <a:pt x="16228" y="23366"/>
                      <a:pt x="16326" y="23267"/>
                    </a:cubicBezTo>
                    <a:cubicBezTo>
                      <a:pt x="16388" y="23218"/>
                      <a:pt x="16449" y="23181"/>
                      <a:pt x="16511" y="23144"/>
                    </a:cubicBezTo>
                    <a:cubicBezTo>
                      <a:pt x="16597" y="23083"/>
                      <a:pt x="16696" y="23058"/>
                      <a:pt x="16794" y="23058"/>
                    </a:cubicBezTo>
                    <a:cubicBezTo>
                      <a:pt x="16812" y="23060"/>
                      <a:pt x="16830" y="23060"/>
                      <a:pt x="16847" y="23060"/>
                    </a:cubicBezTo>
                    <a:cubicBezTo>
                      <a:pt x="16963" y="23060"/>
                      <a:pt x="17062" y="23027"/>
                      <a:pt x="17041" y="22984"/>
                    </a:cubicBezTo>
                    <a:cubicBezTo>
                      <a:pt x="17028" y="22922"/>
                      <a:pt x="16992" y="22910"/>
                      <a:pt x="17053" y="22861"/>
                    </a:cubicBezTo>
                    <a:cubicBezTo>
                      <a:pt x="17127" y="22824"/>
                      <a:pt x="17287" y="22836"/>
                      <a:pt x="17349" y="22738"/>
                    </a:cubicBezTo>
                    <a:cubicBezTo>
                      <a:pt x="17398" y="22627"/>
                      <a:pt x="17410" y="22553"/>
                      <a:pt x="17521" y="22528"/>
                    </a:cubicBezTo>
                    <a:cubicBezTo>
                      <a:pt x="17632" y="22503"/>
                      <a:pt x="17645" y="22466"/>
                      <a:pt x="17632" y="22306"/>
                    </a:cubicBezTo>
                    <a:cubicBezTo>
                      <a:pt x="17620" y="22134"/>
                      <a:pt x="17583" y="22084"/>
                      <a:pt x="17706" y="22048"/>
                    </a:cubicBezTo>
                    <a:cubicBezTo>
                      <a:pt x="17817" y="22023"/>
                      <a:pt x="17866" y="22035"/>
                      <a:pt x="17891" y="21937"/>
                    </a:cubicBezTo>
                    <a:cubicBezTo>
                      <a:pt x="17965" y="21813"/>
                      <a:pt x="18027" y="21703"/>
                      <a:pt x="18100" y="21592"/>
                    </a:cubicBezTo>
                    <a:cubicBezTo>
                      <a:pt x="18162" y="21481"/>
                      <a:pt x="18150" y="21468"/>
                      <a:pt x="18100" y="21456"/>
                    </a:cubicBezTo>
                    <a:cubicBezTo>
                      <a:pt x="18039" y="21407"/>
                      <a:pt x="17977" y="21345"/>
                      <a:pt x="17928" y="21271"/>
                    </a:cubicBezTo>
                    <a:cubicBezTo>
                      <a:pt x="17879" y="21185"/>
                      <a:pt x="17891" y="21160"/>
                      <a:pt x="17817" y="21136"/>
                    </a:cubicBezTo>
                    <a:cubicBezTo>
                      <a:pt x="17743" y="21111"/>
                      <a:pt x="17509" y="21086"/>
                      <a:pt x="17410" y="20914"/>
                    </a:cubicBezTo>
                    <a:cubicBezTo>
                      <a:pt x="17337" y="20803"/>
                      <a:pt x="17287" y="20680"/>
                      <a:pt x="17275" y="20544"/>
                    </a:cubicBezTo>
                    <a:cubicBezTo>
                      <a:pt x="17285" y="20475"/>
                      <a:pt x="17334" y="20375"/>
                      <a:pt x="17328" y="20375"/>
                    </a:cubicBezTo>
                    <a:lnTo>
                      <a:pt x="17328" y="20375"/>
                    </a:lnTo>
                    <a:cubicBezTo>
                      <a:pt x="17327" y="20375"/>
                      <a:pt x="17322" y="20382"/>
                      <a:pt x="17312" y="20396"/>
                    </a:cubicBezTo>
                    <a:cubicBezTo>
                      <a:pt x="17238" y="20495"/>
                      <a:pt x="17152" y="20594"/>
                      <a:pt x="17065" y="20680"/>
                    </a:cubicBezTo>
                    <a:cubicBezTo>
                      <a:pt x="16979" y="20754"/>
                      <a:pt x="16844" y="20939"/>
                      <a:pt x="16745" y="20963"/>
                    </a:cubicBezTo>
                    <a:cubicBezTo>
                      <a:pt x="16714" y="20982"/>
                      <a:pt x="16680" y="20991"/>
                      <a:pt x="16647" y="20991"/>
                    </a:cubicBezTo>
                    <a:cubicBezTo>
                      <a:pt x="16613" y="20991"/>
                      <a:pt x="16579" y="20982"/>
                      <a:pt x="16548" y="20963"/>
                    </a:cubicBezTo>
                    <a:cubicBezTo>
                      <a:pt x="16536" y="20960"/>
                      <a:pt x="16525" y="20959"/>
                      <a:pt x="16514" y="20959"/>
                    </a:cubicBezTo>
                    <a:cubicBezTo>
                      <a:pt x="16483" y="20959"/>
                      <a:pt x="16456" y="20972"/>
                      <a:pt x="16400" y="21000"/>
                    </a:cubicBezTo>
                    <a:cubicBezTo>
                      <a:pt x="16340" y="21026"/>
                      <a:pt x="16322" y="21063"/>
                      <a:pt x="16296" y="21063"/>
                    </a:cubicBezTo>
                    <a:cubicBezTo>
                      <a:pt x="16284" y="21063"/>
                      <a:pt x="16271" y="21056"/>
                      <a:pt x="16252" y="21037"/>
                    </a:cubicBezTo>
                    <a:cubicBezTo>
                      <a:pt x="16252" y="21037"/>
                      <a:pt x="16240" y="21037"/>
                      <a:pt x="16240" y="21025"/>
                    </a:cubicBezTo>
                    <a:cubicBezTo>
                      <a:pt x="16191" y="20976"/>
                      <a:pt x="16166" y="20926"/>
                      <a:pt x="16104" y="20902"/>
                    </a:cubicBezTo>
                    <a:cubicBezTo>
                      <a:pt x="16080" y="20889"/>
                      <a:pt x="16080" y="20865"/>
                      <a:pt x="16104" y="20852"/>
                    </a:cubicBezTo>
                    <a:cubicBezTo>
                      <a:pt x="16141" y="20815"/>
                      <a:pt x="16154" y="20778"/>
                      <a:pt x="16166" y="20729"/>
                    </a:cubicBezTo>
                    <a:lnTo>
                      <a:pt x="16166" y="20520"/>
                    </a:lnTo>
                    <a:cubicBezTo>
                      <a:pt x="16166" y="20483"/>
                      <a:pt x="16104" y="20409"/>
                      <a:pt x="16080" y="20409"/>
                    </a:cubicBezTo>
                    <a:cubicBezTo>
                      <a:pt x="16043" y="20421"/>
                      <a:pt x="16006" y="20446"/>
                      <a:pt x="15993" y="20544"/>
                    </a:cubicBezTo>
                    <a:cubicBezTo>
                      <a:pt x="15981" y="20606"/>
                      <a:pt x="15969" y="20668"/>
                      <a:pt x="15969" y="20692"/>
                    </a:cubicBezTo>
                    <a:cubicBezTo>
                      <a:pt x="15961" y="20716"/>
                      <a:pt x="15958" y="20724"/>
                      <a:pt x="15957" y="20724"/>
                    </a:cubicBezTo>
                    <a:cubicBezTo>
                      <a:pt x="15957" y="20724"/>
                      <a:pt x="15957" y="20721"/>
                      <a:pt x="15957" y="20717"/>
                    </a:cubicBezTo>
                    <a:cubicBezTo>
                      <a:pt x="15883" y="20618"/>
                      <a:pt x="15821" y="20495"/>
                      <a:pt x="15759" y="20384"/>
                    </a:cubicBezTo>
                    <a:cubicBezTo>
                      <a:pt x="15759" y="20335"/>
                      <a:pt x="15833" y="20335"/>
                      <a:pt x="15833" y="20286"/>
                    </a:cubicBezTo>
                    <a:cubicBezTo>
                      <a:pt x="15846" y="20236"/>
                      <a:pt x="15883" y="20224"/>
                      <a:pt x="15821" y="20187"/>
                    </a:cubicBezTo>
                    <a:cubicBezTo>
                      <a:pt x="15759" y="20150"/>
                      <a:pt x="15685" y="20150"/>
                      <a:pt x="15685" y="20088"/>
                    </a:cubicBezTo>
                    <a:cubicBezTo>
                      <a:pt x="15685" y="20027"/>
                      <a:pt x="15636" y="20064"/>
                      <a:pt x="15599" y="20027"/>
                    </a:cubicBezTo>
                    <a:cubicBezTo>
                      <a:pt x="15525" y="19916"/>
                      <a:pt x="15464" y="19793"/>
                      <a:pt x="15414" y="19657"/>
                    </a:cubicBezTo>
                    <a:cubicBezTo>
                      <a:pt x="15414" y="19657"/>
                      <a:pt x="15414" y="19645"/>
                      <a:pt x="15402" y="19633"/>
                    </a:cubicBezTo>
                    <a:cubicBezTo>
                      <a:pt x="15353" y="19472"/>
                      <a:pt x="15291" y="19423"/>
                      <a:pt x="15291" y="19374"/>
                    </a:cubicBezTo>
                    <a:cubicBezTo>
                      <a:pt x="15291" y="19357"/>
                      <a:pt x="15296" y="19351"/>
                      <a:pt x="15303" y="19351"/>
                    </a:cubicBezTo>
                    <a:cubicBezTo>
                      <a:pt x="15314" y="19351"/>
                      <a:pt x="15333" y="19364"/>
                      <a:pt x="15352" y="19364"/>
                    </a:cubicBezTo>
                    <a:cubicBezTo>
                      <a:pt x="15356" y="19364"/>
                      <a:pt x="15361" y="19363"/>
                      <a:pt x="15365" y="19361"/>
                    </a:cubicBezTo>
                    <a:cubicBezTo>
                      <a:pt x="15390" y="19349"/>
                      <a:pt x="15390" y="19337"/>
                      <a:pt x="15340" y="19275"/>
                    </a:cubicBezTo>
                    <a:cubicBezTo>
                      <a:pt x="15316" y="19251"/>
                      <a:pt x="15303" y="19226"/>
                      <a:pt x="15279" y="19189"/>
                    </a:cubicBezTo>
                    <a:lnTo>
                      <a:pt x="15279" y="19189"/>
                    </a:lnTo>
                    <a:cubicBezTo>
                      <a:pt x="15279" y="19189"/>
                      <a:pt x="15291" y="19189"/>
                      <a:pt x="15303" y="19201"/>
                    </a:cubicBezTo>
                    <a:cubicBezTo>
                      <a:pt x="15350" y="19239"/>
                      <a:pt x="15404" y="19276"/>
                      <a:pt x="15438" y="19276"/>
                    </a:cubicBezTo>
                    <a:cubicBezTo>
                      <a:pt x="15449" y="19276"/>
                      <a:pt x="15458" y="19272"/>
                      <a:pt x="15464" y="19263"/>
                    </a:cubicBezTo>
                    <a:cubicBezTo>
                      <a:pt x="15488" y="19226"/>
                      <a:pt x="15513" y="19226"/>
                      <a:pt x="15513" y="19189"/>
                    </a:cubicBezTo>
                    <a:cubicBezTo>
                      <a:pt x="15513" y="19146"/>
                      <a:pt x="15522" y="19074"/>
                      <a:pt x="15533" y="19074"/>
                    </a:cubicBezTo>
                    <a:cubicBezTo>
                      <a:pt x="15535" y="19074"/>
                      <a:pt x="15536" y="19075"/>
                      <a:pt x="15538" y="19078"/>
                    </a:cubicBezTo>
                    <a:cubicBezTo>
                      <a:pt x="15550" y="19115"/>
                      <a:pt x="15587" y="19140"/>
                      <a:pt x="15624" y="19140"/>
                    </a:cubicBezTo>
                    <a:cubicBezTo>
                      <a:pt x="15656" y="19140"/>
                      <a:pt x="15615" y="19194"/>
                      <a:pt x="15641" y="19194"/>
                    </a:cubicBezTo>
                    <a:cubicBezTo>
                      <a:pt x="15646" y="19194"/>
                      <a:pt x="15652" y="19192"/>
                      <a:pt x="15661" y="19189"/>
                    </a:cubicBezTo>
                    <a:cubicBezTo>
                      <a:pt x="15722" y="19177"/>
                      <a:pt x="15722" y="19127"/>
                      <a:pt x="15759" y="19127"/>
                    </a:cubicBezTo>
                    <a:cubicBezTo>
                      <a:pt x="15784" y="19140"/>
                      <a:pt x="15772" y="19177"/>
                      <a:pt x="15833" y="19238"/>
                    </a:cubicBezTo>
                    <a:cubicBezTo>
                      <a:pt x="15920" y="19386"/>
                      <a:pt x="15993" y="19546"/>
                      <a:pt x="16055" y="19706"/>
                    </a:cubicBezTo>
                    <a:cubicBezTo>
                      <a:pt x="16080" y="19768"/>
                      <a:pt x="16129" y="19817"/>
                      <a:pt x="16191" y="19854"/>
                    </a:cubicBezTo>
                    <a:cubicBezTo>
                      <a:pt x="16252" y="19891"/>
                      <a:pt x="16388" y="20027"/>
                      <a:pt x="16511" y="20113"/>
                    </a:cubicBezTo>
                    <a:cubicBezTo>
                      <a:pt x="16617" y="20177"/>
                      <a:pt x="16843" y="20268"/>
                      <a:pt x="16927" y="20268"/>
                    </a:cubicBezTo>
                    <a:cubicBezTo>
                      <a:pt x="16940" y="20268"/>
                      <a:pt x="16950" y="20266"/>
                      <a:pt x="16955" y="20261"/>
                    </a:cubicBezTo>
                    <a:cubicBezTo>
                      <a:pt x="16985" y="20231"/>
                      <a:pt x="17057" y="20208"/>
                      <a:pt x="17075" y="20208"/>
                    </a:cubicBezTo>
                    <a:cubicBezTo>
                      <a:pt x="17079" y="20208"/>
                      <a:pt x="17080" y="20209"/>
                      <a:pt x="17078" y="20212"/>
                    </a:cubicBezTo>
                    <a:cubicBezTo>
                      <a:pt x="17078" y="20222"/>
                      <a:pt x="17038" y="20271"/>
                      <a:pt x="17054" y="20271"/>
                    </a:cubicBezTo>
                    <a:cubicBezTo>
                      <a:pt x="17058" y="20271"/>
                      <a:pt x="17066" y="20268"/>
                      <a:pt x="17078" y="20261"/>
                    </a:cubicBezTo>
                    <a:cubicBezTo>
                      <a:pt x="17152" y="20236"/>
                      <a:pt x="17213" y="20187"/>
                      <a:pt x="17263" y="20138"/>
                    </a:cubicBezTo>
                    <a:cubicBezTo>
                      <a:pt x="17279" y="20116"/>
                      <a:pt x="17281" y="20111"/>
                      <a:pt x="17277" y="20111"/>
                    </a:cubicBezTo>
                    <a:cubicBezTo>
                      <a:pt x="17274" y="20111"/>
                      <a:pt x="17265" y="20116"/>
                      <a:pt x="17258" y="20116"/>
                    </a:cubicBezTo>
                    <a:cubicBezTo>
                      <a:pt x="17255" y="20116"/>
                      <a:pt x="17252" y="20115"/>
                      <a:pt x="17250" y="20113"/>
                    </a:cubicBezTo>
                    <a:cubicBezTo>
                      <a:pt x="17226" y="20101"/>
                      <a:pt x="17250" y="20076"/>
                      <a:pt x="17287" y="20076"/>
                    </a:cubicBezTo>
                    <a:cubicBezTo>
                      <a:pt x="17349" y="20088"/>
                      <a:pt x="17410" y="20113"/>
                      <a:pt x="17435" y="20162"/>
                    </a:cubicBezTo>
                    <a:cubicBezTo>
                      <a:pt x="17472" y="20236"/>
                      <a:pt x="17497" y="20433"/>
                      <a:pt x="17546" y="20470"/>
                    </a:cubicBezTo>
                    <a:cubicBezTo>
                      <a:pt x="17768" y="20557"/>
                      <a:pt x="18002" y="20606"/>
                      <a:pt x="18236" y="20631"/>
                    </a:cubicBezTo>
                    <a:cubicBezTo>
                      <a:pt x="18347" y="20643"/>
                      <a:pt x="18458" y="20668"/>
                      <a:pt x="18569" y="20705"/>
                    </a:cubicBezTo>
                    <a:cubicBezTo>
                      <a:pt x="18585" y="20705"/>
                      <a:pt x="18602" y="20710"/>
                      <a:pt x="18618" y="20710"/>
                    </a:cubicBezTo>
                    <a:cubicBezTo>
                      <a:pt x="18626" y="20710"/>
                      <a:pt x="18634" y="20709"/>
                      <a:pt x="18643" y="20705"/>
                    </a:cubicBezTo>
                    <a:cubicBezTo>
                      <a:pt x="18803" y="20692"/>
                      <a:pt x="18951" y="20655"/>
                      <a:pt x="19098" y="20606"/>
                    </a:cubicBezTo>
                    <a:cubicBezTo>
                      <a:pt x="19102" y="20604"/>
                      <a:pt x="19106" y="20603"/>
                      <a:pt x="19110" y="20603"/>
                    </a:cubicBezTo>
                    <a:cubicBezTo>
                      <a:pt x="19135" y="20603"/>
                      <a:pt x="19172" y="20631"/>
                      <a:pt x="19246" y="20631"/>
                    </a:cubicBezTo>
                    <a:cubicBezTo>
                      <a:pt x="19308" y="20643"/>
                      <a:pt x="19370" y="20649"/>
                      <a:pt x="19431" y="20649"/>
                    </a:cubicBezTo>
                    <a:cubicBezTo>
                      <a:pt x="19493" y="20649"/>
                      <a:pt x="19554" y="20643"/>
                      <a:pt x="19616" y="20631"/>
                    </a:cubicBezTo>
                    <a:cubicBezTo>
                      <a:pt x="19670" y="20617"/>
                      <a:pt x="19709" y="20607"/>
                      <a:pt x="19738" y="20607"/>
                    </a:cubicBezTo>
                    <a:cubicBezTo>
                      <a:pt x="19761" y="20607"/>
                      <a:pt x="19777" y="20614"/>
                      <a:pt x="19788" y="20631"/>
                    </a:cubicBezTo>
                    <a:cubicBezTo>
                      <a:pt x="19813" y="20680"/>
                      <a:pt x="19801" y="20766"/>
                      <a:pt x="19838" y="20778"/>
                    </a:cubicBezTo>
                    <a:cubicBezTo>
                      <a:pt x="19887" y="20791"/>
                      <a:pt x="19924" y="20828"/>
                      <a:pt x="19936" y="20877"/>
                    </a:cubicBezTo>
                    <a:cubicBezTo>
                      <a:pt x="19949" y="20951"/>
                      <a:pt x="19986" y="21025"/>
                      <a:pt x="20035" y="21086"/>
                    </a:cubicBezTo>
                    <a:cubicBezTo>
                      <a:pt x="20048" y="21100"/>
                      <a:pt x="20059" y="21105"/>
                      <a:pt x="20066" y="21105"/>
                    </a:cubicBezTo>
                    <a:cubicBezTo>
                      <a:pt x="20079" y="21105"/>
                      <a:pt x="20084" y="21090"/>
                      <a:pt x="20084" y="21074"/>
                    </a:cubicBezTo>
                    <a:cubicBezTo>
                      <a:pt x="20084" y="21057"/>
                      <a:pt x="20072" y="21028"/>
                      <a:pt x="20077" y="21028"/>
                    </a:cubicBezTo>
                    <a:cubicBezTo>
                      <a:pt x="20080" y="21028"/>
                      <a:pt x="20085" y="21034"/>
                      <a:pt x="20097" y="21049"/>
                    </a:cubicBezTo>
                    <a:cubicBezTo>
                      <a:pt x="20106" y="21062"/>
                      <a:pt x="20110" y="21066"/>
                      <a:pt x="20111" y="21066"/>
                    </a:cubicBezTo>
                    <a:cubicBezTo>
                      <a:pt x="20113" y="21066"/>
                      <a:pt x="20111" y="21058"/>
                      <a:pt x="20113" y="21058"/>
                    </a:cubicBezTo>
                    <a:lnTo>
                      <a:pt x="20113" y="21058"/>
                    </a:lnTo>
                    <a:cubicBezTo>
                      <a:pt x="20115" y="21058"/>
                      <a:pt x="20123" y="21066"/>
                      <a:pt x="20146" y="21099"/>
                    </a:cubicBezTo>
                    <a:cubicBezTo>
                      <a:pt x="20158" y="21111"/>
                      <a:pt x="20170" y="21123"/>
                      <a:pt x="20170" y="21136"/>
                    </a:cubicBezTo>
                    <a:cubicBezTo>
                      <a:pt x="20220" y="21210"/>
                      <a:pt x="20244" y="21296"/>
                      <a:pt x="20294" y="21308"/>
                    </a:cubicBezTo>
                    <a:cubicBezTo>
                      <a:pt x="20352" y="21320"/>
                      <a:pt x="20377" y="21408"/>
                      <a:pt x="20441" y="21408"/>
                    </a:cubicBezTo>
                    <a:cubicBezTo>
                      <a:pt x="20445" y="21408"/>
                      <a:pt x="20449" y="21408"/>
                      <a:pt x="20454" y="21407"/>
                    </a:cubicBezTo>
                    <a:cubicBezTo>
                      <a:pt x="20528" y="21407"/>
                      <a:pt x="20552" y="21370"/>
                      <a:pt x="20626" y="21370"/>
                    </a:cubicBezTo>
                    <a:cubicBezTo>
                      <a:pt x="20700" y="21370"/>
                      <a:pt x="20700" y="21382"/>
                      <a:pt x="20663" y="21407"/>
                    </a:cubicBezTo>
                    <a:cubicBezTo>
                      <a:pt x="20626" y="21431"/>
                      <a:pt x="20565" y="21530"/>
                      <a:pt x="20515" y="21542"/>
                    </a:cubicBezTo>
                    <a:cubicBezTo>
                      <a:pt x="20466" y="21542"/>
                      <a:pt x="20429" y="21530"/>
                      <a:pt x="20392" y="21505"/>
                    </a:cubicBezTo>
                    <a:cubicBezTo>
                      <a:pt x="20390" y="21504"/>
                      <a:pt x="20389" y="21504"/>
                      <a:pt x="20387" y="21504"/>
                    </a:cubicBezTo>
                    <a:cubicBezTo>
                      <a:pt x="20368" y="21504"/>
                      <a:pt x="20369" y="21570"/>
                      <a:pt x="20380" y="21604"/>
                    </a:cubicBezTo>
                    <a:cubicBezTo>
                      <a:pt x="20454" y="21715"/>
                      <a:pt x="20540" y="21813"/>
                      <a:pt x="20626" y="21912"/>
                    </a:cubicBezTo>
                    <a:cubicBezTo>
                      <a:pt x="20687" y="21973"/>
                      <a:pt x="20731" y="22017"/>
                      <a:pt x="20793" y="22017"/>
                    </a:cubicBezTo>
                    <a:cubicBezTo>
                      <a:pt x="20806" y="22017"/>
                      <a:pt x="20821" y="22015"/>
                      <a:pt x="20836" y="22011"/>
                    </a:cubicBezTo>
                    <a:cubicBezTo>
                      <a:pt x="20922" y="21998"/>
                      <a:pt x="20984" y="21961"/>
                      <a:pt x="21045" y="21912"/>
                    </a:cubicBezTo>
                    <a:cubicBezTo>
                      <a:pt x="21107" y="21850"/>
                      <a:pt x="21181" y="21826"/>
                      <a:pt x="21144" y="21776"/>
                    </a:cubicBezTo>
                    <a:cubicBezTo>
                      <a:pt x="21119" y="21727"/>
                      <a:pt x="21082" y="21727"/>
                      <a:pt x="21107" y="21690"/>
                    </a:cubicBezTo>
                    <a:cubicBezTo>
                      <a:pt x="21119" y="21653"/>
                      <a:pt x="21144" y="21666"/>
                      <a:pt x="21144" y="21616"/>
                    </a:cubicBezTo>
                    <a:cubicBezTo>
                      <a:pt x="21144" y="21579"/>
                      <a:pt x="21156" y="21567"/>
                      <a:pt x="21205" y="21567"/>
                    </a:cubicBezTo>
                    <a:cubicBezTo>
                      <a:pt x="21242" y="21567"/>
                      <a:pt x="21267" y="21567"/>
                      <a:pt x="21230" y="21592"/>
                    </a:cubicBezTo>
                    <a:cubicBezTo>
                      <a:pt x="21193" y="21629"/>
                      <a:pt x="21218" y="21666"/>
                      <a:pt x="21230" y="21666"/>
                    </a:cubicBezTo>
                    <a:cubicBezTo>
                      <a:pt x="21237" y="21662"/>
                      <a:pt x="21242" y="21661"/>
                      <a:pt x="21247" y="21661"/>
                    </a:cubicBezTo>
                    <a:cubicBezTo>
                      <a:pt x="21259" y="21661"/>
                      <a:pt x="21260" y="21672"/>
                      <a:pt x="21242" y="21690"/>
                    </a:cubicBezTo>
                    <a:cubicBezTo>
                      <a:pt x="21205" y="21727"/>
                      <a:pt x="21156" y="21752"/>
                      <a:pt x="21205" y="21752"/>
                    </a:cubicBezTo>
                    <a:cubicBezTo>
                      <a:pt x="21230" y="21752"/>
                      <a:pt x="21245" y="21746"/>
                      <a:pt x="21252" y="21746"/>
                    </a:cubicBezTo>
                    <a:cubicBezTo>
                      <a:pt x="21258" y="21746"/>
                      <a:pt x="21255" y="21752"/>
                      <a:pt x="21242" y="21776"/>
                    </a:cubicBezTo>
                    <a:cubicBezTo>
                      <a:pt x="21205" y="21813"/>
                      <a:pt x="21156" y="21826"/>
                      <a:pt x="21218" y="21875"/>
                    </a:cubicBezTo>
                    <a:cubicBezTo>
                      <a:pt x="21267" y="21887"/>
                      <a:pt x="21304" y="21949"/>
                      <a:pt x="21292" y="21998"/>
                    </a:cubicBezTo>
                    <a:cubicBezTo>
                      <a:pt x="21292" y="22048"/>
                      <a:pt x="21279" y="22097"/>
                      <a:pt x="21255" y="22146"/>
                    </a:cubicBezTo>
                    <a:cubicBezTo>
                      <a:pt x="21255" y="22195"/>
                      <a:pt x="21181" y="22183"/>
                      <a:pt x="21255" y="22294"/>
                    </a:cubicBezTo>
                    <a:cubicBezTo>
                      <a:pt x="21292" y="22417"/>
                      <a:pt x="21304" y="22540"/>
                      <a:pt x="21292" y="22664"/>
                    </a:cubicBezTo>
                    <a:cubicBezTo>
                      <a:pt x="21292" y="22738"/>
                      <a:pt x="21292" y="22799"/>
                      <a:pt x="21279" y="22873"/>
                    </a:cubicBezTo>
                    <a:cubicBezTo>
                      <a:pt x="21279" y="22948"/>
                      <a:pt x="21261" y="23041"/>
                      <a:pt x="21272" y="23041"/>
                    </a:cubicBezTo>
                    <a:cubicBezTo>
                      <a:pt x="21274" y="23041"/>
                      <a:pt x="21276" y="23038"/>
                      <a:pt x="21279" y="23033"/>
                    </a:cubicBezTo>
                    <a:cubicBezTo>
                      <a:pt x="21299" y="22995"/>
                      <a:pt x="21303" y="22912"/>
                      <a:pt x="21315" y="22912"/>
                    </a:cubicBezTo>
                    <a:cubicBezTo>
                      <a:pt x="21319" y="22912"/>
                      <a:pt x="21323" y="22918"/>
                      <a:pt x="21329" y="22935"/>
                    </a:cubicBezTo>
                    <a:cubicBezTo>
                      <a:pt x="21366" y="23095"/>
                      <a:pt x="21403" y="23243"/>
                      <a:pt x="21452" y="23403"/>
                    </a:cubicBezTo>
                    <a:cubicBezTo>
                      <a:pt x="21563" y="23600"/>
                      <a:pt x="21637" y="23822"/>
                      <a:pt x="21686" y="24056"/>
                    </a:cubicBezTo>
                    <a:cubicBezTo>
                      <a:pt x="21711" y="24278"/>
                      <a:pt x="21698" y="24302"/>
                      <a:pt x="21809" y="24450"/>
                    </a:cubicBezTo>
                    <a:cubicBezTo>
                      <a:pt x="21908" y="24598"/>
                      <a:pt x="21982" y="24771"/>
                      <a:pt x="22031" y="24943"/>
                    </a:cubicBezTo>
                    <a:cubicBezTo>
                      <a:pt x="22105" y="25128"/>
                      <a:pt x="22031" y="25189"/>
                      <a:pt x="22093" y="25300"/>
                    </a:cubicBezTo>
                    <a:cubicBezTo>
                      <a:pt x="22142" y="25399"/>
                      <a:pt x="22191" y="25498"/>
                      <a:pt x="22265" y="25584"/>
                    </a:cubicBezTo>
                    <a:cubicBezTo>
                      <a:pt x="22281" y="25600"/>
                      <a:pt x="22302" y="25606"/>
                      <a:pt x="22325" y="25606"/>
                    </a:cubicBezTo>
                    <a:cubicBezTo>
                      <a:pt x="22410" y="25606"/>
                      <a:pt x="22526" y="25516"/>
                      <a:pt x="22536" y="25448"/>
                    </a:cubicBezTo>
                    <a:cubicBezTo>
                      <a:pt x="22561" y="25362"/>
                      <a:pt x="22548" y="25337"/>
                      <a:pt x="22598" y="25263"/>
                    </a:cubicBezTo>
                    <a:cubicBezTo>
                      <a:pt x="22635" y="25202"/>
                      <a:pt x="22684" y="25140"/>
                      <a:pt x="22746" y="25103"/>
                    </a:cubicBezTo>
                    <a:cubicBezTo>
                      <a:pt x="22820" y="25054"/>
                      <a:pt x="22918" y="25054"/>
                      <a:pt x="22918" y="24968"/>
                    </a:cubicBezTo>
                    <a:cubicBezTo>
                      <a:pt x="22893" y="24869"/>
                      <a:pt x="22881" y="24758"/>
                      <a:pt x="22869" y="24647"/>
                    </a:cubicBezTo>
                    <a:cubicBezTo>
                      <a:pt x="22881" y="24536"/>
                      <a:pt x="22918" y="24438"/>
                      <a:pt x="22992" y="24352"/>
                    </a:cubicBezTo>
                    <a:cubicBezTo>
                      <a:pt x="23041" y="24278"/>
                      <a:pt x="23041" y="24179"/>
                      <a:pt x="23017" y="24105"/>
                    </a:cubicBezTo>
                    <a:cubicBezTo>
                      <a:pt x="22967" y="23945"/>
                      <a:pt x="22943" y="23785"/>
                      <a:pt x="22943" y="23625"/>
                    </a:cubicBezTo>
                    <a:cubicBezTo>
                      <a:pt x="22967" y="23551"/>
                      <a:pt x="23017" y="23452"/>
                      <a:pt x="23078" y="23428"/>
                    </a:cubicBezTo>
                    <a:cubicBezTo>
                      <a:pt x="23128" y="23415"/>
                      <a:pt x="23189" y="23366"/>
                      <a:pt x="23263" y="23329"/>
                    </a:cubicBezTo>
                    <a:cubicBezTo>
                      <a:pt x="23337" y="23292"/>
                      <a:pt x="23411" y="23292"/>
                      <a:pt x="23448" y="23255"/>
                    </a:cubicBezTo>
                    <a:cubicBezTo>
                      <a:pt x="23485" y="23206"/>
                      <a:pt x="23448" y="23144"/>
                      <a:pt x="23534" y="23095"/>
                    </a:cubicBezTo>
                    <a:cubicBezTo>
                      <a:pt x="23620" y="23046"/>
                      <a:pt x="23670" y="22910"/>
                      <a:pt x="23768" y="22824"/>
                    </a:cubicBezTo>
                    <a:cubicBezTo>
                      <a:pt x="23879" y="22713"/>
                      <a:pt x="23990" y="22590"/>
                      <a:pt x="24076" y="22466"/>
                    </a:cubicBezTo>
                    <a:cubicBezTo>
                      <a:pt x="24150" y="22380"/>
                      <a:pt x="24150" y="22356"/>
                      <a:pt x="24249" y="22306"/>
                    </a:cubicBezTo>
                    <a:cubicBezTo>
                      <a:pt x="24347" y="22269"/>
                      <a:pt x="24508" y="22109"/>
                      <a:pt x="24520" y="22035"/>
                    </a:cubicBezTo>
                    <a:cubicBezTo>
                      <a:pt x="24532" y="21949"/>
                      <a:pt x="24446" y="21875"/>
                      <a:pt x="24520" y="21838"/>
                    </a:cubicBezTo>
                    <a:cubicBezTo>
                      <a:pt x="24606" y="21813"/>
                      <a:pt x="24680" y="21752"/>
                      <a:pt x="24742" y="21690"/>
                    </a:cubicBezTo>
                    <a:cubicBezTo>
                      <a:pt x="24780" y="21613"/>
                      <a:pt x="24842" y="21520"/>
                      <a:pt x="24849" y="21520"/>
                    </a:cubicBezTo>
                    <a:lnTo>
                      <a:pt x="24849" y="21520"/>
                    </a:lnTo>
                    <a:cubicBezTo>
                      <a:pt x="24850" y="21520"/>
                      <a:pt x="24848" y="21527"/>
                      <a:pt x="24840" y="21542"/>
                    </a:cubicBezTo>
                    <a:cubicBezTo>
                      <a:pt x="24791" y="21616"/>
                      <a:pt x="24754" y="21690"/>
                      <a:pt x="24791" y="21690"/>
                    </a:cubicBezTo>
                    <a:cubicBezTo>
                      <a:pt x="24825" y="21690"/>
                      <a:pt x="24824" y="21749"/>
                      <a:pt x="24844" y="21749"/>
                    </a:cubicBezTo>
                    <a:cubicBezTo>
                      <a:pt x="24853" y="21749"/>
                      <a:pt x="24867" y="21737"/>
                      <a:pt x="24890" y="21703"/>
                    </a:cubicBezTo>
                    <a:cubicBezTo>
                      <a:pt x="24928" y="21645"/>
                      <a:pt x="24946" y="21624"/>
                      <a:pt x="24955" y="21624"/>
                    </a:cubicBezTo>
                    <a:cubicBezTo>
                      <a:pt x="24963" y="21624"/>
                      <a:pt x="24963" y="21642"/>
                      <a:pt x="24963" y="21666"/>
                    </a:cubicBezTo>
                    <a:cubicBezTo>
                      <a:pt x="24963" y="21690"/>
                      <a:pt x="24976" y="21715"/>
                      <a:pt x="25000" y="21739"/>
                    </a:cubicBezTo>
                    <a:cubicBezTo>
                      <a:pt x="25000" y="21739"/>
                      <a:pt x="25013" y="21739"/>
                      <a:pt x="25013" y="21727"/>
                    </a:cubicBezTo>
                    <a:cubicBezTo>
                      <a:pt x="25033" y="21687"/>
                      <a:pt x="25028" y="21584"/>
                      <a:pt x="25033" y="21584"/>
                    </a:cubicBezTo>
                    <a:lnTo>
                      <a:pt x="25033" y="21584"/>
                    </a:lnTo>
                    <a:cubicBezTo>
                      <a:pt x="25034" y="21584"/>
                      <a:pt x="25035" y="21590"/>
                      <a:pt x="25037" y="21604"/>
                    </a:cubicBezTo>
                    <a:cubicBezTo>
                      <a:pt x="25051" y="21652"/>
                      <a:pt x="25065" y="21669"/>
                      <a:pt x="25074" y="21669"/>
                    </a:cubicBezTo>
                    <a:cubicBezTo>
                      <a:pt x="25082" y="21669"/>
                      <a:pt x="25087" y="21658"/>
                      <a:pt x="25087" y="21641"/>
                    </a:cubicBezTo>
                    <a:cubicBezTo>
                      <a:pt x="25087" y="21625"/>
                      <a:pt x="25082" y="21607"/>
                      <a:pt x="25079" y="21596"/>
                    </a:cubicBezTo>
                    <a:lnTo>
                      <a:pt x="25079" y="21596"/>
                    </a:lnTo>
                    <a:cubicBezTo>
                      <a:pt x="25081" y="21601"/>
                      <a:pt x="25083" y="21607"/>
                      <a:pt x="25087" y="21616"/>
                    </a:cubicBezTo>
                    <a:cubicBezTo>
                      <a:pt x="25101" y="21659"/>
                      <a:pt x="25115" y="21686"/>
                      <a:pt x="25127" y="21686"/>
                    </a:cubicBezTo>
                    <a:cubicBezTo>
                      <a:pt x="25136" y="21686"/>
                      <a:pt x="25143" y="21672"/>
                      <a:pt x="25148" y="21641"/>
                    </a:cubicBezTo>
                    <a:cubicBezTo>
                      <a:pt x="25167" y="21594"/>
                      <a:pt x="25143" y="21497"/>
                      <a:pt x="25152" y="21497"/>
                    </a:cubicBezTo>
                    <a:cubicBezTo>
                      <a:pt x="25155" y="21497"/>
                      <a:pt x="25161" y="21507"/>
                      <a:pt x="25173" y="21530"/>
                    </a:cubicBezTo>
                    <a:cubicBezTo>
                      <a:pt x="25215" y="21605"/>
                      <a:pt x="25251" y="21640"/>
                      <a:pt x="25285" y="21640"/>
                    </a:cubicBezTo>
                    <a:cubicBezTo>
                      <a:pt x="25301" y="21640"/>
                      <a:pt x="25317" y="21632"/>
                      <a:pt x="25333" y="21616"/>
                    </a:cubicBezTo>
                    <a:cubicBezTo>
                      <a:pt x="25370" y="21555"/>
                      <a:pt x="25296" y="21407"/>
                      <a:pt x="25296" y="21333"/>
                    </a:cubicBezTo>
                    <a:cubicBezTo>
                      <a:pt x="25296" y="21271"/>
                      <a:pt x="25296" y="21271"/>
                      <a:pt x="25259" y="21222"/>
                    </a:cubicBezTo>
                    <a:cubicBezTo>
                      <a:pt x="25251" y="21214"/>
                      <a:pt x="25248" y="21211"/>
                      <a:pt x="25249" y="21211"/>
                    </a:cubicBezTo>
                    <a:lnTo>
                      <a:pt x="25249" y="21211"/>
                    </a:lnTo>
                    <a:cubicBezTo>
                      <a:pt x="25252" y="21211"/>
                      <a:pt x="25304" y="21257"/>
                      <a:pt x="25333" y="21296"/>
                    </a:cubicBezTo>
                    <a:cubicBezTo>
                      <a:pt x="25358" y="21333"/>
                      <a:pt x="25358" y="21407"/>
                      <a:pt x="25407" y="21407"/>
                    </a:cubicBezTo>
                    <a:cubicBezTo>
                      <a:pt x="25417" y="21409"/>
                      <a:pt x="25426" y="21410"/>
                      <a:pt x="25434" y="21410"/>
                    </a:cubicBezTo>
                    <a:cubicBezTo>
                      <a:pt x="25466" y="21410"/>
                      <a:pt x="25486" y="21394"/>
                      <a:pt x="25506" y="21394"/>
                    </a:cubicBezTo>
                    <a:cubicBezTo>
                      <a:pt x="25530" y="21394"/>
                      <a:pt x="25543" y="21394"/>
                      <a:pt x="25543" y="21431"/>
                    </a:cubicBezTo>
                    <a:cubicBezTo>
                      <a:pt x="25543" y="21468"/>
                      <a:pt x="25616" y="21444"/>
                      <a:pt x="25616" y="21542"/>
                    </a:cubicBezTo>
                    <a:cubicBezTo>
                      <a:pt x="25604" y="21616"/>
                      <a:pt x="25604" y="21703"/>
                      <a:pt x="25616" y="21776"/>
                    </a:cubicBezTo>
                    <a:cubicBezTo>
                      <a:pt x="25629" y="21813"/>
                      <a:pt x="25641" y="21850"/>
                      <a:pt x="25653" y="21887"/>
                    </a:cubicBezTo>
                    <a:cubicBezTo>
                      <a:pt x="25666" y="21937"/>
                      <a:pt x="25690" y="21986"/>
                      <a:pt x="25715" y="22023"/>
                    </a:cubicBezTo>
                    <a:cubicBezTo>
                      <a:pt x="25778" y="22118"/>
                      <a:pt x="25851" y="22258"/>
                      <a:pt x="25870" y="22258"/>
                    </a:cubicBezTo>
                    <a:cubicBezTo>
                      <a:pt x="25873" y="22258"/>
                      <a:pt x="25875" y="22254"/>
                      <a:pt x="25875" y="22245"/>
                    </a:cubicBezTo>
                    <a:cubicBezTo>
                      <a:pt x="25875" y="22195"/>
                      <a:pt x="25826" y="22136"/>
                      <a:pt x="25835" y="22136"/>
                    </a:cubicBezTo>
                    <a:cubicBezTo>
                      <a:pt x="25837" y="22136"/>
                      <a:pt x="25841" y="22139"/>
                      <a:pt x="25851" y="22146"/>
                    </a:cubicBezTo>
                    <a:cubicBezTo>
                      <a:pt x="25900" y="22195"/>
                      <a:pt x="26048" y="22405"/>
                      <a:pt x="25998" y="22454"/>
                    </a:cubicBezTo>
                    <a:cubicBezTo>
                      <a:pt x="25967" y="22497"/>
                      <a:pt x="25953" y="22585"/>
                      <a:pt x="25966" y="22585"/>
                    </a:cubicBezTo>
                    <a:cubicBezTo>
                      <a:pt x="25968" y="22585"/>
                      <a:pt x="25970" y="22582"/>
                      <a:pt x="25974" y="22577"/>
                    </a:cubicBezTo>
                    <a:cubicBezTo>
                      <a:pt x="25982" y="22552"/>
                      <a:pt x="26003" y="22509"/>
                      <a:pt x="26026" y="22509"/>
                    </a:cubicBezTo>
                    <a:cubicBezTo>
                      <a:pt x="26037" y="22509"/>
                      <a:pt x="26049" y="22517"/>
                      <a:pt x="26060" y="22540"/>
                    </a:cubicBezTo>
                    <a:cubicBezTo>
                      <a:pt x="26122" y="22664"/>
                      <a:pt x="26159" y="22811"/>
                      <a:pt x="26146" y="22947"/>
                    </a:cubicBezTo>
                    <a:cubicBezTo>
                      <a:pt x="26134" y="23070"/>
                      <a:pt x="26122" y="23206"/>
                      <a:pt x="26122" y="23329"/>
                    </a:cubicBezTo>
                    <a:cubicBezTo>
                      <a:pt x="26114" y="23366"/>
                      <a:pt x="26116" y="23395"/>
                      <a:pt x="26124" y="23395"/>
                    </a:cubicBezTo>
                    <a:cubicBezTo>
                      <a:pt x="26129" y="23395"/>
                      <a:pt x="26137" y="23383"/>
                      <a:pt x="26146" y="23354"/>
                    </a:cubicBezTo>
                    <a:cubicBezTo>
                      <a:pt x="26165" y="23297"/>
                      <a:pt x="26184" y="23234"/>
                      <a:pt x="26186" y="23234"/>
                    </a:cubicBezTo>
                    <a:lnTo>
                      <a:pt x="26186" y="23234"/>
                    </a:lnTo>
                    <a:cubicBezTo>
                      <a:pt x="26187" y="23234"/>
                      <a:pt x="26186" y="23240"/>
                      <a:pt x="26183" y="23255"/>
                    </a:cubicBezTo>
                    <a:cubicBezTo>
                      <a:pt x="26172" y="23310"/>
                      <a:pt x="26171" y="23394"/>
                      <a:pt x="26180" y="23394"/>
                    </a:cubicBezTo>
                    <a:cubicBezTo>
                      <a:pt x="26181" y="23394"/>
                      <a:pt x="26182" y="23393"/>
                      <a:pt x="26183" y="23391"/>
                    </a:cubicBezTo>
                    <a:cubicBezTo>
                      <a:pt x="26192" y="23373"/>
                      <a:pt x="26208" y="23335"/>
                      <a:pt x="26220" y="23335"/>
                    </a:cubicBezTo>
                    <a:cubicBezTo>
                      <a:pt x="26225" y="23335"/>
                      <a:pt x="26229" y="23340"/>
                      <a:pt x="26233" y="23354"/>
                    </a:cubicBezTo>
                    <a:cubicBezTo>
                      <a:pt x="26242" y="23393"/>
                      <a:pt x="26237" y="23455"/>
                      <a:pt x="26246" y="23455"/>
                    </a:cubicBezTo>
                    <a:cubicBezTo>
                      <a:pt x="26248" y="23455"/>
                      <a:pt x="26252" y="23450"/>
                      <a:pt x="26257" y="23440"/>
                    </a:cubicBezTo>
                    <a:cubicBezTo>
                      <a:pt x="26277" y="23401"/>
                      <a:pt x="26304" y="23339"/>
                      <a:pt x="26314" y="23339"/>
                    </a:cubicBezTo>
                    <a:cubicBezTo>
                      <a:pt x="26317" y="23339"/>
                      <a:pt x="26319" y="23343"/>
                      <a:pt x="26319" y="23354"/>
                    </a:cubicBezTo>
                    <a:cubicBezTo>
                      <a:pt x="26319" y="23386"/>
                      <a:pt x="26297" y="23414"/>
                      <a:pt x="26304" y="23414"/>
                    </a:cubicBezTo>
                    <a:cubicBezTo>
                      <a:pt x="26308" y="23414"/>
                      <a:pt x="26319" y="23407"/>
                      <a:pt x="26343" y="23391"/>
                    </a:cubicBezTo>
                    <a:cubicBezTo>
                      <a:pt x="26417" y="23354"/>
                      <a:pt x="26331" y="23366"/>
                      <a:pt x="26417" y="23329"/>
                    </a:cubicBezTo>
                    <a:cubicBezTo>
                      <a:pt x="26479" y="23317"/>
                      <a:pt x="26541" y="23267"/>
                      <a:pt x="26590" y="23218"/>
                    </a:cubicBezTo>
                    <a:cubicBezTo>
                      <a:pt x="26627" y="23181"/>
                      <a:pt x="26651" y="23132"/>
                      <a:pt x="26664" y="23095"/>
                    </a:cubicBezTo>
                    <a:cubicBezTo>
                      <a:pt x="26672" y="23071"/>
                      <a:pt x="26669" y="23046"/>
                      <a:pt x="26674" y="23046"/>
                    </a:cubicBezTo>
                    <a:cubicBezTo>
                      <a:pt x="26676" y="23046"/>
                      <a:pt x="26680" y="23053"/>
                      <a:pt x="26688" y="23070"/>
                    </a:cubicBezTo>
                    <a:cubicBezTo>
                      <a:pt x="26701" y="23132"/>
                      <a:pt x="26676" y="23193"/>
                      <a:pt x="26713" y="23206"/>
                    </a:cubicBezTo>
                    <a:cubicBezTo>
                      <a:pt x="26727" y="23206"/>
                      <a:pt x="26742" y="23202"/>
                      <a:pt x="26756" y="23202"/>
                    </a:cubicBezTo>
                    <a:cubicBezTo>
                      <a:pt x="26781" y="23202"/>
                      <a:pt x="26804" y="23212"/>
                      <a:pt x="26812" y="23267"/>
                    </a:cubicBezTo>
                    <a:cubicBezTo>
                      <a:pt x="26812" y="23354"/>
                      <a:pt x="26861" y="23883"/>
                      <a:pt x="26935" y="23994"/>
                    </a:cubicBezTo>
                    <a:cubicBezTo>
                      <a:pt x="27021" y="24118"/>
                      <a:pt x="27033" y="24093"/>
                      <a:pt x="27033" y="24154"/>
                    </a:cubicBezTo>
                    <a:cubicBezTo>
                      <a:pt x="27033" y="24203"/>
                      <a:pt x="27072" y="24252"/>
                      <a:pt x="27088" y="24252"/>
                    </a:cubicBezTo>
                    <a:cubicBezTo>
                      <a:pt x="27092" y="24252"/>
                      <a:pt x="27095" y="24248"/>
                      <a:pt x="27095" y="24241"/>
                    </a:cubicBezTo>
                    <a:cubicBezTo>
                      <a:pt x="27095" y="24249"/>
                      <a:pt x="27095" y="24262"/>
                      <a:pt x="27095" y="24278"/>
                    </a:cubicBezTo>
                    <a:cubicBezTo>
                      <a:pt x="27083" y="24315"/>
                      <a:pt x="27083" y="24352"/>
                      <a:pt x="27083" y="24401"/>
                    </a:cubicBezTo>
                    <a:cubicBezTo>
                      <a:pt x="27083" y="24424"/>
                      <a:pt x="27088" y="24433"/>
                      <a:pt x="27094" y="24433"/>
                    </a:cubicBezTo>
                    <a:cubicBezTo>
                      <a:pt x="27098" y="24433"/>
                      <a:pt x="27103" y="24430"/>
                      <a:pt x="27107" y="24426"/>
                    </a:cubicBezTo>
                    <a:cubicBezTo>
                      <a:pt x="27112" y="24421"/>
                      <a:pt x="27116" y="24419"/>
                      <a:pt x="27118" y="24419"/>
                    </a:cubicBezTo>
                    <a:cubicBezTo>
                      <a:pt x="27127" y="24419"/>
                      <a:pt x="27115" y="24453"/>
                      <a:pt x="27095" y="24463"/>
                    </a:cubicBezTo>
                    <a:cubicBezTo>
                      <a:pt x="27058" y="24499"/>
                      <a:pt x="27033" y="24549"/>
                      <a:pt x="27033" y="24598"/>
                    </a:cubicBezTo>
                    <a:cubicBezTo>
                      <a:pt x="27033" y="24627"/>
                      <a:pt x="27048" y="24655"/>
                      <a:pt x="27055" y="24655"/>
                    </a:cubicBezTo>
                    <a:cubicBezTo>
                      <a:pt x="27057" y="24655"/>
                      <a:pt x="27058" y="24653"/>
                      <a:pt x="27058" y="24647"/>
                    </a:cubicBezTo>
                    <a:cubicBezTo>
                      <a:pt x="27058" y="24632"/>
                      <a:pt x="27093" y="24611"/>
                      <a:pt x="27116" y="24611"/>
                    </a:cubicBezTo>
                    <a:cubicBezTo>
                      <a:pt x="27128" y="24611"/>
                      <a:pt x="27136" y="24617"/>
                      <a:pt x="27132" y="24635"/>
                    </a:cubicBezTo>
                    <a:cubicBezTo>
                      <a:pt x="27120" y="24672"/>
                      <a:pt x="27095" y="24758"/>
                      <a:pt x="27083" y="24808"/>
                    </a:cubicBezTo>
                    <a:cubicBezTo>
                      <a:pt x="27070" y="24857"/>
                      <a:pt x="27046" y="24857"/>
                      <a:pt x="27033" y="24906"/>
                    </a:cubicBezTo>
                    <a:cubicBezTo>
                      <a:pt x="27021" y="24980"/>
                      <a:pt x="27021" y="25042"/>
                      <a:pt x="27021" y="25116"/>
                    </a:cubicBezTo>
                    <a:cubicBezTo>
                      <a:pt x="27021" y="25202"/>
                      <a:pt x="27021" y="25288"/>
                      <a:pt x="27009" y="25374"/>
                    </a:cubicBezTo>
                    <a:cubicBezTo>
                      <a:pt x="27009" y="25448"/>
                      <a:pt x="26984" y="25473"/>
                      <a:pt x="27009" y="25522"/>
                    </a:cubicBezTo>
                    <a:cubicBezTo>
                      <a:pt x="27021" y="25559"/>
                      <a:pt x="27058" y="25534"/>
                      <a:pt x="27107" y="25571"/>
                    </a:cubicBezTo>
                    <a:cubicBezTo>
                      <a:pt x="27144" y="25608"/>
                      <a:pt x="27243" y="25830"/>
                      <a:pt x="27305" y="25879"/>
                    </a:cubicBezTo>
                    <a:cubicBezTo>
                      <a:pt x="27354" y="25941"/>
                      <a:pt x="27391" y="26003"/>
                      <a:pt x="27428" y="26064"/>
                    </a:cubicBezTo>
                    <a:cubicBezTo>
                      <a:pt x="27440" y="26077"/>
                      <a:pt x="27440" y="26077"/>
                      <a:pt x="27452" y="26089"/>
                    </a:cubicBezTo>
                    <a:cubicBezTo>
                      <a:pt x="27502" y="26163"/>
                      <a:pt x="27489" y="26434"/>
                      <a:pt x="27514" y="26533"/>
                    </a:cubicBezTo>
                    <a:cubicBezTo>
                      <a:pt x="27539" y="26643"/>
                      <a:pt x="27576" y="26742"/>
                      <a:pt x="27625" y="26841"/>
                    </a:cubicBezTo>
                    <a:cubicBezTo>
                      <a:pt x="27650" y="26902"/>
                      <a:pt x="27699" y="26976"/>
                      <a:pt x="27736" y="27075"/>
                    </a:cubicBezTo>
                    <a:cubicBezTo>
                      <a:pt x="27773" y="27173"/>
                      <a:pt x="27859" y="27235"/>
                      <a:pt x="27970" y="27321"/>
                    </a:cubicBezTo>
                    <a:cubicBezTo>
                      <a:pt x="28068" y="27407"/>
                      <a:pt x="28167" y="27481"/>
                      <a:pt x="28278" y="27555"/>
                    </a:cubicBezTo>
                    <a:cubicBezTo>
                      <a:pt x="28294" y="27558"/>
                      <a:pt x="28310" y="27560"/>
                      <a:pt x="28325" y="27560"/>
                    </a:cubicBezTo>
                    <a:cubicBezTo>
                      <a:pt x="28366" y="27560"/>
                      <a:pt x="28402" y="27549"/>
                      <a:pt x="28438" y="27531"/>
                    </a:cubicBezTo>
                    <a:cubicBezTo>
                      <a:pt x="28450" y="27518"/>
                      <a:pt x="28450" y="27518"/>
                      <a:pt x="28413" y="27420"/>
                    </a:cubicBezTo>
                    <a:cubicBezTo>
                      <a:pt x="28376" y="27333"/>
                      <a:pt x="28290" y="27235"/>
                      <a:pt x="28266" y="27149"/>
                    </a:cubicBezTo>
                    <a:cubicBezTo>
                      <a:pt x="28216" y="27038"/>
                      <a:pt x="28204" y="26914"/>
                      <a:pt x="28204" y="26779"/>
                    </a:cubicBezTo>
                    <a:cubicBezTo>
                      <a:pt x="28216" y="26693"/>
                      <a:pt x="28266" y="26557"/>
                      <a:pt x="28204" y="26471"/>
                    </a:cubicBezTo>
                    <a:cubicBezTo>
                      <a:pt x="28118" y="26360"/>
                      <a:pt x="28031" y="26261"/>
                      <a:pt x="27933" y="26175"/>
                    </a:cubicBezTo>
                    <a:cubicBezTo>
                      <a:pt x="27921" y="26163"/>
                      <a:pt x="27908" y="26163"/>
                      <a:pt x="27896" y="26151"/>
                    </a:cubicBezTo>
                    <a:cubicBezTo>
                      <a:pt x="27834" y="26089"/>
                      <a:pt x="27797" y="25990"/>
                      <a:pt x="27711" y="25953"/>
                    </a:cubicBezTo>
                    <a:cubicBezTo>
                      <a:pt x="27625" y="25916"/>
                      <a:pt x="27514" y="25929"/>
                      <a:pt x="27465" y="25843"/>
                    </a:cubicBezTo>
                    <a:cubicBezTo>
                      <a:pt x="27440" y="25786"/>
                      <a:pt x="27443" y="25756"/>
                      <a:pt x="27458" y="25756"/>
                    </a:cubicBezTo>
                    <a:cubicBezTo>
                      <a:pt x="27465" y="25756"/>
                      <a:pt x="27477" y="25764"/>
                      <a:pt x="27489" y="25781"/>
                    </a:cubicBezTo>
                    <a:cubicBezTo>
                      <a:pt x="27500" y="25797"/>
                      <a:pt x="27509" y="25811"/>
                      <a:pt x="27512" y="25811"/>
                    </a:cubicBezTo>
                    <a:cubicBezTo>
                      <a:pt x="27515" y="25811"/>
                      <a:pt x="27510" y="25788"/>
                      <a:pt x="27489" y="25719"/>
                    </a:cubicBezTo>
                    <a:cubicBezTo>
                      <a:pt x="27452" y="25608"/>
                      <a:pt x="27403" y="25473"/>
                      <a:pt x="27378" y="25399"/>
                    </a:cubicBezTo>
                    <a:cubicBezTo>
                      <a:pt x="27366" y="25337"/>
                      <a:pt x="27415" y="25350"/>
                      <a:pt x="27341" y="25313"/>
                    </a:cubicBezTo>
                    <a:cubicBezTo>
                      <a:pt x="27280" y="25288"/>
                      <a:pt x="27231" y="25263"/>
                      <a:pt x="27218" y="25202"/>
                    </a:cubicBezTo>
                    <a:cubicBezTo>
                      <a:pt x="27218" y="25091"/>
                      <a:pt x="27231" y="24992"/>
                      <a:pt x="27268" y="24894"/>
                    </a:cubicBezTo>
                    <a:cubicBezTo>
                      <a:pt x="27305" y="24783"/>
                      <a:pt x="27329" y="24734"/>
                      <a:pt x="27341" y="24647"/>
                    </a:cubicBezTo>
                    <a:cubicBezTo>
                      <a:pt x="27366" y="24561"/>
                      <a:pt x="27415" y="24598"/>
                      <a:pt x="27415" y="24450"/>
                    </a:cubicBezTo>
                    <a:cubicBezTo>
                      <a:pt x="27403" y="24327"/>
                      <a:pt x="27415" y="24216"/>
                      <a:pt x="27428" y="24105"/>
                    </a:cubicBezTo>
                    <a:cubicBezTo>
                      <a:pt x="27436" y="24097"/>
                      <a:pt x="27464" y="24091"/>
                      <a:pt x="27497" y="24091"/>
                    </a:cubicBezTo>
                    <a:cubicBezTo>
                      <a:pt x="27557" y="24091"/>
                      <a:pt x="27633" y="24111"/>
                      <a:pt x="27625" y="24167"/>
                    </a:cubicBezTo>
                    <a:cubicBezTo>
                      <a:pt x="27625" y="24265"/>
                      <a:pt x="27588" y="24364"/>
                      <a:pt x="27637" y="24364"/>
                    </a:cubicBezTo>
                    <a:cubicBezTo>
                      <a:pt x="27670" y="24356"/>
                      <a:pt x="27704" y="24352"/>
                      <a:pt x="27738" y="24352"/>
                    </a:cubicBezTo>
                    <a:cubicBezTo>
                      <a:pt x="27807" y="24352"/>
                      <a:pt x="27875" y="24368"/>
                      <a:pt x="27933" y="24401"/>
                    </a:cubicBezTo>
                    <a:cubicBezTo>
                      <a:pt x="28007" y="24463"/>
                      <a:pt x="28031" y="24450"/>
                      <a:pt x="28081" y="24524"/>
                    </a:cubicBezTo>
                    <a:cubicBezTo>
                      <a:pt x="28081" y="24524"/>
                      <a:pt x="28081" y="24536"/>
                      <a:pt x="28093" y="24536"/>
                    </a:cubicBezTo>
                    <a:cubicBezTo>
                      <a:pt x="28130" y="24610"/>
                      <a:pt x="28155" y="24684"/>
                      <a:pt x="28167" y="24771"/>
                    </a:cubicBezTo>
                    <a:cubicBezTo>
                      <a:pt x="28176" y="24815"/>
                      <a:pt x="28191" y="24847"/>
                      <a:pt x="28204" y="24847"/>
                    </a:cubicBezTo>
                    <a:cubicBezTo>
                      <a:pt x="28209" y="24847"/>
                      <a:pt x="28213" y="24842"/>
                      <a:pt x="28216" y="24832"/>
                    </a:cubicBezTo>
                    <a:cubicBezTo>
                      <a:pt x="28223" y="24825"/>
                      <a:pt x="28230" y="24822"/>
                      <a:pt x="28236" y="24822"/>
                    </a:cubicBezTo>
                    <a:cubicBezTo>
                      <a:pt x="28253" y="24822"/>
                      <a:pt x="28266" y="24842"/>
                      <a:pt x="28266" y="24869"/>
                    </a:cubicBezTo>
                    <a:cubicBezTo>
                      <a:pt x="28266" y="24918"/>
                      <a:pt x="28253" y="24943"/>
                      <a:pt x="28303" y="24943"/>
                    </a:cubicBezTo>
                    <a:cubicBezTo>
                      <a:pt x="28340" y="24943"/>
                      <a:pt x="28340" y="24992"/>
                      <a:pt x="28340" y="25017"/>
                    </a:cubicBezTo>
                    <a:cubicBezTo>
                      <a:pt x="28349" y="25036"/>
                      <a:pt x="28344" y="25083"/>
                      <a:pt x="28352" y="25083"/>
                    </a:cubicBezTo>
                    <a:cubicBezTo>
                      <a:pt x="28354" y="25083"/>
                      <a:pt x="28358" y="25078"/>
                      <a:pt x="28364" y="25066"/>
                    </a:cubicBezTo>
                    <a:cubicBezTo>
                      <a:pt x="28394" y="25026"/>
                      <a:pt x="28424" y="24970"/>
                      <a:pt x="28454" y="24970"/>
                    </a:cubicBezTo>
                    <a:cubicBezTo>
                      <a:pt x="28461" y="24970"/>
                      <a:pt x="28468" y="24973"/>
                      <a:pt x="28475" y="24980"/>
                    </a:cubicBezTo>
                    <a:cubicBezTo>
                      <a:pt x="28487" y="25005"/>
                      <a:pt x="28475" y="25017"/>
                      <a:pt x="28512" y="25042"/>
                    </a:cubicBezTo>
                    <a:cubicBezTo>
                      <a:pt x="28561" y="25054"/>
                      <a:pt x="28623" y="25042"/>
                      <a:pt x="28623" y="25079"/>
                    </a:cubicBezTo>
                    <a:cubicBezTo>
                      <a:pt x="28623" y="25116"/>
                      <a:pt x="28561" y="25189"/>
                      <a:pt x="28549" y="25251"/>
                    </a:cubicBezTo>
                    <a:cubicBezTo>
                      <a:pt x="28537" y="25313"/>
                      <a:pt x="28537" y="25485"/>
                      <a:pt x="28561" y="25485"/>
                    </a:cubicBezTo>
                    <a:cubicBezTo>
                      <a:pt x="28598" y="25485"/>
                      <a:pt x="28672" y="25411"/>
                      <a:pt x="28721" y="25374"/>
                    </a:cubicBezTo>
                    <a:cubicBezTo>
                      <a:pt x="28771" y="25350"/>
                      <a:pt x="28771" y="25362"/>
                      <a:pt x="28832" y="25313"/>
                    </a:cubicBezTo>
                    <a:cubicBezTo>
                      <a:pt x="28882" y="25276"/>
                      <a:pt x="28906" y="25251"/>
                      <a:pt x="28894" y="25214"/>
                    </a:cubicBezTo>
                    <a:cubicBezTo>
                      <a:pt x="28873" y="25173"/>
                      <a:pt x="28826" y="25122"/>
                      <a:pt x="28834" y="25122"/>
                    </a:cubicBezTo>
                    <a:cubicBezTo>
                      <a:pt x="28836" y="25122"/>
                      <a:pt x="28839" y="25124"/>
                      <a:pt x="28845" y="25128"/>
                    </a:cubicBezTo>
                    <a:cubicBezTo>
                      <a:pt x="28879" y="25139"/>
                      <a:pt x="28923" y="25203"/>
                      <a:pt x="28940" y="25203"/>
                    </a:cubicBezTo>
                    <a:cubicBezTo>
                      <a:pt x="28941" y="25203"/>
                      <a:pt x="28942" y="25203"/>
                      <a:pt x="28943" y="25202"/>
                    </a:cubicBezTo>
                    <a:cubicBezTo>
                      <a:pt x="28980" y="25189"/>
                      <a:pt x="28980" y="25140"/>
                      <a:pt x="28968" y="25116"/>
                    </a:cubicBezTo>
                    <a:cubicBezTo>
                      <a:pt x="28951" y="25099"/>
                      <a:pt x="28931" y="25079"/>
                      <a:pt x="28919" y="25066"/>
                    </a:cubicBezTo>
                    <a:lnTo>
                      <a:pt x="28919" y="25066"/>
                    </a:lnTo>
                    <a:cubicBezTo>
                      <a:pt x="28954" y="25084"/>
                      <a:pt x="28989" y="25133"/>
                      <a:pt x="29006" y="25133"/>
                    </a:cubicBezTo>
                    <a:cubicBezTo>
                      <a:pt x="29013" y="25133"/>
                      <a:pt x="29017" y="25125"/>
                      <a:pt x="29017" y="25103"/>
                    </a:cubicBezTo>
                    <a:cubicBezTo>
                      <a:pt x="29005" y="25042"/>
                      <a:pt x="28980" y="25054"/>
                      <a:pt x="28993" y="25017"/>
                    </a:cubicBezTo>
                    <a:cubicBezTo>
                      <a:pt x="28999" y="25005"/>
                      <a:pt x="29005" y="25002"/>
                      <a:pt x="29009" y="25002"/>
                    </a:cubicBezTo>
                    <a:cubicBezTo>
                      <a:pt x="29014" y="25002"/>
                      <a:pt x="29017" y="25005"/>
                      <a:pt x="29017" y="25005"/>
                    </a:cubicBezTo>
                    <a:cubicBezTo>
                      <a:pt x="29017" y="25005"/>
                      <a:pt x="29029" y="24943"/>
                      <a:pt x="29029" y="24931"/>
                    </a:cubicBezTo>
                    <a:cubicBezTo>
                      <a:pt x="29029" y="24917"/>
                      <a:pt x="29029" y="24907"/>
                      <a:pt x="29040" y="24907"/>
                    </a:cubicBezTo>
                    <a:cubicBezTo>
                      <a:pt x="29048" y="24907"/>
                      <a:pt x="29063" y="24914"/>
                      <a:pt x="29091" y="24931"/>
                    </a:cubicBezTo>
                    <a:cubicBezTo>
                      <a:pt x="29134" y="24952"/>
                      <a:pt x="29112" y="24982"/>
                      <a:pt x="29145" y="24982"/>
                    </a:cubicBezTo>
                    <a:cubicBezTo>
                      <a:pt x="29150" y="24982"/>
                      <a:pt x="29157" y="24982"/>
                      <a:pt x="29165" y="24980"/>
                    </a:cubicBezTo>
                    <a:cubicBezTo>
                      <a:pt x="29288" y="24918"/>
                      <a:pt x="29399" y="24820"/>
                      <a:pt x="29485" y="24721"/>
                    </a:cubicBezTo>
                    <a:cubicBezTo>
                      <a:pt x="29621" y="24586"/>
                      <a:pt x="29621" y="24672"/>
                      <a:pt x="29621" y="24524"/>
                    </a:cubicBezTo>
                    <a:cubicBezTo>
                      <a:pt x="29621" y="24389"/>
                      <a:pt x="29584" y="24389"/>
                      <a:pt x="29633" y="24339"/>
                    </a:cubicBezTo>
                    <a:cubicBezTo>
                      <a:pt x="29670" y="24302"/>
                      <a:pt x="29707" y="24315"/>
                      <a:pt x="29683" y="24265"/>
                    </a:cubicBezTo>
                    <a:cubicBezTo>
                      <a:pt x="29670" y="24216"/>
                      <a:pt x="29646" y="24241"/>
                      <a:pt x="29646" y="24154"/>
                    </a:cubicBezTo>
                    <a:cubicBezTo>
                      <a:pt x="29633" y="24019"/>
                      <a:pt x="29609" y="23871"/>
                      <a:pt x="29572" y="23748"/>
                    </a:cubicBezTo>
                    <a:cubicBezTo>
                      <a:pt x="29522" y="23612"/>
                      <a:pt x="29461" y="23501"/>
                      <a:pt x="29387" y="23378"/>
                    </a:cubicBezTo>
                    <a:cubicBezTo>
                      <a:pt x="29338" y="23292"/>
                      <a:pt x="29325" y="23317"/>
                      <a:pt x="29251" y="23230"/>
                    </a:cubicBezTo>
                    <a:cubicBezTo>
                      <a:pt x="29165" y="23156"/>
                      <a:pt x="29079" y="23070"/>
                      <a:pt x="29017" y="22984"/>
                    </a:cubicBezTo>
                    <a:cubicBezTo>
                      <a:pt x="28956" y="22898"/>
                      <a:pt x="28993" y="22885"/>
                      <a:pt x="28943" y="22824"/>
                    </a:cubicBezTo>
                    <a:cubicBezTo>
                      <a:pt x="28894" y="22774"/>
                      <a:pt x="28832" y="22688"/>
                      <a:pt x="28783" y="22627"/>
                    </a:cubicBezTo>
                    <a:cubicBezTo>
                      <a:pt x="28746" y="22577"/>
                      <a:pt x="28783" y="22442"/>
                      <a:pt x="28783" y="22368"/>
                    </a:cubicBezTo>
                    <a:cubicBezTo>
                      <a:pt x="28783" y="22306"/>
                      <a:pt x="28882" y="22282"/>
                      <a:pt x="28919" y="22208"/>
                    </a:cubicBezTo>
                    <a:cubicBezTo>
                      <a:pt x="28968" y="22146"/>
                      <a:pt x="29005" y="22084"/>
                      <a:pt x="29029" y="22023"/>
                    </a:cubicBezTo>
                    <a:cubicBezTo>
                      <a:pt x="29029" y="21986"/>
                      <a:pt x="29079" y="21974"/>
                      <a:pt x="29140" y="21924"/>
                    </a:cubicBezTo>
                    <a:cubicBezTo>
                      <a:pt x="29190" y="21875"/>
                      <a:pt x="29239" y="21826"/>
                      <a:pt x="29288" y="21789"/>
                    </a:cubicBezTo>
                    <a:cubicBezTo>
                      <a:pt x="29301" y="21789"/>
                      <a:pt x="29313" y="21776"/>
                      <a:pt x="29325" y="21776"/>
                    </a:cubicBezTo>
                    <a:cubicBezTo>
                      <a:pt x="29356" y="21758"/>
                      <a:pt x="29381" y="21758"/>
                      <a:pt x="29401" y="21758"/>
                    </a:cubicBezTo>
                    <a:cubicBezTo>
                      <a:pt x="29421" y="21758"/>
                      <a:pt x="29436" y="21758"/>
                      <a:pt x="29448" y="21739"/>
                    </a:cubicBezTo>
                    <a:cubicBezTo>
                      <a:pt x="29466" y="21714"/>
                      <a:pt x="29459" y="21682"/>
                      <a:pt x="29470" y="21682"/>
                    </a:cubicBezTo>
                    <a:cubicBezTo>
                      <a:pt x="29475" y="21682"/>
                      <a:pt x="29483" y="21688"/>
                      <a:pt x="29498" y="21703"/>
                    </a:cubicBezTo>
                    <a:cubicBezTo>
                      <a:pt x="29547" y="21752"/>
                      <a:pt x="29547" y="21789"/>
                      <a:pt x="29596" y="21801"/>
                    </a:cubicBezTo>
                    <a:cubicBezTo>
                      <a:pt x="29637" y="21801"/>
                      <a:pt x="29667" y="21790"/>
                      <a:pt x="29690" y="21790"/>
                    </a:cubicBezTo>
                    <a:cubicBezTo>
                      <a:pt x="29702" y="21790"/>
                      <a:pt x="29711" y="21793"/>
                      <a:pt x="29719" y="21801"/>
                    </a:cubicBezTo>
                    <a:cubicBezTo>
                      <a:pt x="29744" y="21813"/>
                      <a:pt x="29781" y="21826"/>
                      <a:pt x="29756" y="21875"/>
                    </a:cubicBezTo>
                    <a:cubicBezTo>
                      <a:pt x="29719" y="21924"/>
                      <a:pt x="29695" y="21949"/>
                      <a:pt x="29732" y="22011"/>
                    </a:cubicBezTo>
                    <a:cubicBezTo>
                      <a:pt x="29767" y="22069"/>
                      <a:pt x="29802" y="22172"/>
                      <a:pt x="29837" y="22172"/>
                    </a:cubicBezTo>
                    <a:cubicBezTo>
                      <a:pt x="29839" y="22172"/>
                      <a:pt x="29841" y="22171"/>
                      <a:pt x="29843" y="22171"/>
                    </a:cubicBezTo>
                    <a:cubicBezTo>
                      <a:pt x="29892" y="22158"/>
                      <a:pt x="29966" y="22134"/>
                      <a:pt x="29941" y="22084"/>
                    </a:cubicBezTo>
                    <a:cubicBezTo>
                      <a:pt x="29904" y="22048"/>
                      <a:pt x="29830" y="22023"/>
                      <a:pt x="29855" y="21974"/>
                    </a:cubicBezTo>
                    <a:cubicBezTo>
                      <a:pt x="29892" y="21912"/>
                      <a:pt x="29929" y="21863"/>
                      <a:pt x="29978" y="21826"/>
                    </a:cubicBezTo>
                    <a:cubicBezTo>
                      <a:pt x="30052" y="21789"/>
                      <a:pt x="30188" y="21764"/>
                      <a:pt x="30225" y="21727"/>
                    </a:cubicBezTo>
                    <a:cubicBezTo>
                      <a:pt x="30249" y="21703"/>
                      <a:pt x="30265" y="21696"/>
                      <a:pt x="30277" y="21696"/>
                    </a:cubicBezTo>
                    <a:cubicBezTo>
                      <a:pt x="30289" y="21696"/>
                      <a:pt x="30299" y="21703"/>
                      <a:pt x="30311" y="21703"/>
                    </a:cubicBezTo>
                    <a:cubicBezTo>
                      <a:pt x="30318" y="21705"/>
                      <a:pt x="30324" y="21706"/>
                      <a:pt x="30330" y="21706"/>
                    </a:cubicBezTo>
                    <a:cubicBezTo>
                      <a:pt x="30353" y="21706"/>
                      <a:pt x="30365" y="21688"/>
                      <a:pt x="30385" y="21678"/>
                    </a:cubicBezTo>
                    <a:cubicBezTo>
                      <a:pt x="30391" y="21676"/>
                      <a:pt x="30397" y="21675"/>
                      <a:pt x="30404" y="21675"/>
                    </a:cubicBezTo>
                    <a:cubicBezTo>
                      <a:pt x="30422" y="21675"/>
                      <a:pt x="30442" y="21680"/>
                      <a:pt x="30460" y="21680"/>
                    </a:cubicBezTo>
                    <a:cubicBezTo>
                      <a:pt x="30480" y="21680"/>
                      <a:pt x="30497" y="21675"/>
                      <a:pt x="30508" y="21653"/>
                    </a:cubicBezTo>
                    <a:cubicBezTo>
                      <a:pt x="30533" y="21616"/>
                      <a:pt x="30557" y="21592"/>
                      <a:pt x="30582" y="21592"/>
                    </a:cubicBezTo>
                    <a:cubicBezTo>
                      <a:pt x="30619" y="21592"/>
                      <a:pt x="30644" y="21592"/>
                      <a:pt x="30644" y="21555"/>
                    </a:cubicBezTo>
                    <a:cubicBezTo>
                      <a:pt x="30633" y="21523"/>
                      <a:pt x="30622" y="21464"/>
                      <a:pt x="30635" y="21464"/>
                    </a:cubicBezTo>
                    <a:cubicBezTo>
                      <a:pt x="30637" y="21464"/>
                      <a:pt x="30640" y="21465"/>
                      <a:pt x="30644" y="21468"/>
                    </a:cubicBezTo>
                    <a:cubicBezTo>
                      <a:pt x="30656" y="21505"/>
                      <a:pt x="30668" y="21530"/>
                      <a:pt x="30718" y="21530"/>
                    </a:cubicBezTo>
                    <a:cubicBezTo>
                      <a:pt x="30779" y="21530"/>
                      <a:pt x="30804" y="21468"/>
                      <a:pt x="30865" y="21456"/>
                    </a:cubicBezTo>
                    <a:cubicBezTo>
                      <a:pt x="30878" y="21450"/>
                      <a:pt x="30885" y="21448"/>
                      <a:pt x="30891" y="21448"/>
                    </a:cubicBezTo>
                    <a:cubicBezTo>
                      <a:pt x="30909" y="21448"/>
                      <a:pt x="30909" y="21468"/>
                      <a:pt x="30964" y="21468"/>
                    </a:cubicBezTo>
                    <a:lnTo>
                      <a:pt x="31136" y="21468"/>
                    </a:lnTo>
                    <a:cubicBezTo>
                      <a:pt x="31173" y="21468"/>
                      <a:pt x="31186" y="21444"/>
                      <a:pt x="31223" y="21407"/>
                    </a:cubicBezTo>
                    <a:cubicBezTo>
                      <a:pt x="31247" y="21394"/>
                      <a:pt x="31284" y="21382"/>
                      <a:pt x="31309" y="21382"/>
                    </a:cubicBezTo>
                    <a:cubicBezTo>
                      <a:pt x="31334" y="21370"/>
                      <a:pt x="31334" y="21358"/>
                      <a:pt x="31358" y="21321"/>
                    </a:cubicBezTo>
                    <a:cubicBezTo>
                      <a:pt x="31383" y="21284"/>
                      <a:pt x="31432" y="21234"/>
                      <a:pt x="31432" y="21210"/>
                    </a:cubicBezTo>
                    <a:cubicBezTo>
                      <a:pt x="31432" y="21210"/>
                      <a:pt x="31457" y="21210"/>
                      <a:pt x="31506" y="21185"/>
                    </a:cubicBezTo>
                    <a:cubicBezTo>
                      <a:pt x="31568" y="21160"/>
                      <a:pt x="31617" y="21123"/>
                      <a:pt x="31654" y="21074"/>
                    </a:cubicBezTo>
                    <a:cubicBezTo>
                      <a:pt x="31691" y="21037"/>
                      <a:pt x="31703" y="21013"/>
                      <a:pt x="31691" y="20988"/>
                    </a:cubicBezTo>
                    <a:cubicBezTo>
                      <a:pt x="31679" y="20963"/>
                      <a:pt x="31740" y="20951"/>
                      <a:pt x="31814" y="20926"/>
                    </a:cubicBezTo>
                    <a:cubicBezTo>
                      <a:pt x="31876" y="20902"/>
                      <a:pt x="31876" y="20889"/>
                      <a:pt x="31888" y="20852"/>
                    </a:cubicBezTo>
                    <a:cubicBezTo>
                      <a:pt x="31913" y="20815"/>
                      <a:pt x="31950" y="20766"/>
                      <a:pt x="31974" y="20729"/>
                    </a:cubicBezTo>
                    <a:cubicBezTo>
                      <a:pt x="31999" y="20692"/>
                      <a:pt x="32048" y="20655"/>
                      <a:pt x="32048" y="20606"/>
                    </a:cubicBezTo>
                    <a:cubicBezTo>
                      <a:pt x="32048" y="20557"/>
                      <a:pt x="32098" y="20520"/>
                      <a:pt x="32036" y="20507"/>
                    </a:cubicBezTo>
                    <a:cubicBezTo>
                      <a:pt x="31987" y="20483"/>
                      <a:pt x="31974" y="20470"/>
                      <a:pt x="31999" y="20470"/>
                    </a:cubicBezTo>
                    <a:cubicBezTo>
                      <a:pt x="32036" y="20458"/>
                      <a:pt x="32134" y="20470"/>
                      <a:pt x="32122" y="20396"/>
                    </a:cubicBezTo>
                    <a:cubicBezTo>
                      <a:pt x="32122" y="20335"/>
                      <a:pt x="32048" y="20323"/>
                      <a:pt x="32061" y="20298"/>
                    </a:cubicBezTo>
                    <a:cubicBezTo>
                      <a:pt x="32073" y="20286"/>
                      <a:pt x="32091" y="20286"/>
                      <a:pt x="32111" y="20286"/>
                    </a:cubicBezTo>
                    <a:cubicBezTo>
                      <a:pt x="32131" y="20286"/>
                      <a:pt x="32153" y="20286"/>
                      <a:pt x="32171" y="20273"/>
                    </a:cubicBezTo>
                    <a:cubicBezTo>
                      <a:pt x="32245" y="20187"/>
                      <a:pt x="32307" y="20088"/>
                      <a:pt x="32344" y="19978"/>
                    </a:cubicBezTo>
                    <a:cubicBezTo>
                      <a:pt x="32344" y="19916"/>
                      <a:pt x="32282" y="19928"/>
                      <a:pt x="32356" y="19891"/>
                    </a:cubicBezTo>
                    <a:cubicBezTo>
                      <a:pt x="32443" y="19867"/>
                      <a:pt x="32516" y="19830"/>
                      <a:pt x="32516" y="19768"/>
                    </a:cubicBezTo>
                    <a:cubicBezTo>
                      <a:pt x="32516" y="19706"/>
                      <a:pt x="32516" y="19743"/>
                      <a:pt x="32492" y="19694"/>
                    </a:cubicBezTo>
                    <a:cubicBezTo>
                      <a:pt x="32475" y="19661"/>
                      <a:pt x="32486" y="19661"/>
                      <a:pt x="32503" y="19661"/>
                    </a:cubicBezTo>
                    <a:cubicBezTo>
                      <a:pt x="32511" y="19661"/>
                      <a:pt x="32521" y="19661"/>
                      <a:pt x="32529" y="19657"/>
                    </a:cubicBezTo>
                    <a:cubicBezTo>
                      <a:pt x="32566" y="19633"/>
                      <a:pt x="32553" y="19657"/>
                      <a:pt x="32553" y="19583"/>
                    </a:cubicBezTo>
                    <a:cubicBezTo>
                      <a:pt x="32553" y="19530"/>
                      <a:pt x="32535" y="19495"/>
                      <a:pt x="32546" y="19495"/>
                    </a:cubicBezTo>
                    <a:cubicBezTo>
                      <a:pt x="32548" y="19495"/>
                      <a:pt x="32550" y="19495"/>
                      <a:pt x="32553" y="19497"/>
                    </a:cubicBezTo>
                    <a:cubicBezTo>
                      <a:pt x="32574" y="19518"/>
                      <a:pt x="32595" y="19564"/>
                      <a:pt x="32608" y="19564"/>
                    </a:cubicBezTo>
                    <a:cubicBezTo>
                      <a:pt x="32611" y="19564"/>
                      <a:pt x="32613" y="19563"/>
                      <a:pt x="32615" y="19559"/>
                    </a:cubicBezTo>
                    <a:cubicBezTo>
                      <a:pt x="32615" y="19534"/>
                      <a:pt x="32701" y="19509"/>
                      <a:pt x="32652" y="19460"/>
                    </a:cubicBezTo>
                    <a:cubicBezTo>
                      <a:pt x="32603" y="19398"/>
                      <a:pt x="32566" y="19411"/>
                      <a:pt x="32603" y="19386"/>
                    </a:cubicBezTo>
                    <a:cubicBezTo>
                      <a:pt x="32640" y="19349"/>
                      <a:pt x="32738" y="19275"/>
                      <a:pt x="32701" y="19275"/>
                    </a:cubicBezTo>
                    <a:cubicBezTo>
                      <a:pt x="32684" y="19275"/>
                      <a:pt x="32660" y="19312"/>
                      <a:pt x="32626" y="19312"/>
                    </a:cubicBezTo>
                    <a:cubicBezTo>
                      <a:pt x="32612" y="19312"/>
                      <a:pt x="32596" y="19306"/>
                      <a:pt x="32578" y="19288"/>
                    </a:cubicBezTo>
                    <a:cubicBezTo>
                      <a:pt x="32526" y="19246"/>
                      <a:pt x="32509" y="19196"/>
                      <a:pt x="32483" y="19196"/>
                    </a:cubicBezTo>
                    <a:cubicBezTo>
                      <a:pt x="32478" y="19196"/>
                      <a:pt x="32473" y="19197"/>
                      <a:pt x="32467" y="19201"/>
                    </a:cubicBezTo>
                    <a:cubicBezTo>
                      <a:pt x="32443" y="19214"/>
                      <a:pt x="32430" y="19238"/>
                      <a:pt x="32381" y="19251"/>
                    </a:cubicBezTo>
                    <a:cubicBezTo>
                      <a:pt x="32375" y="19252"/>
                      <a:pt x="32370" y="19253"/>
                      <a:pt x="32365" y="19253"/>
                    </a:cubicBezTo>
                    <a:cubicBezTo>
                      <a:pt x="32326" y="19253"/>
                      <a:pt x="32302" y="19214"/>
                      <a:pt x="32258" y="19214"/>
                    </a:cubicBezTo>
                    <a:cubicBezTo>
                      <a:pt x="32208" y="19214"/>
                      <a:pt x="32282" y="19214"/>
                      <a:pt x="32332" y="19177"/>
                    </a:cubicBezTo>
                    <a:cubicBezTo>
                      <a:pt x="32381" y="19152"/>
                      <a:pt x="32430" y="19090"/>
                      <a:pt x="32492" y="19053"/>
                    </a:cubicBezTo>
                    <a:cubicBezTo>
                      <a:pt x="32553" y="19016"/>
                      <a:pt x="32627" y="19029"/>
                      <a:pt x="32603" y="18967"/>
                    </a:cubicBezTo>
                    <a:cubicBezTo>
                      <a:pt x="32578" y="18906"/>
                      <a:pt x="32603" y="18918"/>
                      <a:pt x="32529" y="18869"/>
                    </a:cubicBezTo>
                    <a:cubicBezTo>
                      <a:pt x="32479" y="18844"/>
                      <a:pt x="32443" y="18807"/>
                      <a:pt x="32418" y="18770"/>
                    </a:cubicBezTo>
                    <a:cubicBezTo>
                      <a:pt x="32356" y="18696"/>
                      <a:pt x="32356" y="18671"/>
                      <a:pt x="32307" y="18671"/>
                    </a:cubicBezTo>
                    <a:cubicBezTo>
                      <a:pt x="32270" y="18671"/>
                      <a:pt x="32246" y="18685"/>
                      <a:pt x="32223" y="18685"/>
                    </a:cubicBezTo>
                    <a:cubicBezTo>
                      <a:pt x="32207" y="18685"/>
                      <a:pt x="32191" y="18679"/>
                      <a:pt x="32171" y="18659"/>
                    </a:cubicBezTo>
                    <a:cubicBezTo>
                      <a:pt x="32133" y="18620"/>
                      <a:pt x="32109" y="18574"/>
                      <a:pt x="32119" y="18574"/>
                    </a:cubicBezTo>
                    <a:cubicBezTo>
                      <a:pt x="32122" y="18574"/>
                      <a:pt x="32127" y="18577"/>
                      <a:pt x="32134" y="18585"/>
                    </a:cubicBezTo>
                    <a:cubicBezTo>
                      <a:pt x="32179" y="18618"/>
                      <a:pt x="32203" y="18661"/>
                      <a:pt x="32243" y="18661"/>
                    </a:cubicBezTo>
                    <a:cubicBezTo>
                      <a:pt x="32247" y="18661"/>
                      <a:pt x="32252" y="18660"/>
                      <a:pt x="32258" y="18659"/>
                    </a:cubicBezTo>
                    <a:cubicBezTo>
                      <a:pt x="32273" y="18656"/>
                      <a:pt x="32289" y="18655"/>
                      <a:pt x="32304" y="18655"/>
                    </a:cubicBezTo>
                    <a:cubicBezTo>
                      <a:pt x="32350" y="18655"/>
                      <a:pt x="32396" y="18668"/>
                      <a:pt x="32443" y="18696"/>
                    </a:cubicBezTo>
                    <a:cubicBezTo>
                      <a:pt x="32492" y="18733"/>
                      <a:pt x="32504" y="18758"/>
                      <a:pt x="32541" y="18758"/>
                    </a:cubicBezTo>
                    <a:cubicBezTo>
                      <a:pt x="32553" y="18758"/>
                      <a:pt x="32568" y="18759"/>
                      <a:pt x="32582" y="18759"/>
                    </a:cubicBezTo>
                    <a:cubicBezTo>
                      <a:pt x="32610" y="18759"/>
                      <a:pt x="32631" y="18754"/>
                      <a:pt x="32615" y="18721"/>
                    </a:cubicBezTo>
                    <a:cubicBezTo>
                      <a:pt x="32566" y="18659"/>
                      <a:pt x="32516" y="18598"/>
                      <a:pt x="32455" y="18548"/>
                    </a:cubicBezTo>
                    <a:cubicBezTo>
                      <a:pt x="32381" y="18487"/>
                      <a:pt x="32369" y="18462"/>
                      <a:pt x="32356" y="18425"/>
                    </a:cubicBezTo>
                    <a:cubicBezTo>
                      <a:pt x="32344" y="18326"/>
                      <a:pt x="32319" y="18216"/>
                      <a:pt x="32282" y="18117"/>
                    </a:cubicBezTo>
                    <a:cubicBezTo>
                      <a:pt x="32233" y="18006"/>
                      <a:pt x="32282" y="17994"/>
                      <a:pt x="32171" y="17932"/>
                    </a:cubicBezTo>
                    <a:cubicBezTo>
                      <a:pt x="32061" y="17871"/>
                      <a:pt x="31962" y="17858"/>
                      <a:pt x="31987" y="17772"/>
                    </a:cubicBezTo>
                    <a:cubicBezTo>
                      <a:pt x="32036" y="17673"/>
                      <a:pt x="32085" y="17600"/>
                      <a:pt x="32159" y="17513"/>
                    </a:cubicBezTo>
                    <a:cubicBezTo>
                      <a:pt x="32196" y="17452"/>
                      <a:pt x="32221" y="17427"/>
                      <a:pt x="32196" y="17402"/>
                    </a:cubicBezTo>
                    <a:cubicBezTo>
                      <a:pt x="32166" y="17382"/>
                      <a:pt x="32152" y="17362"/>
                      <a:pt x="32188" y="17362"/>
                    </a:cubicBezTo>
                    <a:cubicBezTo>
                      <a:pt x="32197" y="17362"/>
                      <a:pt x="32207" y="17363"/>
                      <a:pt x="32221" y="17365"/>
                    </a:cubicBezTo>
                    <a:cubicBezTo>
                      <a:pt x="32260" y="17376"/>
                      <a:pt x="32288" y="17383"/>
                      <a:pt x="32308" y="17383"/>
                    </a:cubicBezTo>
                    <a:cubicBezTo>
                      <a:pt x="32333" y="17383"/>
                      <a:pt x="32344" y="17373"/>
                      <a:pt x="32344" y="17353"/>
                    </a:cubicBezTo>
                    <a:cubicBezTo>
                      <a:pt x="32344" y="17316"/>
                      <a:pt x="32295" y="17291"/>
                      <a:pt x="32344" y="17255"/>
                    </a:cubicBezTo>
                    <a:cubicBezTo>
                      <a:pt x="32406" y="17230"/>
                      <a:pt x="32406" y="17230"/>
                      <a:pt x="32467" y="17193"/>
                    </a:cubicBezTo>
                    <a:cubicBezTo>
                      <a:pt x="32519" y="17162"/>
                      <a:pt x="32649" y="17113"/>
                      <a:pt x="32689" y="17113"/>
                    </a:cubicBezTo>
                    <a:cubicBezTo>
                      <a:pt x="32697" y="17113"/>
                      <a:pt x="32701" y="17115"/>
                      <a:pt x="32701" y="17119"/>
                    </a:cubicBezTo>
                    <a:cubicBezTo>
                      <a:pt x="32701" y="17148"/>
                      <a:pt x="32686" y="17176"/>
                      <a:pt x="32703" y="17176"/>
                    </a:cubicBezTo>
                    <a:cubicBezTo>
                      <a:pt x="32707" y="17176"/>
                      <a:pt x="32715" y="17174"/>
                      <a:pt x="32726" y="17168"/>
                    </a:cubicBezTo>
                    <a:cubicBezTo>
                      <a:pt x="32775" y="17131"/>
                      <a:pt x="32812" y="17094"/>
                      <a:pt x="32800" y="17057"/>
                    </a:cubicBezTo>
                    <a:cubicBezTo>
                      <a:pt x="32788" y="17008"/>
                      <a:pt x="32751" y="16946"/>
                      <a:pt x="32701" y="16946"/>
                    </a:cubicBezTo>
                    <a:cubicBezTo>
                      <a:pt x="32679" y="16955"/>
                      <a:pt x="32656" y="16959"/>
                      <a:pt x="32632" y="16959"/>
                    </a:cubicBezTo>
                    <a:cubicBezTo>
                      <a:pt x="32589" y="16959"/>
                      <a:pt x="32544" y="16946"/>
                      <a:pt x="32504" y="16922"/>
                    </a:cubicBezTo>
                    <a:cubicBezTo>
                      <a:pt x="32454" y="16880"/>
                      <a:pt x="32426" y="16855"/>
                      <a:pt x="32395" y="16855"/>
                    </a:cubicBezTo>
                    <a:cubicBezTo>
                      <a:pt x="32380" y="16855"/>
                      <a:pt x="32364" y="16861"/>
                      <a:pt x="32344" y="16873"/>
                    </a:cubicBezTo>
                    <a:cubicBezTo>
                      <a:pt x="32282" y="16910"/>
                      <a:pt x="32196" y="17020"/>
                      <a:pt x="32110" y="17033"/>
                    </a:cubicBezTo>
                    <a:cubicBezTo>
                      <a:pt x="32083" y="17037"/>
                      <a:pt x="32056" y="17040"/>
                      <a:pt x="32031" y="17040"/>
                    </a:cubicBezTo>
                    <a:cubicBezTo>
                      <a:pt x="31988" y="17040"/>
                      <a:pt x="31953" y="17032"/>
                      <a:pt x="31937" y="17008"/>
                    </a:cubicBezTo>
                    <a:cubicBezTo>
                      <a:pt x="31925" y="16971"/>
                      <a:pt x="31962" y="16873"/>
                      <a:pt x="31962" y="16823"/>
                    </a:cubicBezTo>
                    <a:cubicBezTo>
                      <a:pt x="31930" y="16780"/>
                      <a:pt x="31879" y="16747"/>
                      <a:pt x="31818" y="16747"/>
                    </a:cubicBezTo>
                    <a:cubicBezTo>
                      <a:pt x="31809" y="16747"/>
                      <a:pt x="31799" y="16748"/>
                      <a:pt x="31789" y="16749"/>
                    </a:cubicBezTo>
                    <a:cubicBezTo>
                      <a:pt x="31703" y="16749"/>
                      <a:pt x="31580" y="16651"/>
                      <a:pt x="31592" y="16565"/>
                    </a:cubicBezTo>
                    <a:cubicBezTo>
                      <a:pt x="31592" y="16487"/>
                      <a:pt x="31642" y="16400"/>
                      <a:pt x="31687" y="16400"/>
                    </a:cubicBezTo>
                    <a:cubicBezTo>
                      <a:pt x="31693" y="16400"/>
                      <a:pt x="31698" y="16402"/>
                      <a:pt x="31703" y="16404"/>
                    </a:cubicBezTo>
                    <a:cubicBezTo>
                      <a:pt x="31741" y="16420"/>
                      <a:pt x="31761" y="16430"/>
                      <a:pt x="31784" y="16430"/>
                    </a:cubicBezTo>
                    <a:cubicBezTo>
                      <a:pt x="31799" y="16430"/>
                      <a:pt x="31815" y="16426"/>
                      <a:pt x="31839" y="16417"/>
                    </a:cubicBezTo>
                    <a:cubicBezTo>
                      <a:pt x="31900" y="16404"/>
                      <a:pt x="31950" y="16380"/>
                      <a:pt x="31999" y="16330"/>
                    </a:cubicBezTo>
                    <a:cubicBezTo>
                      <a:pt x="32048" y="16256"/>
                      <a:pt x="32110" y="16183"/>
                      <a:pt x="32184" y="16133"/>
                    </a:cubicBezTo>
                    <a:cubicBezTo>
                      <a:pt x="32245" y="16096"/>
                      <a:pt x="32344" y="15936"/>
                      <a:pt x="32393" y="15899"/>
                    </a:cubicBezTo>
                    <a:cubicBezTo>
                      <a:pt x="32431" y="15871"/>
                      <a:pt x="32455" y="15842"/>
                      <a:pt x="32509" y="15842"/>
                    </a:cubicBezTo>
                    <a:cubicBezTo>
                      <a:pt x="32525" y="15842"/>
                      <a:pt x="32544" y="15844"/>
                      <a:pt x="32566" y="15850"/>
                    </a:cubicBezTo>
                    <a:cubicBezTo>
                      <a:pt x="32664" y="15887"/>
                      <a:pt x="32738" y="15887"/>
                      <a:pt x="32714" y="15948"/>
                    </a:cubicBezTo>
                    <a:cubicBezTo>
                      <a:pt x="32689" y="16010"/>
                      <a:pt x="32640" y="16170"/>
                      <a:pt x="32590" y="16183"/>
                    </a:cubicBezTo>
                    <a:cubicBezTo>
                      <a:pt x="32541" y="16195"/>
                      <a:pt x="32443" y="16306"/>
                      <a:pt x="32504" y="16306"/>
                    </a:cubicBezTo>
                    <a:cubicBezTo>
                      <a:pt x="32544" y="16306"/>
                      <a:pt x="32567" y="16322"/>
                      <a:pt x="32594" y="16322"/>
                    </a:cubicBezTo>
                    <a:cubicBezTo>
                      <a:pt x="32601" y="16322"/>
                      <a:pt x="32608" y="16321"/>
                      <a:pt x="32615" y="16318"/>
                    </a:cubicBezTo>
                    <a:cubicBezTo>
                      <a:pt x="32652" y="16318"/>
                      <a:pt x="32615" y="16318"/>
                      <a:pt x="32603" y="16355"/>
                    </a:cubicBezTo>
                    <a:cubicBezTo>
                      <a:pt x="32578" y="16380"/>
                      <a:pt x="32504" y="16466"/>
                      <a:pt x="32492" y="16491"/>
                    </a:cubicBezTo>
                    <a:cubicBezTo>
                      <a:pt x="32473" y="16509"/>
                      <a:pt x="32476" y="16536"/>
                      <a:pt x="32495" y="16536"/>
                    </a:cubicBezTo>
                    <a:cubicBezTo>
                      <a:pt x="32501" y="16536"/>
                      <a:pt x="32508" y="16533"/>
                      <a:pt x="32516" y="16528"/>
                    </a:cubicBezTo>
                    <a:cubicBezTo>
                      <a:pt x="32553" y="16478"/>
                      <a:pt x="32603" y="16454"/>
                      <a:pt x="32640" y="16417"/>
                    </a:cubicBezTo>
                    <a:cubicBezTo>
                      <a:pt x="32701" y="16392"/>
                      <a:pt x="32775" y="16306"/>
                      <a:pt x="32837" y="16269"/>
                    </a:cubicBezTo>
                    <a:cubicBezTo>
                      <a:pt x="32935" y="16207"/>
                      <a:pt x="33059" y="16183"/>
                      <a:pt x="33169" y="16183"/>
                    </a:cubicBezTo>
                    <a:lnTo>
                      <a:pt x="33194" y="16183"/>
                    </a:lnTo>
                    <a:cubicBezTo>
                      <a:pt x="33305" y="16220"/>
                      <a:pt x="33391" y="16269"/>
                      <a:pt x="33428" y="16269"/>
                    </a:cubicBezTo>
                    <a:cubicBezTo>
                      <a:pt x="33443" y="16269"/>
                      <a:pt x="33456" y="16265"/>
                      <a:pt x="33465" y="16265"/>
                    </a:cubicBezTo>
                    <a:cubicBezTo>
                      <a:pt x="33479" y="16265"/>
                      <a:pt x="33485" y="16274"/>
                      <a:pt x="33478" y="16318"/>
                    </a:cubicBezTo>
                    <a:cubicBezTo>
                      <a:pt x="33465" y="16380"/>
                      <a:pt x="33453" y="16441"/>
                      <a:pt x="33428" y="16503"/>
                    </a:cubicBezTo>
                    <a:cubicBezTo>
                      <a:pt x="33428" y="16515"/>
                      <a:pt x="33453" y="16528"/>
                      <a:pt x="33478" y="16528"/>
                    </a:cubicBezTo>
                    <a:cubicBezTo>
                      <a:pt x="33502" y="16528"/>
                      <a:pt x="33514" y="16552"/>
                      <a:pt x="33453" y="16552"/>
                    </a:cubicBezTo>
                    <a:cubicBezTo>
                      <a:pt x="33404" y="16565"/>
                      <a:pt x="33354" y="16638"/>
                      <a:pt x="33354" y="16675"/>
                    </a:cubicBezTo>
                    <a:cubicBezTo>
                      <a:pt x="33342" y="16712"/>
                      <a:pt x="33317" y="16737"/>
                      <a:pt x="33354" y="16737"/>
                    </a:cubicBezTo>
                    <a:cubicBezTo>
                      <a:pt x="33391" y="16737"/>
                      <a:pt x="33391" y="16774"/>
                      <a:pt x="33391" y="16799"/>
                    </a:cubicBezTo>
                    <a:cubicBezTo>
                      <a:pt x="33391" y="16801"/>
                      <a:pt x="33393" y="16802"/>
                      <a:pt x="33395" y="16802"/>
                    </a:cubicBezTo>
                    <a:cubicBezTo>
                      <a:pt x="33405" y="16802"/>
                      <a:pt x="33431" y="16786"/>
                      <a:pt x="33441" y="16786"/>
                    </a:cubicBezTo>
                    <a:cubicBezTo>
                      <a:pt x="33453" y="16786"/>
                      <a:pt x="33465" y="16786"/>
                      <a:pt x="33465" y="16811"/>
                    </a:cubicBezTo>
                    <a:cubicBezTo>
                      <a:pt x="33465" y="16829"/>
                      <a:pt x="33439" y="16840"/>
                      <a:pt x="33444" y="16840"/>
                    </a:cubicBezTo>
                    <a:cubicBezTo>
                      <a:pt x="33446" y="16840"/>
                      <a:pt x="33452" y="16839"/>
                      <a:pt x="33465" y="16836"/>
                    </a:cubicBezTo>
                    <a:cubicBezTo>
                      <a:pt x="33497" y="16836"/>
                      <a:pt x="33501" y="16781"/>
                      <a:pt x="33549" y="16781"/>
                    </a:cubicBezTo>
                    <a:cubicBezTo>
                      <a:pt x="33556" y="16781"/>
                      <a:pt x="33566" y="16783"/>
                      <a:pt x="33576" y="16786"/>
                    </a:cubicBezTo>
                    <a:cubicBezTo>
                      <a:pt x="33650" y="16811"/>
                      <a:pt x="33638" y="16811"/>
                      <a:pt x="33687" y="16836"/>
                    </a:cubicBezTo>
                    <a:cubicBezTo>
                      <a:pt x="33712" y="16842"/>
                      <a:pt x="33724" y="16842"/>
                      <a:pt x="33732" y="16842"/>
                    </a:cubicBezTo>
                    <a:cubicBezTo>
                      <a:pt x="33739" y="16842"/>
                      <a:pt x="33742" y="16842"/>
                      <a:pt x="33749" y="16848"/>
                    </a:cubicBezTo>
                    <a:cubicBezTo>
                      <a:pt x="33761" y="16860"/>
                      <a:pt x="33773" y="16885"/>
                      <a:pt x="33773" y="16897"/>
                    </a:cubicBezTo>
                    <a:cubicBezTo>
                      <a:pt x="33798" y="16959"/>
                      <a:pt x="33773" y="17008"/>
                      <a:pt x="33798" y="17033"/>
                    </a:cubicBezTo>
                    <a:cubicBezTo>
                      <a:pt x="33835" y="17057"/>
                      <a:pt x="33859" y="17131"/>
                      <a:pt x="33798" y="17131"/>
                    </a:cubicBezTo>
                    <a:cubicBezTo>
                      <a:pt x="33770" y="17131"/>
                      <a:pt x="33725" y="17123"/>
                      <a:pt x="33695" y="17123"/>
                    </a:cubicBezTo>
                    <a:cubicBezTo>
                      <a:pt x="33672" y="17123"/>
                      <a:pt x="33657" y="17128"/>
                      <a:pt x="33662" y="17144"/>
                    </a:cubicBezTo>
                    <a:cubicBezTo>
                      <a:pt x="33687" y="17181"/>
                      <a:pt x="33736" y="17205"/>
                      <a:pt x="33749" y="17242"/>
                    </a:cubicBezTo>
                    <a:cubicBezTo>
                      <a:pt x="33761" y="17291"/>
                      <a:pt x="33798" y="17365"/>
                      <a:pt x="33761" y="17365"/>
                    </a:cubicBezTo>
                    <a:cubicBezTo>
                      <a:pt x="33736" y="17365"/>
                      <a:pt x="33724" y="17390"/>
                      <a:pt x="33749" y="17402"/>
                    </a:cubicBezTo>
                    <a:cubicBezTo>
                      <a:pt x="33773" y="17427"/>
                      <a:pt x="33786" y="17464"/>
                      <a:pt x="33761" y="17501"/>
                    </a:cubicBezTo>
                    <a:cubicBezTo>
                      <a:pt x="33736" y="17526"/>
                      <a:pt x="33724" y="17550"/>
                      <a:pt x="33699" y="17636"/>
                    </a:cubicBezTo>
                    <a:cubicBezTo>
                      <a:pt x="33680" y="17705"/>
                      <a:pt x="33660" y="17743"/>
                      <a:pt x="33672" y="17743"/>
                    </a:cubicBezTo>
                    <a:cubicBezTo>
                      <a:pt x="33674" y="17743"/>
                      <a:pt x="33679" y="17740"/>
                      <a:pt x="33687" y="17735"/>
                    </a:cubicBezTo>
                    <a:cubicBezTo>
                      <a:pt x="33691" y="17734"/>
                      <a:pt x="33694" y="17733"/>
                      <a:pt x="33696" y="17733"/>
                    </a:cubicBezTo>
                    <a:cubicBezTo>
                      <a:pt x="33712" y="17733"/>
                      <a:pt x="33687" y="17762"/>
                      <a:pt x="33702" y="17762"/>
                    </a:cubicBezTo>
                    <a:cubicBezTo>
                      <a:pt x="33704" y="17762"/>
                      <a:pt x="33707" y="17761"/>
                      <a:pt x="33712" y="17760"/>
                    </a:cubicBezTo>
                    <a:cubicBezTo>
                      <a:pt x="33719" y="17757"/>
                      <a:pt x="33725" y="17756"/>
                      <a:pt x="33731" y="17756"/>
                    </a:cubicBezTo>
                    <a:cubicBezTo>
                      <a:pt x="33757" y="17756"/>
                      <a:pt x="33771" y="17774"/>
                      <a:pt x="33761" y="17784"/>
                    </a:cubicBezTo>
                    <a:cubicBezTo>
                      <a:pt x="33736" y="17784"/>
                      <a:pt x="33712" y="17809"/>
                      <a:pt x="33724" y="17809"/>
                    </a:cubicBezTo>
                    <a:cubicBezTo>
                      <a:pt x="33749" y="17809"/>
                      <a:pt x="33724" y="17809"/>
                      <a:pt x="33724" y="17846"/>
                    </a:cubicBezTo>
                    <a:cubicBezTo>
                      <a:pt x="33724" y="17871"/>
                      <a:pt x="33699" y="17883"/>
                      <a:pt x="33675" y="17895"/>
                    </a:cubicBezTo>
                    <a:cubicBezTo>
                      <a:pt x="33654" y="17895"/>
                      <a:pt x="33624" y="17965"/>
                      <a:pt x="33638" y="17965"/>
                    </a:cubicBezTo>
                    <a:cubicBezTo>
                      <a:pt x="33640" y="17965"/>
                      <a:pt x="33644" y="17963"/>
                      <a:pt x="33650" y="17957"/>
                    </a:cubicBezTo>
                    <a:cubicBezTo>
                      <a:pt x="33669" y="17938"/>
                      <a:pt x="33680" y="17891"/>
                      <a:pt x="33696" y="17891"/>
                    </a:cubicBezTo>
                    <a:cubicBezTo>
                      <a:pt x="33700" y="17891"/>
                      <a:pt x="33706" y="17896"/>
                      <a:pt x="33712" y="17908"/>
                    </a:cubicBezTo>
                    <a:cubicBezTo>
                      <a:pt x="33720" y="17932"/>
                      <a:pt x="33717" y="17956"/>
                      <a:pt x="33728" y="17956"/>
                    </a:cubicBezTo>
                    <a:cubicBezTo>
                      <a:pt x="33734" y="17956"/>
                      <a:pt x="33744" y="17949"/>
                      <a:pt x="33761" y="17932"/>
                    </a:cubicBezTo>
                    <a:cubicBezTo>
                      <a:pt x="33810" y="17895"/>
                      <a:pt x="33835" y="17908"/>
                      <a:pt x="33859" y="17883"/>
                    </a:cubicBezTo>
                    <a:cubicBezTo>
                      <a:pt x="33877" y="17857"/>
                      <a:pt x="33894" y="17831"/>
                      <a:pt x="33903" y="17831"/>
                    </a:cubicBezTo>
                    <a:cubicBezTo>
                      <a:pt x="33907" y="17831"/>
                      <a:pt x="33909" y="17835"/>
                      <a:pt x="33909" y="17846"/>
                    </a:cubicBezTo>
                    <a:cubicBezTo>
                      <a:pt x="33919" y="17866"/>
                      <a:pt x="33929" y="17902"/>
                      <a:pt x="33939" y="17902"/>
                    </a:cubicBezTo>
                    <a:cubicBezTo>
                      <a:pt x="33941" y="17902"/>
                      <a:pt x="33943" y="17900"/>
                      <a:pt x="33946" y="17895"/>
                    </a:cubicBezTo>
                    <a:cubicBezTo>
                      <a:pt x="33970" y="17871"/>
                      <a:pt x="33983" y="17834"/>
                      <a:pt x="34007" y="17809"/>
                    </a:cubicBezTo>
                    <a:cubicBezTo>
                      <a:pt x="34013" y="17790"/>
                      <a:pt x="34020" y="17781"/>
                      <a:pt x="34026" y="17781"/>
                    </a:cubicBezTo>
                    <a:cubicBezTo>
                      <a:pt x="34032" y="17781"/>
                      <a:pt x="34038" y="17790"/>
                      <a:pt x="34044" y="17809"/>
                    </a:cubicBezTo>
                    <a:cubicBezTo>
                      <a:pt x="34054" y="17828"/>
                      <a:pt x="34063" y="17854"/>
                      <a:pt x="34078" y="17854"/>
                    </a:cubicBezTo>
                    <a:cubicBezTo>
                      <a:pt x="34083" y="17854"/>
                      <a:pt x="34088" y="17852"/>
                      <a:pt x="34094" y="17846"/>
                    </a:cubicBezTo>
                    <a:cubicBezTo>
                      <a:pt x="34106" y="17809"/>
                      <a:pt x="34094" y="17797"/>
                      <a:pt x="34118" y="17797"/>
                    </a:cubicBezTo>
                    <a:cubicBezTo>
                      <a:pt x="34131" y="17801"/>
                      <a:pt x="34144" y="17802"/>
                      <a:pt x="34158" y="17802"/>
                    </a:cubicBezTo>
                    <a:cubicBezTo>
                      <a:pt x="34185" y="17802"/>
                      <a:pt x="34213" y="17797"/>
                      <a:pt x="34229" y="17797"/>
                    </a:cubicBezTo>
                    <a:cubicBezTo>
                      <a:pt x="34254" y="17797"/>
                      <a:pt x="34278" y="17797"/>
                      <a:pt x="34266" y="17784"/>
                    </a:cubicBezTo>
                    <a:cubicBezTo>
                      <a:pt x="34254" y="17760"/>
                      <a:pt x="34254" y="17735"/>
                      <a:pt x="34278" y="17723"/>
                    </a:cubicBezTo>
                    <a:cubicBezTo>
                      <a:pt x="34328" y="17723"/>
                      <a:pt x="34377" y="17710"/>
                      <a:pt x="34414" y="17686"/>
                    </a:cubicBezTo>
                    <a:cubicBezTo>
                      <a:pt x="34439" y="17649"/>
                      <a:pt x="34414" y="17624"/>
                      <a:pt x="34463" y="17612"/>
                    </a:cubicBezTo>
                    <a:cubicBezTo>
                      <a:pt x="34483" y="17612"/>
                      <a:pt x="34500" y="17601"/>
                      <a:pt x="34513" y="17601"/>
                    </a:cubicBezTo>
                    <a:cubicBezTo>
                      <a:pt x="34523" y="17601"/>
                      <a:pt x="34532" y="17608"/>
                      <a:pt x="34537" y="17636"/>
                    </a:cubicBezTo>
                    <a:cubicBezTo>
                      <a:pt x="34537" y="17678"/>
                      <a:pt x="34549" y="17703"/>
                      <a:pt x="34556" y="17703"/>
                    </a:cubicBezTo>
                    <a:cubicBezTo>
                      <a:pt x="34559" y="17703"/>
                      <a:pt x="34562" y="17698"/>
                      <a:pt x="34562" y="17686"/>
                    </a:cubicBezTo>
                    <a:cubicBezTo>
                      <a:pt x="34562" y="17661"/>
                      <a:pt x="34599" y="17649"/>
                      <a:pt x="34562" y="17612"/>
                    </a:cubicBezTo>
                    <a:cubicBezTo>
                      <a:pt x="34537" y="17563"/>
                      <a:pt x="34476" y="17439"/>
                      <a:pt x="34451" y="17415"/>
                    </a:cubicBezTo>
                    <a:cubicBezTo>
                      <a:pt x="34426" y="17390"/>
                      <a:pt x="34426" y="17353"/>
                      <a:pt x="34426" y="17316"/>
                    </a:cubicBezTo>
                    <a:cubicBezTo>
                      <a:pt x="34426" y="17205"/>
                      <a:pt x="34402" y="17082"/>
                      <a:pt x="34377" y="16971"/>
                    </a:cubicBezTo>
                    <a:cubicBezTo>
                      <a:pt x="34340" y="16860"/>
                      <a:pt x="34291" y="16762"/>
                      <a:pt x="34217" y="16663"/>
                    </a:cubicBezTo>
                    <a:cubicBezTo>
                      <a:pt x="34217" y="16651"/>
                      <a:pt x="34204" y="16626"/>
                      <a:pt x="34192" y="16601"/>
                    </a:cubicBezTo>
                    <a:cubicBezTo>
                      <a:pt x="34155" y="16528"/>
                      <a:pt x="34106" y="16466"/>
                      <a:pt x="34032" y="16417"/>
                    </a:cubicBezTo>
                    <a:cubicBezTo>
                      <a:pt x="33946" y="16355"/>
                      <a:pt x="33921" y="16380"/>
                      <a:pt x="33983" y="16318"/>
                    </a:cubicBezTo>
                    <a:cubicBezTo>
                      <a:pt x="34032" y="16256"/>
                      <a:pt x="33983" y="16256"/>
                      <a:pt x="34057" y="16195"/>
                    </a:cubicBezTo>
                    <a:cubicBezTo>
                      <a:pt x="34143" y="16121"/>
                      <a:pt x="34217" y="16121"/>
                      <a:pt x="34278" y="16035"/>
                    </a:cubicBezTo>
                    <a:cubicBezTo>
                      <a:pt x="34328" y="15973"/>
                      <a:pt x="34402" y="15911"/>
                      <a:pt x="34476" y="15862"/>
                    </a:cubicBezTo>
                    <a:cubicBezTo>
                      <a:pt x="34525" y="15813"/>
                      <a:pt x="34525" y="15653"/>
                      <a:pt x="34500" y="15603"/>
                    </a:cubicBezTo>
                    <a:cubicBezTo>
                      <a:pt x="34488" y="15566"/>
                      <a:pt x="34500" y="15517"/>
                      <a:pt x="34537" y="15493"/>
                    </a:cubicBezTo>
                    <a:cubicBezTo>
                      <a:pt x="34599" y="15419"/>
                      <a:pt x="34660" y="15357"/>
                      <a:pt x="34710" y="15295"/>
                    </a:cubicBezTo>
                    <a:lnTo>
                      <a:pt x="34722" y="15283"/>
                    </a:lnTo>
                    <a:cubicBezTo>
                      <a:pt x="34796" y="15234"/>
                      <a:pt x="34858" y="15271"/>
                      <a:pt x="34894" y="15221"/>
                    </a:cubicBezTo>
                    <a:cubicBezTo>
                      <a:pt x="34944" y="15185"/>
                      <a:pt x="34956" y="15123"/>
                      <a:pt x="35042" y="15098"/>
                    </a:cubicBezTo>
                    <a:cubicBezTo>
                      <a:pt x="35050" y="15097"/>
                      <a:pt x="35057" y="15096"/>
                      <a:pt x="35064" y="15096"/>
                    </a:cubicBezTo>
                    <a:cubicBezTo>
                      <a:pt x="35117" y="15096"/>
                      <a:pt x="35124" y="15138"/>
                      <a:pt x="35190" y="15160"/>
                    </a:cubicBezTo>
                    <a:cubicBezTo>
                      <a:pt x="35239" y="15184"/>
                      <a:pt x="35282" y="15219"/>
                      <a:pt x="35345" y="15219"/>
                    </a:cubicBezTo>
                    <a:cubicBezTo>
                      <a:pt x="35377" y="15219"/>
                      <a:pt x="35415" y="15210"/>
                      <a:pt x="35461" y="15185"/>
                    </a:cubicBezTo>
                    <a:cubicBezTo>
                      <a:pt x="35609" y="15098"/>
                      <a:pt x="35757" y="14987"/>
                      <a:pt x="35868" y="14864"/>
                    </a:cubicBezTo>
                    <a:cubicBezTo>
                      <a:pt x="35991" y="14679"/>
                      <a:pt x="36114" y="14544"/>
                      <a:pt x="36176" y="14458"/>
                    </a:cubicBezTo>
                    <a:cubicBezTo>
                      <a:pt x="36299" y="14297"/>
                      <a:pt x="36422" y="14137"/>
                      <a:pt x="36533" y="13965"/>
                    </a:cubicBezTo>
                    <a:cubicBezTo>
                      <a:pt x="36644" y="13755"/>
                      <a:pt x="36780" y="13558"/>
                      <a:pt x="36915" y="13373"/>
                    </a:cubicBezTo>
                    <a:cubicBezTo>
                      <a:pt x="37001" y="13225"/>
                      <a:pt x="37063" y="13065"/>
                      <a:pt x="37100" y="12893"/>
                    </a:cubicBezTo>
                    <a:cubicBezTo>
                      <a:pt x="37125" y="12770"/>
                      <a:pt x="37088" y="12449"/>
                      <a:pt x="37100" y="12363"/>
                    </a:cubicBezTo>
                    <a:cubicBezTo>
                      <a:pt x="37125" y="12264"/>
                      <a:pt x="37297" y="12006"/>
                      <a:pt x="37309" y="11895"/>
                    </a:cubicBezTo>
                    <a:cubicBezTo>
                      <a:pt x="37309" y="11796"/>
                      <a:pt x="37359" y="11722"/>
                      <a:pt x="37309" y="11661"/>
                    </a:cubicBezTo>
                    <a:cubicBezTo>
                      <a:pt x="37248" y="11599"/>
                      <a:pt x="37211" y="11574"/>
                      <a:pt x="37223" y="11562"/>
                    </a:cubicBezTo>
                    <a:cubicBezTo>
                      <a:pt x="37225" y="11557"/>
                      <a:pt x="37230" y="11556"/>
                      <a:pt x="37235" y="11556"/>
                    </a:cubicBezTo>
                    <a:cubicBezTo>
                      <a:pt x="37249" y="11556"/>
                      <a:pt x="37270" y="11566"/>
                      <a:pt x="37284" y="11566"/>
                    </a:cubicBezTo>
                    <a:cubicBezTo>
                      <a:pt x="37295" y="11566"/>
                      <a:pt x="37302" y="11560"/>
                      <a:pt x="37297" y="11537"/>
                    </a:cubicBezTo>
                    <a:cubicBezTo>
                      <a:pt x="37297" y="11476"/>
                      <a:pt x="37285" y="11451"/>
                      <a:pt x="37248" y="11426"/>
                    </a:cubicBezTo>
                    <a:cubicBezTo>
                      <a:pt x="37186" y="11377"/>
                      <a:pt x="37125" y="11316"/>
                      <a:pt x="37075" y="11254"/>
                    </a:cubicBezTo>
                    <a:cubicBezTo>
                      <a:pt x="37014" y="11155"/>
                      <a:pt x="37063" y="11168"/>
                      <a:pt x="36927" y="11143"/>
                    </a:cubicBezTo>
                    <a:cubicBezTo>
                      <a:pt x="36828" y="11123"/>
                      <a:pt x="36769" y="11071"/>
                      <a:pt x="36737" y="11071"/>
                    </a:cubicBezTo>
                    <a:cubicBezTo>
                      <a:pt x="36729" y="11071"/>
                      <a:pt x="36723" y="11074"/>
                      <a:pt x="36718" y="11081"/>
                    </a:cubicBezTo>
                    <a:cubicBezTo>
                      <a:pt x="36693" y="11118"/>
                      <a:pt x="36755" y="11205"/>
                      <a:pt x="36693" y="11205"/>
                    </a:cubicBezTo>
                    <a:cubicBezTo>
                      <a:pt x="36644" y="11205"/>
                      <a:pt x="36632" y="11242"/>
                      <a:pt x="36607" y="11279"/>
                    </a:cubicBezTo>
                    <a:cubicBezTo>
                      <a:pt x="36576" y="11310"/>
                      <a:pt x="36519" y="11358"/>
                      <a:pt x="36472" y="11358"/>
                    </a:cubicBezTo>
                    <a:cubicBezTo>
                      <a:pt x="36463" y="11358"/>
                      <a:pt x="36455" y="11356"/>
                      <a:pt x="36447" y="11353"/>
                    </a:cubicBezTo>
                    <a:cubicBezTo>
                      <a:pt x="36398" y="11316"/>
                      <a:pt x="36422" y="11279"/>
                      <a:pt x="36435" y="11254"/>
                    </a:cubicBezTo>
                    <a:cubicBezTo>
                      <a:pt x="36447" y="11229"/>
                      <a:pt x="36410" y="11254"/>
                      <a:pt x="36410" y="11192"/>
                    </a:cubicBezTo>
                    <a:cubicBezTo>
                      <a:pt x="36398" y="11118"/>
                      <a:pt x="36472" y="11106"/>
                      <a:pt x="36447" y="11069"/>
                    </a:cubicBezTo>
                    <a:cubicBezTo>
                      <a:pt x="36443" y="11057"/>
                      <a:pt x="36441" y="11053"/>
                      <a:pt x="36440" y="11053"/>
                    </a:cubicBezTo>
                    <a:cubicBezTo>
                      <a:pt x="36436" y="11053"/>
                      <a:pt x="36431" y="11069"/>
                      <a:pt x="36398" y="11069"/>
                    </a:cubicBezTo>
                    <a:cubicBezTo>
                      <a:pt x="36348" y="11069"/>
                      <a:pt x="36299" y="11094"/>
                      <a:pt x="36299" y="11131"/>
                    </a:cubicBezTo>
                    <a:cubicBezTo>
                      <a:pt x="36287" y="11168"/>
                      <a:pt x="36361" y="11217"/>
                      <a:pt x="36287" y="11229"/>
                    </a:cubicBezTo>
                    <a:cubicBezTo>
                      <a:pt x="36250" y="11236"/>
                      <a:pt x="36231" y="11245"/>
                      <a:pt x="36221" y="11245"/>
                    </a:cubicBezTo>
                    <a:cubicBezTo>
                      <a:pt x="36210" y="11245"/>
                      <a:pt x="36207" y="11236"/>
                      <a:pt x="36201" y="11205"/>
                    </a:cubicBezTo>
                    <a:cubicBezTo>
                      <a:pt x="36201" y="11143"/>
                      <a:pt x="36250" y="10983"/>
                      <a:pt x="36213" y="10958"/>
                    </a:cubicBezTo>
                    <a:lnTo>
                      <a:pt x="36213" y="10946"/>
                    </a:lnTo>
                    <a:cubicBezTo>
                      <a:pt x="36213" y="10944"/>
                      <a:pt x="36213" y="10943"/>
                      <a:pt x="36213" y="10943"/>
                    </a:cubicBezTo>
                    <a:cubicBezTo>
                      <a:pt x="36212" y="10943"/>
                      <a:pt x="36205" y="10961"/>
                      <a:pt x="36167" y="10961"/>
                    </a:cubicBezTo>
                    <a:cubicBezTo>
                      <a:pt x="36159" y="10961"/>
                      <a:pt x="36150" y="10960"/>
                      <a:pt x="36139" y="10958"/>
                    </a:cubicBezTo>
                    <a:cubicBezTo>
                      <a:pt x="36102" y="10958"/>
                      <a:pt x="36076" y="10960"/>
                      <a:pt x="36055" y="10960"/>
                    </a:cubicBezTo>
                    <a:cubicBezTo>
                      <a:pt x="36014" y="10960"/>
                      <a:pt x="35995" y="10954"/>
                      <a:pt x="35954" y="10921"/>
                    </a:cubicBezTo>
                    <a:cubicBezTo>
                      <a:pt x="35893" y="10872"/>
                      <a:pt x="35856" y="10860"/>
                      <a:pt x="35905" y="10810"/>
                    </a:cubicBezTo>
                    <a:cubicBezTo>
                      <a:pt x="35954" y="10761"/>
                      <a:pt x="36102" y="10687"/>
                      <a:pt x="36151" y="10589"/>
                    </a:cubicBezTo>
                    <a:cubicBezTo>
                      <a:pt x="36213" y="10490"/>
                      <a:pt x="36509" y="10342"/>
                      <a:pt x="36546" y="10231"/>
                    </a:cubicBezTo>
                    <a:cubicBezTo>
                      <a:pt x="36644" y="10059"/>
                      <a:pt x="36792" y="9923"/>
                      <a:pt x="36952" y="9825"/>
                    </a:cubicBezTo>
                    <a:cubicBezTo>
                      <a:pt x="37112" y="9714"/>
                      <a:pt x="37063" y="9689"/>
                      <a:pt x="37137" y="9578"/>
                    </a:cubicBezTo>
                    <a:cubicBezTo>
                      <a:pt x="37211" y="9467"/>
                      <a:pt x="37383" y="9381"/>
                      <a:pt x="37457" y="9295"/>
                    </a:cubicBezTo>
                    <a:cubicBezTo>
                      <a:pt x="37519" y="9196"/>
                      <a:pt x="37605" y="9122"/>
                      <a:pt x="37704" y="9073"/>
                    </a:cubicBezTo>
                    <a:cubicBezTo>
                      <a:pt x="37827" y="9036"/>
                      <a:pt x="37950" y="9024"/>
                      <a:pt x="38073" y="9011"/>
                    </a:cubicBezTo>
                    <a:cubicBezTo>
                      <a:pt x="38258" y="9011"/>
                      <a:pt x="38369" y="9011"/>
                      <a:pt x="38381" y="9061"/>
                    </a:cubicBezTo>
                    <a:cubicBezTo>
                      <a:pt x="38401" y="9089"/>
                      <a:pt x="38405" y="9118"/>
                      <a:pt x="38434" y="9118"/>
                    </a:cubicBezTo>
                    <a:cubicBezTo>
                      <a:pt x="38443" y="9118"/>
                      <a:pt x="38454" y="9116"/>
                      <a:pt x="38468" y="9110"/>
                    </a:cubicBezTo>
                    <a:cubicBezTo>
                      <a:pt x="38542" y="9073"/>
                      <a:pt x="38603" y="9048"/>
                      <a:pt x="38677" y="9036"/>
                    </a:cubicBezTo>
                    <a:cubicBezTo>
                      <a:pt x="38714" y="9036"/>
                      <a:pt x="38739" y="9085"/>
                      <a:pt x="38776" y="9085"/>
                    </a:cubicBezTo>
                    <a:cubicBezTo>
                      <a:pt x="38825" y="9085"/>
                      <a:pt x="38887" y="9073"/>
                      <a:pt x="38936" y="9061"/>
                    </a:cubicBezTo>
                    <a:cubicBezTo>
                      <a:pt x="38938" y="9057"/>
                      <a:pt x="38940" y="9055"/>
                      <a:pt x="38942" y="9055"/>
                    </a:cubicBezTo>
                    <a:cubicBezTo>
                      <a:pt x="38954" y="9055"/>
                      <a:pt x="38971" y="9098"/>
                      <a:pt x="39022" y="9098"/>
                    </a:cubicBezTo>
                    <a:cubicBezTo>
                      <a:pt x="39084" y="9098"/>
                      <a:pt x="39121" y="9098"/>
                      <a:pt x="39121" y="9061"/>
                    </a:cubicBezTo>
                    <a:cubicBezTo>
                      <a:pt x="39121" y="8999"/>
                      <a:pt x="39158" y="8962"/>
                      <a:pt x="39207" y="8938"/>
                    </a:cubicBezTo>
                    <a:cubicBezTo>
                      <a:pt x="39243" y="8922"/>
                      <a:pt x="39281" y="8915"/>
                      <a:pt x="39321" y="8915"/>
                    </a:cubicBezTo>
                    <a:cubicBezTo>
                      <a:pt x="39376" y="8915"/>
                      <a:pt x="39433" y="8928"/>
                      <a:pt x="39490" y="8950"/>
                    </a:cubicBezTo>
                    <a:cubicBezTo>
                      <a:pt x="39530" y="8980"/>
                      <a:pt x="39570" y="9034"/>
                      <a:pt x="39603" y="9034"/>
                    </a:cubicBezTo>
                    <a:cubicBezTo>
                      <a:pt x="39611" y="9034"/>
                      <a:pt x="39619" y="9031"/>
                      <a:pt x="39626" y="9024"/>
                    </a:cubicBezTo>
                    <a:cubicBezTo>
                      <a:pt x="39633" y="9017"/>
                      <a:pt x="39646" y="9014"/>
                      <a:pt x="39663" y="9014"/>
                    </a:cubicBezTo>
                    <a:cubicBezTo>
                      <a:pt x="39707" y="9014"/>
                      <a:pt x="39772" y="9034"/>
                      <a:pt x="39798" y="9061"/>
                    </a:cubicBezTo>
                    <a:cubicBezTo>
                      <a:pt x="39848" y="9110"/>
                      <a:pt x="39885" y="9159"/>
                      <a:pt x="39848" y="9159"/>
                    </a:cubicBezTo>
                    <a:cubicBezTo>
                      <a:pt x="39823" y="9159"/>
                      <a:pt x="39776" y="9148"/>
                      <a:pt x="39745" y="9148"/>
                    </a:cubicBezTo>
                    <a:cubicBezTo>
                      <a:pt x="39729" y="9148"/>
                      <a:pt x="39716" y="9151"/>
                      <a:pt x="39712" y="9159"/>
                    </a:cubicBezTo>
                    <a:cubicBezTo>
                      <a:pt x="39700" y="9196"/>
                      <a:pt x="39651" y="9246"/>
                      <a:pt x="39761" y="9246"/>
                    </a:cubicBezTo>
                    <a:cubicBezTo>
                      <a:pt x="39823" y="9246"/>
                      <a:pt x="39885" y="9233"/>
                      <a:pt x="39946" y="9221"/>
                    </a:cubicBezTo>
                    <a:cubicBezTo>
                      <a:pt x="39979" y="9221"/>
                      <a:pt x="39996" y="9232"/>
                      <a:pt x="40025" y="9232"/>
                    </a:cubicBezTo>
                    <a:cubicBezTo>
                      <a:pt x="40039" y="9232"/>
                      <a:pt x="40057" y="9229"/>
                      <a:pt x="40082" y="9221"/>
                    </a:cubicBezTo>
                    <a:cubicBezTo>
                      <a:pt x="40149" y="9187"/>
                      <a:pt x="40155" y="9133"/>
                      <a:pt x="40202" y="9133"/>
                    </a:cubicBezTo>
                    <a:cubicBezTo>
                      <a:pt x="40207" y="9133"/>
                      <a:pt x="40212" y="9134"/>
                      <a:pt x="40217" y="9135"/>
                    </a:cubicBezTo>
                    <a:cubicBezTo>
                      <a:pt x="40279" y="9135"/>
                      <a:pt x="40304" y="9184"/>
                      <a:pt x="40353" y="9184"/>
                    </a:cubicBezTo>
                    <a:cubicBezTo>
                      <a:pt x="40451" y="9184"/>
                      <a:pt x="40538" y="9159"/>
                      <a:pt x="40624" y="9110"/>
                    </a:cubicBezTo>
                    <a:cubicBezTo>
                      <a:pt x="40636" y="9085"/>
                      <a:pt x="40661" y="9061"/>
                      <a:pt x="40575" y="9036"/>
                    </a:cubicBezTo>
                    <a:cubicBezTo>
                      <a:pt x="40501" y="8999"/>
                      <a:pt x="40402" y="9048"/>
                      <a:pt x="40414" y="8975"/>
                    </a:cubicBezTo>
                    <a:cubicBezTo>
                      <a:pt x="40427" y="8901"/>
                      <a:pt x="40451" y="8827"/>
                      <a:pt x="40488" y="8765"/>
                    </a:cubicBezTo>
                    <a:cubicBezTo>
                      <a:pt x="40562" y="8679"/>
                      <a:pt x="40538" y="8630"/>
                      <a:pt x="40612" y="8605"/>
                    </a:cubicBezTo>
                    <a:cubicBezTo>
                      <a:pt x="40686" y="8593"/>
                      <a:pt x="40759" y="8457"/>
                      <a:pt x="40846" y="8395"/>
                    </a:cubicBezTo>
                    <a:cubicBezTo>
                      <a:pt x="40920" y="8334"/>
                      <a:pt x="40957" y="8334"/>
                      <a:pt x="40994" y="8248"/>
                    </a:cubicBezTo>
                    <a:cubicBezTo>
                      <a:pt x="41031" y="8161"/>
                      <a:pt x="41031" y="8137"/>
                      <a:pt x="41104" y="8100"/>
                    </a:cubicBezTo>
                    <a:cubicBezTo>
                      <a:pt x="41162" y="8067"/>
                      <a:pt x="41214" y="8067"/>
                      <a:pt x="41268" y="8067"/>
                    </a:cubicBezTo>
                    <a:cubicBezTo>
                      <a:pt x="41295" y="8067"/>
                      <a:pt x="41322" y="8067"/>
                      <a:pt x="41351" y="8063"/>
                    </a:cubicBezTo>
                    <a:cubicBezTo>
                      <a:pt x="41415" y="8054"/>
                      <a:pt x="41499" y="8004"/>
                      <a:pt x="41559" y="8004"/>
                    </a:cubicBezTo>
                    <a:cubicBezTo>
                      <a:pt x="41579" y="8004"/>
                      <a:pt x="41597" y="8010"/>
                      <a:pt x="41610" y="8026"/>
                    </a:cubicBezTo>
                    <a:cubicBezTo>
                      <a:pt x="41663" y="8079"/>
                      <a:pt x="41670" y="8114"/>
                      <a:pt x="41687" y="8114"/>
                    </a:cubicBezTo>
                    <a:cubicBezTo>
                      <a:pt x="41690" y="8114"/>
                      <a:pt x="41693" y="8114"/>
                      <a:pt x="41696" y="8112"/>
                    </a:cubicBezTo>
                    <a:cubicBezTo>
                      <a:pt x="41719" y="8089"/>
                      <a:pt x="41806" y="8012"/>
                      <a:pt x="41838" y="8012"/>
                    </a:cubicBezTo>
                    <a:cubicBezTo>
                      <a:pt x="41840" y="8012"/>
                      <a:pt x="41842" y="8013"/>
                      <a:pt x="41844" y="8013"/>
                    </a:cubicBezTo>
                    <a:cubicBezTo>
                      <a:pt x="41868" y="8026"/>
                      <a:pt x="41893" y="8038"/>
                      <a:pt x="41868" y="8100"/>
                    </a:cubicBezTo>
                    <a:cubicBezTo>
                      <a:pt x="41831" y="8149"/>
                      <a:pt x="41770" y="8211"/>
                      <a:pt x="41770" y="8285"/>
                    </a:cubicBezTo>
                    <a:cubicBezTo>
                      <a:pt x="41770" y="8346"/>
                      <a:pt x="41745" y="8358"/>
                      <a:pt x="41794" y="8358"/>
                    </a:cubicBezTo>
                    <a:cubicBezTo>
                      <a:pt x="41802" y="8360"/>
                      <a:pt x="41811" y="8361"/>
                      <a:pt x="41820" y="8361"/>
                    </a:cubicBezTo>
                    <a:cubicBezTo>
                      <a:pt x="41844" y="8361"/>
                      <a:pt x="41869" y="8357"/>
                      <a:pt x="41887" y="8357"/>
                    </a:cubicBezTo>
                    <a:cubicBezTo>
                      <a:pt x="41906" y="8357"/>
                      <a:pt x="41916" y="8362"/>
                      <a:pt x="41905" y="8383"/>
                    </a:cubicBezTo>
                    <a:cubicBezTo>
                      <a:pt x="41882" y="8418"/>
                      <a:pt x="41804" y="8507"/>
                      <a:pt x="41836" y="8507"/>
                    </a:cubicBezTo>
                    <a:cubicBezTo>
                      <a:pt x="41838" y="8507"/>
                      <a:pt x="41841" y="8507"/>
                      <a:pt x="41844" y="8506"/>
                    </a:cubicBezTo>
                    <a:cubicBezTo>
                      <a:pt x="41905" y="8494"/>
                      <a:pt x="41979" y="8457"/>
                      <a:pt x="42016" y="8408"/>
                    </a:cubicBezTo>
                    <a:cubicBezTo>
                      <a:pt x="42127" y="8309"/>
                      <a:pt x="42287" y="8124"/>
                      <a:pt x="42361" y="8112"/>
                    </a:cubicBezTo>
                    <a:cubicBezTo>
                      <a:pt x="42370" y="8111"/>
                      <a:pt x="42378" y="8110"/>
                      <a:pt x="42386" y="8110"/>
                    </a:cubicBezTo>
                    <a:cubicBezTo>
                      <a:pt x="42429" y="8110"/>
                      <a:pt x="42465" y="8126"/>
                      <a:pt x="42488" y="8126"/>
                    </a:cubicBezTo>
                    <a:cubicBezTo>
                      <a:pt x="42498" y="8126"/>
                      <a:pt x="42506" y="8122"/>
                      <a:pt x="42509" y="8112"/>
                    </a:cubicBezTo>
                    <a:cubicBezTo>
                      <a:pt x="42521" y="8075"/>
                      <a:pt x="42497" y="8013"/>
                      <a:pt x="42509" y="7976"/>
                    </a:cubicBezTo>
                    <a:cubicBezTo>
                      <a:pt x="42534" y="7940"/>
                      <a:pt x="42509" y="7890"/>
                      <a:pt x="42558" y="7829"/>
                    </a:cubicBezTo>
                    <a:cubicBezTo>
                      <a:pt x="42608" y="7755"/>
                      <a:pt x="42558" y="7767"/>
                      <a:pt x="42657" y="7730"/>
                    </a:cubicBezTo>
                    <a:cubicBezTo>
                      <a:pt x="42749" y="7689"/>
                      <a:pt x="42798" y="7665"/>
                      <a:pt x="42834" y="7665"/>
                    </a:cubicBezTo>
                    <a:cubicBezTo>
                      <a:pt x="42841" y="7665"/>
                      <a:pt x="42848" y="7666"/>
                      <a:pt x="42854" y="7668"/>
                    </a:cubicBezTo>
                    <a:cubicBezTo>
                      <a:pt x="42903" y="7693"/>
                      <a:pt x="42940" y="7730"/>
                      <a:pt x="43014" y="7742"/>
                    </a:cubicBezTo>
                    <a:cubicBezTo>
                      <a:pt x="43088" y="7742"/>
                      <a:pt x="43051" y="7742"/>
                      <a:pt x="42928" y="7767"/>
                    </a:cubicBezTo>
                    <a:cubicBezTo>
                      <a:pt x="42805" y="7804"/>
                      <a:pt x="42780" y="7841"/>
                      <a:pt x="42780" y="7915"/>
                    </a:cubicBezTo>
                    <a:cubicBezTo>
                      <a:pt x="42780" y="8001"/>
                      <a:pt x="42780" y="8112"/>
                      <a:pt x="42756" y="8112"/>
                    </a:cubicBezTo>
                    <a:cubicBezTo>
                      <a:pt x="42731" y="8124"/>
                      <a:pt x="42706" y="8137"/>
                      <a:pt x="42719" y="8186"/>
                    </a:cubicBezTo>
                    <a:cubicBezTo>
                      <a:pt x="42731" y="8248"/>
                      <a:pt x="42780" y="8198"/>
                      <a:pt x="42731" y="8272"/>
                    </a:cubicBezTo>
                    <a:cubicBezTo>
                      <a:pt x="42694" y="8334"/>
                      <a:pt x="42620" y="8371"/>
                      <a:pt x="42645" y="8395"/>
                    </a:cubicBezTo>
                    <a:cubicBezTo>
                      <a:pt x="42657" y="8408"/>
                      <a:pt x="42706" y="8420"/>
                      <a:pt x="42558" y="8469"/>
                    </a:cubicBezTo>
                    <a:cubicBezTo>
                      <a:pt x="42460" y="8506"/>
                      <a:pt x="42361" y="8568"/>
                      <a:pt x="42287" y="8654"/>
                    </a:cubicBezTo>
                    <a:cubicBezTo>
                      <a:pt x="42250" y="8679"/>
                      <a:pt x="42250" y="8691"/>
                      <a:pt x="42189" y="8753"/>
                    </a:cubicBezTo>
                    <a:cubicBezTo>
                      <a:pt x="42127" y="8814"/>
                      <a:pt x="42078" y="8888"/>
                      <a:pt x="42016" y="8950"/>
                    </a:cubicBezTo>
                    <a:cubicBezTo>
                      <a:pt x="42001" y="8965"/>
                      <a:pt x="41990" y="8969"/>
                      <a:pt x="41981" y="8969"/>
                    </a:cubicBezTo>
                    <a:cubicBezTo>
                      <a:pt x="41974" y="8969"/>
                      <a:pt x="41968" y="8967"/>
                      <a:pt x="41961" y="8967"/>
                    </a:cubicBezTo>
                    <a:cubicBezTo>
                      <a:pt x="41948" y="8967"/>
                      <a:pt x="41933" y="8973"/>
                      <a:pt x="41905" y="9011"/>
                    </a:cubicBezTo>
                    <a:cubicBezTo>
                      <a:pt x="41831" y="9110"/>
                      <a:pt x="41807" y="9098"/>
                      <a:pt x="41757" y="9172"/>
                    </a:cubicBezTo>
                    <a:cubicBezTo>
                      <a:pt x="41696" y="9283"/>
                      <a:pt x="41622" y="9393"/>
                      <a:pt x="41523" y="9480"/>
                    </a:cubicBezTo>
                    <a:cubicBezTo>
                      <a:pt x="41400" y="9591"/>
                      <a:pt x="41351" y="9640"/>
                      <a:pt x="41265" y="9652"/>
                    </a:cubicBezTo>
                    <a:cubicBezTo>
                      <a:pt x="41188" y="9663"/>
                      <a:pt x="41170" y="9703"/>
                      <a:pt x="41132" y="9703"/>
                    </a:cubicBezTo>
                    <a:cubicBezTo>
                      <a:pt x="41127" y="9703"/>
                      <a:pt x="41122" y="9703"/>
                      <a:pt x="41117" y="9701"/>
                    </a:cubicBezTo>
                    <a:cubicBezTo>
                      <a:pt x="41092" y="9695"/>
                      <a:pt x="41074" y="9689"/>
                      <a:pt x="41060" y="9689"/>
                    </a:cubicBezTo>
                    <a:cubicBezTo>
                      <a:pt x="41046" y="9689"/>
                      <a:pt x="41037" y="9695"/>
                      <a:pt x="41031" y="9714"/>
                    </a:cubicBezTo>
                    <a:cubicBezTo>
                      <a:pt x="41031" y="9751"/>
                      <a:pt x="41055" y="9923"/>
                      <a:pt x="40994" y="9985"/>
                    </a:cubicBezTo>
                    <a:cubicBezTo>
                      <a:pt x="40920" y="10046"/>
                      <a:pt x="40846" y="10133"/>
                      <a:pt x="40784" y="10219"/>
                    </a:cubicBezTo>
                    <a:cubicBezTo>
                      <a:pt x="40722" y="10416"/>
                      <a:pt x="40710" y="10613"/>
                      <a:pt x="40747" y="10798"/>
                    </a:cubicBezTo>
                    <a:cubicBezTo>
                      <a:pt x="40796" y="10995"/>
                      <a:pt x="40821" y="11451"/>
                      <a:pt x="40833" y="11574"/>
                    </a:cubicBezTo>
                    <a:cubicBezTo>
                      <a:pt x="40858" y="11698"/>
                      <a:pt x="40932" y="11771"/>
                      <a:pt x="40944" y="11845"/>
                    </a:cubicBezTo>
                    <a:cubicBezTo>
                      <a:pt x="40944" y="11919"/>
                      <a:pt x="40969" y="12104"/>
                      <a:pt x="40969" y="12153"/>
                    </a:cubicBezTo>
                    <a:cubicBezTo>
                      <a:pt x="40969" y="12203"/>
                      <a:pt x="40994" y="12141"/>
                      <a:pt x="40994" y="12227"/>
                    </a:cubicBezTo>
                    <a:cubicBezTo>
                      <a:pt x="41004" y="12287"/>
                      <a:pt x="40981" y="12364"/>
                      <a:pt x="40992" y="12364"/>
                    </a:cubicBezTo>
                    <a:cubicBezTo>
                      <a:pt x="40995" y="12364"/>
                      <a:pt x="40999" y="12360"/>
                      <a:pt x="41006" y="12351"/>
                    </a:cubicBezTo>
                    <a:cubicBezTo>
                      <a:pt x="41055" y="12301"/>
                      <a:pt x="41215" y="12129"/>
                      <a:pt x="41302" y="12043"/>
                    </a:cubicBezTo>
                    <a:cubicBezTo>
                      <a:pt x="41363" y="11956"/>
                      <a:pt x="41400" y="11870"/>
                      <a:pt x="41412" y="11759"/>
                    </a:cubicBezTo>
                    <a:cubicBezTo>
                      <a:pt x="41462" y="11661"/>
                      <a:pt x="41412" y="11636"/>
                      <a:pt x="41523" y="11587"/>
                    </a:cubicBezTo>
                    <a:cubicBezTo>
                      <a:pt x="41606" y="11545"/>
                      <a:pt x="41663" y="11495"/>
                      <a:pt x="41709" y="11495"/>
                    </a:cubicBezTo>
                    <a:cubicBezTo>
                      <a:pt x="41717" y="11495"/>
                      <a:pt x="41725" y="11497"/>
                      <a:pt x="41733" y="11500"/>
                    </a:cubicBezTo>
                    <a:cubicBezTo>
                      <a:pt x="41754" y="11515"/>
                      <a:pt x="41771" y="11529"/>
                      <a:pt x="41782" y="11529"/>
                    </a:cubicBezTo>
                    <a:cubicBezTo>
                      <a:pt x="41790" y="11529"/>
                      <a:pt x="41794" y="11521"/>
                      <a:pt x="41794" y="11500"/>
                    </a:cubicBezTo>
                    <a:cubicBezTo>
                      <a:pt x="41794" y="11439"/>
                      <a:pt x="41696" y="11316"/>
                      <a:pt x="41770" y="11180"/>
                    </a:cubicBezTo>
                    <a:cubicBezTo>
                      <a:pt x="41844" y="11032"/>
                      <a:pt x="41905" y="10983"/>
                      <a:pt x="42004" y="10983"/>
                    </a:cubicBezTo>
                    <a:cubicBezTo>
                      <a:pt x="42047" y="10983"/>
                      <a:pt x="42090" y="10989"/>
                      <a:pt x="42130" y="10989"/>
                    </a:cubicBezTo>
                    <a:cubicBezTo>
                      <a:pt x="42170" y="10989"/>
                      <a:pt x="42207" y="10983"/>
                      <a:pt x="42238" y="10958"/>
                    </a:cubicBezTo>
                    <a:cubicBezTo>
                      <a:pt x="42300" y="10909"/>
                      <a:pt x="42361" y="10946"/>
                      <a:pt x="42312" y="10860"/>
                    </a:cubicBezTo>
                    <a:cubicBezTo>
                      <a:pt x="42250" y="10786"/>
                      <a:pt x="42201" y="10736"/>
                      <a:pt x="42201" y="10650"/>
                    </a:cubicBezTo>
                    <a:cubicBezTo>
                      <a:pt x="42213" y="10552"/>
                      <a:pt x="42263" y="10465"/>
                      <a:pt x="42324" y="10404"/>
                    </a:cubicBezTo>
                    <a:cubicBezTo>
                      <a:pt x="42360" y="10368"/>
                      <a:pt x="42377" y="10345"/>
                      <a:pt x="42397" y="10345"/>
                    </a:cubicBezTo>
                    <a:cubicBezTo>
                      <a:pt x="42405" y="10345"/>
                      <a:pt x="42413" y="10348"/>
                      <a:pt x="42423" y="10355"/>
                    </a:cubicBezTo>
                    <a:cubicBezTo>
                      <a:pt x="42449" y="10381"/>
                      <a:pt x="42483" y="10401"/>
                      <a:pt x="42508" y="10401"/>
                    </a:cubicBezTo>
                    <a:cubicBezTo>
                      <a:pt x="42518" y="10401"/>
                      <a:pt x="42527" y="10398"/>
                      <a:pt x="42534" y="10391"/>
                    </a:cubicBezTo>
                    <a:cubicBezTo>
                      <a:pt x="42571" y="10355"/>
                      <a:pt x="42595" y="10293"/>
                      <a:pt x="42571" y="10231"/>
                    </a:cubicBezTo>
                    <a:cubicBezTo>
                      <a:pt x="42571" y="10157"/>
                      <a:pt x="42509" y="10157"/>
                      <a:pt x="42472" y="10096"/>
                    </a:cubicBezTo>
                    <a:cubicBezTo>
                      <a:pt x="42435" y="10034"/>
                      <a:pt x="42423" y="9886"/>
                      <a:pt x="42472" y="9849"/>
                    </a:cubicBezTo>
                    <a:cubicBezTo>
                      <a:pt x="42521" y="9812"/>
                      <a:pt x="42583" y="9775"/>
                      <a:pt x="42558" y="9738"/>
                    </a:cubicBezTo>
                    <a:cubicBezTo>
                      <a:pt x="42535" y="9704"/>
                      <a:pt x="42469" y="9626"/>
                      <a:pt x="42441" y="9626"/>
                    </a:cubicBezTo>
                    <a:cubicBezTo>
                      <a:pt x="42439" y="9626"/>
                      <a:pt x="42437" y="9627"/>
                      <a:pt x="42435" y="9628"/>
                    </a:cubicBezTo>
                    <a:cubicBezTo>
                      <a:pt x="42401" y="9628"/>
                      <a:pt x="42409" y="9703"/>
                      <a:pt x="42370" y="9703"/>
                    </a:cubicBezTo>
                    <a:cubicBezTo>
                      <a:pt x="42368" y="9703"/>
                      <a:pt x="42365" y="9702"/>
                      <a:pt x="42361" y="9701"/>
                    </a:cubicBezTo>
                    <a:cubicBezTo>
                      <a:pt x="42312" y="9701"/>
                      <a:pt x="42263" y="9665"/>
                      <a:pt x="42263" y="9615"/>
                    </a:cubicBezTo>
                    <a:cubicBezTo>
                      <a:pt x="42275" y="9504"/>
                      <a:pt x="42324" y="9406"/>
                      <a:pt x="42398" y="9332"/>
                    </a:cubicBezTo>
                    <a:cubicBezTo>
                      <a:pt x="42460" y="9258"/>
                      <a:pt x="42497" y="9258"/>
                      <a:pt x="42521" y="9159"/>
                    </a:cubicBezTo>
                    <a:cubicBezTo>
                      <a:pt x="42546" y="9061"/>
                      <a:pt x="42571" y="8975"/>
                      <a:pt x="42620" y="8888"/>
                    </a:cubicBezTo>
                    <a:cubicBezTo>
                      <a:pt x="42650" y="8848"/>
                      <a:pt x="42698" y="8765"/>
                      <a:pt x="42727" y="8765"/>
                    </a:cubicBezTo>
                    <a:cubicBezTo>
                      <a:pt x="42733" y="8765"/>
                      <a:pt x="42739" y="8769"/>
                      <a:pt x="42743" y="8777"/>
                    </a:cubicBezTo>
                    <a:cubicBezTo>
                      <a:pt x="42751" y="8816"/>
                      <a:pt x="42763" y="8835"/>
                      <a:pt x="42781" y="8835"/>
                    </a:cubicBezTo>
                    <a:cubicBezTo>
                      <a:pt x="42791" y="8835"/>
                      <a:pt x="42803" y="8828"/>
                      <a:pt x="42817" y="8814"/>
                    </a:cubicBezTo>
                    <a:cubicBezTo>
                      <a:pt x="42846" y="8795"/>
                      <a:pt x="42852" y="8754"/>
                      <a:pt x="42877" y="8754"/>
                    </a:cubicBezTo>
                    <a:cubicBezTo>
                      <a:pt x="42884" y="8754"/>
                      <a:pt x="42892" y="8757"/>
                      <a:pt x="42903" y="8765"/>
                    </a:cubicBezTo>
                    <a:cubicBezTo>
                      <a:pt x="42941" y="8802"/>
                      <a:pt x="42950" y="8840"/>
                      <a:pt x="42968" y="8840"/>
                    </a:cubicBezTo>
                    <a:cubicBezTo>
                      <a:pt x="42974" y="8840"/>
                      <a:pt x="42981" y="8836"/>
                      <a:pt x="42990" y="8827"/>
                    </a:cubicBezTo>
                    <a:cubicBezTo>
                      <a:pt x="43051" y="8777"/>
                      <a:pt x="43101" y="8716"/>
                      <a:pt x="43162" y="8666"/>
                    </a:cubicBezTo>
                    <a:cubicBezTo>
                      <a:pt x="43201" y="8640"/>
                      <a:pt x="43244" y="8625"/>
                      <a:pt x="43271" y="8625"/>
                    </a:cubicBezTo>
                    <a:cubicBezTo>
                      <a:pt x="43296" y="8625"/>
                      <a:pt x="43309" y="8637"/>
                      <a:pt x="43298" y="8666"/>
                    </a:cubicBezTo>
                    <a:cubicBezTo>
                      <a:pt x="43275" y="8711"/>
                      <a:pt x="43243" y="8868"/>
                      <a:pt x="43274" y="8868"/>
                    </a:cubicBezTo>
                    <a:cubicBezTo>
                      <a:pt x="43277" y="8868"/>
                      <a:pt x="43281" y="8867"/>
                      <a:pt x="43285" y="8864"/>
                    </a:cubicBezTo>
                    <a:cubicBezTo>
                      <a:pt x="43359" y="8790"/>
                      <a:pt x="43446" y="8716"/>
                      <a:pt x="43532" y="8654"/>
                    </a:cubicBezTo>
                    <a:cubicBezTo>
                      <a:pt x="43606" y="8617"/>
                      <a:pt x="43680" y="8580"/>
                      <a:pt x="43766" y="8568"/>
                    </a:cubicBezTo>
                    <a:cubicBezTo>
                      <a:pt x="43802" y="8563"/>
                      <a:pt x="43838" y="8561"/>
                      <a:pt x="43873" y="8561"/>
                    </a:cubicBezTo>
                    <a:cubicBezTo>
                      <a:pt x="43935" y="8561"/>
                      <a:pt x="43995" y="8569"/>
                      <a:pt x="44049" y="8593"/>
                    </a:cubicBezTo>
                    <a:cubicBezTo>
                      <a:pt x="44086" y="8617"/>
                      <a:pt x="44197" y="8790"/>
                      <a:pt x="44246" y="8802"/>
                    </a:cubicBezTo>
                    <a:cubicBezTo>
                      <a:pt x="44250" y="8803"/>
                      <a:pt x="44252" y="8804"/>
                      <a:pt x="44255" y="8804"/>
                    </a:cubicBezTo>
                    <a:cubicBezTo>
                      <a:pt x="44282" y="8804"/>
                      <a:pt x="44274" y="8747"/>
                      <a:pt x="44308" y="8691"/>
                    </a:cubicBezTo>
                    <a:cubicBezTo>
                      <a:pt x="44357" y="8642"/>
                      <a:pt x="44530" y="8543"/>
                      <a:pt x="44616" y="8432"/>
                    </a:cubicBezTo>
                    <a:cubicBezTo>
                      <a:pt x="44715" y="8346"/>
                      <a:pt x="44825" y="8272"/>
                      <a:pt x="44949" y="8211"/>
                    </a:cubicBezTo>
                    <a:cubicBezTo>
                      <a:pt x="45035" y="8149"/>
                      <a:pt x="45491" y="7927"/>
                      <a:pt x="45639" y="7853"/>
                    </a:cubicBezTo>
                    <a:cubicBezTo>
                      <a:pt x="45774" y="7779"/>
                      <a:pt x="45897" y="7718"/>
                      <a:pt x="45873" y="7668"/>
                    </a:cubicBezTo>
                    <a:cubicBezTo>
                      <a:pt x="45866" y="7641"/>
                      <a:pt x="45874" y="7633"/>
                      <a:pt x="45887" y="7633"/>
                    </a:cubicBezTo>
                    <a:cubicBezTo>
                      <a:pt x="45898" y="7633"/>
                      <a:pt x="45911" y="7638"/>
                      <a:pt x="45922" y="7644"/>
                    </a:cubicBezTo>
                    <a:cubicBezTo>
                      <a:pt x="45959" y="7656"/>
                      <a:pt x="45959" y="7718"/>
                      <a:pt x="46021" y="7718"/>
                    </a:cubicBezTo>
                    <a:cubicBezTo>
                      <a:pt x="46107" y="7718"/>
                      <a:pt x="46193" y="7742"/>
                      <a:pt x="46267" y="7792"/>
                    </a:cubicBezTo>
                    <a:cubicBezTo>
                      <a:pt x="46307" y="7816"/>
                      <a:pt x="46337" y="7835"/>
                      <a:pt x="46356" y="7835"/>
                    </a:cubicBezTo>
                    <a:cubicBezTo>
                      <a:pt x="46366" y="7835"/>
                      <a:pt x="46374" y="7829"/>
                      <a:pt x="46378" y="7816"/>
                    </a:cubicBezTo>
                    <a:cubicBezTo>
                      <a:pt x="46403" y="7792"/>
                      <a:pt x="46501" y="7668"/>
                      <a:pt x="46477" y="7619"/>
                    </a:cubicBezTo>
                    <a:cubicBezTo>
                      <a:pt x="46452" y="7582"/>
                      <a:pt x="46452" y="7533"/>
                      <a:pt x="46427" y="7484"/>
                    </a:cubicBezTo>
                    <a:cubicBezTo>
                      <a:pt x="46390" y="7422"/>
                      <a:pt x="46341" y="7373"/>
                      <a:pt x="46279" y="7336"/>
                    </a:cubicBezTo>
                    <a:cubicBezTo>
                      <a:pt x="46218" y="7299"/>
                      <a:pt x="46279" y="7274"/>
                      <a:pt x="46279" y="7237"/>
                    </a:cubicBezTo>
                    <a:cubicBezTo>
                      <a:pt x="46279" y="7151"/>
                      <a:pt x="46255" y="7077"/>
                      <a:pt x="46218" y="7003"/>
                    </a:cubicBezTo>
                    <a:cubicBezTo>
                      <a:pt x="46206" y="6992"/>
                      <a:pt x="46198" y="6987"/>
                      <a:pt x="46192" y="6987"/>
                    </a:cubicBezTo>
                    <a:cubicBezTo>
                      <a:pt x="46175" y="6987"/>
                      <a:pt x="46169" y="7013"/>
                      <a:pt x="46147" y="7013"/>
                    </a:cubicBezTo>
                    <a:cubicBezTo>
                      <a:pt x="46140" y="7013"/>
                      <a:pt x="46131" y="7010"/>
                      <a:pt x="46119" y="7003"/>
                    </a:cubicBezTo>
                    <a:cubicBezTo>
                      <a:pt x="46058" y="6966"/>
                      <a:pt x="45984" y="6905"/>
                      <a:pt x="45984" y="6855"/>
                    </a:cubicBezTo>
                    <a:cubicBezTo>
                      <a:pt x="45971" y="6794"/>
                      <a:pt x="45996" y="6757"/>
                      <a:pt x="45947" y="6757"/>
                    </a:cubicBezTo>
                    <a:cubicBezTo>
                      <a:pt x="45910" y="6757"/>
                      <a:pt x="45910" y="6769"/>
                      <a:pt x="45860" y="6794"/>
                    </a:cubicBezTo>
                    <a:cubicBezTo>
                      <a:pt x="45832" y="6801"/>
                      <a:pt x="45804" y="6808"/>
                      <a:pt x="45777" y="6808"/>
                    </a:cubicBezTo>
                    <a:cubicBezTo>
                      <a:pt x="45758" y="6808"/>
                      <a:pt x="45741" y="6804"/>
                      <a:pt x="45725" y="6794"/>
                    </a:cubicBezTo>
                    <a:cubicBezTo>
                      <a:pt x="45700" y="6757"/>
                      <a:pt x="45626" y="6707"/>
                      <a:pt x="45688" y="6707"/>
                    </a:cubicBezTo>
                    <a:cubicBezTo>
                      <a:pt x="45729" y="6707"/>
                      <a:pt x="45803" y="6718"/>
                      <a:pt x="45833" y="6718"/>
                    </a:cubicBezTo>
                    <a:cubicBezTo>
                      <a:pt x="45848" y="6718"/>
                      <a:pt x="45852" y="6716"/>
                      <a:pt x="45836" y="6707"/>
                    </a:cubicBezTo>
                    <a:cubicBezTo>
                      <a:pt x="45787" y="6683"/>
                      <a:pt x="45676" y="6670"/>
                      <a:pt x="45737" y="6646"/>
                    </a:cubicBezTo>
                    <a:cubicBezTo>
                      <a:pt x="45774" y="6633"/>
                      <a:pt x="45811" y="6627"/>
                      <a:pt x="45847" y="6627"/>
                    </a:cubicBezTo>
                    <a:cubicBezTo>
                      <a:pt x="45882" y="6627"/>
                      <a:pt x="45916" y="6633"/>
                      <a:pt x="45947" y="6646"/>
                    </a:cubicBezTo>
                    <a:cubicBezTo>
                      <a:pt x="46021" y="6683"/>
                      <a:pt x="46033" y="6744"/>
                      <a:pt x="46107" y="6757"/>
                    </a:cubicBezTo>
                    <a:cubicBezTo>
                      <a:pt x="46144" y="6775"/>
                      <a:pt x="46181" y="6784"/>
                      <a:pt x="46218" y="6784"/>
                    </a:cubicBezTo>
                    <a:cubicBezTo>
                      <a:pt x="46255" y="6784"/>
                      <a:pt x="46292" y="6775"/>
                      <a:pt x="46329" y="6757"/>
                    </a:cubicBezTo>
                    <a:cubicBezTo>
                      <a:pt x="46452" y="6695"/>
                      <a:pt x="46698" y="6633"/>
                      <a:pt x="46661" y="6597"/>
                    </a:cubicBezTo>
                    <a:cubicBezTo>
                      <a:pt x="46624" y="6560"/>
                      <a:pt x="46550" y="6547"/>
                      <a:pt x="46612" y="6510"/>
                    </a:cubicBezTo>
                    <a:cubicBezTo>
                      <a:pt x="46674" y="6473"/>
                      <a:pt x="46772" y="6449"/>
                      <a:pt x="46772" y="6412"/>
                    </a:cubicBezTo>
                    <a:cubicBezTo>
                      <a:pt x="46772" y="6362"/>
                      <a:pt x="46661" y="6276"/>
                      <a:pt x="46661" y="6227"/>
                    </a:cubicBezTo>
                    <a:cubicBezTo>
                      <a:pt x="46661" y="6178"/>
                      <a:pt x="46785" y="6116"/>
                      <a:pt x="46785" y="6079"/>
                    </a:cubicBezTo>
                    <a:cubicBezTo>
                      <a:pt x="46788" y="6066"/>
                      <a:pt x="46791" y="6062"/>
                      <a:pt x="46795" y="6062"/>
                    </a:cubicBezTo>
                    <a:cubicBezTo>
                      <a:pt x="46805" y="6062"/>
                      <a:pt x="46821" y="6093"/>
                      <a:pt x="46857" y="6093"/>
                    </a:cubicBezTo>
                    <a:cubicBezTo>
                      <a:pt x="46861" y="6093"/>
                      <a:pt x="46866" y="6092"/>
                      <a:pt x="46871" y="6091"/>
                    </a:cubicBezTo>
                    <a:cubicBezTo>
                      <a:pt x="46895" y="6085"/>
                      <a:pt x="46942" y="6079"/>
                      <a:pt x="46974" y="6079"/>
                    </a:cubicBezTo>
                    <a:cubicBezTo>
                      <a:pt x="47006" y="6079"/>
                      <a:pt x="47025" y="6085"/>
                      <a:pt x="46994" y="6104"/>
                    </a:cubicBezTo>
                    <a:cubicBezTo>
                      <a:pt x="46920" y="6141"/>
                      <a:pt x="46846" y="6190"/>
                      <a:pt x="46895" y="6239"/>
                    </a:cubicBezTo>
                    <a:cubicBezTo>
                      <a:pt x="46932" y="6276"/>
                      <a:pt x="46969" y="6325"/>
                      <a:pt x="46969" y="6362"/>
                    </a:cubicBezTo>
                    <a:cubicBezTo>
                      <a:pt x="46969" y="6405"/>
                      <a:pt x="46942" y="6439"/>
                      <a:pt x="46991" y="6439"/>
                    </a:cubicBezTo>
                    <a:cubicBezTo>
                      <a:pt x="46998" y="6439"/>
                      <a:pt x="47007" y="6438"/>
                      <a:pt x="47019" y="6436"/>
                    </a:cubicBezTo>
                    <a:cubicBezTo>
                      <a:pt x="47105" y="6412"/>
                      <a:pt x="47204" y="6387"/>
                      <a:pt x="47302" y="6387"/>
                    </a:cubicBezTo>
                    <a:cubicBezTo>
                      <a:pt x="47314" y="6381"/>
                      <a:pt x="47324" y="6378"/>
                      <a:pt x="47333" y="6378"/>
                    </a:cubicBezTo>
                    <a:cubicBezTo>
                      <a:pt x="47342" y="6378"/>
                      <a:pt x="47351" y="6381"/>
                      <a:pt x="47364" y="6387"/>
                    </a:cubicBezTo>
                    <a:lnTo>
                      <a:pt x="47364" y="5204"/>
                    </a:lnTo>
                    <a:cubicBezTo>
                      <a:pt x="47314" y="5180"/>
                      <a:pt x="47265" y="5155"/>
                      <a:pt x="47228" y="5118"/>
                    </a:cubicBezTo>
                    <a:cubicBezTo>
                      <a:pt x="47179" y="5069"/>
                      <a:pt x="47117" y="5032"/>
                      <a:pt x="47043" y="5019"/>
                    </a:cubicBezTo>
                    <a:cubicBezTo>
                      <a:pt x="46982" y="5007"/>
                      <a:pt x="46982" y="4995"/>
                      <a:pt x="46920" y="4933"/>
                    </a:cubicBezTo>
                    <a:cubicBezTo>
                      <a:pt x="46809" y="4872"/>
                      <a:pt x="46698" y="4822"/>
                      <a:pt x="46587" y="4785"/>
                    </a:cubicBezTo>
                    <a:cubicBezTo>
                      <a:pt x="46538" y="4748"/>
                      <a:pt x="46501" y="4674"/>
                      <a:pt x="46403" y="4625"/>
                    </a:cubicBezTo>
                    <a:cubicBezTo>
                      <a:pt x="46292" y="4563"/>
                      <a:pt x="45934" y="4465"/>
                      <a:pt x="45860" y="4428"/>
                    </a:cubicBezTo>
                    <a:cubicBezTo>
                      <a:pt x="45774" y="4403"/>
                      <a:pt x="45774" y="4354"/>
                      <a:pt x="45688" y="4354"/>
                    </a:cubicBezTo>
                    <a:cubicBezTo>
                      <a:pt x="45602" y="4354"/>
                      <a:pt x="45170" y="4329"/>
                      <a:pt x="45121" y="4317"/>
                    </a:cubicBezTo>
                    <a:cubicBezTo>
                      <a:pt x="45078" y="4300"/>
                      <a:pt x="45071" y="4282"/>
                      <a:pt x="45062" y="4282"/>
                    </a:cubicBezTo>
                    <a:cubicBezTo>
                      <a:pt x="45059" y="4282"/>
                      <a:pt x="45054" y="4285"/>
                      <a:pt x="45047" y="4292"/>
                    </a:cubicBezTo>
                    <a:cubicBezTo>
                      <a:pt x="45010" y="4317"/>
                      <a:pt x="45047" y="4354"/>
                      <a:pt x="44998" y="4354"/>
                    </a:cubicBezTo>
                    <a:cubicBezTo>
                      <a:pt x="44949" y="4342"/>
                      <a:pt x="44628" y="4243"/>
                      <a:pt x="44517" y="4231"/>
                    </a:cubicBezTo>
                    <a:cubicBezTo>
                      <a:pt x="44490" y="4224"/>
                      <a:pt x="44465" y="4221"/>
                      <a:pt x="44444" y="4221"/>
                    </a:cubicBezTo>
                    <a:cubicBezTo>
                      <a:pt x="44388" y="4221"/>
                      <a:pt x="44354" y="4241"/>
                      <a:pt x="44345" y="4268"/>
                    </a:cubicBezTo>
                    <a:cubicBezTo>
                      <a:pt x="44333" y="4317"/>
                      <a:pt x="44308" y="4366"/>
                      <a:pt x="44271" y="4403"/>
                    </a:cubicBezTo>
                    <a:cubicBezTo>
                      <a:pt x="44259" y="4416"/>
                      <a:pt x="44271" y="4453"/>
                      <a:pt x="44308" y="4453"/>
                    </a:cubicBezTo>
                    <a:cubicBezTo>
                      <a:pt x="44370" y="4502"/>
                      <a:pt x="44431" y="4563"/>
                      <a:pt x="44456" y="4637"/>
                    </a:cubicBezTo>
                    <a:cubicBezTo>
                      <a:pt x="44480" y="4687"/>
                      <a:pt x="44493" y="4711"/>
                      <a:pt x="44431" y="4761"/>
                    </a:cubicBezTo>
                    <a:cubicBezTo>
                      <a:pt x="44370" y="4810"/>
                      <a:pt x="44357" y="4847"/>
                      <a:pt x="44283" y="4847"/>
                    </a:cubicBezTo>
                    <a:cubicBezTo>
                      <a:pt x="44259" y="4847"/>
                      <a:pt x="44230" y="4851"/>
                      <a:pt x="44202" y="4851"/>
                    </a:cubicBezTo>
                    <a:cubicBezTo>
                      <a:pt x="44159" y="4851"/>
                      <a:pt x="44116" y="4842"/>
                      <a:pt x="44086" y="4798"/>
                    </a:cubicBezTo>
                    <a:cubicBezTo>
                      <a:pt x="44037" y="4736"/>
                      <a:pt x="44099" y="4736"/>
                      <a:pt x="43988" y="4699"/>
                    </a:cubicBezTo>
                    <a:cubicBezTo>
                      <a:pt x="43877" y="4650"/>
                      <a:pt x="43803" y="4662"/>
                      <a:pt x="43803" y="4600"/>
                    </a:cubicBezTo>
                    <a:cubicBezTo>
                      <a:pt x="43803" y="4539"/>
                      <a:pt x="43815" y="4514"/>
                      <a:pt x="43791" y="4490"/>
                    </a:cubicBezTo>
                    <a:cubicBezTo>
                      <a:pt x="43766" y="4453"/>
                      <a:pt x="43754" y="4453"/>
                      <a:pt x="43717" y="4440"/>
                    </a:cubicBezTo>
                    <a:cubicBezTo>
                      <a:pt x="43688" y="4421"/>
                      <a:pt x="43674" y="4395"/>
                      <a:pt x="43653" y="4395"/>
                    </a:cubicBezTo>
                    <a:cubicBezTo>
                      <a:pt x="43646" y="4395"/>
                      <a:pt x="43639" y="4398"/>
                      <a:pt x="43630" y="4403"/>
                    </a:cubicBezTo>
                    <a:cubicBezTo>
                      <a:pt x="43593" y="4453"/>
                      <a:pt x="43544" y="4477"/>
                      <a:pt x="43495" y="4490"/>
                    </a:cubicBezTo>
                    <a:cubicBezTo>
                      <a:pt x="43454" y="4494"/>
                      <a:pt x="43414" y="4497"/>
                      <a:pt x="43373" y="4497"/>
                    </a:cubicBezTo>
                    <a:cubicBezTo>
                      <a:pt x="43303" y="4497"/>
                      <a:pt x="43232" y="4488"/>
                      <a:pt x="43162" y="4465"/>
                    </a:cubicBezTo>
                    <a:cubicBezTo>
                      <a:pt x="43064" y="4440"/>
                      <a:pt x="42854" y="4440"/>
                      <a:pt x="42731" y="4416"/>
                    </a:cubicBezTo>
                    <a:cubicBezTo>
                      <a:pt x="42652" y="4398"/>
                      <a:pt x="42629" y="4381"/>
                      <a:pt x="42579" y="4381"/>
                    </a:cubicBezTo>
                    <a:cubicBezTo>
                      <a:pt x="42558" y="4381"/>
                      <a:pt x="42533" y="4384"/>
                      <a:pt x="42497" y="4391"/>
                    </a:cubicBezTo>
                    <a:cubicBezTo>
                      <a:pt x="42456" y="4399"/>
                      <a:pt x="42419" y="4401"/>
                      <a:pt x="42386" y="4401"/>
                    </a:cubicBezTo>
                    <a:cubicBezTo>
                      <a:pt x="42370" y="4401"/>
                      <a:pt x="42355" y="4400"/>
                      <a:pt x="42341" y="4400"/>
                    </a:cubicBezTo>
                    <a:cubicBezTo>
                      <a:pt x="42300" y="4400"/>
                      <a:pt x="42269" y="4403"/>
                      <a:pt x="42250" y="4428"/>
                    </a:cubicBezTo>
                    <a:cubicBezTo>
                      <a:pt x="42213" y="4477"/>
                      <a:pt x="42164" y="4453"/>
                      <a:pt x="42164" y="4588"/>
                    </a:cubicBezTo>
                    <a:cubicBezTo>
                      <a:pt x="42164" y="4692"/>
                      <a:pt x="42182" y="4769"/>
                      <a:pt x="42172" y="4769"/>
                    </a:cubicBezTo>
                    <a:cubicBezTo>
                      <a:pt x="42171" y="4769"/>
                      <a:pt x="42168" y="4766"/>
                      <a:pt x="42164" y="4761"/>
                    </a:cubicBezTo>
                    <a:cubicBezTo>
                      <a:pt x="42127" y="4687"/>
                      <a:pt x="42090" y="4613"/>
                      <a:pt x="42078" y="4527"/>
                    </a:cubicBezTo>
                    <a:cubicBezTo>
                      <a:pt x="42066" y="4477"/>
                      <a:pt x="41992" y="4440"/>
                      <a:pt x="41942" y="4416"/>
                    </a:cubicBezTo>
                    <a:cubicBezTo>
                      <a:pt x="41893" y="4391"/>
                      <a:pt x="41733" y="4416"/>
                      <a:pt x="41757" y="4329"/>
                    </a:cubicBezTo>
                    <a:cubicBezTo>
                      <a:pt x="41794" y="4231"/>
                      <a:pt x="41819" y="4157"/>
                      <a:pt x="41831" y="4120"/>
                    </a:cubicBezTo>
                    <a:cubicBezTo>
                      <a:pt x="41844" y="4083"/>
                      <a:pt x="41831" y="4021"/>
                      <a:pt x="41757" y="3960"/>
                    </a:cubicBezTo>
                    <a:cubicBezTo>
                      <a:pt x="41674" y="3900"/>
                      <a:pt x="41369" y="3700"/>
                      <a:pt x="41137" y="3700"/>
                    </a:cubicBezTo>
                    <a:cubicBezTo>
                      <a:pt x="41130" y="3700"/>
                      <a:pt x="41123" y="3701"/>
                      <a:pt x="41117" y="3701"/>
                    </a:cubicBezTo>
                    <a:cubicBezTo>
                      <a:pt x="40883" y="3726"/>
                      <a:pt x="40464" y="3849"/>
                      <a:pt x="40254" y="3849"/>
                    </a:cubicBezTo>
                    <a:cubicBezTo>
                      <a:pt x="40045" y="3849"/>
                      <a:pt x="39934" y="3837"/>
                      <a:pt x="39897" y="3800"/>
                    </a:cubicBezTo>
                    <a:cubicBezTo>
                      <a:pt x="39872" y="3775"/>
                      <a:pt x="39872" y="3763"/>
                      <a:pt x="39922" y="3738"/>
                    </a:cubicBezTo>
                    <a:cubicBezTo>
                      <a:pt x="39959" y="3726"/>
                      <a:pt x="39946" y="3713"/>
                      <a:pt x="39885" y="3676"/>
                    </a:cubicBezTo>
                    <a:cubicBezTo>
                      <a:pt x="39839" y="3642"/>
                      <a:pt x="39772" y="3576"/>
                      <a:pt x="39685" y="3576"/>
                    </a:cubicBezTo>
                    <a:cubicBezTo>
                      <a:pt x="39678" y="3576"/>
                      <a:pt x="39670" y="3577"/>
                      <a:pt x="39663" y="3578"/>
                    </a:cubicBezTo>
                    <a:cubicBezTo>
                      <a:pt x="39564" y="3590"/>
                      <a:pt x="39515" y="3627"/>
                      <a:pt x="39466" y="3627"/>
                    </a:cubicBezTo>
                    <a:cubicBezTo>
                      <a:pt x="39416" y="3627"/>
                      <a:pt x="39466" y="3615"/>
                      <a:pt x="39527" y="3590"/>
                    </a:cubicBezTo>
                    <a:cubicBezTo>
                      <a:pt x="39589" y="3553"/>
                      <a:pt x="39614" y="3504"/>
                      <a:pt x="39540" y="3504"/>
                    </a:cubicBezTo>
                    <a:cubicBezTo>
                      <a:pt x="39482" y="3504"/>
                      <a:pt x="39457" y="3520"/>
                      <a:pt x="39440" y="3520"/>
                    </a:cubicBezTo>
                    <a:cubicBezTo>
                      <a:pt x="39431" y="3520"/>
                      <a:pt x="39425" y="3516"/>
                      <a:pt x="39416" y="3504"/>
                    </a:cubicBezTo>
                    <a:cubicBezTo>
                      <a:pt x="39392" y="3455"/>
                      <a:pt x="39404" y="3492"/>
                      <a:pt x="39330" y="3455"/>
                    </a:cubicBezTo>
                    <a:cubicBezTo>
                      <a:pt x="39269" y="3430"/>
                      <a:pt x="39232" y="3430"/>
                      <a:pt x="39195" y="3393"/>
                    </a:cubicBezTo>
                    <a:cubicBezTo>
                      <a:pt x="39170" y="3356"/>
                      <a:pt x="39145" y="3319"/>
                      <a:pt x="39195" y="3319"/>
                    </a:cubicBezTo>
                    <a:cubicBezTo>
                      <a:pt x="39232" y="3325"/>
                      <a:pt x="39272" y="3328"/>
                      <a:pt x="39312" y="3328"/>
                    </a:cubicBezTo>
                    <a:cubicBezTo>
                      <a:pt x="39352" y="3328"/>
                      <a:pt x="39392" y="3325"/>
                      <a:pt x="39429" y="3319"/>
                    </a:cubicBezTo>
                    <a:cubicBezTo>
                      <a:pt x="39441" y="3294"/>
                      <a:pt x="39466" y="3270"/>
                      <a:pt x="39392" y="3220"/>
                    </a:cubicBezTo>
                    <a:cubicBezTo>
                      <a:pt x="39318" y="3147"/>
                      <a:pt x="39207" y="3097"/>
                      <a:pt x="39096" y="3097"/>
                    </a:cubicBezTo>
                    <a:cubicBezTo>
                      <a:pt x="38970" y="3089"/>
                      <a:pt x="38875" y="3061"/>
                      <a:pt x="38809" y="3061"/>
                    </a:cubicBezTo>
                    <a:cubicBezTo>
                      <a:pt x="38772" y="3061"/>
                      <a:pt x="38744" y="3070"/>
                      <a:pt x="38726" y="3097"/>
                    </a:cubicBezTo>
                    <a:cubicBezTo>
                      <a:pt x="38640" y="3220"/>
                      <a:pt x="38517" y="3319"/>
                      <a:pt x="38381" y="3393"/>
                    </a:cubicBezTo>
                    <a:cubicBezTo>
                      <a:pt x="38283" y="3393"/>
                      <a:pt x="38258" y="3393"/>
                      <a:pt x="38258" y="3356"/>
                    </a:cubicBezTo>
                    <a:cubicBezTo>
                      <a:pt x="38271" y="3319"/>
                      <a:pt x="38258" y="3282"/>
                      <a:pt x="38307" y="3282"/>
                    </a:cubicBezTo>
                    <a:cubicBezTo>
                      <a:pt x="38328" y="3282"/>
                      <a:pt x="38349" y="3283"/>
                      <a:pt x="38366" y="3283"/>
                    </a:cubicBezTo>
                    <a:cubicBezTo>
                      <a:pt x="38402" y="3283"/>
                      <a:pt x="38427" y="3278"/>
                      <a:pt x="38418" y="3245"/>
                    </a:cubicBezTo>
                    <a:cubicBezTo>
                      <a:pt x="38406" y="3208"/>
                      <a:pt x="38394" y="3171"/>
                      <a:pt x="38381" y="3134"/>
                    </a:cubicBezTo>
                    <a:cubicBezTo>
                      <a:pt x="38361" y="3114"/>
                      <a:pt x="38374" y="3094"/>
                      <a:pt x="38339" y="3094"/>
                    </a:cubicBezTo>
                    <a:cubicBezTo>
                      <a:pt x="38331" y="3094"/>
                      <a:pt x="38321" y="3095"/>
                      <a:pt x="38307" y="3097"/>
                    </a:cubicBezTo>
                    <a:cubicBezTo>
                      <a:pt x="38247" y="3106"/>
                      <a:pt x="38179" y="3115"/>
                      <a:pt x="38110" y="3115"/>
                    </a:cubicBezTo>
                    <a:cubicBezTo>
                      <a:pt x="38082" y="3115"/>
                      <a:pt x="38053" y="3113"/>
                      <a:pt x="38024" y="3110"/>
                    </a:cubicBezTo>
                    <a:cubicBezTo>
                      <a:pt x="38035" y="3098"/>
                      <a:pt x="38166" y="3007"/>
                      <a:pt x="38228" y="3007"/>
                    </a:cubicBezTo>
                    <a:cubicBezTo>
                      <a:pt x="38235" y="3007"/>
                      <a:pt x="38241" y="3009"/>
                      <a:pt x="38246" y="3011"/>
                    </a:cubicBezTo>
                    <a:cubicBezTo>
                      <a:pt x="38307" y="3023"/>
                      <a:pt x="38357" y="3036"/>
                      <a:pt x="38418" y="3036"/>
                    </a:cubicBezTo>
                    <a:cubicBezTo>
                      <a:pt x="38520" y="3051"/>
                      <a:pt x="38641" y="3067"/>
                      <a:pt x="38682" y="3067"/>
                    </a:cubicBezTo>
                    <a:cubicBezTo>
                      <a:pt x="38706" y="3067"/>
                      <a:pt x="38702" y="3062"/>
                      <a:pt x="38652" y="3048"/>
                    </a:cubicBezTo>
                    <a:cubicBezTo>
                      <a:pt x="38517" y="2999"/>
                      <a:pt x="38381" y="2962"/>
                      <a:pt x="38234" y="2937"/>
                    </a:cubicBezTo>
                    <a:cubicBezTo>
                      <a:pt x="38123" y="2937"/>
                      <a:pt x="37691" y="2851"/>
                      <a:pt x="37568" y="2851"/>
                    </a:cubicBezTo>
                    <a:cubicBezTo>
                      <a:pt x="37555" y="2854"/>
                      <a:pt x="37541" y="2856"/>
                      <a:pt x="37526" y="2856"/>
                    </a:cubicBezTo>
                    <a:cubicBezTo>
                      <a:pt x="37486" y="2856"/>
                      <a:pt x="37441" y="2844"/>
                      <a:pt x="37396" y="2826"/>
                    </a:cubicBezTo>
                    <a:cubicBezTo>
                      <a:pt x="37338" y="2807"/>
                      <a:pt x="37266" y="2765"/>
                      <a:pt x="37236" y="2765"/>
                    </a:cubicBezTo>
                    <a:cubicBezTo>
                      <a:pt x="37228" y="2765"/>
                      <a:pt x="37223" y="2769"/>
                      <a:pt x="37223" y="2777"/>
                    </a:cubicBezTo>
                    <a:cubicBezTo>
                      <a:pt x="37223" y="2814"/>
                      <a:pt x="37285" y="2863"/>
                      <a:pt x="37236" y="2900"/>
                    </a:cubicBezTo>
                    <a:cubicBezTo>
                      <a:pt x="37199" y="2937"/>
                      <a:pt x="37014" y="2925"/>
                      <a:pt x="36927" y="2962"/>
                    </a:cubicBezTo>
                    <a:cubicBezTo>
                      <a:pt x="36854" y="3011"/>
                      <a:pt x="36829" y="3060"/>
                      <a:pt x="36841" y="3097"/>
                    </a:cubicBezTo>
                    <a:cubicBezTo>
                      <a:pt x="36851" y="3128"/>
                      <a:pt x="36862" y="3150"/>
                      <a:pt x="36885" y="3150"/>
                    </a:cubicBezTo>
                    <a:cubicBezTo>
                      <a:pt x="36891" y="3150"/>
                      <a:pt x="36896" y="3149"/>
                      <a:pt x="36903" y="3147"/>
                    </a:cubicBezTo>
                    <a:cubicBezTo>
                      <a:pt x="36930" y="3138"/>
                      <a:pt x="37014" y="3103"/>
                      <a:pt x="37040" y="3103"/>
                    </a:cubicBezTo>
                    <a:cubicBezTo>
                      <a:pt x="37051" y="3103"/>
                      <a:pt x="37052" y="3108"/>
                      <a:pt x="37038" y="3122"/>
                    </a:cubicBezTo>
                    <a:cubicBezTo>
                      <a:pt x="36989" y="3159"/>
                      <a:pt x="36927" y="3196"/>
                      <a:pt x="36952" y="3245"/>
                    </a:cubicBezTo>
                    <a:cubicBezTo>
                      <a:pt x="36989" y="3294"/>
                      <a:pt x="36940" y="3331"/>
                      <a:pt x="36964" y="3393"/>
                    </a:cubicBezTo>
                    <a:cubicBezTo>
                      <a:pt x="37001" y="3442"/>
                      <a:pt x="37088" y="3492"/>
                      <a:pt x="37026" y="3492"/>
                    </a:cubicBezTo>
                    <a:cubicBezTo>
                      <a:pt x="36976" y="3500"/>
                      <a:pt x="36902" y="3520"/>
                      <a:pt x="36849" y="3520"/>
                    </a:cubicBezTo>
                    <a:cubicBezTo>
                      <a:pt x="36824" y="3520"/>
                      <a:pt x="36804" y="3516"/>
                      <a:pt x="36792" y="3504"/>
                    </a:cubicBezTo>
                    <a:cubicBezTo>
                      <a:pt x="36743" y="3467"/>
                      <a:pt x="36767" y="3467"/>
                      <a:pt x="36792" y="3455"/>
                    </a:cubicBezTo>
                    <a:cubicBezTo>
                      <a:pt x="36804" y="3442"/>
                      <a:pt x="36792" y="3418"/>
                      <a:pt x="36730" y="3418"/>
                    </a:cubicBezTo>
                    <a:cubicBezTo>
                      <a:pt x="36686" y="3418"/>
                      <a:pt x="36590" y="3468"/>
                      <a:pt x="36536" y="3468"/>
                    </a:cubicBezTo>
                    <a:cubicBezTo>
                      <a:pt x="36530" y="3468"/>
                      <a:pt x="36525" y="3468"/>
                      <a:pt x="36521" y="3467"/>
                    </a:cubicBezTo>
                    <a:cubicBezTo>
                      <a:pt x="36487" y="3458"/>
                      <a:pt x="36419" y="3439"/>
                      <a:pt x="36387" y="3439"/>
                    </a:cubicBezTo>
                    <a:cubicBezTo>
                      <a:pt x="36372" y="3439"/>
                      <a:pt x="36365" y="3443"/>
                      <a:pt x="36373" y="3455"/>
                    </a:cubicBezTo>
                    <a:cubicBezTo>
                      <a:pt x="36398" y="3479"/>
                      <a:pt x="36385" y="3479"/>
                      <a:pt x="36472" y="3492"/>
                    </a:cubicBezTo>
                    <a:cubicBezTo>
                      <a:pt x="36546" y="3504"/>
                      <a:pt x="36632" y="3553"/>
                      <a:pt x="36595" y="3602"/>
                    </a:cubicBezTo>
                    <a:cubicBezTo>
                      <a:pt x="36563" y="3626"/>
                      <a:pt x="36531" y="3645"/>
                      <a:pt x="36499" y="3645"/>
                    </a:cubicBezTo>
                    <a:cubicBezTo>
                      <a:pt x="36481" y="3645"/>
                      <a:pt x="36464" y="3640"/>
                      <a:pt x="36447" y="3627"/>
                    </a:cubicBezTo>
                    <a:cubicBezTo>
                      <a:pt x="36398" y="3590"/>
                      <a:pt x="36435" y="3541"/>
                      <a:pt x="36410" y="3504"/>
                    </a:cubicBezTo>
                    <a:cubicBezTo>
                      <a:pt x="36373" y="3479"/>
                      <a:pt x="36336" y="3492"/>
                      <a:pt x="36274" y="3479"/>
                    </a:cubicBezTo>
                    <a:cubicBezTo>
                      <a:pt x="36193" y="3449"/>
                      <a:pt x="36112" y="3427"/>
                      <a:pt x="36024" y="3427"/>
                    </a:cubicBezTo>
                    <a:cubicBezTo>
                      <a:pt x="36005" y="3427"/>
                      <a:pt x="35986" y="3428"/>
                      <a:pt x="35966" y="3430"/>
                    </a:cubicBezTo>
                    <a:cubicBezTo>
                      <a:pt x="35843" y="3455"/>
                      <a:pt x="35856" y="3442"/>
                      <a:pt x="35794" y="3492"/>
                    </a:cubicBezTo>
                    <a:cubicBezTo>
                      <a:pt x="35750" y="3527"/>
                      <a:pt x="35731" y="3556"/>
                      <a:pt x="35683" y="3556"/>
                    </a:cubicBezTo>
                    <a:cubicBezTo>
                      <a:pt x="35664" y="3556"/>
                      <a:pt x="35641" y="3551"/>
                      <a:pt x="35609" y="3541"/>
                    </a:cubicBezTo>
                    <a:cubicBezTo>
                      <a:pt x="35511" y="3504"/>
                      <a:pt x="35412" y="3430"/>
                      <a:pt x="35350" y="3344"/>
                    </a:cubicBezTo>
                    <a:cubicBezTo>
                      <a:pt x="35318" y="3287"/>
                      <a:pt x="35312" y="3257"/>
                      <a:pt x="35302" y="3257"/>
                    </a:cubicBezTo>
                    <a:cubicBezTo>
                      <a:pt x="35296" y="3257"/>
                      <a:pt x="35289" y="3265"/>
                      <a:pt x="35276" y="3282"/>
                    </a:cubicBezTo>
                    <a:cubicBezTo>
                      <a:pt x="35227" y="3356"/>
                      <a:pt x="35166" y="3430"/>
                      <a:pt x="35129" y="3504"/>
                    </a:cubicBezTo>
                    <a:cubicBezTo>
                      <a:pt x="35092" y="3565"/>
                      <a:pt x="35042" y="3750"/>
                      <a:pt x="34993" y="3800"/>
                    </a:cubicBezTo>
                    <a:cubicBezTo>
                      <a:pt x="34953" y="3824"/>
                      <a:pt x="34960" y="3842"/>
                      <a:pt x="34942" y="3842"/>
                    </a:cubicBezTo>
                    <a:cubicBezTo>
                      <a:pt x="34933" y="3842"/>
                      <a:pt x="34917" y="3837"/>
                      <a:pt x="34882" y="3824"/>
                    </a:cubicBezTo>
                    <a:cubicBezTo>
                      <a:pt x="34759" y="3787"/>
                      <a:pt x="34648" y="3713"/>
                      <a:pt x="34562" y="3627"/>
                    </a:cubicBezTo>
                    <a:cubicBezTo>
                      <a:pt x="34488" y="3504"/>
                      <a:pt x="34402" y="3393"/>
                      <a:pt x="34303" y="3294"/>
                    </a:cubicBezTo>
                    <a:cubicBezTo>
                      <a:pt x="34254" y="3245"/>
                      <a:pt x="34192" y="3171"/>
                      <a:pt x="34204" y="3147"/>
                    </a:cubicBezTo>
                    <a:cubicBezTo>
                      <a:pt x="34211" y="3136"/>
                      <a:pt x="34221" y="3133"/>
                      <a:pt x="34232" y="3133"/>
                    </a:cubicBezTo>
                    <a:cubicBezTo>
                      <a:pt x="34262" y="3133"/>
                      <a:pt x="34304" y="3159"/>
                      <a:pt x="34340" y="3159"/>
                    </a:cubicBezTo>
                    <a:cubicBezTo>
                      <a:pt x="34344" y="3160"/>
                      <a:pt x="34350" y="3160"/>
                      <a:pt x="34355" y="3160"/>
                    </a:cubicBezTo>
                    <a:cubicBezTo>
                      <a:pt x="34417" y="3160"/>
                      <a:pt x="34555" y="3104"/>
                      <a:pt x="34488" y="3048"/>
                    </a:cubicBezTo>
                    <a:cubicBezTo>
                      <a:pt x="34439" y="2999"/>
                      <a:pt x="34365" y="2974"/>
                      <a:pt x="34303" y="2949"/>
                    </a:cubicBezTo>
                    <a:cubicBezTo>
                      <a:pt x="34266" y="2925"/>
                      <a:pt x="34254" y="2912"/>
                      <a:pt x="34315" y="2900"/>
                    </a:cubicBezTo>
                    <a:cubicBezTo>
                      <a:pt x="34365" y="2888"/>
                      <a:pt x="34439" y="2838"/>
                      <a:pt x="34365" y="2802"/>
                    </a:cubicBezTo>
                    <a:cubicBezTo>
                      <a:pt x="34303" y="2765"/>
                      <a:pt x="34229" y="2777"/>
                      <a:pt x="34291" y="2740"/>
                    </a:cubicBezTo>
                    <a:cubicBezTo>
                      <a:pt x="34340" y="2691"/>
                      <a:pt x="34451" y="2604"/>
                      <a:pt x="34340" y="2567"/>
                    </a:cubicBezTo>
                    <a:cubicBezTo>
                      <a:pt x="34241" y="2530"/>
                      <a:pt x="34266" y="2555"/>
                      <a:pt x="34204" y="2493"/>
                    </a:cubicBezTo>
                    <a:cubicBezTo>
                      <a:pt x="34162" y="2451"/>
                      <a:pt x="34110" y="2417"/>
                      <a:pt x="34048" y="2417"/>
                    </a:cubicBezTo>
                    <a:cubicBezTo>
                      <a:pt x="34039" y="2417"/>
                      <a:pt x="34029" y="2418"/>
                      <a:pt x="34020" y="2420"/>
                    </a:cubicBezTo>
                    <a:cubicBezTo>
                      <a:pt x="33985" y="2420"/>
                      <a:pt x="33961" y="2418"/>
                      <a:pt x="33941" y="2418"/>
                    </a:cubicBezTo>
                    <a:cubicBezTo>
                      <a:pt x="33912" y="2418"/>
                      <a:pt x="33894" y="2422"/>
                      <a:pt x="33872" y="2444"/>
                    </a:cubicBezTo>
                    <a:cubicBezTo>
                      <a:pt x="33834" y="2482"/>
                      <a:pt x="33825" y="2498"/>
                      <a:pt x="33812" y="2498"/>
                    </a:cubicBezTo>
                    <a:cubicBezTo>
                      <a:pt x="33808" y="2498"/>
                      <a:pt x="33804" y="2496"/>
                      <a:pt x="33798" y="2493"/>
                    </a:cubicBezTo>
                    <a:cubicBezTo>
                      <a:pt x="33761" y="2469"/>
                      <a:pt x="33798" y="2444"/>
                      <a:pt x="33736" y="2432"/>
                    </a:cubicBezTo>
                    <a:cubicBezTo>
                      <a:pt x="33729" y="2430"/>
                      <a:pt x="33721" y="2430"/>
                      <a:pt x="33714" y="2430"/>
                    </a:cubicBezTo>
                    <a:cubicBezTo>
                      <a:pt x="33683" y="2430"/>
                      <a:pt x="33650" y="2439"/>
                      <a:pt x="33616" y="2439"/>
                    </a:cubicBezTo>
                    <a:cubicBezTo>
                      <a:pt x="33587" y="2439"/>
                      <a:pt x="33557" y="2432"/>
                      <a:pt x="33527" y="2407"/>
                    </a:cubicBezTo>
                    <a:cubicBezTo>
                      <a:pt x="33465" y="2346"/>
                      <a:pt x="33391" y="2346"/>
                      <a:pt x="33367" y="2296"/>
                    </a:cubicBezTo>
                    <a:cubicBezTo>
                      <a:pt x="33344" y="2266"/>
                      <a:pt x="33349" y="2245"/>
                      <a:pt x="33339" y="2245"/>
                    </a:cubicBezTo>
                    <a:cubicBezTo>
                      <a:pt x="33333" y="2245"/>
                      <a:pt x="33321" y="2253"/>
                      <a:pt x="33293" y="2272"/>
                    </a:cubicBezTo>
                    <a:cubicBezTo>
                      <a:pt x="33219" y="2321"/>
                      <a:pt x="33219" y="2333"/>
                      <a:pt x="33194" y="2333"/>
                    </a:cubicBezTo>
                    <a:cubicBezTo>
                      <a:pt x="33174" y="2333"/>
                      <a:pt x="33163" y="2302"/>
                      <a:pt x="33140" y="2302"/>
                    </a:cubicBezTo>
                    <a:cubicBezTo>
                      <a:pt x="33134" y="2302"/>
                      <a:pt x="33128" y="2304"/>
                      <a:pt x="33120" y="2309"/>
                    </a:cubicBezTo>
                    <a:cubicBezTo>
                      <a:pt x="33096" y="2333"/>
                      <a:pt x="33009" y="2407"/>
                      <a:pt x="33034" y="2481"/>
                    </a:cubicBezTo>
                    <a:cubicBezTo>
                      <a:pt x="33046" y="2555"/>
                      <a:pt x="33120" y="2530"/>
                      <a:pt x="33071" y="2604"/>
                    </a:cubicBezTo>
                    <a:cubicBezTo>
                      <a:pt x="33034" y="2678"/>
                      <a:pt x="33083" y="2691"/>
                      <a:pt x="33022" y="2691"/>
                    </a:cubicBezTo>
                    <a:cubicBezTo>
                      <a:pt x="32948" y="2691"/>
                      <a:pt x="32837" y="2703"/>
                      <a:pt x="32861" y="2715"/>
                    </a:cubicBezTo>
                    <a:cubicBezTo>
                      <a:pt x="32895" y="2726"/>
                      <a:pt x="33061" y="2778"/>
                      <a:pt x="33035" y="2778"/>
                    </a:cubicBezTo>
                    <a:cubicBezTo>
                      <a:pt x="33033" y="2778"/>
                      <a:pt x="33028" y="2778"/>
                      <a:pt x="33022" y="2777"/>
                    </a:cubicBezTo>
                    <a:cubicBezTo>
                      <a:pt x="32960" y="2765"/>
                      <a:pt x="32898" y="2752"/>
                      <a:pt x="32849" y="2740"/>
                    </a:cubicBezTo>
                    <a:cubicBezTo>
                      <a:pt x="32738" y="2715"/>
                      <a:pt x="32369" y="2728"/>
                      <a:pt x="32319" y="2703"/>
                    </a:cubicBezTo>
                    <a:cubicBezTo>
                      <a:pt x="32270" y="2666"/>
                      <a:pt x="32270" y="2629"/>
                      <a:pt x="32233" y="2629"/>
                    </a:cubicBezTo>
                    <a:cubicBezTo>
                      <a:pt x="32203" y="2629"/>
                      <a:pt x="32166" y="2661"/>
                      <a:pt x="32121" y="2661"/>
                    </a:cubicBezTo>
                    <a:cubicBezTo>
                      <a:pt x="32109" y="2661"/>
                      <a:pt x="32098" y="2659"/>
                      <a:pt x="32085" y="2654"/>
                    </a:cubicBezTo>
                    <a:cubicBezTo>
                      <a:pt x="32024" y="2641"/>
                      <a:pt x="31839" y="2592"/>
                      <a:pt x="31851" y="2530"/>
                    </a:cubicBezTo>
                    <a:cubicBezTo>
                      <a:pt x="31863" y="2481"/>
                      <a:pt x="31987" y="2469"/>
                      <a:pt x="31950" y="2432"/>
                    </a:cubicBezTo>
                    <a:cubicBezTo>
                      <a:pt x="31922" y="2404"/>
                      <a:pt x="31887" y="2390"/>
                      <a:pt x="31851" y="2390"/>
                    </a:cubicBezTo>
                    <a:cubicBezTo>
                      <a:pt x="31839" y="2390"/>
                      <a:pt x="31826" y="2392"/>
                      <a:pt x="31814" y="2395"/>
                    </a:cubicBezTo>
                    <a:cubicBezTo>
                      <a:pt x="31629" y="2383"/>
                      <a:pt x="31444" y="2358"/>
                      <a:pt x="31260" y="2333"/>
                    </a:cubicBezTo>
                    <a:cubicBezTo>
                      <a:pt x="31161" y="2333"/>
                      <a:pt x="31063" y="2333"/>
                      <a:pt x="30964" y="2370"/>
                    </a:cubicBezTo>
                    <a:cubicBezTo>
                      <a:pt x="30947" y="2372"/>
                      <a:pt x="30927" y="2373"/>
                      <a:pt x="30907" y="2373"/>
                    </a:cubicBezTo>
                    <a:cubicBezTo>
                      <a:pt x="30876" y="2373"/>
                      <a:pt x="30844" y="2372"/>
                      <a:pt x="30815" y="2372"/>
                    </a:cubicBezTo>
                    <a:cubicBezTo>
                      <a:pt x="30754" y="2372"/>
                      <a:pt x="30709" y="2378"/>
                      <a:pt x="30730" y="2420"/>
                    </a:cubicBezTo>
                    <a:cubicBezTo>
                      <a:pt x="30775" y="2476"/>
                      <a:pt x="30810" y="2532"/>
                      <a:pt x="30750" y="2532"/>
                    </a:cubicBezTo>
                    <a:cubicBezTo>
                      <a:pt x="30744" y="2532"/>
                      <a:pt x="30737" y="2532"/>
                      <a:pt x="30730" y="2530"/>
                    </a:cubicBezTo>
                    <a:cubicBezTo>
                      <a:pt x="30656" y="2518"/>
                      <a:pt x="30582" y="2469"/>
                      <a:pt x="30619" y="2407"/>
                    </a:cubicBezTo>
                    <a:cubicBezTo>
                      <a:pt x="30656" y="2346"/>
                      <a:pt x="30594" y="2210"/>
                      <a:pt x="30570" y="2185"/>
                    </a:cubicBezTo>
                    <a:cubicBezTo>
                      <a:pt x="30568" y="2182"/>
                      <a:pt x="30567" y="2181"/>
                      <a:pt x="30565" y="2181"/>
                    </a:cubicBezTo>
                    <a:cubicBezTo>
                      <a:pt x="30554" y="2181"/>
                      <a:pt x="30540" y="2250"/>
                      <a:pt x="30508" y="2272"/>
                    </a:cubicBezTo>
                    <a:cubicBezTo>
                      <a:pt x="30459" y="2296"/>
                      <a:pt x="30397" y="2296"/>
                      <a:pt x="30348" y="2296"/>
                    </a:cubicBezTo>
                    <a:cubicBezTo>
                      <a:pt x="30274" y="2296"/>
                      <a:pt x="30249" y="2296"/>
                      <a:pt x="30225" y="2259"/>
                    </a:cubicBezTo>
                    <a:cubicBezTo>
                      <a:pt x="30200" y="2222"/>
                      <a:pt x="30249" y="2148"/>
                      <a:pt x="30188" y="2148"/>
                    </a:cubicBezTo>
                    <a:cubicBezTo>
                      <a:pt x="30175" y="2146"/>
                      <a:pt x="30166" y="2145"/>
                      <a:pt x="30157" y="2145"/>
                    </a:cubicBezTo>
                    <a:cubicBezTo>
                      <a:pt x="30123" y="2145"/>
                      <a:pt x="30111" y="2161"/>
                      <a:pt x="30052" y="2161"/>
                    </a:cubicBezTo>
                    <a:cubicBezTo>
                      <a:pt x="30003" y="2161"/>
                      <a:pt x="29959" y="2133"/>
                      <a:pt x="29917" y="2133"/>
                    </a:cubicBezTo>
                    <a:cubicBezTo>
                      <a:pt x="29896" y="2133"/>
                      <a:pt x="29876" y="2140"/>
                      <a:pt x="29855" y="2161"/>
                    </a:cubicBezTo>
                    <a:cubicBezTo>
                      <a:pt x="29793" y="2222"/>
                      <a:pt x="29719" y="2272"/>
                      <a:pt x="29744" y="2284"/>
                    </a:cubicBezTo>
                    <a:cubicBezTo>
                      <a:pt x="29769" y="2296"/>
                      <a:pt x="29781" y="2296"/>
                      <a:pt x="29830" y="2296"/>
                    </a:cubicBezTo>
                    <a:cubicBezTo>
                      <a:pt x="29892" y="2296"/>
                      <a:pt x="29929" y="2346"/>
                      <a:pt x="29880" y="2383"/>
                    </a:cubicBezTo>
                    <a:cubicBezTo>
                      <a:pt x="29818" y="2407"/>
                      <a:pt x="29781" y="2395"/>
                      <a:pt x="29707" y="2407"/>
                    </a:cubicBezTo>
                    <a:cubicBezTo>
                      <a:pt x="29633" y="2420"/>
                      <a:pt x="29670" y="2444"/>
                      <a:pt x="29596" y="2481"/>
                    </a:cubicBezTo>
                    <a:cubicBezTo>
                      <a:pt x="29522" y="2518"/>
                      <a:pt x="29522" y="2481"/>
                      <a:pt x="29448" y="2530"/>
                    </a:cubicBezTo>
                    <a:cubicBezTo>
                      <a:pt x="29374" y="2580"/>
                      <a:pt x="29288" y="2592"/>
                      <a:pt x="29202" y="2592"/>
                    </a:cubicBezTo>
                    <a:cubicBezTo>
                      <a:pt x="29147" y="2592"/>
                      <a:pt x="29100" y="2587"/>
                      <a:pt x="29061" y="2587"/>
                    </a:cubicBezTo>
                    <a:cubicBezTo>
                      <a:pt x="29012" y="2587"/>
                      <a:pt x="28976" y="2595"/>
                      <a:pt x="28956" y="2629"/>
                    </a:cubicBezTo>
                    <a:cubicBezTo>
                      <a:pt x="28919" y="2691"/>
                      <a:pt x="28956" y="2740"/>
                      <a:pt x="28820" y="2789"/>
                    </a:cubicBezTo>
                    <a:cubicBezTo>
                      <a:pt x="28767" y="2804"/>
                      <a:pt x="28719" y="2809"/>
                      <a:pt x="28686" y="2809"/>
                    </a:cubicBezTo>
                    <a:cubicBezTo>
                      <a:pt x="28636" y="2809"/>
                      <a:pt x="28620" y="2797"/>
                      <a:pt x="28672" y="2789"/>
                    </a:cubicBezTo>
                    <a:cubicBezTo>
                      <a:pt x="28746" y="2765"/>
                      <a:pt x="28845" y="2728"/>
                      <a:pt x="28857" y="2654"/>
                    </a:cubicBezTo>
                    <a:cubicBezTo>
                      <a:pt x="28882" y="2580"/>
                      <a:pt x="28906" y="2493"/>
                      <a:pt x="28956" y="2493"/>
                    </a:cubicBezTo>
                    <a:cubicBezTo>
                      <a:pt x="28987" y="2493"/>
                      <a:pt x="28992" y="2521"/>
                      <a:pt x="29008" y="2521"/>
                    </a:cubicBezTo>
                    <a:cubicBezTo>
                      <a:pt x="29011" y="2521"/>
                      <a:pt x="29014" y="2520"/>
                      <a:pt x="29017" y="2518"/>
                    </a:cubicBezTo>
                    <a:cubicBezTo>
                      <a:pt x="29066" y="2457"/>
                      <a:pt x="29128" y="2420"/>
                      <a:pt x="29190" y="2383"/>
                    </a:cubicBezTo>
                    <a:cubicBezTo>
                      <a:pt x="29301" y="2346"/>
                      <a:pt x="29399" y="2296"/>
                      <a:pt x="29498" y="2235"/>
                    </a:cubicBezTo>
                    <a:cubicBezTo>
                      <a:pt x="29596" y="2185"/>
                      <a:pt x="29683" y="2124"/>
                      <a:pt x="29769" y="2062"/>
                    </a:cubicBezTo>
                    <a:cubicBezTo>
                      <a:pt x="29867" y="1976"/>
                      <a:pt x="29978" y="1902"/>
                      <a:pt x="30101" y="1828"/>
                    </a:cubicBezTo>
                    <a:cubicBezTo>
                      <a:pt x="30212" y="1767"/>
                      <a:pt x="30336" y="1693"/>
                      <a:pt x="30459" y="1631"/>
                    </a:cubicBezTo>
                    <a:cubicBezTo>
                      <a:pt x="30545" y="1582"/>
                      <a:pt x="30619" y="1520"/>
                      <a:pt x="30681" y="1446"/>
                    </a:cubicBezTo>
                    <a:cubicBezTo>
                      <a:pt x="30718" y="1385"/>
                      <a:pt x="30742" y="1360"/>
                      <a:pt x="30705" y="1323"/>
                    </a:cubicBezTo>
                    <a:cubicBezTo>
                      <a:pt x="30662" y="1280"/>
                      <a:pt x="30638" y="1247"/>
                      <a:pt x="30616" y="1247"/>
                    </a:cubicBezTo>
                    <a:cubicBezTo>
                      <a:pt x="30613" y="1247"/>
                      <a:pt x="30610" y="1247"/>
                      <a:pt x="30607" y="1249"/>
                    </a:cubicBezTo>
                    <a:cubicBezTo>
                      <a:pt x="30590" y="1257"/>
                      <a:pt x="30585" y="1283"/>
                      <a:pt x="30575" y="1283"/>
                    </a:cubicBezTo>
                    <a:cubicBezTo>
                      <a:pt x="30571" y="1283"/>
                      <a:pt x="30565" y="1277"/>
                      <a:pt x="30557" y="1261"/>
                    </a:cubicBezTo>
                    <a:cubicBezTo>
                      <a:pt x="30533" y="1224"/>
                      <a:pt x="30557" y="1237"/>
                      <a:pt x="30496" y="1200"/>
                    </a:cubicBezTo>
                    <a:cubicBezTo>
                      <a:pt x="30446" y="1163"/>
                      <a:pt x="30385" y="1126"/>
                      <a:pt x="30434" y="1126"/>
                    </a:cubicBezTo>
                    <a:cubicBezTo>
                      <a:pt x="30445" y="1122"/>
                      <a:pt x="30456" y="1121"/>
                      <a:pt x="30467" y="1121"/>
                    </a:cubicBezTo>
                    <a:cubicBezTo>
                      <a:pt x="30493" y="1121"/>
                      <a:pt x="30519" y="1129"/>
                      <a:pt x="30545" y="1138"/>
                    </a:cubicBezTo>
                    <a:cubicBezTo>
                      <a:pt x="30570" y="1175"/>
                      <a:pt x="30619" y="1200"/>
                      <a:pt x="30668" y="1200"/>
                    </a:cubicBezTo>
                    <a:cubicBezTo>
                      <a:pt x="30718" y="1200"/>
                      <a:pt x="30816" y="1187"/>
                      <a:pt x="30779" y="1138"/>
                    </a:cubicBezTo>
                    <a:cubicBezTo>
                      <a:pt x="30742" y="1089"/>
                      <a:pt x="30754" y="1126"/>
                      <a:pt x="30730" y="1077"/>
                    </a:cubicBezTo>
                    <a:cubicBezTo>
                      <a:pt x="30693" y="1027"/>
                      <a:pt x="30718" y="1003"/>
                      <a:pt x="30681" y="953"/>
                    </a:cubicBezTo>
                    <a:cubicBezTo>
                      <a:pt x="30663" y="927"/>
                      <a:pt x="30658" y="901"/>
                      <a:pt x="30639" y="901"/>
                    </a:cubicBezTo>
                    <a:cubicBezTo>
                      <a:pt x="30631" y="901"/>
                      <a:pt x="30621" y="906"/>
                      <a:pt x="30607" y="916"/>
                    </a:cubicBezTo>
                    <a:cubicBezTo>
                      <a:pt x="30579" y="944"/>
                      <a:pt x="30543" y="1015"/>
                      <a:pt x="30523" y="1015"/>
                    </a:cubicBezTo>
                    <a:cubicBezTo>
                      <a:pt x="30516" y="1015"/>
                      <a:pt x="30511" y="1008"/>
                      <a:pt x="30508" y="990"/>
                    </a:cubicBezTo>
                    <a:cubicBezTo>
                      <a:pt x="30508" y="916"/>
                      <a:pt x="30545" y="892"/>
                      <a:pt x="30496" y="867"/>
                    </a:cubicBezTo>
                    <a:cubicBezTo>
                      <a:pt x="30459" y="830"/>
                      <a:pt x="30471" y="781"/>
                      <a:pt x="30409" y="781"/>
                    </a:cubicBezTo>
                    <a:cubicBezTo>
                      <a:pt x="30348" y="768"/>
                      <a:pt x="30373" y="732"/>
                      <a:pt x="30323" y="707"/>
                    </a:cubicBezTo>
                    <a:cubicBezTo>
                      <a:pt x="30278" y="696"/>
                      <a:pt x="30036" y="581"/>
                      <a:pt x="29958" y="581"/>
                    </a:cubicBezTo>
                    <a:cubicBezTo>
                      <a:pt x="29951" y="581"/>
                      <a:pt x="29945" y="582"/>
                      <a:pt x="29941" y="584"/>
                    </a:cubicBezTo>
                    <a:cubicBezTo>
                      <a:pt x="29894" y="603"/>
                      <a:pt x="29876" y="629"/>
                      <a:pt x="29842" y="629"/>
                    </a:cubicBezTo>
                    <a:cubicBezTo>
                      <a:pt x="29832" y="629"/>
                      <a:pt x="29820" y="626"/>
                      <a:pt x="29806" y="621"/>
                    </a:cubicBezTo>
                    <a:cubicBezTo>
                      <a:pt x="29736" y="612"/>
                      <a:pt x="29660" y="603"/>
                      <a:pt x="29587" y="603"/>
                    </a:cubicBezTo>
                    <a:cubicBezTo>
                      <a:pt x="29557" y="603"/>
                      <a:pt x="29527" y="605"/>
                      <a:pt x="29498" y="608"/>
                    </a:cubicBezTo>
                    <a:cubicBezTo>
                      <a:pt x="29441" y="608"/>
                      <a:pt x="29413" y="600"/>
                      <a:pt x="29395" y="600"/>
                    </a:cubicBezTo>
                    <a:cubicBezTo>
                      <a:pt x="29381" y="600"/>
                      <a:pt x="29373" y="605"/>
                      <a:pt x="29362" y="621"/>
                    </a:cubicBezTo>
                    <a:cubicBezTo>
                      <a:pt x="29338" y="658"/>
                      <a:pt x="29338" y="719"/>
                      <a:pt x="29288" y="719"/>
                    </a:cubicBezTo>
                    <a:cubicBezTo>
                      <a:pt x="29255" y="719"/>
                      <a:pt x="29113" y="741"/>
                      <a:pt x="29036" y="741"/>
                    </a:cubicBezTo>
                    <a:cubicBezTo>
                      <a:pt x="28998" y="741"/>
                      <a:pt x="28976" y="736"/>
                      <a:pt x="28993" y="719"/>
                    </a:cubicBezTo>
                    <a:cubicBezTo>
                      <a:pt x="29042" y="670"/>
                      <a:pt x="29091" y="633"/>
                      <a:pt x="29128" y="584"/>
                    </a:cubicBezTo>
                    <a:cubicBezTo>
                      <a:pt x="29165" y="547"/>
                      <a:pt x="29239" y="460"/>
                      <a:pt x="29177" y="448"/>
                    </a:cubicBezTo>
                    <a:cubicBezTo>
                      <a:pt x="29116" y="439"/>
                      <a:pt x="29049" y="431"/>
                      <a:pt x="28985" y="431"/>
                    </a:cubicBezTo>
                    <a:cubicBezTo>
                      <a:pt x="28958" y="431"/>
                      <a:pt x="28932" y="432"/>
                      <a:pt x="28906" y="436"/>
                    </a:cubicBezTo>
                    <a:cubicBezTo>
                      <a:pt x="28845" y="436"/>
                      <a:pt x="28758" y="436"/>
                      <a:pt x="28808" y="387"/>
                    </a:cubicBezTo>
                    <a:cubicBezTo>
                      <a:pt x="28869" y="350"/>
                      <a:pt x="28882" y="337"/>
                      <a:pt x="28795" y="337"/>
                    </a:cubicBezTo>
                    <a:cubicBezTo>
                      <a:pt x="28721" y="337"/>
                      <a:pt x="28623" y="362"/>
                      <a:pt x="28549" y="374"/>
                    </a:cubicBezTo>
                    <a:cubicBezTo>
                      <a:pt x="28475" y="374"/>
                      <a:pt x="28438" y="362"/>
                      <a:pt x="28549" y="325"/>
                    </a:cubicBezTo>
                    <a:cubicBezTo>
                      <a:pt x="28635" y="313"/>
                      <a:pt x="28721" y="276"/>
                      <a:pt x="28795" y="239"/>
                    </a:cubicBezTo>
                    <a:cubicBezTo>
                      <a:pt x="28804" y="230"/>
                      <a:pt x="28817" y="229"/>
                      <a:pt x="28832" y="229"/>
                    </a:cubicBezTo>
                    <a:cubicBezTo>
                      <a:pt x="28839" y="229"/>
                      <a:pt x="28847" y="229"/>
                      <a:pt x="28854" y="229"/>
                    </a:cubicBezTo>
                    <a:cubicBezTo>
                      <a:pt x="28875" y="229"/>
                      <a:pt x="28894" y="226"/>
                      <a:pt x="28894" y="202"/>
                    </a:cubicBezTo>
                    <a:cubicBezTo>
                      <a:pt x="28882" y="165"/>
                      <a:pt x="28882" y="103"/>
                      <a:pt x="28808" y="103"/>
                    </a:cubicBezTo>
                    <a:cubicBezTo>
                      <a:pt x="28758" y="103"/>
                      <a:pt x="28709" y="103"/>
                      <a:pt x="28660" y="91"/>
                    </a:cubicBezTo>
                    <a:cubicBezTo>
                      <a:pt x="28606" y="69"/>
                      <a:pt x="28504" y="0"/>
                      <a:pt x="284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4347950" y="4613175"/>
                <a:ext cx="20075" cy="75225"/>
              </a:xfrm>
              <a:custGeom>
                <a:rect b="b" l="l" r="r" t="t"/>
                <a:pathLst>
                  <a:path extrusionOk="0" h="3009" w="803">
                    <a:moveTo>
                      <a:pt x="241" y="0"/>
                    </a:moveTo>
                    <a:cubicBezTo>
                      <a:pt x="225" y="0"/>
                      <a:pt x="225" y="8"/>
                      <a:pt x="247" y="36"/>
                    </a:cubicBezTo>
                    <a:cubicBezTo>
                      <a:pt x="296" y="110"/>
                      <a:pt x="333" y="208"/>
                      <a:pt x="309" y="233"/>
                    </a:cubicBezTo>
                    <a:cubicBezTo>
                      <a:pt x="284" y="258"/>
                      <a:pt x="247" y="307"/>
                      <a:pt x="210" y="307"/>
                    </a:cubicBezTo>
                    <a:cubicBezTo>
                      <a:pt x="186" y="307"/>
                      <a:pt x="136" y="307"/>
                      <a:pt x="136" y="368"/>
                    </a:cubicBezTo>
                    <a:cubicBezTo>
                      <a:pt x="136" y="492"/>
                      <a:pt x="124" y="615"/>
                      <a:pt x="87" y="738"/>
                    </a:cubicBezTo>
                    <a:cubicBezTo>
                      <a:pt x="50" y="763"/>
                      <a:pt x="1" y="775"/>
                      <a:pt x="50" y="886"/>
                    </a:cubicBezTo>
                    <a:cubicBezTo>
                      <a:pt x="99" y="997"/>
                      <a:pt x="210" y="1058"/>
                      <a:pt x="210" y="1145"/>
                    </a:cubicBezTo>
                    <a:cubicBezTo>
                      <a:pt x="210" y="1219"/>
                      <a:pt x="247" y="1293"/>
                      <a:pt x="210" y="1379"/>
                    </a:cubicBezTo>
                    <a:cubicBezTo>
                      <a:pt x="198" y="1502"/>
                      <a:pt x="198" y="1638"/>
                      <a:pt x="223" y="1761"/>
                    </a:cubicBezTo>
                    <a:cubicBezTo>
                      <a:pt x="223" y="1798"/>
                      <a:pt x="210" y="1847"/>
                      <a:pt x="198" y="1896"/>
                    </a:cubicBezTo>
                    <a:cubicBezTo>
                      <a:pt x="149" y="1995"/>
                      <a:pt x="149" y="2118"/>
                      <a:pt x="161" y="2229"/>
                    </a:cubicBezTo>
                    <a:cubicBezTo>
                      <a:pt x="198" y="2291"/>
                      <a:pt x="161" y="2401"/>
                      <a:pt x="161" y="2525"/>
                    </a:cubicBezTo>
                    <a:cubicBezTo>
                      <a:pt x="136" y="2648"/>
                      <a:pt x="124" y="2771"/>
                      <a:pt x="124" y="2894"/>
                    </a:cubicBezTo>
                    <a:cubicBezTo>
                      <a:pt x="142" y="2974"/>
                      <a:pt x="147" y="3009"/>
                      <a:pt x="157" y="3009"/>
                    </a:cubicBezTo>
                    <a:cubicBezTo>
                      <a:pt x="161" y="3009"/>
                      <a:pt x="166" y="3003"/>
                      <a:pt x="173" y="2993"/>
                    </a:cubicBezTo>
                    <a:cubicBezTo>
                      <a:pt x="197" y="2957"/>
                      <a:pt x="175" y="2820"/>
                      <a:pt x="272" y="2820"/>
                    </a:cubicBezTo>
                    <a:cubicBezTo>
                      <a:pt x="276" y="2820"/>
                      <a:pt x="280" y="2820"/>
                      <a:pt x="284" y="2820"/>
                    </a:cubicBezTo>
                    <a:cubicBezTo>
                      <a:pt x="300" y="2824"/>
                      <a:pt x="314" y="2826"/>
                      <a:pt x="328" y="2826"/>
                    </a:cubicBezTo>
                    <a:cubicBezTo>
                      <a:pt x="367" y="2826"/>
                      <a:pt x="398" y="2814"/>
                      <a:pt x="420" y="2814"/>
                    </a:cubicBezTo>
                    <a:cubicBezTo>
                      <a:pt x="439" y="2814"/>
                      <a:pt x="452" y="2823"/>
                      <a:pt x="457" y="2857"/>
                    </a:cubicBezTo>
                    <a:cubicBezTo>
                      <a:pt x="457" y="2924"/>
                      <a:pt x="493" y="3005"/>
                      <a:pt x="510" y="3005"/>
                    </a:cubicBezTo>
                    <a:cubicBezTo>
                      <a:pt x="515" y="3005"/>
                      <a:pt x="518" y="2998"/>
                      <a:pt x="518" y="2981"/>
                    </a:cubicBezTo>
                    <a:cubicBezTo>
                      <a:pt x="518" y="2907"/>
                      <a:pt x="555" y="2820"/>
                      <a:pt x="469" y="2722"/>
                    </a:cubicBezTo>
                    <a:cubicBezTo>
                      <a:pt x="395" y="2623"/>
                      <a:pt x="309" y="2562"/>
                      <a:pt x="284" y="2451"/>
                    </a:cubicBezTo>
                    <a:cubicBezTo>
                      <a:pt x="260" y="2328"/>
                      <a:pt x="260" y="2180"/>
                      <a:pt x="296" y="2143"/>
                    </a:cubicBezTo>
                    <a:cubicBezTo>
                      <a:pt x="346" y="2093"/>
                      <a:pt x="370" y="2044"/>
                      <a:pt x="395" y="1983"/>
                    </a:cubicBezTo>
                    <a:cubicBezTo>
                      <a:pt x="395" y="1933"/>
                      <a:pt x="395" y="1933"/>
                      <a:pt x="481" y="1896"/>
                    </a:cubicBezTo>
                    <a:cubicBezTo>
                      <a:pt x="509" y="1882"/>
                      <a:pt x="538" y="1876"/>
                      <a:pt x="567" y="1876"/>
                    </a:cubicBezTo>
                    <a:cubicBezTo>
                      <a:pt x="615" y="1876"/>
                      <a:pt x="660" y="1895"/>
                      <a:pt x="691" y="1933"/>
                    </a:cubicBezTo>
                    <a:cubicBezTo>
                      <a:pt x="756" y="1989"/>
                      <a:pt x="800" y="2074"/>
                      <a:pt x="802" y="2074"/>
                    </a:cubicBezTo>
                    <a:cubicBezTo>
                      <a:pt x="802" y="2074"/>
                      <a:pt x="798" y="2065"/>
                      <a:pt x="789" y="2044"/>
                    </a:cubicBezTo>
                    <a:cubicBezTo>
                      <a:pt x="777" y="1995"/>
                      <a:pt x="728" y="1884"/>
                      <a:pt x="678" y="1761"/>
                    </a:cubicBezTo>
                    <a:cubicBezTo>
                      <a:pt x="641" y="1675"/>
                      <a:pt x="605" y="1576"/>
                      <a:pt x="580" y="1477"/>
                    </a:cubicBezTo>
                    <a:cubicBezTo>
                      <a:pt x="568" y="1366"/>
                      <a:pt x="457" y="898"/>
                      <a:pt x="444" y="824"/>
                    </a:cubicBezTo>
                    <a:cubicBezTo>
                      <a:pt x="432" y="738"/>
                      <a:pt x="457" y="701"/>
                      <a:pt x="457" y="603"/>
                    </a:cubicBezTo>
                    <a:cubicBezTo>
                      <a:pt x="457" y="516"/>
                      <a:pt x="395" y="221"/>
                      <a:pt x="383" y="122"/>
                    </a:cubicBezTo>
                    <a:cubicBezTo>
                      <a:pt x="370" y="36"/>
                      <a:pt x="370" y="11"/>
                      <a:pt x="346" y="11"/>
                    </a:cubicBezTo>
                    <a:cubicBezTo>
                      <a:pt x="299" y="11"/>
                      <a:pt x="259" y="0"/>
                      <a:pt x="2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3453050" y="4602275"/>
                <a:ext cx="31500" cy="35425"/>
              </a:xfrm>
              <a:custGeom>
                <a:rect b="b" l="l" r="r" t="t"/>
                <a:pathLst>
                  <a:path extrusionOk="0" h="1417" w="1260">
                    <a:moveTo>
                      <a:pt x="1012" y="0"/>
                    </a:moveTo>
                    <a:cubicBezTo>
                      <a:pt x="1005" y="0"/>
                      <a:pt x="998" y="1"/>
                      <a:pt x="989" y="4"/>
                    </a:cubicBezTo>
                    <a:cubicBezTo>
                      <a:pt x="940" y="16"/>
                      <a:pt x="890" y="4"/>
                      <a:pt x="829" y="41"/>
                    </a:cubicBezTo>
                    <a:cubicBezTo>
                      <a:pt x="816" y="65"/>
                      <a:pt x="792" y="77"/>
                      <a:pt x="755" y="77"/>
                    </a:cubicBezTo>
                    <a:cubicBezTo>
                      <a:pt x="748" y="81"/>
                      <a:pt x="740" y="83"/>
                      <a:pt x="733" y="83"/>
                    </a:cubicBezTo>
                    <a:cubicBezTo>
                      <a:pt x="716" y="83"/>
                      <a:pt x="698" y="74"/>
                      <a:pt x="681" y="65"/>
                    </a:cubicBezTo>
                    <a:cubicBezTo>
                      <a:pt x="662" y="59"/>
                      <a:pt x="646" y="57"/>
                      <a:pt x="632" y="57"/>
                    </a:cubicBezTo>
                    <a:cubicBezTo>
                      <a:pt x="588" y="57"/>
                      <a:pt x="558" y="77"/>
                      <a:pt x="521" y="77"/>
                    </a:cubicBezTo>
                    <a:cubicBezTo>
                      <a:pt x="471" y="77"/>
                      <a:pt x="508" y="102"/>
                      <a:pt x="521" y="114"/>
                    </a:cubicBezTo>
                    <a:cubicBezTo>
                      <a:pt x="545" y="139"/>
                      <a:pt x="459" y="164"/>
                      <a:pt x="447" y="176"/>
                    </a:cubicBezTo>
                    <a:cubicBezTo>
                      <a:pt x="434" y="176"/>
                      <a:pt x="385" y="213"/>
                      <a:pt x="459" y="213"/>
                    </a:cubicBezTo>
                    <a:cubicBezTo>
                      <a:pt x="521" y="213"/>
                      <a:pt x="582" y="275"/>
                      <a:pt x="545" y="287"/>
                    </a:cubicBezTo>
                    <a:cubicBezTo>
                      <a:pt x="508" y="299"/>
                      <a:pt x="410" y="324"/>
                      <a:pt x="385" y="336"/>
                    </a:cubicBezTo>
                    <a:cubicBezTo>
                      <a:pt x="356" y="351"/>
                      <a:pt x="327" y="357"/>
                      <a:pt x="301" y="357"/>
                    </a:cubicBezTo>
                    <a:cubicBezTo>
                      <a:pt x="282" y="357"/>
                      <a:pt x="265" y="354"/>
                      <a:pt x="250" y="349"/>
                    </a:cubicBezTo>
                    <a:cubicBezTo>
                      <a:pt x="188" y="349"/>
                      <a:pt x="77" y="398"/>
                      <a:pt x="114" y="398"/>
                    </a:cubicBezTo>
                    <a:cubicBezTo>
                      <a:pt x="163" y="398"/>
                      <a:pt x="176" y="422"/>
                      <a:pt x="139" y="435"/>
                    </a:cubicBezTo>
                    <a:cubicBezTo>
                      <a:pt x="102" y="435"/>
                      <a:pt x="52" y="472"/>
                      <a:pt x="114" y="472"/>
                    </a:cubicBezTo>
                    <a:cubicBezTo>
                      <a:pt x="176" y="472"/>
                      <a:pt x="40" y="496"/>
                      <a:pt x="89" y="496"/>
                    </a:cubicBezTo>
                    <a:cubicBezTo>
                      <a:pt x="139" y="496"/>
                      <a:pt x="225" y="558"/>
                      <a:pt x="188" y="583"/>
                    </a:cubicBezTo>
                    <a:cubicBezTo>
                      <a:pt x="151" y="607"/>
                      <a:pt x="52" y="681"/>
                      <a:pt x="114" y="706"/>
                    </a:cubicBezTo>
                    <a:cubicBezTo>
                      <a:pt x="163" y="718"/>
                      <a:pt x="225" y="731"/>
                      <a:pt x="274" y="743"/>
                    </a:cubicBezTo>
                    <a:cubicBezTo>
                      <a:pt x="299" y="743"/>
                      <a:pt x="336" y="743"/>
                      <a:pt x="299" y="804"/>
                    </a:cubicBezTo>
                    <a:cubicBezTo>
                      <a:pt x="250" y="891"/>
                      <a:pt x="213" y="965"/>
                      <a:pt x="188" y="1051"/>
                    </a:cubicBezTo>
                    <a:cubicBezTo>
                      <a:pt x="163" y="1112"/>
                      <a:pt x="126" y="1137"/>
                      <a:pt x="77" y="1137"/>
                    </a:cubicBezTo>
                    <a:cubicBezTo>
                      <a:pt x="40" y="1137"/>
                      <a:pt x="16" y="1162"/>
                      <a:pt x="77" y="1162"/>
                    </a:cubicBezTo>
                    <a:cubicBezTo>
                      <a:pt x="151" y="1162"/>
                      <a:pt x="151" y="1174"/>
                      <a:pt x="114" y="1174"/>
                    </a:cubicBezTo>
                    <a:cubicBezTo>
                      <a:pt x="68" y="1174"/>
                      <a:pt x="1" y="1249"/>
                      <a:pt x="32" y="1249"/>
                    </a:cubicBezTo>
                    <a:cubicBezTo>
                      <a:pt x="34" y="1249"/>
                      <a:pt x="37" y="1249"/>
                      <a:pt x="40" y="1248"/>
                    </a:cubicBezTo>
                    <a:cubicBezTo>
                      <a:pt x="74" y="1240"/>
                      <a:pt x="119" y="1220"/>
                      <a:pt x="136" y="1220"/>
                    </a:cubicBezTo>
                    <a:cubicBezTo>
                      <a:pt x="144" y="1220"/>
                      <a:pt x="147" y="1224"/>
                      <a:pt x="139" y="1236"/>
                    </a:cubicBezTo>
                    <a:cubicBezTo>
                      <a:pt x="107" y="1257"/>
                      <a:pt x="84" y="1353"/>
                      <a:pt x="103" y="1353"/>
                    </a:cubicBezTo>
                    <a:cubicBezTo>
                      <a:pt x="106" y="1353"/>
                      <a:pt x="109" y="1351"/>
                      <a:pt x="114" y="1347"/>
                    </a:cubicBezTo>
                    <a:cubicBezTo>
                      <a:pt x="148" y="1329"/>
                      <a:pt x="189" y="1306"/>
                      <a:pt x="206" y="1306"/>
                    </a:cubicBezTo>
                    <a:cubicBezTo>
                      <a:pt x="213" y="1306"/>
                      <a:pt x="216" y="1311"/>
                      <a:pt x="213" y="1322"/>
                    </a:cubicBezTo>
                    <a:cubicBezTo>
                      <a:pt x="192" y="1343"/>
                      <a:pt x="206" y="1416"/>
                      <a:pt x="226" y="1416"/>
                    </a:cubicBezTo>
                    <a:cubicBezTo>
                      <a:pt x="230" y="1416"/>
                      <a:pt x="233" y="1414"/>
                      <a:pt x="237" y="1408"/>
                    </a:cubicBezTo>
                    <a:cubicBezTo>
                      <a:pt x="243" y="1396"/>
                      <a:pt x="256" y="1396"/>
                      <a:pt x="274" y="1396"/>
                    </a:cubicBezTo>
                    <a:cubicBezTo>
                      <a:pt x="293" y="1396"/>
                      <a:pt x="317" y="1396"/>
                      <a:pt x="348" y="1384"/>
                    </a:cubicBezTo>
                    <a:cubicBezTo>
                      <a:pt x="422" y="1359"/>
                      <a:pt x="595" y="1236"/>
                      <a:pt x="693" y="1199"/>
                    </a:cubicBezTo>
                    <a:cubicBezTo>
                      <a:pt x="749" y="1180"/>
                      <a:pt x="795" y="1180"/>
                      <a:pt x="835" y="1180"/>
                    </a:cubicBezTo>
                    <a:cubicBezTo>
                      <a:pt x="875" y="1180"/>
                      <a:pt x="909" y="1180"/>
                      <a:pt x="940" y="1162"/>
                    </a:cubicBezTo>
                    <a:cubicBezTo>
                      <a:pt x="1001" y="1125"/>
                      <a:pt x="1001" y="1063"/>
                      <a:pt x="1014" y="1002"/>
                    </a:cubicBezTo>
                    <a:cubicBezTo>
                      <a:pt x="1038" y="928"/>
                      <a:pt x="1100" y="891"/>
                      <a:pt x="1075" y="755"/>
                    </a:cubicBezTo>
                    <a:cubicBezTo>
                      <a:pt x="1063" y="657"/>
                      <a:pt x="1026" y="570"/>
                      <a:pt x="989" y="484"/>
                    </a:cubicBezTo>
                    <a:lnTo>
                      <a:pt x="989" y="459"/>
                    </a:lnTo>
                    <a:cubicBezTo>
                      <a:pt x="1026" y="459"/>
                      <a:pt x="1075" y="447"/>
                      <a:pt x="1100" y="422"/>
                    </a:cubicBezTo>
                    <a:cubicBezTo>
                      <a:pt x="1161" y="373"/>
                      <a:pt x="1198" y="299"/>
                      <a:pt x="1223" y="287"/>
                    </a:cubicBezTo>
                    <a:cubicBezTo>
                      <a:pt x="1260" y="262"/>
                      <a:pt x="1186" y="213"/>
                      <a:pt x="1161" y="213"/>
                    </a:cubicBezTo>
                    <a:cubicBezTo>
                      <a:pt x="1124" y="213"/>
                      <a:pt x="1137" y="213"/>
                      <a:pt x="1149" y="188"/>
                    </a:cubicBezTo>
                    <a:cubicBezTo>
                      <a:pt x="1137" y="139"/>
                      <a:pt x="1112" y="90"/>
                      <a:pt x="1087" y="41"/>
                    </a:cubicBezTo>
                    <a:cubicBezTo>
                      <a:pt x="1047" y="20"/>
                      <a:pt x="1040" y="0"/>
                      <a:pt x="10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3080400" y="4239175"/>
                <a:ext cx="365975" cy="316825"/>
              </a:xfrm>
              <a:custGeom>
                <a:rect b="b" l="l" r="r" t="t"/>
                <a:pathLst>
                  <a:path extrusionOk="0" h="12673" w="14639">
                    <a:moveTo>
                      <a:pt x="4177" y="6248"/>
                    </a:moveTo>
                    <a:lnTo>
                      <a:pt x="4177" y="6248"/>
                    </a:lnTo>
                    <a:cubicBezTo>
                      <a:pt x="4177" y="6255"/>
                      <a:pt x="4179" y="6262"/>
                      <a:pt x="4180" y="6262"/>
                    </a:cubicBezTo>
                    <a:cubicBezTo>
                      <a:pt x="4180" y="6262"/>
                      <a:pt x="4180" y="6258"/>
                      <a:pt x="4177" y="6248"/>
                    </a:cubicBezTo>
                    <a:close/>
                    <a:moveTo>
                      <a:pt x="9525" y="1"/>
                    </a:moveTo>
                    <a:cubicBezTo>
                      <a:pt x="9303" y="1"/>
                      <a:pt x="9081" y="13"/>
                      <a:pt x="8859" y="38"/>
                    </a:cubicBezTo>
                    <a:cubicBezTo>
                      <a:pt x="8759" y="60"/>
                      <a:pt x="8790" y="152"/>
                      <a:pt x="8751" y="152"/>
                    </a:cubicBezTo>
                    <a:cubicBezTo>
                      <a:pt x="8747" y="152"/>
                      <a:pt x="8742" y="151"/>
                      <a:pt x="8736" y="148"/>
                    </a:cubicBezTo>
                    <a:cubicBezTo>
                      <a:pt x="8681" y="138"/>
                      <a:pt x="8539" y="58"/>
                      <a:pt x="8482" y="58"/>
                    </a:cubicBezTo>
                    <a:cubicBezTo>
                      <a:pt x="8475" y="58"/>
                      <a:pt x="8469" y="60"/>
                      <a:pt x="8465" y="62"/>
                    </a:cubicBezTo>
                    <a:cubicBezTo>
                      <a:pt x="8440" y="112"/>
                      <a:pt x="8404" y="124"/>
                      <a:pt x="8354" y="124"/>
                    </a:cubicBezTo>
                    <a:cubicBezTo>
                      <a:pt x="8330" y="124"/>
                      <a:pt x="8304" y="123"/>
                      <a:pt x="8281" y="123"/>
                    </a:cubicBezTo>
                    <a:cubicBezTo>
                      <a:pt x="8225" y="123"/>
                      <a:pt x="8187" y="129"/>
                      <a:pt x="8231" y="173"/>
                    </a:cubicBezTo>
                    <a:cubicBezTo>
                      <a:pt x="8293" y="247"/>
                      <a:pt x="8736" y="321"/>
                      <a:pt x="8650" y="321"/>
                    </a:cubicBezTo>
                    <a:cubicBezTo>
                      <a:pt x="8564" y="321"/>
                      <a:pt x="8243" y="420"/>
                      <a:pt x="8157" y="420"/>
                    </a:cubicBezTo>
                    <a:cubicBezTo>
                      <a:pt x="8078" y="420"/>
                      <a:pt x="8268" y="533"/>
                      <a:pt x="8243" y="533"/>
                    </a:cubicBezTo>
                    <a:cubicBezTo>
                      <a:pt x="8241" y="533"/>
                      <a:pt x="8237" y="533"/>
                      <a:pt x="8231" y="530"/>
                    </a:cubicBezTo>
                    <a:cubicBezTo>
                      <a:pt x="8157" y="506"/>
                      <a:pt x="8095" y="469"/>
                      <a:pt x="8046" y="432"/>
                    </a:cubicBezTo>
                    <a:cubicBezTo>
                      <a:pt x="8036" y="421"/>
                      <a:pt x="8017" y="418"/>
                      <a:pt x="7995" y="418"/>
                    </a:cubicBezTo>
                    <a:cubicBezTo>
                      <a:pt x="7947" y="418"/>
                      <a:pt x="7880" y="434"/>
                      <a:pt x="7828" y="434"/>
                    </a:cubicBezTo>
                    <a:cubicBezTo>
                      <a:pt x="7818" y="434"/>
                      <a:pt x="7808" y="433"/>
                      <a:pt x="7800" y="432"/>
                    </a:cubicBezTo>
                    <a:cubicBezTo>
                      <a:pt x="7652" y="358"/>
                      <a:pt x="7492" y="296"/>
                      <a:pt x="7332" y="247"/>
                    </a:cubicBezTo>
                    <a:cubicBezTo>
                      <a:pt x="7316" y="244"/>
                      <a:pt x="7303" y="243"/>
                      <a:pt x="7292" y="243"/>
                    </a:cubicBezTo>
                    <a:cubicBezTo>
                      <a:pt x="7212" y="243"/>
                      <a:pt x="7219" y="309"/>
                      <a:pt x="7122" y="309"/>
                    </a:cubicBezTo>
                    <a:cubicBezTo>
                      <a:pt x="6999" y="309"/>
                      <a:pt x="6617" y="309"/>
                      <a:pt x="6703" y="358"/>
                    </a:cubicBezTo>
                    <a:cubicBezTo>
                      <a:pt x="6888" y="432"/>
                      <a:pt x="7085" y="493"/>
                      <a:pt x="7282" y="506"/>
                    </a:cubicBezTo>
                    <a:cubicBezTo>
                      <a:pt x="7418" y="506"/>
                      <a:pt x="7898" y="567"/>
                      <a:pt x="7923" y="641"/>
                    </a:cubicBezTo>
                    <a:cubicBezTo>
                      <a:pt x="7944" y="716"/>
                      <a:pt x="7947" y="848"/>
                      <a:pt x="7931" y="848"/>
                    </a:cubicBezTo>
                    <a:cubicBezTo>
                      <a:pt x="7929" y="848"/>
                      <a:pt x="7926" y="845"/>
                      <a:pt x="7923" y="838"/>
                    </a:cubicBezTo>
                    <a:cubicBezTo>
                      <a:pt x="7898" y="789"/>
                      <a:pt x="7935" y="703"/>
                      <a:pt x="7775" y="654"/>
                    </a:cubicBezTo>
                    <a:cubicBezTo>
                      <a:pt x="7681" y="625"/>
                      <a:pt x="7604" y="613"/>
                      <a:pt x="7559" y="613"/>
                    </a:cubicBezTo>
                    <a:cubicBezTo>
                      <a:pt x="7527" y="613"/>
                      <a:pt x="7511" y="619"/>
                      <a:pt x="7516" y="629"/>
                    </a:cubicBezTo>
                    <a:cubicBezTo>
                      <a:pt x="7516" y="650"/>
                      <a:pt x="7580" y="762"/>
                      <a:pt x="7559" y="762"/>
                    </a:cubicBezTo>
                    <a:cubicBezTo>
                      <a:pt x="7555" y="762"/>
                      <a:pt x="7550" y="759"/>
                      <a:pt x="7541" y="752"/>
                    </a:cubicBezTo>
                    <a:cubicBezTo>
                      <a:pt x="7479" y="691"/>
                      <a:pt x="7467" y="629"/>
                      <a:pt x="7369" y="592"/>
                    </a:cubicBezTo>
                    <a:cubicBezTo>
                      <a:pt x="7188" y="574"/>
                      <a:pt x="7008" y="563"/>
                      <a:pt x="6832" y="563"/>
                    </a:cubicBezTo>
                    <a:cubicBezTo>
                      <a:pt x="6768" y="563"/>
                      <a:pt x="6704" y="564"/>
                      <a:pt x="6642" y="567"/>
                    </a:cubicBezTo>
                    <a:cubicBezTo>
                      <a:pt x="6580" y="580"/>
                      <a:pt x="6937" y="789"/>
                      <a:pt x="7110" y="875"/>
                    </a:cubicBezTo>
                    <a:cubicBezTo>
                      <a:pt x="7241" y="937"/>
                      <a:pt x="7267" y="961"/>
                      <a:pt x="7248" y="961"/>
                    </a:cubicBezTo>
                    <a:cubicBezTo>
                      <a:pt x="7241" y="961"/>
                      <a:pt x="7226" y="957"/>
                      <a:pt x="7208" y="949"/>
                    </a:cubicBezTo>
                    <a:cubicBezTo>
                      <a:pt x="7141" y="937"/>
                      <a:pt x="7076" y="931"/>
                      <a:pt x="7011" y="931"/>
                    </a:cubicBezTo>
                    <a:cubicBezTo>
                      <a:pt x="6947" y="931"/>
                      <a:pt x="6882" y="937"/>
                      <a:pt x="6814" y="949"/>
                    </a:cubicBezTo>
                    <a:cubicBezTo>
                      <a:pt x="6792" y="972"/>
                      <a:pt x="6830" y="1076"/>
                      <a:pt x="6828" y="1076"/>
                    </a:cubicBezTo>
                    <a:cubicBezTo>
                      <a:pt x="6828" y="1076"/>
                      <a:pt x="6827" y="1075"/>
                      <a:pt x="6826" y="1073"/>
                    </a:cubicBezTo>
                    <a:cubicBezTo>
                      <a:pt x="6814" y="1048"/>
                      <a:pt x="6703" y="962"/>
                      <a:pt x="6715" y="937"/>
                    </a:cubicBezTo>
                    <a:cubicBezTo>
                      <a:pt x="6728" y="900"/>
                      <a:pt x="6863" y="925"/>
                      <a:pt x="6839" y="900"/>
                    </a:cubicBezTo>
                    <a:cubicBezTo>
                      <a:pt x="6765" y="814"/>
                      <a:pt x="6679" y="740"/>
                      <a:pt x="6568" y="703"/>
                    </a:cubicBezTo>
                    <a:cubicBezTo>
                      <a:pt x="6469" y="670"/>
                      <a:pt x="6310" y="643"/>
                      <a:pt x="6219" y="643"/>
                    </a:cubicBezTo>
                    <a:cubicBezTo>
                      <a:pt x="6173" y="643"/>
                      <a:pt x="6145" y="650"/>
                      <a:pt x="6149" y="666"/>
                    </a:cubicBezTo>
                    <a:cubicBezTo>
                      <a:pt x="6210" y="765"/>
                      <a:pt x="6297" y="851"/>
                      <a:pt x="6407" y="888"/>
                    </a:cubicBezTo>
                    <a:cubicBezTo>
                      <a:pt x="6580" y="949"/>
                      <a:pt x="6740" y="1036"/>
                      <a:pt x="6863" y="1171"/>
                    </a:cubicBezTo>
                    <a:cubicBezTo>
                      <a:pt x="6873" y="1219"/>
                      <a:pt x="6830" y="1289"/>
                      <a:pt x="6776" y="1289"/>
                    </a:cubicBezTo>
                    <a:cubicBezTo>
                      <a:pt x="6761" y="1289"/>
                      <a:pt x="6744" y="1283"/>
                      <a:pt x="6728" y="1270"/>
                    </a:cubicBezTo>
                    <a:cubicBezTo>
                      <a:pt x="6617" y="1196"/>
                      <a:pt x="6518" y="1122"/>
                      <a:pt x="6407" y="1060"/>
                    </a:cubicBezTo>
                    <a:cubicBezTo>
                      <a:pt x="6334" y="1036"/>
                      <a:pt x="5717" y="789"/>
                      <a:pt x="5631" y="777"/>
                    </a:cubicBezTo>
                    <a:cubicBezTo>
                      <a:pt x="5594" y="771"/>
                      <a:pt x="5511" y="765"/>
                      <a:pt x="5440" y="765"/>
                    </a:cubicBezTo>
                    <a:cubicBezTo>
                      <a:pt x="5369" y="765"/>
                      <a:pt x="5311" y="771"/>
                      <a:pt x="5323" y="789"/>
                    </a:cubicBezTo>
                    <a:cubicBezTo>
                      <a:pt x="5348" y="838"/>
                      <a:pt x="5434" y="1036"/>
                      <a:pt x="5508" y="1073"/>
                    </a:cubicBezTo>
                    <a:cubicBezTo>
                      <a:pt x="5582" y="1110"/>
                      <a:pt x="5680" y="1183"/>
                      <a:pt x="5594" y="1183"/>
                    </a:cubicBezTo>
                    <a:cubicBezTo>
                      <a:pt x="5537" y="1183"/>
                      <a:pt x="5430" y="1167"/>
                      <a:pt x="5369" y="1167"/>
                    </a:cubicBezTo>
                    <a:cubicBezTo>
                      <a:pt x="5338" y="1167"/>
                      <a:pt x="5319" y="1171"/>
                      <a:pt x="5323" y="1183"/>
                    </a:cubicBezTo>
                    <a:cubicBezTo>
                      <a:pt x="5323" y="1220"/>
                      <a:pt x="5483" y="1282"/>
                      <a:pt x="5520" y="1319"/>
                    </a:cubicBezTo>
                    <a:cubicBezTo>
                      <a:pt x="5534" y="1339"/>
                      <a:pt x="5543" y="1352"/>
                      <a:pt x="5534" y="1352"/>
                    </a:cubicBezTo>
                    <a:cubicBezTo>
                      <a:pt x="5526" y="1352"/>
                      <a:pt x="5505" y="1342"/>
                      <a:pt x="5459" y="1319"/>
                    </a:cubicBezTo>
                    <a:cubicBezTo>
                      <a:pt x="5274" y="1233"/>
                      <a:pt x="5089" y="1147"/>
                      <a:pt x="4892" y="1073"/>
                    </a:cubicBezTo>
                    <a:cubicBezTo>
                      <a:pt x="4855" y="1073"/>
                      <a:pt x="4843" y="1233"/>
                      <a:pt x="4818" y="1245"/>
                    </a:cubicBezTo>
                    <a:cubicBezTo>
                      <a:pt x="4793" y="1257"/>
                      <a:pt x="4756" y="1257"/>
                      <a:pt x="4732" y="1307"/>
                    </a:cubicBezTo>
                    <a:cubicBezTo>
                      <a:pt x="4710" y="1340"/>
                      <a:pt x="4668" y="1472"/>
                      <a:pt x="4650" y="1472"/>
                    </a:cubicBezTo>
                    <a:cubicBezTo>
                      <a:pt x="4648" y="1472"/>
                      <a:pt x="4647" y="1471"/>
                      <a:pt x="4645" y="1467"/>
                    </a:cubicBezTo>
                    <a:cubicBezTo>
                      <a:pt x="4621" y="1393"/>
                      <a:pt x="4633" y="1307"/>
                      <a:pt x="4670" y="1245"/>
                    </a:cubicBezTo>
                    <a:cubicBezTo>
                      <a:pt x="4732" y="1171"/>
                      <a:pt x="4682" y="949"/>
                      <a:pt x="4572" y="925"/>
                    </a:cubicBezTo>
                    <a:cubicBezTo>
                      <a:pt x="4522" y="906"/>
                      <a:pt x="4467" y="897"/>
                      <a:pt x="4410" y="897"/>
                    </a:cubicBezTo>
                    <a:cubicBezTo>
                      <a:pt x="4353" y="897"/>
                      <a:pt x="4294" y="906"/>
                      <a:pt x="4239" y="925"/>
                    </a:cubicBezTo>
                    <a:cubicBezTo>
                      <a:pt x="4066" y="962"/>
                      <a:pt x="3721" y="1023"/>
                      <a:pt x="3561" y="1048"/>
                    </a:cubicBezTo>
                    <a:cubicBezTo>
                      <a:pt x="3401" y="1060"/>
                      <a:pt x="3266" y="1110"/>
                      <a:pt x="3339" y="1122"/>
                    </a:cubicBezTo>
                    <a:cubicBezTo>
                      <a:pt x="3426" y="1122"/>
                      <a:pt x="3500" y="1159"/>
                      <a:pt x="3549" y="1220"/>
                    </a:cubicBezTo>
                    <a:cubicBezTo>
                      <a:pt x="3623" y="1294"/>
                      <a:pt x="3660" y="1294"/>
                      <a:pt x="3734" y="1331"/>
                    </a:cubicBezTo>
                    <a:cubicBezTo>
                      <a:pt x="3795" y="1362"/>
                      <a:pt x="3922" y="1501"/>
                      <a:pt x="3890" y="1501"/>
                    </a:cubicBezTo>
                    <a:cubicBezTo>
                      <a:pt x="3883" y="1501"/>
                      <a:pt x="3869" y="1494"/>
                      <a:pt x="3845" y="1479"/>
                    </a:cubicBezTo>
                    <a:cubicBezTo>
                      <a:pt x="3721" y="1405"/>
                      <a:pt x="3635" y="1418"/>
                      <a:pt x="3561" y="1381"/>
                    </a:cubicBezTo>
                    <a:cubicBezTo>
                      <a:pt x="3487" y="1331"/>
                      <a:pt x="3500" y="1233"/>
                      <a:pt x="3389" y="1208"/>
                    </a:cubicBezTo>
                    <a:cubicBezTo>
                      <a:pt x="3336" y="1199"/>
                      <a:pt x="3282" y="1195"/>
                      <a:pt x="3227" y="1195"/>
                    </a:cubicBezTo>
                    <a:cubicBezTo>
                      <a:pt x="3127" y="1195"/>
                      <a:pt x="3024" y="1209"/>
                      <a:pt x="2921" y="1233"/>
                    </a:cubicBezTo>
                    <a:cubicBezTo>
                      <a:pt x="2810" y="1257"/>
                      <a:pt x="2797" y="1270"/>
                      <a:pt x="2847" y="1331"/>
                    </a:cubicBezTo>
                    <a:cubicBezTo>
                      <a:pt x="2896" y="1405"/>
                      <a:pt x="2908" y="1479"/>
                      <a:pt x="2884" y="1553"/>
                    </a:cubicBezTo>
                    <a:cubicBezTo>
                      <a:pt x="2872" y="1586"/>
                      <a:pt x="2911" y="1719"/>
                      <a:pt x="2866" y="1719"/>
                    </a:cubicBezTo>
                    <a:cubicBezTo>
                      <a:pt x="2860" y="1719"/>
                      <a:pt x="2854" y="1717"/>
                      <a:pt x="2847" y="1713"/>
                    </a:cubicBezTo>
                    <a:cubicBezTo>
                      <a:pt x="2729" y="1671"/>
                      <a:pt x="2602" y="1637"/>
                      <a:pt x="2474" y="1637"/>
                    </a:cubicBezTo>
                    <a:cubicBezTo>
                      <a:pt x="2454" y="1637"/>
                      <a:pt x="2435" y="1638"/>
                      <a:pt x="2415" y="1639"/>
                    </a:cubicBezTo>
                    <a:cubicBezTo>
                      <a:pt x="2354" y="1676"/>
                      <a:pt x="2391" y="1861"/>
                      <a:pt x="2403" y="1886"/>
                    </a:cubicBezTo>
                    <a:cubicBezTo>
                      <a:pt x="2418" y="1900"/>
                      <a:pt x="2415" y="1920"/>
                      <a:pt x="2400" y="1920"/>
                    </a:cubicBezTo>
                    <a:cubicBezTo>
                      <a:pt x="2390" y="1920"/>
                      <a:pt x="2374" y="1911"/>
                      <a:pt x="2354" y="1886"/>
                    </a:cubicBezTo>
                    <a:cubicBezTo>
                      <a:pt x="2308" y="1830"/>
                      <a:pt x="2241" y="1740"/>
                      <a:pt x="2148" y="1740"/>
                    </a:cubicBezTo>
                    <a:cubicBezTo>
                      <a:pt x="2117" y="1740"/>
                      <a:pt x="2083" y="1750"/>
                      <a:pt x="2046" y="1775"/>
                    </a:cubicBezTo>
                    <a:cubicBezTo>
                      <a:pt x="1886" y="1886"/>
                      <a:pt x="1725" y="1997"/>
                      <a:pt x="1553" y="2083"/>
                    </a:cubicBezTo>
                    <a:cubicBezTo>
                      <a:pt x="1454" y="2120"/>
                      <a:pt x="1368" y="2182"/>
                      <a:pt x="1294" y="2243"/>
                    </a:cubicBezTo>
                    <a:cubicBezTo>
                      <a:pt x="1269" y="2268"/>
                      <a:pt x="1368" y="2342"/>
                      <a:pt x="1405" y="2354"/>
                    </a:cubicBezTo>
                    <a:cubicBezTo>
                      <a:pt x="1528" y="2379"/>
                      <a:pt x="1639" y="2403"/>
                      <a:pt x="1762" y="2403"/>
                    </a:cubicBezTo>
                    <a:cubicBezTo>
                      <a:pt x="1857" y="2403"/>
                      <a:pt x="2106" y="2349"/>
                      <a:pt x="2137" y="2349"/>
                    </a:cubicBezTo>
                    <a:cubicBezTo>
                      <a:pt x="2142" y="2349"/>
                      <a:pt x="2141" y="2351"/>
                      <a:pt x="2132" y="2354"/>
                    </a:cubicBezTo>
                    <a:cubicBezTo>
                      <a:pt x="2083" y="2366"/>
                      <a:pt x="1898" y="2440"/>
                      <a:pt x="1910" y="2588"/>
                    </a:cubicBezTo>
                    <a:cubicBezTo>
                      <a:pt x="1922" y="2724"/>
                      <a:pt x="2021" y="2711"/>
                      <a:pt x="1898" y="2835"/>
                    </a:cubicBezTo>
                    <a:cubicBezTo>
                      <a:pt x="1775" y="2945"/>
                      <a:pt x="1701" y="3007"/>
                      <a:pt x="1651" y="3007"/>
                    </a:cubicBezTo>
                    <a:cubicBezTo>
                      <a:pt x="1605" y="3007"/>
                      <a:pt x="1594" y="2986"/>
                      <a:pt x="1570" y="2986"/>
                    </a:cubicBezTo>
                    <a:cubicBezTo>
                      <a:pt x="1562" y="2986"/>
                      <a:pt x="1553" y="2989"/>
                      <a:pt x="1541" y="2995"/>
                    </a:cubicBezTo>
                    <a:cubicBezTo>
                      <a:pt x="1506" y="3003"/>
                      <a:pt x="1477" y="3012"/>
                      <a:pt x="1446" y="3012"/>
                    </a:cubicBezTo>
                    <a:cubicBezTo>
                      <a:pt x="1433" y="3012"/>
                      <a:pt x="1419" y="3011"/>
                      <a:pt x="1405" y="3007"/>
                    </a:cubicBezTo>
                    <a:cubicBezTo>
                      <a:pt x="1379" y="2999"/>
                      <a:pt x="1366" y="2984"/>
                      <a:pt x="1343" y="2984"/>
                    </a:cubicBezTo>
                    <a:cubicBezTo>
                      <a:pt x="1333" y="2984"/>
                      <a:pt x="1322" y="2987"/>
                      <a:pt x="1306" y="2995"/>
                    </a:cubicBezTo>
                    <a:cubicBezTo>
                      <a:pt x="1245" y="3007"/>
                      <a:pt x="1035" y="3032"/>
                      <a:pt x="998" y="3081"/>
                    </a:cubicBezTo>
                    <a:cubicBezTo>
                      <a:pt x="949" y="3143"/>
                      <a:pt x="998" y="3155"/>
                      <a:pt x="887" y="3180"/>
                    </a:cubicBezTo>
                    <a:cubicBezTo>
                      <a:pt x="797" y="3191"/>
                      <a:pt x="448" y="3306"/>
                      <a:pt x="352" y="3306"/>
                    </a:cubicBezTo>
                    <a:cubicBezTo>
                      <a:pt x="344" y="3306"/>
                      <a:pt x="337" y="3305"/>
                      <a:pt x="333" y="3303"/>
                    </a:cubicBezTo>
                    <a:cubicBezTo>
                      <a:pt x="306" y="3289"/>
                      <a:pt x="272" y="3279"/>
                      <a:pt x="244" y="3279"/>
                    </a:cubicBezTo>
                    <a:cubicBezTo>
                      <a:pt x="221" y="3279"/>
                      <a:pt x="203" y="3286"/>
                      <a:pt x="197" y="3303"/>
                    </a:cubicBezTo>
                    <a:cubicBezTo>
                      <a:pt x="185" y="3340"/>
                      <a:pt x="136" y="3389"/>
                      <a:pt x="111" y="3389"/>
                    </a:cubicBezTo>
                    <a:cubicBezTo>
                      <a:pt x="109" y="3388"/>
                      <a:pt x="107" y="3388"/>
                      <a:pt x="104" y="3388"/>
                    </a:cubicBezTo>
                    <a:cubicBezTo>
                      <a:pt x="66" y="3388"/>
                      <a:pt x="3" y="3475"/>
                      <a:pt x="37" y="3475"/>
                    </a:cubicBezTo>
                    <a:cubicBezTo>
                      <a:pt x="87" y="3488"/>
                      <a:pt x="37" y="3574"/>
                      <a:pt x="25" y="3574"/>
                    </a:cubicBezTo>
                    <a:cubicBezTo>
                      <a:pt x="0" y="3574"/>
                      <a:pt x="25" y="3611"/>
                      <a:pt x="74" y="3648"/>
                    </a:cubicBezTo>
                    <a:cubicBezTo>
                      <a:pt x="127" y="3690"/>
                      <a:pt x="144" y="3778"/>
                      <a:pt x="171" y="3778"/>
                    </a:cubicBezTo>
                    <a:cubicBezTo>
                      <a:pt x="175" y="3778"/>
                      <a:pt x="180" y="3776"/>
                      <a:pt x="185" y="3771"/>
                    </a:cubicBezTo>
                    <a:cubicBezTo>
                      <a:pt x="202" y="3754"/>
                      <a:pt x="225" y="3720"/>
                      <a:pt x="257" y="3720"/>
                    </a:cubicBezTo>
                    <a:cubicBezTo>
                      <a:pt x="272" y="3720"/>
                      <a:pt x="289" y="3727"/>
                      <a:pt x="308" y="3746"/>
                    </a:cubicBezTo>
                    <a:cubicBezTo>
                      <a:pt x="354" y="3792"/>
                      <a:pt x="413" y="3817"/>
                      <a:pt x="471" y="3817"/>
                    </a:cubicBezTo>
                    <a:cubicBezTo>
                      <a:pt x="491" y="3817"/>
                      <a:pt x="511" y="3814"/>
                      <a:pt x="530" y="3808"/>
                    </a:cubicBezTo>
                    <a:cubicBezTo>
                      <a:pt x="593" y="3790"/>
                      <a:pt x="656" y="3752"/>
                      <a:pt x="666" y="3752"/>
                    </a:cubicBezTo>
                    <a:cubicBezTo>
                      <a:pt x="670" y="3752"/>
                      <a:pt x="667" y="3758"/>
                      <a:pt x="653" y="3771"/>
                    </a:cubicBezTo>
                    <a:cubicBezTo>
                      <a:pt x="604" y="3820"/>
                      <a:pt x="616" y="3845"/>
                      <a:pt x="690" y="3919"/>
                    </a:cubicBezTo>
                    <a:cubicBezTo>
                      <a:pt x="761" y="3980"/>
                      <a:pt x="882" y="4024"/>
                      <a:pt x="944" y="4024"/>
                    </a:cubicBezTo>
                    <a:cubicBezTo>
                      <a:pt x="957" y="4024"/>
                      <a:pt x="967" y="4022"/>
                      <a:pt x="974" y="4017"/>
                    </a:cubicBezTo>
                    <a:cubicBezTo>
                      <a:pt x="995" y="3996"/>
                      <a:pt x="1007" y="3939"/>
                      <a:pt x="1049" y="3939"/>
                    </a:cubicBezTo>
                    <a:cubicBezTo>
                      <a:pt x="1056" y="3939"/>
                      <a:pt x="1064" y="3940"/>
                      <a:pt x="1072" y="3943"/>
                    </a:cubicBezTo>
                    <a:cubicBezTo>
                      <a:pt x="1128" y="3962"/>
                      <a:pt x="1183" y="3971"/>
                      <a:pt x="1239" y="3971"/>
                    </a:cubicBezTo>
                    <a:cubicBezTo>
                      <a:pt x="1294" y="3971"/>
                      <a:pt x="1350" y="3962"/>
                      <a:pt x="1405" y="3943"/>
                    </a:cubicBezTo>
                    <a:cubicBezTo>
                      <a:pt x="1432" y="3917"/>
                      <a:pt x="1446" y="3871"/>
                      <a:pt x="1479" y="3871"/>
                    </a:cubicBezTo>
                    <a:cubicBezTo>
                      <a:pt x="1492" y="3871"/>
                      <a:pt x="1508" y="3877"/>
                      <a:pt x="1528" y="3894"/>
                    </a:cubicBezTo>
                    <a:cubicBezTo>
                      <a:pt x="1602" y="3956"/>
                      <a:pt x="1688" y="3993"/>
                      <a:pt x="1614" y="4030"/>
                    </a:cubicBezTo>
                    <a:cubicBezTo>
                      <a:pt x="1596" y="4044"/>
                      <a:pt x="1545" y="4048"/>
                      <a:pt x="1481" y="4048"/>
                    </a:cubicBezTo>
                    <a:cubicBezTo>
                      <a:pt x="1412" y="4048"/>
                      <a:pt x="1329" y="4044"/>
                      <a:pt x="1253" y="4044"/>
                    </a:cubicBezTo>
                    <a:cubicBezTo>
                      <a:pt x="1159" y="4044"/>
                      <a:pt x="1076" y="4050"/>
                      <a:pt x="1048" y="4079"/>
                    </a:cubicBezTo>
                    <a:cubicBezTo>
                      <a:pt x="974" y="4141"/>
                      <a:pt x="1331" y="4178"/>
                      <a:pt x="1417" y="4178"/>
                    </a:cubicBezTo>
                    <a:cubicBezTo>
                      <a:pt x="1356" y="4183"/>
                      <a:pt x="1297" y="4186"/>
                      <a:pt x="1239" y="4186"/>
                    </a:cubicBezTo>
                    <a:cubicBezTo>
                      <a:pt x="1157" y="4186"/>
                      <a:pt x="1078" y="4180"/>
                      <a:pt x="998" y="4165"/>
                    </a:cubicBezTo>
                    <a:cubicBezTo>
                      <a:pt x="924" y="4141"/>
                      <a:pt x="851" y="4128"/>
                      <a:pt x="777" y="4128"/>
                    </a:cubicBezTo>
                    <a:cubicBezTo>
                      <a:pt x="703" y="4128"/>
                      <a:pt x="629" y="4141"/>
                      <a:pt x="555" y="4165"/>
                    </a:cubicBezTo>
                    <a:cubicBezTo>
                      <a:pt x="493" y="4190"/>
                      <a:pt x="370" y="4264"/>
                      <a:pt x="481" y="4313"/>
                    </a:cubicBezTo>
                    <a:cubicBezTo>
                      <a:pt x="551" y="4352"/>
                      <a:pt x="592" y="4376"/>
                      <a:pt x="631" y="4376"/>
                    </a:cubicBezTo>
                    <a:cubicBezTo>
                      <a:pt x="653" y="4376"/>
                      <a:pt x="676" y="4368"/>
                      <a:pt x="703" y="4350"/>
                    </a:cubicBezTo>
                    <a:cubicBezTo>
                      <a:pt x="726" y="4327"/>
                      <a:pt x="742" y="4318"/>
                      <a:pt x="751" y="4318"/>
                    </a:cubicBezTo>
                    <a:cubicBezTo>
                      <a:pt x="767" y="4318"/>
                      <a:pt x="763" y="4344"/>
                      <a:pt x="740" y="4375"/>
                    </a:cubicBezTo>
                    <a:cubicBezTo>
                      <a:pt x="715" y="4412"/>
                      <a:pt x="826" y="4461"/>
                      <a:pt x="912" y="4461"/>
                    </a:cubicBezTo>
                    <a:cubicBezTo>
                      <a:pt x="945" y="4465"/>
                      <a:pt x="974" y="4466"/>
                      <a:pt x="1002" y="4466"/>
                    </a:cubicBezTo>
                    <a:cubicBezTo>
                      <a:pt x="1059" y="4466"/>
                      <a:pt x="1113" y="4461"/>
                      <a:pt x="1196" y="4461"/>
                    </a:cubicBezTo>
                    <a:cubicBezTo>
                      <a:pt x="1294" y="4461"/>
                      <a:pt x="1196" y="4486"/>
                      <a:pt x="1122" y="4510"/>
                    </a:cubicBezTo>
                    <a:cubicBezTo>
                      <a:pt x="1035" y="4535"/>
                      <a:pt x="912" y="4523"/>
                      <a:pt x="900" y="4597"/>
                    </a:cubicBezTo>
                    <a:cubicBezTo>
                      <a:pt x="875" y="4670"/>
                      <a:pt x="912" y="4670"/>
                      <a:pt x="1023" y="4732"/>
                    </a:cubicBezTo>
                    <a:cubicBezTo>
                      <a:pt x="1171" y="4806"/>
                      <a:pt x="1331" y="4855"/>
                      <a:pt x="1504" y="4880"/>
                    </a:cubicBezTo>
                    <a:cubicBezTo>
                      <a:pt x="1491" y="4855"/>
                      <a:pt x="1368" y="4757"/>
                      <a:pt x="1417" y="4744"/>
                    </a:cubicBezTo>
                    <a:cubicBezTo>
                      <a:pt x="1423" y="4743"/>
                      <a:pt x="1428" y="4743"/>
                      <a:pt x="1434" y="4743"/>
                    </a:cubicBezTo>
                    <a:cubicBezTo>
                      <a:pt x="1474" y="4743"/>
                      <a:pt x="1498" y="4775"/>
                      <a:pt x="1530" y="4775"/>
                    </a:cubicBezTo>
                    <a:cubicBezTo>
                      <a:pt x="1537" y="4775"/>
                      <a:pt x="1544" y="4773"/>
                      <a:pt x="1553" y="4769"/>
                    </a:cubicBezTo>
                    <a:cubicBezTo>
                      <a:pt x="1581" y="4750"/>
                      <a:pt x="1668" y="4651"/>
                      <a:pt x="1718" y="4651"/>
                    </a:cubicBezTo>
                    <a:cubicBezTo>
                      <a:pt x="1733" y="4651"/>
                      <a:pt x="1744" y="4660"/>
                      <a:pt x="1750" y="4683"/>
                    </a:cubicBezTo>
                    <a:cubicBezTo>
                      <a:pt x="1784" y="4773"/>
                      <a:pt x="1714" y="4832"/>
                      <a:pt x="1750" y="4832"/>
                    </a:cubicBezTo>
                    <a:cubicBezTo>
                      <a:pt x="1753" y="4832"/>
                      <a:pt x="1757" y="4832"/>
                      <a:pt x="1762" y="4831"/>
                    </a:cubicBezTo>
                    <a:cubicBezTo>
                      <a:pt x="1849" y="4806"/>
                      <a:pt x="1922" y="4781"/>
                      <a:pt x="1996" y="4732"/>
                    </a:cubicBezTo>
                    <a:cubicBezTo>
                      <a:pt x="2043" y="4701"/>
                      <a:pt x="2060" y="4675"/>
                      <a:pt x="2076" y="4675"/>
                    </a:cubicBezTo>
                    <a:cubicBezTo>
                      <a:pt x="2085" y="4675"/>
                      <a:pt x="2093" y="4684"/>
                      <a:pt x="2107" y="4707"/>
                    </a:cubicBezTo>
                    <a:cubicBezTo>
                      <a:pt x="2135" y="4735"/>
                      <a:pt x="2151" y="4751"/>
                      <a:pt x="2168" y="4751"/>
                    </a:cubicBezTo>
                    <a:cubicBezTo>
                      <a:pt x="2182" y="4751"/>
                      <a:pt x="2197" y="4741"/>
                      <a:pt x="2218" y="4720"/>
                    </a:cubicBezTo>
                    <a:cubicBezTo>
                      <a:pt x="2269" y="4689"/>
                      <a:pt x="2244" y="4667"/>
                      <a:pt x="2303" y="4667"/>
                    </a:cubicBezTo>
                    <a:cubicBezTo>
                      <a:pt x="2315" y="4667"/>
                      <a:pt x="2332" y="4668"/>
                      <a:pt x="2354" y="4670"/>
                    </a:cubicBezTo>
                    <a:cubicBezTo>
                      <a:pt x="2477" y="4683"/>
                      <a:pt x="2600" y="4720"/>
                      <a:pt x="2723" y="4757"/>
                    </a:cubicBezTo>
                    <a:cubicBezTo>
                      <a:pt x="2797" y="4781"/>
                      <a:pt x="3044" y="4806"/>
                      <a:pt x="3142" y="4892"/>
                    </a:cubicBezTo>
                    <a:cubicBezTo>
                      <a:pt x="3180" y="4922"/>
                      <a:pt x="3195" y="4930"/>
                      <a:pt x="3202" y="4930"/>
                    </a:cubicBezTo>
                    <a:cubicBezTo>
                      <a:pt x="3210" y="4930"/>
                      <a:pt x="3208" y="4920"/>
                      <a:pt x="3218" y="4920"/>
                    </a:cubicBezTo>
                    <a:cubicBezTo>
                      <a:pt x="3226" y="4920"/>
                      <a:pt x="3239" y="4925"/>
                      <a:pt x="3266" y="4942"/>
                    </a:cubicBezTo>
                    <a:cubicBezTo>
                      <a:pt x="3376" y="4991"/>
                      <a:pt x="3463" y="4991"/>
                      <a:pt x="3512" y="5052"/>
                    </a:cubicBezTo>
                    <a:cubicBezTo>
                      <a:pt x="3561" y="5126"/>
                      <a:pt x="3500" y="5188"/>
                      <a:pt x="3500" y="5213"/>
                    </a:cubicBezTo>
                    <a:cubicBezTo>
                      <a:pt x="3537" y="5274"/>
                      <a:pt x="3586" y="5323"/>
                      <a:pt x="3647" y="5360"/>
                    </a:cubicBezTo>
                    <a:cubicBezTo>
                      <a:pt x="3697" y="5410"/>
                      <a:pt x="3808" y="5385"/>
                      <a:pt x="3832" y="5447"/>
                    </a:cubicBezTo>
                    <a:cubicBezTo>
                      <a:pt x="3869" y="5508"/>
                      <a:pt x="3919" y="5582"/>
                      <a:pt x="3968" y="5632"/>
                    </a:cubicBezTo>
                    <a:cubicBezTo>
                      <a:pt x="4005" y="5668"/>
                      <a:pt x="3992" y="5804"/>
                      <a:pt x="4029" y="5878"/>
                    </a:cubicBezTo>
                    <a:cubicBezTo>
                      <a:pt x="4079" y="5964"/>
                      <a:pt x="4153" y="6075"/>
                      <a:pt x="4128" y="6124"/>
                    </a:cubicBezTo>
                    <a:cubicBezTo>
                      <a:pt x="4091" y="6186"/>
                      <a:pt x="4153" y="6211"/>
                      <a:pt x="4177" y="6248"/>
                    </a:cubicBezTo>
                    <a:lnTo>
                      <a:pt x="4177" y="6248"/>
                    </a:lnTo>
                    <a:cubicBezTo>
                      <a:pt x="4177" y="6240"/>
                      <a:pt x="4179" y="6233"/>
                      <a:pt x="4187" y="6233"/>
                    </a:cubicBezTo>
                    <a:cubicBezTo>
                      <a:pt x="4193" y="6233"/>
                      <a:pt x="4201" y="6237"/>
                      <a:pt x="4214" y="6248"/>
                    </a:cubicBezTo>
                    <a:cubicBezTo>
                      <a:pt x="4264" y="6285"/>
                      <a:pt x="4313" y="6309"/>
                      <a:pt x="4288" y="6334"/>
                    </a:cubicBezTo>
                    <a:cubicBezTo>
                      <a:pt x="4264" y="6346"/>
                      <a:pt x="4202" y="6408"/>
                      <a:pt x="4214" y="6432"/>
                    </a:cubicBezTo>
                    <a:cubicBezTo>
                      <a:pt x="4225" y="6465"/>
                      <a:pt x="4207" y="6508"/>
                      <a:pt x="4220" y="6508"/>
                    </a:cubicBezTo>
                    <a:cubicBezTo>
                      <a:pt x="4222" y="6508"/>
                      <a:pt x="4224" y="6508"/>
                      <a:pt x="4227" y="6506"/>
                    </a:cubicBezTo>
                    <a:cubicBezTo>
                      <a:pt x="4246" y="6497"/>
                      <a:pt x="4280" y="6458"/>
                      <a:pt x="4311" y="6458"/>
                    </a:cubicBezTo>
                    <a:cubicBezTo>
                      <a:pt x="4320" y="6458"/>
                      <a:pt x="4329" y="6461"/>
                      <a:pt x="4337" y="6469"/>
                    </a:cubicBezTo>
                    <a:cubicBezTo>
                      <a:pt x="4387" y="6543"/>
                      <a:pt x="4399" y="6630"/>
                      <a:pt x="4374" y="6716"/>
                    </a:cubicBezTo>
                    <a:cubicBezTo>
                      <a:pt x="4337" y="6728"/>
                      <a:pt x="4362" y="6728"/>
                      <a:pt x="4424" y="6753"/>
                    </a:cubicBezTo>
                    <a:cubicBezTo>
                      <a:pt x="4498" y="6777"/>
                      <a:pt x="4461" y="6790"/>
                      <a:pt x="4411" y="6802"/>
                    </a:cubicBezTo>
                    <a:cubicBezTo>
                      <a:pt x="4358" y="6813"/>
                      <a:pt x="4379" y="6908"/>
                      <a:pt x="4353" y="6908"/>
                    </a:cubicBezTo>
                    <a:cubicBezTo>
                      <a:pt x="4349" y="6908"/>
                      <a:pt x="4344" y="6905"/>
                      <a:pt x="4337" y="6901"/>
                    </a:cubicBezTo>
                    <a:cubicBezTo>
                      <a:pt x="4288" y="6876"/>
                      <a:pt x="4288" y="6851"/>
                      <a:pt x="4300" y="6839"/>
                    </a:cubicBezTo>
                    <a:cubicBezTo>
                      <a:pt x="4325" y="6814"/>
                      <a:pt x="4337" y="6814"/>
                      <a:pt x="4300" y="6802"/>
                    </a:cubicBezTo>
                    <a:cubicBezTo>
                      <a:pt x="4290" y="6792"/>
                      <a:pt x="4269" y="6788"/>
                      <a:pt x="4249" y="6788"/>
                    </a:cubicBezTo>
                    <a:cubicBezTo>
                      <a:pt x="4223" y="6788"/>
                      <a:pt x="4200" y="6795"/>
                      <a:pt x="4214" y="6802"/>
                    </a:cubicBezTo>
                    <a:cubicBezTo>
                      <a:pt x="4251" y="6814"/>
                      <a:pt x="4288" y="6851"/>
                      <a:pt x="4264" y="6851"/>
                    </a:cubicBezTo>
                    <a:cubicBezTo>
                      <a:pt x="4227" y="6851"/>
                      <a:pt x="4165" y="6901"/>
                      <a:pt x="4190" y="6913"/>
                    </a:cubicBezTo>
                    <a:cubicBezTo>
                      <a:pt x="4202" y="6938"/>
                      <a:pt x="4313" y="6975"/>
                      <a:pt x="4288" y="6999"/>
                    </a:cubicBezTo>
                    <a:cubicBezTo>
                      <a:pt x="4264" y="7024"/>
                      <a:pt x="4239" y="7073"/>
                      <a:pt x="4300" y="7085"/>
                    </a:cubicBezTo>
                    <a:cubicBezTo>
                      <a:pt x="4350" y="7073"/>
                      <a:pt x="4387" y="7061"/>
                      <a:pt x="4424" y="7024"/>
                    </a:cubicBezTo>
                    <a:lnTo>
                      <a:pt x="4424" y="7024"/>
                    </a:lnTo>
                    <a:cubicBezTo>
                      <a:pt x="4387" y="7061"/>
                      <a:pt x="4362" y="7110"/>
                      <a:pt x="4313" y="7110"/>
                    </a:cubicBezTo>
                    <a:cubicBezTo>
                      <a:pt x="4276" y="7110"/>
                      <a:pt x="4239" y="7089"/>
                      <a:pt x="4218" y="7089"/>
                    </a:cubicBezTo>
                    <a:cubicBezTo>
                      <a:pt x="4210" y="7089"/>
                      <a:pt x="4205" y="7092"/>
                      <a:pt x="4202" y="7098"/>
                    </a:cubicBezTo>
                    <a:cubicBezTo>
                      <a:pt x="4190" y="7122"/>
                      <a:pt x="4227" y="7147"/>
                      <a:pt x="4202" y="7159"/>
                    </a:cubicBezTo>
                    <a:cubicBezTo>
                      <a:pt x="4177" y="7172"/>
                      <a:pt x="4116" y="7196"/>
                      <a:pt x="4140" y="7209"/>
                    </a:cubicBezTo>
                    <a:cubicBezTo>
                      <a:pt x="4177" y="7221"/>
                      <a:pt x="4214" y="7258"/>
                      <a:pt x="4227" y="7295"/>
                    </a:cubicBezTo>
                    <a:cubicBezTo>
                      <a:pt x="4234" y="7316"/>
                      <a:pt x="4245" y="7330"/>
                      <a:pt x="4256" y="7330"/>
                    </a:cubicBezTo>
                    <a:cubicBezTo>
                      <a:pt x="4263" y="7330"/>
                      <a:pt x="4271" y="7323"/>
                      <a:pt x="4276" y="7307"/>
                    </a:cubicBezTo>
                    <a:cubicBezTo>
                      <a:pt x="4280" y="7298"/>
                      <a:pt x="4291" y="7294"/>
                      <a:pt x="4304" y="7294"/>
                    </a:cubicBezTo>
                    <a:cubicBezTo>
                      <a:pt x="4329" y="7294"/>
                      <a:pt x="4363" y="7308"/>
                      <a:pt x="4387" y="7332"/>
                    </a:cubicBezTo>
                    <a:cubicBezTo>
                      <a:pt x="4414" y="7343"/>
                      <a:pt x="4442" y="7349"/>
                      <a:pt x="4469" y="7349"/>
                    </a:cubicBezTo>
                    <a:cubicBezTo>
                      <a:pt x="4501" y="7349"/>
                      <a:pt x="4532" y="7340"/>
                      <a:pt x="4559" y="7320"/>
                    </a:cubicBezTo>
                    <a:cubicBezTo>
                      <a:pt x="4584" y="7295"/>
                      <a:pt x="4559" y="7209"/>
                      <a:pt x="4621" y="7172"/>
                    </a:cubicBezTo>
                    <a:cubicBezTo>
                      <a:pt x="4670" y="7147"/>
                      <a:pt x="4769" y="7159"/>
                      <a:pt x="4707" y="7061"/>
                    </a:cubicBezTo>
                    <a:cubicBezTo>
                      <a:pt x="4658" y="7012"/>
                      <a:pt x="4633" y="6938"/>
                      <a:pt x="4633" y="6851"/>
                    </a:cubicBezTo>
                    <a:cubicBezTo>
                      <a:pt x="4633" y="6840"/>
                      <a:pt x="4634" y="6836"/>
                      <a:pt x="4635" y="6836"/>
                    </a:cubicBezTo>
                    <a:cubicBezTo>
                      <a:pt x="4642" y="6836"/>
                      <a:pt x="4660" y="6932"/>
                      <a:pt x="4670" y="6962"/>
                    </a:cubicBezTo>
                    <a:cubicBezTo>
                      <a:pt x="4695" y="6999"/>
                      <a:pt x="4707" y="7073"/>
                      <a:pt x="4744" y="7085"/>
                    </a:cubicBezTo>
                    <a:cubicBezTo>
                      <a:pt x="4761" y="7091"/>
                      <a:pt x="4781" y="7099"/>
                      <a:pt x="4800" y="7099"/>
                    </a:cubicBezTo>
                    <a:cubicBezTo>
                      <a:pt x="4821" y="7099"/>
                      <a:pt x="4842" y="7088"/>
                      <a:pt x="4855" y="7048"/>
                    </a:cubicBezTo>
                    <a:cubicBezTo>
                      <a:pt x="4861" y="7033"/>
                      <a:pt x="4866" y="7027"/>
                      <a:pt x="4868" y="7027"/>
                    </a:cubicBezTo>
                    <a:cubicBezTo>
                      <a:pt x="4877" y="7027"/>
                      <a:pt x="4867" y="7082"/>
                      <a:pt x="4830" y="7110"/>
                    </a:cubicBezTo>
                    <a:cubicBezTo>
                      <a:pt x="4793" y="7147"/>
                      <a:pt x="4806" y="7209"/>
                      <a:pt x="4756" y="7233"/>
                    </a:cubicBezTo>
                    <a:cubicBezTo>
                      <a:pt x="4732" y="7252"/>
                      <a:pt x="4738" y="7261"/>
                      <a:pt x="4753" y="7261"/>
                    </a:cubicBezTo>
                    <a:cubicBezTo>
                      <a:pt x="4769" y="7261"/>
                      <a:pt x="4793" y="7252"/>
                      <a:pt x="4806" y="7233"/>
                    </a:cubicBezTo>
                    <a:cubicBezTo>
                      <a:pt x="4842" y="7215"/>
                      <a:pt x="4891" y="7204"/>
                      <a:pt x="4939" y="7204"/>
                    </a:cubicBezTo>
                    <a:cubicBezTo>
                      <a:pt x="4957" y="7204"/>
                      <a:pt x="4974" y="7205"/>
                      <a:pt x="4990" y="7209"/>
                    </a:cubicBezTo>
                    <a:cubicBezTo>
                      <a:pt x="4994" y="7209"/>
                      <a:pt x="4998" y="7210"/>
                      <a:pt x="5002" y="7210"/>
                    </a:cubicBezTo>
                    <a:cubicBezTo>
                      <a:pt x="5051" y="7210"/>
                      <a:pt x="5121" y="7158"/>
                      <a:pt x="5138" y="7158"/>
                    </a:cubicBezTo>
                    <a:cubicBezTo>
                      <a:pt x="5143" y="7158"/>
                      <a:pt x="5143" y="7162"/>
                      <a:pt x="5138" y="7172"/>
                    </a:cubicBezTo>
                    <a:cubicBezTo>
                      <a:pt x="5114" y="7221"/>
                      <a:pt x="5151" y="7233"/>
                      <a:pt x="5064" y="7233"/>
                    </a:cubicBezTo>
                    <a:cubicBezTo>
                      <a:pt x="5015" y="7233"/>
                      <a:pt x="4954" y="7246"/>
                      <a:pt x="4917" y="7283"/>
                    </a:cubicBezTo>
                    <a:cubicBezTo>
                      <a:pt x="4878" y="7302"/>
                      <a:pt x="4832" y="7343"/>
                      <a:pt x="4890" y="7343"/>
                    </a:cubicBezTo>
                    <a:cubicBezTo>
                      <a:pt x="4906" y="7343"/>
                      <a:pt x="4930" y="7340"/>
                      <a:pt x="4966" y="7332"/>
                    </a:cubicBezTo>
                    <a:cubicBezTo>
                      <a:pt x="5072" y="7317"/>
                      <a:pt x="5174" y="7306"/>
                      <a:pt x="5213" y="7306"/>
                    </a:cubicBezTo>
                    <a:cubicBezTo>
                      <a:pt x="5238" y="7306"/>
                      <a:pt x="5238" y="7310"/>
                      <a:pt x="5200" y="7320"/>
                    </a:cubicBezTo>
                    <a:cubicBezTo>
                      <a:pt x="5114" y="7332"/>
                      <a:pt x="4954" y="7344"/>
                      <a:pt x="4990" y="7381"/>
                    </a:cubicBezTo>
                    <a:cubicBezTo>
                      <a:pt x="5015" y="7406"/>
                      <a:pt x="5052" y="7406"/>
                      <a:pt x="5077" y="7430"/>
                    </a:cubicBezTo>
                    <a:cubicBezTo>
                      <a:pt x="5089" y="7455"/>
                      <a:pt x="5089" y="7480"/>
                      <a:pt x="5114" y="7517"/>
                    </a:cubicBezTo>
                    <a:cubicBezTo>
                      <a:pt x="5126" y="7541"/>
                      <a:pt x="5126" y="7578"/>
                      <a:pt x="5101" y="7591"/>
                    </a:cubicBezTo>
                    <a:cubicBezTo>
                      <a:pt x="5082" y="7591"/>
                      <a:pt x="5070" y="7622"/>
                      <a:pt x="5085" y="7622"/>
                    </a:cubicBezTo>
                    <a:cubicBezTo>
                      <a:pt x="5089" y="7622"/>
                      <a:pt x="5094" y="7620"/>
                      <a:pt x="5101" y="7615"/>
                    </a:cubicBezTo>
                    <a:cubicBezTo>
                      <a:pt x="5126" y="7591"/>
                      <a:pt x="5175" y="7578"/>
                      <a:pt x="5212" y="7578"/>
                    </a:cubicBezTo>
                    <a:cubicBezTo>
                      <a:pt x="5274" y="7578"/>
                      <a:pt x="5262" y="7591"/>
                      <a:pt x="5274" y="7640"/>
                    </a:cubicBezTo>
                    <a:cubicBezTo>
                      <a:pt x="5286" y="7677"/>
                      <a:pt x="5385" y="7825"/>
                      <a:pt x="5348" y="7837"/>
                    </a:cubicBezTo>
                    <a:cubicBezTo>
                      <a:pt x="5329" y="7849"/>
                      <a:pt x="5308" y="7856"/>
                      <a:pt x="5286" y="7856"/>
                    </a:cubicBezTo>
                    <a:cubicBezTo>
                      <a:pt x="5265" y="7856"/>
                      <a:pt x="5243" y="7849"/>
                      <a:pt x="5225" y="7837"/>
                    </a:cubicBezTo>
                    <a:cubicBezTo>
                      <a:pt x="5126" y="7775"/>
                      <a:pt x="5027" y="7726"/>
                      <a:pt x="4917" y="7689"/>
                    </a:cubicBezTo>
                    <a:cubicBezTo>
                      <a:pt x="4793" y="7665"/>
                      <a:pt x="4682" y="7640"/>
                      <a:pt x="4559" y="7640"/>
                    </a:cubicBezTo>
                    <a:cubicBezTo>
                      <a:pt x="4498" y="7652"/>
                      <a:pt x="4436" y="7665"/>
                      <a:pt x="4547" y="7763"/>
                    </a:cubicBezTo>
                    <a:cubicBezTo>
                      <a:pt x="4658" y="7849"/>
                      <a:pt x="4744" y="7825"/>
                      <a:pt x="4830" y="7874"/>
                    </a:cubicBezTo>
                    <a:cubicBezTo>
                      <a:pt x="4917" y="7936"/>
                      <a:pt x="4966" y="8034"/>
                      <a:pt x="5040" y="8034"/>
                    </a:cubicBezTo>
                    <a:cubicBezTo>
                      <a:pt x="5089" y="8034"/>
                      <a:pt x="5171" y="8012"/>
                      <a:pt x="5231" y="8012"/>
                    </a:cubicBezTo>
                    <a:cubicBezTo>
                      <a:pt x="5262" y="8012"/>
                      <a:pt x="5286" y="8018"/>
                      <a:pt x="5299" y="8034"/>
                    </a:cubicBezTo>
                    <a:cubicBezTo>
                      <a:pt x="5335" y="8059"/>
                      <a:pt x="5385" y="8059"/>
                      <a:pt x="5422" y="8059"/>
                    </a:cubicBezTo>
                    <a:cubicBezTo>
                      <a:pt x="5459" y="8059"/>
                      <a:pt x="5459" y="8170"/>
                      <a:pt x="5422" y="8182"/>
                    </a:cubicBezTo>
                    <a:cubicBezTo>
                      <a:pt x="5372" y="8194"/>
                      <a:pt x="5360" y="8207"/>
                      <a:pt x="5385" y="8244"/>
                    </a:cubicBezTo>
                    <a:cubicBezTo>
                      <a:pt x="5422" y="8281"/>
                      <a:pt x="5471" y="8318"/>
                      <a:pt x="5397" y="8318"/>
                    </a:cubicBezTo>
                    <a:cubicBezTo>
                      <a:pt x="5348" y="8330"/>
                      <a:pt x="5311" y="8379"/>
                      <a:pt x="5323" y="8428"/>
                    </a:cubicBezTo>
                    <a:cubicBezTo>
                      <a:pt x="5323" y="8452"/>
                      <a:pt x="5318" y="8460"/>
                      <a:pt x="5327" y="8460"/>
                    </a:cubicBezTo>
                    <a:cubicBezTo>
                      <a:pt x="5332" y="8460"/>
                      <a:pt x="5342" y="8458"/>
                      <a:pt x="5360" y="8453"/>
                    </a:cubicBezTo>
                    <a:cubicBezTo>
                      <a:pt x="5422" y="8453"/>
                      <a:pt x="5446" y="8490"/>
                      <a:pt x="5385" y="8502"/>
                    </a:cubicBezTo>
                    <a:cubicBezTo>
                      <a:pt x="5357" y="8502"/>
                      <a:pt x="5332" y="8498"/>
                      <a:pt x="5313" y="8498"/>
                    </a:cubicBezTo>
                    <a:cubicBezTo>
                      <a:pt x="5289" y="8498"/>
                      <a:pt x="5274" y="8505"/>
                      <a:pt x="5274" y="8539"/>
                    </a:cubicBezTo>
                    <a:cubicBezTo>
                      <a:pt x="5274" y="8604"/>
                      <a:pt x="5226" y="8679"/>
                      <a:pt x="5240" y="8679"/>
                    </a:cubicBezTo>
                    <a:cubicBezTo>
                      <a:pt x="5242" y="8679"/>
                      <a:pt x="5245" y="8678"/>
                      <a:pt x="5249" y="8675"/>
                    </a:cubicBezTo>
                    <a:cubicBezTo>
                      <a:pt x="5266" y="8664"/>
                      <a:pt x="5290" y="8658"/>
                      <a:pt x="5308" y="8658"/>
                    </a:cubicBezTo>
                    <a:cubicBezTo>
                      <a:pt x="5330" y="8658"/>
                      <a:pt x="5344" y="8667"/>
                      <a:pt x="5323" y="8687"/>
                    </a:cubicBezTo>
                    <a:cubicBezTo>
                      <a:pt x="5286" y="8724"/>
                      <a:pt x="5262" y="8786"/>
                      <a:pt x="5212" y="8786"/>
                    </a:cubicBezTo>
                    <a:cubicBezTo>
                      <a:pt x="5138" y="8786"/>
                      <a:pt x="5064" y="8773"/>
                      <a:pt x="5003" y="8737"/>
                    </a:cubicBezTo>
                    <a:cubicBezTo>
                      <a:pt x="5000" y="8736"/>
                      <a:pt x="4998" y="8736"/>
                      <a:pt x="4995" y="8736"/>
                    </a:cubicBezTo>
                    <a:cubicBezTo>
                      <a:pt x="4950" y="8736"/>
                      <a:pt x="4915" y="8835"/>
                      <a:pt x="4880" y="8835"/>
                    </a:cubicBezTo>
                    <a:cubicBezTo>
                      <a:pt x="4850" y="8835"/>
                      <a:pt x="4829" y="8822"/>
                      <a:pt x="4820" y="8822"/>
                    </a:cubicBezTo>
                    <a:cubicBezTo>
                      <a:pt x="4814" y="8822"/>
                      <a:pt x="4813" y="8828"/>
                      <a:pt x="4818" y="8847"/>
                    </a:cubicBezTo>
                    <a:cubicBezTo>
                      <a:pt x="4830" y="8884"/>
                      <a:pt x="4867" y="8872"/>
                      <a:pt x="4892" y="8909"/>
                    </a:cubicBezTo>
                    <a:cubicBezTo>
                      <a:pt x="4901" y="8937"/>
                      <a:pt x="4959" y="8971"/>
                      <a:pt x="4982" y="8971"/>
                    </a:cubicBezTo>
                    <a:cubicBezTo>
                      <a:pt x="4990" y="8971"/>
                      <a:pt x="4994" y="8968"/>
                      <a:pt x="4990" y="8958"/>
                    </a:cubicBezTo>
                    <a:cubicBezTo>
                      <a:pt x="4983" y="8935"/>
                      <a:pt x="4970" y="8926"/>
                      <a:pt x="4980" y="8926"/>
                    </a:cubicBezTo>
                    <a:cubicBezTo>
                      <a:pt x="4987" y="8926"/>
                      <a:pt x="5000" y="8929"/>
                      <a:pt x="5027" y="8934"/>
                    </a:cubicBezTo>
                    <a:cubicBezTo>
                      <a:pt x="5055" y="8939"/>
                      <a:pt x="5073" y="8945"/>
                      <a:pt x="5088" y="8945"/>
                    </a:cubicBezTo>
                    <a:cubicBezTo>
                      <a:pt x="5107" y="8945"/>
                      <a:pt x="5123" y="8936"/>
                      <a:pt x="5151" y="8909"/>
                    </a:cubicBezTo>
                    <a:cubicBezTo>
                      <a:pt x="5181" y="8879"/>
                      <a:pt x="5220" y="8857"/>
                      <a:pt x="5260" y="8857"/>
                    </a:cubicBezTo>
                    <a:cubicBezTo>
                      <a:pt x="5269" y="8857"/>
                      <a:pt x="5277" y="8858"/>
                      <a:pt x="5286" y="8860"/>
                    </a:cubicBezTo>
                    <a:cubicBezTo>
                      <a:pt x="5323" y="8860"/>
                      <a:pt x="5360" y="8872"/>
                      <a:pt x="5299" y="8872"/>
                    </a:cubicBezTo>
                    <a:cubicBezTo>
                      <a:pt x="5237" y="8884"/>
                      <a:pt x="5188" y="8934"/>
                      <a:pt x="5237" y="8934"/>
                    </a:cubicBezTo>
                    <a:cubicBezTo>
                      <a:pt x="5286" y="8946"/>
                      <a:pt x="5323" y="8983"/>
                      <a:pt x="5286" y="8995"/>
                    </a:cubicBezTo>
                    <a:cubicBezTo>
                      <a:pt x="5249" y="9008"/>
                      <a:pt x="5323" y="9008"/>
                      <a:pt x="5372" y="9020"/>
                    </a:cubicBezTo>
                    <a:cubicBezTo>
                      <a:pt x="5409" y="9032"/>
                      <a:pt x="5570" y="9069"/>
                      <a:pt x="5483" y="9069"/>
                    </a:cubicBezTo>
                    <a:cubicBezTo>
                      <a:pt x="5449" y="9063"/>
                      <a:pt x="5420" y="9055"/>
                      <a:pt x="5408" y="9055"/>
                    </a:cubicBezTo>
                    <a:cubicBezTo>
                      <a:pt x="5393" y="9055"/>
                      <a:pt x="5400" y="9066"/>
                      <a:pt x="5446" y="9106"/>
                    </a:cubicBezTo>
                    <a:cubicBezTo>
                      <a:pt x="5513" y="9163"/>
                      <a:pt x="5573" y="9221"/>
                      <a:pt x="5556" y="9221"/>
                    </a:cubicBezTo>
                    <a:cubicBezTo>
                      <a:pt x="5551" y="9221"/>
                      <a:pt x="5540" y="9216"/>
                      <a:pt x="5520" y="9205"/>
                    </a:cubicBezTo>
                    <a:cubicBezTo>
                      <a:pt x="5459" y="9155"/>
                      <a:pt x="5385" y="9106"/>
                      <a:pt x="5335" y="9045"/>
                    </a:cubicBezTo>
                    <a:cubicBezTo>
                      <a:pt x="5299" y="9020"/>
                      <a:pt x="5249" y="9008"/>
                      <a:pt x="5212" y="9008"/>
                    </a:cubicBezTo>
                    <a:lnTo>
                      <a:pt x="5040" y="9008"/>
                    </a:lnTo>
                    <a:cubicBezTo>
                      <a:pt x="5031" y="9009"/>
                      <a:pt x="5023" y="9010"/>
                      <a:pt x="5015" y="9010"/>
                    </a:cubicBezTo>
                    <a:cubicBezTo>
                      <a:pt x="4970" y="9010"/>
                      <a:pt x="4945" y="8983"/>
                      <a:pt x="4892" y="8983"/>
                    </a:cubicBezTo>
                    <a:cubicBezTo>
                      <a:pt x="4818" y="8983"/>
                      <a:pt x="4818" y="9057"/>
                      <a:pt x="4793" y="9094"/>
                    </a:cubicBezTo>
                    <a:cubicBezTo>
                      <a:pt x="4769" y="9118"/>
                      <a:pt x="4695" y="9131"/>
                      <a:pt x="4682" y="9168"/>
                    </a:cubicBezTo>
                    <a:cubicBezTo>
                      <a:pt x="4682" y="9201"/>
                      <a:pt x="4662" y="9256"/>
                      <a:pt x="4696" y="9256"/>
                    </a:cubicBezTo>
                    <a:cubicBezTo>
                      <a:pt x="4699" y="9256"/>
                      <a:pt x="4703" y="9255"/>
                      <a:pt x="4707" y="9254"/>
                    </a:cubicBezTo>
                    <a:cubicBezTo>
                      <a:pt x="4781" y="9217"/>
                      <a:pt x="4855" y="9168"/>
                      <a:pt x="4929" y="9118"/>
                    </a:cubicBezTo>
                    <a:cubicBezTo>
                      <a:pt x="4949" y="9098"/>
                      <a:pt x="4970" y="9035"/>
                      <a:pt x="4976" y="9035"/>
                    </a:cubicBezTo>
                    <a:cubicBezTo>
                      <a:pt x="4977" y="9035"/>
                      <a:pt x="4978" y="9038"/>
                      <a:pt x="4978" y="9045"/>
                    </a:cubicBezTo>
                    <a:cubicBezTo>
                      <a:pt x="4978" y="9082"/>
                      <a:pt x="4978" y="9094"/>
                      <a:pt x="5015" y="9094"/>
                    </a:cubicBezTo>
                    <a:cubicBezTo>
                      <a:pt x="5034" y="9094"/>
                      <a:pt x="5049" y="9088"/>
                      <a:pt x="5061" y="9088"/>
                    </a:cubicBezTo>
                    <a:cubicBezTo>
                      <a:pt x="5074" y="9088"/>
                      <a:pt x="5083" y="9094"/>
                      <a:pt x="5089" y="9118"/>
                    </a:cubicBezTo>
                    <a:cubicBezTo>
                      <a:pt x="5098" y="9146"/>
                      <a:pt x="5135" y="9181"/>
                      <a:pt x="5153" y="9181"/>
                    </a:cubicBezTo>
                    <a:cubicBezTo>
                      <a:pt x="5159" y="9181"/>
                      <a:pt x="5163" y="9177"/>
                      <a:pt x="5163" y="9168"/>
                    </a:cubicBezTo>
                    <a:cubicBezTo>
                      <a:pt x="5174" y="9146"/>
                      <a:pt x="5156" y="9104"/>
                      <a:pt x="5186" y="9104"/>
                    </a:cubicBezTo>
                    <a:cubicBezTo>
                      <a:pt x="5190" y="9104"/>
                      <a:pt x="5195" y="9105"/>
                      <a:pt x="5200" y="9106"/>
                    </a:cubicBezTo>
                    <a:cubicBezTo>
                      <a:pt x="5237" y="9106"/>
                      <a:pt x="5212" y="9118"/>
                      <a:pt x="5249" y="9155"/>
                    </a:cubicBezTo>
                    <a:cubicBezTo>
                      <a:pt x="5272" y="9171"/>
                      <a:pt x="5286" y="9181"/>
                      <a:pt x="5298" y="9181"/>
                    </a:cubicBezTo>
                    <a:cubicBezTo>
                      <a:pt x="5306" y="9181"/>
                      <a:pt x="5314" y="9177"/>
                      <a:pt x="5323" y="9168"/>
                    </a:cubicBezTo>
                    <a:cubicBezTo>
                      <a:pt x="5329" y="9158"/>
                      <a:pt x="5337" y="9154"/>
                      <a:pt x="5344" y="9154"/>
                    </a:cubicBezTo>
                    <a:cubicBezTo>
                      <a:pt x="5367" y="9154"/>
                      <a:pt x="5394" y="9186"/>
                      <a:pt x="5422" y="9205"/>
                    </a:cubicBezTo>
                    <a:cubicBezTo>
                      <a:pt x="5443" y="9219"/>
                      <a:pt x="5452" y="9225"/>
                      <a:pt x="5446" y="9225"/>
                    </a:cubicBezTo>
                    <a:cubicBezTo>
                      <a:pt x="5442" y="9225"/>
                      <a:pt x="5430" y="9222"/>
                      <a:pt x="5409" y="9217"/>
                    </a:cubicBezTo>
                    <a:cubicBezTo>
                      <a:pt x="5360" y="9217"/>
                      <a:pt x="5385" y="9254"/>
                      <a:pt x="5422" y="9254"/>
                    </a:cubicBezTo>
                    <a:cubicBezTo>
                      <a:pt x="5451" y="9254"/>
                      <a:pt x="5505" y="9286"/>
                      <a:pt x="5480" y="9286"/>
                    </a:cubicBezTo>
                    <a:cubicBezTo>
                      <a:pt x="5474" y="9286"/>
                      <a:pt x="5464" y="9284"/>
                      <a:pt x="5446" y="9279"/>
                    </a:cubicBezTo>
                    <a:cubicBezTo>
                      <a:pt x="5372" y="9266"/>
                      <a:pt x="5323" y="9266"/>
                      <a:pt x="5299" y="9242"/>
                    </a:cubicBezTo>
                    <a:cubicBezTo>
                      <a:pt x="5275" y="9226"/>
                      <a:pt x="5251" y="9194"/>
                      <a:pt x="5233" y="9194"/>
                    </a:cubicBezTo>
                    <a:cubicBezTo>
                      <a:pt x="5224" y="9194"/>
                      <a:pt x="5217" y="9203"/>
                      <a:pt x="5212" y="9229"/>
                    </a:cubicBezTo>
                    <a:cubicBezTo>
                      <a:pt x="5212" y="9258"/>
                      <a:pt x="5207" y="9268"/>
                      <a:pt x="5201" y="9268"/>
                    </a:cubicBezTo>
                    <a:cubicBezTo>
                      <a:pt x="5195" y="9268"/>
                      <a:pt x="5188" y="9255"/>
                      <a:pt x="5188" y="9242"/>
                    </a:cubicBezTo>
                    <a:cubicBezTo>
                      <a:pt x="5188" y="9227"/>
                      <a:pt x="5183" y="9221"/>
                      <a:pt x="5172" y="9221"/>
                    </a:cubicBezTo>
                    <a:cubicBezTo>
                      <a:pt x="5165" y="9221"/>
                      <a:pt x="5154" y="9224"/>
                      <a:pt x="5138" y="9229"/>
                    </a:cubicBezTo>
                    <a:cubicBezTo>
                      <a:pt x="5136" y="9231"/>
                      <a:pt x="5133" y="9231"/>
                      <a:pt x="5131" y="9231"/>
                    </a:cubicBezTo>
                    <a:cubicBezTo>
                      <a:pt x="5111" y="9231"/>
                      <a:pt x="5096" y="9192"/>
                      <a:pt x="5052" y="9192"/>
                    </a:cubicBezTo>
                    <a:cubicBezTo>
                      <a:pt x="5019" y="9192"/>
                      <a:pt x="4970" y="9176"/>
                      <a:pt x="4930" y="9176"/>
                    </a:cubicBezTo>
                    <a:cubicBezTo>
                      <a:pt x="4910" y="9176"/>
                      <a:pt x="4892" y="9180"/>
                      <a:pt x="4880" y="9192"/>
                    </a:cubicBezTo>
                    <a:cubicBezTo>
                      <a:pt x="4830" y="9229"/>
                      <a:pt x="4633" y="9291"/>
                      <a:pt x="4633" y="9328"/>
                    </a:cubicBezTo>
                    <a:cubicBezTo>
                      <a:pt x="4633" y="9359"/>
                      <a:pt x="4616" y="9408"/>
                      <a:pt x="4640" y="9408"/>
                    </a:cubicBezTo>
                    <a:cubicBezTo>
                      <a:pt x="4644" y="9408"/>
                      <a:pt x="4650" y="9406"/>
                      <a:pt x="4658" y="9402"/>
                    </a:cubicBezTo>
                    <a:cubicBezTo>
                      <a:pt x="4695" y="9377"/>
                      <a:pt x="4867" y="9390"/>
                      <a:pt x="4917" y="9365"/>
                    </a:cubicBezTo>
                    <a:cubicBezTo>
                      <a:pt x="4954" y="9353"/>
                      <a:pt x="4994" y="9346"/>
                      <a:pt x="5034" y="9346"/>
                    </a:cubicBezTo>
                    <a:cubicBezTo>
                      <a:pt x="5074" y="9346"/>
                      <a:pt x="5114" y="9353"/>
                      <a:pt x="5151" y="9365"/>
                    </a:cubicBezTo>
                    <a:cubicBezTo>
                      <a:pt x="5184" y="9387"/>
                      <a:pt x="5218" y="9440"/>
                      <a:pt x="5280" y="9440"/>
                    </a:cubicBezTo>
                    <a:cubicBezTo>
                      <a:pt x="5286" y="9440"/>
                      <a:pt x="5292" y="9440"/>
                      <a:pt x="5299" y="9439"/>
                    </a:cubicBezTo>
                    <a:cubicBezTo>
                      <a:pt x="5311" y="9437"/>
                      <a:pt x="5321" y="9436"/>
                      <a:pt x="5330" y="9436"/>
                    </a:cubicBezTo>
                    <a:cubicBezTo>
                      <a:pt x="5380" y="9436"/>
                      <a:pt x="5364" y="9463"/>
                      <a:pt x="5311" y="9463"/>
                    </a:cubicBezTo>
                    <a:cubicBezTo>
                      <a:pt x="5262" y="9463"/>
                      <a:pt x="5200" y="9451"/>
                      <a:pt x="5163" y="9402"/>
                    </a:cubicBezTo>
                    <a:cubicBezTo>
                      <a:pt x="5115" y="9378"/>
                      <a:pt x="5062" y="9364"/>
                      <a:pt x="5011" y="9364"/>
                    </a:cubicBezTo>
                    <a:cubicBezTo>
                      <a:pt x="4983" y="9364"/>
                      <a:pt x="4955" y="9368"/>
                      <a:pt x="4929" y="9377"/>
                    </a:cubicBezTo>
                    <a:cubicBezTo>
                      <a:pt x="4830" y="9390"/>
                      <a:pt x="4744" y="9414"/>
                      <a:pt x="4658" y="9451"/>
                    </a:cubicBezTo>
                    <a:cubicBezTo>
                      <a:pt x="4621" y="9488"/>
                      <a:pt x="4658" y="9550"/>
                      <a:pt x="4719" y="9550"/>
                    </a:cubicBezTo>
                    <a:cubicBezTo>
                      <a:pt x="4793" y="9550"/>
                      <a:pt x="4867" y="9550"/>
                      <a:pt x="4941" y="9562"/>
                    </a:cubicBezTo>
                    <a:cubicBezTo>
                      <a:pt x="4892" y="9562"/>
                      <a:pt x="4892" y="9599"/>
                      <a:pt x="4867" y="9624"/>
                    </a:cubicBezTo>
                    <a:cubicBezTo>
                      <a:pt x="4843" y="9648"/>
                      <a:pt x="4756" y="9661"/>
                      <a:pt x="4732" y="9685"/>
                    </a:cubicBezTo>
                    <a:cubicBezTo>
                      <a:pt x="4695" y="9698"/>
                      <a:pt x="4695" y="9735"/>
                      <a:pt x="4781" y="9735"/>
                    </a:cubicBezTo>
                    <a:cubicBezTo>
                      <a:pt x="4867" y="9735"/>
                      <a:pt x="4904" y="9759"/>
                      <a:pt x="4830" y="9759"/>
                    </a:cubicBezTo>
                    <a:cubicBezTo>
                      <a:pt x="4812" y="9759"/>
                      <a:pt x="4791" y="9758"/>
                      <a:pt x="4770" y="9758"/>
                    </a:cubicBezTo>
                    <a:cubicBezTo>
                      <a:pt x="4709" y="9758"/>
                      <a:pt x="4649" y="9765"/>
                      <a:pt x="4658" y="9821"/>
                    </a:cubicBezTo>
                    <a:cubicBezTo>
                      <a:pt x="4658" y="9898"/>
                      <a:pt x="4678" y="9946"/>
                      <a:pt x="4717" y="9946"/>
                    </a:cubicBezTo>
                    <a:cubicBezTo>
                      <a:pt x="4722" y="9946"/>
                      <a:pt x="4727" y="9945"/>
                      <a:pt x="4732" y="9944"/>
                    </a:cubicBezTo>
                    <a:cubicBezTo>
                      <a:pt x="4781" y="9919"/>
                      <a:pt x="4978" y="9747"/>
                      <a:pt x="5089" y="9661"/>
                    </a:cubicBezTo>
                    <a:cubicBezTo>
                      <a:pt x="5163" y="9587"/>
                      <a:pt x="5262" y="9537"/>
                      <a:pt x="5372" y="9525"/>
                    </a:cubicBezTo>
                    <a:cubicBezTo>
                      <a:pt x="5471" y="9525"/>
                      <a:pt x="5545" y="9550"/>
                      <a:pt x="5422" y="9550"/>
                    </a:cubicBezTo>
                    <a:cubicBezTo>
                      <a:pt x="5311" y="9550"/>
                      <a:pt x="5262" y="9587"/>
                      <a:pt x="5360" y="9587"/>
                    </a:cubicBezTo>
                    <a:cubicBezTo>
                      <a:pt x="5471" y="9587"/>
                      <a:pt x="5520" y="9611"/>
                      <a:pt x="5372" y="9611"/>
                    </a:cubicBezTo>
                    <a:cubicBezTo>
                      <a:pt x="5237" y="9611"/>
                      <a:pt x="4855" y="9858"/>
                      <a:pt x="4769" y="9969"/>
                    </a:cubicBezTo>
                    <a:cubicBezTo>
                      <a:pt x="4733" y="10015"/>
                      <a:pt x="4735" y="10029"/>
                      <a:pt x="4755" y="10029"/>
                    </a:cubicBezTo>
                    <a:cubicBezTo>
                      <a:pt x="4782" y="10029"/>
                      <a:pt x="4844" y="10001"/>
                      <a:pt x="4880" y="9993"/>
                    </a:cubicBezTo>
                    <a:cubicBezTo>
                      <a:pt x="4932" y="9993"/>
                      <a:pt x="5067" y="9966"/>
                      <a:pt x="5073" y="9966"/>
                    </a:cubicBezTo>
                    <a:cubicBezTo>
                      <a:pt x="5074" y="9966"/>
                      <a:pt x="5071" y="9967"/>
                      <a:pt x="5064" y="9969"/>
                    </a:cubicBezTo>
                    <a:cubicBezTo>
                      <a:pt x="5027" y="9993"/>
                      <a:pt x="4990" y="10018"/>
                      <a:pt x="4941" y="10030"/>
                    </a:cubicBezTo>
                    <a:cubicBezTo>
                      <a:pt x="4892" y="10043"/>
                      <a:pt x="4843" y="10018"/>
                      <a:pt x="4855" y="10080"/>
                    </a:cubicBezTo>
                    <a:cubicBezTo>
                      <a:pt x="4876" y="10122"/>
                      <a:pt x="4925" y="10237"/>
                      <a:pt x="4954" y="10237"/>
                    </a:cubicBezTo>
                    <a:cubicBezTo>
                      <a:pt x="4958" y="10237"/>
                      <a:pt x="4962" y="10234"/>
                      <a:pt x="4966" y="10227"/>
                    </a:cubicBezTo>
                    <a:cubicBezTo>
                      <a:pt x="5003" y="10190"/>
                      <a:pt x="5089" y="10092"/>
                      <a:pt x="5126" y="10080"/>
                    </a:cubicBezTo>
                    <a:cubicBezTo>
                      <a:pt x="5200" y="10080"/>
                      <a:pt x="5262" y="10080"/>
                      <a:pt x="5335" y="10092"/>
                    </a:cubicBezTo>
                    <a:lnTo>
                      <a:pt x="5126" y="10092"/>
                    </a:lnTo>
                    <a:cubicBezTo>
                      <a:pt x="5101" y="10092"/>
                      <a:pt x="4978" y="10203"/>
                      <a:pt x="4978" y="10240"/>
                    </a:cubicBezTo>
                    <a:cubicBezTo>
                      <a:pt x="4978" y="10277"/>
                      <a:pt x="4978" y="10252"/>
                      <a:pt x="4990" y="10301"/>
                    </a:cubicBezTo>
                    <a:cubicBezTo>
                      <a:pt x="5003" y="10363"/>
                      <a:pt x="5003" y="10449"/>
                      <a:pt x="5027" y="10486"/>
                    </a:cubicBezTo>
                    <a:cubicBezTo>
                      <a:pt x="5033" y="10509"/>
                      <a:pt x="5047" y="10519"/>
                      <a:pt x="5062" y="10519"/>
                    </a:cubicBezTo>
                    <a:cubicBezTo>
                      <a:pt x="5080" y="10519"/>
                      <a:pt x="5101" y="10506"/>
                      <a:pt x="5114" y="10486"/>
                    </a:cubicBezTo>
                    <a:cubicBezTo>
                      <a:pt x="5122" y="10477"/>
                      <a:pt x="5128" y="10473"/>
                      <a:pt x="5131" y="10473"/>
                    </a:cubicBezTo>
                    <a:cubicBezTo>
                      <a:pt x="5135" y="10473"/>
                      <a:pt x="5130" y="10487"/>
                      <a:pt x="5114" y="10511"/>
                    </a:cubicBezTo>
                    <a:cubicBezTo>
                      <a:pt x="5091" y="10545"/>
                      <a:pt x="5038" y="10763"/>
                      <a:pt x="5066" y="10763"/>
                    </a:cubicBezTo>
                    <a:cubicBezTo>
                      <a:pt x="5069" y="10763"/>
                      <a:pt x="5072" y="10761"/>
                      <a:pt x="5077" y="10757"/>
                    </a:cubicBezTo>
                    <a:cubicBezTo>
                      <a:pt x="5114" y="10720"/>
                      <a:pt x="5188" y="10597"/>
                      <a:pt x="5237" y="10572"/>
                    </a:cubicBezTo>
                    <a:cubicBezTo>
                      <a:pt x="5248" y="10570"/>
                      <a:pt x="5254" y="10568"/>
                      <a:pt x="5257" y="10568"/>
                    </a:cubicBezTo>
                    <a:cubicBezTo>
                      <a:pt x="5267" y="10568"/>
                      <a:pt x="5240" y="10586"/>
                      <a:pt x="5249" y="10634"/>
                    </a:cubicBezTo>
                    <a:cubicBezTo>
                      <a:pt x="5259" y="10683"/>
                      <a:pt x="5269" y="10747"/>
                      <a:pt x="5291" y="10747"/>
                    </a:cubicBezTo>
                    <a:cubicBezTo>
                      <a:pt x="5297" y="10747"/>
                      <a:pt x="5303" y="10743"/>
                      <a:pt x="5311" y="10733"/>
                    </a:cubicBezTo>
                    <a:cubicBezTo>
                      <a:pt x="5335" y="10671"/>
                      <a:pt x="5372" y="10696"/>
                      <a:pt x="5372" y="10659"/>
                    </a:cubicBezTo>
                    <a:cubicBezTo>
                      <a:pt x="5372" y="10622"/>
                      <a:pt x="5434" y="10609"/>
                      <a:pt x="5360" y="10498"/>
                    </a:cubicBezTo>
                    <a:cubicBezTo>
                      <a:pt x="5306" y="10437"/>
                      <a:pt x="5277" y="10390"/>
                      <a:pt x="5283" y="10390"/>
                    </a:cubicBezTo>
                    <a:cubicBezTo>
                      <a:pt x="5286" y="10390"/>
                      <a:pt x="5303" y="10407"/>
                      <a:pt x="5335" y="10449"/>
                    </a:cubicBezTo>
                    <a:cubicBezTo>
                      <a:pt x="5392" y="10534"/>
                      <a:pt x="5412" y="10590"/>
                      <a:pt x="5430" y="10590"/>
                    </a:cubicBezTo>
                    <a:cubicBezTo>
                      <a:pt x="5435" y="10590"/>
                      <a:pt x="5441" y="10584"/>
                      <a:pt x="5446" y="10572"/>
                    </a:cubicBezTo>
                    <a:cubicBezTo>
                      <a:pt x="5471" y="10540"/>
                      <a:pt x="5490" y="10523"/>
                      <a:pt x="5497" y="10523"/>
                    </a:cubicBezTo>
                    <a:cubicBezTo>
                      <a:pt x="5500" y="10523"/>
                      <a:pt x="5500" y="10527"/>
                      <a:pt x="5496" y="10535"/>
                    </a:cubicBezTo>
                    <a:cubicBezTo>
                      <a:pt x="5484" y="10547"/>
                      <a:pt x="5586" y="10713"/>
                      <a:pt x="5585" y="10713"/>
                    </a:cubicBezTo>
                    <a:cubicBezTo>
                      <a:pt x="5585" y="10713"/>
                      <a:pt x="5584" y="10711"/>
                      <a:pt x="5582" y="10708"/>
                    </a:cubicBezTo>
                    <a:cubicBezTo>
                      <a:pt x="5545" y="10683"/>
                      <a:pt x="5545" y="10671"/>
                      <a:pt x="5508" y="10646"/>
                    </a:cubicBezTo>
                    <a:cubicBezTo>
                      <a:pt x="5500" y="10639"/>
                      <a:pt x="5492" y="10634"/>
                      <a:pt x="5485" y="10634"/>
                    </a:cubicBezTo>
                    <a:cubicBezTo>
                      <a:pt x="5470" y="10634"/>
                      <a:pt x="5459" y="10654"/>
                      <a:pt x="5459" y="10696"/>
                    </a:cubicBezTo>
                    <a:cubicBezTo>
                      <a:pt x="5459" y="10757"/>
                      <a:pt x="5520" y="10880"/>
                      <a:pt x="5496" y="10930"/>
                    </a:cubicBezTo>
                    <a:cubicBezTo>
                      <a:pt x="5485" y="10946"/>
                      <a:pt x="5479" y="10955"/>
                      <a:pt x="5475" y="10955"/>
                    </a:cubicBezTo>
                    <a:cubicBezTo>
                      <a:pt x="5471" y="10955"/>
                      <a:pt x="5471" y="10940"/>
                      <a:pt x="5471" y="10905"/>
                    </a:cubicBezTo>
                    <a:cubicBezTo>
                      <a:pt x="5471" y="10847"/>
                      <a:pt x="5482" y="10768"/>
                      <a:pt x="5433" y="10768"/>
                    </a:cubicBezTo>
                    <a:cubicBezTo>
                      <a:pt x="5429" y="10768"/>
                      <a:pt x="5426" y="10769"/>
                      <a:pt x="5422" y="10770"/>
                    </a:cubicBezTo>
                    <a:cubicBezTo>
                      <a:pt x="5385" y="10794"/>
                      <a:pt x="5348" y="10806"/>
                      <a:pt x="5323" y="10831"/>
                    </a:cubicBezTo>
                    <a:cubicBezTo>
                      <a:pt x="5274" y="10856"/>
                      <a:pt x="5212" y="10991"/>
                      <a:pt x="5200" y="11028"/>
                    </a:cubicBezTo>
                    <a:cubicBezTo>
                      <a:pt x="5200" y="11052"/>
                      <a:pt x="5236" y="11066"/>
                      <a:pt x="5271" y="11066"/>
                    </a:cubicBezTo>
                    <a:cubicBezTo>
                      <a:pt x="5291" y="11066"/>
                      <a:pt x="5310" y="11062"/>
                      <a:pt x="5323" y="11053"/>
                    </a:cubicBezTo>
                    <a:cubicBezTo>
                      <a:pt x="5325" y="11052"/>
                      <a:pt x="5327" y="11052"/>
                      <a:pt x="5329" y="11052"/>
                    </a:cubicBezTo>
                    <a:cubicBezTo>
                      <a:pt x="5365" y="11052"/>
                      <a:pt x="5286" y="11178"/>
                      <a:pt x="5286" y="11213"/>
                    </a:cubicBezTo>
                    <a:cubicBezTo>
                      <a:pt x="5288" y="11218"/>
                      <a:pt x="5290" y="11220"/>
                      <a:pt x="5293" y="11220"/>
                    </a:cubicBezTo>
                    <a:cubicBezTo>
                      <a:pt x="5308" y="11220"/>
                      <a:pt x="5337" y="11172"/>
                      <a:pt x="5361" y="11172"/>
                    </a:cubicBezTo>
                    <a:cubicBezTo>
                      <a:pt x="5370" y="11172"/>
                      <a:pt x="5379" y="11179"/>
                      <a:pt x="5385" y="11201"/>
                    </a:cubicBezTo>
                    <a:cubicBezTo>
                      <a:pt x="5422" y="11275"/>
                      <a:pt x="5385" y="11324"/>
                      <a:pt x="5434" y="11349"/>
                    </a:cubicBezTo>
                    <a:cubicBezTo>
                      <a:pt x="5483" y="11373"/>
                      <a:pt x="5533" y="11386"/>
                      <a:pt x="5508" y="11447"/>
                    </a:cubicBezTo>
                    <a:cubicBezTo>
                      <a:pt x="5483" y="11496"/>
                      <a:pt x="5409" y="11546"/>
                      <a:pt x="5496" y="11595"/>
                    </a:cubicBezTo>
                    <a:cubicBezTo>
                      <a:pt x="5557" y="11644"/>
                      <a:pt x="5607" y="11706"/>
                      <a:pt x="5656" y="11768"/>
                    </a:cubicBezTo>
                    <a:cubicBezTo>
                      <a:pt x="5668" y="11787"/>
                      <a:pt x="5682" y="11795"/>
                      <a:pt x="5697" y="11795"/>
                    </a:cubicBezTo>
                    <a:cubicBezTo>
                      <a:pt x="5727" y="11795"/>
                      <a:pt x="5758" y="11764"/>
                      <a:pt x="5767" y="11755"/>
                    </a:cubicBezTo>
                    <a:cubicBezTo>
                      <a:pt x="5772" y="11745"/>
                      <a:pt x="5775" y="11736"/>
                      <a:pt x="5778" y="11736"/>
                    </a:cubicBezTo>
                    <a:cubicBezTo>
                      <a:pt x="5781" y="11736"/>
                      <a:pt x="5784" y="11750"/>
                      <a:pt x="5791" y="11792"/>
                    </a:cubicBezTo>
                    <a:cubicBezTo>
                      <a:pt x="5779" y="11841"/>
                      <a:pt x="5779" y="11903"/>
                      <a:pt x="5791" y="11965"/>
                    </a:cubicBezTo>
                    <a:cubicBezTo>
                      <a:pt x="5791" y="12003"/>
                      <a:pt x="5822" y="12050"/>
                      <a:pt x="5841" y="12050"/>
                    </a:cubicBezTo>
                    <a:cubicBezTo>
                      <a:pt x="5846" y="12050"/>
                      <a:pt x="5850" y="12047"/>
                      <a:pt x="5853" y="12039"/>
                    </a:cubicBezTo>
                    <a:cubicBezTo>
                      <a:pt x="5863" y="12024"/>
                      <a:pt x="5869" y="12017"/>
                      <a:pt x="5875" y="12017"/>
                    </a:cubicBezTo>
                    <a:cubicBezTo>
                      <a:pt x="5885" y="12017"/>
                      <a:pt x="5897" y="12033"/>
                      <a:pt x="5927" y="12063"/>
                    </a:cubicBezTo>
                    <a:cubicBezTo>
                      <a:pt x="5989" y="12137"/>
                      <a:pt x="6062" y="12199"/>
                      <a:pt x="6136" y="12236"/>
                    </a:cubicBezTo>
                    <a:cubicBezTo>
                      <a:pt x="6163" y="12245"/>
                      <a:pt x="6187" y="12249"/>
                      <a:pt x="6211" y="12249"/>
                    </a:cubicBezTo>
                    <a:cubicBezTo>
                      <a:pt x="6254" y="12249"/>
                      <a:pt x="6294" y="12235"/>
                      <a:pt x="6334" y="12211"/>
                    </a:cubicBezTo>
                    <a:cubicBezTo>
                      <a:pt x="6339" y="12207"/>
                      <a:pt x="6346" y="12206"/>
                      <a:pt x="6354" y="12206"/>
                    </a:cubicBezTo>
                    <a:cubicBezTo>
                      <a:pt x="6385" y="12206"/>
                      <a:pt x="6430" y="12228"/>
                      <a:pt x="6462" y="12228"/>
                    </a:cubicBezTo>
                    <a:cubicBezTo>
                      <a:pt x="6476" y="12228"/>
                      <a:pt x="6487" y="12224"/>
                      <a:pt x="6494" y="12211"/>
                    </a:cubicBezTo>
                    <a:cubicBezTo>
                      <a:pt x="6506" y="12186"/>
                      <a:pt x="6512" y="12171"/>
                      <a:pt x="6515" y="12171"/>
                    </a:cubicBezTo>
                    <a:cubicBezTo>
                      <a:pt x="6518" y="12171"/>
                      <a:pt x="6518" y="12186"/>
                      <a:pt x="6518" y="12223"/>
                    </a:cubicBezTo>
                    <a:cubicBezTo>
                      <a:pt x="6518" y="12286"/>
                      <a:pt x="6505" y="12355"/>
                      <a:pt x="6512" y="12355"/>
                    </a:cubicBezTo>
                    <a:cubicBezTo>
                      <a:pt x="6515" y="12355"/>
                      <a:pt x="6521" y="12346"/>
                      <a:pt x="6531" y="12322"/>
                    </a:cubicBezTo>
                    <a:cubicBezTo>
                      <a:pt x="6560" y="12253"/>
                      <a:pt x="6621" y="12153"/>
                      <a:pt x="6632" y="12153"/>
                    </a:cubicBezTo>
                    <a:cubicBezTo>
                      <a:pt x="6635" y="12153"/>
                      <a:pt x="6634" y="12159"/>
                      <a:pt x="6629" y="12174"/>
                    </a:cubicBezTo>
                    <a:cubicBezTo>
                      <a:pt x="6592" y="12236"/>
                      <a:pt x="6605" y="12273"/>
                      <a:pt x="6642" y="12273"/>
                    </a:cubicBezTo>
                    <a:lnTo>
                      <a:pt x="6654" y="12273"/>
                    </a:lnTo>
                    <a:cubicBezTo>
                      <a:pt x="6642" y="12273"/>
                      <a:pt x="6629" y="12285"/>
                      <a:pt x="6617" y="12297"/>
                    </a:cubicBezTo>
                    <a:cubicBezTo>
                      <a:pt x="6586" y="12328"/>
                      <a:pt x="6563" y="12377"/>
                      <a:pt x="6594" y="12377"/>
                    </a:cubicBezTo>
                    <a:cubicBezTo>
                      <a:pt x="6599" y="12377"/>
                      <a:pt x="6607" y="12375"/>
                      <a:pt x="6617" y="12371"/>
                    </a:cubicBezTo>
                    <a:cubicBezTo>
                      <a:pt x="6636" y="12365"/>
                      <a:pt x="6651" y="12362"/>
                      <a:pt x="6663" y="12362"/>
                    </a:cubicBezTo>
                    <a:cubicBezTo>
                      <a:pt x="6696" y="12362"/>
                      <a:pt x="6700" y="12387"/>
                      <a:pt x="6691" y="12433"/>
                    </a:cubicBezTo>
                    <a:cubicBezTo>
                      <a:pt x="6679" y="12462"/>
                      <a:pt x="6679" y="12475"/>
                      <a:pt x="6686" y="12475"/>
                    </a:cubicBezTo>
                    <a:cubicBezTo>
                      <a:pt x="6695" y="12475"/>
                      <a:pt x="6714" y="12459"/>
                      <a:pt x="6740" y="12433"/>
                    </a:cubicBezTo>
                    <a:cubicBezTo>
                      <a:pt x="6773" y="12407"/>
                      <a:pt x="6802" y="12391"/>
                      <a:pt x="6815" y="12391"/>
                    </a:cubicBezTo>
                    <a:cubicBezTo>
                      <a:pt x="6826" y="12391"/>
                      <a:pt x="6825" y="12404"/>
                      <a:pt x="6802" y="12433"/>
                    </a:cubicBezTo>
                    <a:cubicBezTo>
                      <a:pt x="6774" y="12487"/>
                      <a:pt x="6707" y="12589"/>
                      <a:pt x="6713" y="12589"/>
                    </a:cubicBezTo>
                    <a:cubicBezTo>
                      <a:pt x="6715" y="12589"/>
                      <a:pt x="6727" y="12576"/>
                      <a:pt x="6752" y="12544"/>
                    </a:cubicBezTo>
                    <a:cubicBezTo>
                      <a:pt x="6779" y="12510"/>
                      <a:pt x="6796" y="12498"/>
                      <a:pt x="6807" y="12498"/>
                    </a:cubicBezTo>
                    <a:cubicBezTo>
                      <a:pt x="6829" y="12498"/>
                      <a:pt x="6822" y="12553"/>
                      <a:pt x="6824" y="12553"/>
                    </a:cubicBezTo>
                    <a:cubicBezTo>
                      <a:pt x="6824" y="12553"/>
                      <a:pt x="6825" y="12550"/>
                      <a:pt x="6826" y="12544"/>
                    </a:cubicBezTo>
                    <a:cubicBezTo>
                      <a:pt x="6826" y="12544"/>
                      <a:pt x="6826" y="12560"/>
                      <a:pt x="6833" y="12560"/>
                    </a:cubicBezTo>
                    <a:cubicBezTo>
                      <a:pt x="6834" y="12560"/>
                      <a:pt x="6836" y="12559"/>
                      <a:pt x="6839" y="12556"/>
                    </a:cubicBezTo>
                    <a:cubicBezTo>
                      <a:pt x="6901" y="12529"/>
                      <a:pt x="6944" y="12457"/>
                      <a:pt x="6959" y="12457"/>
                    </a:cubicBezTo>
                    <a:cubicBezTo>
                      <a:pt x="6964" y="12457"/>
                      <a:pt x="6965" y="12467"/>
                      <a:pt x="6962" y="12495"/>
                    </a:cubicBezTo>
                    <a:cubicBezTo>
                      <a:pt x="6962" y="12528"/>
                      <a:pt x="6952" y="12672"/>
                      <a:pt x="6959" y="12672"/>
                    </a:cubicBezTo>
                    <a:cubicBezTo>
                      <a:pt x="6960" y="12672"/>
                      <a:pt x="6961" y="12671"/>
                      <a:pt x="6962" y="12667"/>
                    </a:cubicBezTo>
                    <a:cubicBezTo>
                      <a:pt x="6999" y="12630"/>
                      <a:pt x="7036" y="12593"/>
                      <a:pt x="7085" y="12568"/>
                    </a:cubicBezTo>
                    <a:cubicBezTo>
                      <a:pt x="7122" y="12568"/>
                      <a:pt x="7184" y="12519"/>
                      <a:pt x="7159" y="12482"/>
                    </a:cubicBezTo>
                    <a:cubicBezTo>
                      <a:pt x="7122" y="12445"/>
                      <a:pt x="7073" y="12421"/>
                      <a:pt x="7048" y="12384"/>
                    </a:cubicBezTo>
                    <a:cubicBezTo>
                      <a:pt x="7036" y="12371"/>
                      <a:pt x="7032" y="12367"/>
                      <a:pt x="7034" y="12367"/>
                    </a:cubicBezTo>
                    <a:cubicBezTo>
                      <a:pt x="7039" y="12367"/>
                      <a:pt x="7069" y="12384"/>
                      <a:pt x="7110" y="12384"/>
                    </a:cubicBezTo>
                    <a:cubicBezTo>
                      <a:pt x="7171" y="12384"/>
                      <a:pt x="7270" y="12371"/>
                      <a:pt x="7233" y="12322"/>
                    </a:cubicBezTo>
                    <a:cubicBezTo>
                      <a:pt x="7208" y="12285"/>
                      <a:pt x="7134" y="12260"/>
                      <a:pt x="7159" y="12248"/>
                    </a:cubicBezTo>
                    <a:cubicBezTo>
                      <a:pt x="7171" y="12223"/>
                      <a:pt x="7319" y="12186"/>
                      <a:pt x="7270" y="12174"/>
                    </a:cubicBezTo>
                    <a:cubicBezTo>
                      <a:pt x="7221" y="12162"/>
                      <a:pt x="7134" y="12150"/>
                      <a:pt x="7159" y="12137"/>
                    </a:cubicBezTo>
                    <a:cubicBezTo>
                      <a:pt x="7171" y="12113"/>
                      <a:pt x="7356" y="11989"/>
                      <a:pt x="7319" y="11977"/>
                    </a:cubicBezTo>
                    <a:cubicBezTo>
                      <a:pt x="7295" y="11965"/>
                      <a:pt x="7196" y="11940"/>
                      <a:pt x="7245" y="11915"/>
                    </a:cubicBezTo>
                    <a:cubicBezTo>
                      <a:pt x="7282" y="11891"/>
                      <a:pt x="7369" y="11878"/>
                      <a:pt x="7369" y="11829"/>
                    </a:cubicBezTo>
                    <a:cubicBezTo>
                      <a:pt x="7369" y="11768"/>
                      <a:pt x="7369" y="11632"/>
                      <a:pt x="7332" y="11607"/>
                    </a:cubicBezTo>
                    <a:cubicBezTo>
                      <a:pt x="7307" y="11595"/>
                      <a:pt x="7393" y="11533"/>
                      <a:pt x="7369" y="11521"/>
                    </a:cubicBezTo>
                    <a:cubicBezTo>
                      <a:pt x="7344" y="11496"/>
                      <a:pt x="7208" y="11410"/>
                      <a:pt x="7233" y="11410"/>
                    </a:cubicBezTo>
                    <a:cubicBezTo>
                      <a:pt x="7270" y="11398"/>
                      <a:pt x="7578" y="11410"/>
                      <a:pt x="7541" y="11349"/>
                    </a:cubicBezTo>
                    <a:cubicBezTo>
                      <a:pt x="7504" y="11299"/>
                      <a:pt x="7405" y="11250"/>
                      <a:pt x="7442" y="11238"/>
                    </a:cubicBezTo>
                    <a:cubicBezTo>
                      <a:pt x="7459" y="11238"/>
                      <a:pt x="7574" y="11265"/>
                      <a:pt x="7630" y="11265"/>
                    </a:cubicBezTo>
                    <a:cubicBezTo>
                      <a:pt x="7659" y="11265"/>
                      <a:pt x="7672" y="11258"/>
                      <a:pt x="7652" y="11238"/>
                    </a:cubicBezTo>
                    <a:cubicBezTo>
                      <a:pt x="7596" y="11193"/>
                      <a:pt x="7488" y="11138"/>
                      <a:pt x="7507" y="11138"/>
                    </a:cubicBezTo>
                    <a:cubicBezTo>
                      <a:pt x="7509" y="11138"/>
                      <a:pt x="7512" y="11138"/>
                      <a:pt x="7516" y="11139"/>
                    </a:cubicBezTo>
                    <a:cubicBezTo>
                      <a:pt x="7546" y="11147"/>
                      <a:pt x="7617" y="11159"/>
                      <a:pt x="7660" y="11159"/>
                    </a:cubicBezTo>
                    <a:cubicBezTo>
                      <a:pt x="7688" y="11159"/>
                      <a:pt x="7703" y="11154"/>
                      <a:pt x="7689" y="11139"/>
                    </a:cubicBezTo>
                    <a:cubicBezTo>
                      <a:pt x="7640" y="11115"/>
                      <a:pt x="7775" y="11078"/>
                      <a:pt x="7738" y="11041"/>
                    </a:cubicBezTo>
                    <a:cubicBezTo>
                      <a:pt x="7689" y="11016"/>
                      <a:pt x="7541" y="10942"/>
                      <a:pt x="7578" y="10942"/>
                    </a:cubicBezTo>
                    <a:cubicBezTo>
                      <a:pt x="7601" y="10942"/>
                      <a:pt x="7679" y="10961"/>
                      <a:pt x="7731" y="10961"/>
                    </a:cubicBezTo>
                    <a:cubicBezTo>
                      <a:pt x="7763" y="10961"/>
                      <a:pt x="7785" y="10953"/>
                      <a:pt x="7775" y="10930"/>
                    </a:cubicBezTo>
                    <a:cubicBezTo>
                      <a:pt x="7763" y="10868"/>
                      <a:pt x="7812" y="10856"/>
                      <a:pt x="7726" y="10819"/>
                    </a:cubicBezTo>
                    <a:cubicBezTo>
                      <a:pt x="7652" y="10770"/>
                      <a:pt x="7541" y="10770"/>
                      <a:pt x="7590" y="10745"/>
                    </a:cubicBezTo>
                    <a:cubicBezTo>
                      <a:pt x="7640" y="10708"/>
                      <a:pt x="7898" y="10720"/>
                      <a:pt x="7886" y="10659"/>
                    </a:cubicBezTo>
                    <a:cubicBezTo>
                      <a:pt x="7886" y="10597"/>
                      <a:pt x="7837" y="10535"/>
                      <a:pt x="7787" y="10511"/>
                    </a:cubicBezTo>
                    <a:cubicBezTo>
                      <a:pt x="7726" y="10498"/>
                      <a:pt x="7578" y="10437"/>
                      <a:pt x="7664" y="10400"/>
                    </a:cubicBezTo>
                    <a:cubicBezTo>
                      <a:pt x="7707" y="10379"/>
                      <a:pt x="7759" y="10348"/>
                      <a:pt x="7796" y="10348"/>
                    </a:cubicBezTo>
                    <a:cubicBezTo>
                      <a:pt x="7802" y="10348"/>
                      <a:pt x="7807" y="10349"/>
                      <a:pt x="7812" y="10351"/>
                    </a:cubicBezTo>
                    <a:cubicBezTo>
                      <a:pt x="7831" y="10360"/>
                      <a:pt x="7821" y="10399"/>
                      <a:pt x="7838" y="10399"/>
                    </a:cubicBezTo>
                    <a:cubicBezTo>
                      <a:pt x="7843" y="10399"/>
                      <a:pt x="7850" y="10396"/>
                      <a:pt x="7861" y="10388"/>
                    </a:cubicBezTo>
                    <a:cubicBezTo>
                      <a:pt x="7948" y="10326"/>
                      <a:pt x="8009" y="10326"/>
                      <a:pt x="7972" y="10289"/>
                    </a:cubicBezTo>
                    <a:cubicBezTo>
                      <a:pt x="7948" y="10240"/>
                      <a:pt x="7886" y="10190"/>
                      <a:pt x="7898" y="10166"/>
                    </a:cubicBezTo>
                    <a:cubicBezTo>
                      <a:pt x="7923" y="10141"/>
                      <a:pt x="8009" y="10129"/>
                      <a:pt x="8009" y="10092"/>
                    </a:cubicBezTo>
                    <a:cubicBezTo>
                      <a:pt x="8009" y="10084"/>
                      <a:pt x="8009" y="10081"/>
                      <a:pt x="8013" y="10081"/>
                    </a:cubicBezTo>
                    <a:cubicBezTo>
                      <a:pt x="8020" y="10081"/>
                      <a:pt x="8042" y="10092"/>
                      <a:pt x="8108" y="10092"/>
                    </a:cubicBezTo>
                    <a:cubicBezTo>
                      <a:pt x="8162" y="10092"/>
                      <a:pt x="8244" y="10116"/>
                      <a:pt x="8296" y="10116"/>
                    </a:cubicBezTo>
                    <a:cubicBezTo>
                      <a:pt x="8327" y="10116"/>
                      <a:pt x="8347" y="10107"/>
                      <a:pt x="8342" y="10080"/>
                    </a:cubicBezTo>
                    <a:cubicBezTo>
                      <a:pt x="8330" y="10006"/>
                      <a:pt x="8280" y="9993"/>
                      <a:pt x="8330" y="9956"/>
                    </a:cubicBezTo>
                    <a:cubicBezTo>
                      <a:pt x="8367" y="9907"/>
                      <a:pt x="8391" y="9858"/>
                      <a:pt x="8416" y="9808"/>
                    </a:cubicBezTo>
                    <a:cubicBezTo>
                      <a:pt x="8429" y="9775"/>
                      <a:pt x="8478" y="9764"/>
                      <a:pt x="8514" y="9764"/>
                    </a:cubicBezTo>
                    <a:cubicBezTo>
                      <a:pt x="8546" y="9764"/>
                      <a:pt x="8568" y="9772"/>
                      <a:pt x="8551" y="9784"/>
                    </a:cubicBezTo>
                    <a:cubicBezTo>
                      <a:pt x="8514" y="9833"/>
                      <a:pt x="8490" y="9882"/>
                      <a:pt x="8477" y="9944"/>
                    </a:cubicBezTo>
                    <a:cubicBezTo>
                      <a:pt x="8457" y="9996"/>
                      <a:pt x="8401" y="10091"/>
                      <a:pt x="8421" y="10091"/>
                    </a:cubicBezTo>
                    <a:cubicBezTo>
                      <a:pt x="8424" y="10091"/>
                      <a:pt x="8431" y="10087"/>
                      <a:pt x="8440" y="10080"/>
                    </a:cubicBezTo>
                    <a:cubicBezTo>
                      <a:pt x="8490" y="10043"/>
                      <a:pt x="8527" y="10043"/>
                      <a:pt x="8576" y="10018"/>
                    </a:cubicBezTo>
                    <a:cubicBezTo>
                      <a:pt x="8625" y="9993"/>
                      <a:pt x="8625" y="9969"/>
                      <a:pt x="8650" y="9969"/>
                    </a:cubicBezTo>
                    <a:cubicBezTo>
                      <a:pt x="8680" y="9979"/>
                      <a:pt x="8725" y="10028"/>
                      <a:pt x="8742" y="10028"/>
                    </a:cubicBezTo>
                    <a:cubicBezTo>
                      <a:pt x="8746" y="10028"/>
                      <a:pt x="8749" y="10025"/>
                      <a:pt x="8749" y="10018"/>
                    </a:cubicBezTo>
                    <a:cubicBezTo>
                      <a:pt x="8760" y="9983"/>
                      <a:pt x="8750" y="9906"/>
                      <a:pt x="8779" y="9906"/>
                    </a:cubicBezTo>
                    <a:cubicBezTo>
                      <a:pt x="8781" y="9906"/>
                      <a:pt x="8783" y="9906"/>
                      <a:pt x="8785" y="9907"/>
                    </a:cubicBezTo>
                    <a:cubicBezTo>
                      <a:pt x="8804" y="9926"/>
                      <a:pt x="8831" y="9952"/>
                      <a:pt x="8858" y="9952"/>
                    </a:cubicBezTo>
                    <a:cubicBezTo>
                      <a:pt x="8867" y="9952"/>
                      <a:pt x="8875" y="9950"/>
                      <a:pt x="8884" y="9944"/>
                    </a:cubicBezTo>
                    <a:cubicBezTo>
                      <a:pt x="8921" y="9932"/>
                      <a:pt x="8970" y="9796"/>
                      <a:pt x="9032" y="9796"/>
                    </a:cubicBezTo>
                    <a:cubicBezTo>
                      <a:pt x="9094" y="9796"/>
                      <a:pt x="9155" y="9772"/>
                      <a:pt x="9204" y="9710"/>
                    </a:cubicBezTo>
                    <a:cubicBezTo>
                      <a:pt x="9254" y="9611"/>
                      <a:pt x="9328" y="9525"/>
                      <a:pt x="9402" y="9451"/>
                    </a:cubicBezTo>
                    <a:cubicBezTo>
                      <a:pt x="9451" y="9365"/>
                      <a:pt x="9500" y="9291"/>
                      <a:pt x="9549" y="9205"/>
                    </a:cubicBezTo>
                    <a:cubicBezTo>
                      <a:pt x="9574" y="9168"/>
                      <a:pt x="9820" y="9118"/>
                      <a:pt x="9796" y="9020"/>
                    </a:cubicBezTo>
                    <a:cubicBezTo>
                      <a:pt x="9784" y="8940"/>
                      <a:pt x="9699" y="8733"/>
                      <a:pt x="9736" y="8733"/>
                    </a:cubicBezTo>
                    <a:cubicBezTo>
                      <a:pt x="9738" y="8733"/>
                      <a:pt x="9742" y="8734"/>
                      <a:pt x="9747" y="8737"/>
                    </a:cubicBezTo>
                    <a:cubicBezTo>
                      <a:pt x="9796" y="8773"/>
                      <a:pt x="9931" y="8946"/>
                      <a:pt x="10030" y="8958"/>
                    </a:cubicBezTo>
                    <a:cubicBezTo>
                      <a:pt x="10116" y="8958"/>
                      <a:pt x="10178" y="8946"/>
                      <a:pt x="10178" y="8897"/>
                    </a:cubicBezTo>
                    <a:cubicBezTo>
                      <a:pt x="10178" y="8883"/>
                      <a:pt x="10180" y="8878"/>
                      <a:pt x="10184" y="8878"/>
                    </a:cubicBezTo>
                    <a:cubicBezTo>
                      <a:pt x="10193" y="8878"/>
                      <a:pt x="10213" y="8909"/>
                      <a:pt x="10239" y="8909"/>
                    </a:cubicBezTo>
                    <a:cubicBezTo>
                      <a:pt x="10261" y="8909"/>
                      <a:pt x="10302" y="8917"/>
                      <a:pt x="10326" y="8917"/>
                    </a:cubicBezTo>
                    <a:cubicBezTo>
                      <a:pt x="10345" y="8917"/>
                      <a:pt x="10354" y="8913"/>
                      <a:pt x="10338" y="8897"/>
                    </a:cubicBezTo>
                    <a:cubicBezTo>
                      <a:pt x="10313" y="8860"/>
                      <a:pt x="10276" y="8823"/>
                      <a:pt x="10326" y="8810"/>
                    </a:cubicBezTo>
                    <a:cubicBezTo>
                      <a:pt x="10335" y="8804"/>
                      <a:pt x="10341" y="8802"/>
                      <a:pt x="10346" y="8802"/>
                    </a:cubicBezTo>
                    <a:cubicBezTo>
                      <a:pt x="10362" y="8802"/>
                      <a:pt x="10369" y="8823"/>
                      <a:pt x="10424" y="8823"/>
                    </a:cubicBezTo>
                    <a:cubicBezTo>
                      <a:pt x="10444" y="8826"/>
                      <a:pt x="10465" y="8828"/>
                      <a:pt x="10486" y="8828"/>
                    </a:cubicBezTo>
                    <a:cubicBezTo>
                      <a:pt x="10543" y="8828"/>
                      <a:pt x="10604" y="8816"/>
                      <a:pt x="10658" y="8798"/>
                    </a:cubicBezTo>
                    <a:cubicBezTo>
                      <a:pt x="10831" y="8773"/>
                      <a:pt x="10979" y="8724"/>
                      <a:pt x="11139" y="8675"/>
                    </a:cubicBezTo>
                    <a:cubicBezTo>
                      <a:pt x="11262" y="8613"/>
                      <a:pt x="11619" y="8342"/>
                      <a:pt x="11718" y="8281"/>
                    </a:cubicBezTo>
                    <a:cubicBezTo>
                      <a:pt x="11817" y="8207"/>
                      <a:pt x="12235" y="7997"/>
                      <a:pt x="12174" y="7997"/>
                    </a:cubicBezTo>
                    <a:cubicBezTo>
                      <a:pt x="12038" y="7997"/>
                      <a:pt x="11903" y="7985"/>
                      <a:pt x="11767" y="7960"/>
                    </a:cubicBezTo>
                    <a:cubicBezTo>
                      <a:pt x="11669" y="7911"/>
                      <a:pt x="11558" y="7874"/>
                      <a:pt x="11447" y="7862"/>
                    </a:cubicBezTo>
                    <a:cubicBezTo>
                      <a:pt x="11366" y="7862"/>
                      <a:pt x="11219" y="7949"/>
                      <a:pt x="11182" y="7949"/>
                    </a:cubicBezTo>
                    <a:cubicBezTo>
                      <a:pt x="11179" y="7949"/>
                      <a:pt x="11177" y="7949"/>
                      <a:pt x="11176" y="7948"/>
                    </a:cubicBezTo>
                    <a:cubicBezTo>
                      <a:pt x="11157" y="7929"/>
                      <a:pt x="11138" y="7903"/>
                      <a:pt x="11114" y="7903"/>
                    </a:cubicBezTo>
                    <a:cubicBezTo>
                      <a:pt x="11106" y="7903"/>
                      <a:pt x="11098" y="7905"/>
                      <a:pt x="11090" y="7911"/>
                    </a:cubicBezTo>
                    <a:cubicBezTo>
                      <a:pt x="11066" y="7923"/>
                      <a:pt x="10987" y="8035"/>
                      <a:pt x="10958" y="8035"/>
                    </a:cubicBezTo>
                    <a:cubicBezTo>
                      <a:pt x="10957" y="8035"/>
                      <a:pt x="10955" y="8035"/>
                      <a:pt x="10954" y="8034"/>
                    </a:cubicBezTo>
                    <a:cubicBezTo>
                      <a:pt x="10929" y="8034"/>
                      <a:pt x="10831" y="7985"/>
                      <a:pt x="10929" y="7936"/>
                    </a:cubicBezTo>
                    <a:cubicBezTo>
                      <a:pt x="11016" y="7886"/>
                      <a:pt x="11225" y="7837"/>
                      <a:pt x="11151" y="7837"/>
                    </a:cubicBezTo>
                    <a:cubicBezTo>
                      <a:pt x="11083" y="7843"/>
                      <a:pt x="11013" y="7846"/>
                      <a:pt x="10942" y="7846"/>
                    </a:cubicBezTo>
                    <a:cubicBezTo>
                      <a:pt x="10871" y="7846"/>
                      <a:pt x="10800" y="7843"/>
                      <a:pt x="10732" y="7837"/>
                    </a:cubicBezTo>
                    <a:cubicBezTo>
                      <a:pt x="10683" y="7825"/>
                      <a:pt x="10621" y="7800"/>
                      <a:pt x="10572" y="7800"/>
                    </a:cubicBezTo>
                    <a:cubicBezTo>
                      <a:pt x="10547" y="7800"/>
                      <a:pt x="10609" y="7775"/>
                      <a:pt x="10671" y="7726"/>
                    </a:cubicBezTo>
                    <a:cubicBezTo>
                      <a:pt x="10732" y="7689"/>
                      <a:pt x="10782" y="7652"/>
                      <a:pt x="10806" y="7603"/>
                    </a:cubicBezTo>
                    <a:cubicBezTo>
                      <a:pt x="10817" y="7549"/>
                      <a:pt x="10828" y="7514"/>
                      <a:pt x="10871" y="7514"/>
                    </a:cubicBezTo>
                    <a:cubicBezTo>
                      <a:pt x="10877" y="7514"/>
                      <a:pt x="10884" y="7515"/>
                      <a:pt x="10892" y="7517"/>
                    </a:cubicBezTo>
                    <a:cubicBezTo>
                      <a:pt x="10947" y="7526"/>
                      <a:pt x="10955" y="7555"/>
                      <a:pt x="10999" y="7555"/>
                    </a:cubicBezTo>
                    <a:cubicBezTo>
                      <a:pt x="11015" y="7555"/>
                      <a:pt x="11036" y="7551"/>
                      <a:pt x="11065" y="7541"/>
                    </a:cubicBezTo>
                    <a:cubicBezTo>
                      <a:pt x="11188" y="7517"/>
                      <a:pt x="11509" y="7430"/>
                      <a:pt x="11459" y="7406"/>
                    </a:cubicBezTo>
                    <a:cubicBezTo>
                      <a:pt x="11410" y="7369"/>
                      <a:pt x="11299" y="7307"/>
                      <a:pt x="11237" y="7270"/>
                    </a:cubicBezTo>
                    <a:cubicBezTo>
                      <a:pt x="11212" y="7255"/>
                      <a:pt x="11212" y="7246"/>
                      <a:pt x="11230" y="7246"/>
                    </a:cubicBezTo>
                    <a:cubicBezTo>
                      <a:pt x="11256" y="7246"/>
                      <a:pt x="11318" y="7264"/>
                      <a:pt x="11398" y="7307"/>
                    </a:cubicBezTo>
                    <a:cubicBezTo>
                      <a:pt x="11509" y="7344"/>
                      <a:pt x="11607" y="7406"/>
                      <a:pt x="11706" y="7480"/>
                    </a:cubicBezTo>
                    <a:cubicBezTo>
                      <a:pt x="11730" y="7529"/>
                      <a:pt x="11632" y="7640"/>
                      <a:pt x="11804" y="7726"/>
                    </a:cubicBezTo>
                    <a:cubicBezTo>
                      <a:pt x="11854" y="7757"/>
                      <a:pt x="11900" y="7768"/>
                      <a:pt x="11940" y="7768"/>
                    </a:cubicBezTo>
                    <a:cubicBezTo>
                      <a:pt x="12029" y="7768"/>
                      <a:pt x="12088" y="7711"/>
                      <a:pt x="12088" y="7677"/>
                    </a:cubicBezTo>
                    <a:cubicBezTo>
                      <a:pt x="12088" y="7672"/>
                      <a:pt x="12088" y="7670"/>
                      <a:pt x="12089" y="7670"/>
                    </a:cubicBezTo>
                    <a:cubicBezTo>
                      <a:pt x="12094" y="7670"/>
                      <a:pt x="12119" y="7795"/>
                      <a:pt x="12159" y="7795"/>
                    </a:cubicBezTo>
                    <a:cubicBezTo>
                      <a:pt x="12167" y="7795"/>
                      <a:pt x="12176" y="7789"/>
                      <a:pt x="12186" y="7775"/>
                    </a:cubicBezTo>
                    <a:cubicBezTo>
                      <a:pt x="12272" y="7689"/>
                      <a:pt x="12309" y="7578"/>
                      <a:pt x="12297" y="7467"/>
                    </a:cubicBezTo>
                    <a:cubicBezTo>
                      <a:pt x="12274" y="7354"/>
                      <a:pt x="12262" y="7230"/>
                      <a:pt x="12241" y="7230"/>
                    </a:cubicBezTo>
                    <a:cubicBezTo>
                      <a:pt x="12239" y="7230"/>
                      <a:pt x="12237" y="7231"/>
                      <a:pt x="12235" y="7233"/>
                    </a:cubicBezTo>
                    <a:cubicBezTo>
                      <a:pt x="12217" y="7252"/>
                      <a:pt x="12172" y="7284"/>
                      <a:pt x="12149" y="7284"/>
                    </a:cubicBezTo>
                    <a:cubicBezTo>
                      <a:pt x="12142" y="7284"/>
                      <a:pt x="12137" y="7280"/>
                      <a:pt x="12137" y="7270"/>
                    </a:cubicBezTo>
                    <a:cubicBezTo>
                      <a:pt x="12137" y="7233"/>
                      <a:pt x="12174" y="7221"/>
                      <a:pt x="12112" y="7172"/>
                    </a:cubicBezTo>
                    <a:cubicBezTo>
                      <a:pt x="11952" y="7036"/>
                      <a:pt x="11767" y="6913"/>
                      <a:pt x="11582" y="6802"/>
                    </a:cubicBezTo>
                    <a:cubicBezTo>
                      <a:pt x="11579" y="6801"/>
                      <a:pt x="11576" y="6801"/>
                      <a:pt x="11572" y="6801"/>
                    </a:cubicBezTo>
                    <a:cubicBezTo>
                      <a:pt x="11522" y="6801"/>
                      <a:pt x="11445" y="6878"/>
                      <a:pt x="11422" y="6913"/>
                    </a:cubicBezTo>
                    <a:cubicBezTo>
                      <a:pt x="11419" y="6916"/>
                      <a:pt x="11417" y="6917"/>
                      <a:pt x="11416" y="6917"/>
                    </a:cubicBezTo>
                    <a:cubicBezTo>
                      <a:pt x="11406" y="6917"/>
                      <a:pt x="11432" y="6848"/>
                      <a:pt x="11410" y="6827"/>
                    </a:cubicBezTo>
                    <a:cubicBezTo>
                      <a:pt x="11373" y="6802"/>
                      <a:pt x="11299" y="6790"/>
                      <a:pt x="11348" y="6777"/>
                    </a:cubicBezTo>
                    <a:cubicBezTo>
                      <a:pt x="11373" y="6777"/>
                      <a:pt x="11416" y="6784"/>
                      <a:pt x="11455" y="6784"/>
                    </a:cubicBezTo>
                    <a:cubicBezTo>
                      <a:pt x="11493" y="6784"/>
                      <a:pt x="11527" y="6777"/>
                      <a:pt x="11533" y="6753"/>
                    </a:cubicBezTo>
                    <a:cubicBezTo>
                      <a:pt x="11533" y="6691"/>
                      <a:pt x="11570" y="6654"/>
                      <a:pt x="11533" y="6617"/>
                    </a:cubicBezTo>
                    <a:cubicBezTo>
                      <a:pt x="11511" y="6595"/>
                      <a:pt x="11467" y="6577"/>
                      <a:pt x="11427" y="6577"/>
                    </a:cubicBezTo>
                    <a:cubicBezTo>
                      <a:pt x="11400" y="6577"/>
                      <a:pt x="11375" y="6585"/>
                      <a:pt x="11361" y="6605"/>
                    </a:cubicBezTo>
                    <a:cubicBezTo>
                      <a:pt x="11328" y="6638"/>
                      <a:pt x="11265" y="6681"/>
                      <a:pt x="11226" y="6681"/>
                    </a:cubicBezTo>
                    <a:cubicBezTo>
                      <a:pt x="11221" y="6681"/>
                      <a:pt x="11217" y="6680"/>
                      <a:pt x="11213" y="6679"/>
                    </a:cubicBezTo>
                    <a:cubicBezTo>
                      <a:pt x="11178" y="6667"/>
                      <a:pt x="11144" y="6591"/>
                      <a:pt x="11079" y="6591"/>
                    </a:cubicBezTo>
                    <a:cubicBezTo>
                      <a:pt x="11075" y="6591"/>
                      <a:pt x="11070" y="6592"/>
                      <a:pt x="11065" y="6593"/>
                    </a:cubicBezTo>
                    <a:cubicBezTo>
                      <a:pt x="11050" y="6598"/>
                      <a:pt x="11036" y="6599"/>
                      <a:pt x="11023" y="6599"/>
                    </a:cubicBezTo>
                    <a:cubicBezTo>
                      <a:pt x="10971" y="6599"/>
                      <a:pt x="10939" y="6568"/>
                      <a:pt x="10979" y="6568"/>
                    </a:cubicBezTo>
                    <a:cubicBezTo>
                      <a:pt x="11010" y="6568"/>
                      <a:pt x="11069" y="6541"/>
                      <a:pt x="11109" y="6541"/>
                    </a:cubicBezTo>
                    <a:cubicBezTo>
                      <a:pt x="11115" y="6541"/>
                      <a:pt x="11121" y="6542"/>
                      <a:pt x="11127" y="6543"/>
                    </a:cubicBezTo>
                    <a:cubicBezTo>
                      <a:pt x="11156" y="6543"/>
                      <a:pt x="11194" y="6606"/>
                      <a:pt x="11233" y="6606"/>
                    </a:cubicBezTo>
                    <a:cubicBezTo>
                      <a:pt x="11242" y="6606"/>
                      <a:pt x="11252" y="6602"/>
                      <a:pt x="11262" y="6593"/>
                    </a:cubicBezTo>
                    <a:cubicBezTo>
                      <a:pt x="11311" y="6556"/>
                      <a:pt x="11496" y="6531"/>
                      <a:pt x="11509" y="6519"/>
                    </a:cubicBezTo>
                    <a:cubicBezTo>
                      <a:pt x="11521" y="6519"/>
                      <a:pt x="11398" y="6408"/>
                      <a:pt x="11299" y="6408"/>
                    </a:cubicBezTo>
                    <a:cubicBezTo>
                      <a:pt x="11176" y="6408"/>
                      <a:pt x="11065" y="6420"/>
                      <a:pt x="10942" y="6457"/>
                    </a:cubicBezTo>
                    <a:cubicBezTo>
                      <a:pt x="10991" y="6395"/>
                      <a:pt x="11065" y="6358"/>
                      <a:pt x="11151" y="6346"/>
                    </a:cubicBezTo>
                    <a:cubicBezTo>
                      <a:pt x="11262" y="6346"/>
                      <a:pt x="10966" y="6285"/>
                      <a:pt x="10954" y="6235"/>
                    </a:cubicBezTo>
                    <a:lnTo>
                      <a:pt x="10954" y="6235"/>
                    </a:lnTo>
                    <a:cubicBezTo>
                      <a:pt x="11077" y="6272"/>
                      <a:pt x="11200" y="6309"/>
                      <a:pt x="11324" y="6334"/>
                    </a:cubicBezTo>
                    <a:cubicBezTo>
                      <a:pt x="11361" y="6297"/>
                      <a:pt x="11398" y="6272"/>
                      <a:pt x="11447" y="6248"/>
                    </a:cubicBezTo>
                    <a:cubicBezTo>
                      <a:pt x="11472" y="6248"/>
                      <a:pt x="11545" y="6248"/>
                      <a:pt x="11533" y="6211"/>
                    </a:cubicBezTo>
                    <a:cubicBezTo>
                      <a:pt x="11522" y="6177"/>
                      <a:pt x="11377" y="6009"/>
                      <a:pt x="11380" y="6009"/>
                    </a:cubicBezTo>
                    <a:lnTo>
                      <a:pt x="11380" y="6009"/>
                    </a:lnTo>
                    <a:cubicBezTo>
                      <a:pt x="11381" y="6009"/>
                      <a:pt x="11382" y="6010"/>
                      <a:pt x="11385" y="6013"/>
                    </a:cubicBezTo>
                    <a:cubicBezTo>
                      <a:pt x="11421" y="6037"/>
                      <a:pt x="11603" y="6162"/>
                      <a:pt x="11640" y="6162"/>
                    </a:cubicBezTo>
                    <a:cubicBezTo>
                      <a:pt x="11642" y="6162"/>
                      <a:pt x="11643" y="6162"/>
                      <a:pt x="11644" y="6161"/>
                    </a:cubicBezTo>
                    <a:cubicBezTo>
                      <a:pt x="11681" y="6149"/>
                      <a:pt x="11669" y="6063"/>
                      <a:pt x="11743" y="6063"/>
                    </a:cubicBezTo>
                    <a:cubicBezTo>
                      <a:pt x="11878" y="6087"/>
                      <a:pt x="12001" y="6124"/>
                      <a:pt x="12137" y="6174"/>
                    </a:cubicBezTo>
                    <a:cubicBezTo>
                      <a:pt x="12088" y="6174"/>
                      <a:pt x="11881" y="6111"/>
                      <a:pt x="11806" y="6111"/>
                    </a:cubicBezTo>
                    <a:cubicBezTo>
                      <a:pt x="11787" y="6111"/>
                      <a:pt x="11777" y="6115"/>
                      <a:pt x="11780" y="6124"/>
                    </a:cubicBezTo>
                    <a:cubicBezTo>
                      <a:pt x="11854" y="6211"/>
                      <a:pt x="11940" y="6272"/>
                      <a:pt x="12051" y="6309"/>
                    </a:cubicBezTo>
                    <a:cubicBezTo>
                      <a:pt x="12174" y="6309"/>
                      <a:pt x="12285" y="6285"/>
                      <a:pt x="12396" y="6235"/>
                    </a:cubicBezTo>
                    <a:cubicBezTo>
                      <a:pt x="12403" y="6234"/>
                      <a:pt x="12411" y="6233"/>
                      <a:pt x="12419" y="6233"/>
                    </a:cubicBezTo>
                    <a:cubicBezTo>
                      <a:pt x="12452" y="6233"/>
                      <a:pt x="12490" y="6242"/>
                      <a:pt x="12521" y="6242"/>
                    </a:cubicBezTo>
                    <a:cubicBezTo>
                      <a:pt x="12548" y="6242"/>
                      <a:pt x="12570" y="6236"/>
                      <a:pt x="12580" y="6211"/>
                    </a:cubicBezTo>
                    <a:cubicBezTo>
                      <a:pt x="12593" y="6149"/>
                      <a:pt x="12691" y="6087"/>
                      <a:pt x="12593" y="6026"/>
                    </a:cubicBezTo>
                    <a:cubicBezTo>
                      <a:pt x="12505" y="5977"/>
                      <a:pt x="12363" y="5913"/>
                      <a:pt x="12308" y="5913"/>
                    </a:cubicBezTo>
                    <a:cubicBezTo>
                      <a:pt x="12293" y="5913"/>
                      <a:pt x="12285" y="5917"/>
                      <a:pt x="12285" y="5927"/>
                    </a:cubicBezTo>
                    <a:cubicBezTo>
                      <a:pt x="12285" y="5958"/>
                      <a:pt x="12311" y="6092"/>
                      <a:pt x="12297" y="6092"/>
                    </a:cubicBezTo>
                    <a:cubicBezTo>
                      <a:pt x="12295" y="6092"/>
                      <a:pt x="12291" y="6087"/>
                      <a:pt x="12285" y="6075"/>
                    </a:cubicBezTo>
                    <a:cubicBezTo>
                      <a:pt x="12235" y="6001"/>
                      <a:pt x="12211" y="5903"/>
                      <a:pt x="12149" y="5903"/>
                    </a:cubicBezTo>
                    <a:cubicBezTo>
                      <a:pt x="12088" y="5903"/>
                      <a:pt x="12235" y="5890"/>
                      <a:pt x="12186" y="5816"/>
                    </a:cubicBezTo>
                    <a:cubicBezTo>
                      <a:pt x="12137" y="5730"/>
                      <a:pt x="12248" y="5779"/>
                      <a:pt x="12248" y="5632"/>
                    </a:cubicBezTo>
                    <a:cubicBezTo>
                      <a:pt x="12251" y="5596"/>
                      <a:pt x="12254" y="5582"/>
                      <a:pt x="12257" y="5582"/>
                    </a:cubicBezTo>
                    <a:cubicBezTo>
                      <a:pt x="12270" y="5582"/>
                      <a:pt x="12285" y="5756"/>
                      <a:pt x="12285" y="5804"/>
                    </a:cubicBezTo>
                    <a:cubicBezTo>
                      <a:pt x="12285" y="5866"/>
                      <a:pt x="12297" y="5878"/>
                      <a:pt x="12420" y="5878"/>
                    </a:cubicBezTo>
                    <a:cubicBezTo>
                      <a:pt x="12532" y="5878"/>
                      <a:pt x="12634" y="5827"/>
                      <a:pt x="12717" y="5827"/>
                    </a:cubicBezTo>
                    <a:cubicBezTo>
                      <a:pt x="12725" y="5827"/>
                      <a:pt x="12733" y="5828"/>
                      <a:pt x="12741" y="5829"/>
                    </a:cubicBezTo>
                    <a:cubicBezTo>
                      <a:pt x="12802" y="5829"/>
                      <a:pt x="12864" y="5792"/>
                      <a:pt x="12901" y="5730"/>
                    </a:cubicBezTo>
                    <a:cubicBezTo>
                      <a:pt x="12938" y="5681"/>
                      <a:pt x="12913" y="5632"/>
                      <a:pt x="12864" y="5619"/>
                    </a:cubicBezTo>
                    <a:cubicBezTo>
                      <a:pt x="12848" y="5613"/>
                      <a:pt x="12838" y="5611"/>
                      <a:pt x="12832" y="5611"/>
                    </a:cubicBezTo>
                    <a:cubicBezTo>
                      <a:pt x="12817" y="5611"/>
                      <a:pt x="12816" y="5622"/>
                      <a:pt x="12784" y="5622"/>
                    </a:cubicBezTo>
                    <a:cubicBezTo>
                      <a:pt x="12776" y="5622"/>
                      <a:pt x="12766" y="5621"/>
                      <a:pt x="12753" y="5619"/>
                    </a:cubicBezTo>
                    <a:cubicBezTo>
                      <a:pt x="12679" y="5607"/>
                      <a:pt x="12778" y="5545"/>
                      <a:pt x="12753" y="5496"/>
                    </a:cubicBezTo>
                    <a:cubicBezTo>
                      <a:pt x="12742" y="5443"/>
                      <a:pt x="12704" y="5353"/>
                      <a:pt x="12662" y="5353"/>
                    </a:cubicBezTo>
                    <a:cubicBezTo>
                      <a:pt x="12656" y="5353"/>
                      <a:pt x="12649" y="5355"/>
                      <a:pt x="12642" y="5360"/>
                    </a:cubicBezTo>
                    <a:cubicBezTo>
                      <a:pt x="12628" y="5371"/>
                      <a:pt x="12611" y="5374"/>
                      <a:pt x="12593" y="5374"/>
                    </a:cubicBezTo>
                    <a:cubicBezTo>
                      <a:pt x="12555" y="5374"/>
                      <a:pt x="12513" y="5358"/>
                      <a:pt x="12484" y="5358"/>
                    </a:cubicBezTo>
                    <a:cubicBezTo>
                      <a:pt x="12479" y="5358"/>
                      <a:pt x="12474" y="5359"/>
                      <a:pt x="12470" y="5360"/>
                    </a:cubicBezTo>
                    <a:cubicBezTo>
                      <a:pt x="12452" y="5369"/>
                      <a:pt x="12395" y="5404"/>
                      <a:pt x="12342" y="5404"/>
                    </a:cubicBezTo>
                    <a:cubicBezTo>
                      <a:pt x="12322" y="5404"/>
                      <a:pt x="12302" y="5399"/>
                      <a:pt x="12285" y="5385"/>
                    </a:cubicBezTo>
                    <a:cubicBezTo>
                      <a:pt x="12263" y="5368"/>
                      <a:pt x="12257" y="5363"/>
                      <a:pt x="12260" y="5363"/>
                    </a:cubicBezTo>
                    <a:cubicBezTo>
                      <a:pt x="12265" y="5363"/>
                      <a:pt x="12293" y="5375"/>
                      <a:pt x="12325" y="5375"/>
                    </a:cubicBezTo>
                    <a:cubicBezTo>
                      <a:pt x="12332" y="5375"/>
                      <a:pt x="12339" y="5374"/>
                      <a:pt x="12346" y="5373"/>
                    </a:cubicBezTo>
                    <a:cubicBezTo>
                      <a:pt x="12420" y="5360"/>
                      <a:pt x="12470" y="5323"/>
                      <a:pt x="12519" y="5287"/>
                    </a:cubicBezTo>
                    <a:cubicBezTo>
                      <a:pt x="12546" y="5259"/>
                      <a:pt x="12594" y="5198"/>
                      <a:pt x="12637" y="5198"/>
                    </a:cubicBezTo>
                    <a:cubicBezTo>
                      <a:pt x="12652" y="5198"/>
                      <a:pt x="12666" y="5206"/>
                      <a:pt x="12679" y="5225"/>
                    </a:cubicBezTo>
                    <a:cubicBezTo>
                      <a:pt x="12715" y="5279"/>
                      <a:pt x="12738" y="5313"/>
                      <a:pt x="12767" y="5313"/>
                    </a:cubicBezTo>
                    <a:cubicBezTo>
                      <a:pt x="12778" y="5313"/>
                      <a:pt x="12789" y="5309"/>
                      <a:pt x="12802" y="5299"/>
                    </a:cubicBezTo>
                    <a:cubicBezTo>
                      <a:pt x="12852" y="5262"/>
                      <a:pt x="12852" y="5200"/>
                      <a:pt x="12864" y="5163"/>
                    </a:cubicBezTo>
                    <a:cubicBezTo>
                      <a:pt x="12876" y="5077"/>
                      <a:pt x="12827" y="5003"/>
                      <a:pt x="12753" y="4954"/>
                    </a:cubicBezTo>
                    <a:cubicBezTo>
                      <a:pt x="12701" y="4922"/>
                      <a:pt x="12711" y="4903"/>
                      <a:pt x="12738" y="4903"/>
                    </a:cubicBezTo>
                    <a:cubicBezTo>
                      <a:pt x="12763" y="4903"/>
                      <a:pt x="12803" y="4919"/>
                      <a:pt x="12827" y="4954"/>
                    </a:cubicBezTo>
                    <a:cubicBezTo>
                      <a:pt x="12870" y="5019"/>
                      <a:pt x="12866" y="5094"/>
                      <a:pt x="12890" y="5094"/>
                    </a:cubicBezTo>
                    <a:cubicBezTo>
                      <a:pt x="12893" y="5094"/>
                      <a:pt x="12896" y="5092"/>
                      <a:pt x="12901" y="5089"/>
                    </a:cubicBezTo>
                    <a:cubicBezTo>
                      <a:pt x="12938" y="5052"/>
                      <a:pt x="12987" y="5003"/>
                      <a:pt x="12938" y="4929"/>
                    </a:cubicBezTo>
                    <a:cubicBezTo>
                      <a:pt x="12876" y="4855"/>
                      <a:pt x="12827" y="4806"/>
                      <a:pt x="12778" y="4744"/>
                    </a:cubicBezTo>
                    <a:cubicBezTo>
                      <a:pt x="12751" y="4700"/>
                      <a:pt x="12744" y="4694"/>
                      <a:pt x="12710" y="4694"/>
                    </a:cubicBezTo>
                    <a:cubicBezTo>
                      <a:pt x="12697" y="4694"/>
                      <a:pt x="12679" y="4695"/>
                      <a:pt x="12654" y="4695"/>
                    </a:cubicBezTo>
                    <a:cubicBezTo>
                      <a:pt x="12624" y="4701"/>
                      <a:pt x="12593" y="4704"/>
                      <a:pt x="12560" y="4704"/>
                    </a:cubicBezTo>
                    <a:cubicBezTo>
                      <a:pt x="12528" y="4704"/>
                      <a:pt x="12494" y="4701"/>
                      <a:pt x="12457" y="4695"/>
                    </a:cubicBezTo>
                    <a:cubicBezTo>
                      <a:pt x="12408" y="4683"/>
                      <a:pt x="12359" y="4646"/>
                      <a:pt x="12334" y="4584"/>
                    </a:cubicBezTo>
                    <a:cubicBezTo>
                      <a:pt x="12309" y="4535"/>
                      <a:pt x="12309" y="4498"/>
                      <a:pt x="12248" y="4486"/>
                    </a:cubicBezTo>
                    <a:cubicBezTo>
                      <a:pt x="12218" y="4486"/>
                      <a:pt x="12185" y="4490"/>
                      <a:pt x="12157" y="4490"/>
                    </a:cubicBezTo>
                    <a:cubicBezTo>
                      <a:pt x="12115" y="4490"/>
                      <a:pt x="12085" y="4481"/>
                      <a:pt x="12100" y="4436"/>
                    </a:cubicBezTo>
                    <a:cubicBezTo>
                      <a:pt x="12127" y="4392"/>
                      <a:pt x="12153" y="4329"/>
                      <a:pt x="12189" y="4329"/>
                    </a:cubicBezTo>
                    <a:cubicBezTo>
                      <a:pt x="12203" y="4329"/>
                      <a:pt x="12218" y="4338"/>
                      <a:pt x="12235" y="4362"/>
                    </a:cubicBezTo>
                    <a:cubicBezTo>
                      <a:pt x="12272" y="4414"/>
                      <a:pt x="12304" y="4443"/>
                      <a:pt x="12340" y="4443"/>
                    </a:cubicBezTo>
                    <a:cubicBezTo>
                      <a:pt x="12364" y="4443"/>
                      <a:pt x="12390" y="4429"/>
                      <a:pt x="12420" y="4399"/>
                    </a:cubicBezTo>
                    <a:cubicBezTo>
                      <a:pt x="12492" y="4338"/>
                      <a:pt x="12556" y="4267"/>
                      <a:pt x="12646" y="4267"/>
                    </a:cubicBezTo>
                    <a:cubicBezTo>
                      <a:pt x="12664" y="4267"/>
                      <a:pt x="12683" y="4270"/>
                      <a:pt x="12704" y="4276"/>
                    </a:cubicBezTo>
                    <a:cubicBezTo>
                      <a:pt x="12813" y="4296"/>
                      <a:pt x="12961" y="4379"/>
                      <a:pt x="13048" y="4379"/>
                    </a:cubicBezTo>
                    <a:cubicBezTo>
                      <a:pt x="13069" y="4379"/>
                      <a:pt x="13086" y="4374"/>
                      <a:pt x="13098" y="4362"/>
                    </a:cubicBezTo>
                    <a:cubicBezTo>
                      <a:pt x="13170" y="4302"/>
                      <a:pt x="13195" y="4042"/>
                      <a:pt x="13047" y="4042"/>
                    </a:cubicBezTo>
                    <a:cubicBezTo>
                      <a:pt x="13043" y="4042"/>
                      <a:pt x="13040" y="4042"/>
                      <a:pt x="13036" y="4042"/>
                    </a:cubicBezTo>
                    <a:cubicBezTo>
                      <a:pt x="12925" y="4059"/>
                      <a:pt x="12915" y="4082"/>
                      <a:pt x="12890" y="4082"/>
                    </a:cubicBezTo>
                    <a:cubicBezTo>
                      <a:pt x="12879" y="4082"/>
                      <a:pt x="12865" y="4078"/>
                      <a:pt x="12839" y="4067"/>
                    </a:cubicBezTo>
                    <a:cubicBezTo>
                      <a:pt x="12753" y="4030"/>
                      <a:pt x="12667" y="3980"/>
                      <a:pt x="12605" y="3919"/>
                    </a:cubicBezTo>
                    <a:cubicBezTo>
                      <a:pt x="12554" y="3868"/>
                      <a:pt x="12550" y="3840"/>
                      <a:pt x="12601" y="3840"/>
                    </a:cubicBezTo>
                    <a:cubicBezTo>
                      <a:pt x="12624" y="3840"/>
                      <a:pt x="12658" y="3846"/>
                      <a:pt x="12704" y="3857"/>
                    </a:cubicBezTo>
                    <a:cubicBezTo>
                      <a:pt x="12802" y="3890"/>
                      <a:pt x="12906" y="3923"/>
                      <a:pt x="12943" y="3923"/>
                    </a:cubicBezTo>
                    <a:cubicBezTo>
                      <a:pt x="12961" y="3923"/>
                      <a:pt x="12962" y="3915"/>
                      <a:pt x="12938" y="3894"/>
                    </a:cubicBezTo>
                    <a:cubicBezTo>
                      <a:pt x="12827" y="3796"/>
                      <a:pt x="12704" y="3722"/>
                      <a:pt x="12580" y="3672"/>
                    </a:cubicBezTo>
                    <a:cubicBezTo>
                      <a:pt x="12547" y="3666"/>
                      <a:pt x="12517" y="3655"/>
                      <a:pt x="12492" y="3655"/>
                    </a:cubicBezTo>
                    <a:cubicBezTo>
                      <a:pt x="12472" y="3655"/>
                      <a:pt x="12456" y="3662"/>
                      <a:pt x="12445" y="3685"/>
                    </a:cubicBezTo>
                    <a:cubicBezTo>
                      <a:pt x="12433" y="3734"/>
                      <a:pt x="12408" y="3833"/>
                      <a:pt x="12359" y="3833"/>
                    </a:cubicBezTo>
                    <a:cubicBezTo>
                      <a:pt x="12336" y="3833"/>
                      <a:pt x="12295" y="3851"/>
                      <a:pt x="12272" y="3851"/>
                    </a:cubicBezTo>
                    <a:cubicBezTo>
                      <a:pt x="12258" y="3851"/>
                      <a:pt x="12251" y="3844"/>
                      <a:pt x="12260" y="3820"/>
                    </a:cubicBezTo>
                    <a:cubicBezTo>
                      <a:pt x="12285" y="3759"/>
                      <a:pt x="12359" y="3512"/>
                      <a:pt x="12408" y="3414"/>
                    </a:cubicBezTo>
                    <a:cubicBezTo>
                      <a:pt x="12457" y="3315"/>
                      <a:pt x="12433" y="3217"/>
                      <a:pt x="12470" y="3180"/>
                    </a:cubicBezTo>
                    <a:cubicBezTo>
                      <a:pt x="12494" y="3143"/>
                      <a:pt x="12704" y="3167"/>
                      <a:pt x="12716" y="3118"/>
                    </a:cubicBezTo>
                    <a:cubicBezTo>
                      <a:pt x="12728" y="3056"/>
                      <a:pt x="12765" y="3007"/>
                      <a:pt x="12815" y="2970"/>
                    </a:cubicBezTo>
                    <a:cubicBezTo>
                      <a:pt x="12876" y="2908"/>
                      <a:pt x="12962" y="2896"/>
                      <a:pt x="12888" y="2859"/>
                    </a:cubicBezTo>
                    <a:cubicBezTo>
                      <a:pt x="12815" y="2835"/>
                      <a:pt x="12827" y="2674"/>
                      <a:pt x="12839" y="2600"/>
                    </a:cubicBezTo>
                    <a:cubicBezTo>
                      <a:pt x="12845" y="2570"/>
                      <a:pt x="12885" y="2567"/>
                      <a:pt x="12936" y="2567"/>
                    </a:cubicBezTo>
                    <a:cubicBezTo>
                      <a:pt x="12949" y="2567"/>
                      <a:pt x="12962" y="2567"/>
                      <a:pt x="12976" y="2567"/>
                    </a:cubicBezTo>
                    <a:cubicBezTo>
                      <a:pt x="13017" y="2567"/>
                      <a:pt x="13061" y="2565"/>
                      <a:pt x="13098" y="2551"/>
                    </a:cubicBezTo>
                    <a:cubicBezTo>
                      <a:pt x="13184" y="2502"/>
                      <a:pt x="13369" y="2379"/>
                      <a:pt x="13283" y="2379"/>
                    </a:cubicBezTo>
                    <a:lnTo>
                      <a:pt x="12913" y="2379"/>
                    </a:lnTo>
                    <a:cubicBezTo>
                      <a:pt x="12815" y="2379"/>
                      <a:pt x="12728" y="2428"/>
                      <a:pt x="12691" y="2514"/>
                    </a:cubicBezTo>
                    <a:cubicBezTo>
                      <a:pt x="12686" y="2540"/>
                      <a:pt x="12664" y="2551"/>
                      <a:pt x="12639" y="2551"/>
                    </a:cubicBezTo>
                    <a:cubicBezTo>
                      <a:pt x="12605" y="2551"/>
                      <a:pt x="12568" y="2530"/>
                      <a:pt x="12568" y="2502"/>
                    </a:cubicBezTo>
                    <a:cubicBezTo>
                      <a:pt x="12568" y="2453"/>
                      <a:pt x="12605" y="2268"/>
                      <a:pt x="12741" y="2243"/>
                    </a:cubicBezTo>
                    <a:cubicBezTo>
                      <a:pt x="12756" y="2240"/>
                      <a:pt x="12777" y="2239"/>
                      <a:pt x="12802" y="2239"/>
                    </a:cubicBezTo>
                    <a:cubicBezTo>
                      <a:pt x="12932" y="2239"/>
                      <a:pt x="13166" y="2277"/>
                      <a:pt x="13300" y="2277"/>
                    </a:cubicBezTo>
                    <a:cubicBezTo>
                      <a:pt x="13335" y="2277"/>
                      <a:pt x="13363" y="2274"/>
                      <a:pt x="13381" y="2268"/>
                    </a:cubicBezTo>
                    <a:cubicBezTo>
                      <a:pt x="13480" y="2231"/>
                      <a:pt x="13615" y="2095"/>
                      <a:pt x="13566" y="2095"/>
                    </a:cubicBezTo>
                    <a:cubicBezTo>
                      <a:pt x="13527" y="2085"/>
                      <a:pt x="13439" y="2020"/>
                      <a:pt x="13368" y="2020"/>
                    </a:cubicBezTo>
                    <a:cubicBezTo>
                      <a:pt x="13351" y="2020"/>
                      <a:pt x="13334" y="2024"/>
                      <a:pt x="13320" y="2034"/>
                    </a:cubicBezTo>
                    <a:cubicBezTo>
                      <a:pt x="13270" y="2052"/>
                      <a:pt x="13221" y="2061"/>
                      <a:pt x="13172" y="2061"/>
                    </a:cubicBezTo>
                    <a:cubicBezTo>
                      <a:pt x="13123" y="2061"/>
                      <a:pt x="13073" y="2052"/>
                      <a:pt x="13024" y="2034"/>
                    </a:cubicBezTo>
                    <a:cubicBezTo>
                      <a:pt x="12901" y="1997"/>
                      <a:pt x="12593" y="1997"/>
                      <a:pt x="12691" y="1984"/>
                    </a:cubicBezTo>
                    <a:cubicBezTo>
                      <a:pt x="12749" y="1984"/>
                      <a:pt x="12878" y="2006"/>
                      <a:pt x="12983" y="2006"/>
                    </a:cubicBezTo>
                    <a:cubicBezTo>
                      <a:pt x="13035" y="2006"/>
                      <a:pt x="13082" y="2001"/>
                      <a:pt x="13110" y="1984"/>
                    </a:cubicBezTo>
                    <a:cubicBezTo>
                      <a:pt x="13168" y="1952"/>
                      <a:pt x="13231" y="1935"/>
                      <a:pt x="13292" y="1935"/>
                    </a:cubicBezTo>
                    <a:cubicBezTo>
                      <a:pt x="13322" y="1935"/>
                      <a:pt x="13353" y="1939"/>
                      <a:pt x="13381" y="1947"/>
                    </a:cubicBezTo>
                    <a:cubicBezTo>
                      <a:pt x="13418" y="1956"/>
                      <a:pt x="13455" y="1960"/>
                      <a:pt x="13492" y="1960"/>
                    </a:cubicBezTo>
                    <a:cubicBezTo>
                      <a:pt x="13565" y="1960"/>
                      <a:pt x="13636" y="1943"/>
                      <a:pt x="13702" y="1910"/>
                    </a:cubicBezTo>
                    <a:cubicBezTo>
                      <a:pt x="13763" y="1873"/>
                      <a:pt x="13911" y="1898"/>
                      <a:pt x="13936" y="1837"/>
                    </a:cubicBezTo>
                    <a:cubicBezTo>
                      <a:pt x="13948" y="1775"/>
                      <a:pt x="13837" y="1713"/>
                      <a:pt x="13887" y="1701"/>
                    </a:cubicBezTo>
                    <a:cubicBezTo>
                      <a:pt x="13997" y="1689"/>
                      <a:pt x="14121" y="1664"/>
                      <a:pt x="14219" y="1602"/>
                    </a:cubicBezTo>
                    <a:cubicBezTo>
                      <a:pt x="14342" y="1504"/>
                      <a:pt x="14638" y="1442"/>
                      <a:pt x="14564" y="1393"/>
                    </a:cubicBezTo>
                    <a:cubicBezTo>
                      <a:pt x="14379" y="1294"/>
                      <a:pt x="14170" y="1220"/>
                      <a:pt x="13960" y="1183"/>
                    </a:cubicBezTo>
                    <a:cubicBezTo>
                      <a:pt x="13885" y="1183"/>
                      <a:pt x="13772" y="1164"/>
                      <a:pt x="13663" y="1164"/>
                    </a:cubicBezTo>
                    <a:cubicBezTo>
                      <a:pt x="13575" y="1164"/>
                      <a:pt x="13491" y="1177"/>
                      <a:pt x="13431" y="1220"/>
                    </a:cubicBezTo>
                    <a:cubicBezTo>
                      <a:pt x="13307" y="1299"/>
                      <a:pt x="13244" y="1471"/>
                      <a:pt x="13150" y="1471"/>
                    </a:cubicBezTo>
                    <a:cubicBezTo>
                      <a:pt x="13141" y="1471"/>
                      <a:pt x="13132" y="1470"/>
                      <a:pt x="13123" y="1467"/>
                    </a:cubicBezTo>
                    <a:cubicBezTo>
                      <a:pt x="13052" y="1436"/>
                      <a:pt x="12981" y="1414"/>
                      <a:pt x="12903" y="1414"/>
                    </a:cubicBezTo>
                    <a:cubicBezTo>
                      <a:pt x="12886" y="1414"/>
                      <a:pt x="12869" y="1415"/>
                      <a:pt x="12852" y="1418"/>
                    </a:cubicBezTo>
                    <a:cubicBezTo>
                      <a:pt x="12824" y="1436"/>
                      <a:pt x="12732" y="1504"/>
                      <a:pt x="12695" y="1504"/>
                    </a:cubicBezTo>
                    <a:cubicBezTo>
                      <a:pt x="12683" y="1504"/>
                      <a:pt x="12676" y="1497"/>
                      <a:pt x="12679" y="1479"/>
                    </a:cubicBezTo>
                    <a:cubicBezTo>
                      <a:pt x="12690" y="1423"/>
                      <a:pt x="12712" y="1367"/>
                      <a:pt x="12678" y="1367"/>
                    </a:cubicBezTo>
                    <a:cubicBezTo>
                      <a:pt x="12675" y="1367"/>
                      <a:pt x="12671" y="1367"/>
                      <a:pt x="12667" y="1368"/>
                    </a:cubicBezTo>
                    <a:cubicBezTo>
                      <a:pt x="12543" y="1430"/>
                      <a:pt x="12445" y="1492"/>
                      <a:pt x="12346" y="1578"/>
                    </a:cubicBezTo>
                    <a:cubicBezTo>
                      <a:pt x="12272" y="1639"/>
                      <a:pt x="11952" y="1787"/>
                      <a:pt x="11903" y="1849"/>
                    </a:cubicBezTo>
                    <a:cubicBezTo>
                      <a:pt x="11873" y="1898"/>
                      <a:pt x="11691" y="2036"/>
                      <a:pt x="11667" y="2036"/>
                    </a:cubicBezTo>
                    <a:cubicBezTo>
                      <a:pt x="11661" y="2036"/>
                      <a:pt x="11664" y="2028"/>
                      <a:pt x="11681" y="2009"/>
                    </a:cubicBezTo>
                    <a:cubicBezTo>
                      <a:pt x="11767" y="1923"/>
                      <a:pt x="11878" y="1750"/>
                      <a:pt x="12001" y="1639"/>
                    </a:cubicBezTo>
                    <a:cubicBezTo>
                      <a:pt x="12112" y="1541"/>
                      <a:pt x="12260" y="1282"/>
                      <a:pt x="12198" y="1183"/>
                    </a:cubicBezTo>
                    <a:cubicBezTo>
                      <a:pt x="12158" y="1111"/>
                      <a:pt x="12046" y="1060"/>
                      <a:pt x="11948" y="1060"/>
                    </a:cubicBezTo>
                    <a:cubicBezTo>
                      <a:pt x="11895" y="1060"/>
                      <a:pt x="11847" y="1075"/>
                      <a:pt x="11817" y="1110"/>
                    </a:cubicBezTo>
                    <a:cubicBezTo>
                      <a:pt x="11718" y="1220"/>
                      <a:pt x="11743" y="1257"/>
                      <a:pt x="11656" y="1294"/>
                    </a:cubicBezTo>
                    <a:cubicBezTo>
                      <a:pt x="11422" y="1393"/>
                      <a:pt x="11176" y="1467"/>
                      <a:pt x="10942" y="1528"/>
                    </a:cubicBezTo>
                    <a:cubicBezTo>
                      <a:pt x="10917" y="1504"/>
                      <a:pt x="10868" y="1442"/>
                      <a:pt x="10954" y="1405"/>
                    </a:cubicBezTo>
                    <a:cubicBezTo>
                      <a:pt x="11040" y="1368"/>
                      <a:pt x="11472" y="1220"/>
                      <a:pt x="11447" y="1171"/>
                    </a:cubicBezTo>
                    <a:cubicBezTo>
                      <a:pt x="11419" y="1134"/>
                      <a:pt x="11002" y="1117"/>
                      <a:pt x="10725" y="1117"/>
                    </a:cubicBezTo>
                    <a:cubicBezTo>
                      <a:pt x="10639" y="1117"/>
                      <a:pt x="10566" y="1119"/>
                      <a:pt x="10523" y="1122"/>
                    </a:cubicBezTo>
                    <a:cubicBezTo>
                      <a:pt x="10326" y="1134"/>
                      <a:pt x="10116" y="1196"/>
                      <a:pt x="9993" y="1220"/>
                    </a:cubicBezTo>
                    <a:cubicBezTo>
                      <a:pt x="9892" y="1231"/>
                      <a:pt x="9734" y="1323"/>
                      <a:pt x="9666" y="1323"/>
                    </a:cubicBezTo>
                    <a:cubicBezTo>
                      <a:pt x="9651" y="1323"/>
                      <a:pt x="9640" y="1318"/>
                      <a:pt x="9636" y="1307"/>
                    </a:cubicBezTo>
                    <a:cubicBezTo>
                      <a:pt x="9623" y="1257"/>
                      <a:pt x="9549" y="1245"/>
                      <a:pt x="9660" y="1196"/>
                    </a:cubicBezTo>
                    <a:cubicBezTo>
                      <a:pt x="9780" y="1148"/>
                      <a:pt x="10187" y="973"/>
                      <a:pt x="10459" y="973"/>
                    </a:cubicBezTo>
                    <a:cubicBezTo>
                      <a:pt x="10468" y="973"/>
                      <a:pt x="10477" y="974"/>
                      <a:pt x="10486" y="974"/>
                    </a:cubicBezTo>
                    <a:cubicBezTo>
                      <a:pt x="10692" y="983"/>
                      <a:pt x="11139" y="1007"/>
                      <a:pt x="11370" y="1007"/>
                    </a:cubicBezTo>
                    <a:cubicBezTo>
                      <a:pt x="11443" y="1007"/>
                      <a:pt x="11494" y="1005"/>
                      <a:pt x="11509" y="999"/>
                    </a:cubicBezTo>
                    <a:cubicBezTo>
                      <a:pt x="11656" y="949"/>
                      <a:pt x="11817" y="912"/>
                      <a:pt x="11977" y="875"/>
                    </a:cubicBezTo>
                    <a:cubicBezTo>
                      <a:pt x="12137" y="851"/>
                      <a:pt x="12383" y="740"/>
                      <a:pt x="12346" y="691"/>
                    </a:cubicBezTo>
                    <a:cubicBezTo>
                      <a:pt x="12235" y="629"/>
                      <a:pt x="12112" y="592"/>
                      <a:pt x="11989" y="555"/>
                    </a:cubicBezTo>
                    <a:cubicBezTo>
                      <a:pt x="11969" y="550"/>
                      <a:pt x="11951" y="547"/>
                      <a:pt x="11935" y="547"/>
                    </a:cubicBezTo>
                    <a:cubicBezTo>
                      <a:pt x="11863" y="547"/>
                      <a:pt x="11827" y="593"/>
                      <a:pt x="11794" y="593"/>
                    </a:cubicBezTo>
                    <a:cubicBezTo>
                      <a:pt x="11785" y="593"/>
                      <a:pt x="11777" y="589"/>
                      <a:pt x="11767" y="580"/>
                    </a:cubicBezTo>
                    <a:cubicBezTo>
                      <a:pt x="11718" y="530"/>
                      <a:pt x="11730" y="506"/>
                      <a:pt x="11644" y="506"/>
                    </a:cubicBezTo>
                    <a:cubicBezTo>
                      <a:pt x="11558" y="506"/>
                      <a:pt x="11410" y="580"/>
                      <a:pt x="11373" y="580"/>
                    </a:cubicBezTo>
                    <a:cubicBezTo>
                      <a:pt x="11348" y="567"/>
                      <a:pt x="11582" y="395"/>
                      <a:pt x="11545" y="358"/>
                    </a:cubicBezTo>
                    <a:cubicBezTo>
                      <a:pt x="11459" y="346"/>
                      <a:pt x="11370" y="339"/>
                      <a:pt x="11281" y="339"/>
                    </a:cubicBezTo>
                    <a:cubicBezTo>
                      <a:pt x="11191" y="339"/>
                      <a:pt x="11102" y="346"/>
                      <a:pt x="11016" y="358"/>
                    </a:cubicBezTo>
                    <a:cubicBezTo>
                      <a:pt x="11002" y="359"/>
                      <a:pt x="10988" y="359"/>
                      <a:pt x="10972" y="359"/>
                    </a:cubicBezTo>
                    <a:cubicBezTo>
                      <a:pt x="10819" y="359"/>
                      <a:pt x="10581" y="316"/>
                      <a:pt x="10449" y="316"/>
                    </a:cubicBezTo>
                    <a:cubicBezTo>
                      <a:pt x="10424" y="316"/>
                      <a:pt x="10403" y="317"/>
                      <a:pt x="10387" y="321"/>
                    </a:cubicBezTo>
                    <a:cubicBezTo>
                      <a:pt x="10276" y="346"/>
                      <a:pt x="9956" y="420"/>
                      <a:pt x="9857" y="420"/>
                    </a:cubicBezTo>
                    <a:cubicBezTo>
                      <a:pt x="9771" y="432"/>
                      <a:pt x="9414" y="457"/>
                      <a:pt x="9266" y="469"/>
                    </a:cubicBezTo>
                    <a:cubicBezTo>
                      <a:pt x="9106" y="469"/>
                      <a:pt x="9439" y="432"/>
                      <a:pt x="9574" y="407"/>
                    </a:cubicBezTo>
                    <a:cubicBezTo>
                      <a:pt x="9697" y="383"/>
                      <a:pt x="9820" y="358"/>
                      <a:pt x="9968" y="321"/>
                    </a:cubicBezTo>
                    <a:cubicBezTo>
                      <a:pt x="10190" y="293"/>
                      <a:pt x="10405" y="279"/>
                      <a:pt x="10618" y="279"/>
                    </a:cubicBezTo>
                    <a:cubicBezTo>
                      <a:pt x="10689" y="279"/>
                      <a:pt x="10760" y="281"/>
                      <a:pt x="10831" y="284"/>
                    </a:cubicBezTo>
                    <a:cubicBezTo>
                      <a:pt x="10848" y="285"/>
                      <a:pt x="10868" y="286"/>
                      <a:pt x="10889" y="286"/>
                    </a:cubicBezTo>
                    <a:cubicBezTo>
                      <a:pt x="11068" y="286"/>
                      <a:pt x="11366" y="243"/>
                      <a:pt x="11311" y="210"/>
                    </a:cubicBezTo>
                    <a:cubicBezTo>
                      <a:pt x="11176" y="124"/>
                      <a:pt x="11016" y="75"/>
                      <a:pt x="10843" y="75"/>
                    </a:cubicBezTo>
                    <a:cubicBezTo>
                      <a:pt x="10816" y="77"/>
                      <a:pt x="10788" y="78"/>
                      <a:pt x="10761" y="78"/>
                    </a:cubicBezTo>
                    <a:cubicBezTo>
                      <a:pt x="10628" y="78"/>
                      <a:pt x="10497" y="54"/>
                      <a:pt x="10375" y="13"/>
                    </a:cubicBezTo>
                    <a:cubicBezTo>
                      <a:pt x="10325" y="4"/>
                      <a:pt x="10208" y="1"/>
                      <a:pt x="10075" y="1"/>
                    </a:cubicBezTo>
                    <a:cubicBezTo>
                      <a:pt x="9930" y="1"/>
                      <a:pt x="9767" y="4"/>
                      <a:pt x="9655" y="4"/>
                    </a:cubicBezTo>
                    <a:cubicBezTo>
                      <a:pt x="9592" y="4"/>
                      <a:pt x="9544" y="3"/>
                      <a:pt x="95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3187275" y="4436700"/>
                <a:ext cx="20050" cy="12100"/>
              </a:xfrm>
              <a:custGeom>
                <a:rect b="b" l="l" r="r" t="t"/>
                <a:pathLst>
                  <a:path extrusionOk="0" h="484" w="802">
                    <a:moveTo>
                      <a:pt x="210" y="0"/>
                    </a:moveTo>
                    <a:cubicBezTo>
                      <a:pt x="127" y="0"/>
                      <a:pt x="54" y="19"/>
                      <a:pt x="75" y="59"/>
                    </a:cubicBezTo>
                    <a:cubicBezTo>
                      <a:pt x="124" y="121"/>
                      <a:pt x="210" y="146"/>
                      <a:pt x="173" y="146"/>
                    </a:cubicBezTo>
                    <a:cubicBezTo>
                      <a:pt x="136" y="158"/>
                      <a:pt x="62" y="219"/>
                      <a:pt x="87" y="244"/>
                    </a:cubicBezTo>
                    <a:cubicBezTo>
                      <a:pt x="112" y="281"/>
                      <a:pt x="1" y="330"/>
                      <a:pt x="112" y="330"/>
                    </a:cubicBezTo>
                    <a:cubicBezTo>
                      <a:pt x="223" y="343"/>
                      <a:pt x="297" y="330"/>
                      <a:pt x="321" y="367"/>
                    </a:cubicBezTo>
                    <a:cubicBezTo>
                      <a:pt x="346" y="392"/>
                      <a:pt x="235" y="454"/>
                      <a:pt x="297" y="466"/>
                    </a:cubicBezTo>
                    <a:cubicBezTo>
                      <a:pt x="335" y="477"/>
                      <a:pt x="377" y="483"/>
                      <a:pt x="418" y="483"/>
                    </a:cubicBezTo>
                    <a:cubicBezTo>
                      <a:pt x="469" y="483"/>
                      <a:pt x="520" y="474"/>
                      <a:pt x="568" y="454"/>
                    </a:cubicBezTo>
                    <a:cubicBezTo>
                      <a:pt x="666" y="380"/>
                      <a:pt x="802" y="355"/>
                      <a:pt x="789" y="293"/>
                    </a:cubicBezTo>
                    <a:cubicBezTo>
                      <a:pt x="765" y="232"/>
                      <a:pt x="703" y="269"/>
                      <a:pt x="642" y="195"/>
                    </a:cubicBezTo>
                    <a:cubicBezTo>
                      <a:pt x="568" y="121"/>
                      <a:pt x="481" y="59"/>
                      <a:pt x="383" y="35"/>
                    </a:cubicBezTo>
                    <a:cubicBezTo>
                      <a:pt x="350" y="12"/>
                      <a:pt x="277" y="0"/>
                      <a:pt x="2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3195300" y="4424625"/>
                <a:ext cx="3400" cy="2175"/>
              </a:xfrm>
              <a:custGeom>
                <a:rect b="b" l="l" r="r" t="t"/>
                <a:pathLst>
                  <a:path extrusionOk="0" h="87" w="136">
                    <a:moveTo>
                      <a:pt x="49" y="0"/>
                    </a:moveTo>
                    <a:cubicBezTo>
                      <a:pt x="0" y="0"/>
                      <a:pt x="0" y="74"/>
                      <a:pt x="49" y="86"/>
                    </a:cubicBezTo>
                    <a:cubicBezTo>
                      <a:pt x="136" y="86"/>
                      <a:pt x="111"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3198450" y="4261625"/>
                <a:ext cx="13525" cy="6050"/>
              </a:xfrm>
              <a:custGeom>
                <a:rect b="b" l="l" r="r" t="t"/>
                <a:pathLst>
                  <a:path extrusionOk="0" h="242" w="541">
                    <a:moveTo>
                      <a:pt x="41" y="1"/>
                    </a:moveTo>
                    <a:cubicBezTo>
                      <a:pt x="0" y="1"/>
                      <a:pt x="34" y="73"/>
                      <a:pt x="84" y="113"/>
                    </a:cubicBezTo>
                    <a:cubicBezTo>
                      <a:pt x="195" y="175"/>
                      <a:pt x="305" y="212"/>
                      <a:pt x="429" y="236"/>
                    </a:cubicBezTo>
                    <a:cubicBezTo>
                      <a:pt x="446" y="240"/>
                      <a:pt x="459" y="241"/>
                      <a:pt x="470" y="241"/>
                    </a:cubicBezTo>
                    <a:cubicBezTo>
                      <a:pt x="541" y="241"/>
                      <a:pt x="501" y="180"/>
                      <a:pt x="416" y="138"/>
                    </a:cubicBezTo>
                    <a:cubicBezTo>
                      <a:pt x="305" y="88"/>
                      <a:pt x="195" y="39"/>
                      <a:pt x="84" y="14"/>
                    </a:cubicBezTo>
                    <a:cubicBezTo>
                      <a:pt x="65" y="5"/>
                      <a:pt x="51"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3227625" y="4251800"/>
                <a:ext cx="5575" cy="1875"/>
              </a:xfrm>
              <a:custGeom>
                <a:rect b="b" l="l" r="r" t="t"/>
                <a:pathLst>
                  <a:path extrusionOk="0" h="75" w="223">
                    <a:moveTo>
                      <a:pt x="87" y="1"/>
                    </a:moveTo>
                    <a:cubicBezTo>
                      <a:pt x="1" y="1"/>
                      <a:pt x="50" y="75"/>
                      <a:pt x="136" y="75"/>
                    </a:cubicBezTo>
                    <a:cubicBezTo>
                      <a:pt x="223" y="75"/>
                      <a:pt x="173"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3238100" y="4249250"/>
                <a:ext cx="9575" cy="3525"/>
              </a:xfrm>
              <a:custGeom>
                <a:rect b="b" l="l" r="r" t="t"/>
                <a:pathLst>
                  <a:path extrusionOk="0" h="141" w="383">
                    <a:moveTo>
                      <a:pt x="120" y="0"/>
                    </a:moveTo>
                    <a:cubicBezTo>
                      <a:pt x="89" y="0"/>
                      <a:pt x="64" y="5"/>
                      <a:pt x="50" y="17"/>
                    </a:cubicBezTo>
                    <a:cubicBezTo>
                      <a:pt x="1" y="54"/>
                      <a:pt x="38" y="66"/>
                      <a:pt x="87" y="103"/>
                    </a:cubicBezTo>
                    <a:cubicBezTo>
                      <a:pt x="122" y="124"/>
                      <a:pt x="210" y="140"/>
                      <a:pt x="281" y="140"/>
                    </a:cubicBezTo>
                    <a:cubicBezTo>
                      <a:pt x="337" y="140"/>
                      <a:pt x="383" y="130"/>
                      <a:pt x="383" y="103"/>
                    </a:cubicBezTo>
                    <a:cubicBezTo>
                      <a:pt x="383" y="55"/>
                      <a:pt x="222" y="0"/>
                      <a:pt x="1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3274775" y="4244375"/>
                <a:ext cx="12325" cy="4850"/>
              </a:xfrm>
              <a:custGeom>
                <a:rect b="b" l="l" r="r" t="t"/>
                <a:pathLst>
                  <a:path extrusionOk="0" h="194" w="493">
                    <a:moveTo>
                      <a:pt x="46" y="0"/>
                    </a:moveTo>
                    <a:cubicBezTo>
                      <a:pt x="42" y="0"/>
                      <a:pt x="39" y="1"/>
                      <a:pt x="37" y="2"/>
                    </a:cubicBezTo>
                    <a:cubicBezTo>
                      <a:pt x="0" y="14"/>
                      <a:pt x="160" y="88"/>
                      <a:pt x="234" y="113"/>
                    </a:cubicBezTo>
                    <a:cubicBezTo>
                      <a:pt x="266" y="122"/>
                      <a:pt x="254" y="124"/>
                      <a:pt x="225" y="124"/>
                    </a:cubicBezTo>
                    <a:cubicBezTo>
                      <a:pt x="194" y="124"/>
                      <a:pt x="142" y="122"/>
                      <a:pt x="105" y="122"/>
                    </a:cubicBezTo>
                    <a:cubicBezTo>
                      <a:pt x="84" y="122"/>
                      <a:pt x="67" y="123"/>
                      <a:pt x="62" y="125"/>
                    </a:cubicBezTo>
                    <a:cubicBezTo>
                      <a:pt x="49" y="138"/>
                      <a:pt x="173" y="162"/>
                      <a:pt x="247" y="187"/>
                    </a:cubicBezTo>
                    <a:cubicBezTo>
                      <a:pt x="261" y="192"/>
                      <a:pt x="273" y="194"/>
                      <a:pt x="282" y="194"/>
                    </a:cubicBezTo>
                    <a:cubicBezTo>
                      <a:pt x="323" y="194"/>
                      <a:pt x="326" y="158"/>
                      <a:pt x="296" y="138"/>
                    </a:cubicBezTo>
                    <a:cubicBezTo>
                      <a:pt x="259" y="125"/>
                      <a:pt x="382" y="138"/>
                      <a:pt x="431" y="113"/>
                    </a:cubicBezTo>
                    <a:cubicBezTo>
                      <a:pt x="493" y="88"/>
                      <a:pt x="370" y="64"/>
                      <a:pt x="284" y="51"/>
                    </a:cubicBezTo>
                    <a:cubicBezTo>
                      <a:pt x="205" y="51"/>
                      <a:pt x="86" y="0"/>
                      <a:pt x="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3392625" y="4265275"/>
                <a:ext cx="6525" cy="4025"/>
              </a:xfrm>
              <a:custGeom>
                <a:rect b="b" l="l" r="r" t="t"/>
                <a:pathLst>
                  <a:path extrusionOk="0" h="161" w="261">
                    <a:moveTo>
                      <a:pt x="69" y="1"/>
                    </a:moveTo>
                    <a:cubicBezTo>
                      <a:pt x="63" y="1"/>
                      <a:pt x="59" y="2"/>
                      <a:pt x="54" y="4"/>
                    </a:cubicBezTo>
                    <a:cubicBezTo>
                      <a:pt x="0" y="15"/>
                      <a:pt x="128" y="160"/>
                      <a:pt x="201" y="160"/>
                    </a:cubicBezTo>
                    <a:cubicBezTo>
                      <a:pt x="211" y="160"/>
                      <a:pt x="220" y="158"/>
                      <a:pt x="227" y="152"/>
                    </a:cubicBezTo>
                    <a:cubicBezTo>
                      <a:pt x="261" y="118"/>
                      <a:pt x="129" y="1"/>
                      <a:pt x="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3402600" y="4270600"/>
                <a:ext cx="6175" cy="1875"/>
              </a:xfrm>
              <a:custGeom>
                <a:rect b="b" l="l" r="r" t="t"/>
                <a:pathLst>
                  <a:path extrusionOk="0" h="75" w="247">
                    <a:moveTo>
                      <a:pt x="74" y="0"/>
                    </a:moveTo>
                    <a:cubicBezTo>
                      <a:pt x="0" y="0"/>
                      <a:pt x="87" y="74"/>
                      <a:pt x="173" y="74"/>
                    </a:cubicBezTo>
                    <a:cubicBezTo>
                      <a:pt x="247" y="74"/>
                      <a:pt x="148" y="13"/>
                      <a:pt x="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3402325" y="4350675"/>
                <a:ext cx="4600" cy="9900"/>
              </a:xfrm>
              <a:custGeom>
                <a:rect b="b" l="l" r="r" t="t"/>
                <a:pathLst>
                  <a:path extrusionOk="0" h="396" w="184">
                    <a:moveTo>
                      <a:pt x="73" y="1"/>
                    </a:moveTo>
                    <a:cubicBezTo>
                      <a:pt x="0" y="1"/>
                      <a:pt x="143" y="396"/>
                      <a:pt x="159" y="396"/>
                    </a:cubicBezTo>
                    <a:cubicBezTo>
                      <a:pt x="159" y="396"/>
                      <a:pt x="159" y="395"/>
                      <a:pt x="159" y="395"/>
                    </a:cubicBezTo>
                    <a:cubicBezTo>
                      <a:pt x="184" y="395"/>
                      <a:pt x="159" y="13"/>
                      <a:pt x="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3403825" y="4369475"/>
                <a:ext cx="7350" cy="4825"/>
              </a:xfrm>
              <a:custGeom>
                <a:rect b="b" l="l" r="r" t="t"/>
                <a:pathLst>
                  <a:path extrusionOk="0" h="193" w="294">
                    <a:moveTo>
                      <a:pt x="62" y="1"/>
                    </a:moveTo>
                    <a:cubicBezTo>
                      <a:pt x="50" y="13"/>
                      <a:pt x="1" y="161"/>
                      <a:pt x="62" y="173"/>
                    </a:cubicBezTo>
                    <a:cubicBezTo>
                      <a:pt x="92" y="181"/>
                      <a:pt x="177" y="193"/>
                      <a:pt x="233" y="193"/>
                    </a:cubicBezTo>
                    <a:cubicBezTo>
                      <a:pt x="269" y="193"/>
                      <a:pt x="294" y="188"/>
                      <a:pt x="284" y="173"/>
                    </a:cubicBezTo>
                    <a:cubicBezTo>
                      <a:pt x="223" y="99"/>
                      <a:pt x="149" y="38"/>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3370875" y="4401475"/>
                <a:ext cx="16050" cy="11450"/>
              </a:xfrm>
              <a:custGeom>
                <a:rect b="b" l="l" r="r" t="t"/>
                <a:pathLst>
                  <a:path extrusionOk="0" h="458" w="642">
                    <a:moveTo>
                      <a:pt x="244" y="0"/>
                    </a:moveTo>
                    <a:cubicBezTo>
                      <a:pt x="231" y="0"/>
                      <a:pt x="220" y="1"/>
                      <a:pt x="210" y="2"/>
                    </a:cubicBezTo>
                    <a:cubicBezTo>
                      <a:pt x="99" y="14"/>
                      <a:pt x="25" y="64"/>
                      <a:pt x="13" y="138"/>
                    </a:cubicBezTo>
                    <a:cubicBezTo>
                      <a:pt x="0" y="310"/>
                      <a:pt x="506" y="458"/>
                      <a:pt x="543" y="458"/>
                    </a:cubicBezTo>
                    <a:cubicBezTo>
                      <a:pt x="592" y="458"/>
                      <a:pt x="530" y="359"/>
                      <a:pt x="469" y="322"/>
                    </a:cubicBezTo>
                    <a:cubicBezTo>
                      <a:pt x="419" y="285"/>
                      <a:pt x="543" y="298"/>
                      <a:pt x="592" y="285"/>
                    </a:cubicBezTo>
                    <a:cubicBezTo>
                      <a:pt x="641" y="285"/>
                      <a:pt x="481" y="236"/>
                      <a:pt x="407" y="175"/>
                    </a:cubicBezTo>
                    <a:cubicBezTo>
                      <a:pt x="373" y="147"/>
                      <a:pt x="384" y="139"/>
                      <a:pt x="411" y="139"/>
                    </a:cubicBezTo>
                    <a:cubicBezTo>
                      <a:pt x="433" y="139"/>
                      <a:pt x="466" y="144"/>
                      <a:pt x="493" y="150"/>
                    </a:cubicBezTo>
                    <a:cubicBezTo>
                      <a:pt x="543" y="150"/>
                      <a:pt x="604" y="113"/>
                      <a:pt x="616" y="76"/>
                    </a:cubicBezTo>
                    <a:cubicBezTo>
                      <a:pt x="616" y="53"/>
                      <a:pt x="371" y="0"/>
                      <a:pt x="2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3367475" y="4396275"/>
                <a:ext cx="10825" cy="2175"/>
              </a:xfrm>
              <a:custGeom>
                <a:rect b="b" l="l" r="r" t="t"/>
                <a:pathLst>
                  <a:path extrusionOk="0" h="87" w="433">
                    <a:moveTo>
                      <a:pt x="247" y="1"/>
                    </a:moveTo>
                    <a:cubicBezTo>
                      <a:pt x="161" y="1"/>
                      <a:pt x="87" y="13"/>
                      <a:pt x="1" y="25"/>
                    </a:cubicBezTo>
                    <a:cubicBezTo>
                      <a:pt x="124" y="50"/>
                      <a:pt x="260" y="74"/>
                      <a:pt x="383" y="87"/>
                    </a:cubicBezTo>
                    <a:cubicBezTo>
                      <a:pt x="432" y="62"/>
                      <a:pt x="297"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3350550" y="4426950"/>
                <a:ext cx="15950" cy="6275"/>
              </a:xfrm>
              <a:custGeom>
                <a:rect b="b" l="l" r="r" t="t"/>
                <a:pathLst>
                  <a:path extrusionOk="0" h="251" w="638">
                    <a:moveTo>
                      <a:pt x="556" y="1"/>
                    </a:moveTo>
                    <a:cubicBezTo>
                      <a:pt x="548" y="1"/>
                      <a:pt x="539" y="2"/>
                      <a:pt x="530" y="6"/>
                    </a:cubicBezTo>
                    <a:cubicBezTo>
                      <a:pt x="444" y="43"/>
                      <a:pt x="222" y="67"/>
                      <a:pt x="173" y="92"/>
                    </a:cubicBezTo>
                    <a:cubicBezTo>
                      <a:pt x="123" y="104"/>
                      <a:pt x="0" y="240"/>
                      <a:pt x="25" y="240"/>
                    </a:cubicBezTo>
                    <a:cubicBezTo>
                      <a:pt x="36" y="240"/>
                      <a:pt x="133" y="251"/>
                      <a:pt x="247" y="251"/>
                    </a:cubicBezTo>
                    <a:cubicBezTo>
                      <a:pt x="375" y="251"/>
                      <a:pt x="526" y="237"/>
                      <a:pt x="604" y="178"/>
                    </a:cubicBezTo>
                    <a:cubicBezTo>
                      <a:pt x="637" y="145"/>
                      <a:pt x="630" y="1"/>
                      <a:pt x="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3210700" y="4440625"/>
                <a:ext cx="3400" cy="5300"/>
              </a:xfrm>
              <a:custGeom>
                <a:rect b="b" l="l" r="r" t="t"/>
                <a:pathLst>
                  <a:path extrusionOk="0" h="212" w="136">
                    <a:moveTo>
                      <a:pt x="62" y="1"/>
                    </a:moveTo>
                    <a:cubicBezTo>
                      <a:pt x="37" y="1"/>
                      <a:pt x="0" y="124"/>
                      <a:pt x="13" y="136"/>
                    </a:cubicBezTo>
                    <a:cubicBezTo>
                      <a:pt x="13" y="159"/>
                      <a:pt x="23" y="212"/>
                      <a:pt x="34" y="212"/>
                    </a:cubicBezTo>
                    <a:cubicBezTo>
                      <a:pt x="35" y="212"/>
                      <a:pt x="36" y="211"/>
                      <a:pt x="37" y="210"/>
                    </a:cubicBezTo>
                    <a:cubicBezTo>
                      <a:pt x="62" y="198"/>
                      <a:pt x="136" y="149"/>
                      <a:pt x="123" y="99"/>
                    </a:cubicBezTo>
                    <a:cubicBezTo>
                      <a:pt x="99" y="50"/>
                      <a:pt x="87" y="13"/>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3199600" y="4422725"/>
                <a:ext cx="4650" cy="3200"/>
              </a:xfrm>
              <a:custGeom>
                <a:rect b="b" l="l" r="r" t="t"/>
                <a:pathLst>
                  <a:path extrusionOk="0" h="128" w="186">
                    <a:moveTo>
                      <a:pt x="67" y="1"/>
                    </a:moveTo>
                    <a:cubicBezTo>
                      <a:pt x="66" y="1"/>
                      <a:pt x="64" y="1"/>
                      <a:pt x="62" y="2"/>
                    </a:cubicBezTo>
                    <a:cubicBezTo>
                      <a:pt x="25" y="15"/>
                      <a:pt x="1" y="15"/>
                      <a:pt x="25" y="51"/>
                    </a:cubicBezTo>
                    <a:cubicBezTo>
                      <a:pt x="47" y="84"/>
                      <a:pt x="50" y="127"/>
                      <a:pt x="85" y="127"/>
                    </a:cubicBezTo>
                    <a:cubicBezTo>
                      <a:pt x="89" y="127"/>
                      <a:pt x="94" y="127"/>
                      <a:pt x="99" y="125"/>
                    </a:cubicBezTo>
                    <a:cubicBezTo>
                      <a:pt x="136" y="101"/>
                      <a:pt x="186" y="88"/>
                      <a:pt x="161" y="76"/>
                    </a:cubicBezTo>
                    <a:cubicBezTo>
                      <a:pt x="126" y="76"/>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3409350" y="4333100"/>
                <a:ext cx="3050" cy="1800"/>
              </a:xfrm>
              <a:custGeom>
                <a:rect b="b" l="l" r="r" t="t"/>
                <a:pathLst>
                  <a:path extrusionOk="0" h="72" w="122">
                    <a:moveTo>
                      <a:pt x="86" y="0"/>
                    </a:moveTo>
                    <a:cubicBezTo>
                      <a:pt x="52" y="0"/>
                      <a:pt x="1" y="38"/>
                      <a:pt x="26" y="63"/>
                    </a:cubicBezTo>
                    <a:cubicBezTo>
                      <a:pt x="32" y="69"/>
                      <a:pt x="40" y="71"/>
                      <a:pt x="50" y="71"/>
                    </a:cubicBezTo>
                    <a:cubicBezTo>
                      <a:pt x="81" y="71"/>
                      <a:pt x="122" y="45"/>
                      <a:pt x="112" y="26"/>
                    </a:cubicBezTo>
                    <a:cubicBezTo>
                      <a:pt x="112" y="7"/>
                      <a:pt x="101"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3399750" y="4317175"/>
                <a:ext cx="3675" cy="1925"/>
              </a:xfrm>
              <a:custGeom>
                <a:rect b="b" l="l" r="r" t="t"/>
                <a:pathLst>
                  <a:path extrusionOk="0" h="77" w="147">
                    <a:moveTo>
                      <a:pt x="79" y="0"/>
                    </a:moveTo>
                    <a:cubicBezTo>
                      <a:pt x="33" y="0"/>
                      <a:pt x="1" y="52"/>
                      <a:pt x="41" y="72"/>
                    </a:cubicBezTo>
                    <a:cubicBezTo>
                      <a:pt x="48" y="75"/>
                      <a:pt x="55" y="77"/>
                      <a:pt x="62" y="77"/>
                    </a:cubicBezTo>
                    <a:cubicBezTo>
                      <a:pt x="105" y="77"/>
                      <a:pt x="146" y="21"/>
                      <a:pt x="114" y="10"/>
                    </a:cubicBezTo>
                    <a:cubicBezTo>
                      <a:pt x="103" y="3"/>
                      <a:pt x="91" y="0"/>
                      <a:pt x="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3409250" y="4312325"/>
                <a:ext cx="3100" cy="2025"/>
              </a:xfrm>
              <a:custGeom>
                <a:rect b="b" l="l" r="r" t="t"/>
                <a:pathLst>
                  <a:path extrusionOk="0" h="81" w="124">
                    <a:moveTo>
                      <a:pt x="90" y="0"/>
                    </a:moveTo>
                    <a:cubicBezTo>
                      <a:pt x="60" y="0"/>
                      <a:pt x="0" y="39"/>
                      <a:pt x="30" y="69"/>
                    </a:cubicBezTo>
                    <a:cubicBezTo>
                      <a:pt x="38" y="77"/>
                      <a:pt x="47" y="80"/>
                      <a:pt x="57" y="80"/>
                    </a:cubicBezTo>
                    <a:cubicBezTo>
                      <a:pt x="90" y="80"/>
                      <a:pt x="123" y="36"/>
                      <a:pt x="104" y="7"/>
                    </a:cubicBezTo>
                    <a:cubicBezTo>
                      <a:pt x="102" y="3"/>
                      <a:pt x="97" y="0"/>
                      <a:pt x="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3083875" y="4339550"/>
                <a:ext cx="5525" cy="725"/>
              </a:xfrm>
              <a:custGeom>
                <a:rect b="b" l="l" r="r" t="t"/>
                <a:pathLst>
                  <a:path extrusionOk="0" h="29" w="221">
                    <a:moveTo>
                      <a:pt x="53" y="1"/>
                    </a:moveTo>
                    <a:cubicBezTo>
                      <a:pt x="19" y="1"/>
                      <a:pt x="1" y="4"/>
                      <a:pt x="22" y="15"/>
                    </a:cubicBezTo>
                    <a:cubicBezTo>
                      <a:pt x="42" y="25"/>
                      <a:pt x="83" y="29"/>
                      <a:pt x="121" y="29"/>
                    </a:cubicBezTo>
                    <a:cubicBezTo>
                      <a:pt x="173" y="29"/>
                      <a:pt x="221" y="22"/>
                      <a:pt x="206" y="15"/>
                    </a:cubicBezTo>
                    <a:cubicBezTo>
                      <a:pt x="171" y="8"/>
                      <a:pt x="98" y="1"/>
                      <a:pt x="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3091575" y="4339250"/>
                <a:ext cx="5175" cy="600"/>
              </a:xfrm>
              <a:custGeom>
                <a:rect b="b" l="l" r="r" t="t"/>
                <a:pathLst>
                  <a:path extrusionOk="0" h="24" w="207">
                    <a:moveTo>
                      <a:pt x="53" y="0"/>
                    </a:moveTo>
                    <a:cubicBezTo>
                      <a:pt x="20" y="0"/>
                      <a:pt x="1" y="4"/>
                      <a:pt x="22" y="14"/>
                    </a:cubicBezTo>
                    <a:cubicBezTo>
                      <a:pt x="52" y="21"/>
                      <a:pt x="83" y="24"/>
                      <a:pt x="114" y="24"/>
                    </a:cubicBezTo>
                    <a:cubicBezTo>
                      <a:pt x="145" y="24"/>
                      <a:pt x="176" y="21"/>
                      <a:pt x="206" y="14"/>
                    </a:cubicBezTo>
                    <a:cubicBezTo>
                      <a:pt x="171" y="7"/>
                      <a:pt x="98" y="0"/>
                      <a:pt x="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8" name="Google Shape;6728;p54"/>
            <p:cNvSpPr/>
            <p:nvPr/>
          </p:nvSpPr>
          <p:spPr>
            <a:xfrm>
              <a:off x="4862183" y="3305557"/>
              <a:ext cx="1007599" cy="635138"/>
            </a:xfrm>
            <a:custGeom>
              <a:rect b="b" l="l" r="r" t="t"/>
              <a:pathLst>
                <a:path extrusionOk="0" h="44038" w="69863">
                  <a:moveTo>
                    <a:pt x="11582" y="37"/>
                  </a:moveTo>
                  <a:lnTo>
                    <a:pt x="19936" y="1873"/>
                  </a:lnTo>
                  <a:lnTo>
                    <a:pt x="12408" y="12876"/>
                  </a:lnTo>
                  <a:lnTo>
                    <a:pt x="11582" y="37"/>
                  </a:lnTo>
                  <a:close/>
                  <a:moveTo>
                    <a:pt x="41893" y="12568"/>
                  </a:moveTo>
                  <a:lnTo>
                    <a:pt x="28167" y="17497"/>
                  </a:lnTo>
                  <a:lnTo>
                    <a:pt x="30520" y="12728"/>
                  </a:lnTo>
                  <a:lnTo>
                    <a:pt x="41893" y="12568"/>
                  </a:lnTo>
                  <a:close/>
                  <a:moveTo>
                    <a:pt x="4177" y="12568"/>
                  </a:moveTo>
                  <a:lnTo>
                    <a:pt x="12334" y="12950"/>
                  </a:lnTo>
                  <a:lnTo>
                    <a:pt x="3881" y="18766"/>
                  </a:lnTo>
                  <a:lnTo>
                    <a:pt x="4177" y="12568"/>
                  </a:lnTo>
                  <a:close/>
                  <a:moveTo>
                    <a:pt x="51294" y="10104"/>
                  </a:moveTo>
                  <a:lnTo>
                    <a:pt x="58342" y="14293"/>
                  </a:lnTo>
                  <a:lnTo>
                    <a:pt x="53635" y="19197"/>
                  </a:lnTo>
                  <a:lnTo>
                    <a:pt x="36693" y="26763"/>
                  </a:lnTo>
                  <a:lnTo>
                    <a:pt x="51208" y="10203"/>
                  </a:lnTo>
                  <a:lnTo>
                    <a:pt x="46538" y="19542"/>
                  </a:lnTo>
                  <a:lnTo>
                    <a:pt x="46575" y="19567"/>
                  </a:lnTo>
                  <a:lnTo>
                    <a:pt x="51294" y="10104"/>
                  </a:lnTo>
                  <a:close/>
                  <a:moveTo>
                    <a:pt x="41967" y="12642"/>
                  </a:moveTo>
                  <a:lnTo>
                    <a:pt x="36607" y="26775"/>
                  </a:lnTo>
                  <a:lnTo>
                    <a:pt x="36607" y="26799"/>
                  </a:lnTo>
                  <a:lnTo>
                    <a:pt x="30188" y="25493"/>
                  </a:lnTo>
                  <a:lnTo>
                    <a:pt x="41967" y="12642"/>
                  </a:lnTo>
                  <a:close/>
                  <a:moveTo>
                    <a:pt x="12371" y="12975"/>
                  </a:moveTo>
                  <a:lnTo>
                    <a:pt x="12371" y="12987"/>
                  </a:lnTo>
                  <a:lnTo>
                    <a:pt x="16757" y="29744"/>
                  </a:lnTo>
                  <a:lnTo>
                    <a:pt x="3894" y="18815"/>
                  </a:lnTo>
                  <a:lnTo>
                    <a:pt x="12371" y="12975"/>
                  </a:lnTo>
                  <a:close/>
                  <a:moveTo>
                    <a:pt x="3931" y="18901"/>
                  </a:moveTo>
                  <a:lnTo>
                    <a:pt x="16757" y="29794"/>
                  </a:lnTo>
                  <a:lnTo>
                    <a:pt x="13603" y="31938"/>
                  </a:lnTo>
                  <a:lnTo>
                    <a:pt x="13615" y="31974"/>
                  </a:lnTo>
                  <a:lnTo>
                    <a:pt x="16757" y="29843"/>
                  </a:lnTo>
                  <a:lnTo>
                    <a:pt x="14675" y="38098"/>
                  </a:lnTo>
                  <a:lnTo>
                    <a:pt x="3931" y="18901"/>
                  </a:lnTo>
                  <a:close/>
                  <a:moveTo>
                    <a:pt x="11533" y="0"/>
                  </a:moveTo>
                  <a:lnTo>
                    <a:pt x="12358" y="12889"/>
                  </a:lnTo>
                  <a:lnTo>
                    <a:pt x="12358" y="12889"/>
                  </a:lnTo>
                  <a:lnTo>
                    <a:pt x="5138" y="6543"/>
                  </a:lnTo>
                  <a:lnTo>
                    <a:pt x="5114" y="6580"/>
                  </a:lnTo>
                  <a:lnTo>
                    <a:pt x="12334" y="12913"/>
                  </a:lnTo>
                  <a:lnTo>
                    <a:pt x="4165" y="12531"/>
                  </a:lnTo>
                  <a:lnTo>
                    <a:pt x="1084" y="4535"/>
                  </a:lnTo>
                  <a:lnTo>
                    <a:pt x="1047" y="4547"/>
                  </a:lnTo>
                  <a:lnTo>
                    <a:pt x="4140" y="12556"/>
                  </a:lnTo>
                  <a:lnTo>
                    <a:pt x="3844" y="18729"/>
                  </a:lnTo>
                  <a:lnTo>
                    <a:pt x="37" y="10400"/>
                  </a:lnTo>
                  <a:lnTo>
                    <a:pt x="0" y="10412"/>
                  </a:lnTo>
                  <a:lnTo>
                    <a:pt x="3832" y="18803"/>
                  </a:lnTo>
                  <a:lnTo>
                    <a:pt x="3832" y="18815"/>
                  </a:lnTo>
                  <a:lnTo>
                    <a:pt x="14675" y="38148"/>
                  </a:lnTo>
                  <a:lnTo>
                    <a:pt x="12543" y="44025"/>
                  </a:lnTo>
                  <a:lnTo>
                    <a:pt x="12580" y="44037"/>
                  </a:lnTo>
                  <a:lnTo>
                    <a:pt x="14687" y="38184"/>
                  </a:lnTo>
                  <a:lnTo>
                    <a:pt x="16794" y="29855"/>
                  </a:lnTo>
                  <a:lnTo>
                    <a:pt x="18889" y="36041"/>
                  </a:lnTo>
                  <a:lnTo>
                    <a:pt x="18926" y="36028"/>
                  </a:lnTo>
                  <a:lnTo>
                    <a:pt x="16807" y="29794"/>
                  </a:lnTo>
                  <a:lnTo>
                    <a:pt x="16819" y="29744"/>
                  </a:lnTo>
                  <a:lnTo>
                    <a:pt x="16794" y="29757"/>
                  </a:lnTo>
                  <a:lnTo>
                    <a:pt x="12408" y="12950"/>
                  </a:lnTo>
                  <a:lnTo>
                    <a:pt x="30471" y="12728"/>
                  </a:lnTo>
                  <a:lnTo>
                    <a:pt x="28093" y="17571"/>
                  </a:lnTo>
                  <a:lnTo>
                    <a:pt x="28093" y="17571"/>
                  </a:lnTo>
                  <a:lnTo>
                    <a:pt x="41954" y="12593"/>
                  </a:lnTo>
                  <a:lnTo>
                    <a:pt x="30114" y="25518"/>
                  </a:lnTo>
                  <a:lnTo>
                    <a:pt x="36582" y="26836"/>
                  </a:lnTo>
                  <a:lnTo>
                    <a:pt x="34130" y="28685"/>
                  </a:lnTo>
                  <a:lnTo>
                    <a:pt x="34143" y="28709"/>
                  </a:lnTo>
                  <a:lnTo>
                    <a:pt x="36595" y="26861"/>
                  </a:lnTo>
                  <a:lnTo>
                    <a:pt x="35523" y="35498"/>
                  </a:lnTo>
                  <a:lnTo>
                    <a:pt x="35560" y="35498"/>
                  </a:lnTo>
                  <a:lnTo>
                    <a:pt x="36632" y="26873"/>
                  </a:lnTo>
                  <a:lnTo>
                    <a:pt x="40981" y="35190"/>
                  </a:lnTo>
                  <a:lnTo>
                    <a:pt x="41018" y="35178"/>
                  </a:lnTo>
                  <a:lnTo>
                    <a:pt x="36656" y="26824"/>
                  </a:lnTo>
                  <a:lnTo>
                    <a:pt x="53635" y="19234"/>
                  </a:lnTo>
                  <a:lnTo>
                    <a:pt x="59710" y="35942"/>
                  </a:lnTo>
                  <a:lnTo>
                    <a:pt x="59710" y="35954"/>
                  </a:lnTo>
                  <a:lnTo>
                    <a:pt x="69838" y="42509"/>
                  </a:lnTo>
                  <a:lnTo>
                    <a:pt x="69862" y="42485"/>
                  </a:lnTo>
                  <a:lnTo>
                    <a:pt x="59759" y="35942"/>
                  </a:lnTo>
                  <a:lnTo>
                    <a:pt x="62999" y="30533"/>
                  </a:lnTo>
                  <a:lnTo>
                    <a:pt x="62975" y="30508"/>
                  </a:lnTo>
                  <a:lnTo>
                    <a:pt x="59734" y="35905"/>
                  </a:lnTo>
                  <a:lnTo>
                    <a:pt x="53672" y="19222"/>
                  </a:lnTo>
                  <a:lnTo>
                    <a:pt x="58379" y="14306"/>
                  </a:lnTo>
                  <a:lnTo>
                    <a:pt x="58366" y="14293"/>
                  </a:lnTo>
                  <a:lnTo>
                    <a:pt x="58379" y="14269"/>
                  </a:lnTo>
                  <a:lnTo>
                    <a:pt x="51343" y="10104"/>
                  </a:lnTo>
                  <a:lnTo>
                    <a:pt x="62235" y="9648"/>
                  </a:lnTo>
                  <a:lnTo>
                    <a:pt x="68926" y="7356"/>
                  </a:lnTo>
                  <a:lnTo>
                    <a:pt x="68914" y="7319"/>
                  </a:lnTo>
                  <a:lnTo>
                    <a:pt x="62235" y="9599"/>
                  </a:lnTo>
                  <a:lnTo>
                    <a:pt x="51368" y="10067"/>
                  </a:lnTo>
                  <a:lnTo>
                    <a:pt x="51368" y="10067"/>
                  </a:lnTo>
                  <a:lnTo>
                    <a:pt x="58206" y="6642"/>
                  </a:lnTo>
                  <a:lnTo>
                    <a:pt x="58194" y="6629"/>
                  </a:lnTo>
                  <a:lnTo>
                    <a:pt x="58206" y="6605"/>
                  </a:lnTo>
                  <a:lnTo>
                    <a:pt x="52403" y="617"/>
                  </a:lnTo>
                  <a:lnTo>
                    <a:pt x="52378" y="641"/>
                  </a:lnTo>
                  <a:lnTo>
                    <a:pt x="58157" y="6605"/>
                  </a:lnTo>
                  <a:lnTo>
                    <a:pt x="51294" y="10055"/>
                  </a:lnTo>
                  <a:lnTo>
                    <a:pt x="50579" y="4227"/>
                  </a:lnTo>
                  <a:lnTo>
                    <a:pt x="50542" y="4227"/>
                  </a:lnTo>
                  <a:lnTo>
                    <a:pt x="51257" y="10067"/>
                  </a:lnTo>
                  <a:lnTo>
                    <a:pt x="51245" y="10079"/>
                  </a:lnTo>
                  <a:lnTo>
                    <a:pt x="51257" y="10079"/>
                  </a:lnTo>
                  <a:lnTo>
                    <a:pt x="36669" y="26713"/>
                  </a:lnTo>
                  <a:lnTo>
                    <a:pt x="42028" y="12544"/>
                  </a:lnTo>
                  <a:lnTo>
                    <a:pt x="46674" y="8921"/>
                  </a:lnTo>
                  <a:lnTo>
                    <a:pt x="46649" y="8884"/>
                  </a:lnTo>
                  <a:lnTo>
                    <a:pt x="42016" y="12507"/>
                  </a:lnTo>
                  <a:lnTo>
                    <a:pt x="33921" y="1245"/>
                  </a:lnTo>
                  <a:lnTo>
                    <a:pt x="33896" y="1270"/>
                  </a:lnTo>
                  <a:lnTo>
                    <a:pt x="41967" y="12531"/>
                  </a:lnTo>
                  <a:lnTo>
                    <a:pt x="30533" y="12679"/>
                  </a:lnTo>
                  <a:lnTo>
                    <a:pt x="30533" y="12679"/>
                  </a:lnTo>
                  <a:lnTo>
                    <a:pt x="32824" y="8034"/>
                  </a:lnTo>
                  <a:lnTo>
                    <a:pt x="32787" y="8022"/>
                  </a:lnTo>
                  <a:lnTo>
                    <a:pt x="30496" y="12679"/>
                  </a:lnTo>
                  <a:lnTo>
                    <a:pt x="12420" y="12926"/>
                  </a:lnTo>
                  <a:lnTo>
                    <a:pt x="12420" y="12926"/>
                  </a:lnTo>
                  <a:lnTo>
                    <a:pt x="19985" y="1886"/>
                  </a:lnTo>
                  <a:lnTo>
                    <a:pt x="19998" y="1861"/>
                  </a:lnTo>
                  <a:lnTo>
                    <a:pt x="11533"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9" name="Google Shape;6729;p54"/>
            <p:cNvGrpSpPr/>
            <p:nvPr/>
          </p:nvGrpSpPr>
          <p:grpSpPr>
            <a:xfrm>
              <a:off x="4851510" y="3282978"/>
              <a:ext cx="1028757" cy="669305"/>
              <a:chOff x="2732000" y="1526850"/>
              <a:chExt cx="1783250" cy="1160175"/>
            </a:xfrm>
          </p:grpSpPr>
          <p:sp>
            <p:nvSpPr>
              <p:cNvPr id="6730" name="Google Shape;6730;p54"/>
              <p:cNvSpPr/>
              <p:nvPr/>
            </p:nvSpPr>
            <p:spPr>
              <a:xfrm>
                <a:off x="3766400" y="1850425"/>
                <a:ext cx="68700" cy="62425"/>
              </a:xfrm>
              <a:custGeom>
                <a:rect b="b" l="l" r="r" t="t"/>
                <a:pathLst>
                  <a:path extrusionOk="0" h="2497" w="2748">
                    <a:moveTo>
                      <a:pt x="1371" y="1"/>
                    </a:moveTo>
                    <a:cubicBezTo>
                      <a:pt x="1277" y="1"/>
                      <a:pt x="1180" y="12"/>
                      <a:pt x="1084" y="35"/>
                    </a:cubicBezTo>
                    <a:cubicBezTo>
                      <a:pt x="407" y="195"/>
                      <a:pt x="0" y="861"/>
                      <a:pt x="160" y="1538"/>
                    </a:cubicBezTo>
                    <a:cubicBezTo>
                      <a:pt x="287" y="2108"/>
                      <a:pt x="801" y="2497"/>
                      <a:pt x="1364" y="2497"/>
                    </a:cubicBezTo>
                    <a:cubicBezTo>
                      <a:pt x="1459" y="2497"/>
                      <a:pt x="1555" y="2486"/>
                      <a:pt x="1651" y="2462"/>
                    </a:cubicBezTo>
                    <a:cubicBezTo>
                      <a:pt x="2329" y="2302"/>
                      <a:pt x="2748" y="1637"/>
                      <a:pt x="2588" y="959"/>
                    </a:cubicBezTo>
                    <a:cubicBezTo>
                      <a:pt x="2450" y="390"/>
                      <a:pt x="1934" y="1"/>
                      <a:pt x="137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3469450" y="2168575"/>
                <a:ext cx="68700" cy="62550"/>
              </a:xfrm>
              <a:custGeom>
                <a:rect b="b" l="l" r="r" t="t"/>
                <a:pathLst>
                  <a:path extrusionOk="0" h="2502" w="2748">
                    <a:moveTo>
                      <a:pt x="1374" y="0"/>
                    </a:moveTo>
                    <a:cubicBezTo>
                      <a:pt x="1054" y="0"/>
                      <a:pt x="733" y="123"/>
                      <a:pt x="493" y="370"/>
                    </a:cubicBezTo>
                    <a:cubicBezTo>
                      <a:pt x="0" y="850"/>
                      <a:pt x="0" y="1639"/>
                      <a:pt x="493" y="2132"/>
                    </a:cubicBezTo>
                    <a:cubicBezTo>
                      <a:pt x="733" y="2378"/>
                      <a:pt x="1054" y="2501"/>
                      <a:pt x="1374" y="2501"/>
                    </a:cubicBezTo>
                    <a:cubicBezTo>
                      <a:pt x="1694" y="2501"/>
                      <a:pt x="2015" y="2378"/>
                      <a:pt x="2255" y="2132"/>
                    </a:cubicBezTo>
                    <a:cubicBezTo>
                      <a:pt x="2748" y="1639"/>
                      <a:pt x="2748" y="850"/>
                      <a:pt x="2255" y="370"/>
                    </a:cubicBezTo>
                    <a:cubicBezTo>
                      <a:pt x="2015" y="123"/>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4059625" y="2013625"/>
                <a:ext cx="73050" cy="62500"/>
              </a:xfrm>
              <a:custGeom>
                <a:rect b="b" l="l" r="r" t="t"/>
                <a:pathLst>
                  <a:path extrusionOk="0" h="2500" w="2922">
                    <a:moveTo>
                      <a:pt x="1258" y="1"/>
                    </a:moveTo>
                    <a:cubicBezTo>
                      <a:pt x="568" y="1"/>
                      <a:pt x="1" y="555"/>
                      <a:pt x="1" y="1245"/>
                    </a:cubicBezTo>
                    <a:cubicBezTo>
                      <a:pt x="1" y="1997"/>
                      <a:pt x="624" y="2499"/>
                      <a:pt x="1267" y="2499"/>
                    </a:cubicBezTo>
                    <a:cubicBezTo>
                      <a:pt x="1573" y="2499"/>
                      <a:pt x="1883" y="2386"/>
                      <a:pt x="2133" y="2132"/>
                    </a:cubicBezTo>
                    <a:cubicBezTo>
                      <a:pt x="2921" y="1344"/>
                      <a:pt x="2367" y="1"/>
                      <a:pt x="125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4163450" y="1701900"/>
                <a:ext cx="73025" cy="62575"/>
              </a:xfrm>
              <a:custGeom>
                <a:rect b="b" l="l" r="r" t="t"/>
                <a:pathLst>
                  <a:path extrusionOk="0" h="2503" w="2921">
                    <a:moveTo>
                      <a:pt x="1676" y="0"/>
                    </a:moveTo>
                    <a:cubicBezTo>
                      <a:pt x="567" y="0"/>
                      <a:pt x="0" y="1343"/>
                      <a:pt x="789" y="2132"/>
                    </a:cubicBezTo>
                    <a:cubicBezTo>
                      <a:pt x="1045" y="2388"/>
                      <a:pt x="1359" y="2502"/>
                      <a:pt x="1667" y="2502"/>
                    </a:cubicBezTo>
                    <a:cubicBezTo>
                      <a:pt x="2308" y="2502"/>
                      <a:pt x="2920" y="2006"/>
                      <a:pt x="2920" y="1257"/>
                    </a:cubicBezTo>
                    <a:cubicBezTo>
                      <a:pt x="2920" y="567"/>
                      <a:pt x="2366" y="0"/>
                      <a:pt x="16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3076400" y="2487150"/>
                <a:ext cx="68700" cy="62400"/>
              </a:xfrm>
              <a:custGeom>
                <a:rect b="b" l="l" r="r" t="t"/>
                <a:pathLst>
                  <a:path extrusionOk="0" h="2496" w="2748">
                    <a:moveTo>
                      <a:pt x="1384" y="0"/>
                    </a:moveTo>
                    <a:cubicBezTo>
                      <a:pt x="1289" y="0"/>
                      <a:pt x="1193" y="11"/>
                      <a:pt x="1097" y="34"/>
                    </a:cubicBezTo>
                    <a:cubicBezTo>
                      <a:pt x="419" y="195"/>
                      <a:pt x="0" y="860"/>
                      <a:pt x="160" y="1538"/>
                    </a:cubicBezTo>
                    <a:cubicBezTo>
                      <a:pt x="297" y="2107"/>
                      <a:pt x="813" y="2496"/>
                      <a:pt x="1376" y="2496"/>
                    </a:cubicBezTo>
                    <a:cubicBezTo>
                      <a:pt x="1471" y="2496"/>
                      <a:pt x="1568" y="2485"/>
                      <a:pt x="1664" y="2462"/>
                    </a:cubicBezTo>
                    <a:cubicBezTo>
                      <a:pt x="2341" y="2302"/>
                      <a:pt x="2748" y="1636"/>
                      <a:pt x="2600" y="959"/>
                    </a:cubicBezTo>
                    <a:cubicBezTo>
                      <a:pt x="2463" y="389"/>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3138925" y="2281300"/>
                <a:ext cx="73025" cy="62575"/>
              </a:xfrm>
              <a:custGeom>
                <a:rect b="b" l="l" r="r" t="t"/>
                <a:pathLst>
                  <a:path extrusionOk="0" h="2503" w="2921">
                    <a:moveTo>
                      <a:pt x="1261" y="1"/>
                    </a:moveTo>
                    <a:cubicBezTo>
                      <a:pt x="620" y="1"/>
                      <a:pt x="0" y="500"/>
                      <a:pt x="0" y="1258"/>
                    </a:cubicBezTo>
                    <a:cubicBezTo>
                      <a:pt x="0" y="1948"/>
                      <a:pt x="567" y="2502"/>
                      <a:pt x="1257" y="2502"/>
                    </a:cubicBezTo>
                    <a:cubicBezTo>
                      <a:pt x="2366" y="2502"/>
                      <a:pt x="2921" y="1159"/>
                      <a:pt x="2132" y="370"/>
                    </a:cubicBezTo>
                    <a:cubicBezTo>
                      <a:pt x="1881" y="115"/>
                      <a:pt x="1568" y="1"/>
                      <a:pt x="1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3187900" y="2440550"/>
                <a:ext cx="62550" cy="62575"/>
              </a:xfrm>
              <a:custGeom>
                <a:rect b="b" l="l" r="r" t="t"/>
                <a:pathLst>
                  <a:path extrusionOk="0" h="2503" w="2502">
                    <a:moveTo>
                      <a:pt x="1245" y="1"/>
                    </a:moveTo>
                    <a:cubicBezTo>
                      <a:pt x="555" y="1"/>
                      <a:pt x="0" y="568"/>
                      <a:pt x="0" y="1245"/>
                    </a:cubicBezTo>
                    <a:cubicBezTo>
                      <a:pt x="0" y="1935"/>
                      <a:pt x="555" y="2502"/>
                      <a:pt x="1245" y="2502"/>
                    </a:cubicBezTo>
                    <a:cubicBezTo>
                      <a:pt x="1935" y="2502"/>
                      <a:pt x="2502" y="1935"/>
                      <a:pt x="2502" y="1245"/>
                    </a:cubicBezTo>
                    <a:cubicBezTo>
                      <a:pt x="2502" y="568"/>
                      <a:pt x="1935" y="1"/>
                      <a:pt x="1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3536275" y="1737400"/>
                <a:ext cx="68725" cy="62425"/>
              </a:xfrm>
              <a:custGeom>
                <a:rect b="b" l="l" r="r" t="t"/>
                <a:pathLst>
                  <a:path extrusionOk="0" h="2497" w="2749">
                    <a:moveTo>
                      <a:pt x="1376" y="0"/>
                    </a:moveTo>
                    <a:cubicBezTo>
                      <a:pt x="1281" y="0"/>
                      <a:pt x="1183" y="11"/>
                      <a:pt x="1085" y="34"/>
                    </a:cubicBezTo>
                    <a:cubicBezTo>
                      <a:pt x="420" y="194"/>
                      <a:pt x="1" y="872"/>
                      <a:pt x="161" y="1537"/>
                    </a:cubicBezTo>
                    <a:cubicBezTo>
                      <a:pt x="298" y="2116"/>
                      <a:pt x="802" y="2496"/>
                      <a:pt x="1368" y="2496"/>
                    </a:cubicBezTo>
                    <a:cubicBezTo>
                      <a:pt x="1465" y="2496"/>
                      <a:pt x="1565" y="2485"/>
                      <a:pt x="1664" y="2462"/>
                    </a:cubicBezTo>
                    <a:cubicBezTo>
                      <a:pt x="2330" y="2314"/>
                      <a:pt x="2749" y="1636"/>
                      <a:pt x="2588" y="958"/>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4294050" y="2299775"/>
                <a:ext cx="73025" cy="62375"/>
              </a:xfrm>
              <a:custGeom>
                <a:rect b="b" l="l" r="r" t="t"/>
                <a:pathLst>
                  <a:path extrusionOk="0" h="2495" w="2921">
                    <a:moveTo>
                      <a:pt x="1223" y="1"/>
                    </a:moveTo>
                    <a:cubicBezTo>
                      <a:pt x="543" y="1"/>
                      <a:pt x="1" y="563"/>
                      <a:pt x="1" y="1246"/>
                    </a:cubicBezTo>
                    <a:cubicBezTo>
                      <a:pt x="1" y="1998"/>
                      <a:pt x="618" y="2495"/>
                      <a:pt x="1262" y="2495"/>
                    </a:cubicBezTo>
                    <a:cubicBezTo>
                      <a:pt x="1567" y="2495"/>
                      <a:pt x="1878" y="2383"/>
                      <a:pt x="2132" y="2133"/>
                    </a:cubicBezTo>
                    <a:cubicBezTo>
                      <a:pt x="2921" y="1344"/>
                      <a:pt x="2354" y="1"/>
                      <a:pt x="1245" y="1"/>
                    </a:cubicBezTo>
                    <a:cubicBezTo>
                      <a:pt x="1238" y="1"/>
                      <a:pt x="1230" y="1"/>
                      <a:pt x="12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3983250" y="1642450"/>
                <a:ext cx="72925" cy="62550"/>
              </a:xfrm>
              <a:custGeom>
                <a:rect b="b" l="l" r="r" t="t"/>
                <a:pathLst>
                  <a:path extrusionOk="0" h="2502" w="2917">
                    <a:moveTo>
                      <a:pt x="1260" y="0"/>
                    </a:moveTo>
                    <a:cubicBezTo>
                      <a:pt x="1255" y="0"/>
                      <a:pt x="1250" y="0"/>
                      <a:pt x="1245" y="0"/>
                    </a:cubicBezTo>
                    <a:cubicBezTo>
                      <a:pt x="555" y="0"/>
                      <a:pt x="0" y="555"/>
                      <a:pt x="0" y="1245"/>
                    </a:cubicBezTo>
                    <a:cubicBezTo>
                      <a:pt x="0" y="2003"/>
                      <a:pt x="614" y="2502"/>
                      <a:pt x="1256" y="2502"/>
                    </a:cubicBezTo>
                    <a:cubicBezTo>
                      <a:pt x="1563" y="2502"/>
                      <a:pt x="1876" y="2387"/>
                      <a:pt x="2132" y="2132"/>
                    </a:cubicBezTo>
                    <a:cubicBezTo>
                      <a:pt x="2917" y="1347"/>
                      <a:pt x="2359" y="0"/>
                      <a:pt x="126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2742800" y="1650150"/>
                <a:ext cx="68700" cy="62550"/>
              </a:xfrm>
              <a:custGeom>
                <a:rect b="b" l="l" r="r" t="t"/>
                <a:pathLst>
                  <a:path extrusionOk="0" h="2502" w="2748">
                    <a:moveTo>
                      <a:pt x="1374" y="0"/>
                    </a:moveTo>
                    <a:cubicBezTo>
                      <a:pt x="1054" y="0"/>
                      <a:pt x="733" y="124"/>
                      <a:pt x="493" y="370"/>
                    </a:cubicBezTo>
                    <a:cubicBezTo>
                      <a:pt x="0" y="850"/>
                      <a:pt x="0" y="1639"/>
                      <a:pt x="493" y="2132"/>
                    </a:cubicBezTo>
                    <a:cubicBezTo>
                      <a:pt x="733" y="2378"/>
                      <a:pt x="1054" y="2502"/>
                      <a:pt x="1374" y="2502"/>
                    </a:cubicBezTo>
                    <a:cubicBezTo>
                      <a:pt x="1694" y="2502"/>
                      <a:pt x="2015" y="2378"/>
                      <a:pt x="2255" y="2132"/>
                    </a:cubicBezTo>
                    <a:cubicBezTo>
                      <a:pt x="2748" y="1639"/>
                      <a:pt x="2748" y="850"/>
                      <a:pt x="2255" y="370"/>
                    </a:cubicBezTo>
                    <a:cubicBezTo>
                      <a:pt x="2015" y="124"/>
                      <a:pt x="1694"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3338825" y="1526850"/>
                <a:ext cx="68425" cy="62400"/>
              </a:xfrm>
              <a:custGeom>
                <a:rect b="b" l="l" r="r" t="t"/>
                <a:pathLst>
                  <a:path extrusionOk="0" h="2496" w="2737">
                    <a:moveTo>
                      <a:pt x="1369" y="1"/>
                    </a:moveTo>
                    <a:cubicBezTo>
                      <a:pt x="1048" y="1"/>
                      <a:pt x="728" y="121"/>
                      <a:pt x="482" y="361"/>
                    </a:cubicBezTo>
                    <a:cubicBezTo>
                      <a:pt x="1" y="854"/>
                      <a:pt x="1" y="1642"/>
                      <a:pt x="482" y="2135"/>
                    </a:cubicBezTo>
                    <a:cubicBezTo>
                      <a:pt x="728" y="2376"/>
                      <a:pt x="1048" y="2496"/>
                      <a:pt x="1369" y="2496"/>
                    </a:cubicBezTo>
                    <a:cubicBezTo>
                      <a:pt x="1689" y="2496"/>
                      <a:pt x="2009" y="2376"/>
                      <a:pt x="2256" y="2135"/>
                    </a:cubicBezTo>
                    <a:cubicBezTo>
                      <a:pt x="2736" y="1642"/>
                      <a:pt x="2736" y="854"/>
                      <a:pt x="2256" y="361"/>
                    </a:cubicBezTo>
                    <a:cubicBezTo>
                      <a:pt x="2009" y="121"/>
                      <a:pt x="1689" y="1"/>
                      <a:pt x="136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2812725" y="2006775"/>
                <a:ext cx="68400" cy="62400"/>
              </a:xfrm>
              <a:custGeom>
                <a:rect b="b" l="l" r="r" t="t"/>
                <a:pathLst>
                  <a:path extrusionOk="0" h="2496" w="2736">
                    <a:moveTo>
                      <a:pt x="1368" y="0"/>
                    </a:moveTo>
                    <a:cubicBezTo>
                      <a:pt x="1047" y="0"/>
                      <a:pt x="727" y="121"/>
                      <a:pt x="481" y="361"/>
                    </a:cubicBezTo>
                    <a:cubicBezTo>
                      <a:pt x="0" y="854"/>
                      <a:pt x="0" y="1642"/>
                      <a:pt x="481" y="2135"/>
                    </a:cubicBezTo>
                    <a:cubicBezTo>
                      <a:pt x="727" y="2375"/>
                      <a:pt x="1047" y="2495"/>
                      <a:pt x="1368" y="2495"/>
                    </a:cubicBezTo>
                    <a:cubicBezTo>
                      <a:pt x="1688" y="2495"/>
                      <a:pt x="2008" y="2375"/>
                      <a:pt x="2255" y="2135"/>
                    </a:cubicBezTo>
                    <a:cubicBezTo>
                      <a:pt x="2735" y="1642"/>
                      <a:pt x="2735" y="854"/>
                      <a:pt x="2255" y="361"/>
                    </a:cubicBezTo>
                    <a:cubicBezTo>
                      <a:pt x="2008" y="121"/>
                      <a:pt x="1688"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3025250" y="1857425"/>
                <a:ext cx="72725" cy="62575"/>
              </a:xfrm>
              <a:custGeom>
                <a:rect b="b" l="l" r="r" t="t"/>
                <a:pathLst>
                  <a:path extrusionOk="0" h="2503" w="2909">
                    <a:moveTo>
                      <a:pt x="1254" y="1"/>
                    </a:moveTo>
                    <a:cubicBezTo>
                      <a:pt x="614" y="1"/>
                      <a:pt x="1" y="497"/>
                      <a:pt x="1" y="1246"/>
                    </a:cubicBezTo>
                    <a:cubicBezTo>
                      <a:pt x="1" y="1936"/>
                      <a:pt x="555" y="2503"/>
                      <a:pt x="1245" y="2503"/>
                    </a:cubicBezTo>
                    <a:cubicBezTo>
                      <a:pt x="2354" y="2503"/>
                      <a:pt x="2909" y="1160"/>
                      <a:pt x="2132" y="371"/>
                    </a:cubicBezTo>
                    <a:cubicBezTo>
                      <a:pt x="1877" y="115"/>
                      <a:pt x="1562" y="1"/>
                      <a:pt x="12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844125" y="1700725"/>
                <a:ext cx="68725" cy="62425"/>
              </a:xfrm>
              <a:custGeom>
                <a:rect b="b" l="l" r="r" t="t"/>
                <a:pathLst>
                  <a:path extrusionOk="0" h="2497" w="2749">
                    <a:moveTo>
                      <a:pt x="1385" y="1"/>
                    </a:moveTo>
                    <a:cubicBezTo>
                      <a:pt x="1290" y="1"/>
                      <a:pt x="1193" y="12"/>
                      <a:pt x="1097" y="35"/>
                    </a:cubicBezTo>
                    <a:cubicBezTo>
                      <a:pt x="420" y="195"/>
                      <a:pt x="1" y="860"/>
                      <a:pt x="161" y="1538"/>
                    </a:cubicBezTo>
                    <a:cubicBezTo>
                      <a:pt x="298" y="2108"/>
                      <a:pt x="814" y="2496"/>
                      <a:pt x="1377" y="2496"/>
                    </a:cubicBezTo>
                    <a:cubicBezTo>
                      <a:pt x="1472" y="2496"/>
                      <a:pt x="1568" y="2485"/>
                      <a:pt x="1664" y="2462"/>
                    </a:cubicBezTo>
                    <a:cubicBezTo>
                      <a:pt x="2342" y="2302"/>
                      <a:pt x="2749" y="1637"/>
                      <a:pt x="2601" y="959"/>
                    </a:cubicBezTo>
                    <a:cubicBezTo>
                      <a:pt x="2464" y="390"/>
                      <a:pt x="1948" y="1"/>
                      <a:pt x="13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3873900" y="1758625"/>
                <a:ext cx="68700" cy="62425"/>
              </a:xfrm>
              <a:custGeom>
                <a:rect b="b" l="l" r="r" t="t"/>
                <a:pathLst>
                  <a:path extrusionOk="0" h="2497" w="2748">
                    <a:moveTo>
                      <a:pt x="1389" y="1"/>
                    </a:moveTo>
                    <a:cubicBezTo>
                      <a:pt x="1293" y="1"/>
                      <a:pt x="1195" y="12"/>
                      <a:pt x="1097" y="35"/>
                    </a:cubicBezTo>
                    <a:cubicBezTo>
                      <a:pt x="419" y="183"/>
                      <a:pt x="0" y="861"/>
                      <a:pt x="160" y="1526"/>
                    </a:cubicBezTo>
                    <a:cubicBezTo>
                      <a:pt x="297" y="2106"/>
                      <a:pt x="814" y="2497"/>
                      <a:pt x="1377" y="2497"/>
                    </a:cubicBezTo>
                    <a:cubicBezTo>
                      <a:pt x="1472" y="2497"/>
                      <a:pt x="1568" y="2486"/>
                      <a:pt x="1664" y="2463"/>
                    </a:cubicBezTo>
                    <a:cubicBezTo>
                      <a:pt x="2341" y="2303"/>
                      <a:pt x="2748" y="1625"/>
                      <a:pt x="2588" y="959"/>
                    </a:cubicBezTo>
                    <a:cubicBezTo>
                      <a:pt x="2462" y="381"/>
                      <a:pt x="1950" y="1"/>
                      <a:pt x="13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4437900" y="1719900"/>
                <a:ext cx="70875" cy="62425"/>
              </a:xfrm>
              <a:custGeom>
                <a:rect b="b" l="l" r="r" t="t"/>
                <a:pathLst>
                  <a:path extrusionOk="0" h="2497" w="2835">
                    <a:moveTo>
                      <a:pt x="1416" y="0"/>
                    </a:moveTo>
                    <a:cubicBezTo>
                      <a:pt x="1256" y="0"/>
                      <a:pt x="1094" y="30"/>
                      <a:pt x="937" y="93"/>
                    </a:cubicBezTo>
                    <a:cubicBezTo>
                      <a:pt x="309" y="352"/>
                      <a:pt x="1" y="1092"/>
                      <a:pt x="272" y="1732"/>
                    </a:cubicBezTo>
                    <a:cubicBezTo>
                      <a:pt x="466" y="2205"/>
                      <a:pt x="926" y="2496"/>
                      <a:pt x="1414" y="2496"/>
                    </a:cubicBezTo>
                    <a:cubicBezTo>
                      <a:pt x="1575" y="2496"/>
                      <a:pt x="1739" y="2465"/>
                      <a:pt x="1898" y="2398"/>
                    </a:cubicBezTo>
                    <a:cubicBezTo>
                      <a:pt x="2539" y="2139"/>
                      <a:pt x="2835" y="1412"/>
                      <a:pt x="2576" y="771"/>
                    </a:cubicBezTo>
                    <a:cubicBezTo>
                      <a:pt x="2380" y="287"/>
                      <a:pt x="1911" y="0"/>
                      <a:pt x="141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3885600" y="2022800"/>
                <a:ext cx="68725" cy="62400"/>
              </a:xfrm>
              <a:custGeom>
                <a:rect b="b" l="l" r="r" t="t"/>
                <a:pathLst>
                  <a:path extrusionOk="0" h="2496" w="2749">
                    <a:moveTo>
                      <a:pt x="1374" y="0"/>
                    </a:moveTo>
                    <a:cubicBezTo>
                      <a:pt x="1054" y="0"/>
                      <a:pt x="734" y="120"/>
                      <a:pt x="493" y="360"/>
                    </a:cubicBezTo>
                    <a:cubicBezTo>
                      <a:pt x="0" y="853"/>
                      <a:pt x="0" y="1642"/>
                      <a:pt x="493" y="2135"/>
                    </a:cubicBezTo>
                    <a:cubicBezTo>
                      <a:pt x="734" y="2375"/>
                      <a:pt x="1054" y="2495"/>
                      <a:pt x="1374" y="2495"/>
                    </a:cubicBezTo>
                    <a:cubicBezTo>
                      <a:pt x="1695" y="2495"/>
                      <a:pt x="2015" y="2375"/>
                      <a:pt x="2255" y="2135"/>
                    </a:cubicBezTo>
                    <a:cubicBezTo>
                      <a:pt x="2748" y="1642"/>
                      <a:pt x="2748" y="853"/>
                      <a:pt x="2255" y="360"/>
                    </a:cubicBezTo>
                    <a:cubicBezTo>
                      <a:pt x="2015" y="120"/>
                      <a:pt x="1695" y="0"/>
                      <a:pt x="13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3596350" y="2418150"/>
                <a:ext cx="68725" cy="62400"/>
              </a:xfrm>
              <a:custGeom>
                <a:rect b="b" l="l" r="r" t="t"/>
                <a:pathLst>
                  <a:path extrusionOk="0" h="2496" w="2749">
                    <a:moveTo>
                      <a:pt x="1376" y="0"/>
                    </a:moveTo>
                    <a:cubicBezTo>
                      <a:pt x="1280" y="0"/>
                      <a:pt x="1183" y="11"/>
                      <a:pt x="1085" y="34"/>
                    </a:cubicBezTo>
                    <a:cubicBezTo>
                      <a:pt x="420" y="195"/>
                      <a:pt x="1" y="860"/>
                      <a:pt x="161" y="1538"/>
                    </a:cubicBezTo>
                    <a:cubicBezTo>
                      <a:pt x="298" y="2107"/>
                      <a:pt x="805" y="2496"/>
                      <a:pt x="1373" y="2496"/>
                    </a:cubicBezTo>
                    <a:cubicBezTo>
                      <a:pt x="1469" y="2496"/>
                      <a:pt x="1566" y="2485"/>
                      <a:pt x="1664" y="2462"/>
                    </a:cubicBezTo>
                    <a:cubicBezTo>
                      <a:pt x="2329" y="2302"/>
                      <a:pt x="2748" y="1636"/>
                      <a:pt x="2588" y="959"/>
                    </a:cubicBezTo>
                    <a:cubicBezTo>
                      <a:pt x="2451" y="389"/>
                      <a:pt x="1944" y="0"/>
                      <a:pt x="137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3004925" y="1537175"/>
                <a:ext cx="68725" cy="62625"/>
              </a:xfrm>
              <a:custGeom>
                <a:rect b="b" l="l" r="r" t="t"/>
                <a:pathLst>
                  <a:path extrusionOk="0" h="2505" w="2749">
                    <a:moveTo>
                      <a:pt x="1384" y="0"/>
                    </a:moveTo>
                    <a:cubicBezTo>
                      <a:pt x="1289" y="0"/>
                      <a:pt x="1193" y="11"/>
                      <a:pt x="1097" y="34"/>
                    </a:cubicBezTo>
                    <a:cubicBezTo>
                      <a:pt x="420" y="194"/>
                      <a:pt x="1" y="872"/>
                      <a:pt x="161" y="1538"/>
                    </a:cubicBezTo>
                    <a:cubicBezTo>
                      <a:pt x="299" y="2122"/>
                      <a:pt x="821" y="2504"/>
                      <a:pt x="1389" y="2504"/>
                    </a:cubicBezTo>
                    <a:cubicBezTo>
                      <a:pt x="1480" y="2504"/>
                      <a:pt x="1572" y="2494"/>
                      <a:pt x="1664" y="2474"/>
                    </a:cubicBezTo>
                    <a:cubicBezTo>
                      <a:pt x="2342" y="2314"/>
                      <a:pt x="2748" y="1636"/>
                      <a:pt x="2600" y="971"/>
                    </a:cubicBezTo>
                    <a:cubicBezTo>
                      <a:pt x="2463" y="391"/>
                      <a:pt x="1947" y="0"/>
                      <a:pt x="138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2835825" y="1863000"/>
                <a:ext cx="37600" cy="37300"/>
              </a:xfrm>
              <a:custGeom>
                <a:rect b="b" l="l" r="r" t="t"/>
                <a:pathLst>
                  <a:path extrusionOk="0" h="1492" w="1504">
                    <a:moveTo>
                      <a:pt x="752" y="0"/>
                    </a:moveTo>
                    <a:cubicBezTo>
                      <a:pt x="333" y="0"/>
                      <a:pt x="0" y="333"/>
                      <a:pt x="0" y="740"/>
                    </a:cubicBezTo>
                    <a:cubicBezTo>
                      <a:pt x="0" y="1159"/>
                      <a:pt x="333" y="1491"/>
                      <a:pt x="752" y="1491"/>
                    </a:cubicBezTo>
                    <a:cubicBezTo>
                      <a:pt x="1158" y="1491"/>
                      <a:pt x="1503" y="1159"/>
                      <a:pt x="1503" y="740"/>
                    </a:cubicBezTo>
                    <a:cubicBezTo>
                      <a:pt x="1503" y="333"/>
                      <a:pt x="1158"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4013750" y="1801075"/>
                <a:ext cx="37600" cy="37600"/>
              </a:xfrm>
              <a:custGeom>
                <a:rect b="b" l="l" r="r" t="t"/>
                <a:pathLst>
                  <a:path extrusionOk="0" h="1504" w="1504">
                    <a:moveTo>
                      <a:pt x="752" y="1"/>
                    </a:moveTo>
                    <a:cubicBezTo>
                      <a:pt x="333" y="1"/>
                      <a:pt x="0" y="333"/>
                      <a:pt x="0" y="752"/>
                    </a:cubicBezTo>
                    <a:cubicBezTo>
                      <a:pt x="0" y="1159"/>
                      <a:pt x="333" y="1504"/>
                      <a:pt x="752" y="1504"/>
                    </a:cubicBezTo>
                    <a:cubicBezTo>
                      <a:pt x="1171" y="1504"/>
                      <a:pt x="1503" y="1159"/>
                      <a:pt x="1503" y="752"/>
                    </a:cubicBezTo>
                    <a:cubicBezTo>
                      <a:pt x="1503" y="333"/>
                      <a:pt x="1171"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3645325" y="2219575"/>
                <a:ext cx="41000" cy="37550"/>
              </a:xfrm>
              <a:custGeom>
                <a:rect b="b" l="l" r="r" t="t"/>
                <a:pathLst>
                  <a:path extrusionOk="0" h="1502" w="1640">
                    <a:moveTo>
                      <a:pt x="805" y="1"/>
                    </a:moveTo>
                    <a:cubicBezTo>
                      <a:pt x="751" y="1"/>
                      <a:pt x="696" y="6"/>
                      <a:pt x="641" y="18"/>
                    </a:cubicBezTo>
                    <a:cubicBezTo>
                      <a:pt x="247" y="116"/>
                      <a:pt x="1" y="523"/>
                      <a:pt x="87" y="930"/>
                    </a:cubicBezTo>
                    <a:cubicBezTo>
                      <a:pt x="172" y="1271"/>
                      <a:pt x="488" y="1501"/>
                      <a:pt x="827" y="1501"/>
                    </a:cubicBezTo>
                    <a:cubicBezTo>
                      <a:pt x="880" y="1501"/>
                      <a:pt x="933" y="1496"/>
                      <a:pt x="986" y="1484"/>
                    </a:cubicBezTo>
                    <a:cubicBezTo>
                      <a:pt x="1393" y="1386"/>
                      <a:pt x="1639" y="979"/>
                      <a:pt x="1553" y="585"/>
                    </a:cubicBezTo>
                    <a:cubicBezTo>
                      <a:pt x="1468" y="233"/>
                      <a:pt x="1152" y="1"/>
                      <a:pt x="8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3072075" y="2347850"/>
                <a:ext cx="37300" cy="37600"/>
              </a:xfrm>
              <a:custGeom>
                <a:rect b="b" l="l" r="r" t="t"/>
                <a:pathLst>
                  <a:path extrusionOk="0" h="1504" w="1492">
                    <a:moveTo>
                      <a:pt x="740" y="0"/>
                    </a:moveTo>
                    <a:cubicBezTo>
                      <a:pt x="333" y="0"/>
                      <a:pt x="1" y="333"/>
                      <a:pt x="1" y="752"/>
                    </a:cubicBezTo>
                    <a:cubicBezTo>
                      <a:pt x="1" y="1158"/>
                      <a:pt x="333" y="1503"/>
                      <a:pt x="740" y="1503"/>
                    </a:cubicBezTo>
                    <a:cubicBezTo>
                      <a:pt x="1159" y="1503"/>
                      <a:pt x="1492" y="1158"/>
                      <a:pt x="1492" y="752"/>
                    </a:cubicBezTo>
                    <a:cubicBezTo>
                      <a:pt x="1492"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2732000" y="1809100"/>
                <a:ext cx="37625" cy="37600"/>
              </a:xfrm>
              <a:custGeom>
                <a:rect b="b" l="l" r="r" t="t"/>
                <a:pathLst>
                  <a:path extrusionOk="0" h="1504" w="1505">
                    <a:moveTo>
                      <a:pt x="752" y="0"/>
                    </a:moveTo>
                    <a:cubicBezTo>
                      <a:pt x="346" y="0"/>
                      <a:pt x="1" y="333"/>
                      <a:pt x="1" y="752"/>
                    </a:cubicBezTo>
                    <a:cubicBezTo>
                      <a:pt x="1" y="1171"/>
                      <a:pt x="346" y="1503"/>
                      <a:pt x="752" y="1503"/>
                    </a:cubicBezTo>
                    <a:cubicBezTo>
                      <a:pt x="1171" y="1503"/>
                      <a:pt x="1504" y="1171"/>
                      <a:pt x="1504" y="752"/>
                    </a:cubicBezTo>
                    <a:cubicBezTo>
                      <a:pt x="1504" y="333"/>
                      <a:pt x="1171"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3434950" y="1987125"/>
                <a:ext cx="37600" cy="37625"/>
              </a:xfrm>
              <a:custGeom>
                <a:rect b="b" l="l" r="r" t="t"/>
                <a:pathLst>
                  <a:path extrusionOk="0" h="1505" w="1504">
                    <a:moveTo>
                      <a:pt x="752" y="1"/>
                    </a:moveTo>
                    <a:cubicBezTo>
                      <a:pt x="333" y="1"/>
                      <a:pt x="0" y="334"/>
                      <a:pt x="0" y="753"/>
                    </a:cubicBezTo>
                    <a:cubicBezTo>
                      <a:pt x="0" y="1171"/>
                      <a:pt x="333" y="1504"/>
                      <a:pt x="752" y="1504"/>
                    </a:cubicBezTo>
                    <a:cubicBezTo>
                      <a:pt x="1158" y="1504"/>
                      <a:pt x="1503" y="1171"/>
                      <a:pt x="1503" y="753"/>
                    </a:cubicBezTo>
                    <a:cubicBezTo>
                      <a:pt x="1503" y="334"/>
                      <a:pt x="1158"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4287575" y="1789375"/>
                <a:ext cx="37600" cy="37600"/>
              </a:xfrm>
              <a:custGeom>
                <a:rect b="b" l="l" r="r" t="t"/>
                <a:pathLst>
                  <a:path extrusionOk="0" h="1504" w="1504">
                    <a:moveTo>
                      <a:pt x="752" y="1"/>
                    </a:moveTo>
                    <a:cubicBezTo>
                      <a:pt x="333" y="1"/>
                      <a:pt x="1" y="346"/>
                      <a:pt x="1" y="752"/>
                    </a:cubicBezTo>
                    <a:cubicBezTo>
                      <a:pt x="1" y="1171"/>
                      <a:pt x="333" y="1504"/>
                      <a:pt x="752" y="1504"/>
                    </a:cubicBezTo>
                    <a:cubicBezTo>
                      <a:pt x="1159" y="1504"/>
                      <a:pt x="1504" y="1171"/>
                      <a:pt x="1504" y="752"/>
                    </a:cubicBezTo>
                    <a:cubicBezTo>
                      <a:pt x="1504" y="346"/>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4039300" y="1562675"/>
                <a:ext cx="37300" cy="37600"/>
              </a:xfrm>
              <a:custGeom>
                <a:rect b="b" l="l" r="r" t="t"/>
                <a:pathLst>
                  <a:path extrusionOk="0" h="1504" w="1492">
                    <a:moveTo>
                      <a:pt x="752" y="0"/>
                    </a:moveTo>
                    <a:cubicBezTo>
                      <a:pt x="333" y="0"/>
                      <a:pt x="1" y="333"/>
                      <a:pt x="1" y="752"/>
                    </a:cubicBezTo>
                    <a:cubicBezTo>
                      <a:pt x="1" y="1158"/>
                      <a:pt x="333" y="1503"/>
                      <a:pt x="752" y="1503"/>
                    </a:cubicBezTo>
                    <a:cubicBezTo>
                      <a:pt x="1159" y="1503"/>
                      <a:pt x="1492" y="1158"/>
                      <a:pt x="1492" y="752"/>
                    </a:cubicBezTo>
                    <a:cubicBezTo>
                      <a:pt x="1492" y="333"/>
                      <a:pt x="1159" y="0"/>
                      <a:pt x="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3754075" y="2428650"/>
                <a:ext cx="42525" cy="37400"/>
              </a:xfrm>
              <a:custGeom>
                <a:rect b="b" l="l" r="r" t="t"/>
                <a:pathLst>
                  <a:path extrusionOk="0" h="1496" w="1701">
                    <a:moveTo>
                      <a:pt x="847" y="0"/>
                    </a:moveTo>
                    <a:cubicBezTo>
                      <a:pt x="552" y="0"/>
                      <a:pt x="272" y="176"/>
                      <a:pt x="160" y="465"/>
                    </a:cubicBezTo>
                    <a:cubicBezTo>
                      <a:pt x="0" y="847"/>
                      <a:pt x="185" y="1278"/>
                      <a:pt x="567" y="1438"/>
                    </a:cubicBezTo>
                    <a:cubicBezTo>
                      <a:pt x="661" y="1477"/>
                      <a:pt x="757" y="1496"/>
                      <a:pt x="852" y="1496"/>
                    </a:cubicBezTo>
                    <a:cubicBezTo>
                      <a:pt x="1144" y="1496"/>
                      <a:pt x="1419" y="1320"/>
                      <a:pt x="1540" y="1031"/>
                    </a:cubicBezTo>
                    <a:cubicBezTo>
                      <a:pt x="1701" y="649"/>
                      <a:pt x="1516" y="218"/>
                      <a:pt x="1134" y="58"/>
                    </a:cubicBezTo>
                    <a:cubicBezTo>
                      <a:pt x="1040" y="19"/>
                      <a:pt x="943" y="0"/>
                      <a:pt x="84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4471475" y="2611600"/>
                <a:ext cx="43775" cy="37525"/>
              </a:xfrm>
              <a:custGeom>
                <a:rect b="b" l="l" r="r" t="t"/>
                <a:pathLst>
                  <a:path extrusionOk="0" h="1501" w="1751">
                    <a:moveTo>
                      <a:pt x="1000" y="0"/>
                    </a:moveTo>
                    <a:cubicBezTo>
                      <a:pt x="818" y="0"/>
                      <a:pt x="632" y="68"/>
                      <a:pt x="481" y="219"/>
                    </a:cubicBezTo>
                    <a:cubicBezTo>
                      <a:pt x="1" y="687"/>
                      <a:pt x="346" y="1488"/>
                      <a:pt x="1011" y="1501"/>
                    </a:cubicBezTo>
                    <a:cubicBezTo>
                      <a:pt x="1418" y="1501"/>
                      <a:pt x="1750" y="1156"/>
                      <a:pt x="1750" y="749"/>
                    </a:cubicBezTo>
                    <a:cubicBezTo>
                      <a:pt x="1750" y="298"/>
                      <a:pt x="1383" y="0"/>
                      <a:pt x="100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3045900" y="2649725"/>
                <a:ext cx="37300" cy="37300"/>
              </a:xfrm>
              <a:custGeom>
                <a:rect b="b" l="l" r="r" t="t"/>
                <a:pathLst>
                  <a:path extrusionOk="0" h="1492" w="1492">
                    <a:moveTo>
                      <a:pt x="740" y="0"/>
                    </a:moveTo>
                    <a:cubicBezTo>
                      <a:pt x="333" y="0"/>
                      <a:pt x="0" y="333"/>
                      <a:pt x="0" y="752"/>
                    </a:cubicBezTo>
                    <a:cubicBezTo>
                      <a:pt x="0" y="1158"/>
                      <a:pt x="333" y="1491"/>
                      <a:pt x="740" y="1491"/>
                    </a:cubicBezTo>
                    <a:cubicBezTo>
                      <a:pt x="1159" y="1491"/>
                      <a:pt x="1491" y="1158"/>
                      <a:pt x="1491" y="752"/>
                    </a:cubicBezTo>
                    <a:cubicBezTo>
                      <a:pt x="1491" y="333"/>
                      <a:pt x="1159" y="0"/>
                      <a:pt x="74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3583225" y="2266300"/>
                <a:ext cx="44875" cy="37525"/>
              </a:xfrm>
              <a:custGeom>
                <a:rect b="b" l="l" r="r" t="t"/>
                <a:pathLst>
                  <a:path extrusionOk="0" h="1501" w="1795">
                    <a:moveTo>
                      <a:pt x="809" y="1"/>
                    </a:moveTo>
                    <a:cubicBezTo>
                      <a:pt x="446" y="1"/>
                      <a:pt x="127" y="269"/>
                      <a:pt x="82" y="638"/>
                    </a:cubicBezTo>
                    <a:cubicBezTo>
                      <a:pt x="0" y="1130"/>
                      <a:pt x="390" y="1501"/>
                      <a:pt x="818" y="1501"/>
                    </a:cubicBezTo>
                    <a:cubicBezTo>
                      <a:pt x="969" y="1501"/>
                      <a:pt x="1124" y="1455"/>
                      <a:pt x="1265" y="1352"/>
                    </a:cubicBezTo>
                    <a:cubicBezTo>
                      <a:pt x="1795" y="946"/>
                      <a:pt x="1585" y="108"/>
                      <a:pt x="920" y="9"/>
                    </a:cubicBezTo>
                    <a:cubicBezTo>
                      <a:pt x="883" y="4"/>
                      <a:pt x="845" y="1"/>
                      <a:pt x="80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4225050" y="2447725"/>
                <a:ext cx="43775" cy="37525"/>
              </a:xfrm>
              <a:custGeom>
                <a:rect b="b" l="l" r="r" t="t"/>
                <a:pathLst>
                  <a:path extrusionOk="0" h="1501" w="1751">
                    <a:moveTo>
                      <a:pt x="750" y="0"/>
                    </a:moveTo>
                    <a:cubicBezTo>
                      <a:pt x="368" y="0"/>
                      <a:pt x="1" y="298"/>
                      <a:pt x="1" y="749"/>
                    </a:cubicBezTo>
                    <a:cubicBezTo>
                      <a:pt x="1" y="1168"/>
                      <a:pt x="333" y="1501"/>
                      <a:pt x="752" y="1501"/>
                    </a:cubicBezTo>
                    <a:cubicBezTo>
                      <a:pt x="1418" y="1501"/>
                      <a:pt x="1750" y="687"/>
                      <a:pt x="1270" y="219"/>
                    </a:cubicBezTo>
                    <a:cubicBezTo>
                      <a:pt x="1119" y="68"/>
                      <a:pt x="933" y="0"/>
                      <a:pt x="75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4184700" y="1906425"/>
                <a:ext cx="43775" cy="37525"/>
              </a:xfrm>
              <a:custGeom>
                <a:rect b="b" l="l" r="r" t="t"/>
                <a:pathLst>
                  <a:path extrusionOk="0" h="1501" w="1751">
                    <a:moveTo>
                      <a:pt x="998" y="1"/>
                    </a:moveTo>
                    <a:cubicBezTo>
                      <a:pt x="333" y="1"/>
                      <a:pt x="0" y="802"/>
                      <a:pt x="469" y="1282"/>
                    </a:cubicBezTo>
                    <a:cubicBezTo>
                      <a:pt x="624" y="1433"/>
                      <a:pt x="812" y="1501"/>
                      <a:pt x="996" y="1501"/>
                    </a:cubicBezTo>
                    <a:cubicBezTo>
                      <a:pt x="1383" y="1501"/>
                      <a:pt x="1750" y="1203"/>
                      <a:pt x="1750" y="752"/>
                    </a:cubicBezTo>
                    <a:cubicBezTo>
                      <a:pt x="1750" y="333"/>
                      <a:pt x="1417" y="1"/>
                      <a:pt x="99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3575400" y="1583100"/>
                <a:ext cx="42225" cy="37400"/>
              </a:xfrm>
              <a:custGeom>
                <a:rect b="b" l="l" r="r" t="t"/>
                <a:pathLst>
                  <a:path extrusionOk="0" h="1496" w="1689">
                    <a:moveTo>
                      <a:pt x="848" y="0"/>
                    </a:moveTo>
                    <a:cubicBezTo>
                      <a:pt x="552" y="0"/>
                      <a:pt x="270" y="176"/>
                      <a:pt x="149" y="464"/>
                    </a:cubicBezTo>
                    <a:cubicBezTo>
                      <a:pt x="1" y="846"/>
                      <a:pt x="173" y="1278"/>
                      <a:pt x="555" y="1438"/>
                    </a:cubicBezTo>
                    <a:cubicBezTo>
                      <a:pt x="649" y="1477"/>
                      <a:pt x="746" y="1496"/>
                      <a:pt x="842" y="1496"/>
                    </a:cubicBezTo>
                    <a:cubicBezTo>
                      <a:pt x="1138" y="1496"/>
                      <a:pt x="1420" y="1320"/>
                      <a:pt x="1541" y="1031"/>
                    </a:cubicBezTo>
                    <a:cubicBezTo>
                      <a:pt x="1689" y="649"/>
                      <a:pt x="1516" y="218"/>
                      <a:pt x="1134" y="58"/>
                    </a:cubicBezTo>
                    <a:cubicBezTo>
                      <a:pt x="1041" y="19"/>
                      <a:pt x="943" y="0"/>
                      <a:pt x="84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3231025" y="1595925"/>
                <a:ext cx="37300" cy="37300"/>
              </a:xfrm>
              <a:custGeom>
                <a:rect b="b" l="l" r="r" t="t"/>
                <a:pathLst>
                  <a:path extrusionOk="0" h="1492" w="1492">
                    <a:moveTo>
                      <a:pt x="752" y="1"/>
                    </a:moveTo>
                    <a:cubicBezTo>
                      <a:pt x="333" y="1"/>
                      <a:pt x="0" y="333"/>
                      <a:pt x="0" y="752"/>
                    </a:cubicBezTo>
                    <a:cubicBezTo>
                      <a:pt x="0" y="1159"/>
                      <a:pt x="333" y="1492"/>
                      <a:pt x="752" y="1492"/>
                    </a:cubicBezTo>
                    <a:cubicBezTo>
                      <a:pt x="1159" y="1492"/>
                      <a:pt x="1491" y="1159"/>
                      <a:pt x="1491" y="752"/>
                    </a:cubicBezTo>
                    <a:cubicBezTo>
                      <a:pt x="1491" y="333"/>
                      <a:pt x="1159" y="1"/>
                      <a:pt x="7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66" name="Google Shape;6766;p54"/>
          <p:cNvGrpSpPr/>
          <p:nvPr/>
        </p:nvGrpSpPr>
        <p:grpSpPr>
          <a:xfrm>
            <a:off x="4005100" y="1921297"/>
            <a:ext cx="2127409" cy="1097580"/>
            <a:chOff x="4758945" y="2591412"/>
            <a:chExt cx="1114585" cy="575011"/>
          </a:xfrm>
        </p:grpSpPr>
        <p:grpSp>
          <p:nvGrpSpPr>
            <p:cNvPr id="6767" name="Google Shape;6767;p54"/>
            <p:cNvGrpSpPr/>
            <p:nvPr/>
          </p:nvGrpSpPr>
          <p:grpSpPr>
            <a:xfrm>
              <a:off x="4758945" y="2591412"/>
              <a:ext cx="1114585" cy="575011"/>
              <a:chOff x="4758945" y="2591412"/>
              <a:chExt cx="1114585" cy="575011"/>
            </a:xfrm>
          </p:grpSpPr>
          <p:sp>
            <p:nvSpPr>
              <p:cNvPr id="6768" name="Google Shape;6768;p54"/>
              <p:cNvSpPr/>
              <p:nvPr/>
            </p:nvSpPr>
            <p:spPr>
              <a:xfrm>
                <a:off x="5448196" y="3022270"/>
                <a:ext cx="16903" cy="14596"/>
              </a:xfrm>
              <a:custGeom>
                <a:rect b="b" l="l" r="r" t="t"/>
                <a:pathLst>
                  <a:path extrusionOk="0" h="1012" w="1172">
                    <a:moveTo>
                      <a:pt x="491" y="209"/>
                    </a:moveTo>
                    <a:cubicBezTo>
                      <a:pt x="496" y="209"/>
                      <a:pt x="501" y="209"/>
                      <a:pt x="506" y="210"/>
                    </a:cubicBezTo>
                    <a:cubicBezTo>
                      <a:pt x="666" y="210"/>
                      <a:pt x="789" y="345"/>
                      <a:pt x="802" y="505"/>
                    </a:cubicBezTo>
                    <a:cubicBezTo>
                      <a:pt x="810" y="696"/>
                      <a:pt x="656" y="820"/>
                      <a:pt x="494" y="820"/>
                    </a:cubicBezTo>
                    <a:cubicBezTo>
                      <a:pt x="416" y="820"/>
                      <a:pt x="336" y="791"/>
                      <a:pt x="272" y="727"/>
                    </a:cubicBezTo>
                    <a:cubicBezTo>
                      <a:pt x="78" y="545"/>
                      <a:pt x="218" y="209"/>
                      <a:pt x="491" y="209"/>
                    </a:cubicBezTo>
                    <a:close/>
                    <a:moveTo>
                      <a:pt x="494" y="0"/>
                    </a:moveTo>
                    <a:cubicBezTo>
                      <a:pt x="223" y="0"/>
                      <a:pt x="1" y="222"/>
                      <a:pt x="1" y="505"/>
                    </a:cubicBezTo>
                    <a:cubicBezTo>
                      <a:pt x="1" y="806"/>
                      <a:pt x="251" y="1011"/>
                      <a:pt x="508" y="1011"/>
                    </a:cubicBezTo>
                    <a:cubicBezTo>
                      <a:pt x="629" y="1011"/>
                      <a:pt x="752" y="965"/>
                      <a:pt x="851" y="863"/>
                    </a:cubicBezTo>
                    <a:cubicBezTo>
                      <a:pt x="1171" y="542"/>
                      <a:pt x="950" y="0"/>
                      <a:pt x="49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5456546" y="3007126"/>
                <a:ext cx="8553" cy="7327"/>
              </a:xfrm>
              <a:custGeom>
                <a:rect b="b" l="l" r="r" t="t"/>
                <a:pathLst>
                  <a:path extrusionOk="0" h="508" w="593">
                    <a:moveTo>
                      <a:pt x="300" y="226"/>
                    </a:moveTo>
                    <a:cubicBezTo>
                      <a:pt x="331" y="226"/>
                      <a:pt x="390" y="298"/>
                      <a:pt x="334" y="298"/>
                    </a:cubicBezTo>
                    <a:cubicBezTo>
                      <a:pt x="309" y="298"/>
                      <a:pt x="284" y="286"/>
                      <a:pt x="284" y="249"/>
                    </a:cubicBezTo>
                    <a:cubicBezTo>
                      <a:pt x="284" y="232"/>
                      <a:pt x="291" y="226"/>
                      <a:pt x="300" y="226"/>
                    </a:cubicBezTo>
                    <a:close/>
                    <a:moveTo>
                      <a:pt x="340" y="1"/>
                    </a:moveTo>
                    <a:cubicBezTo>
                      <a:pt x="278" y="1"/>
                      <a:pt x="213" y="24"/>
                      <a:pt x="161" y="77"/>
                    </a:cubicBezTo>
                    <a:cubicBezTo>
                      <a:pt x="1" y="237"/>
                      <a:pt x="112" y="508"/>
                      <a:pt x="334" y="508"/>
                    </a:cubicBezTo>
                    <a:cubicBezTo>
                      <a:pt x="469" y="508"/>
                      <a:pt x="592" y="397"/>
                      <a:pt x="592" y="249"/>
                    </a:cubicBezTo>
                    <a:cubicBezTo>
                      <a:pt x="592" y="100"/>
                      <a:pt x="470" y="1"/>
                      <a:pt x="3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5531904" y="2597917"/>
                <a:ext cx="9778" cy="8351"/>
              </a:xfrm>
              <a:custGeom>
                <a:rect b="b" l="l" r="r" t="t"/>
                <a:pathLst>
                  <a:path extrusionOk="0" h="579" w="678">
                    <a:moveTo>
                      <a:pt x="268" y="207"/>
                    </a:moveTo>
                    <a:cubicBezTo>
                      <a:pt x="273" y="207"/>
                      <a:pt x="278" y="208"/>
                      <a:pt x="284" y="209"/>
                    </a:cubicBezTo>
                    <a:cubicBezTo>
                      <a:pt x="333" y="209"/>
                      <a:pt x="370" y="246"/>
                      <a:pt x="370" y="295"/>
                    </a:cubicBezTo>
                    <a:cubicBezTo>
                      <a:pt x="370" y="345"/>
                      <a:pt x="333" y="382"/>
                      <a:pt x="284" y="382"/>
                    </a:cubicBezTo>
                    <a:cubicBezTo>
                      <a:pt x="247" y="382"/>
                      <a:pt x="197" y="345"/>
                      <a:pt x="210" y="295"/>
                    </a:cubicBezTo>
                    <a:cubicBezTo>
                      <a:pt x="199" y="251"/>
                      <a:pt x="227" y="207"/>
                      <a:pt x="268" y="207"/>
                    </a:cubicBezTo>
                    <a:close/>
                    <a:moveTo>
                      <a:pt x="292" y="0"/>
                    </a:moveTo>
                    <a:cubicBezTo>
                      <a:pt x="143" y="0"/>
                      <a:pt x="0" y="119"/>
                      <a:pt x="0" y="295"/>
                    </a:cubicBezTo>
                    <a:cubicBezTo>
                      <a:pt x="0" y="455"/>
                      <a:pt x="123" y="579"/>
                      <a:pt x="284" y="579"/>
                    </a:cubicBezTo>
                    <a:cubicBezTo>
                      <a:pt x="542" y="579"/>
                      <a:pt x="678" y="271"/>
                      <a:pt x="493" y="86"/>
                    </a:cubicBezTo>
                    <a:cubicBezTo>
                      <a:pt x="434" y="27"/>
                      <a:pt x="362" y="0"/>
                      <a:pt x="2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5821739" y="2669496"/>
                <a:ext cx="8538" cy="7327"/>
              </a:xfrm>
              <a:custGeom>
                <a:rect b="b" l="l" r="r" t="t"/>
                <a:pathLst>
                  <a:path extrusionOk="0" h="508" w="592">
                    <a:moveTo>
                      <a:pt x="247" y="199"/>
                    </a:moveTo>
                    <a:cubicBezTo>
                      <a:pt x="313" y="199"/>
                      <a:pt x="248" y="272"/>
                      <a:pt x="220" y="272"/>
                    </a:cubicBezTo>
                    <a:cubicBezTo>
                      <a:pt x="212" y="272"/>
                      <a:pt x="207" y="266"/>
                      <a:pt x="210" y="249"/>
                    </a:cubicBezTo>
                    <a:cubicBezTo>
                      <a:pt x="210" y="224"/>
                      <a:pt x="222" y="212"/>
                      <a:pt x="247" y="212"/>
                    </a:cubicBezTo>
                    <a:lnTo>
                      <a:pt x="247" y="199"/>
                    </a:lnTo>
                    <a:close/>
                    <a:moveTo>
                      <a:pt x="254" y="1"/>
                    </a:moveTo>
                    <a:cubicBezTo>
                      <a:pt x="124" y="1"/>
                      <a:pt x="0" y="103"/>
                      <a:pt x="0" y="261"/>
                    </a:cubicBezTo>
                    <a:cubicBezTo>
                      <a:pt x="0" y="396"/>
                      <a:pt x="111" y="507"/>
                      <a:pt x="247" y="507"/>
                    </a:cubicBezTo>
                    <a:cubicBezTo>
                      <a:pt x="481" y="507"/>
                      <a:pt x="592" y="236"/>
                      <a:pt x="432" y="76"/>
                    </a:cubicBezTo>
                    <a:cubicBezTo>
                      <a:pt x="380" y="24"/>
                      <a:pt x="316" y="1"/>
                      <a:pt x="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5759001" y="2870141"/>
                <a:ext cx="8553" cy="7327"/>
              </a:xfrm>
              <a:custGeom>
                <a:rect b="b" l="l" r="r" t="t"/>
                <a:pathLst>
                  <a:path extrusionOk="0" h="508" w="593">
                    <a:moveTo>
                      <a:pt x="260" y="201"/>
                    </a:moveTo>
                    <a:cubicBezTo>
                      <a:pt x="284" y="201"/>
                      <a:pt x="309" y="217"/>
                      <a:pt x="309" y="247"/>
                    </a:cubicBezTo>
                    <a:cubicBezTo>
                      <a:pt x="309" y="278"/>
                      <a:pt x="284" y="294"/>
                      <a:pt x="260" y="294"/>
                    </a:cubicBezTo>
                    <a:cubicBezTo>
                      <a:pt x="235" y="294"/>
                      <a:pt x="210" y="278"/>
                      <a:pt x="210" y="247"/>
                    </a:cubicBezTo>
                    <a:cubicBezTo>
                      <a:pt x="210" y="217"/>
                      <a:pt x="235" y="201"/>
                      <a:pt x="260" y="201"/>
                    </a:cubicBezTo>
                    <a:close/>
                    <a:moveTo>
                      <a:pt x="260" y="1"/>
                    </a:moveTo>
                    <a:cubicBezTo>
                      <a:pt x="124" y="1"/>
                      <a:pt x="1" y="112"/>
                      <a:pt x="13" y="247"/>
                    </a:cubicBezTo>
                    <a:cubicBezTo>
                      <a:pt x="13" y="406"/>
                      <a:pt x="137" y="508"/>
                      <a:pt x="267" y="508"/>
                    </a:cubicBezTo>
                    <a:cubicBezTo>
                      <a:pt x="329" y="508"/>
                      <a:pt x="393" y="484"/>
                      <a:pt x="444" y="432"/>
                    </a:cubicBezTo>
                    <a:cubicBezTo>
                      <a:pt x="592" y="272"/>
                      <a:pt x="481" y="1"/>
                      <a:pt x="26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5766645" y="2877252"/>
                <a:ext cx="8553" cy="7327"/>
              </a:xfrm>
              <a:custGeom>
                <a:rect b="b" l="l" r="r" t="t"/>
                <a:pathLst>
                  <a:path extrusionOk="0" h="508" w="593">
                    <a:moveTo>
                      <a:pt x="259" y="210"/>
                    </a:moveTo>
                    <a:cubicBezTo>
                      <a:pt x="284" y="210"/>
                      <a:pt x="296" y="235"/>
                      <a:pt x="296" y="260"/>
                    </a:cubicBezTo>
                    <a:lnTo>
                      <a:pt x="309" y="260"/>
                    </a:lnTo>
                    <a:cubicBezTo>
                      <a:pt x="309" y="277"/>
                      <a:pt x="302" y="283"/>
                      <a:pt x="293" y="283"/>
                    </a:cubicBezTo>
                    <a:cubicBezTo>
                      <a:pt x="262" y="283"/>
                      <a:pt x="203" y="210"/>
                      <a:pt x="259" y="210"/>
                    </a:cubicBezTo>
                    <a:close/>
                    <a:moveTo>
                      <a:pt x="247" y="1"/>
                    </a:moveTo>
                    <a:cubicBezTo>
                      <a:pt x="112" y="1"/>
                      <a:pt x="1" y="112"/>
                      <a:pt x="1" y="260"/>
                    </a:cubicBezTo>
                    <a:cubicBezTo>
                      <a:pt x="1" y="409"/>
                      <a:pt x="123" y="508"/>
                      <a:pt x="253" y="508"/>
                    </a:cubicBezTo>
                    <a:cubicBezTo>
                      <a:pt x="315" y="508"/>
                      <a:pt x="380" y="484"/>
                      <a:pt x="432" y="432"/>
                    </a:cubicBezTo>
                    <a:cubicBezTo>
                      <a:pt x="592" y="272"/>
                      <a:pt x="481" y="1"/>
                      <a:pt x="24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5776063" y="2747608"/>
                <a:ext cx="34672" cy="44061"/>
              </a:xfrm>
              <a:custGeom>
                <a:rect b="b" l="l" r="r" t="t"/>
                <a:pathLst>
                  <a:path extrusionOk="0" h="3055" w="2404">
                    <a:moveTo>
                      <a:pt x="1997" y="205"/>
                    </a:moveTo>
                    <a:cubicBezTo>
                      <a:pt x="2054" y="205"/>
                      <a:pt x="1994" y="278"/>
                      <a:pt x="1963" y="278"/>
                    </a:cubicBezTo>
                    <a:cubicBezTo>
                      <a:pt x="1954" y="278"/>
                      <a:pt x="1948" y="271"/>
                      <a:pt x="1948" y="254"/>
                    </a:cubicBezTo>
                    <a:cubicBezTo>
                      <a:pt x="1948" y="229"/>
                      <a:pt x="1972" y="205"/>
                      <a:pt x="1997" y="205"/>
                    </a:cubicBezTo>
                    <a:close/>
                    <a:moveTo>
                      <a:pt x="2058" y="1794"/>
                    </a:moveTo>
                    <a:cubicBezTo>
                      <a:pt x="2083" y="1794"/>
                      <a:pt x="2108" y="1819"/>
                      <a:pt x="2108" y="1843"/>
                    </a:cubicBezTo>
                    <a:cubicBezTo>
                      <a:pt x="2108" y="1860"/>
                      <a:pt x="2101" y="1867"/>
                      <a:pt x="2092" y="1867"/>
                    </a:cubicBezTo>
                    <a:cubicBezTo>
                      <a:pt x="2061" y="1867"/>
                      <a:pt x="2002" y="1794"/>
                      <a:pt x="2058" y="1794"/>
                    </a:cubicBezTo>
                    <a:close/>
                    <a:moveTo>
                      <a:pt x="1960" y="500"/>
                    </a:moveTo>
                    <a:lnTo>
                      <a:pt x="1997" y="1597"/>
                    </a:lnTo>
                    <a:cubicBezTo>
                      <a:pt x="1886" y="1622"/>
                      <a:pt x="1812" y="1733"/>
                      <a:pt x="1812" y="1843"/>
                    </a:cubicBezTo>
                    <a:cubicBezTo>
                      <a:pt x="1812" y="1868"/>
                      <a:pt x="1812" y="1880"/>
                      <a:pt x="1812" y="1905"/>
                    </a:cubicBezTo>
                    <a:lnTo>
                      <a:pt x="1097" y="2275"/>
                    </a:lnTo>
                    <a:cubicBezTo>
                      <a:pt x="1060" y="2213"/>
                      <a:pt x="1011" y="2164"/>
                      <a:pt x="962" y="2139"/>
                    </a:cubicBezTo>
                    <a:lnTo>
                      <a:pt x="1923" y="500"/>
                    </a:lnTo>
                    <a:close/>
                    <a:moveTo>
                      <a:pt x="667" y="2248"/>
                    </a:moveTo>
                    <a:cubicBezTo>
                      <a:pt x="818" y="2248"/>
                      <a:pt x="966" y="2364"/>
                      <a:pt x="974" y="2546"/>
                    </a:cubicBezTo>
                    <a:cubicBezTo>
                      <a:pt x="974" y="2706"/>
                      <a:pt x="839" y="2854"/>
                      <a:pt x="678" y="2854"/>
                    </a:cubicBezTo>
                    <a:cubicBezTo>
                      <a:pt x="407" y="2854"/>
                      <a:pt x="272" y="2533"/>
                      <a:pt x="457" y="2336"/>
                    </a:cubicBezTo>
                    <a:cubicBezTo>
                      <a:pt x="517" y="2276"/>
                      <a:pt x="592" y="2248"/>
                      <a:pt x="667" y="2248"/>
                    </a:cubicBezTo>
                    <a:close/>
                    <a:moveTo>
                      <a:pt x="1984" y="0"/>
                    </a:moveTo>
                    <a:cubicBezTo>
                      <a:pt x="1763" y="0"/>
                      <a:pt x="1645" y="293"/>
                      <a:pt x="1837" y="451"/>
                    </a:cubicBezTo>
                    <a:lnTo>
                      <a:pt x="863" y="2078"/>
                    </a:lnTo>
                    <a:cubicBezTo>
                      <a:pt x="802" y="2053"/>
                      <a:pt x="740" y="2041"/>
                      <a:pt x="678" y="2041"/>
                    </a:cubicBezTo>
                    <a:cubicBezTo>
                      <a:pt x="223" y="2041"/>
                      <a:pt x="1" y="2595"/>
                      <a:pt x="321" y="2903"/>
                    </a:cubicBezTo>
                    <a:cubicBezTo>
                      <a:pt x="421" y="3007"/>
                      <a:pt x="548" y="3054"/>
                      <a:pt x="673" y="3054"/>
                    </a:cubicBezTo>
                    <a:cubicBezTo>
                      <a:pt x="931" y="3054"/>
                      <a:pt x="1184" y="2853"/>
                      <a:pt x="1184" y="2546"/>
                    </a:cubicBezTo>
                    <a:cubicBezTo>
                      <a:pt x="1171" y="2484"/>
                      <a:pt x="1159" y="2423"/>
                      <a:pt x="1134" y="2361"/>
                    </a:cubicBezTo>
                    <a:lnTo>
                      <a:pt x="1861" y="1991"/>
                    </a:lnTo>
                    <a:cubicBezTo>
                      <a:pt x="1911" y="2053"/>
                      <a:pt x="1984" y="2102"/>
                      <a:pt x="2058" y="2102"/>
                    </a:cubicBezTo>
                    <a:cubicBezTo>
                      <a:pt x="2366" y="2090"/>
                      <a:pt x="2403" y="1659"/>
                      <a:pt x="2108" y="1597"/>
                    </a:cubicBezTo>
                    <a:lnTo>
                      <a:pt x="2071" y="500"/>
                    </a:lnTo>
                    <a:cubicBezTo>
                      <a:pt x="2317" y="426"/>
                      <a:pt x="2305" y="57"/>
                      <a:pt x="2046" y="8"/>
                    </a:cubicBezTo>
                    <a:cubicBezTo>
                      <a:pt x="2025" y="2"/>
                      <a:pt x="2004" y="0"/>
                      <a:pt x="19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5262146" y="2697057"/>
                <a:ext cx="17076" cy="14596"/>
              </a:xfrm>
              <a:custGeom>
                <a:rect b="b" l="l" r="r" t="t"/>
                <a:pathLst>
                  <a:path extrusionOk="0" h="1012" w="1184">
                    <a:moveTo>
                      <a:pt x="506" y="210"/>
                    </a:moveTo>
                    <a:cubicBezTo>
                      <a:pt x="666" y="210"/>
                      <a:pt x="801" y="334"/>
                      <a:pt x="801" y="506"/>
                    </a:cubicBezTo>
                    <a:cubicBezTo>
                      <a:pt x="801" y="688"/>
                      <a:pt x="657" y="809"/>
                      <a:pt x="506" y="809"/>
                    </a:cubicBezTo>
                    <a:cubicBezTo>
                      <a:pt x="432" y="809"/>
                      <a:pt x="357" y="780"/>
                      <a:pt x="296" y="716"/>
                    </a:cubicBezTo>
                    <a:cubicBezTo>
                      <a:pt x="99" y="531"/>
                      <a:pt x="234" y="210"/>
                      <a:pt x="506" y="210"/>
                    </a:cubicBezTo>
                    <a:close/>
                    <a:moveTo>
                      <a:pt x="506" y="1"/>
                    </a:moveTo>
                    <a:cubicBezTo>
                      <a:pt x="222" y="1"/>
                      <a:pt x="0" y="223"/>
                      <a:pt x="0" y="506"/>
                    </a:cubicBezTo>
                    <a:cubicBezTo>
                      <a:pt x="0" y="807"/>
                      <a:pt x="250" y="1012"/>
                      <a:pt x="511" y="1012"/>
                    </a:cubicBezTo>
                    <a:cubicBezTo>
                      <a:pt x="634" y="1012"/>
                      <a:pt x="760" y="966"/>
                      <a:pt x="863" y="863"/>
                    </a:cubicBezTo>
                    <a:cubicBezTo>
                      <a:pt x="1183" y="543"/>
                      <a:pt x="961" y="1"/>
                      <a:pt x="5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5207758" y="2599431"/>
                <a:ext cx="665771" cy="488245"/>
              </a:xfrm>
              <a:custGeom>
                <a:rect b="b" l="l" r="r" t="t"/>
                <a:pathLst>
                  <a:path extrusionOk="0" h="33853" w="46162">
                    <a:moveTo>
                      <a:pt x="10092" y="203"/>
                    </a:moveTo>
                    <a:cubicBezTo>
                      <a:pt x="10277" y="203"/>
                      <a:pt x="10363" y="424"/>
                      <a:pt x="10240" y="548"/>
                    </a:cubicBezTo>
                    <a:cubicBezTo>
                      <a:pt x="10200" y="587"/>
                      <a:pt x="10151" y="605"/>
                      <a:pt x="10101" y="605"/>
                    </a:cubicBezTo>
                    <a:cubicBezTo>
                      <a:pt x="9997" y="605"/>
                      <a:pt x="9895" y="525"/>
                      <a:pt x="9895" y="400"/>
                    </a:cubicBezTo>
                    <a:cubicBezTo>
                      <a:pt x="9895" y="289"/>
                      <a:pt x="9981" y="203"/>
                      <a:pt x="10092" y="203"/>
                    </a:cubicBezTo>
                    <a:close/>
                    <a:moveTo>
                      <a:pt x="9357" y="762"/>
                    </a:moveTo>
                    <a:cubicBezTo>
                      <a:pt x="9413" y="762"/>
                      <a:pt x="9518" y="893"/>
                      <a:pt x="9415" y="893"/>
                    </a:cubicBezTo>
                    <a:cubicBezTo>
                      <a:pt x="9365" y="893"/>
                      <a:pt x="9328" y="856"/>
                      <a:pt x="9328" y="806"/>
                    </a:cubicBezTo>
                    <a:cubicBezTo>
                      <a:pt x="9328" y="775"/>
                      <a:pt x="9340" y="762"/>
                      <a:pt x="9357" y="762"/>
                    </a:cubicBezTo>
                    <a:close/>
                    <a:moveTo>
                      <a:pt x="16413" y="1583"/>
                    </a:moveTo>
                    <a:cubicBezTo>
                      <a:pt x="16470" y="1583"/>
                      <a:pt x="16410" y="1656"/>
                      <a:pt x="16380" y="1656"/>
                    </a:cubicBezTo>
                    <a:cubicBezTo>
                      <a:pt x="16370" y="1656"/>
                      <a:pt x="16364" y="1649"/>
                      <a:pt x="16364" y="1632"/>
                    </a:cubicBezTo>
                    <a:cubicBezTo>
                      <a:pt x="16364" y="1607"/>
                      <a:pt x="16388" y="1583"/>
                      <a:pt x="16413" y="1583"/>
                    </a:cubicBezTo>
                    <a:close/>
                    <a:moveTo>
                      <a:pt x="23270" y="1805"/>
                    </a:moveTo>
                    <a:cubicBezTo>
                      <a:pt x="23316" y="1810"/>
                      <a:pt x="23267" y="1877"/>
                      <a:pt x="23241" y="1877"/>
                    </a:cubicBezTo>
                    <a:cubicBezTo>
                      <a:pt x="23233" y="1877"/>
                      <a:pt x="23227" y="1871"/>
                      <a:pt x="23227" y="1854"/>
                    </a:cubicBezTo>
                    <a:cubicBezTo>
                      <a:pt x="23215" y="1831"/>
                      <a:pt x="23246" y="1808"/>
                      <a:pt x="23270" y="1805"/>
                    </a:cubicBezTo>
                    <a:close/>
                    <a:moveTo>
                      <a:pt x="27562" y="2233"/>
                    </a:moveTo>
                    <a:cubicBezTo>
                      <a:pt x="27566" y="2233"/>
                      <a:pt x="27571" y="2234"/>
                      <a:pt x="27576" y="2236"/>
                    </a:cubicBezTo>
                    <a:lnTo>
                      <a:pt x="27576" y="2248"/>
                    </a:lnTo>
                    <a:cubicBezTo>
                      <a:pt x="27601" y="2248"/>
                      <a:pt x="27613" y="2260"/>
                      <a:pt x="27613" y="2285"/>
                    </a:cubicBezTo>
                    <a:cubicBezTo>
                      <a:pt x="27613" y="2322"/>
                      <a:pt x="27592" y="2340"/>
                      <a:pt x="27570" y="2340"/>
                    </a:cubicBezTo>
                    <a:cubicBezTo>
                      <a:pt x="27549" y="2340"/>
                      <a:pt x="27527" y="2322"/>
                      <a:pt x="27527" y="2285"/>
                    </a:cubicBezTo>
                    <a:cubicBezTo>
                      <a:pt x="27516" y="2264"/>
                      <a:pt x="27533" y="2233"/>
                      <a:pt x="27562" y="2233"/>
                    </a:cubicBezTo>
                    <a:close/>
                    <a:moveTo>
                      <a:pt x="28856" y="2233"/>
                    </a:moveTo>
                    <a:cubicBezTo>
                      <a:pt x="28860" y="2233"/>
                      <a:pt x="28865" y="2234"/>
                      <a:pt x="28870" y="2236"/>
                    </a:cubicBezTo>
                    <a:lnTo>
                      <a:pt x="28870" y="2248"/>
                    </a:lnTo>
                    <a:cubicBezTo>
                      <a:pt x="28895" y="2248"/>
                      <a:pt x="28919" y="2260"/>
                      <a:pt x="28919" y="2285"/>
                    </a:cubicBezTo>
                    <a:cubicBezTo>
                      <a:pt x="28919" y="2322"/>
                      <a:pt x="28895" y="2340"/>
                      <a:pt x="28870" y="2340"/>
                    </a:cubicBezTo>
                    <a:cubicBezTo>
                      <a:pt x="28845" y="2340"/>
                      <a:pt x="28821" y="2322"/>
                      <a:pt x="28821" y="2285"/>
                    </a:cubicBezTo>
                    <a:cubicBezTo>
                      <a:pt x="28810" y="2264"/>
                      <a:pt x="28827" y="2233"/>
                      <a:pt x="28856" y="2233"/>
                    </a:cubicBezTo>
                    <a:close/>
                    <a:moveTo>
                      <a:pt x="25013" y="1767"/>
                    </a:moveTo>
                    <a:lnTo>
                      <a:pt x="25013" y="1780"/>
                    </a:lnTo>
                    <a:cubicBezTo>
                      <a:pt x="25284" y="1780"/>
                      <a:pt x="25408" y="2100"/>
                      <a:pt x="25223" y="2285"/>
                    </a:cubicBezTo>
                    <a:cubicBezTo>
                      <a:pt x="25162" y="2350"/>
                      <a:pt x="25086" y="2378"/>
                      <a:pt x="25010" y="2378"/>
                    </a:cubicBezTo>
                    <a:cubicBezTo>
                      <a:pt x="24855" y="2378"/>
                      <a:pt x="24705" y="2258"/>
                      <a:pt x="24705" y="2075"/>
                    </a:cubicBezTo>
                    <a:cubicBezTo>
                      <a:pt x="24705" y="1903"/>
                      <a:pt x="24841" y="1767"/>
                      <a:pt x="25013" y="1767"/>
                    </a:cubicBezTo>
                    <a:close/>
                    <a:moveTo>
                      <a:pt x="17577" y="2692"/>
                    </a:moveTo>
                    <a:cubicBezTo>
                      <a:pt x="17671" y="2696"/>
                      <a:pt x="17568" y="2822"/>
                      <a:pt x="17514" y="2822"/>
                    </a:cubicBezTo>
                    <a:cubicBezTo>
                      <a:pt x="17497" y="2822"/>
                      <a:pt x="17485" y="2809"/>
                      <a:pt x="17485" y="2778"/>
                    </a:cubicBezTo>
                    <a:cubicBezTo>
                      <a:pt x="17485" y="2730"/>
                      <a:pt x="17519" y="2694"/>
                      <a:pt x="17577" y="2692"/>
                    </a:cubicBezTo>
                    <a:close/>
                    <a:moveTo>
                      <a:pt x="37991" y="2839"/>
                    </a:moveTo>
                    <a:cubicBezTo>
                      <a:pt x="37986" y="2839"/>
                      <a:pt x="37981" y="2839"/>
                      <a:pt x="37975" y="2839"/>
                    </a:cubicBezTo>
                    <a:lnTo>
                      <a:pt x="38000" y="2839"/>
                    </a:lnTo>
                    <a:cubicBezTo>
                      <a:pt x="37999" y="2839"/>
                      <a:pt x="37997" y="2839"/>
                      <a:pt x="37995" y="2839"/>
                    </a:cubicBezTo>
                    <a:lnTo>
                      <a:pt x="37995" y="2839"/>
                    </a:lnTo>
                    <a:cubicBezTo>
                      <a:pt x="37994" y="2839"/>
                      <a:pt x="37992" y="2839"/>
                      <a:pt x="37991" y="2839"/>
                    </a:cubicBezTo>
                    <a:close/>
                    <a:moveTo>
                      <a:pt x="35166" y="2787"/>
                    </a:moveTo>
                    <a:cubicBezTo>
                      <a:pt x="35170" y="2787"/>
                      <a:pt x="35174" y="2788"/>
                      <a:pt x="35179" y="2790"/>
                    </a:cubicBezTo>
                    <a:cubicBezTo>
                      <a:pt x="35235" y="2790"/>
                      <a:pt x="35176" y="2863"/>
                      <a:pt x="35145" y="2863"/>
                    </a:cubicBezTo>
                    <a:cubicBezTo>
                      <a:pt x="35136" y="2863"/>
                      <a:pt x="35129" y="2856"/>
                      <a:pt x="35129" y="2839"/>
                    </a:cubicBezTo>
                    <a:cubicBezTo>
                      <a:pt x="35129" y="2809"/>
                      <a:pt x="35146" y="2787"/>
                      <a:pt x="35166" y="2787"/>
                    </a:cubicBezTo>
                    <a:close/>
                    <a:moveTo>
                      <a:pt x="29055" y="2457"/>
                    </a:moveTo>
                    <a:lnTo>
                      <a:pt x="29474" y="2679"/>
                    </a:lnTo>
                    <a:cubicBezTo>
                      <a:pt x="29424" y="2765"/>
                      <a:pt x="29400" y="2864"/>
                      <a:pt x="29400" y="2963"/>
                    </a:cubicBezTo>
                    <a:cubicBezTo>
                      <a:pt x="29387" y="2975"/>
                      <a:pt x="29387" y="2987"/>
                      <a:pt x="29400" y="3000"/>
                    </a:cubicBezTo>
                    <a:lnTo>
                      <a:pt x="28747" y="3073"/>
                    </a:lnTo>
                    <a:cubicBezTo>
                      <a:pt x="28722" y="2913"/>
                      <a:pt x="28624" y="2778"/>
                      <a:pt x="28476" y="2704"/>
                    </a:cubicBezTo>
                    <a:lnTo>
                      <a:pt x="28710" y="2494"/>
                    </a:lnTo>
                    <a:cubicBezTo>
                      <a:pt x="28759" y="2531"/>
                      <a:pt x="28808" y="2544"/>
                      <a:pt x="28870" y="2544"/>
                    </a:cubicBezTo>
                    <a:cubicBezTo>
                      <a:pt x="28944" y="2544"/>
                      <a:pt x="29006" y="2507"/>
                      <a:pt x="29055" y="2457"/>
                    </a:cubicBezTo>
                    <a:close/>
                    <a:moveTo>
                      <a:pt x="20763" y="2482"/>
                    </a:moveTo>
                    <a:cubicBezTo>
                      <a:pt x="21034" y="2482"/>
                      <a:pt x="21169" y="2802"/>
                      <a:pt x="20984" y="2987"/>
                    </a:cubicBezTo>
                    <a:cubicBezTo>
                      <a:pt x="20920" y="3052"/>
                      <a:pt x="20842" y="3081"/>
                      <a:pt x="20766" y="3081"/>
                    </a:cubicBezTo>
                    <a:cubicBezTo>
                      <a:pt x="20611" y="3081"/>
                      <a:pt x="20467" y="2960"/>
                      <a:pt x="20467" y="2778"/>
                    </a:cubicBezTo>
                    <a:cubicBezTo>
                      <a:pt x="20467" y="2618"/>
                      <a:pt x="20602" y="2482"/>
                      <a:pt x="20763" y="2482"/>
                    </a:cubicBezTo>
                    <a:close/>
                    <a:moveTo>
                      <a:pt x="23510" y="1940"/>
                    </a:moveTo>
                    <a:lnTo>
                      <a:pt x="24521" y="2063"/>
                    </a:lnTo>
                    <a:cubicBezTo>
                      <a:pt x="24508" y="2162"/>
                      <a:pt x="24545" y="2260"/>
                      <a:pt x="24594" y="2347"/>
                    </a:cubicBezTo>
                    <a:lnTo>
                      <a:pt x="23818" y="2987"/>
                    </a:lnTo>
                    <a:cubicBezTo>
                      <a:pt x="23735" y="2883"/>
                      <a:pt x="23617" y="2834"/>
                      <a:pt x="23501" y="2834"/>
                    </a:cubicBezTo>
                    <a:cubicBezTo>
                      <a:pt x="23341" y="2834"/>
                      <a:pt x="23185" y="2927"/>
                      <a:pt x="23128" y="3098"/>
                    </a:cubicBezTo>
                    <a:lnTo>
                      <a:pt x="21268" y="2716"/>
                    </a:lnTo>
                    <a:cubicBezTo>
                      <a:pt x="21255" y="2692"/>
                      <a:pt x="21255" y="2667"/>
                      <a:pt x="21255" y="2655"/>
                    </a:cubicBezTo>
                    <a:lnTo>
                      <a:pt x="23054" y="1989"/>
                    </a:lnTo>
                    <a:cubicBezTo>
                      <a:pt x="23104" y="2071"/>
                      <a:pt x="23184" y="2110"/>
                      <a:pt x="23265" y="2110"/>
                    </a:cubicBezTo>
                    <a:cubicBezTo>
                      <a:pt x="23367" y="2110"/>
                      <a:pt x="23469" y="2050"/>
                      <a:pt x="23510" y="1940"/>
                    </a:cubicBezTo>
                    <a:close/>
                    <a:moveTo>
                      <a:pt x="33860" y="2531"/>
                    </a:moveTo>
                    <a:cubicBezTo>
                      <a:pt x="34131" y="2531"/>
                      <a:pt x="34279" y="2864"/>
                      <a:pt x="34094" y="3061"/>
                    </a:cubicBezTo>
                    <a:cubicBezTo>
                      <a:pt x="34030" y="3125"/>
                      <a:pt x="33951" y="3154"/>
                      <a:pt x="33875" y="3154"/>
                    </a:cubicBezTo>
                    <a:cubicBezTo>
                      <a:pt x="33716" y="3154"/>
                      <a:pt x="33564" y="3030"/>
                      <a:pt x="33564" y="2839"/>
                    </a:cubicBezTo>
                    <a:cubicBezTo>
                      <a:pt x="33564" y="2679"/>
                      <a:pt x="33688" y="2531"/>
                      <a:pt x="33860" y="2531"/>
                    </a:cubicBezTo>
                    <a:close/>
                    <a:moveTo>
                      <a:pt x="41204" y="3086"/>
                    </a:moveTo>
                    <a:cubicBezTo>
                      <a:pt x="41278" y="3086"/>
                      <a:pt x="41278" y="3184"/>
                      <a:pt x="41204" y="3184"/>
                    </a:cubicBezTo>
                    <a:cubicBezTo>
                      <a:pt x="41142" y="3184"/>
                      <a:pt x="41142" y="3086"/>
                      <a:pt x="41204" y="3086"/>
                    </a:cubicBezTo>
                    <a:close/>
                    <a:moveTo>
                      <a:pt x="29933" y="2617"/>
                    </a:moveTo>
                    <a:cubicBezTo>
                      <a:pt x="29940" y="2617"/>
                      <a:pt x="29947" y="2617"/>
                      <a:pt x="29954" y="2618"/>
                    </a:cubicBezTo>
                    <a:lnTo>
                      <a:pt x="29942" y="2618"/>
                    </a:lnTo>
                    <a:cubicBezTo>
                      <a:pt x="30250" y="2618"/>
                      <a:pt x="30398" y="2987"/>
                      <a:pt x="30188" y="3209"/>
                    </a:cubicBezTo>
                    <a:cubicBezTo>
                      <a:pt x="30117" y="3276"/>
                      <a:pt x="30030" y="3307"/>
                      <a:pt x="29946" y="3307"/>
                    </a:cubicBezTo>
                    <a:cubicBezTo>
                      <a:pt x="29767" y="3307"/>
                      <a:pt x="29597" y="3172"/>
                      <a:pt x="29597" y="2963"/>
                    </a:cubicBezTo>
                    <a:cubicBezTo>
                      <a:pt x="29597" y="2773"/>
                      <a:pt x="29746" y="2617"/>
                      <a:pt x="29933" y="2617"/>
                    </a:cubicBezTo>
                    <a:close/>
                    <a:moveTo>
                      <a:pt x="23507" y="3028"/>
                    </a:moveTo>
                    <a:cubicBezTo>
                      <a:pt x="23611" y="3028"/>
                      <a:pt x="23707" y="3108"/>
                      <a:pt x="23707" y="3234"/>
                    </a:cubicBezTo>
                    <a:cubicBezTo>
                      <a:pt x="23720" y="3345"/>
                      <a:pt x="23621" y="3443"/>
                      <a:pt x="23510" y="3443"/>
                    </a:cubicBezTo>
                    <a:lnTo>
                      <a:pt x="23510" y="3431"/>
                    </a:lnTo>
                    <a:cubicBezTo>
                      <a:pt x="23325" y="3431"/>
                      <a:pt x="23239" y="3221"/>
                      <a:pt x="23362" y="3086"/>
                    </a:cubicBezTo>
                    <a:cubicBezTo>
                      <a:pt x="23406" y="3046"/>
                      <a:pt x="23457" y="3028"/>
                      <a:pt x="23507" y="3028"/>
                    </a:cubicBezTo>
                    <a:close/>
                    <a:moveTo>
                      <a:pt x="9380" y="2839"/>
                    </a:moveTo>
                    <a:cubicBezTo>
                      <a:pt x="9642" y="2839"/>
                      <a:pt x="9781" y="3163"/>
                      <a:pt x="9587" y="3357"/>
                    </a:cubicBezTo>
                    <a:cubicBezTo>
                      <a:pt x="9526" y="3422"/>
                      <a:pt x="9450" y="3450"/>
                      <a:pt x="9374" y="3450"/>
                    </a:cubicBezTo>
                    <a:cubicBezTo>
                      <a:pt x="9220" y="3450"/>
                      <a:pt x="9070" y="3330"/>
                      <a:pt x="9070" y="3147"/>
                    </a:cubicBezTo>
                    <a:cubicBezTo>
                      <a:pt x="9057" y="2987"/>
                      <a:pt x="9193" y="2852"/>
                      <a:pt x="9353" y="2839"/>
                    </a:cubicBezTo>
                    <a:lnTo>
                      <a:pt x="9365" y="2839"/>
                    </a:lnTo>
                    <a:cubicBezTo>
                      <a:pt x="9370" y="2839"/>
                      <a:pt x="9375" y="2839"/>
                      <a:pt x="9380" y="2839"/>
                    </a:cubicBezTo>
                    <a:close/>
                    <a:moveTo>
                      <a:pt x="37980" y="2839"/>
                    </a:moveTo>
                    <a:cubicBezTo>
                      <a:pt x="37985" y="2839"/>
                      <a:pt x="37990" y="2839"/>
                      <a:pt x="37995" y="2839"/>
                    </a:cubicBezTo>
                    <a:lnTo>
                      <a:pt x="37995" y="2839"/>
                    </a:lnTo>
                    <a:cubicBezTo>
                      <a:pt x="38266" y="2843"/>
                      <a:pt x="38402" y="3164"/>
                      <a:pt x="38210" y="3357"/>
                    </a:cubicBezTo>
                    <a:cubicBezTo>
                      <a:pt x="38145" y="3422"/>
                      <a:pt x="38066" y="3450"/>
                      <a:pt x="37988" y="3450"/>
                    </a:cubicBezTo>
                    <a:cubicBezTo>
                      <a:pt x="37830" y="3450"/>
                      <a:pt x="37680" y="3330"/>
                      <a:pt x="37680" y="3147"/>
                    </a:cubicBezTo>
                    <a:cubicBezTo>
                      <a:pt x="37680" y="2982"/>
                      <a:pt x="37816" y="2839"/>
                      <a:pt x="37980" y="2839"/>
                    </a:cubicBezTo>
                    <a:close/>
                    <a:moveTo>
                      <a:pt x="28254" y="2839"/>
                    </a:moveTo>
                    <a:lnTo>
                      <a:pt x="28254" y="2852"/>
                    </a:lnTo>
                    <a:cubicBezTo>
                      <a:pt x="28259" y="2851"/>
                      <a:pt x="28264" y="2851"/>
                      <a:pt x="28268" y="2851"/>
                    </a:cubicBezTo>
                    <a:cubicBezTo>
                      <a:pt x="28530" y="2851"/>
                      <a:pt x="28669" y="3176"/>
                      <a:pt x="28476" y="3369"/>
                    </a:cubicBezTo>
                    <a:cubicBezTo>
                      <a:pt x="28415" y="3434"/>
                      <a:pt x="28337" y="3463"/>
                      <a:pt x="28260" y="3463"/>
                    </a:cubicBezTo>
                    <a:cubicBezTo>
                      <a:pt x="28102" y="3463"/>
                      <a:pt x="27946" y="3342"/>
                      <a:pt x="27946" y="3160"/>
                    </a:cubicBezTo>
                    <a:cubicBezTo>
                      <a:pt x="27946" y="2987"/>
                      <a:pt x="28081" y="2839"/>
                      <a:pt x="28254" y="2839"/>
                    </a:cubicBezTo>
                    <a:close/>
                    <a:moveTo>
                      <a:pt x="15933" y="3382"/>
                    </a:moveTo>
                    <a:cubicBezTo>
                      <a:pt x="15969" y="3382"/>
                      <a:pt x="16006" y="3418"/>
                      <a:pt x="16006" y="3468"/>
                    </a:cubicBezTo>
                    <a:cubicBezTo>
                      <a:pt x="16006" y="3505"/>
                      <a:pt x="15969" y="3554"/>
                      <a:pt x="15933" y="3554"/>
                    </a:cubicBezTo>
                    <a:cubicBezTo>
                      <a:pt x="15883" y="3554"/>
                      <a:pt x="15834" y="3517"/>
                      <a:pt x="15834" y="3468"/>
                    </a:cubicBezTo>
                    <a:lnTo>
                      <a:pt x="15846" y="3468"/>
                    </a:lnTo>
                    <a:cubicBezTo>
                      <a:pt x="15846" y="3418"/>
                      <a:pt x="15883" y="3382"/>
                      <a:pt x="15933" y="3382"/>
                    </a:cubicBezTo>
                    <a:close/>
                    <a:moveTo>
                      <a:pt x="12152" y="3036"/>
                    </a:moveTo>
                    <a:cubicBezTo>
                      <a:pt x="12414" y="3036"/>
                      <a:pt x="12553" y="3360"/>
                      <a:pt x="12359" y="3554"/>
                    </a:cubicBezTo>
                    <a:cubicBezTo>
                      <a:pt x="12299" y="3619"/>
                      <a:pt x="12221" y="3648"/>
                      <a:pt x="12143" y="3648"/>
                    </a:cubicBezTo>
                    <a:cubicBezTo>
                      <a:pt x="11985" y="3648"/>
                      <a:pt x="11830" y="3527"/>
                      <a:pt x="11830" y="3345"/>
                    </a:cubicBezTo>
                    <a:cubicBezTo>
                      <a:pt x="11830" y="3172"/>
                      <a:pt x="11965" y="3037"/>
                      <a:pt x="12125" y="3037"/>
                    </a:cubicBezTo>
                    <a:lnTo>
                      <a:pt x="12138" y="3037"/>
                    </a:lnTo>
                    <a:cubicBezTo>
                      <a:pt x="12142" y="3036"/>
                      <a:pt x="12147" y="3036"/>
                      <a:pt x="12152" y="3036"/>
                    </a:cubicBezTo>
                    <a:close/>
                    <a:moveTo>
                      <a:pt x="16635" y="1767"/>
                    </a:moveTo>
                    <a:lnTo>
                      <a:pt x="17374" y="2581"/>
                    </a:lnTo>
                    <a:cubicBezTo>
                      <a:pt x="17313" y="2630"/>
                      <a:pt x="17288" y="2704"/>
                      <a:pt x="17288" y="2778"/>
                    </a:cubicBezTo>
                    <a:cubicBezTo>
                      <a:pt x="17288" y="2802"/>
                      <a:pt x="17288" y="2815"/>
                      <a:pt x="17300" y="2839"/>
                    </a:cubicBezTo>
                    <a:lnTo>
                      <a:pt x="16167" y="3308"/>
                    </a:lnTo>
                    <a:cubicBezTo>
                      <a:pt x="16117" y="3221"/>
                      <a:pt x="16019" y="3172"/>
                      <a:pt x="15933" y="3172"/>
                    </a:cubicBezTo>
                    <a:cubicBezTo>
                      <a:pt x="15772" y="3172"/>
                      <a:pt x="15637" y="3295"/>
                      <a:pt x="15637" y="3455"/>
                    </a:cubicBezTo>
                    <a:cubicBezTo>
                      <a:pt x="15637" y="3480"/>
                      <a:pt x="15637" y="3505"/>
                      <a:pt x="15637" y="3517"/>
                    </a:cubicBezTo>
                    <a:lnTo>
                      <a:pt x="15218" y="3653"/>
                    </a:lnTo>
                    <a:cubicBezTo>
                      <a:pt x="15181" y="3591"/>
                      <a:pt x="15144" y="3529"/>
                      <a:pt x="15095" y="3492"/>
                    </a:cubicBezTo>
                    <a:lnTo>
                      <a:pt x="16351" y="1866"/>
                    </a:lnTo>
                    <a:cubicBezTo>
                      <a:pt x="16364" y="1878"/>
                      <a:pt x="16388" y="1878"/>
                      <a:pt x="16413" y="1878"/>
                    </a:cubicBezTo>
                    <a:cubicBezTo>
                      <a:pt x="16499" y="1878"/>
                      <a:pt x="16586" y="1841"/>
                      <a:pt x="16635" y="1767"/>
                    </a:cubicBezTo>
                    <a:close/>
                    <a:moveTo>
                      <a:pt x="39787" y="3221"/>
                    </a:moveTo>
                    <a:cubicBezTo>
                      <a:pt x="40058" y="3221"/>
                      <a:pt x="40193" y="3554"/>
                      <a:pt x="39996" y="3739"/>
                    </a:cubicBezTo>
                    <a:cubicBezTo>
                      <a:pt x="39936" y="3799"/>
                      <a:pt x="39860" y="3827"/>
                      <a:pt x="39787" y="3827"/>
                    </a:cubicBezTo>
                    <a:cubicBezTo>
                      <a:pt x="39636" y="3827"/>
                      <a:pt x="39491" y="3712"/>
                      <a:pt x="39491" y="3529"/>
                    </a:cubicBezTo>
                    <a:cubicBezTo>
                      <a:pt x="39491" y="3364"/>
                      <a:pt x="39627" y="3233"/>
                      <a:pt x="39790" y="3233"/>
                    </a:cubicBezTo>
                    <a:cubicBezTo>
                      <a:pt x="39797" y="3233"/>
                      <a:pt x="39804" y="3233"/>
                      <a:pt x="39811" y="3234"/>
                    </a:cubicBezTo>
                    <a:lnTo>
                      <a:pt x="39787" y="3221"/>
                    </a:lnTo>
                    <a:close/>
                    <a:moveTo>
                      <a:pt x="17855" y="2827"/>
                    </a:moveTo>
                    <a:lnTo>
                      <a:pt x="20196" y="2852"/>
                    </a:lnTo>
                    <a:lnTo>
                      <a:pt x="17534" y="3936"/>
                    </a:lnTo>
                    <a:cubicBezTo>
                      <a:pt x="17460" y="3837"/>
                      <a:pt x="17362" y="3776"/>
                      <a:pt x="17251" y="3739"/>
                    </a:cubicBezTo>
                    <a:lnTo>
                      <a:pt x="17571" y="3061"/>
                    </a:lnTo>
                    <a:cubicBezTo>
                      <a:pt x="17707" y="3061"/>
                      <a:pt x="17830" y="2963"/>
                      <a:pt x="17855" y="2827"/>
                    </a:cubicBezTo>
                    <a:close/>
                    <a:moveTo>
                      <a:pt x="17337" y="2938"/>
                    </a:moveTo>
                    <a:cubicBezTo>
                      <a:pt x="17374" y="2987"/>
                      <a:pt x="17411" y="3024"/>
                      <a:pt x="17473" y="3049"/>
                    </a:cubicBezTo>
                    <a:lnTo>
                      <a:pt x="17140" y="3727"/>
                    </a:lnTo>
                    <a:lnTo>
                      <a:pt x="17128" y="3727"/>
                    </a:lnTo>
                    <a:cubicBezTo>
                      <a:pt x="16968" y="3739"/>
                      <a:pt x="16820" y="3813"/>
                      <a:pt x="16721" y="3948"/>
                    </a:cubicBezTo>
                    <a:lnTo>
                      <a:pt x="16191" y="3579"/>
                    </a:lnTo>
                    <a:cubicBezTo>
                      <a:pt x="16204" y="3542"/>
                      <a:pt x="16216" y="3505"/>
                      <a:pt x="16216" y="3468"/>
                    </a:cubicBezTo>
                    <a:cubicBezTo>
                      <a:pt x="16216" y="3443"/>
                      <a:pt x="16216" y="3418"/>
                      <a:pt x="16204" y="3406"/>
                    </a:cubicBezTo>
                    <a:lnTo>
                      <a:pt x="17337" y="2938"/>
                    </a:lnTo>
                    <a:close/>
                    <a:moveTo>
                      <a:pt x="40982" y="3258"/>
                    </a:moveTo>
                    <a:cubicBezTo>
                      <a:pt x="41019" y="3345"/>
                      <a:pt x="41105" y="3394"/>
                      <a:pt x="41204" y="3394"/>
                    </a:cubicBezTo>
                    <a:cubicBezTo>
                      <a:pt x="41253" y="3394"/>
                      <a:pt x="41302" y="3382"/>
                      <a:pt x="41352" y="3345"/>
                    </a:cubicBezTo>
                    <a:lnTo>
                      <a:pt x="41746" y="3727"/>
                    </a:lnTo>
                    <a:cubicBezTo>
                      <a:pt x="41672" y="3813"/>
                      <a:pt x="41623" y="3924"/>
                      <a:pt x="41610" y="4035"/>
                    </a:cubicBezTo>
                    <a:lnTo>
                      <a:pt x="40267" y="3665"/>
                    </a:lnTo>
                    <a:cubicBezTo>
                      <a:pt x="40280" y="3616"/>
                      <a:pt x="40292" y="3579"/>
                      <a:pt x="40292" y="3529"/>
                    </a:cubicBezTo>
                    <a:cubicBezTo>
                      <a:pt x="40292" y="3505"/>
                      <a:pt x="40304" y="3480"/>
                      <a:pt x="40304" y="3443"/>
                    </a:cubicBezTo>
                    <a:lnTo>
                      <a:pt x="40280" y="3443"/>
                    </a:lnTo>
                    <a:lnTo>
                      <a:pt x="40982" y="3258"/>
                    </a:lnTo>
                    <a:close/>
                    <a:moveTo>
                      <a:pt x="31839" y="3455"/>
                    </a:moveTo>
                    <a:cubicBezTo>
                      <a:pt x="32098" y="3455"/>
                      <a:pt x="32234" y="3776"/>
                      <a:pt x="32049" y="3973"/>
                    </a:cubicBezTo>
                    <a:cubicBezTo>
                      <a:pt x="31988" y="4034"/>
                      <a:pt x="31913" y="4061"/>
                      <a:pt x="31839" y="4061"/>
                    </a:cubicBezTo>
                    <a:cubicBezTo>
                      <a:pt x="31687" y="4061"/>
                      <a:pt x="31540" y="3946"/>
                      <a:pt x="31531" y="3763"/>
                    </a:cubicBezTo>
                    <a:cubicBezTo>
                      <a:pt x="31531" y="3591"/>
                      <a:pt x="31667" y="3455"/>
                      <a:pt x="31839" y="3455"/>
                    </a:cubicBezTo>
                    <a:close/>
                    <a:moveTo>
                      <a:pt x="34932" y="2889"/>
                    </a:moveTo>
                    <a:cubicBezTo>
                      <a:pt x="34957" y="2987"/>
                      <a:pt x="35031" y="3061"/>
                      <a:pt x="35129" y="3086"/>
                    </a:cubicBezTo>
                    <a:lnTo>
                      <a:pt x="34760" y="4072"/>
                    </a:lnTo>
                    <a:cubicBezTo>
                      <a:pt x="34698" y="4072"/>
                      <a:pt x="34636" y="4084"/>
                      <a:pt x="34587" y="4096"/>
                    </a:cubicBezTo>
                    <a:lnTo>
                      <a:pt x="34144" y="3258"/>
                    </a:lnTo>
                    <a:cubicBezTo>
                      <a:pt x="34267" y="3172"/>
                      <a:pt x="34353" y="3037"/>
                      <a:pt x="34365" y="2889"/>
                    </a:cubicBezTo>
                    <a:close/>
                    <a:moveTo>
                      <a:pt x="30400" y="3271"/>
                    </a:moveTo>
                    <a:lnTo>
                      <a:pt x="31347" y="3653"/>
                    </a:lnTo>
                    <a:cubicBezTo>
                      <a:pt x="31334" y="3690"/>
                      <a:pt x="31334" y="3727"/>
                      <a:pt x="31334" y="3763"/>
                    </a:cubicBezTo>
                    <a:cubicBezTo>
                      <a:pt x="31334" y="3776"/>
                      <a:pt x="31334" y="3800"/>
                      <a:pt x="31334" y="3813"/>
                    </a:cubicBezTo>
                    <a:lnTo>
                      <a:pt x="29720" y="4108"/>
                    </a:lnTo>
                    <a:lnTo>
                      <a:pt x="29868" y="3492"/>
                    </a:lnTo>
                    <a:lnTo>
                      <a:pt x="29954" y="3492"/>
                    </a:lnTo>
                    <a:cubicBezTo>
                      <a:pt x="30122" y="3492"/>
                      <a:pt x="30289" y="3411"/>
                      <a:pt x="30400" y="3271"/>
                    </a:cubicBezTo>
                    <a:close/>
                    <a:moveTo>
                      <a:pt x="14777" y="3566"/>
                    </a:moveTo>
                    <a:cubicBezTo>
                      <a:pt x="15038" y="3566"/>
                      <a:pt x="15177" y="3890"/>
                      <a:pt x="14984" y="4084"/>
                    </a:cubicBezTo>
                    <a:cubicBezTo>
                      <a:pt x="14920" y="4148"/>
                      <a:pt x="14841" y="4177"/>
                      <a:pt x="14764" y="4177"/>
                    </a:cubicBezTo>
                    <a:cubicBezTo>
                      <a:pt x="14605" y="4177"/>
                      <a:pt x="14454" y="4053"/>
                      <a:pt x="14454" y="3862"/>
                    </a:cubicBezTo>
                    <a:cubicBezTo>
                      <a:pt x="14454" y="3702"/>
                      <a:pt x="14590" y="3566"/>
                      <a:pt x="14750" y="3566"/>
                    </a:cubicBezTo>
                    <a:lnTo>
                      <a:pt x="14762" y="3566"/>
                    </a:lnTo>
                    <a:cubicBezTo>
                      <a:pt x="14767" y="3566"/>
                      <a:pt x="14772" y="3566"/>
                      <a:pt x="14777" y="3566"/>
                    </a:cubicBezTo>
                    <a:close/>
                    <a:moveTo>
                      <a:pt x="33441" y="3110"/>
                    </a:moveTo>
                    <a:cubicBezTo>
                      <a:pt x="33478" y="3172"/>
                      <a:pt x="33527" y="3221"/>
                      <a:pt x="33577" y="3271"/>
                    </a:cubicBezTo>
                    <a:lnTo>
                      <a:pt x="33109" y="4182"/>
                    </a:lnTo>
                    <a:lnTo>
                      <a:pt x="32308" y="3948"/>
                    </a:lnTo>
                    <a:cubicBezTo>
                      <a:pt x="32332" y="3887"/>
                      <a:pt x="32345" y="3825"/>
                      <a:pt x="32345" y="3763"/>
                    </a:cubicBezTo>
                    <a:cubicBezTo>
                      <a:pt x="32345" y="3739"/>
                      <a:pt x="32332" y="3702"/>
                      <a:pt x="32332" y="3677"/>
                    </a:cubicBezTo>
                    <a:lnTo>
                      <a:pt x="33441" y="3110"/>
                    </a:lnTo>
                    <a:close/>
                    <a:moveTo>
                      <a:pt x="25515" y="2175"/>
                    </a:moveTo>
                    <a:lnTo>
                      <a:pt x="27317" y="2322"/>
                    </a:lnTo>
                    <a:cubicBezTo>
                      <a:pt x="27342" y="2457"/>
                      <a:pt x="27441" y="2544"/>
                      <a:pt x="27576" y="2544"/>
                    </a:cubicBezTo>
                    <a:cubicBezTo>
                      <a:pt x="27613" y="2544"/>
                      <a:pt x="27638" y="2544"/>
                      <a:pt x="27675" y="2519"/>
                    </a:cubicBezTo>
                    <a:lnTo>
                      <a:pt x="27884" y="2802"/>
                    </a:lnTo>
                    <a:cubicBezTo>
                      <a:pt x="27699" y="3012"/>
                      <a:pt x="27699" y="3320"/>
                      <a:pt x="27897" y="3517"/>
                    </a:cubicBezTo>
                    <a:lnTo>
                      <a:pt x="27416" y="4170"/>
                    </a:lnTo>
                    <a:cubicBezTo>
                      <a:pt x="27354" y="4133"/>
                      <a:pt x="27293" y="4121"/>
                      <a:pt x="27219" y="4121"/>
                    </a:cubicBezTo>
                    <a:cubicBezTo>
                      <a:pt x="27120" y="4121"/>
                      <a:pt x="27022" y="4158"/>
                      <a:pt x="26936" y="4219"/>
                    </a:cubicBezTo>
                    <a:lnTo>
                      <a:pt x="25383" y="2408"/>
                    </a:lnTo>
                    <a:cubicBezTo>
                      <a:pt x="25453" y="2338"/>
                      <a:pt x="25490" y="2257"/>
                      <a:pt x="25515" y="2175"/>
                    </a:cubicBezTo>
                    <a:close/>
                    <a:moveTo>
                      <a:pt x="42122" y="3764"/>
                    </a:moveTo>
                    <a:lnTo>
                      <a:pt x="42122" y="3764"/>
                    </a:lnTo>
                    <a:cubicBezTo>
                      <a:pt x="42401" y="3768"/>
                      <a:pt x="42533" y="4098"/>
                      <a:pt x="42350" y="4293"/>
                    </a:cubicBezTo>
                    <a:cubicBezTo>
                      <a:pt x="42285" y="4358"/>
                      <a:pt x="42207" y="4386"/>
                      <a:pt x="42130" y="4386"/>
                    </a:cubicBezTo>
                    <a:cubicBezTo>
                      <a:pt x="41971" y="4386"/>
                      <a:pt x="41820" y="4263"/>
                      <a:pt x="41820" y="4072"/>
                    </a:cubicBezTo>
                    <a:cubicBezTo>
                      <a:pt x="41820" y="3901"/>
                      <a:pt x="41952" y="3767"/>
                      <a:pt x="42122" y="3764"/>
                    </a:cubicBezTo>
                    <a:close/>
                    <a:moveTo>
                      <a:pt x="24668" y="2420"/>
                    </a:moveTo>
                    <a:cubicBezTo>
                      <a:pt x="24755" y="2519"/>
                      <a:pt x="24890" y="2568"/>
                      <a:pt x="25013" y="2568"/>
                    </a:cubicBezTo>
                    <a:cubicBezTo>
                      <a:pt x="25124" y="2568"/>
                      <a:pt x="25223" y="2544"/>
                      <a:pt x="25309" y="2482"/>
                    </a:cubicBezTo>
                    <a:lnTo>
                      <a:pt x="26862" y="4269"/>
                    </a:lnTo>
                    <a:cubicBezTo>
                      <a:pt x="26825" y="4306"/>
                      <a:pt x="26800" y="4343"/>
                      <a:pt x="26775" y="4392"/>
                    </a:cubicBezTo>
                    <a:lnTo>
                      <a:pt x="23892" y="3332"/>
                    </a:lnTo>
                    <a:cubicBezTo>
                      <a:pt x="23917" y="3246"/>
                      <a:pt x="23904" y="3147"/>
                      <a:pt x="23867" y="3073"/>
                    </a:cubicBezTo>
                    <a:lnTo>
                      <a:pt x="24668" y="2420"/>
                    </a:lnTo>
                    <a:close/>
                    <a:moveTo>
                      <a:pt x="29412" y="3086"/>
                    </a:moveTo>
                    <a:cubicBezTo>
                      <a:pt x="29461" y="3271"/>
                      <a:pt x="29585" y="3406"/>
                      <a:pt x="29769" y="3468"/>
                    </a:cubicBezTo>
                    <a:lnTo>
                      <a:pt x="29757" y="3480"/>
                    </a:lnTo>
                    <a:lnTo>
                      <a:pt x="29597" y="4133"/>
                    </a:lnTo>
                    <a:lnTo>
                      <a:pt x="27712" y="4478"/>
                    </a:lnTo>
                    <a:cubicBezTo>
                      <a:pt x="27675" y="4367"/>
                      <a:pt x="27601" y="4269"/>
                      <a:pt x="27515" y="4207"/>
                    </a:cubicBezTo>
                    <a:lnTo>
                      <a:pt x="27983" y="3566"/>
                    </a:lnTo>
                    <a:cubicBezTo>
                      <a:pt x="28067" y="3622"/>
                      <a:pt x="28160" y="3647"/>
                      <a:pt x="28250" y="3647"/>
                    </a:cubicBezTo>
                    <a:cubicBezTo>
                      <a:pt x="28502" y="3647"/>
                      <a:pt x="28738" y="3450"/>
                      <a:pt x="28747" y="3160"/>
                    </a:cubicBezTo>
                    <a:lnTo>
                      <a:pt x="29412" y="3086"/>
                    </a:lnTo>
                    <a:close/>
                    <a:moveTo>
                      <a:pt x="34057" y="3295"/>
                    </a:moveTo>
                    <a:lnTo>
                      <a:pt x="34501" y="4145"/>
                    </a:lnTo>
                    <a:cubicBezTo>
                      <a:pt x="34365" y="4219"/>
                      <a:pt x="34279" y="4343"/>
                      <a:pt x="34267" y="4490"/>
                    </a:cubicBezTo>
                    <a:lnTo>
                      <a:pt x="33207" y="4195"/>
                    </a:lnTo>
                    <a:lnTo>
                      <a:pt x="33675" y="3295"/>
                    </a:lnTo>
                    <a:cubicBezTo>
                      <a:pt x="33737" y="3320"/>
                      <a:pt x="33799" y="3332"/>
                      <a:pt x="33860" y="3332"/>
                    </a:cubicBezTo>
                    <a:cubicBezTo>
                      <a:pt x="33934" y="3332"/>
                      <a:pt x="33996" y="3320"/>
                      <a:pt x="34057" y="3295"/>
                    </a:cubicBezTo>
                    <a:close/>
                    <a:moveTo>
                      <a:pt x="17147" y="3919"/>
                    </a:moveTo>
                    <a:cubicBezTo>
                      <a:pt x="17223" y="3919"/>
                      <a:pt x="17299" y="3947"/>
                      <a:pt x="17362" y="4010"/>
                    </a:cubicBezTo>
                    <a:cubicBezTo>
                      <a:pt x="17559" y="4195"/>
                      <a:pt x="17423" y="4527"/>
                      <a:pt x="17140" y="4540"/>
                    </a:cubicBezTo>
                    <a:cubicBezTo>
                      <a:pt x="16980" y="4540"/>
                      <a:pt x="16832" y="4404"/>
                      <a:pt x="16832" y="4232"/>
                    </a:cubicBezTo>
                    <a:cubicBezTo>
                      <a:pt x="16832" y="4047"/>
                      <a:pt x="16987" y="3919"/>
                      <a:pt x="17147" y="3919"/>
                    </a:cubicBezTo>
                    <a:close/>
                    <a:moveTo>
                      <a:pt x="35425" y="2876"/>
                    </a:moveTo>
                    <a:lnTo>
                      <a:pt x="37520" y="3000"/>
                    </a:lnTo>
                    <a:cubicBezTo>
                      <a:pt x="37507" y="3049"/>
                      <a:pt x="37495" y="3098"/>
                      <a:pt x="37495" y="3147"/>
                    </a:cubicBezTo>
                    <a:cubicBezTo>
                      <a:pt x="37495" y="3295"/>
                      <a:pt x="37557" y="3431"/>
                      <a:pt x="37680" y="3529"/>
                    </a:cubicBezTo>
                    <a:lnTo>
                      <a:pt x="37014" y="4540"/>
                    </a:lnTo>
                    <a:cubicBezTo>
                      <a:pt x="36940" y="4490"/>
                      <a:pt x="36867" y="4478"/>
                      <a:pt x="36780" y="4478"/>
                    </a:cubicBezTo>
                    <a:cubicBezTo>
                      <a:pt x="36706" y="4478"/>
                      <a:pt x="36620" y="4490"/>
                      <a:pt x="36546" y="4540"/>
                    </a:cubicBezTo>
                    <a:lnTo>
                      <a:pt x="35376" y="3000"/>
                    </a:lnTo>
                    <a:cubicBezTo>
                      <a:pt x="35400" y="2963"/>
                      <a:pt x="35425" y="2913"/>
                      <a:pt x="35425" y="2876"/>
                    </a:cubicBezTo>
                    <a:close/>
                    <a:moveTo>
                      <a:pt x="35289" y="3061"/>
                    </a:moveTo>
                    <a:lnTo>
                      <a:pt x="36460" y="4589"/>
                    </a:lnTo>
                    <a:cubicBezTo>
                      <a:pt x="36411" y="4638"/>
                      <a:pt x="36374" y="4688"/>
                      <a:pt x="36337" y="4749"/>
                    </a:cubicBezTo>
                    <a:lnTo>
                      <a:pt x="35252" y="4540"/>
                    </a:lnTo>
                    <a:cubicBezTo>
                      <a:pt x="35240" y="4306"/>
                      <a:pt x="35080" y="4121"/>
                      <a:pt x="34858" y="4072"/>
                    </a:cubicBezTo>
                    <a:lnTo>
                      <a:pt x="35240" y="3073"/>
                    </a:lnTo>
                    <a:lnTo>
                      <a:pt x="35289" y="3061"/>
                    </a:lnTo>
                    <a:close/>
                    <a:moveTo>
                      <a:pt x="8244" y="4182"/>
                    </a:moveTo>
                    <a:cubicBezTo>
                      <a:pt x="8503" y="4182"/>
                      <a:pt x="8626" y="4490"/>
                      <a:pt x="8441" y="4675"/>
                    </a:cubicBezTo>
                    <a:cubicBezTo>
                      <a:pt x="8386" y="4734"/>
                      <a:pt x="8316" y="4761"/>
                      <a:pt x="8245" y="4761"/>
                    </a:cubicBezTo>
                    <a:cubicBezTo>
                      <a:pt x="8096" y="4761"/>
                      <a:pt x="7948" y="4642"/>
                      <a:pt x="7948" y="4466"/>
                    </a:cubicBezTo>
                    <a:cubicBezTo>
                      <a:pt x="7948" y="4306"/>
                      <a:pt x="8084" y="4182"/>
                      <a:pt x="8232" y="4182"/>
                    </a:cubicBezTo>
                    <a:close/>
                    <a:moveTo>
                      <a:pt x="21268" y="2827"/>
                    </a:moveTo>
                    <a:lnTo>
                      <a:pt x="23104" y="3197"/>
                    </a:lnTo>
                    <a:cubicBezTo>
                      <a:pt x="23104" y="3209"/>
                      <a:pt x="23104" y="3221"/>
                      <a:pt x="23104" y="3246"/>
                    </a:cubicBezTo>
                    <a:cubicBezTo>
                      <a:pt x="23104" y="3468"/>
                      <a:pt x="23288" y="3640"/>
                      <a:pt x="23510" y="3640"/>
                    </a:cubicBezTo>
                    <a:cubicBezTo>
                      <a:pt x="23516" y="3646"/>
                      <a:pt x="23526" y="3650"/>
                      <a:pt x="23535" y="3650"/>
                    </a:cubicBezTo>
                    <a:cubicBezTo>
                      <a:pt x="23544" y="3650"/>
                      <a:pt x="23553" y="3646"/>
                      <a:pt x="23559" y="3640"/>
                    </a:cubicBezTo>
                    <a:lnTo>
                      <a:pt x="23695" y="4675"/>
                    </a:lnTo>
                    <a:cubicBezTo>
                      <a:pt x="23633" y="4700"/>
                      <a:pt x="23584" y="4737"/>
                      <a:pt x="23547" y="4774"/>
                    </a:cubicBezTo>
                    <a:lnTo>
                      <a:pt x="21231" y="3000"/>
                    </a:lnTo>
                    <a:cubicBezTo>
                      <a:pt x="21255" y="2938"/>
                      <a:pt x="21268" y="2876"/>
                      <a:pt x="21268" y="2827"/>
                    </a:cubicBezTo>
                    <a:close/>
                    <a:moveTo>
                      <a:pt x="34762" y="4266"/>
                    </a:moveTo>
                    <a:cubicBezTo>
                      <a:pt x="34913" y="4266"/>
                      <a:pt x="35059" y="4379"/>
                      <a:pt x="35068" y="4552"/>
                    </a:cubicBezTo>
                    <a:cubicBezTo>
                      <a:pt x="35068" y="4725"/>
                      <a:pt x="34932" y="4872"/>
                      <a:pt x="34760" y="4872"/>
                    </a:cubicBezTo>
                    <a:lnTo>
                      <a:pt x="34760" y="4860"/>
                    </a:lnTo>
                    <a:cubicBezTo>
                      <a:pt x="34501" y="4860"/>
                      <a:pt x="34365" y="4540"/>
                      <a:pt x="34550" y="4355"/>
                    </a:cubicBezTo>
                    <a:cubicBezTo>
                      <a:pt x="34611" y="4294"/>
                      <a:pt x="34687" y="4266"/>
                      <a:pt x="34762" y="4266"/>
                    </a:cubicBezTo>
                    <a:close/>
                    <a:moveTo>
                      <a:pt x="20282" y="2926"/>
                    </a:moveTo>
                    <a:cubicBezTo>
                      <a:pt x="20319" y="3024"/>
                      <a:pt x="20381" y="3123"/>
                      <a:pt x="20467" y="3184"/>
                    </a:cubicBezTo>
                    <a:lnTo>
                      <a:pt x="19654" y="4540"/>
                    </a:lnTo>
                    <a:cubicBezTo>
                      <a:pt x="19580" y="4490"/>
                      <a:pt x="19493" y="4466"/>
                      <a:pt x="19407" y="4466"/>
                    </a:cubicBezTo>
                    <a:cubicBezTo>
                      <a:pt x="19161" y="4466"/>
                      <a:pt x="18951" y="4651"/>
                      <a:pt x="18914" y="4897"/>
                    </a:cubicBezTo>
                    <a:lnTo>
                      <a:pt x="17596" y="4441"/>
                    </a:lnTo>
                    <a:cubicBezTo>
                      <a:pt x="17621" y="4380"/>
                      <a:pt x="17633" y="4306"/>
                      <a:pt x="17633" y="4244"/>
                    </a:cubicBezTo>
                    <a:cubicBezTo>
                      <a:pt x="17633" y="4170"/>
                      <a:pt x="17621" y="4096"/>
                      <a:pt x="17584" y="4035"/>
                    </a:cubicBezTo>
                    <a:lnTo>
                      <a:pt x="20282" y="2926"/>
                    </a:lnTo>
                    <a:close/>
                    <a:moveTo>
                      <a:pt x="27221" y="4310"/>
                    </a:moveTo>
                    <a:cubicBezTo>
                      <a:pt x="27372" y="4310"/>
                      <a:pt x="27519" y="4428"/>
                      <a:pt x="27527" y="4601"/>
                    </a:cubicBezTo>
                    <a:cubicBezTo>
                      <a:pt x="27527" y="4774"/>
                      <a:pt x="27391" y="4909"/>
                      <a:pt x="27231" y="4909"/>
                    </a:cubicBezTo>
                    <a:cubicBezTo>
                      <a:pt x="26960" y="4909"/>
                      <a:pt x="26825" y="4589"/>
                      <a:pt x="27009" y="4404"/>
                    </a:cubicBezTo>
                    <a:cubicBezTo>
                      <a:pt x="27071" y="4339"/>
                      <a:pt x="27147" y="4310"/>
                      <a:pt x="27221" y="4310"/>
                    </a:cubicBezTo>
                    <a:close/>
                    <a:moveTo>
                      <a:pt x="6830" y="4430"/>
                    </a:moveTo>
                    <a:cubicBezTo>
                      <a:pt x="6965" y="4430"/>
                      <a:pt x="7098" y="4536"/>
                      <a:pt x="7098" y="4688"/>
                    </a:cubicBezTo>
                    <a:cubicBezTo>
                      <a:pt x="7098" y="4835"/>
                      <a:pt x="6975" y="4959"/>
                      <a:pt x="6827" y="4959"/>
                    </a:cubicBezTo>
                    <a:lnTo>
                      <a:pt x="6839" y="4946"/>
                    </a:lnTo>
                    <a:cubicBezTo>
                      <a:pt x="6605" y="4946"/>
                      <a:pt x="6494" y="4663"/>
                      <a:pt x="6655" y="4503"/>
                    </a:cubicBezTo>
                    <a:cubicBezTo>
                      <a:pt x="6705" y="4452"/>
                      <a:pt x="6768" y="4430"/>
                      <a:pt x="6830" y="4430"/>
                    </a:cubicBezTo>
                    <a:close/>
                    <a:moveTo>
                      <a:pt x="23867" y="3431"/>
                    </a:moveTo>
                    <a:lnTo>
                      <a:pt x="26751" y="4490"/>
                    </a:lnTo>
                    <a:cubicBezTo>
                      <a:pt x="26738" y="4527"/>
                      <a:pt x="26738" y="4564"/>
                      <a:pt x="26726" y="4614"/>
                    </a:cubicBezTo>
                    <a:cubicBezTo>
                      <a:pt x="26738" y="4638"/>
                      <a:pt x="26738" y="4663"/>
                      <a:pt x="26738" y="4688"/>
                    </a:cubicBezTo>
                    <a:lnTo>
                      <a:pt x="24410" y="4996"/>
                    </a:lnTo>
                    <a:cubicBezTo>
                      <a:pt x="24348" y="4774"/>
                      <a:pt x="24151" y="4614"/>
                      <a:pt x="23917" y="4614"/>
                    </a:cubicBezTo>
                    <a:cubicBezTo>
                      <a:pt x="23867" y="4614"/>
                      <a:pt x="23831" y="4614"/>
                      <a:pt x="23794" y="4626"/>
                    </a:cubicBezTo>
                    <a:lnTo>
                      <a:pt x="23658" y="3616"/>
                    </a:lnTo>
                    <a:cubicBezTo>
                      <a:pt x="23744" y="3579"/>
                      <a:pt x="23818" y="3505"/>
                      <a:pt x="23867" y="3431"/>
                    </a:cubicBezTo>
                    <a:close/>
                    <a:moveTo>
                      <a:pt x="40230" y="3751"/>
                    </a:moveTo>
                    <a:lnTo>
                      <a:pt x="41623" y="4133"/>
                    </a:lnTo>
                    <a:cubicBezTo>
                      <a:pt x="41635" y="4256"/>
                      <a:pt x="41697" y="4367"/>
                      <a:pt x="41783" y="4441"/>
                    </a:cubicBezTo>
                    <a:lnTo>
                      <a:pt x="40945" y="5217"/>
                    </a:lnTo>
                    <a:cubicBezTo>
                      <a:pt x="40853" y="5133"/>
                      <a:pt x="40732" y="5090"/>
                      <a:pt x="40606" y="5090"/>
                    </a:cubicBezTo>
                    <a:cubicBezTo>
                      <a:pt x="40547" y="5090"/>
                      <a:pt x="40486" y="5099"/>
                      <a:pt x="40427" y="5119"/>
                    </a:cubicBezTo>
                    <a:lnTo>
                      <a:pt x="39947" y="3998"/>
                    </a:lnTo>
                    <a:cubicBezTo>
                      <a:pt x="40082" y="3961"/>
                      <a:pt x="40193" y="3874"/>
                      <a:pt x="40255" y="3763"/>
                    </a:cubicBezTo>
                    <a:lnTo>
                      <a:pt x="40230" y="3751"/>
                    </a:lnTo>
                    <a:close/>
                    <a:moveTo>
                      <a:pt x="19408" y="4673"/>
                    </a:moveTo>
                    <a:cubicBezTo>
                      <a:pt x="19560" y="4673"/>
                      <a:pt x="19707" y="4789"/>
                      <a:pt x="19715" y="4971"/>
                    </a:cubicBezTo>
                    <a:cubicBezTo>
                      <a:pt x="19715" y="5131"/>
                      <a:pt x="19580" y="5267"/>
                      <a:pt x="19407" y="5279"/>
                    </a:cubicBezTo>
                    <a:cubicBezTo>
                      <a:pt x="19148" y="5279"/>
                      <a:pt x="19013" y="4959"/>
                      <a:pt x="19198" y="4762"/>
                    </a:cubicBezTo>
                    <a:cubicBezTo>
                      <a:pt x="19258" y="4701"/>
                      <a:pt x="19334" y="4673"/>
                      <a:pt x="19408" y="4673"/>
                    </a:cubicBezTo>
                    <a:close/>
                    <a:moveTo>
                      <a:pt x="36792" y="4673"/>
                    </a:moveTo>
                    <a:cubicBezTo>
                      <a:pt x="36866" y="4673"/>
                      <a:pt x="36941" y="4701"/>
                      <a:pt x="37002" y="4762"/>
                    </a:cubicBezTo>
                    <a:cubicBezTo>
                      <a:pt x="37187" y="4959"/>
                      <a:pt x="37051" y="5279"/>
                      <a:pt x="36793" y="5279"/>
                    </a:cubicBezTo>
                    <a:cubicBezTo>
                      <a:pt x="36620" y="5279"/>
                      <a:pt x="36485" y="5143"/>
                      <a:pt x="36485" y="4971"/>
                    </a:cubicBezTo>
                    <a:cubicBezTo>
                      <a:pt x="36493" y="4789"/>
                      <a:pt x="36640" y="4673"/>
                      <a:pt x="36792" y="4673"/>
                    </a:cubicBezTo>
                    <a:close/>
                    <a:moveTo>
                      <a:pt x="23917" y="4823"/>
                    </a:moveTo>
                    <a:cubicBezTo>
                      <a:pt x="24176" y="4823"/>
                      <a:pt x="24311" y="5143"/>
                      <a:pt x="24126" y="5328"/>
                    </a:cubicBezTo>
                    <a:cubicBezTo>
                      <a:pt x="24063" y="5387"/>
                      <a:pt x="23987" y="5414"/>
                      <a:pt x="23914" y="5414"/>
                    </a:cubicBezTo>
                    <a:cubicBezTo>
                      <a:pt x="23757" y="5414"/>
                      <a:pt x="23609" y="5295"/>
                      <a:pt x="23609" y="5119"/>
                    </a:cubicBezTo>
                    <a:cubicBezTo>
                      <a:pt x="23621" y="4946"/>
                      <a:pt x="23744" y="4823"/>
                      <a:pt x="23917" y="4823"/>
                    </a:cubicBezTo>
                    <a:close/>
                    <a:moveTo>
                      <a:pt x="12606" y="3492"/>
                    </a:moveTo>
                    <a:lnTo>
                      <a:pt x="14257" y="3813"/>
                    </a:lnTo>
                    <a:lnTo>
                      <a:pt x="14257" y="3874"/>
                    </a:lnTo>
                    <a:cubicBezTo>
                      <a:pt x="14257" y="4072"/>
                      <a:pt x="14380" y="4269"/>
                      <a:pt x="14577" y="4343"/>
                    </a:cubicBezTo>
                    <a:lnTo>
                      <a:pt x="13973" y="5833"/>
                    </a:lnTo>
                    <a:cubicBezTo>
                      <a:pt x="13912" y="5797"/>
                      <a:pt x="13838" y="5784"/>
                      <a:pt x="13764" y="5784"/>
                    </a:cubicBezTo>
                    <a:cubicBezTo>
                      <a:pt x="13715" y="5784"/>
                      <a:pt x="13678" y="5784"/>
                      <a:pt x="13628" y="5797"/>
                    </a:cubicBezTo>
                    <a:lnTo>
                      <a:pt x="12433" y="3751"/>
                    </a:lnTo>
                    <a:cubicBezTo>
                      <a:pt x="12520" y="3677"/>
                      <a:pt x="12581" y="3591"/>
                      <a:pt x="12606" y="3492"/>
                    </a:cubicBezTo>
                    <a:close/>
                    <a:moveTo>
                      <a:pt x="40616" y="5296"/>
                    </a:moveTo>
                    <a:cubicBezTo>
                      <a:pt x="40770" y="5296"/>
                      <a:pt x="40920" y="5417"/>
                      <a:pt x="40920" y="5599"/>
                    </a:cubicBezTo>
                    <a:cubicBezTo>
                      <a:pt x="40908" y="5760"/>
                      <a:pt x="40785" y="5895"/>
                      <a:pt x="40625" y="5895"/>
                    </a:cubicBezTo>
                    <a:lnTo>
                      <a:pt x="40612" y="5895"/>
                    </a:lnTo>
                    <a:cubicBezTo>
                      <a:pt x="40353" y="5895"/>
                      <a:pt x="40218" y="5575"/>
                      <a:pt x="40403" y="5390"/>
                    </a:cubicBezTo>
                    <a:cubicBezTo>
                      <a:pt x="40463" y="5325"/>
                      <a:pt x="40540" y="5296"/>
                      <a:pt x="40616" y="5296"/>
                    </a:cubicBezTo>
                    <a:close/>
                    <a:moveTo>
                      <a:pt x="39651" y="4010"/>
                    </a:moveTo>
                    <a:cubicBezTo>
                      <a:pt x="39700" y="4022"/>
                      <a:pt x="39762" y="4035"/>
                      <a:pt x="39811" y="4035"/>
                    </a:cubicBezTo>
                    <a:lnTo>
                      <a:pt x="39873" y="4035"/>
                    </a:lnTo>
                    <a:lnTo>
                      <a:pt x="40366" y="5168"/>
                    </a:lnTo>
                    <a:cubicBezTo>
                      <a:pt x="40218" y="5267"/>
                      <a:pt x="40119" y="5427"/>
                      <a:pt x="40119" y="5599"/>
                    </a:cubicBezTo>
                    <a:cubicBezTo>
                      <a:pt x="40119" y="5636"/>
                      <a:pt x="40132" y="5673"/>
                      <a:pt x="40132" y="5723"/>
                    </a:cubicBezTo>
                    <a:lnTo>
                      <a:pt x="38887" y="5957"/>
                    </a:lnTo>
                    <a:lnTo>
                      <a:pt x="39651" y="4010"/>
                    </a:lnTo>
                    <a:close/>
                    <a:moveTo>
                      <a:pt x="9846" y="3283"/>
                    </a:moveTo>
                    <a:lnTo>
                      <a:pt x="11632" y="3357"/>
                    </a:lnTo>
                    <a:cubicBezTo>
                      <a:pt x="11645" y="3542"/>
                      <a:pt x="11743" y="3702"/>
                      <a:pt x="11903" y="3776"/>
                    </a:cubicBezTo>
                    <a:lnTo>
                      <a:pt x="11078" y="5932"/>
                    </a:lnTo>
                    <a:cubicBezTo>
                      <a:pt x="11029" y="5920"/>
                      <a:pt x="10979" y="5907"/>
                      <a:pt x="10930" y="5907"/>
                    </a:cubicBezTo>
                    <a:cubicBezTo>
                      <a:pt x="10844" y="5907"/>
                      <a:pt x="10770" y="5932"/>
                      <a:pt x="10696" y="5969"/>
                    </a:cubicBezTo>
                    <a:lnTo>
                      <a:pt x="9599" y="3591"/>
                    </a:lnTo>
                    <a:cubicBezTo>
                      <a:pt x="9710" y="3529"/>
                      <a:pt x="9809" y="3406"/>
                      <a:pt x="9833" y="3283"/>
                    </a:cubicBezTo>
                    <a:close/>
                    <a:moveTo>
                      <a:pt x="32258" y="4035"/>
                    </a:moveTo>
                    <a:lnTo>
                      <a:pt x="33059" y="4256"/>
                    </a:lnTo>
                    <a:lnTo>
                      <a:pt x="32061" y="6154"/>
                    </a:lnTo>
                    <a:lnTo>
                      <a:pt x="32024" y="6154"/>
                    </a:lnTo>
                    <a:lnTo>
                      <a:pt x="31975" y="4232"/>
                    </a:lnTo>
                    <a:cubicBezTo>
                      <a:pt x="32086" y="4207"/>
                      <a:pt x="32184" y="4133"/>
                      <a:pt x="32258" y="4035"/>
                    </a:cubicBezTo>
                    <a:close/>
                    <a:moveTo>
                      <a:pt x="29585" y="4232"/>
                    </a:moveTo>
                    <a:lnTo>
                      <a:pt x="29153" y="6043"/>
                    </a:lnTo>
                    <a:lnTo>
                      <a:pt x="29092" y="6043"/>
                    </a:lnTo>
                    <a:cubicBezTo>
                      <a:pt x="28956" y="6043"/>
                      <a:pt x="28833" y="6105"/>
                      <a:pt x="28734" y="6203"/>
                    </a:cubicBezTo>
                    <a:lnTo>
                      <a:pt x="27589" y="4971"/>
                    </a:lnTo>
                    <a:cubicBezTo>
                      <a:pt x="27687" y="4885"/>
                      <a:pt x="27749" y="4749"/>
                      <a:pt x="27749" y="4614"/>
                    </a:cubicBezTo>
                    <a:cubicBezTo>
                      <a:pt x="27736" y="4601"/>
                      <a:pt x="27736" y="4589"/>
                      <a:pt x="27736" y="4577"/>
                    </a:cubicBezTo>
                    <a:lnTo>
                      <a:pt x="27736" y="4564"/>
                    </a:lnTo>
                    <a:lnTo>
                      <a:pt x="29585" y="4232"/>
                    </a:lnTo>
                    <a:close/>
                    <a:moveTo>
                      <a:pt x="33158" y="4281"/>
                    </a:moveTo>
                    <a:lnTo>
                      <a:pt x="34267" y="4601"/>
                    </a:lnTo>
                    <a:cubicBezTo>
                      <a:pt x="34267" y="4651"/>
                      <a:pt x="34279" y="4700"/>
                      <a:pt x="34304" y="4749"/>
                    </a:cubicBezTo>
                    <a:lnTo>
                      <a:pt x="32246" y="6228"/>
                    </a:lnTo>
                    <a:cubicBezTo>
                      <a:pt x="32221" y="6203"/>
                      <a:pt x="32197" y="6191"/>
                      <a:pt x="32172" y="6178"/>
                    </a:cubicBezTo>
                    <a:lnTo>
                      <a:pt x="33158" y="4281"/>
                    </a:lnTo>
                    <a:close/>
                    <a:moveTo>
                      <a:pt x="38481" y="3160"/>
                    </a:moveTo>
                    <a:lnTo>
                      <a:pt x="39294" y="3418"/>
                    </a:lnTo>
                    <a:cubicBezTo>
                      <a:pt x="39282" y="3455"/>
                      <a:pt x="39282" y="3492"/>
                      <a:pt x="39282" y="3529"/>
                    </a:cubicBezTo>
                    <a:cubicBezTo>
                      <a:pt x="39282" y="3714"/>
                      <a:pt x="39380" y="3874"/>
                      <a:pt x="39540" y="3961"/>
                    </a:cubicBezTo>
                    <a:lnTo>
                      <a:pt x="38752" y="5969"/>
                    </a:lnTo>
                    <a:lnTo>
                      <a:pt x="37298" y="6240"/>
                    </a:lnTo>
                    <a:lnTo>
                      <a:pt x="36990" y="5415"/>
                    </a:lnTo>
                    <a:cubicBezTo>
                      <a:pt x="37322" y="5254"/>
                      <a:pt x="37372" y="4798"/>
                      <a:pt x="37088" y="4577"/>
                    </a:cubicBezTo>
                    <a:lnTo>
                      <a:pt x="37741" y="3579"/>
                    </a:lnTo>
                    <a:cubicBezTo>
                      <a:pt x="37815" y="3616"/>
                      <a:pt x="37902" y="3628"/>
                      <a:pt x="37975" y="3628"/>
                    </a:cubicBezTo>
                    <a:cubicBezTo>
                      <a:pt x="37983" y="3628"/>
                      <a:pt x="37991" y="3628"/>
                      <a:pt x="37998" y="3628"/>
                    </a:cubicBezTo>
                    <a:cubicBezTo>
                      <a:pt x="38260" y="3628"/>
                      <a:pt x="38481" y="3424"/>
                      <a:pt x="38505" y="3172"/>
                    </a:cubicBezTo>
                    <a:lnTo>
                      <a:pt x="38481" y="3160"/>
                    </a:lnTo>
                    <a:close/>
                    <a:moveTo>
                      <a:pt x="12347" y="3800"/>
                    </a:moveTo>
                    <a:lnTo>
                      <a:pt x="13530" y="5833"/>
                    </a:lnTo>
                    <a:cubicBezTo>
                      <a:pt x="13382" y="5920"/>
                      <a:pt x="13283" y="6068"/>
                      <a:pt x="13271" y="6240"/>
                    </a:cubicBezTo>
                    <a:lnTo>
                      <a:pt x="11423" y="6277"/>
                    </a:lnTo>
                    <a:cubicBezTo>
                      <a:pt x="11386" y="6142"/>
                      <a:pt x="11287" y="6031"/>
                      <a:pt x="11176" y="5969"/>
                    </a:cubicBezTo>
                    <a:lnTo>
                      <a:pt x="12002" y="3813"/>
                    </a:lnTo>
                    <a:cubicBezTo>
                      <a:pt x="12051" y="3825"/>
                      <a:pt x="12088" y="3825"/>
                      <a:pt x="12138" y="3825"/>
                    </a:cubicBezTo>
                    <a:cubicBezTo>
                      <a:pt x="12157" y="3828"/>
                      <a:pt x="12176" y="3830"/>
                      <a:pt x="12195" y="3830"/>
                    </a:cubicBezTo>
                    <a:cubicBezTo>
                      <a:pt x="12245" y="3830"/>
                      <a:pt x="12293" y="3818"/>
                      <a:pt x="12347" y="3800"/>
                    </a:cubicBezTo>
                    <a:close/>
                    <a:moveTo>
                      <a:pt x="41881" y="4503"/>
                    </a:moveTo>
                    <a:cubicBezTo>
                      <a:pt x="41955" y="4540"/>
                      <a:pt x="42029" y="4564"/>
                      <a:pt x="42115" y="4564"/>
                    </a:cubicBezTo>
                    <a:lnTo>
                      <a:pt x="42152" y="4564"/>
                    </a:lnTo>
                    <a:lnTo>
                      <a:pt x="42005" y="6105"/>
                    </a:lnTo>
                    <a:cubicBezTo>
                      <a:pt x="41857" y="6117"/>
                      <a:pt x="41721" y="6178"/>
                      <a:pt x="41623" y="6289"/>
                    </a:cubicBezTo>
                    <a:lnTo>
                      <a:pt x="41019" y="5883"/>
                    </a:lnTo>
                    <a:cubicBezTo>
                      <a:pt x="41080" y="5809"/>
                      <a:pt x="41117" y="5698"/>
                      <a:pt x="41117" y="5599"/>
                    </a:cubicBezTo>
                    <a:cubicBezTo>
                      <a:pt x="41117" y="5488"/>
                      <a:pt x="41080" y="5378"/>
                      <a:pt x="41019" y="5291"/>
                    </a:cubicBezTo>
                    <a:lnTo>
                      <a:pt x="41881" y="4503"/>
                    </a:lnTo>
                    <a:close/>
                    <a:moveTo>
                      <a:pt x="31359" y="3911"/>
                    </a:moveTo>
                    <a:cubicBezTo>
                      <a:pt x="31384" y="3998"/>
                      <a:pt x="31445" y="4072"/>
                      <a:pt x="31507" y="4133"/>
                    </a:cubicBezTo>
                    <a:lnTo>
                      <a:pt x="31507" y="4145"/>
                    </a:lnTo>
                    <a:lnTo>
                      <a:pt x="29523" y="6302"/>
                    </a:lnTo>
                    <a:cubicBezTo>
                      <a:pt x="29461" y="6191"/>
                      <a:pt x="29375" y="6117"/>
                      <a:pt x="29252" y="6080"/>
                    </a:cubicBezTo>
                    <a:lnTo>
                      <a:pt x="29696" y="4219"/>
                    </a:lnTo>
                    <a:lnTo>
                      <a:pt x="31359" y="3911"/>
                    </a:lnTo>
                    <a:close/>
                    <a:moveTo>
                      <a:pt x="35265" y="4626"/>
                    </a:moveTo>
                    <a:lnTo>
                      <a:pt x="36300" y="4835"/>
                    </a:lnTo>
                    <a:cubicBezTo>
                      <a:pt x="36300" y="4872"/>
                      <a:pt x="36287" y="4922"/>
                      <a:pt x="36287" y="4959"/>
                    </a:cubicBezTo>
                    <a:cubicBezTo>
                      <a:pt x="36287" y="5082"/>
                      <a:pt x="36324" y="5205"/>
                      <a:pt x="36398" y="5304"/>
                    </a:cubicBezTo>
                    <a:lnTo>
                      <a:pt x="36411" y="5291"/>
                    </a:lnTo>
                    <a:lnTo>
                      <a:pt x="36411" y="5291"/>
                    </a:lnTo>
                    <a:lnTo>
                      <a:pt x="35400" y="6339"/>
                    </a:lnTo>
                    <a:cubicBezTo>
                      <a:pt x="35314" y="6265"/>
                      <a:pt x="35203" y="6228"/>
                      <a:pt x="35092" y="6228"/>
                    </a:cubicBezTo>
                    <a:lnTo>
                      <a:pt x="35055" y="6228"/>
                    </a:lnTo>
                    <a:lnTo>
                      <a:pt x="34821" y="5057"/>
                    </a:lnTo>
                    <a:cubicBezTo>
                      <a:pt x="35055" y="5033"/>
                      <a:pt x="35228" y="4860"/>
                      <a:pt x="35265" y="4626"/>
                    </a:cubicBezTo>
                    <a:close/>
                    <a:moveTo>
                      <a:pt x="21218" y="6203"/>
                    </a:moveTo>
                    <a:cubicBezTo>
                      <a:pt x="21258" y="6203"/>
                      <a:pt x="21298" y="6228"/>
                      <a:pt x="21305" y="6277"/>
                    </a:cubicBezTo>
                    <a:cubicBezTo>
                      <a:pt x="21298" y="6326"/>
                      <a:pt x="21258" y="6351"/>
                      <a:pt x="21218" y="6351"/>
                    </a:cubicBezTo>
                    <a:cubicBezTo>
                      <a:pt x="21178" y="6351"/>
                      <a:pt x="21138" y="6326"/>
                      <a:pt x="21132" y="6277"/>
                    </a:cubicBezTo>
                    <a:cubicBezTo>
                      <a:pt x="21138" y="6228"/>
                      <a:pt x="21178" y="6203"/>
                      <a:pt x="21218" y="6203"/>
                    </a:cubicBezTo>
                    <a:close/>
                    <a:moveTo>
                      <a:pt x="21169" y="3073"/>
                    </a:moveTo>
                    <a:lnTo>
                      <a:pt x="23486" y="4848"/>
                    </a:lnTo>
                    <a:cubicBezTo>
                      <a:pt x="23436" y="4934"/>
                      <a:pt x="23399" y="5020"/>
                      <a:pt x="23412" y="5119"/>
                    </a:cubicBezTo>
                    <a:cubicBezTo>
                      <a:pt x="23399" y="5217"/>
                      <a:pt x="23436" y="5316"/>
                      <a:pt x="23486" y="5402"/>
                    </a:cubicBezTo>
                    <a:lnTo>
                      <a:pt x="22549" y="6178"/>
                    </a:lnTo>
                    <a:cubicBezTo>
                      <a:pt x="22443" y="6077"/>
                      <a:pt x="22310" y="6029"/>
                      <a:pt x="22180" y="6029"/>
                    </a:cubicBezTo>
                    <a:cubicBezTo>
                      <a:pt x="21978" y="6029"/>
                      <a:pt x="21781" y="6146"/>
                      <a:pt x="21699" y="6363"/>
                    </a:cubicBezTo>
                    <a:lnTo>
                      <a:pt x="21502" y="6302"/>
                    </a:lnTo>
                    <a:lnTo>
                      <a:pt x="21502" y="6277"/>
                    </a:lnTo>
                    <a:cubicBezTo>
                      <a:pt x="21502" y="6101"/>
                      <a:pt x="21359" y="5988"/>
                      <a:pt x="21210" y="5988"/>
                    </a:cubicBezTo>
                    <a:cubicBezTo>
                      <a:pt x="21140" y="5988"/>
                      <a:pt x="21068" y="6013"/>
                      <a:pt x="21009" y="6068"/>
                    </a:cubicBezTo>
                    <a:lnTo>
                      <a:pt x="19838" y="5242"/>
                    </a:lnTo>
                    <a:cubicBezTo>
                      <a:pt x="19888" y="5156"/>
                      <a:pt x="19912" y="5070"/>
                      <a:pt x="19912" y="4971"/>
                    </a:cubicBezTo>
                    <a:cubicBezTo>
                      <a:pt x="19912" y="4823"/>
                      <a:pt x="19851" y="4688"/>
                      <a:pt x="19740" y="4601"/>
                    </a:cubicBezTo>
                    <a:lnTo>
                      <a:pt x="20553" y="3234"/>
                    </a:lnTo>
                    <a:cubicBezTo>
                      <a:pt x="20615" y="3271"/>
                      <a:pt x="20689" y="3283"/>
                      <a:pt x="20763" y="3283"/>
                    </a:cubicBezTo>
                    <a:cubicBezTo>
                      <a:pt x="20923" y="3283"/>
                      <a:pt x="21071" y="3209"/>
                      <a:pt x="21169" y="3073"/>
                    </a:cubicBezTo>
                    <a:close/>
                    <a:moveTo>
                      <a:pt x="9094" y="3566"/>
                    </a:moveTo>
                    <a:cubicBezTo>
                      <a:pt x="9180" y="3616"/>
                      <a:pt x="9267" y="3640"/>
                      <a:pt x="9353" y="3640"/>
                    </a:cubicBezTo>
                    <a:cubicBezTo>
                      <a:pt x="9402" y="3640"/>
                      <a:pt x="9451" y="3628"/>
                      <a:pt x="9488" y="3616"/>
                    </a:cubicBezTo>
                    <a:lnTo>
                      <a:pt x="10610" y="6018"/>
                    </a:lnTo>
                    <a:cubicBezTo>
                      <a:pt x="10514" y="6090"/>
                      <a:pt x="10454" y="6208"/>
                      <a:pt x="10427" y="6327"/>
                    </a:cubicBezTo>
                    <a:lnTo>
                      <a:pt x="10427" y="6327"/>
                    </a:lnTo>
                    <a:lnTo>
                      <a:pt x="8614" y="6400"/>
                    </a:lnTo>
                    <a:cubicBezTo>
                      <a:pt x="8552" y="6191"/>
                      <a:pt x="8355" y="6031"/>
                      <a:pt x="8133" y="6031"/>
                    </a:cubicBezTo>
                    <a:cubicBezTo>
                      <a:pt x="8071" y="6031"/>
                      <a:pt x="8022" y="6043"/>
                      <a:pt x="7961" y="6068"/>
                    </a:cubicBezTo>
                    <a:lnTo>
                      <a:pt x="7147" y="5033"/>
                    </a:lnTo>
                    <a:cubicBezTo>
                      <a:pt x="7234" y="4934"/>
                      <a:pt x="7283" y="4823"/>
                      <a:pt x="7295" y="4700"/>
                    </a:cubicBezTo>
                    <a:lnTo>
                      <a:pt x="7295" y="4675"/>
                    </a:lnTo>
                    <a:lnTo>
                      <a:pt x="7763" y="4589"/>
                    </a:lnTo>
                    <a:cubicBezTo>
                      <a:pt x="7827" y="4815"/>
                      <a:pt x="8029" y="4955"/>
                      <a:pt x="8245" y="4955"/>
                    </a:cubicBezTo>
                    <a:cubicBezTo>
                      <a:pt x="8323" y="4955"/>
                      <a:pt x="8403" y="4936"/>
                      <a:pt x="8478" y="4897"/>
                    </a:cubicBezTo>
                    <a:cubicBezTo>
                      <a:pt x="8749" y="4737"/>
                      <a:pt x="8811" y="4367"/>
                      <a:pt x="8601" y="4133"/>
                    </a:cubicBezTo>
                    <a:lnTo>
                      <a:pt x="9094" y="3566"/>
                    </a:lnTo>
                    <a:close/>
                    <a:moveTo>
                      <a:pt x="32040" y="6377"/>
                    </a:moveTo>
                    <a:cubicBezTo>
                      <a:pt x="32070" y="6377"/>
                      <a:pt x="32128" y="6450"/>
                      <a:pt x="32061" y="6450"/>
                    </a:cubicBezTo>
                    <a:cubicBezTo>
                      <a:pt x="32057" y="6452"/>
                      <a:pt x="32052" y="6453"/>
                      <a:pt x="32048" y="6453"/>
                    </a:cubicBezTo>
                    <a:cubicBezTo>
                      <a:pt x="32028" y="6453"/>
                      <a:pt x="32012" y="6433"/>
                      <a:pt x="32012" y="6413"/>
                    </a:cubicBezTo>
                    <a:lnTo>
                      <a:pt x="32024" y="6400"/>
                    </a:lnTo>
                    <a:cubicBezTo>
                      <a:pt x="32024" y="6383"/>
                      <a:pt x="32031" y="6377"/>
                      <a:pt x="32040" y="6377"/>
                    </a:cubicBezTo>
                    <a:close/>
                    <a:moveTo>
                      <a:pt x="31593" y="4195"/>
                    </a:moveTo>
                    <a:cubicBezTo>
                      <a:pt x="31667" y="4232"/>
                      <a:pt x="31753" y="4256"/>
                      <a:pt x="31839" y="4256"/>
                    </a:cubicBezTo>
                    <a:lnTo>
                      <a:pt x="31864" y="4256"/>
                    </a:lnTo>
                    <a:lnTo>
                      <a:pt x="31926" y="6203"/>
                    </a:lnTo>
                    <a:cubicBezTo>
                      <a:pt x="31864" y="6240"/>
                      <a:pt x="31827" y="6302"/>
                      <a:pt x="31815" y="6376"/>
                    </a:cubicBezTo>
                    <a:lnTo>
                      <a:pt x="29585" y="6474"/>
                    </a:lnTo>
                    <a:cubicBezTo>
                      <a:pt x="29585" y="6450"/>
                      <a:pt x="29585" y="6413"/>
                      <a:pt x="29572" y="6388"/>
                    </a:cubicBezTo>
                    <a:lnTo>
                      <a:pt x="31593" y="4195"/>
                    </a:lnTo>
                    <a:close/>
                    <a:moveTo>
                      <a:pt x="36485" y="5353"/>
                    </a:moveTo>
                    <a:cubicBezTo>
                      <a:pt x="36571" y="5427"/>
                      <a:pt x="36669" y="5476"/>
                      <a:pt x="36780" y="5476"/>
                    </a:cubicBezTo>
                    <a:lnTo>
                      <a:pt x="36793" y="5476"/>
                    </a:lnTo>
                    <a:cubicBezTo>
                      <a:pt x="36830" y="5476"/>
                      <a:pt x="36879" y="5464"/>
                      <a:pt x="36916" y="5452"/>
                    </a:cubicBezTo>
                    <a:lnTo>
                      <a:pt x="37224" y="6277"/>
                    </a:lnTo>
                    <a:lnTo>
                      <a:pt x="35585" y="6585"/>
                    </a:lnTo>
                    <a:cubicBezTo>
                      <a:pt x="35560" y="6511"/>
                      <a:pt x="35524" y="6450"/>
                      <a:pt x="35487" y="6400"/>
                    </a:cubicBezTo>
                    <a:lnTo>
                      <a:pt x="36485" y="5353"/>
                    </a:lnTo>
                    <a:close/>
                    <a:moveTo>
                      <a:pt x="13764" y="5981"/>
                    </a:moveTo>
                    <a:cubicBezTo>
                      <a:pt x="14035" y="5981"/>
                      <a:pt x="14183" y="6314"/>
                      <a:pt x="13986" y="6511"/>
                    </a:cubicBezTo>
                    <a:cubicBezTo>
                      <a:pt x="13922" y="6575"/>
                      <a:pt x="13843" y="6604"/>
                      <a:pt x="13766" y="6604"/>
                    </a:cubicBezTo>
                    <a:cubicBezTo>
                      <a:pt x="13607" y="6604"/>
                      <a:pt x="13456" y="6480"/>
                      <a:pt x="13456" y="6289"/>
                    </a:cubicBezTo>
                    <a:cubicBezTo>
                      <a:pt x="13456" y="6117"/>
                      <a:pt x="13591" y="5981"/>
                      <a:pt x="13764" y="5981"/>
                    </a:cubicBezTo>
                    <a:close/>
                    <a:moveTo>
                      <a:pt x="15686" y="3616"/>
                    </a:moveTo>
                    <a:cubicBezTo>
                      <a:pt x="15735" y="3702"/>
                      <a:pt x="15834" y="3751"/>
                      <a:pt x="15933" y="3751"/>
                    </a:cubicBezTo>
                    <a:cubicBezTo>
                      <a:pt x="15945" y="3751"/>
                      <a:pt x="15969" y="3751"/>
                      <a:pt x="15994" y="3739"/>
                    </a:cubicBezTo>
                    <a:lnTo>
                      <a:pt x="16524" y="6511"/>
                    </a:lnTo>
                    <a:cubicBezTo>
                      <a:pt x="16462" y="6536"/>
                      <a:pt x="16413" y="6573"/>
                      <a:pt x="16388" y="6622"/>
                    </a:cubicBezTo>
                    <a:lnTo>
                      <a:pt x="14269" y="6302"/>
                    </a:lnTo>
                    <a:cubicBezTo>
                      <a:pt x="14269" y="6289"/>
                      <a:pt x="14269" y="6277"/>
                      <a:pt x="14269" y="6277"/>
                    </a:cubicBezTo>
                    <a:cubicBezTo>
                      <a:pt x="14257" y="6117"/>
                      <a:pt x="14183" y="5969"/>
                      <a:pt x="14060" y="5883"/>
                    </a:cubicBezTo>
                    <a:lnTo>
                      <a:pt x="14072" y="5870"/>
                    </a:lnTo>
                    <a:lnTo>
                      <a:pt x="14676" y="4355"/>
                    </a:lnTo>
                    <a:cubicBezTo>
                      <a:pt x="14700" y="4355"/>
                      <a:pt x="14725" y="4355"/>
                      <a:pt x="14762" y="4367"/>
                    </a:cubicBezTo>
                    <a:cubicBezTo>
                      <a:pt x="15033" y="4367"/>
                      <a:pt x="15255" y="4133"/>
                      <a:pt x="15255" y="3862"/>
                    </a:cubicBezTo>
                    <a:cubicBezTo>
                      <a:pt x="15255" y="3825"/>
                      <a:pt x="15255" y="3788"/>
                      <a:pt x="15255" y="3751"/>
                    </a:cubicBezTo>
                    <a:lnTo>
                      <a:pt x="15686" y="3616"/>
                    </a:lnTo>
                    <a:close/>
                    <a:moveTo>
                      <a:pt x="16130" y="3665"/>
                    </a:moveTo>
                    <a:lnTo>
                      <a:pt x="16672" y="4022"/>
                    </a:lnTo>
                    <a:cubicBezTo>
                      <a:pt x="16524" y="4355"/>
                      <a:pt x="16770" y="4737"/>
                      <a:pt x="17140" y="4737"/>
                    </a:cubicBezTo>
                    <a:cubicBezTo>
                      <a:pt x="17300" y="4737"/>
                      <a:pt x="17460" y="4651"/>
                      <a:pt x="17547" y="4515"/>
                    </a:cubicBezTo>
                    <a:lnTo>
                      <a:pt x="18914" y="5008"/>
                    </a:lnTo>
                    <a:cubicBezTo>
                      <a:pt x="18927" y="5082"/>
                      <a:pt x="18951" y="5156"/>
                      <a:pt x="18988" y="5230"/>
                    </a:cubicBezTo>
                    <a:lnTo>
                      <a:pt x="16844" y="6634"/>
                    </a:lnTo>
                    <a:cubicBezTo>
                      <a:pt x="16807" y="6548"/>
                      <a:pt x="16709" y="6487"/>
                      <a:pt x="16610" y="6487"/>
                    </a:cubicBezTo>
                    <a:lnTo>
                      <a:pt x="16623" y="6487"/>
                    </a:lnTo>
                    <a:lnTo>
                      <a:pt x="16093" y="3702"/>
                    </a:lnTo>
                    <a:cubicBezTo>
                      <a:pt x="16105" y="3690"/>
                      <a:pt x="16117" y="3677"/>
                      <a:pt x="16130" y="3665"/>
                    </a:cubicBezTo>
                    <a:close/>
                    <a:moveTo>
                      <a:pt x="10930" y="6103"/>
                    </a:moveTo>
                    <a:cubicBezTo>
                      <a:pt x="11004" y="6103"/>
                      <a:pt x="11079" y="6130"/>
                      <a:pt x="11140" y="6191"/>
                    </a:cubicBezTo>
                    <a:cubicBezTo>
                      <a:pt x="11337" y="6376"/>
                      <a:pt x="11201" y="6696"/>
                      <a:pt x="10942" y="6696"/>
                    </a:cubicBezTo>
                    <a:cubicBezTo>
                      <a:pt x="10935" y="6697"/>
                      <a:pt x="10928" y="6697"/>
                      <a:pt x="10921" y="6697"/>
                    </a:cubicBezTo>
                    <a:cubicBezTo>
                      <a:pt x="10759" y="6697"/>
                      <a:pt x="10634" y="6566"/>
                      <a:pt x="10622" y="6413"/>
                    </a:cubicBezTo>
                    <a:lnTo>
                      <a:pt x="10634" y="6400"/>
                    </a:lnTo>
                    <a:cubicBezTo>
                      <a:pt x="10634" y="6218"/>
                      <a:pt x="10779" y="6103"/>
                      <a:pt x="10930" y="6103"/>
                    </a:cubicBezTo>
                    <a:close/>
                    <a:moveTo>
                      <a:pt x="34328" y="4848"/>
                    </a:moveTo>
                    <a:cubicBezTo>
                      <a:pt x="34415" y="4971"/>
                      <a:pt x="34550" y="5057"/>
                      <a:pt x="34710" y="5070"/>
                    </a:cubicBezTo>
                    <a:lnTo>
                      <a:pt x="34932" y="6265"/>
                    </a:lnTo>
                    <a:cubicBezTo>
                      <a:pt x="34735" y="6326"/>
                      <a:pt x="34587" y="6511"/>
                      <a:pt x="34587" y="6733"/>
                    </a:cubicBezTo>
                    <a:lnTo>
                      <a:pt x="34575" y="6733"/>
                    </a:lnTo>
                    <a:lnTo>
                      <a:pt x="32295" y="6499"/>
                    </a:lnTo>
                    <a:cubicBezTo>
                      <a:pt x="32308" y="6474"/>
                      <a:pt x="32308" y="6437"/>
                      <a:pt x="32308" y="6413"/>
                    </a:cubicBezTo>
                    <a:cubicBezTo>
                      <a:pt x="32308" y="6388"/>
                      <a:pt x="32295" y="6351"/>
                      <a:pt x="32295" y="6326"/>
                    </a:cubicBezTo>
                    <a:lnTo>
                      <a:pt x="34328" y="4848"/>
                    </a:lnTo>
                    <a:close/>
                    <a:moveTo>
                      <a:pt x="16610" y="6696"/>
                    </a:moveTo>
                    <a:cubicBezTo>
                      <a:pt x="16635" y="6696"/>
                      <a:pt x="16659" y="6721"/>
                      <a:pt x="16659" y="6745"/>
                    </a:cubicBezTo>
                    <a:cubicBezTo>
                      <a:pt x="16659" y="6762"/>
                      <a:pt x="16653" y="6769"/>
                      <a:pt x="16644" y="6769"/>
                    </a:cubicBezTo>
                    <a:cubicBezTo>
                      <a:pt x="16613" y="6769"/>
                      <a:pt x="16553" y="6696"/>
                      <a:pt x="16610" y="6696"/>
                    </a:cubicBezTo>
                    <a:close/>
                    <a:moveTo>
                      <a:pt x="27490" y="5033"/>
                    </a:moveTo>
                    <a:lnTo>
                      <a:pt x="28673" y="6265"/>
                    </a:lnTo>
                    <a:cubicBezTo>
                      <a:pt x="28611" y="6351"/>
                      <a:pt x="28587" y="6450"/>
                      <a:pt x="28587" y="6548"/>
                    </a:cubicBezTo>
                    <a:cubicBezTo>
                      <a:pt x="28587" y="6560"/>
                      <a:pt x="28587" y="6573"/>
                      <a:pt x="28587" y="6585"/>
                    </a:cubicBezTo>
                    <a:lnTo>
                      <a:pt x="27120" y="6844"/>
                    </a:lnTo>
                    <a:lnTo>
                      <a:pt x="27120" y="6844"/>
                    </a:lnTo>
                    <a:lnTo>
                      <a:pt x="27157" y="5107"/>
                    </a:lnTo>
                    <a:cubicBezTo>
                      <a:pt x="27182" y="5119"/>
                      <a:pt x="27194" y="5119"/>
                      <a:pt x="27219" y="5119"/>
                    </a:cubicBezTo>
                    <a:cubicBezTo>
                      <a:pt x="27317" y="5119"/>
                      <a:pt x="27404" y="5094"/>
                      <a:pt x="27490" y="5033"/>
                    </a:cubicBezTo>
                    <a:close/>
                    <a:moveTo>
                      <a:pt x="8124" y="6233"/>
                    </a:moveTo>
                    <a:cubicBezTo>
                      <a:pt x="8279" y="6233"/>
                      <a:pt x="8429" y="6354"/>
                      <a:pt x="8429" y="6536"/>
                    </a:cubicBezTo>
                    <a:cubicBezTo>
                      <a:pt x="8429" y="6708"/>
                      <a:pt x="8293" y="6844"/>
                      <a:pt x="8121" y="6844"/>
                    </a:cubicBezTo>
                    <a:cubicBezTo>
                      <a:pt x="7862" y="6844"/>
                      <a:pt x="7726" y="6511"/>
                      <a:pt x="7911" y="6326"/>
                    </a:cubicBezTo>
                    <a:cubicBezTo>
                      <a:pt x="7972" y="6262"/>
                      <a:pt x="8049" y="6233"/>
                      <a:pt x="8124" y="6233"/>
                    </a:cubicBezTo>
                    <a:close/>
                    <a:moveTo>
                      <a:pt x="29103" y="6241"/>
                    </a:moveTo>
                    <a:cubicBezTo>
                      <a:pt x="29256" y="6241"/>
                      <a:pt x="29400" y="6363"/>
                      <a:pt x="29400" y="6548"/>
                    </a:cubicBezTo>
                    <a:cubicBezTo>
                      <a:pt x="29400" y="6708"/>
                      <a:pt x="29264" y="6844"/>
                      <a:pt x="29092" y="6844"/>
                    </a:cubicBezTo>
                    <a:cubicBezTo>
                      <a:pt x="28833" y="6844"/>
                      <a:pt x="28710" y="6511"/>
                      <a:pt x="28895" y="6326"/>
                    </a:cubicBezTo>
                    <a:cubicBezTo>
                      <a:pt x="28957" y="6268"/>
                      <a:pt x="29031" y="6241"/>
                      <a:pt x="29103" y="6241"/>
                    </a:cubicBezTo>
                    <a:close/>
                    <a:moveTo>
                      <a:pt x="22184" y="6224"/>
                    </a:moveTo>
                    <a:cubicBezTo>
                      <a:pt x="22349" y="6224"/>
                      <a:pt x="22508" y="6358"/>
                      <a:pt x="22500" y="6560"/>
                    </a:cubicBezTo>
                    <a:cubicBezTo>
                      <a:pt x="22500" y="6721"/>
                      <a:pt x="22364" y="6868"/>
                      <a:pt x="22192" y="6868"/>
                    </a:cubicBezTo>
                    <a:cubicBezTo>
                      <a:pt x="21896" y="6868"/>
                      <a:pt x="21761" y="6511"/>
                      <a:pt x="21970" y="6314"/>
                    </a:cubicBezTo>
                    <a:cubicBezTo>
                      <a:pt x="22032" y="6252"/>
                      <a:pt x="22108" y="6224"/>
                      <a:pt x="22184" y="6224"/>
                    </a:cubicBezTo>
                    <a:close/>
                    <a:moveTo>
                      <a:pt x="42017" y="6314"/>
                    </a:moveTo>
                    <a:cubicBezTo>
                      <a:pt x="42177" y="6314"/>
                      <a:pt x="42325" y="6450"/>
                      <a:pt x="42325" y="6610"/>
                    </a:cubicBezTo>
                    <a:lnTo>
                      <a:pt x="42313" y="6610"/>
                    </a:lnTo>
                    <a:cubicBezTo>
                      <a:pt x="42313" y="6795"/>
                      <a:pt x="42163" y="6917"/>
                      <a:pt x="42006" y="6917"/>
                    </a:cubicBezTo>
                    <a:cubicBezTo>
                      <a:pt x="41933" y="6917"/>
                      <a:pt x="41858" y="6890"/>
                      <a:pt x="41795" y="6832"/>
                    </a:cubicBezTo>
                    <a:cubicBezTo>
                      <a:pt x="41610" y="6634"/>
                      <a:pt x="41746" y="6314"/>
                      <a:pt x="42017" y="6314"/>
                    </a:cubicBezTo>
                    <a:close/>
                    <a:moveTo>
                      <a:pt x="26763" y="4811"/>
                    </a:moveTo>
                    <a:cubicBezTo>
                      <a:pt x="26800" y="4897"/>
                      <a:pt x="26862" y="4971"/>
                      <a:pt x="26948" y="5033"/>
                    </a:cubicBezTo>
                    <a:lnTo>
                      <a:pt x="25925" y="6881"/>
                    </a:lnTo>
                    <a:cubicBezTo>
                      <a:pt x="25888" y="6881"/>
                      <a:pt x="25839" y="6893"/>
                      <a:pt x="25802" y="6918"/>
                    </a:cubicBezTo>
                    <a:lnTo>
                      <a:pt x="24299" y="5439"/>
                    </a:lnTo>
                    <a:cubicBezTo>
                      <a:pt x="24373" y="5353"/>
                      <a:pt x="24410" y="5242"/>
                      <a:pt x="24410" y="5131"/>
                    </a:cubicBezTo>
                    <a:cubicBezTo>
                      <a:pt x="24410" y="5131"/>
                      <a:pt x="24410" y="5119"/>
                      <a:pt x="24410" y="5119"/>
                    </a:cubicBezTo>
                    <a:lnTo>
                      <a:pt x="26763" y="4811"/>
                    </a:lnTo>
                    <a:close/>
                    <a:moveTo>
                      <a:pt x="27071" y="5082"/>
                    </a:moveTo>
                    <a:lnTo>
                      <a:pt x="27034" y="6856"/>
                    </a:lnTo>
                    <a:lnTo>
                      <a:pt x="26172" y="7016"/>
                    </a:lnTo>
                    <a:cubicBezTo>
                      <a:pt x="26147" y="6955"/>
                      <a:pt x="26098" y="6905"/>
                      <a:pt x="26036" y="6893"/>
                    </a:cubicBezTo>
                    <a:lnTo>
                      <a:pt x="27034" y="5082"/>
                    </a:lnTo>
                    <a:close/>
                    <a:moveTo>
                      <a:pt x="35086" y="6437"/>
                    </a:moveTo>
                    <a:lnTo>
                      <a:pt x="35086" y="6437"/>
                    </a:lnTo>
                    <a:cubicBezTo>
                      <a:pt x="35353" y="6442"/>
                      <a:pt x="35485" y="6759"/>
                      <a:pt x="35302" y="6955"/>
                    </a:cubicBezTo>
                    <a:cubicBezTo>
                      <a:pt x="35241" y="7015"/>
                      <a:pt x="35165" y="7043"/>
                      <a:pt x="35089" y="7043"/>
                    </a:cubicBezTo>
                    <a:cubicBezTo>
                      <a:pt x="34934" y="7043"/>
                      <a:pt x="34784" y="6927"/>
                      <a:pt x="34784" y="6745"/>
                    </a:cubicBezTo>
                    <a:cubicBezTo>
                      <a:pt x="34772" y="6575"/>
                      <a:pt x="34916" y="6440"/>
                      <a:pt x="35086" y="6437"/>
                    </a:cubicBezTo>
                    <a:close/>
                    <a:moveTo>
                      <a:pt x="25944" y="7069"/>
                    </a:moveTo>
                    <a:cubicBezTo>
                      <a:pt x="25965" y="7069"/>
                      <a:pt x="25987" y="7084"/>
                      <a:pt x="25987" y="7115"/>
                    </a:cubicBezTo>
                    <a:cubicBezTo>
                      <a:pt x="25987" y="7152"/>
                      <a:pt x="25965" y="7170"/>
                      <a:pt x="25944" y="7170"/>
                    </a:cubicBezTo>
                    <a:cubicBezTo>
                      <a:pt x="25922" y="7170"/>
                      <a:pt x="25901" y="7152"/>
                      <a:pt x="25901" y="7115"/>
                    </a:cubicBezTo>
                    <a:cubicBezTo>
                      <a:pt x="25901" y="7084"/>
                      <a:pt x="25922" y="7069"/>
                      <a:pt x="25944" y="7069"/>
                    </a:cubicBezTo>
                    <a:close/>
                    <a:moveTo>
                      <a:pt x="38727" y="6080"/>
                    </a:moveTo>
                    <a:lnTo>
                      <a:pt x="38062" y="7768"/>
                    </a:lnTo>
                    <a:cubicBezTo>
                      <a:pt x="38025" y="7768"/>
                      <a:pt x="38000" y="7756"/>
                      <a:pt x="37963" y="7756"/>
                    </a:cubicBezTo>
                    <a:lnTo>
                      <a:pt x="37889" y="7756"/>
                    </a:lnTo>
                    <a:lnTo>
                      <a:pt x="37359" y="6339"/>
                    </a:lnTo>
                    <a:lnTo>
                      <a:pt x="38727" y="6080"/>
                    </a:lnTo>
                    <a:close/>
                    <a:moveTo>
                      <a:pt x="13271" y="6339"/>
                    </a:moveTo>
                    <a:cubicBezTo>
                      <a:pt x="13283" y="6425"/>
                      <a:pt x="13320" y="6511"/>
                      <a:pt x="13382" y="6585"/>
                    </a:cubicBezTo>
                    <a:lnTo>
                      <a:pt x="11866" y="7805"/>
                    </a:lnTo>
                    <a:cubicBezTo>
                      <a:pt x="11805" y="7719"/>
                      <a:pt x="11706" y="7682"/>
                      <a:pt x="11608" y="7682"/>
                    </a:cubicBezTo>
                    <a:lnTo>
                      <a:pt x="11620" y="7669"/>
                    </a:lnTo>
                    <a:cubicBezTo>
                      <a:pt x="11595" y="7669"/>
                      <a:pt x="11571" y="7669"/>
                      <a:pt x="11534" y="7682"/>
                    </a:cubicBezTo>
                    <a:lnTo>
                      <a:pt x="11201" y="6819"/>
                    </a:lnTo>
                    <a:cubicBezTo>
                      <a:pt x="11349" y="6733"/>
                      <a:pt x="11435" y="6573"/>
                      <a:pt x="11435" y="6400"/>
                    </a:cubicBezTo>
                    <a:cubicBezTo>
                      <a:pt x="11435" y="6388"/>
                      <a:pt x="11435" y="6376"/>
                      <a:pt x="11435" y="6363"/>
                    </a:cubicBezTo>
                    <a:lnTo>
                      <a:pt x="13271" y="6339"/>
                    </a:lnTo>
                    <a:close/>
                    <a:moveTo>
                      <a:pt x="37261" y="6388"/>
                    </a:moveTo>
                    <a:lnTo>
                      <a:pt x="37778" y="7805"/>
                    </a:lnTo>
                    <a:cubicBezTo>
                      <a:pt x="37741" y="7817"/>
                      <a:pt x="37704" y="7842"/>
                      <a:pt x="37667" y="7867"/>
                    </a:cubicBezTo>
                    <a:lnTo>
                      <a:pt x="35560" y="6905"/>
                    </a:lnTo>
                    <a:cubicBezTo>
                      <a:pt x="35585" y="6844"/>
                      <a:pt x="35585" y="6795"/>
                      <a:pt x="35597" y="6745"/>
                    </a:cubicBezTo>
                    <a:cubicBezTo>
                      <a:pt x="35597" y="6733"/>
                      <a:pt x="35597" y="6721"/>
                      <a:pt x="35597" y="6708"/>
                    </a:cubicBezTo>
                    <a:lnTo>
                      <a:pt x="37261" y="6388"/>
                    </a:lnTo>
                    <a:close/>
                    <a:moveTo>
                      <a:pt x="40156" y="5809"/>
                    </a:moveTo>
                    <a:cubicBezTo>
                      <a:pt x="40181" y="5858"/>
                      <a:pt x="40218" y="5907"/>
                      <a:pt x="40255" y="5944"/>
                    </a:cubicBezTo>
                    <a:lnTo>
                      <a:pt x="38283" y="7879"/>
                    </a:lnTo>
                    <a:cubicBezTo>
                      <a:pt x="38234" y="7842"/>
                      <a:pt x="38197" y="7817"/>
                      <a:pt x="38148" y="7793"/>
                    </a:cubicBezTo>
                    <a:lnTo>
                      <a:pt x="38838" y="6068"/>
                    </a:lnTo>
                    <a:lnTo>
                      <a:pt x="40156" y="5809"/>
                    </a:lnTo>
                    <a:close/>
                    <a:moveTo>
                      <a:pt x="6581" y="7522"/>
                    </a:moveTo>
                    <a:cubicBezTo>
                      <a:pt x="6753" y="7522"/>
                      <a:pt x="6839" y="7743"/>
                      <a:pt x="6716" y="7867"/>
                    </a:cubicBezTo>
                    <a:cubicBezTo>
                      <a:pt x="6676" y="7907"/>
                      <a:pt x="6626" y="7925"/>
                      <a:pt x="6576" y="7925"/>
                    </a:cubicBezTo>
                    <a:cubicBezTo>
                      <a:pt x="6472" y="7925"/>
                      <a:pt x="6371" y="7847"/>
                      <a:pt x="6371" y="7731"/>
                    </a:cubicBezTo>
                    <a:cubicBezTo>
                      <a:pt x="6383" y="7620"/>
                      <a:pt x="6457" y="7534"/>
                      <a:pt x="6568" y="7534"/>
                    </a:cubicBezTo>
                    <a:lnTo>
                      <a:pt x="6581" y="7522"/>
                    </a:lnTo>
                    <a:close/>
                    <a:moveTo>
                      <a:pt x="11617" y="7870"/>
                    </a:moveTo>
                    <a:cubicBezTo>
                      <a:pt x="11688" y="7870"/>
                      <a:pt x="11756" y="7931"/>
                      <a:pt x="11756" y="8014"/>
                    </a:cubicBezTo>
                    <a:cubicBezTo>
                      <a:pt x="11767" y="8094"/>
                      <a:pt x="11704" y="8164"/>
                      <a:pt x="11627" y="8164"/>
                    </a:cubicBezTo>
                    <a:cubicBezTo>
                      <a:pt x="11620" y="8164"/>
                      <a:pt x="11614" y="8163"/>
                      <a:pt x="11608" y="8162"/>
                    </a:cubicBezTo>
                    <a:lnTo>
                      <a:pt x="11620" y="8162"/>
                    </a:lnTo>
                    <a:cubicBezTo>
                      <a:pt x="11485" y="8162"/>
                      <a:pt x="11423" y="8002"/>
                      <a:pt x="11521" y="7916"/>
                    </a:cubicBezTo>
                    <a:cubicBezTo>
                      <a:pt x="11549" y="7884"/>
                      <a:pt x="11584" y="7870"/>
                      <a:pt x="11617" y="7870"/>
                    </a:cubicBezTo>
                    <a:close/>
                    <a:moveTo>
                      <a:pt x="24237" y="5513"/>
                    </a:moveTo>
                    <a:lnTo>
                      <a:pt x="25728" y="6992"/>
                    </a:lnTo>
                    <a:cubicBezTo>
                      <a:pt x="25703" y="7029"/>
                      <a:pt x="25691" y="7078"/>
                      <a:pt x="25691" y="7127"/>
                    </a:cubicBezTo>
                    <a:cubicBezTo>
                      <a:pt x="25691" y="7201"/>
                      <a:pt x="25728" y="7263"/>
                      <a:pt x="25777" y="7312"/>
                    </a:cubicBezTo>
                    <a:lnTo>
                      <a:pt x="25790" y="7312"/>
                    </a:lnTo>
                    <a:lnTo>
                      <a:pt x="25223" y="8384"/>
                    </a:lnTo>
                    <a:cubicBezTo>
                      <a:pt x="25198" y="8372"/>
                      <a:pt x="25161" y="8372"/>
                      <a:pt x="25137" y="8372"/>
                    </a:cubicBezTo>
                    <a:cubicBezTo>
                      <a:pt x="25087" y="8372"/>
                      <a:pt x="25050" y="8384"/>
                      <a:pt x="25013" y="8396"/>
                    </a:cubicBezTo>
                    <a:lnTo>
                      <a:pt x="23991" y="5624"/>
                    </a:lnTo>
                    <a:cubicBezTo>
                      <a:pt x="24077" y="5612"/>
                      <a:pt x="24163" y="5562"/>
                      <a:pt x="24237" y="5513"/>
                    </a:cubicBezTo>
                    <a:close/>
                    <a:moveTo>
                      <a:pt x="14257" y="6400"/>
                    </a:moveTo>
                    <a:lnTo>
                      <a:pt x="16364" y="6721"/>
                    </a:lnTo>
                    <a:lnTo>
                      <a:pt x="16364" y="6733"/>
                    </a:lnTo>
                    <a:cubicBezTo>
                      <a:pt x="16364" y="6770"/>
                      <a:pt x="16376" y="6795"/>
                      <a:pt x="16388" y="6832"/>
                    </a:cubicBezTo>
                    <a:lnTo>
                      <a:pt x="13752" y="8557"/>
                    </a:lnTo>
                    <a:cubicBezTo>
                      <a:pt x="13715" y="8520"/>
                      <a:pt x="13678" y="8507"/>
                      <a:pt x="13628" y="8495"/>
                    </a:cubicBezTo>
                    <a:lnTo>
                      <a:pt x="13641" y="8495"/>
                    </a:lnTo>
                    <a:lnTo>
                      <a:pt x="13776" y="6782"/>
                    </a:lnTo>
                    <a:cubicBezTo>
                      <a:pt x="13998" y="6770"/>
                      <a:pt x="14195" y="6622"/>
                      <a:pt x="14257" y="6400"/>
                    </a:cubicBezTo>
                    <a:close/>
                    <a:moveTo>
                      <a:pt x="37963" y="7965"/>
                    </a:moveTo>
                    <a:cubicBezTo>
                      <a:pt x="38123" y="7965"/>
                      <a:pt x="38259" y="8101"/>
                      <a:pt x="38259" y="8261"/>
                    </a:cubicBezTo>
                    <a:cubicBezTo>
                      <a:pt x="38259" y="8443"/>
                      <a:pt x="38114" y="8564"/>
                      <a:pt x="37963" y="8564"/>
                    </a:cubicBezTo>
                    <a:cubicBezTo>
                      <a:pt x="37890" y="8564"/>
                      <a:pt x="37814" y="8535"/>
                      <a:pt x="37754" y="8470"/>
                    </a:cubicBezTo>
                    <a:cubicBezTo>
                      <a:pt x="37557" y="8285"/>
                      <a:pt x="37692" y="7965"/>
                      <a:pt x="37963" y="7965"/>
                    </a:cubicBezTo>
                    <a:close/>
                    <a:moveTo>
                      <a:pt x="23559" y="5476"/>
                    </a:moveTo>
                    <a:cubicBezTo>
                      <a:pt x="23646" y="5562"/>
                      <a:pt x="23757" y="5612"/>
                      <a:pt x="23867" y="5612"/>
                    </a:cubicBezTo>
                    <a:lnTo>
                      <a:pt x="24902" y="8421"/>
                    </a:lnTo>
                    <a:cubicBezTo>
                      <a:pt x="24841" y="8458"/>
                      <a:pt x="24779" y="8507"/>
                      <a:pt x="24730" y="8569"/>
                    </a:cubicBezTo>
                    <a:lnTo>
                      <a:pt x="22635" y="6795"/>
                    </a:lnTo>
                    <a:cubicBezTo>
                      <a:pt x="22685" y="6721"/>
                      <a:pt x="22709" y="6634"/>
                      <a:pt x="22709" y="6548"/>
                    </a:cubicBezTo>
                    <a:cubicBezTo>
                      <a:pt x="22709" y="6437"/>
                      <a:pt x="22672" y="6339"/>
                      <a:pt x="22623" y="6252"/>
                    </a:cubicBezTo>
                    <a:lnTo>
                      <a:pt x="23559" y="5476"/>
                    </a:lnTo>
                    <a:close/>
                    <a:moveTo>
                      <a:pt x="21465" y="6400"/>
                    </a:moveTo>
                    <a:lnTo>
                      <a:pt x="21674" y="6450"/>
                    </a:lnTo>
                    <a:cubicBezTo>
                      <a:pt x="21674" y="6487"/>
                      <a:pt x="21662" y="6511"/>
                      <a:pt x="21662" y="6548"/>
                    </a:cubicBezTo>
                    <a:cubicBezTo>
                      <a:pt x="21662" y="6733"/>
                      <a:pt x="21761" y="6893"/>
                      <a:pt x="21921" y="6992"/>
                    </a:cubicBezTo>
                    <a:lnTo>
                      <a:pt x="21009" y="8581"/>
                    </a:lnTo>
                    <a:cubicBezTo>
                      <a:pt x="20947" y="8557"/>
                      <a:pt x="20886" y="8532"/>
                      <a:pt x="20812" y="8520"/>
                    </a:cubicBezTo>
                    <a:lnTo>
                      <a:pt x="21206" y="6560"/>
                    </a:lnTo>
                    <a:cubicBezTo>
                      <a:pt x="21317" y="6560"/>
                      <a:pt x="21428" y="6499"/>
                      <a:pt x="21465" y="6400"/>
                    </a:cubicBezTo>
                    <a:close/>
                    <a:moveTo>
                      <a:pt x="13456" y="6659"/>
                    </a:moveTo>
                    <a:cubicBezTo>
                      <a:pt x="13518" y="6721"/>
                      <a:pt x="13591" y="6758"/>
                      <a:pt x="13678" y="6770"/>
                    </a:cubicBezTo>
                    <a:lnTo>
                      <a:pt x="13530" y="8483"/>
                    </a:lnTo>
                    <a:cubicBezTo>
                      <a:pt x="13457" y="8495"/>
                      <a:pt x="13397" y="8530"/>
                      <a:pt x="13348" y="8590"/>
                    </a:cubicBezTo>
                    <a:lnTo>
                      <a:pt x="13348" y="8590"/>
                    </a:lnTo>
                    <a:lnTo>
                      <a:pt x="11965" y="8027"/>
                    </a:lnTo>
                    <a:lnTo>
                      <a:pt x="11965" y="8014"/>
                    </a:lnTo>
                    <a:cubicBezTo>
                      <a:pt x="11965" y="7965"/>
                      <a:pt x="11953" y="7916"/>
                      <a:pt x="11928" y="7879"/>
                    </a:cubicBezTo>
                    <a:lnTo>
                      <a:pt x="13456" y="6659"/>
                    </a:lnTo>
                    <a:close/>
                    <a:moveTo>
                      <a:pt x="19777" y="5316"/>
                    </a:moveTo>
                    <a:lnTo>
                      <a:pt x="20960" y="6154"/>
                    </a:lnTo>
                    <a:cubicBezTo>
                      <a:pt x="20935" y="6191"/>
                      <a:pt x="20935" y="6228"/>
                      <a:pt x="20923" y="6277"/>
                    </a:cubicBezTo>
                    <a:cubicBezTo>
                      <a:pt x="20923" y="6388"/>
                      <a:pt x="20997" y="6499"/>
                      <a:pt x="21108" y="6548"/>
                    </a:cubicBezTo>
                    <a:lnTo>
                      <a:pt x="20713" y="8520"/>
                    </a:lnTo>
                    <a:cubicBezTo>
                      <a:pt x="20639" y="8532"/>
                      <a:pt x="20565" y="8557"/>
                      <a:pt x="20491" y="8606"/>
                    </a:cubicBezTo>
                    <a:lnTo>
                      <a:pt x="19604" y="5439"/>
                    </a:lnTo>
                    <a:cubicBezTo>
                      <a:pt x="19666" y="5415"/>
                      <a:pt x="19728" y="5365"/>
                      <a:pt x="19777" y="5316"/>
                    </a:cubicBezTo>
                    <a:close/>
                    <a:moveTo>
                      <a:pt x="39713" y="8544"/>
                    </a:moveTo>
                    <a:cubicBezTo>
                      <a:pt x="39768" y="8544"/>
                      <a:pt x="39714" y="8612"/>
                      <a:pt x="39683" y="8612"/>
                    </a:cubicBezTo>
                    <a:cubicBezTo>
                      <a:pt x="39672" y="8612"/>
                      <a:pt x="39663" y="8604"/>
                      <a:pt x="39663" y="8581"/>
                    </a:cubicBezTo>
                    <a:cubicBezTo>
                      <a:pt x="39663" y="8557"/>
                      <a:pt x="39688" y="8544"/>
                      <a:pt x="39713" y="8544"/>
                    </a:cubicBezTo>
                    <a:close/>
                    <a:moveTo>
                      <a:pt x="31827" y="6474"/>
                    </a:moveTo>
                    <a:cubicBezTo>
                      <a:pt x="31852" y="6560"/>
                      <a:pt x="31913" y="6622"/>
                      <a:pt x="32000" y="6647"/>
                    </a:cubicBezTo>
                    <a:lnTo>
                      <a:pt x="31581" y="8520"/>
                    </a:lnTo>
                    <a:lnTo>
                      <a:pt x="31519" y="8520"/>
                    </a:lnTo>
                    <a:cubicBezTo>
                      <a:pt x="31408" y="8520"/>
                      <a:pt x="31297" y="8569"/>
                      <a:pt x="31211" y="8643"/>
                    </a:cubicBezTo>
                    <a:lnTo>
                      <a:pt x="29461" y="6905"/>
                    </a:lnTo>
                    <a:cubicBezTo>
                      <a:pt x="29548" y="6807"/>
                      <a:pt x="29585" y="6696"/>
                      <a:pt x="29597" y="6573"/>
                    </a:cubicBezTo>
                    <a:lnTo>
                      <a:pt x="31827" y="6474"/>
                    </a:lnTo>
                    <a:close/>
                    <a:moveTo>
                      <a:pt x="16438" y="6918"/>
                    </a:moveTo>
                    <a:cubicBezTo>
                      <a:pt x="16487" y="6955"/>
                      <a:pt x="16536" y="6979"/>
                      <a:pt x="16598" y="6992"/>
                    </a:cubicBezTo>
                    <a:lnTo>
                      <a:pt x="16696" y="8101"/>
                    </a:lnTo>
                    <a:cubicBezTo>
                      <a:pt x="16462" y="8138"/>
                      <a:pt x="16278" y="8335"/>
                      <a:pt x="16265" y="8569"/>
                    </a:cubicBezTo>
                    <a:lnTo>
                      <a:pt x="16278" y="8569"/>
                    </a:lnTo>
                    <a:lnTo>
                      <a:pt x="13813" y="8667"/>
                    </a:lnTo>
                    <a:lnTo>
                      <a:pt x="13801" y="8643"/>
                    </a:lnTo>
                    <a:lnTo>
                      <a:pt x="16438" y="6918"/>
                    </a:lnTo>
                    <a:close/>
                    <a:moveTo>
                      <a:pt x="8702" y="8076"/>
                    </a:moveTo>
                    <a:cubicBezTo>
                      <a:pt x="8964" y="8076"/>
                      <a:pt x="9103" y="8400"/>
                      <a:pt x="8909" y="8593"/>
                    </a:cubicBezTo>
                    <a:cubicBezTo>
                      <a:pt x="8845" y="8658"/>
                      <a:pt x="8767" y="8687"/>
                      <a:pt x="8690" y="8687"/>
                    </a:cubicBezTo>
                    <a:cubicBezTo>
                      <a:pt x="8531" y="8687"/>
                      <a:pt x="8380" y="8563"/>
                      <a:pt x="8380" y="8372"/>
                    </a:cubicBezTo>
                    <a:cubicBezTo>
                      <a:pt x="8392" y="8212"/>
                      <a:pt x="8515" y="8088"/>
                      <a:pt x="8675" y="8076"/>
                    </a:cubicBezTo>
                    <a:lnTo>
                      <a:pt x="8688" y="8076"/>
                    </a:lnTo>
                    <a:cubicBezTo>
                      <a:pt x="8692" y="8076"/>
                      <a:pt x="8697" y="8076"/>
                      <a:pt x="8702" y="8076"/>
                    </a:cubicBezTo>
                    <a:close/>
                    <a:moveTo>
                      <a:pt x="19038" y="5316"/>
                    </a:moveTo>
                    <a:cubicBezTo>
                      <a:pt x="19136" y="5427"/>
                      <a:pt x="19272" y="5476"/>
                      <a:pt x="19407" y="5476"/>
                    </a:cubicBezTo>
                    <a:cubicBezTo>
                      <a:pt x="19444" y="5476"/>
                      <a:pt x="19469" y="5476"/>
                      <a:pt x="19493" y="5464"/>
                    </a:cubicBezTo>
                    <a:lnTo>
                      <a:pt x="20405" y="8680"/>
                    </a:lnTo>
                    <a:lnTo>
                      <a:pt x="20381" y="8692"/>
                    </a:lnTo>
                    <a:lnTo>
                      <a:pt x="16844" y="6819"/>
                    </a:lnTo>
                    <a:cubicBezTo>
                      <a:pt x="16844" y="6795"/>
                      <a:pt x="16857" y="6770"/>
                      <a:pt x="16857" y="6745"/>
                    </a:cubicBezTo>
                    <a:lnTo>
                      <a:pt x="19038" y="5316"/>
                    </a:lnTo>
                    <a:close/>
                    <a:moveTo>
                      <a:pt x="28611" y="6696"/>
                    </a:moveTo>
                    <a:cubicBezTo>
                      <a:pt x="28624" y="6770"/>
                      <a:pt x="28673" y="6844"/>
                      <a:pt x="28722" y="6893"/>
                    </a:cubicBezTo>
                    <a:lnTo>
                      <a:pt x="27133" y="8717"/>
                    </a:lnTo>
                    <a:lnTo>
                      <a:pt x="27096" y="8704"/>
                    </a:lnTo>
                    <a:lnTo>
                      <a:pt x="27133" y="6955"/>
                    </a:lnTo>
                    <a:lnTo>
                      <a:pt x="28611" y="6696"/>
                    </a:lnTo>
                    <a:close/>
                    <a:moveTo>
                      <a:pt x="13567" y="8683"/>
                    </a:moveTo>
                    <a:cubicBezTo>
                      <a:pt x="13591" y="8683"/>
                      <a:pt x="13616" y="8698"/>
                      <a:pt x="13616" y="8729"/>
                    </a:cubicBezTo>
                    <a:cubicBezTo>
                      <a:pt x="13616" y="8766"/>
                      <a:pt x="13591" y="8791"/>
                      <a:pt x="13555" y="8791"/>
                    </a:cubicBezTo>
                    <a:lnTo>
                      <a:pt x="13567" y="8778"/>
                    </a:lnTo>
                    <a:cubicBezTo>
                      <a:pt x="13542" y="8778"/>
                      <a:pt x="13518" y="8754"/>
                      <a:pt x="13518" y="8729"/>
                    </a:cubicBezTo>
                    <a:cubicBezTo>
                      <a:pt x="13518" y="8698"/>
                      <a:pt x="13542" y="8683"/>
                      <a:pt x="13567" y="8683"/>
                    </a:cubicBezTo>
                    <a:close/>
                    <a:moveTo>
                      <a:pt x="16807" y="6905"/>
                    </a:moveTo>
                    <a:lnTo>
                      <a:pt x="20331" y="8778"/>
                    </a:lnTo>
                    <a:cubicBezTo>
                      <a:pt x="20319" y="8815"/>
                      <a:pt x="20294" y="8852"/>
                      <a:pt x="20294" y="8889"/>
                    </a:cubicBezTo>
                    <a:lnTo>
                      <a:pt x="17276" y="8593"/>
                    </a:lnTo>
                    <a:cubicBezTo>
                      <a:pt x="17263" y="8322"/>
                      <a:pt x="17054" y="8101"/>
                      <a:pt x="16770" y="8088"/>
                    </a:cubicBezTo>
                    <a:lnTo>
                      <a:pt x="16672" y="6979"/>
                    </a:lnTo>
                    <a:cubicBezTo>
                      <a:pt x="16733" y="6967"/>
                      <a:pt x="16770" y="6942"/>
                      <a:pt x="16807" y="6905"/>
                    </a:cubicBezTo>
                    <a:close/>
                    <a:moveTo>
                      <a:pt x="16783" y="8285"/>
                    </a:moveTo>
                    <a:cubicBezTo>
                      <a:pt x="17054" y="8285"/>
                      <a:pt x="17202" y="8618"/>
                      <a:pt x="17004" y="8815"/>
                    </a:cubicBezTo>
                    <a:cubicBezTo>
                      <a:pt x="16942" y="8878"/>
                      <a:pt x="16865" y="8906"/>
                      <a:pt x="16790" y="8906"/>
                    </a:cubicBezTo>
                    <a:cubicBezTo>
                      <a:pt x="16629" y="8906"/>
                      <a:pt x="16475" y="8778"/>
                      <a:pt x="16475" y="8593"/>
                    </a:cubicBezTo>
                    <a:cubicBezTo>
                      <a:pt x="16487" y="8433"/>
                      <a:pt x="16610" y="8298"/>
                      <a:pt x="16770" y="8298"/>
                    </a:cubicBezTo>
                    <a:lnTo>
                      <a:pt x="16783" y="8285"/>
                    </a:lnTo>
                    <a:close/>
                    <a:moveTo>
                      <a:pt x="22183" y="8853"/>
                    </a:moveTo>
                    <a:cubicBezTo>
                      <a:pt x="22214" y="8853"/>
                      <a:pt x="22273" y="8926"/>
                      <a:pt x="22216" y="8926"/>
                    </a:cubicBezTo>
                    <a:cubicBezTo>
                      <a:pt x="22179" y="8926"/>
                      <a:pt x="22155" y="8902"/>
                      <a:pt x="22155" y="8877"/>
                    </a:cubicBezTo>
                    <a:lnTo>
                      <a:pt x="22167" y="8877"/>
                    </a:lnTo>
                    <a:cubicBezTo>
                      <a:pt x="22167" y="8860"/>
                      <a:pt x="22174" y="8853"/>
                      <a:pt x="22183" y="8853"/>
                    </a:cubicBezTo>
                    <a:close/>
                    <a:moveTo>
                      <a:pt x="35524" y="6992"/>
                    </a:moveTo>
                    <a:lnTo>
                      <a:pt x="37581" y="7928"/>
                    </a:lnTo>
                    <a:cubicBezTo>
                      <a:pt x="37507" y="8014"/>
                      <a:pt x="37470" y="8125"/>
                      <a:pt x="37458" y="8236"/>
                    </a:cubicBezTo>
                    <a:lnTo>
                      <a:pt x="35228" y="8926"/>
                    </a:lnTo>
                    <a:cubicBezTo>
                      <a:pt x="35154" y="8778"/>
                      <a:pt x="35031" y="8667"/>
                      <a:pt x="34870" y="8643"/>
                    </a:cubicBezTo>
                    <a:lnTo>
                      <a:pt x="35031" y="7238"/>
                    </a:lnTo>
                    <a:lnTo>
                      <a:pt x="35092" y="7238"/>
                    </a:lnTo>
                    <a:cubicBezTo>
                      <a:pt x="35265" y="7238"/>
                      <a:pt x="35437" y="7140"/>
                      <a:pt x="35524" y="6992"/>
                    </a:cubicBezTo>
                    <a:close/>
                    <a:moveTo>
                      <a:pt x="27046" y="6955"/>
                    </a:moveTo>
                    <a:lnTo>
                      <a:pt x="27009" y="8692"/>
                    </a:lnTo>
                    <a:cubicBezTo>
                      <a:pt x="26886" y="8704"/>
                      <a:pt x="26788" y="8815"/>
                      <a:pt x="26800" y="8951"/>
                    </a:cubicBezTo>
                    <a:lnTo>
                      <a:pt x="25642" y="8865"/>
                    </a:lnTo>
                    <a:cubicBezTo>
                      <a:pt x="25629" y="8655"/>
                      <a:pt x="25519" y="8483"/>
                      <a:pt x="25334" y="8409"/>
                    </a:cubicBezTo>
                    <a:lnTo>
                      <a:pt x="25876" y="7361"/>
                    </a:lnTo>
                    <a:cubicBezTo>
                      <a:pt x="25897" y="7366"/>
                      <a:pt x="25917" y="7368"/>
                      <a:pt x="25938" y="7368"/>
                    </a:cubicBezTo>
                    <a:cubicBezTo>
                      <a:pt x="26075" y="7368"/>
                      <a:pt x="26196" y="7265"/>
                      <a:pt x="26196" y="7115"/>
                    </a:cubicBezTo>
                    <a:lnTo>
                      <a:pt x="26196" y="7103"/>
                    </a:lnTo>
                    <a:lnTo>
                      <a:pt x="27046" y="6955"/>
                    </a:lnTo>
                    <a:close/>
                    <a:moveTo>
                      <a:pt x="27059" y="8902"/>
                    </a:moveTo>
                    <a:cubicBezTo>
                      <a:pt x="27116" y="8902"/>
                      <a:pt x="27056" y="8974"/>
                      <a:pt x="27025" y="8974"/>
                    </a:cubicBezTo>
                    <a:cubicBezTo>
                      <a:pt x="27016" y="8974"/>
                      <a:pt x="27009" y="8968"/>
                      <a:pt x="27009" y="8951"/>
                    </a:cubicBezTo>
                    <a:cubicBezTo>
                      <a:pt x="27009" y="8926"/>
                      <a:pt x="27022" y="8902"/>
                      <a:pt x="27046" y="8902"/>
                    </a:cubicBezTo>
                    <a:close/>
                    <a:moveTo>
                      <a:pt x="8293" y="7004"/>
                    </a:moveTo>
                    <a:lnTo>
                      <a:pt x="8515" y="7903"/>
                    </a:lnTo>
                    <a:cubicBezTo>
                      <a:pt x="8244" y="8002"/>
                      <a:pt x="8108" y="8298"/>
                      <a:pt x="8219" y="8569"/>
                    </a:cubicBezTo>
                    <a:lnTo>
                      <a:pt x="7492" y="8975"/>
                    </a:lnTo>
                    <a:cubicBezTo>
                      <a:pt x="7455" y="8902"/>
                      <a:pt x="7394" y="8852"/>
                      <a:pt x="7320" y="8815"/>
                    </a:cubicBezTo>
                    <a:lnTo>
                      <a:pt x="8047" y="7041"/>
                    </a:lnTo>
                    <a:lnTo>
                      <a:pt x="8121" y="7041"/>
                    </a:lnTo>
                    <a:cubicBezTo>
                      <a:pt x="8182" y="7041"/>
                      <a:pt x="8244" y="7029"/>
                      <a:pt x="8293" y="7004"/>
                    </a:cubicBezTo>
                    <a:close/>
                    <a:moveTo>
                      <a:pt x="32110" y="6659"/>
                    </a:moveTo>
                    <a:lnTo>
                      <a:pt x="33072" y="8988"/>
                    </a:lnTo>
                    <a:lnTo>
                      <a:pt x="32024" y="8975"/>
                    </a:lnTo>
                    <a:cubicBezTo>
                      <a:pt x="32012" y="8778"/>
                      <a:pt x="31876" y="8606"/>
                      <a:pt x="31679" y="8544"/>
                    </a:cubicBezTo>
                    <a:lnTo>
                      <a:pt x="32110" y="6659"/>
                    </a:lnTo>
                    <a:close/>
                    <a:moveTo>
                      <a:pt x="32246" y="6585"/>
                    </a:moveTo>
                    <a:lnTo>
                      <a:pt x="34587" y="6844"/>
                    </a:lnTo>
                    <a:cubicBezTo>
                      <a:pt x="34624" y="7016"/>
                      <a:pt x="34747" y="7164"/>
                      <a:pt x="34932" y="7213"/>
                    </a:cubicBezTo>
                    <a:lnTo>
                      <a:pt x="34760" y="8630"/>
                    </a:lnTo>
                    <a:cubicBezTo>
                      <a:pt x="34525" y="8630"/>
                      <a:pt x="34328" y="8791"/>
                      <a:pt x="34279" y="9012"/>
                    </a:cubicBezTo>
                    <a:lnTo>
                      <a:pt x="33170" y="9000"/>
                    </a:lnTo>
                    <a:lnTo>
                      <a:pt x="32209" y="6622"/>
                    </a:lnTo>
                    <a:cubicBezTo>
                      <a:pt x="32221" y="6610"/>
                      <a:pt x="32234" y="6597"/>
                      <a:pt x="32246" y="6585"/>
                    </a:cubicBezTo>
                    <a:close/>
                    <a:moveTo>
                      <a:pt x="6260" y="7977"/>
                    </a:moveTo>
                    <a:cubicBezTo>
                      <a:pt x="6334" y="8076"/>
                      <a:pt x="6445" y="8138"/>
                      <a:pt x="6568" y="8138"/>
                    </a:cubicBezTo>
                    <a:cubicBezTo>
                      <a:pt x="6593" y="8138"/>
                      <a:pt x="6618" y="8138"/>
                      <a:pt x="6655" y="8125"/>
                    </a:cubicBezTo>
                    <a:lnTo>
                      <a:pt x="6876" y="8803"/>
                    </a:lnTo>
                    <a:cubicBezTo>
                      <a:pt x="6733" y="8863"/>
                      <a:pt x="6624" y="8993"/>
                      <a:pt x="6584" y="9147"/>
                    </a:cubicBezTo>
                    <a:lnTo>
                      <a:pt x="6584" y="9147"/>
                    </a:lnTo>
                    <a:lnTo>
                      <a:pt x="5028" y="8963"/>
                    </a:lnTo>
                    <a:cubicBezTo>
                      <a:pt x="5028" y="8951"/>
                      <a:pt x="5028" y="8951"/>
                      <a:pt x="5028" y="8938"/>
                    </a:cubicBezTo>
                    <a:cubicBezTo>
                      <a:pt x="5028" y="8889"/>
                      <a:pt x="5016" y="8840"/>
                      <a:pt x="5003" y="8791"/>
                    </a:cubicBezTo>
                    <a:lnTo>
                      <a:pt x="6260" y="7977"/>
                    </a:lnTo>
                    <a:close/>
                    <a:moveTo>
                      <a:pt x="4612" y="8745"/>
                    </a:moveTo>
                    <a:cubicBezTo>
                      <a:pt x="4717" y="8745"/>
                      <a:pt x="4819" y="8825"/>
                      <a:pt x="4819" y="8951"/>
                    </a:cubicBezTo>
                    <a:cubicBezTo>
                      <a:pt x="4819" y="9062"/>
                      <a:pt x="4732" y="9148"/>
                      <a:pt x="4622" y="9148"/>
                    </a:cubicBezTo>
                    <a:cubicBezTo>
                      <a:pt x="4437" y="9148"/>
                      <a:pt x="4350" y="8938"/>
                      <a:pt x="4474" y="8803"/>
                    </a:cubicBezTo>
                    <a:cubicBezTo>
                      <a:pt x="4513" y="8763"/>
                      <a:pt x="4563" y="8745"/>
                      <a:pt x="4612" y="8745"/>
                    </a:cubicBezTo>
                    <a:close/>
                    <a:moveTo>
                      <a:pt x="25139" y="8562"/>
                    </a:moveTo>
                    <a:cubicBezTo>
                      <a:pt x="25216" y="8562"/>
                      <a:pt x="25294" y="8591"/>
                      <a:pt x="25358" y="8655"/>
                    </a:cubicBezTo>
                    <a:cubicBezTo>
                      <a:pt x="25552" y="8837"/>
                      <a:pt x="25413" y="9173"/>
                      <a:pt x="25151" y="9173"/>
                    </a:cubicBezTo>
                    <a:cubicBezTo>
                      <a:pt x="25146" y="9173"/>
                      <a:pt x="25141" y="9173"/>
                      <a:pt x="25137" y="9173"/>
                    </a:cubicBezTo>
                    <a:cubicBezTo>
                      <a:pt x="24964" y="9173"/>
                      <a:pt x="24829" y="9037"/>
                      <a:pt x="24829" y="8877"/>
                    </a:cubicBezTo>
                    <a:lnTo>
                      <a:pt x="24841" y="8877"/>
                    </a:lnTo>
                    <a:cubicBezTo>
                      <a:pt x="24833" y="8686"/>
                      <a:pt x="24981" y="8562"/>
                      <a:pt x="25139" y="8562"/>
                    </a:cubicBezTo>
                    <a:close/>
                    <a:moveTo>
                      <a:pt x="22586" y="6881"/>
                    </a:moveTo>
                    <a:lnTo>
                      <a:pt x="24681" y="8655"/>
                    </a:lnTo>
                    <a:cubicBezTo>
                      <a:pt x="24644" y="8729"/>
                      <a:pt x="24631" y="8803"/>
                      <a:pt x="24631" y="8877"/>
                    </a:cubicBezTo>
                    <a:cubicBezTo>
                      <a:pt x="24619" y="8902"/>
                      <a:pt x="24619" y="8914"/>
                      <a:pt x="24631" y="8938"/>
                    </a:cubicBezTo>
                    <a:lnTo>
                      <a:pt x="23522" y="9197"/>
                    </a:lnTo>
                    <a:cubicBezTo>
                      <a:pt x="23449" y="8970"/>
                      <a:pt x="23249" y="8852"/>
                      <a:pt x="23047" y="8852"/>
                    </a:cubicBezTo>
                    <a:cubicBezTo>
                      <a:pt x="22877" y="8852"/>
                      <a:pt x="22707" y="8936"/>
                      <a:pt x="22611" y="9111"/>
                    </a:cubicBezTo>
                    <a:lnTo>
                      <a:pt x="22426" y="8988"/>
                    </a:lnTo>
                    <a:cubicBezTo>
                      <a:pt x="22451" y="8951"/>
                      <a:pt x="22451" y="8914"/>
                      <a:pt x="22451" y="8877"/>
                    </a:cubicBezTo>
                    <a:cubicBezTo>
                      <a:pt x="22457" y="8711"/>
                      <a:pt x="22330" y="8624"/>
                      <a:pt x="22204" y="8624"/>
                    </a:cubicBezTo>
                    <a:cubicBezTo>
                      <a:pt x="22087" y="8624"/>
                      <a:pt x="21970" y="8698"/>
                      <a:pt x="21958" y="8852"/>
                    </a:cubicBezTo>
                    <a:lnTo>
                      <a:pt x="21243" y="8902"/>
                    </a:lnTo>
                    <a:cubicBezTo>
                      <a:pt x="21218" y="8803"/>
                      <a:pt x="21169" y="8717"/>
                      <a:pt x="21095" y="8643"/>
                    </a:cubicBezTo>
                    <a:lnTo>
                      <a:pt x="22019" y="7041"/>
                    </a:lnTo>
                    <a:cubicBezTo>
                      <a:pt x="22074" y="7062"/>
                      <a:pt x="22133" y="7072"/>
                      <a:pt x="22191" y="7072"/>
                    </a:cubicBezTo>
                    <a:cubicBezTo>
                      <a:pt x="22340" y="7072"/>
                      <a:pt x="22488" y="7005"/>
                      <a:pt x="22586" y="6881"/>
                    </a:cubicBezTo>
                    <a:close/>
                    <a:moveTo>
                      <a:pt x="20766" y="8722"/>
                    </a:moveTo>
                    <a:cubicBezTo>
                      <a:pt x="20842" y="8722"/>
                      <a:pt x="20920" y="8751"/>
                      <a:pt x="20984" y="8815"/>
                    </a:cubicBezTo>
                    <a:cubicBezTo>
                      <a:pt x="21169" y="9000"/>
                      <a:pt x="21034" y="9320"/>
                      <a:pt x="20763" y="9320"/>
                    </a:cubicBezTo>
                    <a:cubicBezTo>
                      <a:pt x="20602" y="9320"/>
                      <a:pt x="20467" y="9197"/>
                      <a:pt x="20467" y="9037"/>
                    </a:cubicBezTo>
                    <a:lnTo>
                      <a:pt x="20467" y="9025"/>
                    </a:lnTo>
                    <a:cubicBezTo>
                      <a:pt x="20467" y="8843"/>
                      <a:pt x="20611" y="8722"/>
                      <a:pt x="20766" y="8722"/>
                    </a:cubicBezTo>
                    <a:close/>
                    <a:moveTo>
                      <a:pt x="31528" y="8713"/>
                    </a:moveTo>
                    <a:cubicBezTo>
                      <a:pt x="31603" y="8713"/>
                      <a:pt x="31679" y="8741"/>
                      <a:pt x="31741" y="8803"/>
                    </a:cubicBezTo>
                    <a:cubicBezTo>
                      <a:pt x="31938" y="9000"/>
                      <a:pt x="31802" y="9333"/>
                      <a:pt x="31519" y="9333"/>
                    </a:cubicBezTo>
                    <a:cubicBezTo>
                      <a:pt x="31359" y="9320"/>
                      <a:pt x="31223" y="9197"/>
                      <a:pt x="31223" y="9037"/>
                    </a:cubicBezTo>
                    <a:cubicBezTo>
                      <a:pt x="31215" y="8843"/>
                      <a:pt x="31368" y="8713"/>
                      <a:pt x="31528" y="8713"/>
                    </a:cubicBezTo>
                    <a:close/>
                    <a:moveTo>
                      <a:pt x="34765" y="8841"/>
                    </a:moveTo>
                    <a:cubicBezTo>
                      <a:pt x="34837" y="8841"/>
                      <a:pt x="34910" y="8867"/>
                      <a:pt x="34969" y="8926"/>
                    </a:cubicBezTo>
                    <a:cubicBezTo>
                      <a:pt x="35166" y="9111"/>
                      <a:pt x="35031" y="9431"/>
                      <a:pt x="34760" y="9444"/>
                    </a:cubicBezTo>
                    <a:cubicBezTo>
                      <a:pt x="34599" y="9431"/>
                      <a:pt x="34464" y="9296"/>
                      <a:pt x="34464" y="9136"/>
                    </a:cubicBezTo>
                    <a:cubicBezTo>
                      <a:pt x="34464" y="8960"/>
                      <a:pt x="34612" y="8841"/>
                      <a:pt x="34765" y="8841"/>
                    </a:cubicBezTo>
                    <a:close/>
                    <a:moveTo>
                      <a:pt x="7086" y="8956"/>
                    </a:moveTo>
                    <a:cubicBezTo>
                      <a:pt x="7237" y="8956"/>
                      <a:pt x="7381" y="9077"/>
                      <a:pt x="7381" y="9259"/>
                    </a:cubicBezTo>
                    <a:cubicBezTo>
                      <a:pt x="7381" y="9431"/>
                      <a:pt x="7246" y="9567"/>
                      <a:pt x="7073" y="9567"/>
                    </a:cubicBezTo>
                    <a:lnTo>
                      <a:pt x="7086" y="9555"/>
                    </a:lnTo>
                    <a:cubicBezTo>
                      <a:pt x="6815" y="9555"/>
                      <a:pt x="6679" y="9234"/>
                      <a:pt x="6876" y="9049"/>
                    </a:cubicBezTo>
                    <a:cubicBezTo>
                      <a:pt x="6937" y="8985"/>
                      <a:pt x="7012" y="8956"/>
                      <a:pt x="7086" y="8956"/>
                    </a:cubicBezTo>
                    <a:close/>
                    <a:moveTo>
                      <a:pt x="23065" y="9051"/>
                    </a:moveTo>
                    <a:cubicBezTo>
                      <a:pt x="23138" y="9051"/>
                      <a:pt x="23213" y="9077"/>
                      <a:pt x="23276" y="9136"/>
                    </a:cubicBezTo>
                    <a:cubicBezTo>
                      <a:pt x="23461" y="9333"/>
                      <a:pt x="23325" y="9653"/>
                      <a:pt x="23054" y="9653"/>
                    </a:cubicBezTo>
                    <a:cubicBezTo>
                      <a:pt x="22894" y="9653"/>
                      <a:pt x="22759" y="9518"/>
                      <a:pt x="22759" y="9357"/>
                    </a:cubicBezTo>
                    <a:cubicBezTo>
                      <a:pt x="22759" y="9172"/>
                      <a:pt x="22908" y="9051"/>
                      <a:pt x="23065" y="9051"/>
                    </a:cubicBezTo>
                    <a:close/>
                    <a:moveTo>
                      <a:pt x="29375" y="6967"/>
                    </a:moveTo>
                    <a:lnTo>
                      <a:pt x="31137" y="8704"/>
                    </a:lnTo>
                    <a:cubicBezTo>
                      <a:pt x="31063" y="8803"/>
                      <a:pt x="31014" y="8914"/>
                      <a:pt x="31014" y="9025"/>
                    </a:cubicBezTo>
                    <a:cubicBezTo>
                      <a:pt x="31014" y="9099"/>
                      <a:pt x="31039" y="9173"/>
                      <a:pt x="31063" y="9234"/>
                    </a:cubicBezTo>
                    <a:lnTo>
                      <a:pt x="30324" y="9690"/>
                    </a:lnTo>
                    <a:cubicBezTo>
                      <a:pt x="30238" y="9542"/>
                      <a:pt x="30065" y="9444"/>
                      <a:pt x="29893" y="9444"/>
                    </a:cubicBezTo>
                    <a:lnTo>
                      <a:pt x="29806" y="9444"/>
                    </a:lnTo>
                    <a:lnTo>
                      <a:pt x="29240" y="7029"/>
                    </a:lnTo>
                    <a:cubicBezTo>
                      <a:pt x="29289" y="7016"/>
                      <a:pt x="29338" y="6992"/>
                      <a:pt x="29375" y="6967"/>
                    </a:cubicBezTo>
                    <a:close/>
                    <a:moveTo>
                      <a:pt x="28808" y="6967"/>
                    </a:moveTo>
                    <a:cubicBezTo>
                      <a:pt x="28895" y="7029"/>
                      <a:pt x="28993" y="7053"/>
                      <a:pt x="29092" y="7053"/>
                    </a:cubicBezTo>
                    <a:lnTo>
                      <a:pt x="29141" y="7053"/>
                    </a:lnTo>
                    <a:lnTo>
                      <a:pt x="29708" y="9493"/>
                    </a:lnTo>
                    <a:cubicBezTo>
                      <a:pt x="29585" y="9542"/>
                      <a:pt x="29474" y="9641"/>
                      <a:pt x="29424" y="9764"/>
                    </a:cubicBezTo>
                    <a:lnTo>
                      <a:pt x="27293" y="8926"/>
                    </a:lnTo>
                    <a:cubicBezTo>
                      <a:pt x="27293" y="8877"/>
                      <a:pt x="27268" y="8815"/>
                      <a:pt x="27219" y="8778"/>
                    </a:cubicBezTo>
                    <a:lnTo>
                      <a:pt x="28808" y="6967"/>
                    </a:lnTo>
                    <a:close/>
                    <a:moveTo>
                      <a:pt x="11115" y="6881"/>
                    </a:moveTo>
                    <a:lnTo>
                      <a:pt x="11448" y="7719"/>
                    </a:lnTo>
                    <a:cubicBezTo>
                      <a:pt x="11176" y="7867"/>
                      <a:pt x="11226" y="8273"/>
                      <a:pt x="11521" y="8347"/>
                    </a:cubicBezTo>
                    <a:lnTo>
                      <a:pt x="11386" y="9271"/>
                    </a:lnTo>
                    <a:cubicBezTo>
                      <a:pt x="11359" y="9267"/>
                      <a:pt x="11333" y="9265"/>
                      <a:pt x="11307" y="9265"/>
                    </a:cubicBezTo>
                    <a:cubicBezTo>
                      <a:pt x="11044" y="9265"/>
                      <a:pt x="10819" y="9485"/>
                      <a:pt x="10819" y="9776"/>
                    </a:cubicBezTo>
                    <a:lnTo>
                      <a:pt x="10819" y="9789"/>
                    </a:lnTo>
                    <a:lnTo>
                      <a:pt x="9870" y="9863"/>
                    </a:lnTo>
                    <a:cubicBezTo>
                      <a:pt x="9858" y="9789"/>
                      <a:pt x="9809" y="9727"/>
                      <a:pt x="9735" y="9690"/>
                    </a:cubicBezTo>
                    <a:lnTo>
                      <a:pt x="10807" y="6893"/>
                    </a:lnTo>
                    <a:cubicBezTo>
                      <a:pt x="10851" y="6904"/>
                      <a:pt x="10898" y="6910"/>
                      <a:pt x="10945" y="6910"/>
                    </a:cubicBezTo>
                    <a:cubicBezTo>
                      <a:pt x="11003" y="6910"/>
                      <a:pt x="11061" y="6901"/>
                      <a:pt x="11115" y="6881"/>
                    </a:cubicBezTo>
                    <a:close/>
                    <a:moveTo>
                      <a:pt x="9599" y="9850"/>
                    </a:moveTo>
                    <a:cubicBezTo>
                      <a:pt x="9649" y="9850"/>
                      <a:pt x="9686" y="9887"/>
                      <a:pt x="9686" y="9937"/>
                    </a:cubicBezTo>
                    <a:cubicBezTo>
                      <a:pt x="9686" y="9986"/>
                      <a:pt x="9636" y="10023"/>
                      <a:pt x="9587" y="10023"/>
                    </a:cubicBezTo>
                    <a:lnTo>
                      <a:pt x="9599" y="10010"/>
                    </a:lnTo>
                    <a:cubicBezTo>
                      <a:pt x="9550" y="10010"/>
                      <a:pt x="9513" y="9973"/>
                      <a:pt x="9513" y="9937"/>
                    </a:cubicBezTo>
                    <a:cubicBezTo>
                      <a:pt x="9513" y="9887"/>
                      <a:pt x="9550" y="9850"/>
                      <a:pt x="9599" y="9850"/>
                    </a:cubicBezTo>
                    <a:close/>
                    <a:moveTo>
                      <a:pt x="11309" y="9468"/>
                    </a:moveTo>
                    <a:cubicBezTo>
                      <a:pt x="11314" y="9468"/>
                      <a:pt x="11319" y="9468"/>
                      <a:pt x="11324" y="9468"/>
                    </a:cubicBezTo>
                    <a:cubicBezTo>
                      <a:pt x="11497" y="9468"/>
                      <a:pt x="11620" y="9604"/>
                      <a:pt x="11608" y="9776"/>
                    </a:cubicBezTo>
                    <a:lnTo>
                      <a:pt x="11620" y="9776"/>
                    </a:lnTo>
                    <a:cubicBezTo>
                      <a:pt x="11620" y="9950"/>
                      <a:pt x="11471" y="10062"/>
                      <a:pt x="11317" y="10062"/>
                    </a:cubicBezTo>
                    <a:cubicBezTo>
                      <a:pt x="11241" y="10062"/>
                      <a:pt x="11164" y="10035"/>
                      <a:pt x="11103" y="9973"/>
                    </a:cubicBezTo>
                    <a:cubicBezTo>
                      <a:pt x="10921" y="9780"/>
                      <a:pt x="11048" y="9468"/>
                      <a:pt x="11309" y="9468"/>
                    </a:cubicBezTo>
                    <a:close/>
                    <a:moveTo>
                      <a:pt x="37458" y="8347"/>
                    </a:moveTo>
                    <a:cubicBezTo>
                      <a:pt x="37503" y="8625"/>
                      <a:pt x="37727" y="8767"/>
                      <a:pt x="37952" y="8767"/>
                    </a:cubicBezTo>
                    <a:cubicBezTo>
                      <a:pt x="38156" y="8767"/>
                      <a:pt x="38361" y="8649"/>
                      <a:pt x="38431" y="8409"/>
                    </a:cubicBezTo>
                    <a:lnTo>
                      <a:pt x="38431" y="8396"/>
                    </a:lnTo>
                    <a:lnTo>
                      <a:pt x="39454" y="8581"/>
                    </a:lnTo>
                    <a:cubicBezTo>
                      <a:pt x="39454" y="8618"/>
                      <a:pt x="39454" y="8655"/>
                      <a:pt x="39479" y="8692"/>
                    </a:cubicBezTo>
                    <a:lnTo>
                      <a:pt x="37680" y="10047"/>
                    </a:lnTo>
                    <a:cubicBezTo>
                      <a:pt x="37593" y="9949"/>
                      <a:pt x="37458" y="9887"/>
                      <a:pt x="37322" y="9887"/>
                    </a:cubicBezTo>
                    <a:cubicBezTo>
                      <a:pt x="37138" y="9887"/>
                      <a:pt x="36977" y="9986"/>
                      <a:pt x="36891" y="10134"/>
                    </a:cubicBezTo>
                    <a:lnTo>
                      <a:pt x="35228" y="9308"/>
                    </a:lnTo>
                    <a:cubicBezTo>
                      <a:pt x="35252" y="9259"/>
                      <a:pt x="35265" y="9197"/>
                      <a:pt x="35265" y="9136"/>
                    </a:cubicBezTo>
                    <a:cubicBezTo>
                      <a:pt x="35265" y="9099"/>
                      <a:pt x="35252" y="9062"/>
                      <a:pt x="35252" y="9025"/>
                    </a:cubicBezTo>
                    <a:lnTo>
                      <a:pt x="37458" y="8347"/>
                    </a:lnTo>
                    <a:close/>
                    <a:moveTo>
                      <a:pt x="29873" y="9652"/>
                    </a:moveTo>
                    <a:cubicBezTo>
                      <a:pt x="29879" y="9652"/>
                      <a:pt x="29886" y="9653"/>
                      <a:pt x="29893" y="9653"/>
                    </a:cubicBezTo>
                    <a:lnTo>
                      <a:pt x="29880" y="9653"/>
                    </a:lnTo>
                    <a:cubicBezTo>
                      <a:pt x="30151" y="9653"/>
                      <a:pt x="30299" y="9973"/>
                      <a:pt x="30102" y="10171"/>
                    </a:cubicBezTo>
                    <a:cubicBezTo>
                      <a:pt x="30043" y="10230"/>
                      <a:pt x="29969" y="10256"/>
                      <a:pt x="29895" y="10256"/>
                    </a:cubicBezTo>
                    <a:cubicBezTo>
                      <a:pt x="29740" y="10256"/>
                      <a:pt x="29589" y="10137"/>
                      <a:pt x="29597" y="9961"/>
                    </a:cubicBezTo>
                    <a:cubicBezTo>
                      <a:pt x="29585" y="9795"/>
                      <a:pt x="29710" y="9652"/>
                      <a:pt x="29873" y="9652"/>
                    </a:cubicBezTo>
                    <a:close/>
                    <a:moveTo>
                      <a:pt x="37301" y="10068"/>
                    </a:moveTo>
                    <a:cubicBezTo>
                      <a:pt x="37463" y="10068"/>
                      <a:pt x="37618" y="10199"/>
                      <a:pt x="37618" y="10392"/>
                    </a:cubicBezTo>
                    <a:cubicBezTo>
                      <a:pt x="37618" y="10553"/>
                      <a:pt x="37495" y="10688"/>
                      <a:pt x="37322" y="10688"/>
                    </a:cubicBezTo>
                    <a:cubicBezTo>
                      <a:pt x="37317" y="10688"/>
                      <a:pt x="37313" y="10688"/>
                      <a:pt x="37308" y="10688"/>
                    </a:cubicBezTo>
                    <a:cubicBezTo>
                      <a:pt x="37034" y="10688"/>
                      <a:pt x="36895" y="10352"/>
                      <a:pt x="37088" y="10158"/>
                    </a:cubicBezTo>
                    <a:cubicBezTo>
                      <a:pt x="37151" y="10096"/>
                      <a:pt x="37226" y="10068"/>
                      <a:pt x="37301" y="10068"/>
                    </a:cubicBezTo>
                    <a:close/>
                    <a:moveTo>
                      <a:pt x="17263" y="8692"/>
                    </a:moveTo>
                    <a:lnTo>
                      <a:pt x="20270" y="8988"/>
                    </a:lnTo>
                    <a:lnTo>
                      <a:pt x="20270" y="9025"/>
                    </a:lnTo>
                    <a:cubicBezTo>
                      <a:pt x="20270" y="9148"/>
                      <a:pt x="20307" y="9259"/>
                      <a:pt x="20381" y="9345"/>
                    </a:cubicBezTo>
                    <a:lnTo>
                      <a:pt x="19259" y="10713"/>
                    </a:lnTo>
                    <a:cubicBezTo>
                      <a:pt x="19173" y="10651"/>
                      <a:pt x="19087" y="10627"/>
                      <a:pt x="18988" y="10627"/>
                    </a:cubicBezTo>
                    <a:cubicBezTo>
                      <a:pt x="18877" y="10627"/>
                      <a:pt x="18779" y="10663"/>
                      <a:pt x="18693" y="10725"/>
                    </a:cubicBezTo>
                    <a:lnTo>
                      <a:pt x="17140" y="8938"/>
                    </a:lnTo>
                    <a:cubicBezTo>
                      <a:pt x="17202" y="8865"/>
                      <a:pt x="17251" y="8791"/>
                      <a:pt x="17263" y="8692"/>
                    </a:cubicBezTo>
                    <a:close/>
                    <a:moveTo>
                      <a:pt x="32468" y="10691"/>
                    </a:moveTo>
                    <a:cubicBezTo>
                      <a:pt x="32492" y="10691"/>
                      <a:pt x="32517" y="10707"/>
                      <a:pt x="32517" y="10737"/>
                    </a:cubicBezTo>
                    <a:cubicBezTo>
                      <a:pt x="32517" y="10768"/>
                      <a:pt x="32492" y="10784"/>
                      <a:pt x="32468" y="10784"/>
                    </a:cubicBezTo>
                    <a:cubicBezTo>
                      <a:pt x="32443" y="10784"/>
                      <a:pt x="32419" y="10768"/>
                      <a:pt x="32419" y="10737"/>
                    </a:cubicBezTo>
                    <a:cubicBezTo>
                      <a:pt x="32419" y="10707"/>
                      <a:pt x="32443" y="10691"/>
                      <a:pt x="32468" y="10691"/>
                    </a:cubicBezTo>
                    <a:close/>
                    <a:moveTo>
                      <a:pt x="4412" y="9308"/>
                    </a:moveTo>
                    <a:cubicBezTo>
                      <a:pt x="4449" y="9320"/>
                      <a:pt x="4474" y="9333"/>
                      <a:pt x="4498" y="9333"/>
                    </a:cubicBezTo>
                    <a:lnTo>
                      <a:pt x="4301" y="10306"/>
                    </a:lnTo>
                    <a:lnTo>
                      <a:pt x="4277" y="10306"/>
                    </a:lnTo>
                    <a:cubicBezTo>
                      <a:pt x="4055" y="10306"/>
                      <a:pt x="3870" y="10491"/>
                      <a:pt x="3870" y="10713"/>
                    </a:cubicBezTo>
                    <a:lnTo>
                      <a:pt x="3870" y="10725"/>
                    </a:lnTo>
                    <a:lnTo>
                      <a:pt x="3513" y="10787"/>
                    </a:lnTo>
                    <a:cubicBezTo>
                      <a:pt x="3488" y="10700"/>
                      <a:pt x="3451" y="10614"/>
                      <a:pt x="3377" y="10553"/>
                    </a:cubicBezTo>
                    <a:lnTo>
                      <a:pt x="4412" y="9308"/>
                    </a:lnTo>
                    <a:close/>
                    <a:moveTo>
                      <a:pt x="33219" y="9099"/>
                    </a:moveTo>
                    <a:lnTo>
                      <a:pt x="34254" y="9111"/>
                    </a:lnTo>
                    <a:lnTo>
                      <a:pt x="34254" y="9136"/>
                    </a:lnTo>
                    <a:cubicBezTo>
                      <a:pt x="34254" y="9320"/>
                      <a:pt x="34365" y="9493"/>
                      <a:pt x="34525" y="9579"/>
                    </a:cubicBezTo>
                    <a:lnTo>
                      <a:pt x="33983" y="10848"/>
                    </a:lnTo>
                    <a:cubicBezTo>
                      <a:pt x="33971" y="10836"/>
                      <a:pt x="33959" y="10836"/>
                      <a:pt x="33934" y="10836"/>
                    </a:cubicBezTo>
                    <a:lnTo>
                      <a:pt x="33219" y="9099"/>
                    </a:lnTo>
                    <a:close/>
                    <a:moveTo>
                      <a:pt x="27281" y="9037"/>
                    </a:moveTo>
                    <a:lnTo>
                      <a:pt x="29400" y="9863"/>
                    </a:lnTo>
                    <a:cubicBezTo>
                      <a:pt x="29387" y="9900"/>
                      <a:pt x="29387" y="9924"/>
                      <a:pt x="29387" y="9949"/>
                    </a:cubicBezTo>
                    <a:cubicBezTo>
                      <a:pt x="29387" y="10035"/>
                      <a:pt x="29412" y="10121"/>
                      <a:pt x="29449" y="10195"/>
                    </a:cubicBezTo>
                    <a:lnTo>
                      <a:pt x="28131" y="10885"/>
                    </a:lnTo>
                    <a:cubicBezTo>
                      <a:pt x="28044" y="10700"/>
                      <a:pt x="27872" y="10590"/>
                      <a:pt x="27675" y="10590"/>
                    </a:cubicBezTo>
                    <a:cubicBezTo>
                      <a:pt x="27626" y="10590"/>
                      <a:pt x="27589" y="10602"/>
                      <a:pt x="27552" y="10614"/>
                    </a:cubicBezTo>
                    <a:lnTo>
                      <a:pt x="27145" y="9185"/>
                    </a:lnTo>
                    <a:cubicBezTo>
                      <a:pt x="27207" y="9160"/>
                      <a:pt x="27268" y="9099"/>
                      <a:pt x="27281" y="9037"/>
                    </a:cubicBezTo>
                    <a:close/>
                    <a:moveTo>
                      <a:pt x="21970" y="8951"/>
                    </a:moveTo>
                    <a:cubicBezTo>
                      <a:pt x="22002" y="9061"/>
                      <a:pt x="22104" y="9126"/>
                      <a:pt x="22209" y="9126"/>
                    </a:cubicBezTo>
                    <a:cubicBezTo>
                      <a:pt x="22268" y="9126"/>
                      <a:pt x="22328" y="9106"/>
                      <a:pt x="22377" y="9062"/>
                    </a:cubicBezTo>
                    <a:lnTo>
                      <a:pt x="22574" y="9210"/>
                    </a:lnTo>
                    <a:cubicBezTo>
                      <a:pt x="22561" y="9259"/>
                      <a:pt x="22549" y="9308"/>
                      <a:pt x="22549" y="9357"/>
                    </a:cubicBezTo>
                    <a:cubicBezTo>
                      <a:pt x="22549" y="9555"/>
                      <a:pt x="22672" y="9739"/>
                      <a:pt x="22857" y="9813"/>
                    </a:cubicBezTo>
                    <a:lnTo>
                      <a:pt x="22414" y="10885"/>
                    </a:lnTo>
                    <a:cubicBezTo>
                      <a:pt x="22353" y="10863"/>
                      <a:pt x="22289" y="10851"/>
                      <a:pt x="22227" y="10851"/>
                    </a:cubicBezTo>
                    <a:cubicBezTo>
                      <a:pt x="22150" y="10851"/>
                      <a:pt x="22075" y="10869"/>
                      <a:pt x="22007" y="10910"/>
                    </a:cubicBezTo>
                    <a:lnTo>
                      <a:pt x="21071" y="9419"/>
                    </a:lnTo>
                    <a:cubicBezTo>
                      <a:pt x="21194" y="9333"/>
                      <a:pt x="21268" y="9185"/>
                      <a:pt x="21280" y="9037"/>
                    </a:cubicBezTo>
                    <a:lnTo>
                      <a:pt x="21280" y="9012"/>
                    </a:lnTo>
                    <a:lnTo>
                      <a:pt x="21970" y="8951"/>
                    </a:lnTo>
                    <a:close/>
                    <a:moveTo>
                      <a:pt x="4262" y="10515"/>
                    </a:moveTo>
                    <a:cubicBezTo>
                      <a:pt x="4267" y="10515"/>
                      <a:pt x="4272" y="10515"/>
                      <a:pt x="4277" y="10516"/>
                    </a:cubicBezTo>
                    <a:cubicBezTo>
                      <a:pt x="4387" y="10516"/>
                      <a:pt x="4474" y="10602"/>
                      <a:pt x="4474" y="10713"/>
                    </a:cubicBezTo>
                    <a:cubicBezTo>
                      <a:pt x="4474" y="10829"/>
                      <a:pt x="4378" y="10912"/>
                      <a:pt x="4275" y="10912"/>
                    </a:cubicBezTo>
                    <a:cubicBezTo>
                      <a:pt x="4225" y="10912"/>
                      <a:pt x="4173" y="10892"/>
                      <a:pt x="4129" y="10848"/>
                    </a:cubicBezTo>
                    <a:cubicBezTo>
                      <a:pt x="4009" y="10728"/>
                      <a:pt x="4087" y="10515"/>
                      <a:pt x="4262" y="10515"/>
                    </a:cubicBezTo>
                    <a:close/>
                    <a:moveTo>
                      <a:pt x="25629" y="8963"/>
                    </a:moveTo>
                    <a:lnTo>
                      <a:pt x="26825" y="9062"/>
                    </a:lnTo>
                    <a:cubicBezTo>
                      <a:pt x="26837" y="9086"/>
                      <a:pt x="26862" y="9111"/>
                      <a:pt x="26886" y="9136"/>
                    </a:cubicBezTo>
                    <a:lnTo>
                      <a:pt x="25186" y="10947"/>
                    </a:lnTo>
                    <a:cubicBezTo>
                      <a:pt x="25149" y="10922"/>
                      <a:pt x="25112" y="10922"/>
                      <a:pt x="25075" y="10922"/>
                    </a:cubicBezTo>
                    <a:lnTo>
                      <a:pt x="25161" y="9382"/>
                    </a:lnTo>
                    <a:cubicBezTo>
                      <a:pt x="25395" y="9370"/>
                      <a:pt x="25592" y="9197"/>
                      <a:pt x="25629" y="8963"/>
                    </a:cubicBezTo>
                    <a:close/>
                    <a:moveTo>
                      <a:pt x="32024" y="9086"/>
                    </a:moveTo>
                    <a:lnTo>
                      <a:pt x="33109" y="9099"/>
                    </a:lnTo>
                    <a:lnTo>
                      <a:pt x="33835" y="10861"/>
                    </a:lnTo>
                    <a:cubicBezTo>
                      <a:pt x="33774" y="10885"/>
                      <a:pt x="33737" y="10935"/>
                      <a:pt x="33712" y="10996"/>
                    </a:cubicBezTo>
                    <a:lnTo>
                      <a:pt x="32714" y="10799"/>
                    </a:lnTo>
                    <a:cubicBezTo>
                      <a:pt x="32714" y="10774"/>
                      <a:pt x="32714" y="10762"/>
                      <a:pt x="32714" y="10750"/>
                    </a:cubicBezTo>
                    <a:cubicBezTo>
                      <a:pt x="32714" y="10602"/>
                      <a:pt x="32603" y="10491"/>
                      <a:pt x="32468" y="10491"/>
                    </a:cubicBezTo>
                    <a:cubicBezTo>
                      <a:pt x="32431" y="10491"/>
                      <a:pt x="32406" y="10503"/>
                      <a:pt x="32394" y="10503"/>
                    </a:cubicBezTo>
                    <a:lnTo>
                      <a:pt x="31802" y="9444"/>
                    </a:lnTo>
                    <a:cubicBezTo>
                      <a:pt x="31926" y="9357"/>
                      <a:pt x="32000" y="9234"/>
                      <a:pt x="32024" y="9086"/>
                    </a:cubicBezTo>
                    <a:close/>
                    <a:moveTo>
                      <a:pt x="24668" y="9037"/>
                    </a:moveTo>
                    <a:cubicBezTo>
                      <a:pt x="24730" y="9210"/>
                      <a:pt x="24878" y="9345"/>
                      <a:pt x="25063" y="9370"/>
                    </a:cubicBezTo>
                    <a:lnTo>
                      <a:pt x="24964" y="10910"/>
                    </a:lnTo>
                    <a:cubicBezTo>
                      <a:pt x="24866" y="10922"/>
                      <a:pt x="24755" y="10972"/>
                      <a:pt x="24681" y="11045"/>
                    </a:cubicBezTo>
                    <a:lnTo>
                      <a:pt x="23498" y="9604"/>
                    </a:lnTo>
                    <a:cubicBezTo>
                      <a:pt x="23535" y="9530"/>
                      <a:pt x="23559" y="9444"/>
                      <a:pt x="23559" y="9357"/>
                    </a:cubicBezTo>
                    <a:cubicBezTo>
                      <a:pt x="23559" y="9333"/>
                      <a:pt x="23559" y="9308"/>
                      <a:pt x="23559" y="9296"/>
                    </a:cubicBezTo>
                    <a:lnTo>
                      <a:pt x="24668" y="9037"/>
                    </a:lnTo>
                    <a:close/>
                    <a:moveTo>
                      <a:pt x="35191" y="9407"/>
                    </a:moveTo>
                    <a:lnTo>
                      <a:pt x="36854" y="10220"/>
                    </a:lnTo>
                    <a:cubicBezTo>
                      <a:pt x="36793" y="10380"/>
                      <a:pt x="36817" y="10565"/>
                      <a:pt x="36928" y="10700"/>
                    </a:cubicBezTo>
                    <a:lnTo>
                      <a:pt x="35770" y="11070"/>
                    </a:lnTo>
                    <a:cubicBezTo>
                      <a:pt x="35671" y="10947"/>
                      <a:pt x="35524" y="10873"/>
                      <a:pt x="35363" y="10873"/>
                    </a:cubicBezTo>
                    <a:lnTo>
                      <a:pt x="35265" y="10873"/>
                    </a:lnTo>
                    <a:lnTo>
                      <a:pt x="34870" y="9628"/>
                    </a:lnTo>
                    <a:cubicBezTo>
                      <a:pt x="35006" y="9604"/>
                      <a:pt x="35117" y="9518"/>
                      <a:pt x="35191" y="9407"/>
                    </a:cubicBezTo>
                    <a:close/>
                    <a:moveTo>
                      <a:pt x="33934" y="11045"/>
                    </a:moveTo>
                    <a:cubicBezTo>
                      <a:pt x="33959" y="11045"/>
                      <a:pt x="33983" y="11058"/>
                      <a:pt x="33983" y="11095"/>
                    </a:cubicBezTo>
                    <a:cubicBezTo>
                      <a:pt x="33983" y="11112"/>
                      <a:pt x="33976" y="11118"/>
                      <a:pt x="33966" y="11118"/>
                    </a:cubicBezTo>
                    <a:cubicBezTo>
                      <a:pt x="33933" y="11118"/>
                      <a:pt x="33868" y="11045"/>
                      <a:pt x="33934" y="11045"/>
                    </a:cubicBezTo>
                    <a:close/>
                    <a:moveTo>
                      <a:pt x="16413" y="8938"/>
                    </a:moveTo>
                    <a:cubicBezTo>
                      <a:pt x="16462" y="8988"/>
                      <a:pt x="16524" y="9037"/>
                      <a:pt x="16598" y="9062"/>
                    </a:cubicBezTo>
                    <a:lnTo>
                      <a:pt x="15649" y="10713"/>
                    </a:lnTo>
                    <a:cubicBezTo>
                      <a:pt x="15612" y="10700"/>
                      <a:pt x="15588" y="10700"/>
                      <a:pt x="15551" y="10700"/>
                    </a:cubicBezTo>
                    <a:cubicBezTo>
                      <a:pt x="15304" y="10700"/>
                      <a:pt x="15095" y="10873"/>
                      <a:pt x="15058" y="11119"/>
                    </a:cubicBezTo>
                    <a:lnTo>
                      <a:pt x="13973" y="11119"/>
                    </a:lnTo>
                    <a:cubicBezTo>
                      <a:pt x="13973" y="11021"/>
                      <a:pt x="13949" y="10935"/>
                      <a:pt x="13900" y="10861"/>
                    </a:cubicBezTo>
                    <a:lnTo>
                      <a:pt x="16413" y="8938"/>
                    </a:lnTo>
                    <a:close/>
                    <a:moveTo>
                      <a:pt x="26972" y="9185"/>
                    </a:moveTo>
                    <a:cubicBezTo>
                      <a:pt x="26997" y="9197"/>
                      <a:pt x="27022" y="9197"/>
                      <a:pt x="27046" y="9197"/>
                    </a:cubicBezTo>
                    <a:lnTo>
                      <a:pt x="27453" y="10639"/>
                    </a:lnTo>
                    <a:cubicBezTo>
                      <a:pt x="27317" y="10700"/>
                      <a:pt x="27219" y="10824"/>
                      <a:pt x="27194" y="10972"/>
                    </a:cubicBezTo>
                    <a:lnTo>
                      <a:pt x="25482" y="11193"/>
                    </a:lnTo>
                    <a:cubicBezTo>
                      <a:pt x="25432" y="11107"/>
                      <a:pt x="25358" y="11033"/>
                      <a:pt x="25284" y="10984"/>
                    </a:cubicBezTo>
                    <a:lnTo>
                      <a:pt x="25284" y="10972"/>
                    </a:lnTo>
                    <a:lnTo>
                      <a:pt x="26972" y="9185"/>
                    </a:lnTo>
                    <a:close/>
                    <a:moveTo>
                      <a:pt x="3022" y="10606"/>
                    </a:moveTo>
                    <a:cubicBezTo>
                      <a:pt x="3173" y="10606"/>
                      <a:pt x="3320" y="10724"/>
                      <a:pt x="3328" y="10898"/>
                    </a:cubicBezTo>
                    <a:cubicBezTo>
                      <a:pt x="3328" y="11070"/>
                      <a:pt x="3192" y="11206"/>
                      <a:pt x="3032" y="11206"/>
                    </a:cubicBezTo>
                    <a:cubicBezTo>
                      <a:pt x="2761" y="11206"/>
                      <a:pt x="2625" y="10885"/>
                      <a:pt x="2810" y="10700"/>
                    </a:cubicBezTo>
                    <a:cubicBezTo>
                      <a:pt x="2871" y="10635"/>
                      <a:pt x="2947" y="10606"/>
                      <a:pt x="3022" y="10606"/>
                    </a:cubicBezTo>
                    <a:close/>
                    <a:moveTo>
                      <a:pt x="17078" y="9000"/>
                    </a:moveTo>
                    <a:lnTo>
                      <a:pt x="18619" y="10787"/>
                    </a:lnTo>
                    <a:cubicBezTo>
                      <a:pt x="18532" y="10873"/>
                      <a:pt x="18483" y="10996"/>
                      <a:pt x="18483" y="11132"/>
                    </a:cubicBezTo>
                    <a:cubicBezTo>
                      <a:pt x="18483" y="11156"/>
                      <a:pt x="18483" y="11181"/>
                      <a:pt x="18495" y="11218"/>
                    </a:cubicBezTo>
                    <a:lnTo>
                      <a:pt x="16043" y="11132"/>
                    </a:lnTo>
                    <a:cubicBezTo>
                      <a:pt x="16006" y="10959"/>
                      <a:pt x="15896" y="10811"/>
                      <a:pt x="15748" y="10750"/>
                    </a:cubicBezTo>
                    <a:lnTo>
                      <a:pt x="16696" y="9099"/>
                    </a:lnTo>
                    <a:lnTo>
                      <a:pt x="16783" y="9099"/>
                    </a:lnTo>
                    <a:cubicBezTo>
                      <a:pt x="16881" y="9099"/>
                      <a:pt x="16992" y="9062"/>
                      <a:pt x="17078" y="9000"/>
                    </a:cubicBezTo>
                    <a:close/>
                    <a:moveTo>
                      <a:pt x="20454" y="9419"/>
                    </a:moveTo>
                    <a:cubicBezTo>
                      <a:pt x="20516" y="9468"/>
                      <a:pt x="20590" y="9505"/>
                      <a:pt x="20676" y="9518"/>
                    </a:cubicBezTo>
                    <a:lnTo>
                      <a:pt x="20787" y="11218"/>
                    </a:lnTo>
                    <a:lnTo>
                      <a:pt x="19481" y="11119"/>
                    </a:lnTo>
                    <a:cubicBezTo>
                      <a:pt x="19481" y="10996"/>
                      <a:pt x="19432" y="10873"/>
                      <a:pt x="19346" y="10774"/>
                    </a:cubicBezTo>
                    <a:lnTo>
                      <a:pt x="20454" y="9419"/>
                    </a:lnTo>
                    <a:close/>
                    <a:moveTo>
                      <a:pt x="34612" y="9616"/>
                    </a:moveTo>
                    <a:cubicBezTo>
                      <a:pt x="34661" y="9628"/>
                      <a:pt x="34710" y="9641"/>
                      <a:pt x="34760" y="9641"/>
                    </a:cubicBezTo>
                    <a:lnTo>
                      <a:pt x="35154" y="10910"/>
                    </a:lnTo>
                    <a:cubicBezTo>
                      <a:pt x="35031" y="10972"/>
                      <a:pt x="34920" y="11082"/>
                      <a:pt x="34883" y="11218"/>
                    </a:cubicBezTo>
                    <a:lnTo>
                      <a:pt x="34883" y="11230"/>
                    </a:lnTo>
                    <a:lnTo>
                      <a:pt x="34180" y="11095"/>
                    </a:lnTo>
                    <a:cubicBezTo>
                      <a:pt x="34180" y="11008"/>
                      <a:pt x="34144" y="10935"/>
                      <a:pt x="34082" y="10885"/>
                    </a:cubicBezTo>
                    <a:lnTo>
                      <a:pt x="34612" y="9616"/>
                    </a:lnTo>
                    <a:close/>
                    <a:moveTo>
                      <a:pt x="20997" y="9468"/>
                    </a:moveTo>
                    <a:lnTo>
                      <a:pt x="21933" y="10947"/>
                    </a:lnTo>
                    <a:cubicBezTo>
                      <a:pt x="21822" y="11033"/>
                      <a:pt x="21761" y="11144"/>
                      <a:pt x="21736" y="11280"/>
                    </a:cubicBezTo>
                    <a:lnTo>
                      <a:pt x="20898" y="11218"/>
                    </a:lnTo>
                    <a:lnTo>
                      <a:pt x="20787" y="9518"/>
                    </a:lnTo>
                    <a:cubicBezTo>
                      <a:pt x="20861" y="9518"/>
                      <a:pt x="20935" y="9505"/>
                      <a:pt x="20997" y="9468"/>
                    </a:cubicBezTo>
                    <a:close/>
                    <a:moveTo>
                      <a:pt x="23436" y="9678"/>
                    </a:moveTo>
                    <a:lnTo>
                      <a:pt x="24607" y="11132"/>
                    </a:lnTo>
                    <a:cubicBezTo>
                      <a:pt x="24570" y="11181"/>
                      <a:pt x="24545" y="11243"/>
                      <a:pt x="24533" y="11304"/>
                    </a:cubicBezTo>
                    <a:lnTo>
                      <a:pt x="22771" y="11304"/>
                    </a:lnTo>
                    <a:cubicBezTo>
                      <a:pt x="22746" y="11144"/>
                      <a:pt x="22648" y="10996"/>
                      <a:pt x="22512" y="10922"/>
                    </a:cubicBezTo>
                    <a:lnTo>
                      <a:pt x="22968" y="9838"/>
                    </a:lnTo>
                    <a:cubicBezTo>
                      <a:pt x="23005" y="9850"/>
                      <a:pt x="23030" y="9850"/>
                      <a:pt x="23067" y="9850"/>
                    </a:cubicBezTo>
                    <a:cubicBezTo>
                      <a:pt x="23202" y="9850"/>
                      <a:pt x="23338" y="9789"/>
                      <a:pt x="23436" y="9678"/>
                    </a:cubicBezTo>
                    <a:close/>
                    <a:moveTo>
                      <a:pt x="27675" y="10787"/>
                    </a:moveTo>
                    <a:cubicBezTo>
                      <a:pt x="27835" y="10787"/>
                      <a:pt x="27971" y="10922"/>
                      <a:pt x="27971" y="11095"/>
                    </a:cubicBezTo>
                    <a:cubicBezTo>
                      <a:pt x="27971" y="11274"/>
                      <a:pt x="27825" y="11389"/>
                      <a:pt x="27673" y="11389"/>
                    </a:cubicBezTo>
                    <a:cubicBezTo>
                      <a:pt x="27595" y="11389"/>
                      <a:pt x="27516" y="11359"/>
                      <a:pt x="27453" y="11292"/>
                    </a:cubicBezTo>
                    <a:cubicBezTo>
                      <a:pt x="27268" y="11107"/>
                      <a:pt x="27404" y="10787"/>
                      <a:pt x="27675" y="10787"/>
                    </a:cubicBezTo>
                    <a:close/>
                    <a:moveTo>
                      <a:pt x="18985" y="10829"/>
                    </a:moveTo>
                    <a:cubicBezTo>
                      <a:pt x="19139" y="10829"/>
                      <a:pt x="19284" y="10950"/>
                      <a:pt x="19284" y="11132"/>
                    </a:cubicBezTo>
                    <a:cubicBezTo>
                      <a:pt x="19284" y="11292"/>
                      <a:pt x="19148" y="11427"/>
                      <a:pt x="18988" y="11427"/>
                    </a:cubicBezTo>
                    <a:cubicBezTo>
                      <a:pt x="18717" y="11427"/>
                      <a:pt x="18582" y="11107"/>
                      <a:pt x="18766" y="10922"/>
                    </a:cubicBezTo>
                    <a:cubicBezTo>
                      <a:pt x="18831" y="10858"/>
                      <a:pt x="18909" y="10829"/>
                      <a:pt x="18985" y="10829"/>
                    </a:cubicBezTo>
                    <a:close/>
                    <a:moveTo>
                      <a:pt x="13474" y="10825"/>
                    </a:moveTo>
                    <a:cubicBezTo>
                      <a:pt x="13627" y="10825"/>
                      <a:pt x="13776" y="10947"/>
                      <a:pt x="13776" y="11132"/>
                    </a:cubicBezTo>
                    <a:cubicBezTo>
                      <a:pt x="13776" y="11297"/>
                      <a:pt x="13641" y="11428"/>
                      <a:pt x="13478" y="11428"/>
                    </a:cubicBezTo>
                    <a:cubicBezTo>
                      <a:pt x="13470" y="11428"/>
                      <a:pt x="13463" y="11428"/>
                      <a:pt x="13456" y="11427"/>
                    </a:cubicBezTo>
                    <a:lnTo>
                      <a:pt x="13468" y="11427"/>
                    </a:lnTo>
                    <a:cubicBezTo>
                      <a:pt x="13210" y="11415"/>
                      <a:pt x="13074" y="11095"/>
                      <a:pt x="13271" y="10910"/>
                    </a:cubicBezTo>
                    <a:cubicBezTo>
                      <a:pt x="13330" y="10851"/>
                      <a:pt x="13402" y="10825"/>
                      <a:pt x="13474" y="10825"/>
                    </a:cubicBezTo>
                    <a:close/>
                    <a:moveTo>
                      <a:pt x="37014" y="10774"/>
                    </a:moveTo>
                    <a:cubicBezTo>
                      <a:pt x="37088" y="10848"/>
                      <a:pt x="37187" y="10885"/>
                      <a:pt x="37298" y="10898"/>
                    </a:cubicBezTo>
                    <a:lnTo>
                      <a:pt x="37384" y="11329"/>
                    </a:lnTo>
                    <a:cubicBezTo>
                      <a:pt x="37310" y="11353"/>
                      <a:pt x="37261" y="11403"/>
                      <a:pt x="37236" y="11477"/>
                    </a:cubicBezTo>
                    <a:lnTo>
                      <a:pt x="35869" y="11366"/>
                    </a:lnTo>
                    <a:cubicBezTo>
                      <a:pt x="35869" y="11292"/>
                      <a:pt x="35856" y="11230"/>
                      <a:pt x="35819" y="11156"/>
                    </a:cubicBezTo>
                    <a:lnTo>
                      <a:pt x="37014" y="10774"/>
                    </a:lnTo>
                    <a:close/>
                    <a:moveTo>
                      <a:pt x="15551" y="10898"/>
                    </a:moveTo>
                    <a:cubicBezTo>
                      <a:pt x="15711" y="10910"/>
                      <a:pt x="15834" y="11045"/>
                      <a:pt x="15834" y="11206"/>
                    </a:cubicBezTo>
                    <a:lnTo>
                      <a:pt x="15846" y="11206"/>
                    </a:lnTo>
                    <a:cubicBezTo>
                      <a:pt x="15846" y="11382"/>
                      <a:pt x="15698" y="11501"/>
                      <a:pt x="15541" y="11501"/>
                    </a:cubicBezTo>
                    <a:cubicBezTo>
                      <a:pt x="15468" y="11501"/>
                      <a:pt x="15392" y="11474"/>
                      <a:pt x="15329" y="11415"/>
                    </a:cubicBezTo>
                    <a:cubicBezTo>
                      <a:pt x="15144" y="11230"/>
                      <a:pt x="15279" y="10898"/>
                      <a:pt x="15551" y="10898"/>
                    </a:cubicBezTo>
                    <a:close/>
                    <a:moveTo>
                      <a:pt x="31100" y="9333"/>
                    </a:moveTo>
                    <a:cubicBezTo>
                      <a:pt x="31137" y="9357"/>
                      <a:pt x="31162" y="9394"/>
                      <a:pt x="31199" y="9419"/>
                    </a:cubicBezTo>
                    <a:lnTo>
                      <a:pt x="29856" y="11563"/>
                    </a:lnTo>
                    <a:cubicBezTo>
                      <a:pt x="29831" y="11551"/>
                      <a:pt x="29806" y="11551"/>
                      <a:pt x="29782" y="11551"/>
                    </a:cubicBezTo>
                    <a:lnTo>
                      <a:pt x="29769" y="11551"/>
                    </a:lnTo>
                    <a:lnTo>
                      <a:pt x="29880" y="10454"/>
                    </a:lnTo>
                    <a:cubicBezTo>
                      <a:pt x="29886" y="10454"/>
                      <a:pt x="29892" y="10454"/>
                      <a:pt x="29898" y="10454"/>
                    </a:cubicBezTo>
                    <a:cubicBezTo>
                      <a:pt x="30234" y="10454"/>
                      <a:pt x="30470" y="10116"/>
                      <a:pt x="30349" y="9789"/>
                    </a:cubicBezTo>
                    <a:lnTo>
                      <a:pt x="31100" y="9333"/>
                    </a:lnTo>
                    <a:close/>
                    <a:moveTo>
                      <a:pt x="37470" y="11501"/>
                    </a:moveTo>
                    <a:cubicBezTo>
                      <a:pt x="37527" y="11501"/>
                      <a:pt x="37467" y="11574"/>
                      <a:pt x="37437" y="11574"/>
                    </a:cubicBezTo>
                    <a:cubicBezTo>
                      <a:pt x="37428" y="11574"/>
                      <a:pt x="37421" y="11568"/>
                      <a:pt x="37421" y="11551"/>
                    </a:cubicBezTo>
                    <a:cubicBezTo>
                      <a:pt x="37421" y="11530"/>
                      <a:pt x="37437" y="11510"/>
                      <a:pt x="37464" y="11510"/>
                    </a:cubicBezTo>
                    <a:cubicBezTo>
                      <a:pt x="37469" y="11510"/>
                      <a:pt x="37476" y="11511"/>
                      <a:pt x="37483" y="11514"/>
                    </a:cubicBezTo>
                    <a:lnTo>
                      <a:pt x="37470" y="11501"/>
                    </a:lnTo>
                    <a:close/>
                    <a:moveTo>
                      <a:pt x="29498" y="10282"/>
                    </a:moveTo>
                    <a:cubicBezTo>
                      <a:pt x="29572" y="10368"/>
                      <a:pt x="29671" y="10429"/>
                      <a:pt x="29782" y="10454"/>
                    </a:cubicBezTo>
                    <a:lnTo>
                      <a:pt x="29671" y="11575"/>
                    </a:lnTo>
                    <a:cubicBezTo>
                      <a:pt x="29622" y="11600"/>
                      <a:pt x="29572" y="11637"/>
                      <a:pt x="29548" y="11686"/>
                    </a:cubicBezTo>
                    <a:lnTo>
                      <a:pt x="28143" y="11267"/>
                    </a:lnTo>
                    <a:cubicBezTo>
                      <a:pt x="28155" y="11206"/>
                      <a:pt x="28168" y="11156"/>
                      <a:pt x="28168" y="11095"/>
                    </a:cubicBezTo>
                    <a:cubicBezTo>
                      <a:pt x="28168" y="11059"/>
                      <a:pt x="28168" y="11024"/>
                      <a:pt x="28168" y="10977"/>
                    </a:cubicBezTo>
                    <a:lnTo>
                      <a:pt x="28168" y="10977"/>
                    </a:lnTo>
                    <a:lnTo>
                      <a:pt x="29498" y="10282"/>
                    </a:lnTo>
                    <a:close/>
                    <a:moveTo>
                      <a:pt x="31297" y="9468"/>
                    </a:moveTo>
                    <a:cubicBezTo>
                      <a:pt x="31371" y="9505"/>
                      <a:pt x="31445" y="9530"/>
                      <a:pt x="31519" y="9530"/>
                    </a:cubicBezTo>
                    <a:cubicBezTo>
                      <a:pt x="31593" y="9530"/>
                      <a:pt x="31655" y="9518"/>
                      <a:pt x="31716" y="9493"/>
                    </a:cubicBezTo>
                    <a:lnTo>
                      <a:pt x="32308" y="10553"/>
                    </a:lnTo>
                    <a:cubicBezTo>
                      <a:pt x="32246" y="10590"/>
                      <a:pt x="32209" y="10663"/>
                      <a:pt x="32209" y="10737"/>
                    </a:cubicBezTo>
                    <a:cubicBezTo>
                      <a:pt x="32209" y="10762"/>
                      <a:pt x="32221" y="10787"/>
                      <a:pt x="32234" y="10811"/>
                    </a:cubicBezTo>
                    <a:lnTo>
                      <a:pt x="32234" y="10824"/>
                    </a:lnTo>
                    <a:lnTo>
                      <a:pt x="29991" y="11686"/>
                    </a:lnTo>
                    <a:cubicBezTo>
                      <a:pt x="29979" y="11662"/>
                      <a:pt x="29967" y="11649"/>
                      <a:pt x="29954" y="11625"/>
                    </a:cubicBezTo>
                    <a:lnTo>
                      <a:pt x="31297" y="9468"/>
                    </a:lnTo>
                    <a:close/>
                    <a:moveTo>
                      <a:pt x="22226" y="11051"/>
                    </a:moveTo>
                    <a:cubicBezTo>
                      <a:pt x="22392" y="11051"/>
                      <a:pt x="22549" y="11175"/>
                      <a:pt x="22549" y="11366"/>
                    </a:cubicBezTo>
                    <a:cubicBezTo>
                      <a:pt x="22549" y="11538"/>
                      <a:pt x="22414" y="11674"/>
                      <a:pt x="22241" y="11686"/>
                    </a:cubicBezTo>
                    <a:cubicBezTo>
                      <a:pt x="22236" y="11686"/>
                      <a:pt x="22231" y="11686"/>
                      <a:pt x="22226" y="11686"/>
                    </a:cubicBezTo>
                    <a:cubicBezTo>
                      <a:pt x="21952" y="11686"/>
                      <a:pt x="21801" y="11350"/>
                      <a:pt x="21995" y="11144"/>
                    </a:cubicBezTo>
                    <a:cubicBezTo>
                      <a:pt x="22063" y="11080"/>
                      <a:pt x="22146" y="11051"/>
                      <a:pt x="22226" y="11051"/>
                    </a:cubicBezTo>
                    <a:close/>
                    <a:moveTo>
                      <a:pt x="35357" y="11070"/>
                    </a:moveTo>
                    <a:lnTo>
                      <a:pt x="35357" y="11070"/>
                    </a:lnTo>
                    <a:cubicBezTo>
                      <a:pt x="35637" y="11075"/>
                      <a:pt x="35781" y="11404"/>
                      <a:pt x="35585" y="11600"/>
                    </a:cubicBezTo>
                    <a:cubicBezTo>
                      <a:pt x="35522" y="11663"/>
                      <a:pt x="35446" y="11690"/>
                      <a:pt x="35371" y="11690"/>
                    </a:cubicBezTo>
                    <a:cubicBezTo>
                      <a:pt x="35210" y="11690"/>
                      <a:pt x="35055" y="11563"/>
                      <a:pt x="35055" y="11378"/>
                    </a:cubicBezTo>
                    <a:cubicBezTo>
                      <a:pt x="35055" y="11208"/>
                      <a:pt x="35188" y="11073"/>
                      <a:pt x="35357" y="11070"/>
                    </a:cubicBezTo>
                    <a:close/>
                    <a:moveTo>
                      <a:pt x="25019" y="11096"/>
                    </a:moveTo>
                    <a:cubicBezTo>
                      <a:pt x="25172" y="11096"/>
                      <a:pt x="25321" y="11218"/>
                      <a:pt x="25321" y="11403"/>
                    </a:cubicBezTo>
                    <a:cubicBezTo>
                      <a:pt x="25334" y="11575"/>
                      <a:pt x="25186" y="11711"/>
                      <a:pt x="25013" y="11711"/>
                    </a:cubicBezTo>
                    <a:lnTo>
                      <a:pt x="25026" y="11698"/>
                    </a:lnTo>
                    <a:cubicBezTo>
                      <a:pt x="24755" y="11698"/>
                      <a:pt x="24619" y="11378"/>
                      <a:pt x="24816" y="11181"/>
                    </a:cubicBezTo>
                    <a:cubicBezTo>
                      <a:pt x="24875" y="11122"/>
                      <a:pt x="24947" y="11096"/>
                      <a:pt x="25019" y="11096"/>
                    </a:cubicBezTo>
                    <a:close/>
                    <a:moveTo>
                      <a:pt x="29769" y="11748"/>
                    </a:moveTo>
                    <a:cubicBezTo>
                      <a:pt x="29826" y="11748"/>
                      <a:pt x="29767" y="11821"/>
                      <a:pt x="29736" y="11821"/>
                    </a:cubicBezTo>
                    <a:cubicBezTo>
                      <a:pt x="29727" y="11821"/>
                      <a:pt x="29720" y="11814"/>
                      <a:pt x="29720" y="11797"/>
                    </a:cubicBezTo>
                    <a:cubicBezTo>
                      <a:pt x="29720" y="11772"/>
                      <a:pt x="29745" y="11748"/>
                      <a:pt x="29769" y="11748"/>
                    </a:cubicBezTo>
                    <a:close/>
                    <a:moveTo>
                      <a:pt x="20910" y="11317"/>
                    </a:moveTo>
                    <a:lnTo>
                      <a:pt x="21736" y="11378"/>
                    </a:lnTo>
                    <a:cubicBezTo>
                      <a:pt x="21736" y="11489"/>
                      <a:pt x="21773" y="11588"/>
                      <a:pt x="21834" y="11686"/>
                    </a:cubicBezTo>
                    <a:lnTo>
                      <a:pt x="21108" y="12130"/>
                    </a:lnTo>
                    <a:cubicBezTo>
                      <a:pt x="21071" y="12093"/>
                      <a:pt x="21009" y="12068"/>
                      <a:pt x="20947" y="12056"/>
                    </a:cubicBezTo>
                    <a:lnTo>
                      <a:pt x="20960" y="12056"/>
                    </a:lnTo>
                    <a:lnTo>
                      <a:pt x="20910" y="11317"/>
                    </a:lnTo>
                    <a:close/>
                    <a:moveTo>
                      <a:pt x="38074" y="12056"/>
                    </a:moveTo>
                    <a:lnTo>
                      <a:pt x="38074" y="12056"/>
                    </a:lnTo>
                    <a:cubicBezTo>
                      <a:pt x="38130" y="12065"/>
                      <a:pt x="38074" y="12130"/>
                      <a:pt x="38042" y="12130"/>
                    </a:cubicBezTo>
                    <a:cubicBezTo>
                      <a:pt x="38032" y="12130"/>
                      <a:pt x="38025" y="12123"/>
                      <a:pt x="38025" y="12105"/>
                    </a:cubicBezTo>
                    <a:cubicBezTo>
                      <a:pt x="38025" y="12080"/>
                      <a:pt x="38049" y="12068"/>
                      <a:pt x="38086" y="12068"/>
                    </a:cubicBezTo>
                    <a:lnTo>
                      <a:pt x="38074" y="12056"/>
                    </a:lnTo>
                    <a:close/>
                    <a:moveTo>
                      <a:pt x="19481" y="11218"/>
                    </a:moveTo>
                    <a:lnTo>
                      <a:pt x="20799" y="11304"/>
                    </a:lnTo>
                    <a:lnTo>
                      <a:pt x="20861" y="12056"/>
                    </a:lnTo>
                    <a:cubicBezTo>
                      <a:pt x="20814" y="12068"/>
                      <a:pt x="20766" y="12102"/>
                      <a:pt x="20730" y="12138"/>
                    </a:cubicBezTo>
                    <a:lnTo>
                      <a:pt x="20730" y="12138"/>
                    </a:lnTo>
                    <a:lnTo>
                      <a:pt x="19419" y="11390"/>
                    </a:lnTo>
                    <a:cubicBezTo>
                      <a:pt x="19456" y="11341"/>
                      <a:pt x="19481" y="11280"/>
                      <a:pt x="19481" y="11218"/>
                    </a:cubicBezTo>
                    <a:close/>
                    <a:moveTo>
                      <a:pt x="20923" y="12253"/>
                    </a:moveTo>
                    <a:cubicBezTo>
                      <a:pt x="20980" y="12253"/>
                      <a:pt x="20920" y="12326"/>
                      <a:pt x="20889" y="12326"/>
                    </a:cubicBezTo>
                    <a:cubicBezTo>
                      <a:pt x="20880" y="12326"/>
                      <a:pt x="20873" y="12319"/>
                      <a:pt x="20873" y="12302"/>
                    </a:cubicBezTo>
                    <a:cubicBezTo>
                      <a:pt x="20886" y="12278"/>
                      <a:pt x="20898" y="12265"/>
                      <a:pt x="20923" y="12265"/>
                    </a:cubicBezTo>
                    <a:lnTo>
                      <a:pt x="20923" y="12253"/>
                    </a:lnTo>
                    <a:close/>
                    <a:moveTo>
                      <a:pt x="34180" y="11181"/>
                    </a:moveTo>
                    <a:lnTo>
                      <a:pt x="34870" y="11317"/>
                    </a:lnTo>
                    <a:lnTo>
                      <a:pt x="34870" y="11366"/>
                    </a:lnTo>
                    <a:cubicBezTo>
                      <a:pt x="34870" y="11691"/>
                      <a:pt x="35124" y="11866"/>
                      <a:pt x="35377" y="11866"/>
                    </a:cubicBezTo>
                    <a:cubicBezTo>
                      <a:pt x="35595" y="11866"/>
                      <a:pt x="35812" y="11737"/>
                      <a:pt x="35869" y="11464"/>
                    </a:cubicBezTo>
                    <a:lnTo>
                      <a:pt x="37236" y="11588"/>
                    </a:lnTo>
                    <a:lnTo>
                      <a:pt x="37236" y="11600"/>
                    </a:lnTo>
                    <a:lnTo>
                      <a:pt x="35006" y="12561"/>
                    </a:lnTo>
                    <a:cubicBezTo>
                      <a:pt x="34927" y="12482"/>
                      <a:pt x="34828" y="12424"/>
                      <a:pt x="34717" y="12424"/>
                    </a:cubicBezTo>
                    <a:cubicBezTo>
                      <a:pt x="34707" y="12424"/>
                      <a:pt x="34696" y="12424"/>
                      <a:pt x="34686" y="12425"/>
                    </a:cubicBezTo>
                    <a:lnTo>
                      <a:pt x="34698" y="12413"/>
                    </a:lnTo>
                    <a:cubicBezTo>
                      <a:pt x="34661" y="12413"/>
                      <a:pt x="34636" y="12425"/>
                      <a:pt x="34599" y="12425"/>
                    </a:cubicBezTo>
                    <a:lnTo>
                      <a:pt x="34094" y="11292"/>
                    </a:lnTo>
                    <a:cubicBezTo>
                      <a:pt x="34131" y="11267"/>
                      <a:pt x="34156" y="11230"/>
                      <a:pt x="34180" y="11181"/>
                    </a:cubicBezTo>
                    <a:close/>
                    <a:moveTo>
                      <a:pt x="24521" y="11415"/>
                    </a:moveTo>
                    <a:cubicBezTo>
                      <a:pt x="24521" y="11538"/>
                      <a:pt x="24557" y="11649"/>
                      <a:pt x="24644" y="11735"/>
                    </a:cubicBezTo>
                    <a:lnTo>
                      <a:pt x="23264" y="12709"/>
                    </a:lnTo>
                    <a:cubicBezTo>
                      <a:pt x="23202" y="12647"/>
                      <a:pt x="23128" y="12623"/>
                      <a:pt x="23054" y="12623"/>
                    </a:cubicBezTo>
                    <a:lnTo>
                      <a:pt x="23054" y="12610"/>
                    </a:lnTo>
                    <a:cubicBezTo>
                      <a:pt x="23030" y="12610"/>
                      <a:pt x="23005" y="12623"/>
                      <a:pt x="22968" y="12635"/>
                    </a:cubicBezTo>
                    <a:lnTo>
                      <a:pt x="22537" y="11797"/>
                    </a:lnTo>
                    <a:cubicBezTo>
                      <a:pt x="22660" y="11711"/>
                      <a:pt x="22746" y="11575"/>
                      <a:pt x="22759" y="11415"/>
                    </a:cubicBezTo>
                    <a:close/>
                    <a:moveTo>
                      <a:pt x="21896" y="11760"/>
                    </a:moveTo>
                    <a:cubicBezTo>
                      <a:pt x="21982" y="11846"/>
                      <a:pt x="22106" y="11896"/>
                      <a:pt x="22241" y="11896"/>
                    </a:cubicBezTo>
                    <a:cubicBezTo>
                      <a:pt x="22303" y="11896"/>
                      <a:pt x="22364" y="11883"/>
                      <a:pt x="22438" y="11859"/>
                    </a:cubicBezTo>
                    <a:lnTo>
                      <a:pt x="22869" y="12684"/>
                    </a:lnTo>
                    <a:cubicBezTo>
                      <a:pt x="22832" y="12709"/>
                      <a:pt x="22808" y="12746"/>
                      <a:pt x="22783" y="12783"/>
                    </a:cubicBezTo>
                    <a:lnTo>
                      <a:pt x="21157" y="12327"/>
                    </a:lnTo>
                    <a:cubicBezTo>
                      <a:pt x="21157" y="12315"/>
                      <a:pt x="21157" y="12315"/>
                      <a:pt x="21157" y="12302"/>
                    </a:cubicBezTo>
                    <a:cubicBezTo>
                      <a:pt x="21157" y="12278"/>
                      <a:pt x="21157" y="12253"/>
                      <a:pt x="21157" y="12228"/>
                    </a:cubicBezTo>
                    <a:lnTo>
                      <a:pt x="21144" y="12228"/>
                    </a:lnTo>
                    <a:lnTo>
                      <a:pt x="21896" y="11760"/>
                    </a:lnTo>
                    <a:close/>
                    <a:moveTo>
                      <a:pt x="16043" y="11230"/>
                    </a:moveTo>
                    <a:lnTo>
                      <a:pt x="18520" y="11317"/>
                    </a:lnTo>
                    <a:cubicBezTo>
                      <a:pt x="18545" y="11366"/>
                      <a:pt x="18569" y="11415"/>
                      <a:pt x="18606" y="11452"/>
                    </a:cubicBezTo>
                    <a:lnTo>
                      <a:pt x="17140" y="12980"/>
                    </a:lnTo>
                    <a:cubicBezTo>
                      <a:pt x="17091" y="12931"/>
                      <a:pt x="17029" y="12906"/>
                      <a:pt x="16955" y="12906"/>
                    </a:cubicBezTo>
                    <a:cubicBezTo>
                      <a:pt x="16906" y="12906"/>
                      <a:pt x="16869" y="12918"/>
                      <a:pt x="16820" y="12931"/>
                    </a:cubicBezTo>
                    <a:lnTo>
                      <a:pt x="15834" y="11612"/>
                    </a:lnTo>
                    <a:cubicBezTo>
                      <a:pt x="15957" y="11526"/>
                      <a:pt x="16031" y="11378"/>
                      <a:pt x="16043" y="11230"/>
                    </a:cubicBezTo>
                    <a:close/>
                    <a:moveTo>
                      <a:pt x="23054" y="12832"/>
                    </a:moveTo>
                    <a:cubicBezTo>
                      <a:pt x="23094" y="12832"/>
                      <a:pt x="23134" y="12857"/>
                      <a:pt x="23141" y="12906"/>
                    </a:cubicBezTo>
                    <a:cubicBezTo>
                      <a:pt x="23134" y="12955"/>
                      <a:pt x="23094" y="12980"/>
                      <a:pt x="23054" y="12980"/>
                    </a:cubicBezTo>
                    <a:cubicBezTo>
                      <a:pt x="23014" y="12980"/>
                      <a:pt x="22974" y="12955"/>
                      <a:pt x="22968" y="12906"/>
                    </a:cubicBezTo>
                    <a:cubicBezTo>
                      <a:pt x="22974" y="12857"/>
                      <a:pt x="23014" y="12832"/>
                      <a:pt x="23054" y="12832"/>
                    </a:cubicBezTo>
                    <a:close/>
                    <a:moveTo>
                      <a:pt x="34698" y="12623"/>
                    </a:moveTo>
                    <a:cubicBezTo>
                      <a:pt x="34870" y="12623"/>
                      <a:pt x="34969" y="12844"/>
                      <a:pt x="34834" y="12968"/>
                    </a:cubicBezTo>
                    <a:cubicBezTo>
                      <a:pt x="34794" y="13007"/>
                      <a:pt x="34744" y="13025"/>
                      <a:pt x="34695" y="13025"/>
                    </a:cubicBezTo>
                    <a:cubicBezTo>
                      <a:pt x="34591" y="13025"/>
                      <a:pt x="34489" y="12945"/>
                      <a:pt x="34489" y="12820"/>
                    </a:cubicBezTo>
                    <a:cubicBezTo>
                      <a:pt x="34489" y="12709"/>
                      <a:pt x="34575" y="12623"/>
                      <a:pt x="34686" y="12623"/>
                    </a:cubicBezTo>
                    <a:close/>
                    <a:moveTo>
                      <a:pt x="28106" y="11329"/>
                    </a:moveTo>
                    <a:lnTo>
                      <a:pt x="29523" y="11760"/>
                    </a:lnTo>
                    <a:cubicBezTo>
                      <a:pt x="29523" y="11760"/>
                      <a:pt x="29523" y="11772"/>
                      <a:pt x="29523" y="11785"/>
                    </a:cubicBezTo>
                    <a:cubicBezTo>
                      <a:pt x="29523" y="11834"/>
                      <a:pt x="29548" y="11883"/>
                      <a:pt x="29572" y="11920"/>
                    </a:cubicBezTo>
                    <a:lnTo>
                      <a:pt x="28402" y="13103"/>
                    </a:lnTo>
                    <a:cubicBezTo>
                      <a:pt x="28316" y="13054"/>
                      <a:pt x="28217" y="13017"/>
                      <a:pt x="28118" y="13017"/>
                    </a:cubicBezTo>
                    <a:lnTo>
                      <a:pt x="27798" y="11563"/>
                    </a:lnTo>
                    <a:cubicBezTo>
                      <a:pt x="27921" y="11526"/>
                      <a:pt x="28032" y="11452"/>
                      <a:pt x="28106" y="11329"/>
                    </a:cubicBezTo>
                    <a:close/>
                    <a:moveTo>
                      <a:pt x="36155" y="13079"/>
                    </a:moveTo>
                    <a:cubicBezTo>
                      <a:pt x="36186" y="13079"/>
                      <a:pt x="36246" y="13152"/>
                      <a:pt x="36189" y="13152"/>
                    </a:cubicBezTo>
                    <a:cubicBezTo>
                      <a:pt x="36164" y="13152"/>
                      <a:pt x="36140" y="13140"/>
                      <a:pt x="36140" y="13115"/>
                    </a:cubicBezTo>
                    <a:lnTo>
                      <a:pt x="36140" y="13103"/>
                    </a:lnTo>
                    <a:cubicBezTo>
                      <a:pt x="36140" y="13086"/>
                      <a:pt x="36146" y="13079"/>
                      <a:pt x="36155" y="13079"/>
                    </a:cubicBezTo>
                    <a:close/>
                    <a:moveTo>
                      <a:pt x="16955" y="13103"/>
                    </a:moveTo>
                    <a:cubicBezTo>
                      <a:pt x="17004" y="13115"/>
                      <a:pt x="17029" y="13152"/>
                      <a:pt x="17029" y="13202"/>
                    </a:cubicBezTo>
                    <a:lnTo>
                      <a:pt x="17041" y="13189"/>
                    </a:lnTo>
                    <a:lnTo>
                      <a:pt x="17041" y="13189"/>
                    </a:lnTo>
                    <a:cubicBezTo>
                      <a:pt x="17041" y="13239"/>
                      <a:pt x="17004" y="13276"/>
                      <a:pt x="16955" y="13276"/>
                    </a:cubicBezTo>
                    <a:cubicBezTo>
                      <a:pt x="16844" y="13276"/>
                      <a:pt x="16844" y="13103"/>
                      <a:pt x="16955" y="13103"/>
                    </a:cubicBezTo>
                    <a:close/>
                    <a:moveTo>
                      <a:pt x="27182" y="11058"/>
                    </a:moveTo>
                    <a:lnTo>
                      <a:pt x="27182" y="11070"/>
                    </a:lnTo>
                    <a:cubicBezTo>
                      <a:pt x="27182" y="11353"/>
                      <a:pt x="27404" y="11575"/>
                      <a:pt x="27687" y="11575"/>
                    </a:cubicBezTo>
                    <a:lnTo>
                      <a:pt x="27699" y="11575"/>
                    </a:lnTo>
                    <a:lnTo>
                      <a:pt x="28020" y="13029"/>
                    </a:lnTo>
                    <a:cubicBezTo>
                      <a:pt x="27860" y="13054"/>
                      <a:pt x="27724" y="13152"/>
                      <a:pt x="27662" y="13300"/>
                    </a:cubicBezTo>
                    <a:lnTo>
                      <a:pt x="25457" y="11662"/>
                    </a:lnTo>
                    <a:cubicBezTo>
                      <a:pt x="25494" y="11588"/>
                      <a:pt x="25519" y="11501"/>
                      <a:pt x="25519" y="11415"/>
                    </a:cubicBezTo>
                    <a:lnTo>
                      <a:pt x="25531" y="11403"/>
                    </a:lnTo>
                    <a:cubicBezTo>
                      <a:pt x="25531" y="11353"/>
                      <a:pt x="25519" y="11317"/>
                      <a:pt x="25519" y="11280"/>
                    </a:cubicBezTo>
                    <a:lnTo>
                      <a:pt x="27182" y="11058"/>
                    </a:lnTo>
                    <a:close/>
                    <a:moveTo>
                      <a:pt x="32283" y="10885"/>
                    </a:moveTo>
                    <a:cubicBezTo>
                      <a:pt x="32295" y="10898"/>
                      <a:pt x="32320" y="10910"/>
                      <a:pt x="32332" y="10922"/>
                    </a:cubicBezTo>
                    <a:lnTo>
                      <a:pt x="31260" y="13313"/>
                    </a:lnTo>
                    <a:cubicBezTo>
                      <a:pt x="31211" y="13288"/>
                      <a:pt x="31162" y="13276"/>
                      <a:pt x="31100" y="13276"/>
                    </a:cubicBezTo>
                    <a:cubicBezTo>
                      <a:pt x="31026" y="13276"/>
                      <a:pt x="30940" y="13300"/>
                      <a:pt x="30866" y="13337"/>
                    </a:cubicBezTo>
                    <a:lnTo>
                      <a:pt x="29967" y="11945"/>
                    </a:lnTo>
                    <a:cubicBezTo>
                      <a:pt x="30016" y="11908"/>
                      <a:pt x="30028" y="11846"/>
                      <a:pt x="30040" y="11785"/>
                    </a:cubicBezTo>
                    <a:cubicBezTo>
                      <a:pt x="30040" y="11772"/>
                      <a:pt x="30040" y="11760"/>
                      <a:pt x="30040" y="11760"/>
                    </a:cubicBezTo>
                    <a:lnTo>
                      <a:pt x="32283" y="10885"/>
                    </a:lnTo>
                    <a:close/>
                    <a:moveTo>
                      <a:pt x="32677" y="10885"/>
                    </a:moveTo>
                    <a:lnTo>
                      <a:pt x="33688" y="11082"/>
                    </a:lnTo>
                    <a:cubicBezTo>
                      <a:pt x="33688" y="11132"/>
                      <a:pt x="33688" y="11169"/>
                      <a:pt x="33712" y="11206"/>
                    </a:cubicBezTo>
                    <a:lnTo>
                      <a:pt x="31408" y="13411"/>
                    </a:lnTo>
                    <a:cubicBezTo>
                      <a:pt x="31384" y="13399"/>
                      <a:pt x="31359" y="13374"/>
                      <a:pt x="31334" y="13362"/>
                    </a:cubicBezTo>
                    <a:lnTo>
                      <a:pt x="32419" y="10984"/>
                    </a:lnTo>
                    <a:lnTo>
                      <a:pt x="32468" y="10984"/>
                    </a:lnTo>
                    <a:cubicBezTo>
                      <a:pt x="32554" y="10984"/>
                      <a:pt x="32628" y="10947"/>
                      <a:pt x="32677" y="10885"/>
                    </a:cubicBezTo>
                    <a:close/>
                    <a:moveTo>
                      <a:pt x="19346" y="11477"/>
                    </a:moveTo>
                    <a:lnTo>
                      <a:pt x="20689" y="12228"/>
                    </a:lnTo>
                    <a:cubicBezTo>
                      <a:pt x="20676" y="12253"/>
                      <a:pt x="20676" y="12278"/>
                      <a:pt x="20676" y="12302"/>
                    </a:cubicBezTo>
                    <a:cubicBezTo>
                      <a:pt x="20676" y="12388"/>
                      <a:pt x="20713" y="12462"/>
                      <a:pt x="20787" y="12512"/>
                    </a:cubicBezTo>
                    <a:lnTo>
                      <a:pt x="20430" y="13423"/>
                    </a:lnTo>
                    <a:cubicBezTo>
                      <a:pt x="20381" y="13411"/>
                      <a:pt x="20331" y="13399"/>
                      <a:pt x="20282" y="13399"/>
                    </a:cubicBezTo>
                    <a:cubicBezTo>
                      <a:pt x="20233" y="13399"/>
                      <a:pt x="20171" y="13411"/>
                      <a:pt x="20109" y="13436"/>
                    </a:cubicBezTo>
                    <a:lnTo>
                      <a:pt x="19247" y="11563"/>
                    </a:lnTo>
                    <a:cubicBezTo>
                      <a:pt x="19284" y="11538"/>
                      <a:pt x="19321" y="11501"/>
                      <a:pt x="19346" y="11477"/>
                    </a:cubicBezTo>
                    <a:close/>
                    <a:moveTo>
                      <a:pt x="33786" y="11292"/>
                    </a:moveTo>
                    <a:cubicBezTo>
                      <a:pt x="33823" y="11329"/>
                      <a:pt x="33872" y="11341"/>
                      <a:pt x="33934" y="11341"/>
                    </a:cubicBezTo>
                    <a:cubicBezTo>
                      <a:pt x="33940" y="11347"/>
                      <a:pt x="33949" y="11350"/>
                      <a:pt x="33960" y="11350"/>
                    </a:cubicBezTo>
                    <a:cubicBezTo>
                      <a:pt x="33971" y="11350"/>
                      <a:pt x="33983" y="11347"/>
                      <a:pt x="33996" y="11341"/>
                    </a:cubicBezTo>
                    <a:lnTo>
                      <a:pt x="34501" y="12475"/>
                    </a:lnTo>
                    <a:cubicBezTo>
                      <a:pt x="34365" y="12549"/>
                      <a:pt x="34279" y="12684"/>
                      <a:pt x="34279" y="12832"/>
                    </a:cubicBezTo>
                    <a:cubicBezTo>
                      <a:pt x="34291" y="12844"/>
                      <a:pt x="34291" y="12857"/>
                      <a:pt x="34291" y="12881"/>
                    </a:cubicBezTo>
                    <a:lnTo>
                      <a:pt x="31544" y="13596"/>
                    </a:lnTo>
                    <a:cubicBezTo>
                      <a:pt x="31531" y="13559"/>
                      <a:pt x="31507" y="13534"/>
                      <a:pt x="31482" y="13497"/>
                    </a:cubicBezTo>
                    <a:lnTo>
                      <a:pt x="33786" y="11292"/>
                    </a:lnTo>
                    <a:close/>
                    <a:moveTo>
                      <a:pt x="29646" y="12007"/>
                    </a:moveTo>
                    <a:cubicBezTo>
                      <a:pt x="29683" y="12031"/>
                      <a:pt x="29732" y="12043"/>
                      <a:pt x="29782" y="12043"/>
                    </a:cubicBezTo>
                    <a:cubicBezTo>
                      <a:pt x="29806" y="12043"/>
                      <a:pt x="29843" y="12043"/>
                      <a:pt x="29880" y="12031"/>
                    </a:cubicBezTo>
                    <a:lnTo>
                      <a:pt x="30767" y="13411"/>
                    </a:lnTo>
                    <a:cubicBezTo>
                      <a:pt x="30682" y="13485"/>
                      <a:pt x="30620" y="13583"/>
                      <a:pt x="30595" y="13705"/>
                    </a:cubicBezTo>
                    <a:lnTo>
                      <a:pt x="30595" y="13705"/>
                    </a:lnTo>
                    <a:lnTo>
                      <a:pt x="28599" y="13460"/>
                    </a:lnTo>
                    <a:cubicBezTo>
                      <a:pt x="28587" y="13362"/>
                      <a:pt x="28537" y="13263"/>
                      <a:pt x="28476" y="13189"/>
                    </a:cubicBezTo>
                    <a:lnTo>
                      <a:pt x="29646" y="12007"/>
                    </a:lnTo>
                    <a:close/>
                    <a:moveTo>
                      <a:pt x="24705" y="11797"/>
                    </a:moveTo>
                    <a:cubicBezTo>
                      <a:pt x="24792" y="11871"/>
                      <a:pt x="24902" y="11908"/>
                      <a:pt x="25013" y="11908"/>
                    </a:cubicBezTo>
                    <a:cubicBezTo>
                      <a:pt x="25075" y="11908"/>
                      <a:pt x="25137" y="11896"/>
                      <a:pt x="25198" y="11883"/>
                    </a:cubicBezTo>
                    <a:lnTo>
                      <a:pt x="25802" y="13423"/>
                    </a:lnTo>
                    <a:cubicBezTo>
                      <a:pt x="25679" y="13473"/>
                      <a:pt x="25580" y="13584"/>
                      <a:pt x="25531" y="13707"/>
                    </a:cubicBezTo>
                    <a:lnTo>
                      <a:pt x="23350" y="12943"/>
                    </a:lnTo>
                    <a:cubicBezTo>
                      <a:pt x="23350" y="12931"/>
                      <a:pt x="23350" y="12918"/>
                      <a:pt x="23350" y="12894"/>
                    </a:cubicBezTo>
                    <a:cubicBezTo>
                      <a:pt x="23350" y="12857"/>
                      <a:pt x="23338" y="12820"/>
                      <a:pt x="23313" y="12783"/>
                    </a:cubicBezTo>
                    <a:lnTo>
                      <a:pt x="24705" y="11797"/>
                    </a:lnTo>
                    <a:close/>
                    <a:moveTo>
                      <a:pt x="18668" y="11526"/>
                    </a:moveTo>
                    <a:cubicBezTo>
                      <a:pt x="18766" y="11588"/>
                      <a:pt x="18865" y="11625"/>
                      <a:pt x="18976" y="11637"/>
                    </a:cubicBezTo>
                    <a:cubicBezTo>
                      <a:pt x="19038" y="11625"/>
                      <a:pt x="19087" y="11625"/>
                      <a:pt x="19148" y="11600"/>
                    </a:cubicBezTo>
                    <a:lnTo>
                      <a:pt x="20011" y="13473"/>
                    </a:lnTo>
                    <a:cubicBezTo>
                      <a:pt x="19900" y="13534"/>
                      <a:pt x="19826" y="13645"/>
                      <a:pt x="19789" y="13756"/>
                    </a:cubicBezTo>
                    <a:lnTo>
                      <a:pt x="17239" y="13202"/>
                    </a:lnTo>
                    <a:lnTo>
                      <a:pt x="17239" y="13189"/>
                    </a:lnTo>
                    <a:cubicBezTo>
                      <a:pt x="17226" y="13152"/>
                      <a:pt x="17226" y="13103"/>
                      <a:pt x="17202" y="13066"/>
                    </a:cubicBezTo>
                    <a:lnTo>
                      <a:pt x="18668" y="11526"/>
                    </a:lnTo>
                    <a:close/>
                    <a:moveTo>
                      <a:pt x="28121" y="13214"/>
                    </a:moveTo>
                    <a:cubicBezTo>
                      <a:pt x="28382" y="13214"/>
                      <a:pt x="28522" y="13538"/>
                      <a:pt x="28340" y="13744"/>
                    </a:cubicBezTo>
                    <a:cubicBezTo>
                      <a:pt x="28276" y="13808"/>
                      <a:pt x="28197" y="13837"/>
                      <a:pt x="28121" y="13837"/>
                    </a:cubicBezTo>
                    <a:cubicBezTo>
                      <a:pt x="27962" y="13837"/>
                      <a:pt x="27810" y="13713"/>
                      <a:pt x="27810" y="13522"/>
                    </a:cubicBezTo>
                    <a:cubicBezTo>
                      <a:pt x="27810" y="13362"/>
                      <a:pt x="27946" y="13239"/>
                      <a:pt x="28094" y="13239"/>
                    </a:cubicBezTo>
                    <a:lnTo>
                      <a:pt x="28106" y="13214"/>
                    </a:lnTo>
                    <a:cubicBezTo>
                      <a:pt x="28111" y="13214"/>
                      <a:pt x="28116" y="13214"/>
                      <a:pt x="28121" y="13214"/>
                    </a:cubicBezTo>
                    <a:close/>
                    <a:moveTo>
                      <a:pt x="3426" y="13300"/>
                    </a:moveTo>
                    <a:cubicBezTo>
                      <a:pt x="3697" y="13300"/>
                      <a:pt x="3833" y="13645"/>
                      <a:pt x="3636" y="13830"/>
                    </a:cubicBezTo>
                    <a:cubicBezTo>
                      <a:pt x="3573" y="13893"/>
                      <a:pt x="3497" y="13921"/>
                      <a:pt x="3422" y="13921"/>
                    </a:cubicBezTo>
                    <a:cubicBezTo>
                      <a:pt x="3262" y="13921"/>
                      <a:pt x="3110" y="13793"/>
                      <a:pt x="3118" y="13608"/>
                    </a:cubicBezTo>
                    <a:cubicBezTo>
                      <a:pt x="3118" y="13436"/>
                      <a:pt x="3254" y="13300"/>
                      <a:pt x="3426" y="13300"/>
                    </a:cubicBezTo>
                    <a:close/>
                    <a:moveTo>
                      <a:pt x="37261" y="11698"/>
                    </a:moveTo>
                    <a:cubicBezTo>
                      <a:pt x="37310" y="11772"/>
                      <a:pt x="37396" y="11809"/>
                      <a:pt x="37483" y="11809"/>
                    </a:cubicBezTo>
                    <a:lnTo>
                      <a:pt x="37470" y="11797"/>
                    </a:lnTo>
                    <a:lnTo>
                      <a:pt x="37470" y="11797"/>
                    </a:lnTo>
                    <a:cubicBezTo>
                      <a:pt x="37479" y="11799"/>
                      <a:pt x="37488" y="11800"/>
                      <a:pt x="37497" y="11800"/>
                    </a:cubicBezTo>
                    <a:cubicBezTo>
                      <a:pt x="37537" y="11800"/>
                      <a:pt x="37576" y="11780"/>
                      <a:pt x="37606" y="11760"/>
                    </a:cubicBezTo>
                    <a:lnTo>
                      <a:pt x="37852" y="12007"/>
                    </a:lnTo>
                    <a:cubicBezTo>
                      <a:pt x="37828" y="12031"/>
                      <a:pt x="37828" y="12068"/>
                      <a:pt x="37815" y="12105"/>
                    </a:cubicBezTo>
                    <a:cubicBezTo>
                      <a:pt x="37828" y="12191"/>
                      <a:pt x="37865" y="12278"/>
                      <a:pt x="37938" y="12327"/>
                    </a:cubicBezTo>
                    <a:lnTo>
                      <a:pt x="37064" y="13990"/>
                    </a:lnTo>
                    <a:cubicBezTo>
                      <a:pt x="37038" y="13985"/>
                      <a:pt x="37013" y="13982"/>
                      <a:pt x="36988" y="13982"/>
                    </a:cubicBezTo>
                    <a:cubicBezTo>
                      <a:pt x="36953" y="13982"/>
                      <a:pt x="36920" y="13988"/>
                      <a:pt x="36891" y="14003"/>
                    </a:cubicBezTo>
                    <a:lnTo>
                      <a:pt x="36374" y="13288"/>
                    </a:lnTo>
                    <a:cubicBezTo>
                      <a:pt x="36411" y="13239"/>
                      <a:pt x="36435" y="13177"/>
                      <a:pt x="36435" y="13115"/>
                    </a:cubicBezTo>
                    <a:cubicBezTo>
                      <a:pt x="36435" y="12955"/>
                      <a:pt x="36305" y="12859"/>
                      <a:pt x="36177" y="12859"/>
                    </a:cubicBezTo>
                    <a:cubicBezTo>
                      <a:pt x="36088" y="12859"/>
                      <a:pt x="36000" y="12904"/>
                      <a:pt x="35955" y="13005"/>
                    </a:cubicBezTo>
                    <a:lnTo>
                      <a:pt x="35092" y="12820"/>
                    </a:lnTo>
                    <a:cubicBezTo>
                      <a:pt x="35092" y="12758"/>
                      <a:pt x="35068" y="12697"/>
                      <a:pt x="35055" y="12647"/>
                    </a:cubicBezTo>
                    <a:lnTo>
                      <a:pt x="37261" y="11698"/>
                    </a:lnTo>
                    <a:close/>
                    <a:moveTo>
                      <a:pt x="5854" y="13374"/>
                    </a:moveTo>
                    <a:cubicBezTo>
                      <a:pt x="6162" y="13374"/>
                      <a:pt x="6322" y="13744"/>
                      <a:pt x="6100" y="13966"/>
                    </a:cubicBezTo>
                    <a:cubicBezTo>
                      <a:pt x="6029" y="14033"/>
                      <a:pt x="5942" y="14063"/>
                      <a:pt x="5857" y="14063"/>
                    </a:cubicBezTo>
                    <a:cubicBezTo>
                      <a:pt x="5679" y="14063"/>
                      <a:pt x="5509" y="13928"/>
                      <a:pt x="5509" y="13719"/>
                    </a:cubicBezTo>
                    <a:cubicBezTo>
                      <a:pt x="5509" y="13534"/>
                      <a:pt x="5669" y="13374"/>
                      <a:pt x="5854" y="13374"/>
                    </a:cubicBezTo>
                    <a:close/>
                    <a:moveTo>
                      <a:pt x="31100" y="13485"/>
                    </a:moveTo>
                    <a:cubicBezTo>
                      <a:pt x="31359" y="13497"/>
                      <a:pt x="31494" y="13818"/>
                      <a:pt x="31297" y="14003"/>
                    </a:cubicBezTo>
                    <a:cubicBezTo>
                      <a:pt x="31238" y="14062"/>
                      <a:pt x="31165" y="14088"/>
                      <a:pt x="31093" y="14088"/>
                    </a:cubicBezTo>
                    <a:cubicBezTo>
                      <a:pt x="30940" y="14088"/>
                      <a:pt x="30792" y="13969"/>
                      <a:pt x="30792" y="13793"/>
                    </a:cubicBezTo>
                    <a:cubicBezTo>
                      <a:pt x="30792" y="13633"/>
                      <a:pt x="30928" y="13497"/>
                      <a:pt x="31088" y="13497"/>
                    </a:cubicBezTo>
                    <a:lnTo>
                      <a:pt x="31100" y="13485"/>
                    </a:lnTo>
                    <a:close/>
                    <a:moveTo>
                      <a:pt x="10413" y="13584"/>
                    </a:moveTo>
                    <a:cubicBezTo>
                      <a:pt x="10684" y="13584"/>
                      <a:pt x="10807" y="13916"/>
                      <a:pt x="10622" y="14113"/>
                    </a:cubicBezTo>
                    <a:cubicBezTo>
                      <a:pt x="10559" y="14173"/>
                      <a:pt x="10483" y="14199"/>
                      <a:pt x="10409" y="14199"/>
                    </a:cubicBezTo>
                    <a:cubicBezTo>
                      <a:pt x="10251" y="14199"/>
                      <a:pt x="10101" y="14080"/>
                      <a:pt x="10092" y="13904"/>
                    </a:cubicBezTo>
                    <a:cubicBezTo>
                      <a:pt x="10092" y="13719"/>
                      <a:pt x="10240" y="13584"/>
                      <a:pt x="10413" y="13584"/>
                    </a:cubicBezTo>
                    <a:close/>
                    <a:moveTo>
                      <a:pt x="20281" y="13601"/>
                    </a:moveTo>
                    <a:cubicBezTo>
                      <a:pt x="20360" y="13601"/>
                      <a:pt x="20440" y="13630"/>
                      <a:pt x="20504" y="13695"/>
                    </a:cubicBezTo>
                    <a:cubicBezTo>
                      <a:pt x="20713" y="13892"/>
                      <a:pt x="20565" y="14237"/>
                      <a:pt x="20282" y="14237"/>
                    </a:cubicBezTo>
                    <a:cubicBezTo>
                      <a:pt x="20109" y="14237"/>
                      <a:pt x="19962" y="14101"/>
                      <a:pt x="19962" y="13929"/>
                    </a:cubicBezTo>
                    <a:lnTo>
                      <a:pt x="19962" y="13916"/>
                    </a:lnTo>
                    <a:cubicBezTo>
                      <a:pt x="19962" y="13725"/>
                      <a:pt x="20118" y="13601"/>
                      <a:pt x="20281" y="13601"/>
                    </a:cubicBezTo>
                    <a:close/>
                    <a:moveTo>
                      <a:pt x="7887" y="13633"/>
                    </a:moveTo>
                    <a:cubicBezTo>
                      <a:pt x="8170" y="13633"/>
                      <a:pt x="8306" y="13978"/>
                      <a:pt x="8108" y="14175"/>
                    </a:cubicBezTo>
                    <a:cubicBezTo>
                      <a:pt x="8046" y="14237"/>
                      <a:pt x="7969" y="14265"/>
                      <a:pt x="7893" y="14265"/>
                    </a:cubicBezTo>
                    <a:cubicBezTo>
                      <a:pt x="7729" y="14265"/>
                      <a:pt x="7570" y="14135"/>
                      <a:pt x="7579" y="13941"/>
                    </a:cubicBezTo>
                    <a:cubicBezTo>
                      <a:pt x="7579" y="13768"/>
                      <a:pt x="7714" y="13633"/>
                      <a:pt x="7887" y="13633"/>
                    </a:cubicBezTo>
                    <a:close/>
                    <a:moveTo>
                      <a:pt x="21144" y="12413"/>
                    </a:moveTo>
                    <a:lnTo>
                      <a:pt x="22771" y="12881"/>
                    </a:lnTo>
                    <a:cubicBezTo>
                      <a:pt x="22771" y="12881"/>
                      <a:pt x="22771" y="12894"/>
                      <a:pt x="22771" y="12906"/>
                    </a:cubicBezTo>
                    <a:cubicBezTo>
                      <a:pt x="22771" y="13005"/>
                      <a:pt x="22820" y="13091"/>
                      <a:pt x="22894" y="13140"/>
                    </a:cubicBezTo>
                    <a:lnTo>
                      <a:pt x="22377" y="14274"/>
                    </a:lnTo>
                    <a:cubicBezTo>
                      <a:pt x="22315" y="14249"/>
                      <a:pt x="22266" y="14237"/>
                      <a:pt x="22204" y="14237"/>
                    </a:cubicBezTo>
                    <a:cubicBezTo>
                      <a:pt x="22179" y="14237"/>
                      <a:pt x="22155" y="14237"/>
                      <a:pt x="22118" y="14249"/>
                    </a:cubicBezTo>
                    <a:lnTo>
                      <a:pt x="21083" y="12499"/>
                    </a:lnTo>
                    <a:cubicBezTo>
                      <a:pt x="21108" y="12475"/>
                      <a:pt x="21132" y="12450"/>
                      <a:pt x="21144" y="12425"/>
                    </a:cubicBezTo>
                    <a:lnTo>
                      <a:pt x="21144" y="12413"/>
                    </a:lnTo>
                    <a:close/>
                    <a:moveTo>
                      <a:pt x="37002" y="14187"/>
                    </a:moveTo>
                    <a:cubicBezTo>
                      <a:pt x="37064" y="14187"/>
                      <a:pt x="37064" y="14286"/>
                      <a:pt x="37002" y="14286"/>
                    </a:cubicBezTo>
                    <a:cubicBezTo>
                      <a:pt x="36928" y="14286"/>
                      <a:pt x="36928" y="14187"/>
                      <a:pt x="37002" y="14187"/>
                    </a:cubicBezTo>
                    <a:close/>
                    <a:moveTo>
                      <a:pt x="26074" y="13562"/>
                    </a:moveTo>
                    <a:cubicBezTo>
                      <a:pt x="26165" y="13562"/>
                      <a:pt x="26257" y="13595"/>
                      <a:pt x="26332" y="13670"/>
                    </a:cubicBezTo>
                    <a:cubicBezTo>
                      <a:pt x="26566" y="13904"/>
                      <a:pt x="26393" y="14311"/>
                      <a:pt x="26061" y="14311"/>
                    </a:cubicBezTo>
                    <a:cubicBezTo>
                      <a:pt x="26054" y="14311"/>
                      <a:pt x="26047" y="14311"/>
                      <a:pt x="26040" y="14311"/>
                    </a:cubicBezTo>
                    <a:cubicBezTo>
                      <a:pt x="25841" y="14311"/>
                      <a:pt x="25691" y="14144"/>
                      <a:pt x="25679" y="13953"/>
                    </a:cubicBezTo>
                    <a:lnTo>
                      <a:pt x="25691" y="13941"/>
                    </a:lnTo>
                    <a:cubicBezTo>
                      <a:pt x="25691" y="13714"/>
                      <a:pt x="25880" y="13562"/>
                      <a:pt x="26074" y="13562"/>
                    </a:cubicBezTo>
                    <a:close/>
                    <a:moveTo>
                      <a:pt x="33482" y="14324"/>
                    </a:moveTo>
                    <a:cubicBezTo>
                      <a:pt x="33512" y="14324"/>
                      <a:pt x="33572" y="14397"/>
                      <a:pt x="33515" y="14397"/>
                    </a:cubicBezTo>
                    <a:cubicBezTo>
                      <a:pt x="33490" y="14397"/>
                      <a:pt x="33466" y="14372"/>
                      <a:pt x="33466" y="14348"/>
                    </a:cubicBezTo>
                    <a:cubicBezTo>
                      <a:pt x="33466" y="14331"/>
                      <a:pt x="33472" y="14324"/>
                      <a:pt x="33482" y="14324"/>
                    </a:cubicBezTo>
                    <a:close/>
                    <a:moveTo>
                      <a:pt x="23313" y="13042"/>
                    </a:moveTo>
                    <a:lnTo>
                      <a:pt x="25494" y="13805"/>
                    </a:lnTo>
                    <a:cubicBezTo>
                      <a:pt x="25482" y="13855"/>
                      <a:pt x="25482" y="13904"/>
                      <a:pt x="25482" y="13941"/>
                    </a:cubicBezTo>
                    <a:cubicBezTo>
                      <a:pt x="25482" y="14015"/>
                      <a:pt x="25494" y="14089"/>
                      <a:pt x="25519" y="14150"/>
                    </a:cubicBezTo>
                    <a:lnTo>
                      <a:pt x="24410" y="14483"/>
                    </a:lnTo>
                    <a:cubicBezTo>
                      <a:pt x="24365" y="14393"/>
                      <a:pt x="24278" y="14334"/>
                      <a:pt x="24179" y="14334"/>
                    </a:cubicBezTo>
                    <a:cubicBezTo>
                      <a:pt x="24170" y="14334"/>
                      <a:pt x="24160" y="14334"/>
                      <a:pt x="24151" y="14335"/>
                    </a:cubicBezTo>
                    <a:cubicBezTo>
                      <a:pt x="24102" y="14335"/>
                      <a:pt x="24065" y="14335"/>
                      <a:pt x="24028" y="14360"/>
                    </a:cubicBezTo>
                    <a:lnTo>
                      <a:pt x="23251" y="13128"/>
                    </a:lnTo>
                    <a:cubicBezTo>
                      <a:pt x="23276" y="13103"/>
                      <a:pt x="23288" y="13078"/>
                      <a:pt x="23301" y="13054"/>
                    </a:cubicBezTo>
                    <a:lnTo>
                      <a:pt x="23313" y="13042"/>
                    </a:lnTo>
                    <a:close/>
                    <a:moveTo>
                      <a:pt x="34316" y="12980"/>
                    </a:moveTo>
                    <a:cubicBezTo>
                      <a:pt x="34378" y="13128"/>
                      <a:pt x="34525" y="13239"/>
                      <a:pt x="34686" y="13239"/>
                    </a:cubicBezTo>
                    <a:cubicBezTo>
                      <a:pt x="34723" y="13226"/>
                      <a:pt x="34760" y="13226"/>
                      <a:pt x="34797" y="13214"/>
                    </a:cubicBezTo>
                    <a:lnTo>
                      <a:pt x="35117" y="14113"/>
                    </a:lnTo>
                    <a:cubicBezTo>
                      <a:pt x="34969" y="14187"/>
                      <a:pt x="34858" y="14323"/>
                      <a:pt x="34834" y="14483"/>
                    </a:cubicBezTo>
                    <a:lnTo>
                      <a:pt x="33762" y="14372"/>
                    </a:lnTo>
                    <a:cubicBezTo>
                      <a:pt x="33762" y="14372"/>
                      <a:pt x="33762" y="14360"/>
                      <a:pt x="33762" y="14348"/>
                    </a:cubicBezTo>
                    <a:cubicBezTo>
                      <a:pt x="33762" y="14187"/>
                      <a:pt x="33632" y="14091"/>
                      <a:pt x="33503" y="14091"/>
                    </a:cubicBezTo>
                    <a:cubicBezTo>
                      <a:pt x="33414" y="14091"/>
                      <a:pt x="33326" y="14136"/>
                      <a:pt x="33281" y="14237"/>
                    </a:cubicBezTo>
                    <a:lnTo>
                      <a:pt x="31581" y="13879"/>
                    </a:lnTo>
                    <a:cubicBezTo>
                      <a:pt x="31593" y="13855"/>
                      <a:pt x="31593" y="13830"/>
                      <a:pt x="31593" y="13805"/>
                    </a:cubicBezTo>
                    <a:cubicBezTo>
                      <a:pt x="31593" y="13768"/>
                      <a:pt x="31593" y="13732"/>
                      <a:pt x="31581" y="13695"/>
                    </a:cubicBezTo>
                    <a:lnTo>
                      <a:pt x="34316" y="12980"/>
                    </a:lnTo>
                    <a:close/>
                    <a:moveTo>
                      <a:pt x="35080" y="12906"/>
                    </a:moveTo>
                    <a:lnTo>
                      <a:pt x="35930" y="13103"/>
                    </a:lnTo>
                    <a:cubicBezTo>
                      <a:pt x="35930" y="13232"/>
                      <a:pt x="36031" y="13350"/>
                      <a:pt x="36158" y="13350"/>
                    </a:cubicBezTo>
                    <a:cubicBezTo>
                      <a:pt x="36164" y="13350"/>
                      <a:pt x="36170" y="13350"/>
                      <a:pt x="36177" y="13350"/>
                    </a:cubicBezTo>
                    <a:cubicBezTo>
                      <a:pt x="36214" y="13350"/>
                      <a:pt x="36250" y="13350"/>
                      <a:pt x="36287" y="13337"/>
                    </a:cubicBezTo>
                    <a:lnTo>
                      <a:pt x="36817" y="14064"/>
                    </a:lnTo>
                    <a:cubicBezTo>
                      <a:pt x="36768" y="14113"/>
                      <a:pt x="36743" y="14175"/>
                      <a:pt x="36756" y="14237"/>
                    </a:cubicBezTo>
                    <a:cubicBezTo>
                      <a:pt x="36756" y="14237"/>
                      <a:pt x="36756" y="14249"/>
                      <a:pt x="36756" y="14249"/>
                    </a:cubicBezTo>
                    <a:lnTo>
                      <a:pt x="35832" y="14483"/>
                    </a:lnTo>
                    <a:cubicBezTo>
                      <a:pt x="35795" y="14237"/>
                      <a:pt x="35585" y="14052"/>
                      <a:pt x="35326" y="14052"/>
                    </a:cubicBezTo>
                    <a:cubicBezTo>
                      <a:pt x="35289" y="14052"/>
                      <a:pt x="35252" y="14064"/>
                      <a:pt x="35215" y="14064"/>
                    </a:cubicBezTo>
                    <a:lnTo>
                      <a:pt x="34883" y="13165"/>
                    </a:lnTo>
                    <a:cubicBezTo>
                      <a:pt x="34981" y="13115"/>
                      <a:pt x="35055" y="13017"/>
                      <a:pt x="35080" y="12906"/>
                    </a:cubicBezTo>
                    <a:close/>
                    <a:moveTo>
                      <a:pt x="21009" y="12536"/>
                    </a:moveTo>
                    <a:lnTo>
                      <a:pt x="22019" y="14261"/>
                    </a:lnTo>
                    <a:cubicBezTo>
                      <a:pt x="21921" y="14311"/>
                      <a:pt x="21822" y="14397"/>
                      <a:pt x="21773" y="14495"/>
                    </a:cubicBezTo>
                    <a:lnTo>
                      <a:pt x="20775" y="14077"/>
                    </a:lnTo>
                    <a:cubicBezTo>
                      <a:pt x="20799" y="14027"/>
                      <a:pt x="20799" y="13978"/>
                      <a:pt x="20799" y="13929"/>
                    </a:cubicBezTo>
                    <a:cubicBezTo>
                      <a:pt x="20799" y="13732"/>
                      <a:pt x="20689" y="13547"/>
                      <a:pt x="20516" y="13460"/>
                    </a:cubicBezTo>
                    <a:lnTo>
                      <a:pt x="20886" y="12549"/>
                    </a:lnTo>
                    <a:lnTo>
                      <a:pt x="20923" y="12549"/>
                    </a:lnTo>
                    <a:cubicBezTo>
                      <a:pt x="20947" y="12549"/>
                      <a:pt x="20972" y="12549"/>
                      <a:pt x="21009" y="12536"/>
                    </a:cubicBezTo>
                    <a:close/>
                    <a:moveTo>
                      <a:pt x="23165" y="13177"/>
                    </a:moveTo>
                    <a:lnTo>
                      <a:pt x="23954" y="14409"/>
                    </a:lnTo>
                    <a:cubicBezTo>
                      <a:pt x="23904" y="14458"/>
                      <a:pt x="23880" y="14508"/>
                      <a:pt x="23867" y="14582"/>
                    </a:cubicBezTo>
                    <a:lnTo>
                      <a:pt x="22709" y="14656"/>
                    </a:lnTo>
                    <a:cubicBezTo>
                      <a:pt x="22685" y="14508"/>
                      <a:pt x="22598" y="14385"/>
                      <a:pt x="22463" y="14311"/>
                    </a:cubicBezTo>
                    <a:lnTo>
                      <a:pt x="22475" y="14311"/>
                    </a:lnTo>
                    <a:lnTo>
                      <a:pt x="22993" y="13189"/>
                    </a:lnTo>
                    <a:cubicBezTo>
                      <a:pt x="23005" y="13189"/>
                      <a:pt x="23030" y="13202"/>
                      <a:pt x="23054" y="13202"/>
                    </a:cubicBezTo>
                    <a:cubicBezTo>
                      <a:pt x="23091" y="13202"/>
                      <a:pt x="23128" y="13189"/>
                      <a:pt x="23165" y="13177"/>
                    </a:cubicBezTo>
                    <a:close/>
                    <a:moveTo>
                      <a:pt x="24163" y="14520"/>
                    </a:moveTo>
                    <a:cubicBezTo>
                      <a:pt x="24200" y="14520"/>
                      <a:pt x="24249" y="14557"/>
                      <a:pt x="24249" y="14606"/>
                    </a:cubicBezTo>
                    <a:cubicBezTo>
                      <a:pt x="24249" y="14656"/>
                      <a:pt x="24200" y="14693"/>
                      <a:pt x="24163" y="14693"/>
                    </a:cubicBezTo>
                    <a:cubicBezTo>
                      <a:pt x="24114" y="14693"/>
                      <a:pt x="24077" y="14656"/>
                      <a:pt x="24077" y="14606"/>
                    </a:cubicBezTo>
                    <a:cubicBezTo>
                      <a:pt x="24077" y="14569"/>
                      <a:pt x="24114" y="14532"/>
                      <a:pt x="24151" y="14532"/>
                    </a:cubicBezTo>
                    <a:lnTo>
                      <a:pt x="24163" y="14520"/>
                    </a:lnTo>
                    <a:close/>
                    <a:moveTo>
                      <a:pt x="15045" y="11218"/>
                    </a:moveTo>
                    <a:cubicBezTo>
                      <a:pt x="15055" y="11501"/>
                      <a:pt x="15289" y="11707"/>
                      <a:pt x="15545" y="11707"/>
                    </a:cubicBezTo>
                    <a:cubicBezTo>
                      <a:pt x="15612" y="11707"/>
                      <a:pt x="15681" y="11692"/>
                      <a:pt x="15748" y="11662"/>
                    </a:cubicBezTo>
                    <a:lnTo>
                      <a:pt x="16746" y="12992"/>
                    </a:lnTo>
                    <a:cubicBezTo>
                      <a:pt x="16696" y="13054"/>
                      <a:pt x="16659" y="13115"/>
                      <a:pt x="16659" y="13189"/>
                    </a:cubicBezTo>
                    <a:cubicBezTo>
                      <a:pt x="16659" y="13276"/>
                      <a:pt x="16709" y="13362"/>
                      <a:pt x="16770" y="13411"/>
                    </a:cubicBezTo>
                    <a:lnTo>
                      <a:pt x="15797" y="14754"/>
                    </a:lnTo>
                    <a:cubicBezTo>
                      <a:pt x="15723" y="14720"/>
                      <a:pt x="15641" y="14701"/>
                      <a:pt x="15559" y="14701"/>
                    </a:cubicBezTo>
                    <a:cubicBezTo>
                      <a:pt x="15493" y="14701"/>
                      <a:pt x="15427" y="14714"/>
                      <a:pt x="15366" y="14742"/>
                    </a:cubicBezTo>
                    <a:lnTo>
                      <a:pt x="13739" y="11551"/>
                    </a:lnTo>
                    <a:cubicBezTo>
                      <a:pt x="13863" y="11477"/>
                      <a:pt x="13936" y="11353"/>
                      <a:pt x="13961" y="11218"/>
                    </a:cubicBezTo>
                    <a:close/>
                    <a:moveTo>
                      <a:pt x="28599" y="13559"/>
                    </a:moveTo>
                    <a:lnTo>
                      <a:pt x="30583" y="13805"/>
                    </a:lnTo>
                    <a:cubicBezTo>
                      <a:pt x="30583" y="13926"/>
                      <a:pt x="30630" y="14035"/>
                      <a:pt x="30713" y="14132"/>
                    </a:cubicBezTo>
                    <a:lnTo>
                      <a:pt x="30713" y="14132"/>
                    </a:lnTo>
                    <a:lnTo>
                      <a:pt x="30151" y="14840"/>
                    </a:lnTo>
                    <a:lnTo>
                      <a:pt x="28525" y="13805"/>
                    </a:lnTo>
                    <a:cubicBezTo>
                      <a:pt x="28574" y="13732"/>
                      <a:pt x="28599" y="13645"/>
                      <a:pt x="28599" y="13559"/>
                    </a:cubicBezTo>
                    <a:close/>
                    <a:moveTo>
                      <a:pt x="35339" y="14259"/>
                    </a:moveTo>
                    <a:cubicBezTo>
                      <a:pt x="35491" y="14259"/>
                      <a:pt x="35638" y="14375"/>
                      <a:pt x="35647" y="14557"/>
                    </a:cubicBezTo>
                    <a:cubicBezTo>
                      <a:pt x="35647" y="14717"/>
                      <a:pt x="35499" y="14865"/>
                      <a:pt x="35339" y="14865"/>
                    </a:cubicBezTo>
                    <a:cubicBezTo>
                      <a:pt x="35080" y="14865"/>
                      <a:pt x="34944" y="14545"/>
                      <a:pt x="35129" y="14348"/>
                    </a:cubicBezTo>
                    <a:cubicBezTo>
                      <a:pt x="35190" y="14287"/>
                      <a:pt x="35265" y="14259"/>
                      <a:pt x="35339" y="14259"/>
                    </a:cubicBezTo>
                    <a:close/>
                    <a:moveTo>
                      <a:pt x="17226" y="13313"/>
                    </a:moveTo>
                    <a:lnTo>
                      <a:pt x="19764" y="13867"/>
                    </a:lnTo>
                    <a:cubicBezTo>
                      <a:pt x="19764" y="13879"/>
                      <a:pt x="19764" y="13904"/>
                      <a:pt x="19764" y="13929"/>
                    </a:cubicBezTo>
                    <a:cubicBezTo>
                      <a:pt x="19764" y="13966"/>
                      <a:pt x="19777" y="14015"/>
                      <a:pt x="19789" y="14064"/>
                    </a:cubicBezTo>
                    <a:lnTo>
                      <a:pt x="17670" y="14890"/>
                    </a:lnTo>
                    <a:cubicBezTo>
                      <a:pt x="17587" y="14701"/>
                      <a:pt x="17414" y="14569"/>
                      <a:pt x="17205" y="14569"/>
                    </a:cubicBezTo>
                    <a:cubicBezTo>
                      <a:pt x="17196" y="14569"/>
                      <a:pt x="17186" y="14569"/>
                      <a:pt x="17177" y="14569"/>
                    </a:cubicBezTo>
                    <a:lnTo>
                      <a:pt x="17189" y="14557"/>
                    </a:lnTo>
                    <a:lnTo>
                      <a:pt x="17177" y="14557"/>
                    </a:lnTo>
                    <a:lnTo>
                      <a:pt x="17054" y="13460"/>
                    </a:lnTo>
                    <a:cubicBezTo>
                      <a:pt x="17128" y="13436"/>
                      <a:pt x="17189" y="13374"/>
                      <a:pt x="17226" y="13313"/>
                    </a:cubicBezTo>
                    <a:close/>
                    <a:moveTo>
                      <a:pt x="22209" y="14435"/>
                    </a:moveTo>
                    <a:cubicBezTo>
                      <a:pt x="22363" y="14435"/>
                      <a:pt x="22512" y="14557"/>
                      <a:pt x="22512" y="14742"/>
                    </a:cubicBezTo>
                    <a:cubicBezTo>
                      <a:pt x="22512" y="14900"/>
                      <a:pt x="22380" y="15034"/>
                      <a:pt x="22210" y="15038"/>
                    </a:cubicBezTo>
                    <a:lnTo>
                      <a:pt x="22210" y="15038"/>
                    </a:lnTo>
                    <a:cubicBezTo>
                      <a:pt x="21943" y="15033"/>
                      <a:pt x="21811" y="14716"/>
                      <a:pt x="22007" y="14520"/>
                    </a:cubicBezTo>
                    <a:cubicBezTo>
                      <a:pt x="22066" y="14461"/>
                      <a:pt x="22138" y="14435"/>
                      <a:pt x="22209" y="14435"/>
                    </a:cubicBezTo>
                    <a:close/>
                    <a:moveTo>
                      <a:pt x="4194" y="14965"/>
                    </a:moveTo>
                    <a:cubicBezTo>
                      <a:pt x="4224" y="14965"/>
                      <a:pt x="4284" y="15038"/>
                      <a:pt x="4227" y="15038"/>
                    </a:cubicBezTo>
                    <a:cubicBezTo>
                      <a:pt x="4203" y="15038"/>
                      <a:pt x="4178" y="15025"/>
                      <a:pt x="4178" y="14988"/>
                    </a:cubicBezTo>
                    <a:cubicBezTo>
                      <a:pt x="4178" y="14971"/>
                      <a:pt x="4185" y="14965"/>
                      <a:pt x="4194" y="14965"/>
                    </a:cubicBezTo>
                    <a:close/>
                    <a:moveTo>
                      <a:pt x="16857" y="13460"/>
                    </a:moveTo>
                    <a:cubicBezTo>
                      <a:pt x="16881" y="13473"/>
                      <a:pt x="16918" y="13485"/>
                      <a:pt x="16955" y="13485"/>
                    </a:cubicBezTo>
                    <a:lnTo>
                      <a:pt x="17078" y="14569"/>
                    </a:lnTo>
                    <a:cubicBezTo>
                      <a:pt x="16844" y="14631"/>
                      <a:pt x="16684" y="14828"/>
                      <a:pt x="16684" y="15062"/>
                    </a:cubicBezTo>
                    <a:lnTo>
                      <a:pt x="16080" y="15124"/>
                    </a:lnTo>
                    <a:cubicBezTo>
                      <a:pt x="16056" y="14988"/>
                      <a:pt x="15982" y="14877"/>
                      <a:pt x="15883" y="14803"/>
                    </a:cubicBezTo>
                    <a:lnTo>
                      <a:pt x="16857" y="13460"/>
                    </a:lnTo>
                    <a:close/>
                    <a:moveTo>
                      <a:pt x="12483" y="14520"/>
                    </a:moveTo>
                    <a:cubicBezTo>
                      <a:pt x="12741" y="14520"/>
                      <a:pt x="12877" y="14840"/>
                      <a:pt x="12692" y="15038"/>
                    </a:cubicBezTo>
                    <a:cubicBezTo>
                      <a:pt x="12631" y="15098"/>
                      <a:pt x="12556" y="15126"/>
                      <a:pt x="12482" y="15126"/>
                    </a:cubicBezTo>
                    <a:cubicBezTo>
                      <a:pt x="12330" y="15126"/>
                      <a:pt x="12183" y="15010"/>
                      <a:pt x="12175" y="14828"/>
                    </a:cubicBezTo>
                    <a:cubicBezTo>
                      <a:pt x="12175" y="14668"/>
                      <a:pt x="12310" y="14520"/>
                      <a:pt x="12483" y="14520"/>
                    </a:cubicBezTo>
                    <a:close/>
                    <a:moveTo>
                      <a:pt x="1221" y="14713"/>
                    </a:moveTo>
                    <a:cubicBezTo>
                      <a:pt x="1298" y="14713"/>
                      <a:pt x="1376" y="14741"/>
                      <a:pt x="1443" y="14803"/>
                    </a:cubicBezTo>
                    <a:cubicBezTo>
                      <a:pt x="1640" y="15001"/>
                      <a:pt x="1504" y="15346"/>
                      <a:pt x="1221" y="15346"/>
                    </a:cubicBezTo>
                    <a:cubicBezTo>
                      <a:pt x="1048" y="15346"/>
                      <a:pt x="900" y="15210"/>
                      <a:pt x="900" y="15038"/>
                    </a:cubicBezTo>
                    <a:cubicBezTo>
                      <a:pt x="900" y="14844"/>
                      <a:pt x="1056" y="14713"/>
                      <a:pt x="1221" y="14713"/>
                    </a:cubicBezTo>
                    <a:close/>
                    <a:moveTo>
                      <a:pt x="17189" y="14767"/>
                    </a:moveTo>
                    <a:cubicBezTo>
                      <a:pt x="17448" y="14767"/>
                      <a:pt x="17584" y="15087"/>
                      <a:pt x="17399" y="15272"/>
                    </a:cubicBezTo>
                    <a:cubicBezTo>
                      <a:pt x="17338" y="15337"/>
                      <a:pt x="17262" y="15366"/>
                      <a:pt x="17187" y="15366"/>
                    </a:cubicBezTo>
                    <a:cubicBezTo>
                      <a:pt x="17037" y="15366"/>
                      <a:pt x="16894" y="15248"/>
                      <a:pt x="16894" y="15075"/>
                    </a:cubicBezTo>
                    <a:cubicBezTo>
                      <a:pt x="16881" y="14914"/>
                      <a:pt x="17017" y="14779"/>
                      <a:pt x="17177" y="14767"/>
                    </a:cubicBezTo>
                    <a:close/>
                    <a:moveTo>
                      <a:pt x="15575" y="14902"/>
                    </a:moveTo>
                    <a:cubicBezTo>
                      <a:pt x="15859" y="14902"/>
                      <a:pt x="15994" y="15247"/>
                      <a:pt x="15797" y="15444"/>
                    </a:cubicBezTo>
                    <a:cubicBezTo>
                      <a:pt x="15733" y="15508"/>
                      <a:pt x="15653" y="15537"/>
                      <a:pt x="15574" y="15537"/>
                    </a:cubicBezTo>
                    <a:cubicBezTo>
                      <a:pt x="15412" y="15537"/>
                      <a:pt x="15255" y="15413"/>
                      <a:pt x="15255" y="15222"/>
                    </a:cubicBezTo>
                    <a:cubicBezTo>
                      <a:pt x="15255" y="15050"/>
                      <a:pt x="15390" y="14914"/>
                      <a:pt x="15563" y="14914"/>
                    </a:cubicBezTo>
                    <a:lnTo>
                      <a:pt x="15575" y="14902"/>
                    </a:lnTo>
                    <a:close/>
                    <a:moveTo>
                      <a:pt x="25395" y="11760"/>
                    </a:moveTo>
                    <a:lnTo>
                      <a:pt x="27626" y="13411"/>
                    </a:lnTo>
                    <a:cubicBezTo>
                      <a:pt x="27613" y="13448"/>
                      <a:pt x="27601" y="13485"/>
                      <a:pt x="27601" y="13534"/>
                    </a:cubicBezTo>
                    <a:cubicBezTo>
                      <a:pt x="27601" y="13805"/>
                      <a:pt x="27810" y="14015"/>
                      <a:pt x="28081" y="14040"/>
                    </a:cubicBezTo>
                    <a:lnTo>
                      <a:pt x="27958" y="15641"/>
                    </a:lnTo>
                    <a:cubicBezTo>
                      <a:pt x="27921" y="15641"/>
                      <a:pt x="27897" y="15654"/>
                      <a:pt x="27860" y="15678"/>
                    </a:cubicBezTo>
                    <a:lnTo>
                      <a:pt x="26554" y="14249"/>
                    </a:lnTo>
                    <a:cubicBezTo>
                      <a:pt x="26788" y="13855"/>
                      <a:pt x="26517" y="13362"/>
                      <a:pt x="26061" y="13362"/>
                    </a:cubicBezTo>
                    <a:cubicBezTo>
                      <a:pt x="26011" y="13362"/>
                      <a:pt x="25950" y="13374"/>
                      <a:pt x="25901" y="13399"/>
                    </a:cubicBezTo>
                    <a:lnTo>
                      <a:pt x="25297" y="11834"/>
                    </a:lnTo>
                    <a:cubicBezTo>
                      <a:pt x="25334" y="11822"/>
                      <a:pt x="25358" y="11785"/>
                      <a:pt x="25395" y="11760"/>
                    </a:cubicBezTo>
                    <a:close/>
                    <a:moveTo>
                      <a:pt x="28451" y="13892"/>
                    </a:moveTo>
                    <a:lnTo>
                      <a:pt x="30077" y="14927"/>
                    </a:lnTo>
                    <a:lnTo>
                      <a:pt x="29991" y="15050"/>
                    </a:lnTo>
                    <a:cubicBezTo>
                      <a:pt x="29905" y="14988"/>
                      <a:pt x="29806" y="14964"/>
                      <a:pt x="29708" y="14964"/>
                    </a:cubicBezTo>
                    <a:cubicBezTo>
                      <a:pt x="29412" y="14964"/>
                      <a:pt x="29190" y="15198"/>
                      <a:pt x="29190" y="15481"/>
                    </a:cubicBezTo>
                    <a:cubicBezTo>
                      <a:pt x="29190" y="15506"/>
                      <a:pt x="29190" y="15530"/>
                      <a:pt x="29190" y="15555"/>
                    </a:cubicBezTo>
                    <a:lnTo>
                      <a:pt x="28205" y="15789"/>
                    </a:lnTo>
                    <a:cubicBezTo>
                      <a:pt x="28180" y="15728"/>
                      <a:pt x="28118" y="15678"/>
                      <a:pt x="28057" y="15654"/>
                    </a:cubicBezTo>
                    <a:lnTo>
                      <a:pt x="28180" y="14027"/>
                    </a:lnTo>
                    <a:cubicBezTo>
                      <a:pt x="28279" y="14015"/>
                      <a:pt x="28377" y="13966"/>
                      <a:pt x="28451" y="13892"/>
                    </a:cubicBezTo>
                    <a:close/>
                    <a:moveTo>
                      <a:pt x="29702" y="15161"/>
                    </a:moveTo>
                    <a:cubicBezTo>
                      <a:pt x="29865" y="15161"/>
                      <a:pt x="30016" y="15290"/>
                      <a:pt x="30016" y="15481"/>
                    </a:cubicBezTo>
                    <a:cubicBezTo>
                      <a:pt x="30028" y="15652"/>
                      <a:pt x="29884" y="15798"/>
                      <a:pt x="29702" y="15801"/>
                    </a:cubicBezTo>
                    <a:lnTo>
                      <a:pt x="29702" y="15801"/>
                    </a:lnTo>
                    <a:cubicBezTo>
                      <a:pt x="29422" y="15796"/>
                      <a:pt x="29278" y="15455"/>
                      <a:pt x="29474" y="15259"/>
                    </a:cubicBezTo>
                    <a:cubicBezTo>
                      <a:pt x="29542" y="15191"/>
                      <a:pt x="29623" y="15161"/>
                      <a:pt x="29702" y="15161"/>
                    </a:cubicBezTo>
                    <a:close/>
                    <a:moveTo>
                      <a:pt x="31556" y="13966"/>
                    </a:moveTo>
                    <a:lnTo>
                      <a:pt x="33269" y="14335"/>
                    </a:lnTo>
                    <a:cubicBezTo>
                      <a:pt x="33269" y="14409"/>
                      <a:pt x="33293" y="14483"/>
                      <a:pt x="33355" y="14532"/>
                    </a:cubicBezTo>
                    <a:lnTo>
                      <a:pt x="32480" y="15814"/>
                    </a:lnTo>
                    <a:cubicBezTo>
                      <a:pt x="32394" y="15715"/>
                      <a:pt x="32258" y="15654"/>
                      <a:pt x="32123" y="15654"/>
                    </a:cubicBezTo>
                    <a:cubicBezTo>
                      <a:pt x="32061" y="15654"/>
                      <a:pt x="32012" y="15666"/>
                      <a:pt x="31963" y="15691"/>
                    </a:cubicBezTo>
                    <a:lnTo>
                      <a:pt x="31260" y="14261"/>
                    </a:lnTo>
                    <a:cubicBezTo>
                      <a:pt x="31396" y="14212"/>
                      <a:pt x="31507" y="14113"/>
                      <a:pt x="31556" y="13978"/>
                    </a:cubicBezTo>
                    <a:lnTo>
                      <a:pt x="31556" y="13966"/>
                    </a:lnTo>
                    <a:close/>
                    <a:moveTo>
                      <a:pt x="30792" y="14200"/>
                    </a:moveTo>
                    <a:cubicBezTo>
                      <a:pt x="30878" y="14274"/>
                      <a:pt x="30989" y="14298"/>
                      <a:pt x="31100" y="14298"/>
                    </a:cubicBezTo>
                    <a:lnTo>
                      <a:pt x="31162" y="14298"/>
                    </a:lnTo>
                    <a:lnTo>
                      <a:pt x="31876" y="15740"/>
                    </a:lnTo>
                    <a:cubicBezTo>
                      <a:pt x="31815" y="15777"/>
                      <a:pt x="31765" y="15814"/>
                      <a:pt x="31729" y="15863"/>
                    </a:cubicBezTo>
                    <a:lnTo>
                      <a:pt x="30238" y="14902"/>
                    </a:lnTo>
                    <a:lnTo>
                      <a:pt x="30792" y="14200"/>
                    </a:lnTo>
                    <a:close/>
                    <a:moveTo>
                      <a:pt x="33725" y="14471"/>
                    </a:moveTo>
                    <a:lnTo>
                      <a:pt x="34834" y="14582"/>
                    </a:lnTo>
                    <a:cubicBezTo>
                      <a:pt x="34834" y="14643"/>
                      <a:pt x="34846" y="14693"/>
                      <a:pt x="34870" y="14742"/>
                    </a:cubicBezTo>
                    <a:lnTo>
                      <a:pt x="32566" y="15888"/>
                    </a:lnTo>
                    <a:lnTo>
                      <a:pt x="32566" y="15888"/>
                    </a:lnTo>
                    <a:lnTo>
                      <a:pt x="33454" y="14582"/>
                    </a:lnTo>
                    <a:cubicBezTo>
                      <a:pt x="33478" y="14594"/>
                      <a:pt x="33490" y="14594"/>
                      <a:pt x="33515" y="14594"/>
                    </a:cubicBezTo>
                    <a:cubicBezTo>
                      <a:pt x="33601" y="14594"/>
                      <a:pt x="33688" y="14545"/>
                      <a:pt x="33725" y="14471"/>
                    </a:cubicBezTo>
                    <a:close/>
                    <a:moveTo>
                      <a:pt x="28029" y="15864"/>
                    </a:moveTo>
                    <a:cubicBezTo>
                      <a:pt x="28038" y="15864"/>
                      <a:pt x="28044" y="15871"/>
                      <a:pt x="28044" y="15888"/>
                    </a:cubicBezTo>
                    <a:cubicBezTo>
                      <a:pt x="28044" y="15918"/>
                      <a:pt x="28019" y="15940"/>
                      <a:pt x="27997" y="15940"/>
                    </a:cubicBezTo>
                    <a:cubicBezTo>
                      <a:pt x="27992" y="15940"/>
                      <a:pt x="27987" y="15939"/>
                      <a:pt x="27983" y="15937"/>
                    </a:cubicBezTo>
                    <a:lnTo>
                      <a:pt x="27995" y="15937"/>
                    </a:lnTo>
                    <a:cubicBezTo>
                      <a:pt x="27938" y="15937"/>
                      <a:pt x="27998" y="15864"/>
                      <a:pt x="28029" y="15864"/>
                    </a:cubicBezTo>
                    <a:close/>
                    <a:moveTo>
                      <a:pt x="9407" y="15394"/>
                    </a:moveTo>
                    <a:cubicBezTo>
                      <a:pt x="9413" y="15394"/>
                      <a:pt x="9420" y="15394"/>
                      <a:pt x="9427" y="15395"/>
                    </a:cubicBezTo>
                    <a:cubicBezTo>
                      <a:pt x="9698" y="15395"/>
                      <a:pt x="9833" y="15715"/>
                      <a:pt x="9636" y="15900"/>
                    </a:cubicBezTo>
                    <a:cubicBezTo>
                      <a:pt x="9576" y="15965"/>
                      <a:pt x="9500" y="15994"/>
                      <a:pt x="9427" y="15994"/>
                    </a:cubicBezTo>
                    <a:cubicBezTo>
                      <a:pt x="9276" y="15994"/>
                      <a:pt x="9131" y="15873"/>
                      <a:pt x="9131" y="15691"/>
                    </a:cubicBezTo>
                    <a:cubicBezTo>
                      <a:pt x="9131" y="15525"/>
                      <a:pt x="9255" y="15394"/>
                      <a:pt x="9407" y="15394"/>
                    </a:cubicBezTo>
                    <a:close/>
                    <a:moveTo>
                      <a:pt x="25568" y="14237"/>
                    </a:moveTo>
                    <a:cubicBezTo>
                      <a:pt x="25629" y="14323"/>
                      <a:pt x="25691" y="14385"/>
                      <a:pt x="25777" y="14434"/>
                    </a:cubicBezTo>
                    <a:lnTo>
                      <a:pt x="24755" y="16011"/>
                    </a:lnTo>
                    <a:cubicBezTo>
                      <a:pt x="24681" y="15974"/>
                      <a:pt x="24594" y="15962"/>
                      <a:pt x="24508" y="15962"/>
                    </a:cubicBezTo>
                    <a:cubicBezTo>
                      <a:pt x="24471" y="15962"/>
                      <a:pt x="24434" y="15962"/>
                      <a:pt x="24397" y="15974"/>
                    </a:cubicBezTo>
                    <a:lnTo>
                      <a:pt x="24212" y="14902"/>
                    </a:lnTo>
                    <a:cubicBezTo>
                      <a:pt x="24348" y="14865"/>
                      <a:pt x="24434" y="14754"/>
                      <a:pt x="24434" y="14619"/>
                    </a:cubicBezTo>
                    <a:lnTo>
                      <a:pt x="24447" y="14606"/>
                    </a:lnTo>
                    <a:cubicBezTo>
                      <a:pt x="24447" y="14594"/>
                      <a:pt x="24447" y="14582"/>
                      <a:pt x="24447" y="14569"/>
                    </a:cubicBezTo>
                    <a:lnTo>
                      <a:pt x="25568" y="14237"/>
                    </a:lnTo>
                    <a:close/>
                    <a:moveTo>
                      <a:pt x="30176" y="14976"/>
                    </a:moveTo>
                    <a:lnTo>
                      <a:pt x="31679" y="15949"/>
                    </a:lnTo>
                    <a:cubicBezTo>
                      <a:pt x="31655" y="15985"/>
                      <a:pt x="31631" y="16021"/>
                      <a:pt x="31619" y="16069"/>
                    </a:cubicBezTo>
                    <a:lnTo>
                      <a:pt x="31619" y="16069"/>
                    </a:lnTo>
                    <a:lnTo>
                      <a:pt x="30213" y="15592"/>
                    </a:lnTo>
                    <a:cubicBezTo>
                      <a:pt x="30225" y="15555"/>
                      <a:pt x="30225" y="15518"/>
                      <a:pt x="30225" y="15481"/>
                    </a:cubicBezTo>
                    <a:cubicBezTo>
                      <a:pt x="30225" y="15346"/>
                      <a:pt x="30176" y="15210"/>
                      <a:pt x="30065" y="15112"/>
                    </a:cubicBezTo>
                    <a:lnTo>
                      <a:pt x="30176" y="14976"/>
                    </a:lnTo>
                    <a:close/>
                    <a:moveTo>
                      <a:pt x="23880" y="14680"/>
                    </a:moveTo>
                    <a:cubicBezTo>
                      <a:pt x="23904" y="14791"/>
                      <a:pt x="23991" y="14877"/>
                      <a:pt x="24114" y="14902"/>
                    </a:cubicBezTo>
                    <a:lnTo>
                      <a:pt x="24299" y="16011"/>
                    </a:lnTo>
                    <a:cubicBezTo>
                      <a:pt x="24237" y="16048"/>
                      <a:pt x="24176" y="16085"/>
                      <a:pt x="24126" y="16146"/>
                    </a:cubicBezTo>
                    <a:lnTo>
                      <a:pt x="24126" y="16159"/>
                    </a:lnTo>
                    <a:lnTo>
                      <a:pt x="22685" y="14927"/>
                    </a:lnTo>
                    <a:cubicBezTo>
                      <a:pt x="22697" y="14865"/>
                      <a:pt x="22709" y="14816"/>
                      <a:pt x="22722" y="14754"/>
                    </a:cubicBezTo>
                    <a:lnTo>
                      <a:pt x="23880" y="14680"/>
                    </a:lnTo>
                    <a:close/>
                    <a:moveTo>
                      <a:pt x="3180" y="16122"/>
                    </a:moveTo>
                    <a:cubicBezTo>
                      <a:pt x="3192" y="16122"/>
                      <a:pt x="3205" y="16134"/>
                      <a:pt x="3205" y="16146"/>
                    </a:cubicBezTo>
                    <a:cubicBezTo>
                      <a:pt x="3205" y="16159"/>
                      <a:pt x="3192" y="16171"/>
                      <a:pt x="3180" y="16171"/>
                    </a:cubicBezTo>
                    <a:cubicBezTo>
                      <a:pt x="3168" y="16171"/>
                      <a:pt x="3155" y="16159"/>
                      <a:pt x="3155" y="16146"/>
                    </a:cubicBezTo>
                    <a:cubicBezTo>
                      <a:pt x="3155" y="16134"/>
                      <a:pt x="3168" y="16122"/>
                      <a:pt x="3180" y="16122"/>
                    </a:cubicBezTo>
                    <a:close/>
                    <a:moveTo>
                      <a:pt x="26492" y="14323"/>
                    </a:moveTo>
                    <a:lnTo>
                      <a:pt x="27786" y="15740"/>
                    </a:lnTo>
                    <a:cubicBezTo>
                      <a:pt x="27749" y="15789"/>
                      <a:pt x="27736" y="15838"/>
                      <a:pt x="27736" y="15900"/>
                    </a:cubicBezTo>
                    <a:cubicBezTo>
                      <a:pt x="27736" y="15924"/>
                      <a:pt x="27736" y="15948"/>
                      <a:pt x="27747" y="15982"/>
                    </a:cubicBezTo>
                    <a:lnTo>
                      <a:pt x="27747" y="15982"/>
                    </a:lnTo>
                    <a:lnTo>
                      <a:pt x="27244" y="16294"/>
                    </a:lnTo>
                    <a:cubicBezTo>
                      <a:pt x="27157" y="16196"/>
                      <a:pt x="27022" y="16134"/>
                      <a:pt x="26886" y="16122"/>
                    </a:cubicBezTo>
                    <a:lnTo>
                      <a:pt x="26356" y="14446"/>
                    </a:lnTo>
                    <a:cubicBezTo>
                      <a:pt x="26406" y="14409"/>
                      <a:pt x="26455" y="14372"/>
                      <a:pt x="26492" y="14323"/>
                    </a:cubicBezTo>
                    <a:close/>
                    <a:moveTo>
                      <a:pt x="32108" y="15856"/>
                    </a:moveTo>
                    <a:cubicBezTo>
                      <a:pt x="32267" y="15856"/>
                      <a:pt x="32419" y="15980"/>
                      <a:pt x="32419" y="16171"/>
                    </a:cubicBezTo>
                    <a:cubicBezTo>
                      <a:pt x="32419" y="16329"/>
                      <a:pt x="32286" y="16476"/>
                      <a:pt x="32117" y="16479"/>
                    </a:cubicBezTo>
                    <a:lnTo>
                      <a:pt x="32117" y="16479"/>
                    </a:lnTo>
                    <a:cubicBezTo>
                      <a:pt x="31849" y="16474"/>
                      <a:pt x="31705" y="16145"/>
                      <a:pt x="31889" y="15949"/>
                    </a:cubicBezTo>
                    <a:cubicBezTo>
                      <a:pt x="31953" y="15885"/>
                      <a:pt x="32032" y="15856"/>
                      <a:pt x="32108" y="15856"/>
                    </a:cubicBezTo>
                    <a:close/>
                    <a:moveTo>
                      <a:pt x="1640" y="15333"/>
                    </a:moveTo>
                    <a:lnTo>
                      <a:pt x="2958" y="16073"/>
                    </a:lnTo>
                    <a:cubicBezTo>
                      <a:pt x="2958" y="16097"/>
                      <a:pt x="2958" y="16110"/>
                      <a:pt x="2958" y="16134"/>
                    </a:cubicBezTo>
                    <a:lnTo>
                      <a:pt x="937" y="16516"/>
                    </a:lnTo>
                    <a:cubicBezTo>
                      <a:pt x="888" y="16430"/>
                      <a:pt x="827" y="16356"/>
                      <a:pt x="740" y="16319"/>
                    </a:cubicBezTo>
                    <a:lnTo>
                      <a:pt x="1024" y="15518"/>
                    </a:lnTo>
                    <a:cubicBezTo>
                      <a:pt x="1085" y="15543"/>
                      <a:pt x="1159" y="15555"/>
                      <a:pt x="1221" y="15555"/>
                    </a:cubicBezTo>
                    <a:cubicBezTo>
                      <a:pt x="1393" y="15555"/>
                      <a:pt x="1553" y="15481"/>
                      <a:pt x="1640" y="15333"/>
                    </a:cubicBezTo>
                    <a:close/>
                    <a:moveTo>
                      <a:pt x="19826" y="14150"/>
                    </a:moveTo>
                    <a:cubicBezTo>
                      <a:pt x="19863" y="14224"/>
                      <a:pt x="19912" y="14286"/>
                      <a:pt x="19974" y="14335"/>
                    </a:cubicBezTo>
                    <a:lnTo>
                      <a:pt x="18680" y="16541"/>
                    </a:lnTo>
                    <a:cubicBezTo>
                      <a:pt x="18622" y="16508"/>
                      <a:pt x="18556" y="16493"/>
                      <a:pt x="18489" y="16493"/>
                    </a:cubicBezTo>
                    <a:cubicBezTo>
                      <a:pt x="18430" y="16493"/>
                      <a:pt x="18369" y="16505"/>
                      <a:pt x="18311" y="16528"/>
                    </a:cubicBezTo>
                    <a:lnTo>
                      <a:pt x="17522" y="15444"/>
                    </a:lnTo>
                    <a:cubicBezTo>
                      <a:pt x="17621" y="15346"/>
                      <a:pt x="17682" y="15210"/>
                      <a:pt x="17682" y="15075"/>
                    </a:cubicBezTo>
                    <a:lnTo>
                      <a:pt x="17694" y="15062"/>
                    </a:lnTo>
                    <a:cubicBezTo>
                      <a:pt x="17694" y="15038"/>
                      <a:pt x="17682" y="15013"/>
                      <a:pt x="17682" y="14988"/>
                    </a:cubicBezTo>
                    <a:lnTo>
                      <a:pt x="19826" y="14150"/>
                    </a:lnTo>
                    <a:close/>
                    <a:moveTo>
                      <a:pt x="5482" y="15949"/>
                    </a:moveTo>
                    <a:cubicBezTo>
                      <a:pt x="5486" y="15949"/>
                      <a:pt x="5491" y="15949"/>
                      <a:pt x="5496" y="15949"/>
                    </a:cubicBezTo>
                    <a:cubicBezTo>
                      <a:pt x="5657" y="15949"/>
                      <a:pt x="5780" y="16085"/>
                      <a:pt x="5792" y="16245"/>
                    </a:cubicBezTo>
                    <a:cubicBezTo>
                      <a:pt x="5800" y="16436"/>
                      <a:pt x="5646" y="16560"/>
                      <a:pt x="5485" y="16560"/>
                    </a:cubicBezTo>
                    <a:cubicBezTo>
                      <a:pt x="5406" y="16560"/>
                      <a:pt x="5326" y="16531"/>
                      <a:pt x="5262" y="16467"/>
                    </a:cubicBezTo>
                    <a:cubicBezTo>
                      <a:pt x="5069" y="16285"/>
                      <a:pt x="5208" y="15949"/>
                      <a:pt x="5482" y="15949"/>
                    </a:cubicBezTo>
                    <a:close/>
                    <a:moveTo>
                      <a:pt x="34575" y="16110"/>
                    </a:moveTo>
                    <a:cubicBezTo>
                      <a:pt x="34708" y="16110"/>
                      <a:pt x="34830" y="16229"/>
                      <a:pt x="34833" y="16375"/>
                    </a:cubicBezTo>
                    <a:lnTo>
                      <a:pt x="34833" y="16375"/>
                    </a:lnTo>
                    <a:cubicBezTo>
                      <a:pt x="34830" y="16529"/>
                      <a:pt x="34702" y="16628"/>
                      <a:pt x="34571" y="16628"/>
                    </a:cubicBezTo>
                    <a:cubicBezTo>
                      <a:pt x="34507" y="16628"/>
                      <a:pt x="34442" y="16605"/>
                      <a:pt x="34390" y="16553"/>
                    </a:cubicBezTo>
                    <a:cubicBezTo>
                      <a:pt x="34230" y="16393"/>
                      <a:pt x="34341" y="16110"/>
                      <a:pt x="34575" y="16110"/>
                    </a:cubicBezTo>
                    <a:close/>
                    <a:moveTo>
                      <a:pt x="26246" y="14483"/>
                    </a:moveTo>
                    <a:lnTo>
                      <a:pt x="26763" y="16134"/>
                    </a:lnTo>
                    <a:cubicBezTo>
                      <a:pt x="26529" y="16171"/>
                      <a:pt x="26356" y="16381"/>
                      <a:pt x="26356" y="16627"/>
                    </a:cubicBezTo>
                    <a:cubicBezTo>
                      <a:pt x="26356" y="16652"/>
                      <a:pt x="26356" y="16676"/>
                      <a:pt x="26356" y="16689"/>
                    </a:cubicBezTo>
                    <a:lnTo>
                      <a:pt x="25013" y="16504"/>
                    </a:lnTo>
                    <a:cubicBezTo>
                      <a:pt x="25013" y="16491"/>
                      <a:pt x="25013" y="16479"/>
                      <a:pt x="25013" y="16467"/>
                    </a:cubicBezTo>
                    <a:cubicBezTo>
                      <a:pt x="25001" y="16319"/>
                      <a:pt x="24939" y="16171"/>
                      <a:pt x="24816" y="16085"/>
                    </a:cubicBezTo>
                    <a:lnTo>
                      <a:pt x="25851" y="14483"/>
                    </a:lnTo>
                    <a:cubicBezTo>
                      <a:pt x="25913" y="14508"/>
                      <a:pt x="25987" y="14520"/>
                      <a:pt x="26048" y="14520"/>
                    </a:cubicBezTo>
                    <a:cubicBezTo>
                      <a:pt x="26122" y="14520"/>
                      <a:pt x="26184" y="14508"/>
                      <a:pt x="26246" y="14483"/>
                    </a:cubicBezTo>
                    <a:close/>
                    <a:moveTo>
                      <a:pt x="20738" y="14175"/>
                    </a:moveTo>
                    <a:lnTo>
                      <a:pt x="21736" y="14594"/>
                    </a:lnTo>
                    <a:cubicBezTo>
                      <a:pt x="21724" y="14643"/>
                      <a:pt x="21711" y="14693"/>
                      <a:pt x="21711" y="14742"/>
                    </a:cubicBezTo>
                    <a:cubicBezTo>
                      <a:pt x="21711" y="14816"/>
                      <a:pt x="21724" y="14890"/>
                      <a:pt x="21761" y="14964"/>
                    </a:cubicBezTo>
                    <a:lnTo>
                      <a:pt x="18877" y="16701"/>
                    </a:lnTo>
                    <a:cubicBezTo>
                      <a:pt x="18840" y="16664"/>
                      <a:pt x="18816" y="16627"/>
                      <a:pt x="18766" y="16602"/>
                    </a:cubicBezTo>
                    <a:lnTo>
                      <a:pt x="20060" y="14397"/>
                    </a:lnTo>
                    <a:cubicBezTo>
                      <a:pt x="20133" y="14432"/>
                      <a:pt x="20209" y="14448"/>
                      <a:pt x="20283" y="14448"/>
                    </a:cubicBezTo>
                    <a:cubicBezTo>
                      <a:pt x="20472" y="14448"/>
                      <a:pt x="20649" y="14343"/>
                      <a:pt x="20738" y="14175"/>
                    </a:cubicBezTo>
                    <a:close/>
                    <a:moveTo>
                      <a:pt x="12672" y="16583"/>
                    </a:moveTo>
                    <a:cubicBezTo>
                      <a:pt x="12727" y="16583"/>
                      <a:pt x="12833" y="16713"/>
                      <a:pt x="12729" y="16713"/>
                    </a:cubicBezTo>
                    <a:cubicBezTo>
                      <a:pt x="12680" y="16713"/>
                      <a:pt x="12643" y="16676"/>
                      <a:pt x="12655" y="16627"/>
                    </a:cubicBezTo>
                    <a:lnTo>
                      <a:pt x="12643" y="16627"/>
                    </a:lnTo>
                    <a:cubicBezTo>
                      <a:pt x="12643" y="16595"/>
                      <a:pt x="12655" y="16583"/>
                      <a:pt x="12672" y="16583"/>
                    </a:cubicBezTo>
                    <a:close/>
                    <a:moveTo>
                      <a:pt x="24506" y="16152"/>
                    </a:moveTo>
                    <a:cubicBezTo>
                      <a:pt x="24665" y="16152"/>
                      <a:pt x="24816" y="16276"/>
                      <a:pt x="24816" y="16467"/>
                    </a:cubicBezTo>
                    <a:cubicBezTo>
                      <a:pt x="24816" y="16627"/>
                      <a:pt x="24681" y="16775"/>
                      <a:pt x="24508" y="16775"/>
                    </a:cubicBezTo>
                    <a:cubicBezTo>
                      <a:pt x="24237" y="16775"/>
                      <a:pt x="24089" y="16442"/>
                      <a:pt x="24286" y="16245"/>
                    </a:cubicBezTo>
                    <a:cubicBezTo>
                      <a:pt x="24351" y="16181"/>
                      <a:pt x="24429" y="16152"/>
                      <a:pt x="24506" y="16152"/>
                    </a:cubicBezTo>
                    <a:close/>
                    <a:moveTo>
                      <a:pt x="575" y="16490"/>
                    </a:moveTo>
                    <a:cubicBezTo>
                      <a:pt x="625" y="16490"/>
                      <a:pt x="675" y="16509"/>
                      <a:pt x="716" y="16553"/>
                    </a:cubicBezTo>
                    <a:cubicBezTo>
                      <a:pt x="851" y="16676"/>
                      <a:pt x="753" y="16898"/>
                      <a:pt x="580" y="16898"/>
                    </a:cubicBezTo>
                    <a:cubicBezTo>
                      <a:pt x="469" y="16898"/>
                      <a:pt x="371" y="16800"/>
                      <a:pt x="371" y="16689"/>
                    </a:cubicBezTo>
                    <a:cubicBezTo>
                      <a:pt x="371" y="16572"/>
                      <a:pt x="471" y="16490"/>
                      <a:pt x="575" y="16490"/>
                    </a:cubicBezTo>
                    <a:close/>
                    <a:moveTo>
                      <a:pt x="26859" y="16312"/>
                    </a:moveTo>
                    <a:cubicBezTo>
                      <a:pt x="27018" y="16312"/>
                      <a:pt x="27170" y="16436"/>
                      <a:pt x="27170" y="16627"/>
                    </a:cubicBezTo>
                    <a:cubicBezTo>
                      <a:pt x="27157" y="16800"/>
                      <a:pt x="27022" y="16923"/>
                      <a:pt x="26862" y="16935"/>
                    </a:cubicBezTo>
                    <a:lnTo>
                      <a:pt x="26862" y="16923"/>
                    </a:lnTo>
                    <a:cubicBezTo>
                      <a:pt x="26857" y="16923"/>
                      <a:pt x="26852" y="16923"/>
                      <a:pt x="26847" y="16923"/>
                    </a:cubicBezTo>
                    <a:cubicBezTo>
                      <a:pt x="26585" y="16923"/>
                      <a:pt x="26446" y="16599"/>
                      <a:pt x="26640" y="16405"/>
                    </a:cubicBezTo>
                    <a:cubicBezTo>
                      <a:pt x="26704" y="16341"/>
                      <a:pt x="26783" y="16312"/>
                      <a:pt x="26859" y="16312"/>
                    </a:cubicBezTo>
                    <a:close/>
                    <a:moveTo>
                      <a:pt x="18467" y="16684"/>
                    </a:moveTo>
                    <a:cubicBezTo>
                      <a:pt x="18624" y="16684"/>
                      <a:pt x="18779" y="16812"/>
                      <a:pt x="18779" y="16997"/>
                    </a:cubicBezTo>
                    <a:cubicBezTo>
                      <a:pt x="18779" y="17169"/>
                      <a:pt x="18643" y="17305"/>
                      <a:pt x="18471" y="17305"/>
                    </a:cubicBezTo>
                    <a:cubicBezTo>
                      <a:pt x="18200" y="17305"/>
                      <a:pt x="18064" y="16972"/>
                      <a:pt x="18261" y="16775"/>
                    </a:cubicBezTo>
                    <a:cubicBezTo>
                      <a:pt x="18320" y="16712"/>
                      <a:pt x="18394" y="16684"/>
                      <a:pt x="18467" y="16684"/>
                    </a:cubicBezTo>
                    <a:close/>
                    <a:moveTo>
                      <a:pt x="8195" y="14372"/>
                    </a:moveTo>
                    <a:lnTo>
                      <a:pt x="9057" y="15346"/>
                    </a:lnTo>
                    <a:cubicBezTo>
                      <a:pt x="8971" y="15444"/>
                      <a:pt x="8922" y="15567"/>
                      <a:pt x="8922" y="15691"/>
                    </a:cubicBezTo>
                    <a:cubicBezTo>
                      <a:pt x="8922" y="15814"/>
                      <a:pt x="8971" y="15937"/>
                      <a:pt x="9057" y="16036"/>
                    </a:cubicBezTo>
                    <a:lnTo>
                      <a:pt x="7911" y="17317"/>
                    </a:lnTo>
                    <a:cubicBezTo>
                      <a:pt x="7850" y="17268"/>
                      <a:pt x="7763" y="17231"/>
                      <a:pt x="7690" y="17218"/>
                    </a:cubicBezTo>
                    <a:lnTo>
                      <a:pt x="7899" y="14471"/>
                    </a:lnTo>
                    <a:cubicBezTo>
                      <a:pt x="8010" y="14471"/>
                      <a:pt x="8108" y="14434"/>
                      <a:pt x="8195" y="14372"/>
                    </a:cubicBezTo>
                    <a:close/>
                    <a:moveTo>
                      <a:pt x="6396" y="13830"/>
                    </a:moveTo>
                    <a:lnTo>
                      <a:pt x="7369" y="13941"/>
                    </a:lnTo>
                    <a:cubicBezTo>
                      <a:pt x="7369" y="14200"/>
                      <a:pt x="7554" y="14409"/>
                      <a:pt x="7800" y="14458"/>
                    </a:cubicBezTo>
                    <a:lnTo>
                      <a:pt x="7579" y="17218"/>
                    </a:lnTo>
                    <a:cubicBezTo>
                      <a:pt x="7443" y="17218"/>
                      <a:pt x="7308" y="17292"/>
                      <a:pt x="7221" y="17403"/>
                    </a:cubicBezTo>
                    <a:lnTo>
                      <a:pt x="5928" y="16479"/>
                    </a:lnTo>
                    <a:cubicBezTo>
                      <a:pt x="5977" y="16405"/>
                      <a:pt x="5989" y="16319"/>
                      <a:pt x="5989" y="16233"/>
                    </a:cubicBezTo>
                    <a:cubicBezTo>
                      <a:pt x="5989" y="16011"/>
                      <a:pt x="5841" y="15801"/>
                      <a:pt x="5607" y="15752"/>
                    </a:cubicBezTo>
                    <a:lnTo>
                      <a:pt x="5829" y="14261"/>
                    </a:lnTo>
                    <a:lnTo>
                      <a:pt x="5854" y="14261"/>
                    </a:lnTo>
                    <a:cubicBezTo>
                      <a:pt x="6112" y="14261"/>
                      <a:pt x="6334" y="14077"/>
                      <a:pt x="6396" y="13830"/>
                    </a:cubicBezTo>
                    <a:close/>
                    <a:moveTo>
                      <a:pt x="33219" y="17465"/>
                    </a:moveTo>
                    <a:cubicBezTo>
                      <a:pt x="33244" y="17477"/>
                      <a:pt x="33256" y="17490"/>
                      <a:pt x="33256" y="17514"/>
                    </a:cubicBezTo>
                    <a:lnTo>
                      <a:pt x="33269" y="17514"/>
                    </a:lnTo>
                    <a:cubicBezTo>
                      <a:pt x="33269" y="17539"/>
                      <a:pt x="33244" y="17563"/>
                      <a:pt x="33219" y="17563"/>
                    </a:cubicBezTo>
                    <a:cubicBezTo>
                      <a:pt x="33158" y="17563"/>
                      <a:pt x="33158" y="17465"/>
                      <a:pt x="33219" y="17465"/>
                    </a:cubicBezTo>
                    <a:close/>
                    <a:moveTo>
                      <a:pt x="420" y="17536"/>
                    </a:moveTo>
                    <a:cubicBezTo>
                      <a:pt x="432" y="17536"/>
                      <a:pt x="445" y="17545"/>
                      <a:pt x="445" y="17563"/>
                    </a:cubicBezTo>
                    <a:cubicBezTo>
                      <a:pt x="457" y="17576"/>
                      <a:pt x="432" y="17588"/>
                      <a:pt x="420" y="17588"/>
                    </a:cubicBezTo>
                    <a:cubicBezTo>
                      <a:pt x="408" y="17588"/>
                      <a:pt x="395" y="17576"/>
                      <a:pt x="395" y="17563"/>
                    </a:cubicBezTo>
                    <a:cubicBezTo>
                      <a:pt x="395" y="17545"/>
                      <a:pt x="408" y="17536"/>
                      <a:pt x="420" y="17536"/>
                    </a:cubicBezTo>
                    <a:close/>
                    <a:moveTo>
                      <a:pt x="24853" y="17674"/>
                    </a:moveTo>
                    <a:cubicBezTo>
                      <a:pt x="24910" y="17674"/>
                      <a:pt x="24850" y="17747"/>
                      <a:pt x="24820" y="17747"/>
                    </a:cubicBezTo>
                    <a:cubicBezTo>
                      <a:pt x="24810" y="17747"/>
                      <a:pt x="24804" y="17741"/>
                      <a:pt x="24804" y="17724"/>
                    </a:cubicBezTo>
                    <a:cubicBezTo>
                      <a:pt x="24792" y="17687"/>
                      <a:pt x="24816" y="17674"/>
                      <a:pt x="24853" y="17674"/>
                    </a:cubicBezTo>
                    <a:close/>
                    <a:moveTo>
                      <a:pt x="4104" y="15210"/>
                    </a:moveTo>
                    <a:lnTo>
                      <a:pt x="4129" y="15235"/>
                    </a:lnTo>
                    <a:lnTo>
                      <a:pt x="3685" y="17748"/>
                    </a:lnTo>
                    <a:lnTo>
                      <a:pt x="3574" y="17748"/>
                    </a:lnTo>
                    <a:lnTo>
                      <a:pt x="3278" y="16356"/>
                    </a:lnTo>
                    <a:cubicBezTo>
                      <a:pt x="3365" y="16319"/>
                      <a:pt x="3414" y="16233"/>
                      <a:pt x="3414" y="16146"/>
                    </a:cubicBezTo>
                    <a:cubicBezTo>
                      <a:pt x="3414" y="16097"/>
                      <a:pt x="3402" y="16048"/>
                      <a:pt x="3365" y="16011"/>
                    </a:cubicBezTo>
                    <a:lnTo>
                      <a:pt x="4104" y="15210"/>
                    </a:lnTo>
                    <a:close/>
                    <a:moveTo>
                      <a:pt x="3932" y="13608"/>
                    </a:moveTo>
                    <a:lnTo>
                      <a:pt x="5312" y="13732"/>
                    </a:lnTo>
                    <a:cubicBezTo>
                      <a:pt x="5312" y="13978"/>
                      <a:pt x="5484" y="14200"/>
                      <a:pt x="5730" y="14249"/>
                    </a:cubicBezTo>
                    <a:lnTo>
                      <a:pt x="5521" y="15740"/>
                    </a:lnTo>
                    <a:lnTo>
                      <a:pt x="5496" y="15740"/>
                    </a:lnTo>
                    <a:cubicBezTo>
                      <a:pt x="5213" y="15740"/>
                      <a:pt x="4991" y="15974"/>
                      <a:pt x="4991" y="16245"/>
                    </a:cubicBezTo>
                    <a:cubicBezTo>
                      <a:pt x="4991" y="16368"/>
                      <a:pt x="5040" y="16491"/>
                      <a:pt x="5127" y="16590"/>
                    </a:cubicBezTo>
                    <a:lnTo>
                      <a:pt x="3981" y="17884"/>
                    </a:lnTo>
                    <a:cubicBezTo>
                      <a:pt x="3919" y="17835"/>
                      <a:pt x="3858" y="17798"/>
                      <a:pt x="3784" y="17773"/>
                    </a:cubicBezTo>
                    <a:lnTo>
                      <a:pt x="4240" y="15247"/>
                    </a:lnTo>
                    <a:cubicBezTo>
                      <a:pt x="4461" y="15247"/>
                      <a:pt x="4572" y="14976"/>
                      <a:pt x="4412" y="14816"/>
                    </a:cubicBezTo>
                    <a:cubicBezTo>
                      <a:pt x="4358" y="14765"/>
                      <a:pt x="4295" y="14743"/>
                      <a:pt x="4234" y="14743"/>
                    </a:cubicBezTo>
                    <a:cubicBezTo>
                      <a:pt x="4102" y="14743"/>
                      <a:pt x="3981" y="14849"/>
                      <a:pt x="3981" y="15001"/>
                    </a:cubicBezTo>
                    <a:cubicBezTo>
                      <a:pt x="3981" y="15050"/>
                      <a:pt x="3993" y="15112"/>
                      <a:pt x="4030" y="15148"/>
                    </a:cubicBezTo>
                    <a:lnTo>
                      <a:pt x="3303" y="15949"/>
                    </a:lnTo>
                    <a:cubicBezTo>
                      <a:pt x="3266" y="15937"/>
                      <a:pt x="3229" y="15925"/>
                      <a:pt x="3180" y="15925"/>
                    </a:cubicBezTo>
                    <a:cubicBezTo>
                      <a:pt x="3118" y="15925"/>
                      <a:pt x="3057" y="15949"/>
                      <a:pt x="3020" y="15999"/>
                    </a:cubicBezTo>
                    <a:lnTo>
                      <a:pt x="1701" y="15259"/>
                    </a:lnTo>
                    <a:cubicBezTo>
                      <a:pt x="1763" y="15112"/>
                      <a:pt x="1751" y="14939"/>
                      <a:pt x="1677" y="14791"/>
                    </a:cubicBezTo>
                    <a:lnTo>
                      <a:pt x="2983" y="13842"/>
                    </a:lnTo>
                    <a:cubicBezTo>
                      <a:pt x="3081" y="14024"/>
                      <a:pt x="3250" y="14106"/>
                      <a:pt x="3418" y="14106"/>
                    </a:cubicBezTo>
                    <a:cubicBezTo>
                      <a:pt x="3672" y="14106"/>
                      <a:pt x="3924" y="13920"/>
                      <a:pt x="3932" y="13608"/>
                    </a:cubicBezTo>
                    <a:close/>
                    <a:moveTo>
                      <a:pt x="14800" y="17815"/>
                    </a:moveTo>
                    <a:cubicBezTo>
                      <a:pt x="14816" y="17815"/>
                      <a:pt x="14826" y="17827"/>
                      <a:pt x="14824" y="17859"/>
                    </a:cubicBezTo>
                    <a:cubicBezTo>
                      <a:pt x="14824" y="17908"/>
                      <a:pt x="14787" y="17945"/>
                      <a:pt x="14737" y="17945"/>
                    </a:cubicBezTo>
                    <a:cubicBezTo>
                      <a:pt x="14634" y="17945"/>
                      <a:pt x="14747" y="17815"/>
                      <a:pt x="14800" y="17815"/>
                    </a:cubicBezTo>
                    <a:close/>
                    <a:moveTo>
                      <a:pt x="12014" y="15013"/>
                    </a:moveTo>
                    <a:cubicBezTo>
                      <a:pt x="12088" y="15198"/>
                      <a:pt x="12261" y="15321"/>
                      <a:pt x="12470" y="15321"/>
                    </a:cubicBezTo>
                    <a:lnTo>
                      <a:pt x="12643" y="16356"/>
                    </a:lnTo>
                    <a:cubicBezTo>
                      <a:pt x="12470" y="16418"/>
                      <a:pt x="12396" y="16615"/>
                      <a:pt x="12483" y="16775"/>
                    </a:cubicBezTo>
                    <a:lnTo>
                      <a:pt x="10979" y="18007"/>
                    </a:lnTo>
                    <a:cubicBezTo>
                      <a:pt x="10881" y="17908"/>
                      <a:pt x="10758" y="17847"/>
                      <a:pt x="10622" y="17847"/>
                    </a:cubicBezTo>
                    <a:cubicBezTo>
                      <a:pt x="10585" y="17847"/>
                      <a:pt x="10548" y="17847"/>
                      <a:pt x="10511" y="17859"/>
                    </a:cubicBezTo>
                    <a:lnTo>
                      <a:pt x="9686" y="16122"/>
                    </a:lnTo>
                    <a:cubicBezTo>
                      <a:pt x="9833" y="16023"/>
                      <a:pt x="9932" y="15863"/>
                      <a:pt x="9932" y="15691"/>
                    </a:cubicBezTo>
                    <a:cubicBezTo>
                      <a:pt x="9932" y="15654"/>
                      <a:pt x="9932" y="15629"/>
                      <a:pt x="9920" y="15604"/>
                    </a:cubicBezTo>
                    <a:lnTo>
                      <a:pt x="12014" y="15013"/>
                    </a:lnTo>
                    <a:close/>
                    <a:moveTo>
                      <a:pt x="7608" y="17420"/>
                    </a:moveTo>
                    <a:cubicBezTo>
                      <a:pt x="7762" y="17420"/>
                      <a:pt x="7911" y="17538"/>
                      <a:pt x="7911" y="17711"/>
                    </a:cubicBezTo>
                    <a:cubicBezTo>
                      <a:pt x="7911" y="17884"/>
                      <a:pt x="7776" y="18019"/>
                      <a:pt x="7616" y="18019"/>
                    </a:cubicBezTo>
                    <a:cubicBezTo>
                      <a:pt x="7345" y="18019"/>
                      <a:pt x="7209" y="17699"/>
                      <a:pt x="7394" y="17514"/>
                    </a:cubicBezTo>
                    <a:cubicBezTo>
                      <a:pt x="7455" y="17449"/>
                      <a:pt x="7532" y="17420"/>
                      <a:pt x="7608" y="17420"/>
                    </a:cubicBezTo>
                    <a:close/>
                    <a:moveTo>
                      <a:pt x="2970" y="16233"/>
                    </a:moveTo>
                    <a:cubicBezTo>
                      <a:pt x="3007" y="16319"/>
                      <a:pt x="3094" y="16381"/>
                      <a:pt x="3180" y="16381"/>
                    </a:cubicBezTo>
                    <a:lnTo>
                      <a:pt x="3476" y="17761"/>
                    </a:lnTo>
                    <a:cubicBezTo>
                      <a:pt x="3340" y="17810"/>
                      <a:pt x="3229" y="17908"/>
                      <a:pt x="3168" y="18032"/>
                    </a:cubicBezTo>
                    <a:lnTo>
                      <a:pt x="950" y="16836"/>
                    </a:lnTo>
                    <a:cubicBezTo>
                      <a:pt x="974" y="16787"/>
                      <a:pt x="987" y="16738"/>
                      <a:pt x="987" y="16689"/>
                    </a:cubicBezTo>
                    <a:cubicBezTo>
                      <a:pt x="976" y="16667"/>
                      <a:pt x="975" y="16645"/>
                      <a:pt x="974" y="16615"/>
                    </a:cubicBezTo>
                    <a:lnTo>
                      <a:pt x="974" y="16615"/>
                    </a:lnTo>
                    <a:lnTo>
                      <a:pt x="2970" y="16233"/>
                    </a:lnTo>
                    <a:close/>
                    <a:moveTo>
                      <a:pt x="12975" y="14927"/>
                    </a:moveTo>
                    <a:lnTo>
                      <a:pt x="15045" y="15198"/>
                    </a:lnTo>
                    <a:lnTo>
                      <a:pt x="15045" y="15222"/>
                    </a:lnTo>
                    <a:cubicBezTo>
                      <a:pt x="15027" y="15586"/>
                      <a:pt x="15298" y="15768"/>
                      <a:pt x="15569" y="15768"/>
                    </a:cubicBezTo>
                    <a:cubicBezTo>
                      <a:pt x="15840" y="15768"/>
                      <a:pt x="16111" y="15586"/>
                      <a:pt x="16093" y="15222"/>
                    </a:cubicBezTo>
                    <a:lnTo>
                      <a:pt x="16696" y="15161"/>
                    </a:lnTo>
                    <a:cubicBezTo>
                      <a:pt x="16741" y="15410"/>
                      <a:pt x="16952" y="15569"/>
                      <a:pt x="17177" y="15569"/>
                    </a:cubicBezTo>
                    <a:cubicBezTo>
                      <a:pt x="17264" y="15569"/>
                      <a:pt x="17353" y="15545"/>
                      <a:pt x="17436" y="15493"/>
                    </a:cubicBezTo>
                    <a:lnTo>
                      <a:pt x="18212" y="16565"/>
                    </a:lnTo>
                    <a:cubicBezTo>
                      <a:pt x="17916" y="16738"/>
                      <a:pt x="17879" y="17145"/>
                      <a:pt x="18138" y="17366"/>
                    </a:cubicBezTo>
                    <a:lnTo>
                      <a:pt x="17485" y="17995"/>
                    </a:lnTo>
                    <a:cubicBezTo>
                      <a:pt x="17386" y="17921"/>
                      <a:pt x="17276" y="17871"/>
                      <a:pt x="17152" y="17871"/>
                    </a:cubicBezTo>
                    <a:cubicBezTo>
                      <a:pt x="17017" y="17871"/>
                      <a:pt x="16881" y="17933"/>
                      <a:pt x="16783" y="18032"/>
                    </a:cubicBezTo>
                    <a:lnTo>
                      <a:pt x="12914" y="15075"/>
                    </a:lnTo>
                    <a:cubicBezTo>
                      <a:pt x="12938" y="15025"/>
                      <a:pt x="12963" y="14976"/>
                      <a:pt x="12975" y="14927"/>
                    </a:cubicBezTo>
                    <a:close/>
                    <a:moveTo>
                      <a:pt x="26119" y="18033"/>
                    </a:moveTo>
                    <a:cubicBezTo>
                      <a:pt x="26128" y="18033"/>
                      <a:pt x="26135" y="18039"/>
                      <a:pt x="26135" y="18056"/>
                    </a:cubicBezTo>
                    <a:cubicBezTo>
                      <a:pt x="26135" y="18081"/>
                      <a:pt x="26122" y="18106"/>
                      <a:pt x="26085" y="18106"/>
                    </a:cubicBezTo>
                    <a:cubicBezTo>
                      <a:pt x="26028" y="18106"/>
                      <a:pt x="26088" y="18033"/>
                      <a:pt x="26119" y="18033"/>
                    </a:cubicBezTo>
                    <a:close/>
                    <a:moveTo>
                      <a:pt x="12852" y="15161"/>
                    </a:moveTo>
                    <a:lnTo>
                      <a:pt x="16721" y="18118"/>
                    </a:lnTo>
                    <a:cubicBezTo>
                      <a:pt x="16696" y="18155"/>
                      <a:pt x="16684" y="18192"/>
                      <a:pt x="16672" y="18229"/>
                    </a:cubicBezTo>
                    <a:lnTo>
                      <a:pt x="15033" y="17871"/>
                    </a:lnTo>
                    <a:lnTo>
                      <a:pt x="15033" y="17859"/>
                    </a:lnTo>
                    <a:cubicBezTo>
                      <a:pt x="15033" y="17689"/>
                      <a:pt x="14889" y="17572"/>
                      <a:pt x="14741" y="17572"/>
                    </a:cubicBezTo>
                    <a:cubicBezTo>
                      <a:pt x="14664" y="17572"/>
                      <a:pt x="14587" y="17603"/>
                      <a:pt x="14528" y="17674"/>
                    </a:cubicBezTo>
                    <a:lnTo>
                      <a:pt x="13000" y="16750"/>
                    </a:lnTo>
                    <a:cubicBezTo>
                      <a:pt x="13012" y="16713"/>
                      <a:pt x="13025" y="16676"/>
                      <a:pt x="13025" y="16639"/>
                    </a:cubicBezTo>
                    <a:cubicBezTo>
                      <a:pt x="13025" y="16479"/>
                      <a:pt x="12901" y="16356"/>
                      <a:pt x="12741" y="16356"/>
                    </a:cubicBezTo>
                    <a:lnTo>
                      <a:pt x="12569" y="15321"/>
                    </a:lnTo>
                    <a:cubicBezTo>
                      <a:pt x="12680" y="15296"/>
                      <a:pt x="12778" y="15247"/>
                      <a:pt x="12840" y="15161"/>
                    </a:cubicBezTo>
                    <a:close/>
                    <a:moveTo>
                      <a:pt x="3623" y="17945"/>
                    </a:moveTo>
                    <a:cubicBezTo>
                      <a:pt x="3895" y="17945"/>
                      <a:pt x="4030" y="18278"/>
                      <a:pt x="3845" y="18463"/>
                    </a:cubicBezTo>
                    <a:cubicBezTo>
                      <a:pt x="3781" y="18528"/>
                      <a:pt x="3703" y="18556"/>
                      <a:pt x="3627" y="18556"/>
                    </a:cubicBezTo>
                    <a:cubicBezTo>
                      <a:pt x="3472" y="18556"/>
                      <a:pt x="3328" y="18436"/>
                      <a:pt x="3328" y="18253"/>
                    </a:cubicBezTo>
                    <a:cubicBezTo>
                      <a:pt x="3328" y="18081"/>
                      <a:pt x="3463" y="17945"/>
                      <a:pt x="3623" y="17945"/>
                    </a:cubicBezTo>
                    <a:close/>
                    <a:moveTo>
                      <a:pt x="10622" y="18056"/>
                    </a:moveTo>
                    <a:cubicBezTo>
                      <a:pt x="10881" y="18056"/>
                      <a:pt x="11016" y="18377"/>
                      <a:pt x="10831" y="18574"/>
                    </a:cubicBezTo>
                    <a:cubicBezTo>
                      <a:pt x="10772" y="18633"/>
                      <a:pt x="10698" y="18659"/>
                      <a:pt x="10624" y="18659"/>
                    </a:cubicBezTo>
                    <a:cubicBezTo>
                      <a:pt x="10468" y="18659"/>
                      <a:pt x="10314" y="18540"/>
                      <a:pt x="10314" y="18364"/>
                    </a:cubicBezTo>
                    <a:cubicBezTo>
                      <a:pt x="10314" y="18192"/>
                      <a:pt x="10450" y="18056"/>
                      <a:pt x="10622" y="18056"/>
                    </a:cubicBezTo>
                    <a:close/>
                    <a:moveTo>
                      <a:pt x="17156" y="18074"/>
                    </a:moveTo>
                    <a:cubicBezTo>
                      <a:pt x="17310" y="18074"/>
                      <a:pt x="17460" y="18195"/>
                      <a:pt x="17460" y="18377"/>
                    </a:cubicBezTo>
                    <a:cubicBezTo>
                      <a:pt x="17460" y="18542"/>
                      <a:pt x="17325" y="18673"/>
                      <a:pt x="17173" y="18673"/>
                    </a:cubicBezTo>
                    <a:cubicBezTo>
                      <a:pt x="17166" y="18673"/>
                      <a:pt x="17159" y="18673"/>
                      <a:pt x="17152" y="18672"/>
                    </a:cubicBezTo>
                    <a:cubicBezTo>
                      <a:pt x="16894" y="18672"/>
                      <a:pt x="16758" y="18352"/>
                      <a:pt x="16943" y="18167"/>
                    </a:cubicBezTo>
                    <a:cubicBezTo>
                      <a:pt x="17004" y="18103"/>
                      <a:pt x="17080" y="18074"/>
                      <a:pt x="17156" y="18074"/>
                    </a:cubicBezTo>
                    <a:close/>
                    <a:moveTo>
                      <a:pt x="900" y="16923"/>
                    </a:moveTo>
                    <a:lnTo>
                      <a:pt x="3143" y="18130"/>
                    </a:lnTo>
                    <a:cubicBezTo>
                      <a:pt x="3131" y="18167"/>
                      <a:pt x="3131" y="18204"/>
                      <a:pt x="3131" y="18241"/>
                    </a:cubicBezTo>
                    <a:lnTo>
                      <a:pt x="3131" y="18303"/>
                    </a:lnTo>
                    <a:lnTo>
                      <a:pt x="1344" y="18685"/>
                    </a:lnTo>
                    <a:cubicBezTo>
                      <a:pt x="1270" y="18475"/>
                      <a:pt x="1073" y="18340"/>
                      <a:pt x="863" y="18340"/>
                    </a:cubicBezTo>
                    <a:cubicBezTo>
                      <a:pt x="827" y="18340"/>
                      <a:pt x="790" y="18340"/>
                      <a:pt x="753" y="18352"/>
                    </a:cubicBezTo>
                    <a:lnTo>
                      <a:pt x="543" y="17761"/>
                    </a:lnTo>
                    <a:cubicBezTo>
                      <a:pt x="703" y="17662"/>
                      <a:pt x="691" y="17428"/>
                      <a:pt x="518" y="17354"/>
                    </a:cubicBezTo>
                    <a:lnTo>
                      <a:pt x="555" y="17095"/>
                    </a:lnTo>
                    <a:lnTo>
                      <a:pt x="580" y="17095"/>
                    </a:lnTo>
                    <a:cubicBezTo>
                      <a:pt x="703" y="17095"/>
                      <a:pt x="827" y="17034"/>
                      <a:pt x="900" y="16923"/>
                    </a:cubicBezTo>
                    <a:close/>
                    <a:moveTo>
                      <a:pt x="25408" y="18845"/>
                    </a:moveTo>
                    <a:cubicBezTo>
                      <a:pt x="25469" y="18857"/>
                      <a:pt x="25469" y="18931"/>
                      <a:pt x="25408" y="18943"/>
                    </a:cubicBezTo>
                    <a:cubicBezTo>
                      <a:pt x="25358" y="18931"/>
                      <a:pt x="25358" y="18857"/>
                      <a:pt x="25408" y="18845"/>
                    </a:cubicBezTo>
                    <a:close/>
                    <a:moveTo>
                      <a:pt x="34920" y="14828"/>
                    </a:moveTo>
                    <a:cubicBezTo>
                      <a:pt x="34981" y="14927"/>
                      <a:pt x="35068" y="14988"/>
                      <a:pt x="35166" y="15025"/>
                    </a:cubicBezTo>
                    <a:lnTo>
                      <a:pt x="34723" y="15937"/>
                    </a:lnTo>
                    <a:cubicBezTo>
                      <a:pt x="34670" y="15918"/>
                      <a:pt x="34618" y="15909"/>
                      <a:pt x="34567" y="15909"/>
                    </a:cubicBezTo>
                    <a:cubicBezTo>
                      <a:pt x="34230" y="15909"/>
                      <a:pt x="33978" y="16305"/>
                      <a:pt x="34193" y="16627"/>
                    </a:cubicBezTo>
                    <a:lnTo>
                      <a:pt x="33367" y="17317"/>
                    </a:lnTo>
                    <a:cubicBezTo>
                      <a:pt x="33330" y="17280"/>
                      <a:pt x="33281" y="17255"/>
                      <a:pt x="33219" y="17255"/>
                    </a:cubicBezTo>
                    <a:cubicBezTo>
                      <a:pt x="33212" y="17255"/>
                      <a:pt x="33204" y="17255"/>
                      <a:pt x="33197" y="17255"/>
                    </a:cubicBezTo>
                    <a:cubicBezTo>
                      <a:pt x="32873" y="17255"/>
                      <a:pt x="32870" y="17762"/>
                      <a:pt x="33187" y="17762"/>
                    </a:cubicBezTo>
                    <a:cubicBezTo>
                      <a:pt x="33197" y="17762"/>
                      <a:pt x="33208" y="17762"/>
                      <a:pt x="33219" y="17761"/>
                    </a:cubicBezTo>
                    <a:lnTo>
                      <a:pt x="33269" y="17761"/>
                    </a:lnTo>
                    <a:lnTo>
                      <a:pt x="33712" y="18845"/>
                    </a:lnTo>
                    <a:cubicBezTo>
                      <a:pt x="33652" y="18869"/>
                      <a:pt x="33604" y="18905"/>
                      <a:pt x="33567" y="18952"/>
                    </a:cubicBezTo>
                    <a:lnTo>
                      <a:pt x="33567" y="18952"/>
                    </a:lnTo>
                    <a:lnTo>
                      <a:pt x="32776" y="18648"/>
                    </a:lnTo>
                    <a:lnTo>
                      <a:pt x="32332" y="16627"/>
                    </a:lnTo>
                    <a:cubicBezTo>
                      <a:pt x="32517" y="16541"/>
                      <a:pt x="32628" y="16368"/>
                      <a:pt x="32628" y="16171"/>
                    </a:cubicBezTo>
                    <a:cubicBezTo>
                      <a:pt x="32628" y="16110"/>
                      <a:pt x="32616" y="16048"/>
                      <a:pt x="32591" y="15986"/>
                    </a:cubicBezTo>
                    <a:lnTo>
                      <a:pt x="34920" y="14828"/>
                    </a:lnTo>
                    <a:close/>
                    <a:moveTo>
                      <a:pt x="26455" y="19030"/>
                    </a:moveTo>
                    <a:cubicBezTo>
                      <a:pt x="26492" y="19030"/>
                      <a:pt x="26504" y="19054"/>
                      <a:pt x="26504" y="19079"/>
                    </a:cubicBezTo>
                    <a:cubicBezTo>
                      <a:pt x="26504" y="19110"/>
                      <a:pt x="26480" y="19125"/>
                      <a:pt x="26455" y="19125"/>
                    </a:cubicBezTo>
                    <a:cubicBezTo>
                      <a:pt x="26430" y="19125"/>
                      <a:pt x="26406" y="19110"/>
                      <a:pt x="26406" y="19079"/>
                    </a:cubicBezTo>
                    <a:cubicBezTo>
                      <a:pt x="26406" y="19054"/>
                      <a:pt x="26430" y="19030"/>
                      <a:pt x="26455" y="19030"/>
                    </a:cubicBezTo>
                    <a:close/>
                    <a:moveTo>
                      <a:pt x="876" y="18547"/>
                    </a:moveTo>
                    <a:cubicBezTo>
                      <a:pt x="1027" y="18547"/>
                      <a:pt x="1172" y="18663"/>
                      <a:pt x="1172" y="18845"/>
                    </a:cubicBezTo>
                    <a:cubicBezTo>
                      <a:pt x="1172" y="19010"/>
                      <a:pt x="1047" y="19141"/>
                      <a:pt x="885" y="19141"/>
                    </a:cubicBezTo>
                    <a:cubicBezTo>
                      <a:pt x="878" y="19141"/>
                      <a:pt x="871" y="19141"/>
                      <a:pt x="863" y="19141"/>
                    </a:cubicBezTo>
                    <a:cubicBezTo>
                      <a:pt x="605" y="19141"/>
                      <a:pt x="469" y="18820"/>
                      <a:pt x="666" y="18635"/>
                    </a:cubicBezTo>
                    <a:cubicBezTo>
                      <a:pt x="727" y="18575"/>
                      <a:pt x="802" y="18547"/>
                      <a:pt x="876" y="18547"/>
                    </a:cubicBezTo>
                    <a:close/>
                    <a:moveTo>
                      <a:pt x="12544" y="16849"/>
                    </a:moveTo>
                    <a:cubicBezTo>
                      <a:pt x="12569" y="16873"/>
                      <a:pt x="12593" y="16886"/>
                      <a:pt x="12618" y="16898"/>
                    </a:cubicBezTo>
                    <a:lnTo>
                      <a:pt x="12187" y="19128"/>
                    </a:lnTo>
                    <a:lnTo>
                      <a:pt x="12138" y="19128"/>
                    </a:lnTo>
                    <a:cubicBezTo>
                      <a:pt x="11990" y="19128"/>
                      <a:pt x="11854" y="19178"/>
                      <a:pt x="11756" y="19276"/>
                    </a:cubicBezTo>
                    <a:lnTo>
                      <a:pt x="11029" y="18648"/>
                    </a:lnTo>
                    <a:cubicBezTo>
                      <a:pt x="11152" y="18488"/>
                      <a:pt x="11152" y="18253"/>
                      <a:pt x="11041" y="18081"/>
                    </a:cubicBezTo>
                    <a:lnTo>
                      <a:pt x="11029" y="18081"/>
                    </a:lnTo>
                    <a:lnTo>
                      <a:pt x="12544" y="16849"/>
                    </a:lnTo>
                    <a:close/>
                    <a:moveTo>
                      <a:pt x="12938" y="16824"/>
                    </a:moveTo>
                    <a:lnTo>
                      <a:pt x="14466" y="17748"/>
                    </a:lnTo>
                    <a:cubicBezTo>
                      <a:pt x="14454" y="17785"/>
                      <a:pt x="14454" y="17822"/>
                      <a:pt x="14454" y="17859"/>
                    </a:cubicBezTo>
                    <a:cubicBezTo>
                      <a:pt x="14454" y="17896"/>
                      <a:pt x="14454" y="17933"/>
                      <a:pt x="14479" y="17970"/>
                    </a:cubicBezTo>
                    <a:lnTo>
                      <a:pt x="12544" y="19313"/>
                    </a:lnTo>
                    <a:cubicBezTo>
                      <a:pt x="12470" y="19239"/>
                      <a:pt x="12384" y="19178"/>
                      <a:pt x="12285" y="19141"/>
                    </a:cubicBezTo>
                    <a:lnTo>
                      <a:pt x="12729" y="16923"/>
                    </a:lnTo>
                    <a:cubicBezTo>
                      <a:pt x="12815" y="16923"/>
                      <a:pt x="12889" y="16886"/>
                      <a:pt x="12938" y="16824"/>
                    </a:cubicBezTo>
                    <a:close/>
                    <a:moveTo>
                      <a:pt x="9131" y="16097"/>
                    </a:moveTo>
                    <a:cubicBezTo>
                      <a:pt x="9217" y="16159"/>
                      <a:pt x="9316" y="16183"/>
                      <a:pt x="9427" y="16183"/>
                    </a:cubicBezTo>
                    <a:cubicBezTo>
                      <a:pt x="9488" y="16183"/>
                      <a:pt x="9538" y="16171"/>
                      <a:pt x="9599" y="16159"/>
                    </a:cubicBezTo>
                    <a:lnTo>
                      <a:pt x="10413" y="17896"/>
                    </a:lnTo>
                    <a:cubicBezTo>
                      <a:pt x="10228" y="17970"/>
                      <a:pt x="10117" y="18155"/>
                      <a:pt x="10117" y="18352"/>
                    </a:cubicBezTo>
                    <a:cubicBezTo>
                      <a:pt x="10117" y="18414"/>
                      <a:pt x="10129" y="18475"/>
                      <a:pt x="10154" y="18537"/>
                    </a:cubicBezTo>
                    <a:lnTo>
                      <a:pt x="9008" y="19424"/>
                    </a:lnTo>
                    <a:cubicBezTo>
                      <a:pt x="8907" y="19323"/>
                      <a:pt x="8775" y="19266"/>
                      <a:pt x="8643" y="19266"/>
                    </a:cubicBezTo>
                    <a:cubicBezTo>
                      <a:pt x="8566" y="19266"/>
                      <a:pt x="8489" y="19285"/>
                      <a:pt x="8416" y="19325"/>
                    </a:cubicBezTo>
                    <a:lnTo>
                      <a:pt x="7874" y="18143"/>
                    </a:lnTo>
                    <a:cubicBezTo>
                      <a:pt x="8145" y="17982"/>
                      <a:pt x="8207" y="17613"/>
                      <a:pt x="7985" y="17379"/>
                    </a:cubicBezTo>
                    <a:lnTo>
                      <a:pt x="9131" y="16097"/>
                    </a:lnTo>
                    <a:close/>
                    <a:moveTo>
                      <a:pt x="5201" y="16652"/>
                    </a:moveTo>
                    <a:cubicBezTo>
                      <a:pt x="5287" y="16713"/>
                      <a:pt x="5385" y="16750"/>
                      <a:pt x="5496" y="16750"/>
                    </a:cubicBezTo>
                    <a:lnTo>
                      <a:pt x="5521" y="16750"/>
                    </a:lnTo>
                    <a:lnTo>
                      <a:pt x="5903" y="19276"/>
                    </a:lnTo>
                    <a:cubicBezTo>
                      <a:pt x="5792" y="19301"/>
                      <a:pt x="5693" y="19362"/>
                      <a:pt x="5620" y="19449"/>
                    </a:cubicBezTo>
                    <a:lnTo>
                      <a:pt x="5620" y="19461"/>
                    </a:lnTo>
                    <a:lnTo>
                      <a:pt x="4042" y="18537"/>
                    </a:lnTo>
                    <a:cubicBezTo>
                      <a:pt x="4166" y="18364"/>
                      <a:pt x="4166" y="18130"/>
                      <a:pt x="4042" y="17958"/>
                    </a:cubicBezTo>
                    <a:lnTo>
                      <a:pt x="5201" y="16652"/>
                    </a:lnTo>
                    <a:close/>
                    <a:moveTo>
                      <a:pt x="33961" y="18992"/>
                    </a:moveTo>
                    <a:cubicBezTo>
                      <a:pt x="34223" y="18992"/>
                      <a:pt x="34362" y="19317"/>
                      <a:pt x="34168" y="19510"/>
                    </a:cubicBezTo>
                    <a:cubicBezTo>
                      <a:pt x="34107" y="19575"/>
                      <a:pt x="34031" y="19604"/>
                      <a:pt x="33955" y="19604"/>
                    </a:cubicBezTo>
                    <a:cubicBezTo>
                      <a:pt x="33801" y="19604"/>
                      <a:pt x="33651" y="19483"/>
                      <a:pt x="33651" y="19301"/>
                    </a:cubicBezTo>
                    <a:cubicBezTo>
                      <a:pt x="33638" y="19128"/>
                      <a:pt x="33774" y="18993"/>
                      <a:pt x="33934" y="18993"/>
                    </a:cubicBezTo>
                    <a:lnTo>
                      <a:pt x="33946" y="18993"/>
                    </a:lnTo>
                    <a:cubicBezTo>
                      <a:pt x="33951" y="18993"/>
                      <a:pt x="33956" y="18992"/>
                      <a:pt x="33961" y="18992"/>
                    </a:cubicBezTo>
                    <a:close/>
                    <a:moveTo>
                      <a:pt x="5866" y="16578"/>
                    </a:moveTo>
                    <a:lnTo>
                      <a:pt x="7160" y="17490"/>
                    </a:lnTo>
                    <a:cubicBezTo>
                      <a:pt x="7123" y="17563"/>
                      <a:pt x="7110" y="17637"/>
                      <a:pt x="7110" y="17724"/>
                    </a:cubicBezTo>
                    <a:cubicBezTo>
                      <a:pt x="7110" y="17995"/>
                      <a:pt x="7332" y="18229"/>
                      <a:pt x="7616" y="18229"/>
                    </a:cubicBezTo>
                    <a:cubicBezTo>
                      <a:pt x="7665" y="18229"/>
                      <a:pt x="7726" y="18216"/>
                      <a:pt x="7788" y="18192"/>
                    </a:cubicBezTo>
                    <a:lnTo>
                      <a:pt x="8330" y="19375"/>
                    </a:lnTo>
                    <a:cubicBezTo>
                      <a:pt x="8219" y="19461"/>
                      <a:pt x="8158" y="19584"/>
                      <a:pt x="8133" y="19720"/>
                    </a:cubicBezTo>
                    <a:lnTo>
                      <a:pt x="6531" y="19707"/>
                    </a:lnTo>
                    <a:cubicBezTo>
                      <a:pt x="6507" y="19449"/>
                      <a:pt x="6285" y="19239"/>
                      <a:pt x="6026" y="19239"/>
                    </a:cubicBezTo>
                    <a:lnTo>
                      <a:pt x="6002" y="19239"/>
                    </a:lnTo>
                    <a:lnTo>
                      <a:pt x="5620" y="16738"/>
                    </a:lnTo>
                    <a:cubicBezTo>
                      <a:pt x="5718" y="16701"/>
                      <a:pt x="5804" y="16652"/>
                      <a:pt x="5866" y="16578"/>
                    </a:cubicBezTo>
                    <a:close/>
                    <a:moveTo>
                      <a:pt x="15015" y="19851"/>
                    </a:moveTo>
                    <a:cubicBezTo>
                      <a:pt x="15049" y="19851"/>
                      <a:pt x="15111" y="19929"/>
                      <a:pt x="15045" y="19929"/>
                    </a:cubicBezTo>
                    <a:cubicBezTo>
                      <a:pt x="15021" y="19929"/>
                      <a:pt x="14996" y="19917"/>
                      <a:pt x="14996" y="19880"/>
                    </a:cubicBezTo>
                    <a:cubicBezTo>
                      <a:pt x="14996" y="19859"/>
                      <a:pt x="15004" y="19851"/>
                      <a:pt x="15015" y="19851"/>
                    </a:cubicBezTo>
                    <a:close/>
                    <a:moveTo>
                      <a:pt x="25642" y="18980"/>
                    </a:moveTo>
                    <a:lnTo>
                      <a:pt x="26209" y="19079"/>
                    </a:lnTo>
                    <a:cubicBezTo>
                      <a:pt x="26209" y="19165"/>
                      <a:pt x="26246" y="19251"/>
                      <a:pt x="26319" y="19288"/>
                    </a:cubicBezTo>
                    <a:lnTo>
                      <a:pt x="26085" y="19966"/>
                    </a:lnTo>
                    <a:lnTo>
                      <a:pt x="26061" y="19966"/>
                    </a:lnTo>
                    <a:cubicBezTo>
                      <a:pt x="26036" y="19966"/>
                      <a:pt x="26011" y="19966"/>
                      <a:pt x="25987" y="19978"/>
                    </a:cubicBezTo>
                    <a:lnTo>
                      <a:pt x="25519" y="19128"/>
                    </a:lnTo>
                    <a:cubicBezTo>
                      <a:pt x="25580" y="19091"/>
                      <a:pt x="25617" y="19042"/>
                      <a:pt x="25642" y="18980"/>
                    </a:cubicBezTo>
                    <a:close/>
                    <a:moveTo>
                      <a:pt x="12134" y="19326"/>
                    </a:moveTo>
                    <a:cubicBezTo>
                      <a:pt x="12312" y="19326"/>
                      <a:pt x="12483" y="19461"/>
                      <a:pt x="12483" y="19670"/>
                    </a:cubicBezTo>
                    <a:cubicBezTo>
                      <a:pt x="12483" y="19865"/>
                      <a:pt x="12326" y="20012"/>
                      <a:pt x="12131" y="20015"/>
                    </a:cubicBezTo>
                    <a:lnTo>
                      <a:pt x="12131" y="20015"/>
                    </a:lnTo>
                    <a:cubicBezTo>
                      <a:pt x="11828" y="20011"/>
                      <a:pt x="11683" y="19644"/>
                      <a:pt x="11891" y="19424"/>
                    </a:cubicBezTo>
                    <a:cubicBezTo>
                      <a:pt x="11962" y="19357"/>
                      <a:pt x="12049" y="19326"/>
                      <a:pt x="12134" y="19326"/>
                    </a:cubicBezTo>
                    <a:close/>
                    <a:moveTo>
                      <a:pt x="6031" y="19450"/>
                    </a:moveTo>
                    <a:cubicBezTo>
                      <a:pt x="6185" y="19450"/>
                      <a:pt x="6334" y="19572"/>
                      <a:pt x="6334" y="19757"/>
                    </a:cubicBezTo>
                    <a:cubicBezTo>
                      <a:pt x="6334" y="19917"/>
                      <a:pt x="6199" y="20052"/>
                      <a:pt x="6026" y="20052"/>
                    </a:cubicBezTo>
                    <a:cubicBezTo>
                      <a:pt x="5755" y="20040"/>
                      <a:pt x="5632" y="19720"/>
                      <a:pt x="5829" y="19535"/>
                    </a:cubicBezTo>
                    <a:cubicBezTo>
                      <a:pt x="5888" y="19476"/>
                      <a:pt x="5960" y="19450"/>
                      <a:pt x="6031" y="19450"/>
                    </a:cubicBezTo>
                    <a:close/>
                    <a:moveTo>
                      <a:pt x="8638" y="19473"/>
                    </a:moveTo>
                    <a:cubicBezTo>
                      <a:pt x="8798" y="19473"/>
                      <a:pt x="8934" y="19609"/>
                      <a:pt x="8934" y="19769"/>
                    </a:cubicBezTo>
                    <a:cubicBezTo>
                      <a:pt x="8934" y="19954"/>
                      <a:pt x="8785" y="20076"/>
                      <a:pt x="8631" y="20076"/>
                    </a:cubicBezTo>
                    <a:cubicBezTo>
                      <a:pt x="8560" y="20076"/>
                      <a:pt x="8488" y="20049"/>
                      <a:pt x="8429" y="19991"/>
                    </a:cubicBezTo>
                    <a:cubicBezTo>
                      <a:pt x="8232" y="19794"/>
                      <a:pt x="8367" y="19473"/>
                      <a:pt x="8638" y="19473"/>
                    </a:cubicBezTo>
                    <a:close/>
                    <a:moveTo>
                      <a:pt x="26055" y="20166"/>
                    </a:moveTo>
                    <a:cubicBezTo>
                      <a:pt x="26076" y="20166"/>
                      <a:pt x="26098" y="20182"/>
                      <a:pt x="26098" y="20213"/>
                    </a:cubicBezTo>
                    <a:cubicBezTo>
                      <a:pt x="26098" y="20236"/>
                      <a:pt x="26076" y="20258"/>
                      <a:pt x="26053" y="20262"/>
                    </a:cubicBezTo>
                    <a:lnTo>
                      <a:pt x="26053" y="20262"/>
                    </a:lnTo>
                    <a:cubicBezTo>
                      <a:pt x="26022" y="20258"/>
                      <a:pt x="26011" y="20236"/>
                      <a:pt x="26011" y="20213"/>
                    </a:cubicBezTo>
                    <a:cubicBezTo>
                      <a:pt x="26011" y="20182"/>
                      <a:pt x="26033" y="20166"/>
                      <a:pt x="26055" y="20166"/>
                    </a:cubicBezTo>
                    <a:close/>
                    <a:moveTo>
                      <a:pt x="3155" y="18401"/>
                    </a:moveTo>
                    <a:cubicBezTo>
                      <a:pt x="3225" y="18625"/>
                      <a:pt x="3425" y="18752"/>
                      <a:pt x="3631" y="18752"/>
                    </a:cubicBezTo>
                    <a:cubicBezTo>
                      <a:pt x="3754" y="18752"/>
                      <a:pt x="3880" y="18707"/>
                      <a:pt x="3981" y="18611"/>
                    </a:cubicBezTo>
                    <a:lnTo>
                      <a:pt x="5570" y="19547"/>
                    </a:lnTo>
                    <a:cubicBezTo>
                      <a:pt x="5533" y="19609"/>
                      <a:pt x="5521" y="19683"/>
                      <a:pt x="5521" y="19757"/>
                    </a:cubicBezTo>
                    <a:cubicBezTo>
                      <a:pt x="5521" y="19806"/>
                      <a:pt x="5533" y="19855"/>
                      <a:pt x="5546" y="19905"/>
                    </a:cubicBezTo>
                    <a:lnTo>
                      <a:pt x="4437" y="20385"/>
                    </a:lnTo>
                    <a:cubicBezTo>
                      <a:pt x="4337" y="20207"/>
                      <a:pt x="4169" y="20125"/>
                      <a:pt x="4002" y="20125"/>
                    </a:cubicBezTo>
                    <a:cubicBezTo>
                      <a:pt x="3775" y="20125"/>
                      <a:pt x="3550" y="20276"/>
                      <a:pt x="3500" y="20545"/>
                    </a:cubicBezTo>
                    <a:lnTo>
                      <a:pt x="2342" y="20447"/>
                    </a:lnTo>
                    <a:cubicBezTo>
                      <a:pt x="2330" y="20176"/>
                      <a:pt x="2108" y="19954"/>
                      <a:pt x="1837" y="19954"/>
                    </a:cubicBezTo>
                    <a:cubicBezTo>
                      <a:pt x="1763" y="19954"/>
                      <a:pt x="1689" y="19966"/>
                      <a:pt x="1615" y="20003"/>
                    </a:cubicBezTo>
                    <a:lnTo>
                      <a:pt x="1159" y="19251"/>
                    </a:lnTo>
                    <a:cubicBezTo>
                      <a:pt x="1282" y="19153"/>
                      <a:pt x="1356" y="19005"/>
                      <a:pt x="1356" y="18845"/>
                    </a:cubicBezTo>
                    <a:lnTo>
                      <a:pt x="1356" y="18783"/>
                    </a:lnTo>
                    <a:lnTo>
                      <a:pt x="3155" y="18401"/>
                    </a:lnTo>
                    <a:close/>
                    <a:moveTo>
                      <a:pt x="14540" y="18069"/>
                    </a:moveTo>
                    <a:cubicBezTo>
                      <a:pt x="14590" y="18118"/>
                      <a:pt x="14663" y="18143"/>
                      <a:pt x="14737" y="18143"/>
                    </a:cubicBezTo>
                    <a:lnTo>
                      <a:pt x="14959" y="19646"/>
                    </a:lnTo>
                    <a:cubicBezTo>
                      <a:pt x="14848" y="19683"/>
                      <a:pt x="14787" y="19781"/>
                      <a:pt x="14787" y="19880"/>
                    </a:cubicBezTo>
                    <a:cubicBezTo>
                      <a:pt x="14787" y="19905"/>
                      <a:pt x="14799" y="19941"/>
                      <a:pt x="14799" y="19966"/>
                    </a:cubicBezTo>
                    <a:lnTo>
                      <a:pt x="13542" y="20705"/>
                    </a:lnTo>
                    <a:cubicBezTo>
                      <a:pt x="13493" y="20656"/>
                      <a:pt x="13431" y="20631"/>
                      <a:pt x="13370" y="20631"/>
                    </a:cubicBezTo>
                    <a:cubicBezTo>
                      <a:pt x="13320" y="20631"/>
                      <a:pt x="13283" y="20644"/>
                      <a:pt x="13246" y="20668"/>
                    </a:cubicBezTo>
                    <a:lnTo>
                      <a:pt x="12556" y="20015"/>
                    </a:lnTo>
                    <a:cubicBezTo>
                      <a:pt x="12704" y="19843"/>
                      <a:pt x="12717" y="19596"/>
                      <a:pt x="12606" y="19399"/>
                    </a:cubicBezTo>
                    <a:lnTo>
                      <a:pt x="14540" y="18069"/>
                    </a:lnTo>
                    <a:close/>
                    <a:moveTo>
                      <a:pt x="1849" y="20161"/>
                    </a:moveTo>
                    <a:cubicBezTo>
                      <a:pt x="2000" y="20161"/>
                      <a:pt x="2145" y="20277"/>
                      <a:pt x="2145" y="20459"/>
                    </a:cubicBezTo>
                    <a:cubicBezTo>
                      <a:pt x="2145" y="20631"/>
                      <a:pt x="1997" y="20755"/>
                      <a:pt x="1837" y="20755"/>
                    </a:cubicBezTo>
                    <a:cubicBezTo>
                      <a:pt x="1566" y="20755"/>
                      <a:pt x="1443" y="20434"/>
                      <a:pt x="1640" y="20250"/>
                    </a:cubicBezTo>
                    <a:cubicBezTo>
                      <a:pt x="1700" y="20189"/>
                      <a:pt x="1776" y="20161"/>
                      <a:pt x="1849" y="20161"/>
                    </a:cubicBezTo>
                    <a:close/>
                    <a:moveTo>
                      <a:pt x="13370" y="20841"/>
                    </a:moveTo>
                    <a:cubicBezTo>
                      <a:pt x="13382" y="20841"/>
                      <a:pt x="13394" y="20853"/>
                      <a:pt x="13394" y="20866"/>
                    </a:cubicBezTo>
                    <a:cubicBezTo>
                      <a:pt x="13394" y="20878"/>
                      <a:pt x="13382" y="20890"/>
                      <a:pt x="13370" y="20890"/>
                    </a:cubicBezTo>
                    <a:cubicBezTo>
                      <a:pt x="13357" y="20890"/>
                      <a:pt x="13345" y="20878"/>
                      <a:pt x="13345" y="20866"/>
                    </a:cubicBezTo>
                    <a:cubicBezTo>
                      <a:pt x="13345" y="20853"/>
                      <a:pt x="13357" y="20841"/>
                      <a:pt x="13370" y="20841"/>
                    </a:cubicBezTo>
                    <a:close/>
                    <a:moveTo>
                      <a:pt x="3993" y="20328"/>
                    </a:moveTo>
                    <a:cubicBezTo>
                      <a:pt x="4144" y="20328"/>
                      <a:pt x="4289" y="20449"/>
                      <a:pt x="4289" y="20631"/>
                    </a:cubicBezTo>
                    <a:cubicBezTo>
                      <a:pt x="4289" y="20792"/>
                      <a:pt x="4153" y="20927"/>
                      <a:pt x="3993" y="20927"/>
                    </a:cubicBezTo>
                    <a:cubicBezTo>
                      <a:pt x="3722" y="20927"/>
                      <a:pt x="3587" y="20607"/>
                      <a:pt x="3784" y="20422"/>
                    </a:cubicBezTo>
                    <a:cubicBezTo>
                      <a:pt x="3844" y="20357"/>
                      <a:pt x="3920" y="20328"/>
                      <a:pt x="3993" y="20328"/>
                    </a:cubicBezTo>
                    <a:close/>
                    <a:moveTo>
                      <a:pt x="12495" y="20089"/>
                    </a:moveTo>
                    <a:lnTo>
                      <a:pt x="13173" y="20742"/>
                    </a:lnTo>
                    <a:cubicBezTo>
                      <a:pt x="13160" y="20779"/>
                      <a:pt x="13148" y="20816"/>
                      <a:pt x="13148" y="20853"/>
                    </a:cubicBezTo>
                    <a:lnTo>
                      <a:pt x="12409" y="20976"/>
                    </a:lnTo>
                    <a:lnTo>
                      <a:pt x="12273" y="20200"/>
                    </a:lnTo>
                    <a:cubicBezTo>
                      <a:pt x="12359" y="20176"/>
                      <a:pt x="12433" y="20139"/>
                      <a:pt x="12495" y="20089"/>
                    </a:cubicBezTo>
                    <a:close/>
                    <a:moveTo>
                      <a:pt x="17411" y="20570"/>
                    </a:moveTo>
                    <a:cubicBezTo>
                      <a:pt x="17571" y="20582"/>
                      <a:pt x="17707" y="20718"/>
                      <a:pt x="17707" y="20878"/>
                    </a:cubicBezTo>
                    <a:lnTo>
                      <a:pt x="17719" y="20878"/>
                    </a:lnTo>
                    <a:cubicBezTo>
                      <a:pt x="17711" y="21060"/>
                      <a:pt x="17563" y="21175"/>
                      <a:pt x="17412" y="21175"/>
                    </a:cubicBezTo>
                    <a:cubicBezTo>
                      <a:pt x="17337" y="21175"/>
                      <a:pt x="17262" y="21148"/>
                      <a:pt x="17202" y="21087"/>
                    </a:cubicBezTo>
                    <a:cubicBezTo>
                      <a:pt x="17017" y="20890"/>
                      <a:pt x="17152" y="20570"/>
                      <a:pt x="17411" y="20570"/>
                    </a:cubicBezTo>
                    <a:close/>
                    <a:moveTo>
                      <a:pt x="11780" y="20077"/>
                    </a:moveTo>
                    <a:cubicBezTo>
                      <a:pt x="11879" y="20163"/>
                      <a:pt x="12002" y="20213"/>
                      <a:pt x="12138" y="20213"/>
                    </a:cubicBezTo>
                    <a:lnTo>
                      <a:pt x="12175" y="20213"/>
                    </a:lnTo>
                    <a:lnTo>
                      <a:pt x="12310" y="21001"/>
                    </a:lnTo>
                    <a:lnTo>
                      <a:pt x="10536" y="21309"/>
                    </a:lnTo>
                    <a:cubicBezTo>
                      <a:pt x="10536" y="21297"/>
                      <a:pt x="10523" y="21285"/>
                      <a:pt x="10511" y="21272"/>
                    </a:cubicBezTo>
                    <a:lnTo>
                      <a:pt x="11780" y="20077"/>
                    </a:lnTo>
                    <a:close/>
                    <a:moveTo>
                      <a:pt x="10259" y="21377"/>
                    </a:moveTo>
                    <a:cubicBezTo>
                      <a:pt x="10291" y="21377"/>
                      <a:pt x="10344" y="21445"/>
                      <a:pt x="10289" y="21445"/>
                    </a:cubicBezTo>
                    <a:cubicBezTo>
                      <a:pt x="10265" y="21445"/>
                      <a:pt x="10252" y="21420"/>
                      <a:pt x="10252" y="21395"/>
                    </a:cubicBezTo>
                    <a:lnTo>
                      <a:pt x="10240" y="21408"/>
                    </a:lnTo>
                    <a:cubicBezTo>
                      <a:pt x="10240" y="21385"/>
                      <a:pt x="10248" y="21377"/>
                      <a:pt x="10259" y="21377"/>
                    </a:cubicBezTo>
                    <a:close/>
                    <a:moveTo>
                      <a:pt x="32653" y="21395"/>
                    </a:moveTo>
                    <a:cubicBezTo>
                      <a:pt x="32714" y="21395"/>
                      <a:pt x="32714" y="21482"/>
                      <a:pt x="32653" y="21482"/>
                    </a:cubicBezTo>
                    <a:cubicBezTo>
                      <a:pt x="32591" y="21482"/>
                      <a:pt x="32591" y="21395"/>
                      <a:pt x="32653" y="21395"/>
                    </a:cubicBezTo>
                    <a:close/>
                    <a:moveTo>
                      <a:pt x="14861" y="20040"/>
                    </a:moveTo>
                    <a:cubicBezTo>
                      <a:pt x="14885" y="20065"/>
                      <a:pt x="14898" y="20077"/>
                      <a:pt x="14922" y="20089"/>
                    </a:cubicBezTo>
                    <a:lnTo>
                      <a:pt x="14306" y="21901"/>
                    </a:lnTo>
                    <a:lnTo>
                      <a:pt x="14269" y="21888"/>
                    </a:lnTo>
                    <a:cubicBezTo>
                      <a:pt x="14245" y="21888"/>
                      <a:pt x="14220" y="21901"/>
                      <a:pt x="14183" y="21913"/>
                    </a:cubicBezTo>
                    <a:lnTo>
                      <a:pt x="13555" y="21013"/>
                    </a:lnTo>
                    <a:cubicBezTo>
                      <a:pt x="13591" y="20964"/>
                      <a:pt x="13604" y="20915"/>
                      <a:pt x="13604" y="20853"/>
                    </a:cubicBezTo>
                    <a:cubicBezTo>
                      <a:pt x="13604" y="20829"/>
                      <a:pt x="13604" y="20816"/>
                      <a:pt x="13591" y="20792"/>
                    </a:cubicBezTo>
                    <a:lnTo>
                      <a:pt x="14861" y="20040"/>
                    </a:lnTo>
                    <a:close/>
                    <a:moveTo>
                      <a:pt x="7283" y="21913"/>
                    </a:moveTo>
                    <a:cubicBezTo>
                      <a:pt x="7332" y="21925"/>
                      <a:pt x="7332" y="21999"/>
                      <a:pt x="7283" y="22011"/>
                    </a:cubicBezTo>
                    <a:cubicBezTo>
                      <a:pt x="7280" y="22012"/>
                      <a:pt x="7277" y="22012"/>
                      <a:pt x="7274" y="22012"/>
                    </a:cubicBezTo>
                    <a:cubicBezTo>
                      <a:pt x="7221" y="22012"/>
                      <a:pt x="7225" y="21913"/>
                      <a:pt x="7283" y="21913"/>
                    </a:cubicBezTo>
                    <a:close/>
                    <a:moveTo>
                      <a:pt x="15021" y="17958"/>
                    </a:moveTo>
                    <a:lnTo>
                      <a:pt x="16659" y="18315"/>
                    </a:lnTo>
                    <a:lnTo>
                      <a:pt x="16659" y="18377"/>
                    </a:lnTo>
                    <a:cubicBezTo>
                      <a:pt x="16659" y="18648"/>
                      <a:pt x="16881" y="18882"/>
                      <a:pt x="17165" y="18882"/>
                    </a:cubicBezTo>
                    <a:lnTo>
                      <a:pt x="17337" y="20385"/>
                    </a:lnTo>
                    <a:cubicBezTo>
                      <a:pt x="16906" y="20447"/>
                      <a:pt x="16746" y="21001"/>
                      <a:pt x="17103" y="21272"/>
                    </a:cubicBezTo>
                    <a:lnTo>
                      <a:pt x="16475" y="22085"/>
                    </a:lnTo>
                    <a:cubicBezTo>
                      <a:pt x="16388" y="22036"/>
                      <a:pt x="16290" y="22011"/>
                      <a:pt x="16191" y="22011"/>
                    </a:cubicBezTo>
                    <a:cubicBezTo>
                      <a:pt x="16130" y="22011"/>
                      <a:pt x="16068" y="22024"/>
                      <a:pt x="16019" y="22036"/>
                    </a:cubicBezTo>
                    <a:lnTo>
                      <a:pt x="15193" y="20089"/>
                    </a:lnTo>
                    <a:cubicBezTo>
                      <a:pt x="15403" y="19954"/>
                      <a:pt x="15304" y="19633"/>
                      <a:pt x="15058" y="19621"/>
                    </a:cubicBezTo>
                    <a:lnTo>
                      <a:pt x="14836" y="18130"/>
                    </a:lnTo>
                    <a:cubicBezTo>
                      <a:pt x="14922" y="18093"/>
                      <a:pt x="14984" y="18044"/>
                      <a:pt x="15021" y="17958"/>
                    </a:cubicBezTo>
                    <a:close/>
                    <a:moveTo>
                      <a:pt x="14269" y="22098"/>
                    </a:moveTo>
                    <a:cubicBezTo>
                      <a:pt x="14281" y="22098"/>
                      <a:pt x="14294" y="22110"/>
                      <a:pt x="14294" y="22122"/>
                    </a:cubicBezTo>
                    <a:lnTo>
                      <a:pt x="14306" y="22122"/>
                    </a:lnTo>
                    <a:cubicBezTo>
                      <a:pt x="14306" y="22135"/>
                      <a:pt x="14301" y="22139"/>
                      <a:pt x="14295" y="22139"/>
                    </a:cubicBezTo>
                    <a:cubicBezTo>
                      <a:pt x="14276" y="22139"/>
                      <a:pt x="14241" y="22098"/>
                      <a:pt x="14269" y="22098"/>
                    </a:cubicBezTo>
                    <a:close/>
                    <a:moveTo>
                      <a:pt x="36275" y="22233"/>
                    </a:moveTo>
                    <a:cubicBezTo>
                      <a:pt x="36332" y="22233"/>
                      <a:pt x="36272" y="22306"/>
                      <a:pt x="36242" y="22306"/>
                    </a:cubicBezTo>
                    <a:cubicBezTo>
                      <a:pt x="36232" y="22306"/>
                      <a:pt x="36226" y="22300"/>
                      <a:pt x="36226" y="22283"/>
                    </a:cubicBezTo>
                    <a:cubicBezTo>
                      <a:pt x="36226" y="22258"/>
                      <a:pt x="36238" y="22246"/>
                      <a:pt x="36263" y="22246"/>
                    </a:cubicBezTo>
                    <a:lnTo>
                      <a:pt x="36275" y="22233"/>
                    </a:lnTo>
                    <a:close/>
                    <a:moveTo>
                      <a:pt x="13160" y="20940"/>
                    </a:moveTo>
                    <a:cubicBezTo>
                      <a:pt x="13197" y="21026"/>
                      <a:pt x="13283" y="21087"/>
                      <a:pt x="13382" y="21087"/>
                    </a:cubicBezTo>
                    <a:cubicBezTo>
                      <a:pt x="13407" y="21087"/>
                      <a:pt x="13444" y="21075"/>
                      <a:pt x="13468" y="21063"/>
                    </a:cubicBezTo>
                    <a:lnTo>
                      <a:pt x="14109" y="21962"/>
                    </a:lnTo>
                    <a:cubicBezTo>
                      <a:pt x="14072" y="22011"/>
                      <a:pt x="14047" y="22061"/>
                      <a:pt x="14047" y="22122"/>
                    </a:cubicBezTo>
                    <a:lnTo>
                      <a:pt x="14047" y="22135"/>
                    </a:lnTo>
                    <a:lnTo>
                      <a:pt x="13086" y="22307"/>
                    </a:lnTo>
                    <a:cubicBezTo>
                      <a:pt x="13049" y="22061"/>
                      <a:pt x="12840" y="21888"/>
                      <a:pt x="12593" y="21888"/>
                    </a:cubicBezTo>
                    <a:lnTo>
                      <a:pt x="12569" y="21888"/>
                    </a:lnTo>
                    <a:lnTo>
                      <a:pt x="12433" y="21075"/>
                    </a:lnTo>
                    <a:lnTo>
                      <a:pt x="13160" y="20940"/>
                    </a:lnTo>
                    <a:close/>
                    <a:moveTo>
                      <a:pt x="15095" y="20126"/>
                    </a:moveTo>
                    <a:lnTo>
                      <a:pt x="15933" y="22085"/>
                    </a:lnTo>
                    <a:cubicBezTo>
                      <a:pt x="15822" y="22147"/>
                      <a:pt x="15735" y="22246"/>
                      <a:pt x="15698" y="22369"/>
                    </a:cubicBezTo>
                    <a:lnTo>
                      <a:pt x="14503" y="22122"/>
                    </a:lnTo>
                    <a:cubicBezTo>
                      <a:pt x="14491" y="22048"/>
                      <a:pt x="14454" y="21975"/>
                      <a:pt x="14392" y="21938"/>
                    </a:cubicBezTo>
                    <a:lnTo>
                      <a:pt x="15021" y="20126"/>
                    </a:lnTo>
                    <a:close/>
                    <a:moveTo>
                      <a:pt x="37064" y="22430"/>
                    </a:moveTo>
                    <a:cubicBezTo>
                      <a:pt x="37121" y="22430"/>
                      <a:pt x="37061" y="22503"/>
                      <a:pt x="37030" y="22503"/>
                    </a:cubicBezTo>
                    <a:cubicBezTo>
                      <a:pt x="37021" y="22503"/>
                      <a:pt x="37014" y="22497"/>
                      <a:pt x="37014" y="22480"/>
                    </a:cubicBezTo>
                    <a:cubicBezTo>
                      <a:pt x="37014" y="22455"/>
                      <a:pt x="37027" y="22430"/>
                      <a:pt x="37051" y="22430"/>
                    </a:cubicBezTo>
                    <a:close/>
                    <a:moveTo>
                      <a:pt x="12322" y="21100"/>
                    </a:moveTo>
                    <a:lnTo>
                      <a:pt x="12458" y="21913"/>
                    </a:lnTo>
                    <a:cubicBezTo>
                      <a:pt x="12236" y="21975"/>
                      <a:pt x="12088" y="22172"/>
                      <a:pt x="12088" y="22406"/>
                    </a:cubicBezTo>
                    <a:cubicBezTo>
                      <a:pt x="12088" y="22443"/>
                      <a:pt x="12088" y="22480"/>
                      <a:pt x="12101" y="22517"/>
                    </a:cubicBezTo>
                    <a:lnTo>
                      <a:pt x="11127" y="22701"/>
                    </a:lnTo>
                    <a:cubicBezTo>
                      <a:pt x="11082" y="22600"/>
                      <a:pt x="10985" y="22540"/>
                      <a:pt x="10875" y="22540"/>
                    </a:cubicBezTo>
                    <a:cubicBezTo>
                      <a:pt x="10865" y="22540"/>
                      <a:pt x="10854" y="22540"/>
                      <a:pt x="10844" y="22541"/>
                    </a:cubicBezTo>
                    <a:lnTo>
                      <a:pt x="10450" y="21605"/>
                    </a:lnTo>
                    <a:cubicBezTo>
                      <a:pt x="10511" y="21556"/>
                      <a:pt x="10548" y="21482"/>
                      <a:pt x="10548" y="21408"/>
                    </a:cubicBezTo>
                    <a:lnTo>
                      <a:pt x="12322" y="21100"/>
                    </a:lnTo>
                    <a:close/>
                    <a:moveTo>
                      <a:pt x="12589" y="22100"/>
                    </a:moveTo>
                    <a:cubicBezTo>
                      <a:pt x="12738" y="22100"/>
                      <a:pt x="12881" y="22214"/>
                      <a:pt x="12889" y="22393"/>
                    </a:cubicBezTo>
                    <a:cubicBezTo>
                      <a:pt x="12889" y="22554"/>
                      <a:pt x="12754" y="22701"/>
                      <a:pt x="12581" y="22701"/>
                    </a:cubicBezTo>
                    <a:cubicBezTo>
                      <a:pt x="12322" y="22701"/>
                      <a:pt x="12187" y="22381"/>
                      <a:pt x="12372" y="22196"/>
                    </a:cubicBezTo>
                    <a:cubicBezTo>
                      <a:pt x="12434" y="22130"/>
                      <a:pt x="12512" y="22100"/>
                      <a:pt x="12589" y="22100"/>
                    </a:cubicBezTo>
                    <a:close/>
                    <a:moveTo>
                      <a:pt x="10860" y="22776"/>
                    </a:moveTo>
                    <a:cubicBezTo>
                      <a:pt x="10890" y="22776"/>
                      <a:pt x="10950" y="22849"/>
                      <a:pt x="10893" y="22849"/>
                    </a:cubicBezTo>
                    <a:cubicBezTo>
                      <a:pt x="10856" y="22849"/>
                      <a:pt x="10844" y="22825"/>
                      <a:pt x="10844" y="22800"/>
                    </a:cubicBezTo>
                    <a:cubicBezTo>
                      <a:pt x="10844" y="22783"/>
                      <a:pt x="10850" y="22776"/>
                      <a:pt x="10860" y="22776"/>
                    </a:cubicBezTo>
                    <a:close/>
                    <a:moveTo>
                      <a:pt x="16192" y="22214"/>
                    </a:moveTo>
                    <a:cubicBezTo>
                      <a:pt x="16355" y="22214"/>
                      <a:pt x="16512" y="22338"/>
                      <a:pt x="16512" y="22529"/>
                    </a:cubicBezTo>
                    <a:cubicBezTo>
                      <a:pt x="16512" y="22701"/>
                      <a:pt x="16364" y="22849"/>
                      <a:pt x="16191" y="22849"/>
                    </a:cubicBezTo>
                    <a:cubicBezTo>
                      <a:pt x="15908" y="22849"/>
                      <a:pt x="15772" y="22504"/>
                      <a:pt x="15969" y="22307"/>
                    </a:cubicBezTo>
                    <a:cubicBezTo>
                      <a:pt x="16034" y="22243"/>
                      <a:pt x="16114" y="22214"/>
                      <a:pt x="16192" y="22214"/>
                    </a:cubicBezTo>
                    <a:close/>
                    <a:moveTo>
                      <a:pt x="36509" y="22369"/>
                    </a:moveTo>
                    <a:lnTo>
                      <a:pt x="36817" y="22406"/>
                    </a:lnTo>
                    <a:cubicBezTo>
                      <a:pt x="36817" y="22430"/>
                      <a:pt x="36817" y="22443"/>
                      <a:pt x="36817" y="22467"/>
                    </a:cubicBezTo>
                    <a:cubicBezTo>
                      <a:pt x="36817" y="22504"/>
                      <a:pt x="36830" y="22554"/>
                      <a:pt x="36842" y="22591"/>
                    </a:cubicBezTo>
                    <a:lnTo>
                      <a:pt x="36497" y="22899"/>
                    </a:lnTo>
                    <a:cubicBezTo>
                      <a:pt x="36423" y="22837"/>
                      <a:pt x="36337" y="22800"/>
                      <a:pt x="36250" y="22800"/>
                    </a:cubicBezTo>
                    <a:lnTo>
                      <a:pt x="36275" y="22529"/>
                    </a:lnTo>
                    <a:cubicBezTo>
                      <a:pt x="36374" y="22529"/>
                      <a:pt x="36460" y="22467"/>
                      <a:pt x="36497" y="22369"/>
                    </a:cubicBezTo>
                    <a:close/>
                    <a:moveTo>
                      <a:pt x="10203" y="18635"/>
                    </a:moveTo>
                    <a:cubicBezTo>
                      <a:pt x="10294" y="18783"/>
                      <a:pt x="10458" y="18862"/>
                      <a:pt x="10622" y="18862"/>
                    </a:cubicBezTo>
                    <a:cubicBezTo>
                      <a:pt x="10747" y="18862"/>
                      <a:pt x="10872" y="18817"/>
                      <a:pt x="10967" y="18722"/>
                    </a:cubicBezTo>
                    <a:lnTo>
                      <a:pt x="11694" y="19350"/>
                    </a:lnTo>
                    <a:cubicBezTo>
                      <a:pt x="11620" y="19449"/>
                      <a:pt x="11583" y="19560"/>
                      <a:pt x="11583" y="19670"/>
                    </a:cubicBezTo>
                    <a:cubicBezTo>
                      <a:pt x="11583" y="19794"/>
                      <a:pt x="11632" y="19905"/>
                      <a:pt x="11706" y="20003"/>
                    </a:cubicBezTo>
                    <a:lnTo>
                      <a:pt x="10437" y="21198"/>
                    </a:lnTo>
                    <a:cubicBezTo>
                      <a:pt x="10400" y="21174"/>
                      <a:pt x="10351" y="21149"/>
                      <a:pt x="10302" y="21149"/>
                    </a:cubicBezTo>
                    <a:cubicBezTo>
                      <a:pt x="10154" y="21149"/>
                      <a:pt x="10043" y="21260"/>
                      <a:pt x="10043" y="21408"/>
                    </a:cubicBezTo>
                    <a:cubicBezTo>
                      <a:pt x="10043" y="21457"/>
                      <a:pt x="10055" y="21506"/>
                      <a:pt x="10080" y="21543"/>
                    </a:cubicBezTo>
                    <a:lnTo>
                      <a:pt x="8453" y="23170"/>
                    </a:lnTo>
                    <a:cubicBezTo>
                      <a:pt x="8386" y="23139"/>
                      <a:pt x="8312" y="23123"/>
                      <a:pt x="8238" y="23123"/>
                    </a:cubicBezTo>
                    <a:cubicBezTo>
                      <a:pt x="8164" y="23123"/>
                      <a:pt x="8090" y="23139"/>
                      <a:pt x="8022" y="23170"/>
                    </a:cubicBezTo>
                    <a:lnTo>
                      <a:pt x="7431" y="22172"/>
                    </a:lnTo>
                    <a:cubicBezTo>
                      <a:pt x="7492" y="22122"/>
                      <a:pt x="7529" y="22048"/>
                      <a:pt x="7529" y="21975"/>
                    </a:cubicBezTo>
                    <a:cubicBezTo>
                      <a:pt x="7529" y="21913"/>
                      <a:pt x="7505" y="21851"/>
                      <a:pt x="7468" y="21802"/>
                    </a:cubicBezTo>
                    <a:lnTo>
                      <a:pt x="8343" y="20176"/>
                    </a:lnTo>
                    <a:cubicBezTo>
                      <a:pt x="8439" y="20248"/>
                      <a:pt x="8543" y="20280"/>
                      <a:pt x="8642" y="20280"/>
                    </a:cubicBezTo>
                    <a:cubicBezTo>
                      <a:pt x="8997" y="20280"/>
                      <a:pt x="9301" y="19876"/>
                      <a:pt x="9070" y="19510"/>
                    </a:cubicBezTo>
                    <a:lnTo>
                      <a:pt x="10203" y="18635"/>
                    </a:lnTo>
                    <a:close/>
                    <a:moveTo>
                      <a:pt x="32982" y="23195"/>
                    </a:moveTo>
                    <a:cubicBezTo>
                      <a:pt x="32991" y="23195"/>
                      <a:pt x="32998" y="23202"/>
                      <a:pt x="32998" y="23219"/>
                    </a:cubicBezTo>
                    <a:cubicBezTo>
                      <a:pt x="32998" y="23244"/>
                      <a:pt x="32973" y="23268"/>
                      <a:pt x="32948" y="23268"/>
                    </a:cubicBezTo>
                    <a:cubicBezTo>
                      <a:pt x="32891" y="23268"/>
                      <a:pt x="32951" y="23195"/>
                      <a:pt x="32982" y="23195"/>
                    </a:cubicBezTo>
                    <a:close/>
                    <a:moveTo>
                      <a:pt x="36189" y="22985"/>
                    </a:moveTo>
                    <a:cubicBezTo>
                      <a:pt x="36361" y="22985"/>
                      <a:pt x="36485" y="23133"/>
                      <a:pt x="36485" y="23293"/>
                    </a:cubicBezTo>
                    <a:lnTo>
                      <a:pt x="36497" y="23293"/>
                    </a:lnTo>
                    <a:cubicBezTo>
                      <a:pt x="36489" y="23466"/>
                      <a:pt x="36342" y="23584"/>
                      <a:pt x="36191" y="23584"/>
                    </a:cubicBezTo>
                    <a:cubicBezTo>
                      <a:pt x="36116" y="23584"/>
                      <a:pt x="36041" y="23555"/>
                      <a:pt x="35979" y="23490"/>
                    </a:cubicBezTo>
                    <a:cubicBezTo>
                      <a:pt x="35795" y="23305"/>
                      <a:pt x="35930" y="22985"/>
                      <a:pt x="36189" y="22985"/>
                    </a:cubicBezTo>
                    <a:close/>
                    <a:moveTo>
                      <a:pt x="36090" y="22443"/>
                    </a:moveTo>
                    <a:cubicBezTo>
                      <a:pt x="36115" y="22480"/>
                      <a:pt x="36152" y="22492"/>
                      <a:pt x="36189" y="22504"/>
                    </a:cubicBezTo>
                    <a:lnTo>
                      <a:pt x="36152" y="22788"/>
                    </a:lnTo>
                    <a:cubicBezTo>
                      <a:pt x="35881" y="22800"/>
                      <a:pt x="35684" y="23022"/>
                      <a:pt x="35684" y="23281"/>
                    </a:cubicBezTo>
                    <a:cubicBezTo>
                      <a:pt x="35684" y="23318"/>
                      <a:pt x="35684" y="23355"/>
                      <a:pt x="35696" y="23391"/>
                    </a:cubicBezTo>
                    <a:lnTo>
                      <a:pt x="33688" y="23909"/>
                    </a:lnTo>
                    <a:lnTo>
                      <a:pt x="36090" y="22443"/>
                    </a:lnTo>
                    <a:close/>
                    <a:moveTo>
                      <a:pt x="8237" y="23318"/>
                    </a:moveTo>
                    <a:cubicBezTo>
                      <a:pt x="8309" y="23318"/>
                      <a:pt x="8382" y="23345"/>
                      <a:pt x="8441" y="23404"/>
                    </a:cubicBezTo>
                    <a:cubicBezTo>
                      <a:pt x="8638" y="23589"/>
                      <a:pt x="8503" y="23921"/>
                      <a:pt x="8232" y="23921"/>
                    </a:cubicBezTo>
                    <a:cubicBezTo>
                      <a:pt x="8071" y="23921"/>
                      <a:pt x="7936" y="23786"/>
                      <a:pt x="7936" y="23613"/>
                    </a:cubicBezTo>
                    <a:cubicBezTo>
                      <a:pt x="7936" y="23437"/>
                      <a:pt x="8084" y="23318"/>
                      <a:pt x="8237" y="23318"/>
                    </a:cubicBezTo>
                    <a:close/>
                    <a:moveTo>
                      <a:pt x="15243" y="23835"/>
                    </a:moveTo>
                    <a:cubicBezTo>
                      <a:pt x="15316" y="23835"/>
                      <a:pt x="15316" y="23934"/>
                      <a:pt x="15243" y="23934"/>
                    </a:cubicBezTo>
                    <a:cubicBezTo>
                      <a:pt x="15181" y="23934"/>
                      <a:pt x="15181" y="23835"/>
                      <a:pt x="15243" y="23835"/>
                    </a:cubicBezTo>
                    <a:close/>
                    <a:moveTo>
                      <a:pt x="37310" y="22517"/>
                    </a:moveTo>
                    <a:lnTo>
                      <a:pt x="42793" y="24032"/>
                    </a:lnTo>
                    <a:lnTo>
                      <a:pt x="42793" y="24045"/>
                    </a:lnTo>
                    <a:lnTo>
                      <a:pt x="38530" y="24045"/>
                    </a:lnTo>
                    <a:cubicBezTo>
                      <a:pt x="38505" y="23934"/>
                      <a:pt x="38407" y="23847"/>
                      <a:pt x="38283" y="23847"/>
                    </a:cubicBezTo>
                    <a:cubicBezTo>
                      <a:pt x="38197" y="23847"/>
                      <a:pt x="38123" y="23897"/>
                      <a:pt x="38074" y="23971"/>
                    </a:cubicBezTo>
                    <a:lnTo>
                      <a:pt x="36682" y="23441"/>
                    </a:lnTo>
                    <a:cubicBezTo>
                      <a:pt x="36694" y="23391"/>
                      <a:pt x="36694" y="23342"/>
                      <a:pt x="36694" y="23293"/>
                    </a:cubicBezTo>
                    <a:cubicBezTo>
                      <a:pt x="36694" y="23182"/>
                      <a:pt x="36657" y="23059"/>
                      <a:pt x="36571" y="22973"/>
                    </a:cubicBezTo>
                    <a:lnTo>
                      <a:pt x="36904" y="22677"/>
                    </a:lnTo>
                    <a:cubicBezTo>
                      <a:pt x="36953" y="22714"/>
                      <a:pt x="37002" y="22726"/>
                      <a:pt x="37064" y="22726"/>
                    </a:cubicBezTo>
                    <a:cubicBezTo>
                      <a:pt x="37187" y="22726"/>
                      <a:pt x="37285" y="22640"/>
                      <a:pt x="37310" y="22517"/>
                    </a:cubicBezTo>
                    <a:close/>
                    <a:moveTo>
                      <a:pt x="33367" y="24008"/>
                    </a:moveTo>
                    <a:cubicBezTo>
                      <a:pt x="33429" y="24008"/>
                      <a:pt x="33429" y="24106"/>
                      <a:pt x="33367" y="24106"/>
                    </a:cubicBezTo>
                    <a:cubicBezTo>
                      <a:pt x="33306" y="24106"/>
                      <a:pt x="33306" y="24008"/>
                      <a:pt x="33367" y="24008"/>
                    </a:cubicBezTo>
                    <a:close/>
                    <a:moveTo>
                      <a:pt x="43040" y="24008"/>
                    </a:moveTo>
                    <a:cubicBezTo>
                      <a:pt x="43101" y="24008"/>
                      <a:pt x="43101" y="24106"/>
                      <a:pt x="43040" y="24106"/>
                    </a:cubicBezTo>
                    <a:cubicBezTo>
                      <a:pt x="42966" y="24106"/>
                      <a:pt x="42966" y="24008"/>
                      <a:pt x="43040" y="24008"/>
                    </a:cubicBezTo>
                    <a:close/>
                    <a:moveTo>
                      <a:pt x="10154" y="21617"/>
                    </a:moveTo>
                    <a:cubicBezTo>
                      <a:pt x="10191" y="21645"/>
                      <a:pt x="10242" y="21659"/>
                      <a:pt x="10291" y="21659"/>
                    </a:cubicBezTo>
                    <a:cubicBezTo>
                      <a:pt x="10307" y="21659"/>
                      <a:pt x="10323" y="21657"/>
                      <a:pt x="10339" y="21654"/>
                    </a:cubicBezTo>
                    <a:lnTo>
                      <a:pt x="10745" y="22591"/>
                    </a:lnTo>
                    <a:cubicBezTo>
                      <a:pt x="10671" y="22640"/>
                      <a:pt x="10634" y="22714"/>
                      <a:pt x="10634" y="22800"/>
                    </a:cubicBezTo>
                    <a:cubicBezTo>
                      <a:pt x="10634" y="22849"/>
                      <a:pt x="10647" y="22886"/>
                      <a:pt x="10671" y="22923"/>
                    </a:cubicBezTo>
                    <a:lnTo>
                      <a:pt x="9415" y="24131"/>
                    </a:lnTo>
                    <a:lnTo>
                      <a:pt x="8725" y="23761"/>
                    </a:lnTo>
                    <a:cubicBezTo>
                      <a:pt x="8737" y="23712"/>
                      <a:pt x="8749" y="23675"/>
                      <a:pt x="8749" y="23626"/>
                    </a:cubicBezTo>
                    <a:cubicBezTo>
                      <a:pt x="8749" y="23465"/>
                      <a:pt x="8675" y="23318"/>
                      <a:pt x="8552" y="23219"/>
                    </a:cubicBezTo>
                    <a:lnTo>
                      <a:pt x="8540" y="23219"/>
                    </a:lnTo>
                    <a:lnTo>
                      <a:pt x="10154" y="21617"/>
                    </a:lnTo>
                    <a:close/>
                    <a:moveTo>
                      <a:pt x="38329" y="24070"/>
                    </a:moveTo>
                    <a:cubicBezTo>
                      <a:pt x="38339" y="24070"/>
                      <a:pt x="38345" y="24077"/>
                      <a:pt x="38345" y="24094"/>
                    </a:cubicBezTo>
                    <a:cubicBezTo>
                      <a:pt x="38345" y="24128"/>
                      <a:pt x="38324" y="24141"/>
                      <a:pt x="38291" y="24143"/>
                    </a:cubicBezTo>
                    <a:lnTo>
                      <a:pt x="38291" y="24143"/>
                    </a:lnTo>
                    <a:cubicBezTo>
                      <a:pt x="38242" y="24139"/>
                      <a:pt x="38300" y="24070"/>
                      <a:pt x="38329" y="24070"/>
                    </a:cubicBezTo>
                    <a:close/>
                    <a:moveTo>
                      <a:pt x="12125" y="22603"/>
                    </a:moveTo>
                    <a:cubicBezTo>
                      <a:pt x="12175" y="22726"/>
                      <a:pt x="12273" y="22812"/>
                      <a:pt x="12384" y="22862"/>
                    </a:cubicBezTo>
                    <a:lnTo>
                      <a:pt x="11374" y="24685"/>
                    </a:lnTo>
                    <a:cubicBezTo>
                      <a:pt x="11312" y="24661"/>
                      <a:pt x="11250" y="24648"/>
                      <a:pt x="11201" y="24648"/>
                    </a:cubicBezTo>
                    <a:lnTo>
                      <a:pt x="11176" y="24648"/>
                    </a:lnTo>
                    <a:lnTo>
                      <a:pt x="10967" y="23034"/>
                    </a:lnTo>
                    <a:cubicBezTo>
                      <a:pt x="11066" y="22997"/>
                      <a:pt x="11140" y="22899"/>
                      <a:pt x="11140" y="22800"/>
                    </a:cubicBezTo>
                    <a:lnTo>
                      <a:pt x="12125" y="22603"/>
                    </a:lnTo>
                    <a:close/>
                    <a:moveTo>
                      <a:pt x="8675" y="23847"/>
                    </a:moveTo>
                    <a:lnTo>
                      <a:pt x="9328" y="24192"/>
                    </a:lnTo>
                    <a:lnTo>
                      <a:pt x="8663" y="24808"/>
                    </a:lnTo>
                    <a:cubicBezTo>
                      <a:pt x="8614" y="24771"/>
                      <a:pt x="8552" y="24759"/>
                      <a:pt x="8490" y="24759"/>
                    </a:cubicBezTo>
                    <a:lnTo>
                      <a:pt x="8429" y="24759"/>
                    </a:lnTo>
                    <a:lnTo>
                      <a:pt x="8318" y="24118"/>
                    </a:lnTo>
                    <a:cubicBezTo>
                      <a:pt x="8478" y="24081"/>
                      <a:pt x="8614" y="23983"/>
                      <a:pt x="8675" y="23847"/>
                    </a:cubicBezTo>
                    <a:close/>
                    <a:moveTo>
                      <a:pt x="10745" y="22997"/>
                    </a:moveTo>
                    <a:cubicBezTo>
                      <a:pt x="10782" y="23034"/>
                      <a:pt x="10819" y="23046"/>
                      <a:pt x="10868" y="23046"/>
                    </a:cubicBezTo>
                    <a:lnTo>
                      <a:pt x="11078" y="24661"/>
                    </a:lnTo>
                    <a:cubicBezTo>
                      <a:pt x="10967" y="24698"/>
                      <a:pt x="10856" y="24759"/>
                      <a:pt x="10782" y="24858"/>
                    </a:cubicBezTo>
                    <a:lnTo>
                      <a:pt x="9501" y="24168"/>
                    </a:lnTo>
                    <a:lnTo>
                      <a:pt x="10745" y="22997"/>
                    </a:lnTo>
                    <a:close/>
                    <a:moveTo>
                      <a:pt x="14466" y="22221"/>
                    </a:moveTo>
                    <a:lnTo>
                      <a:pt x="15661" y="22467"/>
                    </a:lnTo>
                    <a:lnTo>
                      <a:pt x="15661" y="22529"/>
                    </a:lnTo>
                    <a:cubicBezTo>
                      <a:pt x="15674" y="22677"/>
                      <a:pt x="15735" y="22825"/>
                      <a:pt x="15846" y="22923"/>
                    </a:cubicBezTo>
                    <a:lnTo>
                      <a:pt x="15366" y="23663"/>
                    </a:lnTo>
                    <a:cubicBezTo>
                      <a:pt x="15329" y="23638"/>
                      <a:pt x="15292" y="23638"/>
                      <a:pt x="15243" y="23638"/>
                    </a:cubicBezTo>
                    <a:cubicBezTo>
                      <a:pt x="15236" y="23637"/>
                      <a:pt x="15230" y="23637"/>
                      <a:pt x="15224" y="23637"/>
                    </a:cubicBezTo>
                    <a:cubicBezTo>
                      <a:pt x="15097" y="23637"/>
                      <a:pt x="14996" y="23755"/>
                      <a:pt x="14996" y="23884"/>
                    </a:cubicBezTo>
                    <a:cubicBezTo>
                      <a:pt x="14996" y="23934"/>
                      <a:pt x="15008" y="23971"/>
                      <a:pt x="15033" y="24008"/>
                    </a:cubicBezTo>
                    <a:lnTo>
                      <a:pt x="13727" y="24919"/>
                    </a:lnTo>
                    <a:cubicBezTo>
                      <a:pt x="13678" y="24882"/>
                      <a:pt x="13616" y="24858"/>
                      <a:pt x="13555" y="24858"/>
                    </a:cubicBezTo>
                    <a:lnTo>
                      <a:pt x="13518" y="24858"/>
                    </a:lnTo>
                    <a:lnTo>
                      <a:pt x="12803" y="22849"/>
                    </a:lnTo>
                    <a:cubicBezTo>
                      <a:pt x="12975" y="22763"/>
                      <a:pt x="13074" y="22603"/>
                      <a:pt x="13086" y="22406"/>
                    </a:cubicBezTo>
                    <a:lnTo>
                      <a:pt x="14060" y="22233"/>
                    </a:lnTo>
                    <a:cubicBezTo>
                      <a:pt x="14101" y="22316"/>
                      <a:pt x="14180" y="22357"/>
                      <a:pt x="14259" y="22357"/>
                    </a:cubicBezTo>
                    <a:cubicBezTo>
                      <a:pt x="14343" y="22357"/>
                      <a:pt x="14428" y="22310"/>
                      <a:pt x="14466" y="22221"/>
                    </a:cubicBezTo>
                    <a:close/>
                    <a:moveTo>
                      <a:pt x="12717" y="22886"/>
                    </a:moveTo>
                    <a:lnTo>
                      <a:pt x="13419" y="24895"/>
                    </a:lnTo>
                    <a:cubicBezTo>
                      <a:pt x="13357" y="24932"/>
                      <a:pt x="13320" y="24993"/>
                      <a:pt x="13308" y="25067"/>
                    </a:cubicBezTo>
                    <a:lnTo>
                      <a:pt x="11706" y="25104"/>
                    </a:lnTo>
                    <a:cubicBezTo>
                      <a:pt x="11694" y="24944"/>
                      <a:pt x="11595" y="24808"/>
                      <a:pt x="11460" y="24722"/>
                    </a:cubicBezTo>
                    <a:lnTo>
                      <a:pt x="12495" y="22899"/>
                    </a:lnTo>
                    <a:lnTo>
                      <a:pt x="12593" y="22899"/>
                    </a:lnTo>
                    <a:cubicBezTo>
                      <a:pt x="12630" y="22899"/>
                      <a:pt x="12667" y="22899"/>
                      <a:pt x="12717" y="22886"/>
                    </a:cubicBezTo>
                    <a:close/>
                    <a:moveTo>
                      <a:pt x="13521" y="25081"/>
                    </a:moveTo>
                    <a:cubicBezTo>
                      <a:pt x="13552" y="25081"/>
                      <a:pt x="13611" y="25153"/>
                      <a:pt x="13555" y="25153"/>
                    </a:cubicBezTo>
                    <a:cubicBezTo>
                      <a:pt x="13530" y="25153"/>
                      <a:pt x="13505" y="25129"/>
                      <a:pt x="13505" y="25104"/>
                    </a:cubicBezTo>
                    <a:cubicBezTo>
                      <a:pt x="13505" y="25087"/>
                      <a:pt x="13512" y="25081"/>
                      <a:pt x="13521" y="25081"/>
                    </a:cubicBezTo>
                    <a:close/>
                    <a:moveTo>
                      <a:pt x="44001" y="24550"/>
                    </a:moveTo>
                    <a:cubicBezTo>
                      <a:pt x="44272" y="24550"/>
                      <a:pt x="44395" y="24870"/>
                      <a:pt x="44210" y="25067"/>
                    </a:cubicBezTo>
                    <a:cubicBezTo>
                      <a:pt x="44149" y="25128"/>
                      <a:pt x="44074" y="25155"/>
                      <a:pt x="44001" y="25155"/>
                    </a:cubicBezTo>
                    <a:cubicBezTo>
                      <a:pt x="43850" y="25155"/>
                      <a:pt x="43705" y="25040"/>
                      <a:pt x="43705" y="24858"/>
                    </a:cubicBezTo>
                    <a:cubicBezTo>
                      <a:pt x="43693" y="24698"/>
                      <a:pt x="43828" y="24550"/>
                      <a:pt x="44001" y="24550"/>
                    </a:cubicBezTo>
                    <a:close/>
                    <a:moveTo>
                      <a:pt x="8491" y="24965"/>
                    </a:moveTo>
                    <a:cubicBezTo>
                      <a:pt x="8526" y="24965"/>
                      <a:pt x="8561" y="24978"/>
                      <a:pt x="8589" y="25006"/>
                    </a:cubicBezTo>
                    <a:cubicBezTo>
                      <a:pt x="8675" y="25092"/>
                      <a:pt x="8614" y="25252"/>
                      <a:pt x="8490" y="25252"/>
                    </a:cubicBezTo>
                    <a:cubicBezTo>
                      <a:pt x="8404" y="25252"/>
                      <a:pt x="8343" y="25190"/>
                      <a:pt x="8343" y="25104"/>
                    </a:cubicBezTo>
                    <a:cubicBezTo>
                      <a:pt x="8343" y="25021"/>
                      <a:pt x="8416" y="24965"/>
                      <a:pt x="8491" y="24965"/>
                    </a:cubicBezTo>
                    <a:close/>
                    <a:moveTo>
                      <a:pt x="11201" y="24858"/>
                    </a:moveTo>
                    <a:cubicBezTo>
                      <a:pt x="11472" y="24858"/>
                      <a:pt x="11595" y="25190"/>
                      <a:pt x="11398" y="25388"/>
                    </a:cubicBezTo>
                    <a:cubicBezTo>
                      <a:pt x="11340" y="25446"/>
                      <a:pt x="11266" y="25473"/>
                      <a:pt x="11193" y="25473"/>
                    </a:cubicBezTo>
                    <a:cubicBezTo>
                      <a:pt x="11036" y="25473"/>
                      <a:pt x="10881" y="25351"/>
                      <a:pt x="10881" y="25166"/>
                    </a:cubicBezTo>
                    <a:cubicBezTo>
                      <a:pt x="10881" y="24993"/>
                      <a:pt x="11029" y="24858"/>
                      <a:pt x="11201" y="24858"/>
                    </a:cubicBezTo>
                    <a:close/>
                    <a:moveTo>
                      <a:pt x="9427" y="24242"/>
                    </a:moveTo>
                    <a:lnTo>
                      <a:pt x="10733" y="24932"/>
                    </a:lnTo>
                    <a:cubicBezTo>
                      <a:pt x="10671" y="25067"/>
                      <a:pt x="10659" y="25215"/>
                      <a:pt x="10708" y="25351"/>
                    </a:cubicBezTo>
                    <a:lnTo>
                      <a:pt x="9895" y="25745"/>
                    </a:lnTo>
                    <a:cubicBezTo>
                      <a:pt x="9796" y="25585"/>
                      <a:pt x="9624" y="25498"/>
                      <a:pt x="9427" y="25498"/>
                    </a:cubicBezTo>
                    <a:cubicBezTo>
                      <a:pt x="9291" y="25498"/>
                      <a:pt x="9168" y="25548"/>
                      <a:pt x="9070" y="25634"/>
                    </a:cubicBezTo>
                    <a:lnTo>
                      <a:pt x="8749" y="25338"/>
                    </a:lnTo>
                    <a:cubicBezTo>
                      <a:pt x="8872" y="25203"/>
                      <a:pt x="8872" y="25006"/>
                      <a:pt x="8749" y="24870"/>
                    </a:cubicBezTo>
                    <a:lnTo>
                      <a:pt x="9427" y="24242"/>
                    </a:lnTo>
                    <a:close/>
                    <a:moveTo>
                      <a:pt x="45812" y="25597"/>
                    </a:moveTo>
                    <a:cubicBezTo>
                      <a:pt x="45861" y="25597"/>
                      <a:pt x="45898" y="25634"/>
                      <a:pt x="45898" y="25683"/>
                    </a:cubicBezTo>
                    <a:cubicBezTo>
                      <a:pt x="45898" y="25739"/>
                      <a:pt x="45855" y="25766"/>
                      <a:pt x="45812" y="25766"/>
                    </a:cubicBezTo>
                    <a:cubicBezTo>
                      <a:pt x="45769" y="25766"/>
                      <a:pt x="45726" y="25739"/>
                      <a:pt x="45726" y="25683"/>
                    </a:cubicBezTo>
                    <a:cubicBezTo>
                      <a:pt x="45726" y="25634"/>
                      <a:pt x="45763" y="25597"/>
                      <a:pt x="45812" y="25597"/>
                    </a:cubicBezTo>
                    <a:close/>
                    <a:moveTo>
                      <a:pt x="13308" y="25166"/>
                    </a:moveTo>
                    <a:cubicBezTo>
                      <a:pt x="13320" y="25190"/>
                      <a:pt x="13333" y="25227"/>
                      <a:pt x="13345" y="25252"/>
                    </a:cubicBezTo>
                    <a:lnTo>
                      <a:pt x="12532" y="26078"/>
                    </a:lnTo>
                    <a:lnTo>
                      <a:pt x="11657" y="25412"/>
                    </a:lnTo>
                    <a:cubicBezTo>
                      <a:pt x="11694" y="25351"/>
                      <a:pt x="11706" y="25277"/>
                      <a:pt x="11719" y="25203"/>
                    </a:cubicBezTo>
                    <a:lnTo>
                      <a:pt x="13308" y="25166"/>
                    </a:lnTo>
                    <a:close/>
                    <a:moveTo>
                      <a:pt x="15548" y="26286"/>
                    </a:moveTo>
                    <a:cubicBezTo>
                      <a:pt x="15588" y="26286"/>
                      <a:pt x="15534" y="26348"/>
                      <a:pt x="15505" y="26348"/>
                    </a:cubicBezTo>
                    <a:cubicBezTo>
                      <a:pt x="15496" y="26348"/>
                      <a:pt x="15489" y="26341"/>
                      <a:pt x="15489" y="26324"/>
                    </a:cubicBezTo>
                    <a:cubicBezTo>
                      <a:pt x="15489" y="26299"/>
                      <a:pt x="15514" y="26287"/>
                      <a:pt x="15538" y="26287"/>
                    </a:cubicBezTo>
                    <a:cubicBezTo>
                      <a:pt x="15542" y="26286"/>
                      <a:pt x="15545" y="26286"/>
                      <a:pt x="15548" y="26286"/>
                    </a:cubicBezTo>
                    <a:close/>
                    <a:moveTo>
                      <a:pt x="9427" y="25696"/>
                    </a:moveTo>
                    <a:cubicBezTo>
                      <a:pt x="9612" y="25696"/>
                      <a:pt x="9772" y="25856"/>
                      <a:pt x="9772" y="26041"/>
                    </a:cubicBezTo>
                    <a:cubicBezTo>
                      <a:pt x="9772" y="26249"/>
                      <a:pt x="9602" y="26390"/>
                      <a:pt x="9423" y="26390"/>
                    </a:cubicBezTo>
                    <a:cubicBezTo>
                      <a:pt x="9339" y="26390"/>
                      <a:pt x="9252" y="26358"/>
                      <a:pt x="9180" y="26287"/>
                    </a:cubicBezTo>
                    <a:cubicBezTo>
                      <a:pt x="8971" y="26065"/>
                      <a:pt x="9119" y="25696"/>
                      <a:pt x="9427" y="25696"/>
                    </a:cubicBezTo>
                    <a:close/>
                    <a:moveTo>
                      <a:pt x="13419" y="25314"/>
                    </a:moveTo>
                    <a:cubicBezTo>
                      <a:pt x="13456" y="25338"/>
                      <a:pt x="13505" y="25351"/>
                      <a:pt x="13542" y="25363"/>
                    </a:cubicBezTo>
                    <a:lnTo>
                      <a:pt x="13764" y="26669"/>
                    </a:lnTo>
                    <a:cubicBezTo>
                      <a:pt x="13665" y="26694"/>
                      <a:pt x="13579" y="26743"/>
                      <a:pt x="13518" y="26817"/>
                    </a:cubicBezTo>
                    <a:lnTo>
                      <a:pt x="12618" y="26139"/>
                    </a:lnTo>
                    <a:lnTo>
                      <a:pt x="13419" y="25314"/>
                    </a:lnTo>
                    <a:close/>
                    <a:moveTo>
                      <a:pt x="10758" y="25449"/>
                    </a:moveTo>
                    <a:cubicBezTo>
                      <a:pt x="10857" y="25608"/>
                      <a:pt x="11027" y="25692"/>
                      <a:pt x="11198" y="25692"/>
                    </a:cubicBezTo>
                    <a:cubicBezTo>
                      <a:pt x="11345" y="25692"/>
                      <a:pt x="11493" y="25630"/>
                      <a:pt x="11595" y="25498"/>
                    </a:cubicBezTo>
                    <a:lnTo>
                      <a:pt x="12458" y="26151"/>
                    </a:lnTo>
                    <a:lnTo>
                      <a:pt x="11411" y="27223"/>
                    </a:lnTo>
                    <a:cubicBezTo>
                      <a:pt x="11312" y="27137"/>
                      <a:pt x="11189" y="27100"/>
                      <a:pt x="11066" y="27100"/>
                    </a:cubicBezTo>
                    <a:cubicBezTo>
                      <a:pt x="10930" y="27100"/>
                      <a:pt x="10807" y="27137"/>
                      <a:pt x="10708" y="27223"/>
                    </a:cubicBezTo>
                    <a:lnTo>
                      <a:pt x="9846" y="26386"/>
                    </a:lnTo>
                    <a:cubicBezTo>
                      <a:pt x="9981" y="26238"/>
                      <a:pt x="10006" y="26028"/>
                      <a:pt x="9932" y="25856"/>
                    </a:cubicBezTo>
                    <a:lnTo>
                      <a:pt x="10758" y="25449"/>
                    </a:lnTo>
                    <a:close/>
                    <a:moveTo>
                      <a:pt x="8281" y="27384"/>
                    </a:moveTo>
                    <a:cubicBezTo>
                      <a:pt x="8293" y="27384"/>
                      <a:pt x="8306" y="27396"/>
                      <a:pt x="8306" y="27408"/>
                    </a:cubicBezTo>
                    <a:cubicBezTo>
                      <a:pt x="8306" y="27421"/>
                      <a:pt x="8293" y="27433"/>
                      <a:pt x="8281" y="27433"/>
                    </a:cubicBezTo>
                    <a:cubicBezTo>
                      <a:pt x="8256" y="27433"/>
                      <a:pt x="8244" y="27421"/>
                      <a:pt x="8244" y="27408"/>
                    </a:cubicBezTo>
                    <a:cubicBezTo>
                      <a:pt x="8244" y="27396"/>
                      <a:pt x="8256" y="27384"/>
                      <a:pt x="8281" y="27384"/>
                    </a:cubicBezTo>
                    <a:close/>
                    <a:moveTo>
                      <a:pt x="13896" y="26859"/>
                    </a:moveTo>
                    <a:cubicBezTo>
                      <a:pt x="14051" y="26859"/>
                      <a:pt x="14195" y="26980"/>
                      <a:pt x="14195" y="27162"/>
                    </a:cubicBezTo>
                    <a:cubicBezTo>
                      <a:pt x="14183" y="27320"/>
                      <a:pt x="14063" y="27454"/>
                      <a:pt x="13893" y="27457"/>
                    </a:cubicBezTo>
                    <a:lnTo>
                      <a:pt x="13893" y="27457"/>
                    </a:lnTo>
                    <a:cubicBezTo>
                      <a:pt x="13626" y="27453"/>
                      <a:pt x="13494" y="27136"/>
                      <a:pt x="13678" y="26952"/>
                    </a:cubicBezTo>
                    <a:cubicBezTo>
                      <a:pt x="13742" y="26888"/>
                      <a:pt x="13820" y="26859"/>
                      <a:pt x="13896" y="26859"/>
                    </a:cubicBezTo>
                    <a:close/>
                    <a:moveTo>
                      <a:pt x="8675" y="25400"/>
                    </a:moveTo>
                    <a:lnTo>
                      <a:pt x="8996" y="25708"/>
                    </a:lnTo>
                    <a:cubicBezTo>
                      <a:pt x="8922" y="25806"/>
                      <a:pt x="8872" y="25917"/>
                      <a:pt x="8872" y="26041"/>
                    </a:cubicBezTo>
                    <a:cubicBezTo>
                      <a:pt x="8872" y="26238"/>
                      <a:pt x="8983" y="26423"/>
                      <a:pt x="9168" y="26521"/>
                    </a:cubicBezTo>
                    <a:lnTo>
                      <a:pt x="8601" y="27827"/>
                    </a:lnTo>
                    <a:cubicBezTo>
                      <a:pt x="8564" y="27815"/>
                      <a:pt x="8527" y="27803"/>
                      <a:pt x="8490" y="27803"/>
                    </a:cubicBezTo>
                    <a:cubicBezTo>
                      <a:pt x="8466" y="27803"/>
                      <a:pt x="8429" y="27815"/>
                      <a:pt x="8392" y="27815"/>
                    </a:cubicBezTo>
                    <a:lnTo>
                      <a:pt x="8355" y="27618"/>
                    </a:lnTo>
                    <a:cubicBezTo>
                      <a:pt x="8453" y="27581"/>
                      <a:pt x="8503" y="27495"/>
                      <a:pt x="8503" y="27408"/>
                    </a:cubicBezTo>
                    <a:cubicBezTo>
                      <a:pt x="8503" y="27297"/>
                      <a:pt x="8441" y="27211"/>
                      <a:pt x="8343" y="27186"/>
                    </a:cubicBezTo>
                    <a:lnTo>
                      <a:pt x="8453" y="25449"/>
                    </a:lnTo>
                    <a:lnTo>
                      <a:pt x="8490" y="25449"/>
                    </a:lnTo>
                    <a:cubicBezTo>
                      <a:pt x="8552" y="25449"/>
                      <a:pt x="8614" y="25437"/>
                      <a:pt x="8675" y="25400"/>
                    </a:cubicBezTo>
                    <a:close/>
                    <a:moveTo>
                      <a:pt x="13739" y="25277"/>
                    </a:moveTo>
                    <a:lnTo>
                      <a:pt x="15304" y="26238"/>
                    </a:lnTo>
                    <a:cubicBezTo>
                      <a:pt x="15292" y="26275"/>
                      <a:pt x="15292" y="26299"/>
                      <a:pt x="15292" y="26324"/>
                    </a:cubicBezTo>
                    <a:cubicBezTo>
                      <a:pt x="15292" y="26447"/>
                      <a:pt x="15366" y="26546"/>
                      <a:pt x="15477" y="26570"/>
                    </a:cubicBezTo>
                    <a:lnTo>
                      <a:pt x="15415" y="27864"/>
                    </a:lnTo>
                    <a:cubicBezTo>
                      <a:pt x="15366" y="27876"/>
                      <a:pt x="15316" y="27901"/>
                      <a:pt x="15267" y="27938"/>
                    </a:cubicBezTo>
                    <a:lnTo>
                      <a:pt x="14343" y="27371"/>
                    </a:lnTo>
                    <a:cubicBezTo>
                      <a:pt x="14380" y="27310"/>
                      <a:pt x="14392" y="27236"/>
                      <a:pt x="14392" y="27162"/>
                    </a:cubicBezTo>
                    <a:cubicBezTo>
                      <a:pt x="14392" y="26878"/>
                      <a:pt x="14171" y="26657"/>
                      <a:pt x="13887" y="26657"/>
                    </a:cubicBezTo>
                    <a:lnTo>
                      <a:pt x="13863" y="26657"/>
                    </a:lnTo>
                    <a:lnTo>
                      <a:pt x="13653" y="25338"/>
                    </a:lnTo>
                    <a:cubicBezTo>
                      <a:pt x="13678" y="25326"/>
                      <a:pt x="13715" y="25301"/>
                      <a:pt x="13739" y="25277"/>
                    </a:cubicBezTo>
                    <a:close/>
                    <a:moveTo>
                      <a:pt x="11069" y="27293"/>
                    </a:moveTo>
                    <a:cubicBezTo>
                      <a:pt x="11154" y="27293"/>
                      <a:pt x="11241" y="27324"/>
                      <a:pt x="11312" y="27396"/>
                    </a:cubicBezTo>
                    <a:cubicBezTo>
                      <a:pt x="11521" y="27618"/>
                      <a:pt x="11374" y="27987"/>
                      <a:pt x="11066" y="27987"/>
                    </a:cubicBezTo>
                    <a:cubicBezTo>
                      <a:pt x="10868" y="27987"/>
                      <a:pt x="10721" y="27827"/>
                      <a:pt x="10721" y="27642"/>
                    </a:cubicBezTo>
                    <a:cubicBezTo>
                      <a:pt x="10721" y="27434"/>
                      <a:pt x="10890" y="27293"/>
                      <a:pt x="11069" y="27293"/>
                    </a:cubicBezTo>
                    <a:close/>
                    <a:moveTo>
                      <a:pt x="15452" y="28061"/>
                    </a:moveTo>
                    <a:cubicBezTo>
                      <a:pt x="15486" y="28061"/>
                      <a:pt x="15499" y="28083"/>
                      <a:pt x="15501" y="28115"/>
                    </a:cubicBezTo>
                    <a:lnTo>
                      <a:pt x="15501" y="28115"/>
                    </a:lnTo>
                    <a:cubicBezTo>
                      <a:pt x="15500" y="28129"/>
                      <a:pt x="15494" y="28134"/>
                      <a:pt x="15486" y="28134"/>
                    </a:cubicBezTo>
                    <a:cubicBezTo>
                      <a:pt x="15455" y="28134"/>
                      <a:pt x="15395" y="28061"/>
                      <a:pt x="15452" y="28061"/>
                    </a:cubicBezTo>
                    <a:close/>
                    <a:moveTo>
                      <a:pt x="9784" y="26460"/>
                    </a:moveTo>
                    <a:lnTo>
                      <a:pt x="10634" y="27297"/>
                    </a:lnTo>
                    <a:cubicBezTo>
                      <a:pt x="10560" y="27396"/>
                      <a:pt x="10511" y="27519"/>
                      <a:pt x="10511" y="27642"/>
                    </a:cubicBezTo>
                    <a:cubicBezTo>
                      <a:pt x="10511" y="27679"/>
                      <a:pt x="10511" y="27704"/>
                      <a:pt x="10523" y="27741"/>
                    </a:cubicBezTo>
                    <a:lnTo>
                      <a:pt x="8971" y="28160"/>
                    </a:lnTo>
                    <a:cubicBezTo>
                      <a:pt x="8922" y="28024"/>
                      <a:pt x="8835" y="27913"/>
                      <a:pt x="8700" y="27864"/>
                    </a:cubicBezTo>
                    <a:lnTo>
                      <a:pt x="9254" y="26570"/>
                    </a:lnTo>
                    <a:cubicBezTo>
                      <a:pt x="9308" y="26588"/>
                      <a:pt x="9363" y="26597"/>
                      <a:pt x="9418" y="26597"/>
                    </a:cubicBezTo>
                    <a:cubicBezTo>
                      <a:pt x="9550" y="26597"/>
                      <a:pt x="9679" y="26547"/>
                      <a:pt x="9784" y="26460"/>
                    </a:cubicBezTo>
                    <a:close/>
                    <a:moveTo>
                      <a:pt x="8496" y="28013"/>
                    </a:moveTo>
                    <a:cubicBezTo>
                      <a:pt x="8649" y="28013"/>
                      <a:pt x="8798" y="28135"/>
                      <a:pt x="8798" y="28320"/>
                    </a:cubicBezTo>
                    <a:cubicBezTo>
                      <a:pt x="8798" y="28480"/>
                      <a:pt x="8663" y="28616"/>
                      <a:pt x="8490" y="28616"/>
                    </a:cubicBezTo>
                    <a:cubicBezTo>
                      <a:pt x="8232" y="28616"/>
                      <a:pt x="8096" y="28283"/>
                      <a:pt x="8293" y="28098"/>
                    </a:cubicBezTo>
                    <a:cubicBezTo>
                      <a:pt x="8352" y="28040"/>
                      <a:pt x="8424" y="28013"/>
                      <a:pt x="8496" y="28013"/>
                    </a:cubicBezTo>
                    <a:close/>
                    <a:moveTo>
                      <a:pt x="12544" y="26213"/>
                    </a:moveTo>
                    <a:lnTo>
                      <a:pt x="13468" y="26903"/>
                    </a:lnTo>
                    <a:cubicBezTo>
                      <a:pt x="13419" y="26977"/>
                      <a:pt x="13394" y="27063"/>
                      <a:pt x="13394" y="27162"/>
                    </a:cubicBezTo>
                    <a:cubicBezTo>
                      <a:pt x="13394" y="27371"/>
                      <a:pt x="13518" y="27544"/>
                      <a:pt x="13715" y="27618"/>
                    </a:cubicBezTo>
                    <a:lnTo>
                      <a:pt x="13357" y="28911"/>
                    </a:lnTo>
                    <a:cubicBezTo>
                      <a:pt x="13283" y="28875"/>
                      <a:pt x="13210" y="28862"/>
                      <a:pt x="13136" y="28862"/>
                    </a:cubicBezTo>
                    <a:cubicBezTo>
                      <a:pt x="13012" y="28862"/>
                      <a:pt x="12889" y="28911"/>
                      <a:pt x="12791" y="28998"/>
                    </a:cubicBezTo>
                    <a:lnTo>
                      <a:pt x="11521" y="27950"/>
                    </a:lnTo>
                    <a:cubicBezTo>
                      <a:pt x="11657" y="27741"/>
                      <a:pt x="11645" y="27482"/>
                      <a:pt x="11485" y="27285"/>
                    </a:cubicBezTo>
                    <a:lnTo>
                      <a:pt x="12544" y="26213"/>
                    </a:lnTo>
                    <a:close/>
                    <a:moveTo>
                      <a:pt x="10560" y="27840"/>
                    </a:moveTo>
                    <a:cubicBezTo>
                      <a:pt x="10610" y="27987"/>
                      <a:pt x="10745" y="28111"/>
                      <a:pt x="10905" y="28160"/>
                    </a:cubicBezTo>
                    <a:lnTo>
                      <a:pt x="10696" y="29195"/>
                    </a:lnTo>
                    <a:lnTo>
                      <a:pt x="10671" y="29195"/>
                    </a:lnTo>
                    <a:cubicBezTo>
                      <a:pt x="10610" y="29195"/>
                      <a:pt x="10560" y="29220"/>
                      <a:pt x="10511" y="29256"/>
                    </a:cubicBezTo>
                    <a:lnTo>
                      <a:pt x="8946" y="28542"/>
                    </a:lnTo>
                    <a:cubicBezTo>
                      <a:pt x="8983" y="28468"/>
                      <a:pt x="8996" y="28394"/>
                      <a:pt x="8996" y="28320"/>
                    </a:cubicBezTo>
                    <a:lnTo>
                      <a:pt x="8996" y="28258"/>
                    </a:lnTo>
                    <a:lnTo>
                      <a:pt x="10560" y="27840"/>
                    </a:lnTo>
                    <a:close/>
                    <a:moveTo>
                      <a:pt x="11448" y="28024"/>
                    </a:moveTo>
                    <a:lnTo>
                      <a:pt x="12717" y="29059"/>
                    </a:lnTo>
                    <a:cubicBezTo>
                      <a:pt x="12655" y="29146"/>
                      <a:pt x="12618" y="29256"/>
                      <a:pt x="12618" y="29355"/>
                    </a:cubicBezTo>
                    <a:cubicBezTo>
                      <a:pt x="12618" y="29355"/>
                      <a:pt x="12630" y="29380"/>
                      <a:pt x="12630" y="29380"/>
                    </a:cubicBezTo>
                    <a:lnTo>
                      <a:pt x="10893" y="29343"/>
                    </a:lnTo>
                    <a:cubicBezTo>
                      <a:pt x="10881" y="29293"/>
                      <a:pt x="10831" y="29244"/>
                      <a:pt x="10782" y="29220"/>
                    </a:cubicBezTo>
                    <a:lnTo>
                      <a:pt x="11004" y="28185"/>
                    </a:lnTo>
                    <a:lnTo>
                      <a:pt x="11066" y="28185"/>
                    </a:lnTo>
                    <a:cubicBezTo>
                      <a:pt x="11213" y="28185"/>
                      <a:pt x="11349" y="28123"/>
                      <a:pt x="11448" y="28024"/>
                    </a:cubicBezTo>
                    <a:close/>
                    <a:moveTo>
                      <a:pt x="10659" y="29392"/>
                    </a:moveTo>
                    <a:cubicBezTo>
                      <a:pt x="10696" y="29392"/>
                      <a:pt x="10708" y="29417"/>
                      <a:pt x="10708" y="29441"/>
                    </a:cubicBezTo>
                    <a:cubicBezTo>
                      <a:pt x="10708" y="29458"/>
                      <a:pt x="10702" y="29465"/>
                      <a:pt x="10693" y="29465"/>
                    </a:cubicBezTo>
                    <a:cubicBezTo>
                      <a:pt x="10662" y="29465"/>
                      <a:pt x="10602" y="29392"/>
                      <a:pt x="10659" y="29392"/>
                    </a:cubicBezTo>
                    <a:close/>
                    <a:moveTo>
                      <a:pt x="13129" y="29060"/>
                    </a:moveTo>
                    <a:cubicBezTo>
                      <a:pt x="13282" y="29060"/>
                      <a:pt x="13431" y="29182"/>
                      <a:pt x="13431" y="29367"/>
                    </a:cubicBezTo>
                    <a:cubicBezTo>
                      <a:pt x="13431" y="29528"/>
                      <a:pt x="13296" y="29663"/>
                      <a:pt x="13123" y="29675"/>
                    </a:cubicBezTo>
                    <a:lnTo>
                      <a:pt x="13136" y="29663"/>
                    </a:lnTo>
                    <a:cubicBezTo>
                      <a:pt x="12865" y="29663"/>
                      <a:pt x="12729" y="29343"/>
                      <a:pt x="12926" y="29146"/>
                    </a:cubicBezTo>
                    <a:cubicBezTo>
                      <a:pt x="12985" y="29087"/>
                      <a:pt x="13057" y="29060"/>
                      <a:pt x="13129" y="29060"/>
                    </a:cubicBezTo>
                    <a:close/>
                    <a:moveTo>
                      <a:pt x="9338" y="29902"/>
                    </a:moveTo>
                    <a:cubicBezTo>
                      <a:pt x="9413" y="29902"/>
                      <a:pt x="9489" y="29931"/>
                      <a:pt x="9550" y="29996"/>
                    </a:cubicBezTo>
                    <a:cubicBezTo>
                      <a:pt x="9735" y="30181"/>
                      <a:pt x="9599" y="30501"/>
                      <a:pt x="9328" y="30501"/>
                    </a:cubicBezTo>
                    <a:cubicBezTo>
                      <a:pt x="9168" y="30501"/>
                      <a:pt x="9033" y="30365"/>
                      <a:pt x="9033" y="30193"/>
                    </a:cubicBezTo>
                    <a:cubicBezTo>
                      <a:pt x="9041" y="30020"/>
                      <a:pt x="9187" y="29902"/>
                      <a:pt x="9338" y="29902"/>
                    </a:cubicBezTo>
                    <a:close/>
                    <a:moveTo>
                      <a:pt x="12680" y="31314"/>
                    </a:moveTo>
                    <a:cubicBezTo>
                      <a:pt x="12840" y="31314"/>
                      <a:pt x="12975" y="31450"/>
                      <a:pt x="12988" y="31622"/>
                    </a:cubicBezTo>
                    <a:cubicBezTo>
                      <a:pt x="12988" y="31798"/>
                      <a:pt x="12840" y="31917"/>
                      <a:pt x="12683" y="31917"/>
                    </a:cubicBezTo>
                    <a:cubicBezTo>
                      <a:pt x="12609" y="31917"/>
                      <a:pt x="12533" y="31891"/>
                      <a:pt x="12470" y="31832"/>
                    </a:cubicBezTo>
                    <a:cubicBezTo>
                      <a:pt x="12285" y="31647"/>
                      <a:pt x="12409" y="31326"/>
                      <a:pt x="12680" y="31314"/>
                    </a:cubicBezTo>
                    <a:close/>
                    <a:moveTo>
                      <a:pt x="10681" y="31837"/>
                    </a:moveTo>
                    <a:cubicBezTo>
                      <a:pt x="10840" y="31837"/>
                      <a:pt x="10992" y="31961"/>
                      <a:pt x="10992" y="32152"/>
                    </a:cubicBezTo>
                    <a:cubicBezTo>
                      <a:pt x="10992" y="32312"/>
                      <a:pt x="10857" y="32447"/>
                      <a:pt x="10686" y="32460"/>
                    </a:cubicBezTo>
                    <a:lnTo>
                      <a:pt x="10686" y="32460"/>
                    </a:lnTo>
                    <a:cubicBezTo>
                      <a:pt x="10409" y="32452"/>
                      <a:pt x="10267" y="32125"/>
                      <a:pt x="10462" y="31930"/>
                    </a:cubicBezTo>
                    <a:cubicBezTo>
                      <a:pt x="10526" y="31866"/>
                      <a:pt x="10605" y="31837"/>
                      <a:pt x="10681" y="31837"/>
                    </a:cubicBezTo>
                    <a:close/>
                    <a:moveTo>
                      <a:pt x="10918" y="29441"/>
                    </a:moveTo>
                    <a:lnTo>
                      <a:pt x="12630" y="29478"/>
                    </a:lnTo>
                    <a:cubicBezTo>
                      <a:pt x="12692" y="29700"/>
                      <a:pt x="12877" y="29848"/>
                      <a:pt x="13099" y="29860"/>
                    </a:cubicBezTo>
                    <a:lnTo>
                      <a:pt x="12766" y="31117"/>
                    </a:lnTo>
                    <a:lnTo>
                      <a:pt x="12692" y="31117"/>
                    </a:lnTo>
                    <a:cubicBezTo>
                      <a:pt x="12409" y="31117"/>
                      <a:pt x="12187" y="31351"/>
                      <a:pt x="12187" y="31622"/>
                    </a:cubicBezTo>
                    <a:cubicBezTo>
                      <a:pt x="12187" y="31647"/>
                      <a:pt x="12187" y="31684"/>
                      <a:pt x="12187" y="31708"/>
                    </a:cubicBezTo>
                    <a:lnTo>
                      <a:pt x="11152" y="31979"/>
                    </a:lnTo>
                    <a:cubicBezTo>
                      <a:pt x="11076" y="31776"/>
                      <a:pt x="10883" y="31654"/>
                      <a:pt x="10681" y="31654"/>
                    </a:cubicBezTo>
                    <a:cubicBezTo>
                      <a:pt x="10590" y="31654"/>
                      <a:pt x="10497" y="31679"/>
                      <a:pt x="10413" y="31733"/>
                    </a:cubicBezTo>
                    <a:cubicBezTo>
                      <a:pt x="10141" y="31906"/>
                      <a:pt x="10105" y="32288"/>
                      <a:pt x="10326" y="32509"/>
                    </a:cubicBezTo>
                    <a:lnTo>
                      <a:pt x="9649" y="33310"/>
                    </a:lnTo>
                    <a:cubicBezTo>
                      <a:pt x="9612" y="33286"/>
                      <a:pt x="9575" y="33273"/>
                      <a:pt x="9538" y="33261"/>
                    </a:cubicBezTo>
                    <a:lnTo>
                      <a:pt x="9415" y="30686"/>
                    </a:lnTo>
                    <a:cubicBezTo>
                      <a:pt x="9661" y="30649"/>
                      <a:pt x="9833" y="30439"/>
                      <a:pt x="9833" y="30193"/>
                    </a:cubicBezTo>
                    <a:cubicBezTo>
                      <a:pt x="9833" y="30107"/>
                      <a:pt x="9809" y="30020"/>
                      <a:pt x="9772" y="29946"/>
                    </a:cubicBezTo>
                    <a:lnTo>
                      <a:pt x="10450" y="29577"/>
                    </a:lnTo>
                    <a:cubicBezTo>
                      <a:pt x="10502" y="29657"/>
                      <a:pt x="10581" y="29694"/>
                      <a:pt x="10660" y="29694"/>
                    </a:cubicBezTo>
                    <a:cubicBezTo>
                      <a:pt x="10786" y="29694"/>
                      <a:pt x="10910" y="29600"/>
                      <a:pt x="10918" y="29441"/>
                    </a:cubicBezTo>
                    <a:close/>
                    <a:moveTo>
                      <a:pt x="9495" y="33461"/>
                    </a:moveTo>
                    <a:cubicBezTo>
                      <a:pt x="9535" y="33461"/>
                      <a:pt x="9575" y="33489"/>
                      <a:pt x="9575" y="33544"/>
                    </a:cubicBezTo>
                    <a:cubicBezTo>
                      <a:pt x="9575" y="33592"/>
                      <a:pt x="9541" y="33627"/>
                      <a:pt x="9495" y="33630"/>
                    </a:cubicBezTo>
                    <a:lnTo>
                      <a:pt x="9495" y="33630"/>
                    </a:lnTo>
                    <a:cubicBezTo>
                      <a:pt x="9448" y="33627"/>
                      <a:pt x="9415" y="33592"/>
                      <a:pt x="9415" y="33544"/>
                    </a:cubicBezTo>
                    <a:cubicBezTo>
                      <a:pt x="9415" y="33489"/>
                      <a:pt x="9455" y="33461"/>
                      <a:pt x="9495" y="33461"/>
                    </a:cubicBezTo>
                    <a:close/>
                    <a:moveTo>
                      <a:pt x="10091" y="0"/>
                    </a:moveTo>
                    <a:cubicBezTo>
                      <a:pt x="9888" y="0"/>
                      <a:pt x="9686" y="144"/>
                      <a:pt x="9686" y="400"/>
                    </a:cubicBezTo>
                    <a:cubicBezTo>
                      <a:pt x="9686" y="461"/>
                      <a:pt x="9698" y="511"/>
                      <a:pt x="9723" y="560"/>
                    </a:cubicBezTo>
                    <a:lnTo>
                      <a:pt x="9624" y="609"/>
                    </a:lnTo>
                    <a:cubicBezTo>
                      <a:pt x="9567" y="541"/>
                      <a:pt x="9484" y="507"/>
                      <a:pt x="9401" y="507"/>
                    </a:cubicBezTo>
                    <a:cubicBezTo>
                      <a:pt x="9305" y="507"/>
                      <a:pt x="9209" y="553"/>
                      <a:pt x="9156" y="646"/>
                    </a:cubicBezTo>
                    <a:cubicBezTo>
                      <a:pt x="9045" y="819"/>
                      <a:pt x="9156" y="1040"/>
                      <a:pt x="9353" y="1077"/>
                    </a:cubicBezTo>
                    <a:lnTo>
                      <a:pt x="9316" y="2630"/>
                    </a:lnTo>
                    <a:cubicBezTo>
                      <a:pt x="8872" y="2655"/>
                      <a:pt x="8675" y="3197"/>
                      <a:pt x="9008" y="3505"/>
                    </a:cubicBezTo>
                    <a:lnTo>
                      <a:pt x="8515" y="4059"/>
                    </a:lnTo>
                    <a:cubicBezTo>
                      <a:pt x="8424" y="3995"/>
                      <a:pt x="8323" y="3966"/>
                      <a:pt x="8225" y="3966"/>
                    </a:cubicBezTo>
                    <a:cubicBezTo>
                      <a:pt x="7966" y="3966"/>
                      <a:pt x="7726" y="4168"/>
                      <a:pt x="7726" y="4453"/>
                    </a:cubicBezTo>
                    <a:lnTo>
                      <a:pt x="7726" y="4490"/>
                    </a:lnTo>
                    <a:lnTo>
                      <a:pt x="7258" y="4564"/>
                    </a:lnTo>
                    <a:cubicBezTo>
                      <a:pt x="7194" y="4339"/>
                      <a:pt x="7002" y="4225"/>
                      <a:pt x="6810" y="4225"/>
                    </a:cubicBezTo>
                    <a:cubicBezTo>
                      <a:pt x="6635" y="4225"/>
                      <a:pt x="6460" y="4321"/>
                      <a:pt x="6383" y="4515"/>
                    </a:cubicBezTo>
                    <a:cubicBezTo>
                      <a:pt x="6257" y="4846"/>
                      <a:pt x="6514" y="5153"/>
                      <a:pt x="6810" y="5153"/>
                    </a:cubicBezTo>
                    <a:cubicBezTo>
                      <a:pt x="6889" y="5153"/>
                      <a:pt x="6971" y="5131"/>
                      <a:pt x="7049" y="5082"/>
                    </a:cubicBezTo>
                    <a:lnTo>
                      <a:pt x="7850" y="6105"/>
                    </a:lnTo>
                    <a:cubicBezTo>
                      <a:pt x="7480" y="6314"/>
                      <a:pt x="7529" y="6856"/>
                      <a:pt x="7924" y="7004"/>
                    </a:cubicBezTo>
                    <a:lnTo>
                      <a:pt x="7197" y="8778"/>
                    </a:lnTo>
                    <a:cubicBezTo>
                      <a:pt x="7160" y="8754"/>
                      <a:pt x="7110" y="8754"/>
                      <a:pt x="7061" y="8754"/>
                    </a:cubicBezTo>
                    <a:cubicBezTo>
                      <a:pt x="7024" y="8754"/>
                      <a:pt x="6987" y="8754"/>
                      <a:pt x="6950" y="8766"/>
                    </a:cubicBezTo>
                    <a:lnTo>
                      <a:pt x="6728" y="8088"/>
                    </a:lnTo>
                    <a:cubicBezTo>
                      <a:pt x="7049" y="7928"/>
                      <a:pt x="7024" y="7460"/>
                      <a:pt x="6692" y="7349"/>
                    </a:cubicBezTo>
                    <a:cubicBezTo>
                      <a:pt x="6642" y="7331"/>
                      <a:pt x="6594" y="7323"/>
                      <a:pt x="6548" y="7323"/>
                    </a:cubicBezTo>
                    <a:cubicBezTo>
                      <a:pt x="6268" y="7323"/>
                      <a:pt x="6059" y="7616"/>
                      <a:pt x="6186" y="7891"/>
                    </a:cubicBezTo>
                    <a:lnTo>
                      <a:pt x="4954" y="8704"/>
                    </a:lnTo>
                    <a:cubicBezTo>
                      <a:pt x="4870" y="8593"/>
                      <a:pt x="4749" y="8543"/>
                      <a:pt x="4631" y="8543"/>
                    </a:cubicBezTo>
                    <a:cubicBezTo>
                      <a:pt x="4421" y="8543"/>
                      <a:pt x="4215" y="8699"/>
                      <a:pt x="4215" y="8951"/>
                    </a:cubicBezTo>
                    <a:cubicBezTo>
                      <a:pt x="4215" y="9062"/>
                      <a:pt x="4264" y="9160"/>
                      <a:pt x="4338" y="9234"/>
                    </a:cubicBezTo>
                    <a:lnTo>
                      <a:pt x="3315" y="10491"/>
                    </a:lnTo>
                    <a:cubicBezTo>
                      <a:pt x="3222" y="10429"/>
                      <a:pt x="3125" y="10401"/>
                      <a:pt x="3032" y="10401"/>
                    </a:cubicBezTo>
                    <a:cubicBezTo>
                      <a:pt x="2683" y="10401"/>
                      <a:pt x="2394" y="10784"/>
                      <a:pt x="2588" y="11144"/>
                    </a:cubicBezTo>
                    <a:cubicBezTo>
                      <a:pt x="2686" y="11330"/>
                      <a:pt x="2856" y="11413"/>
                      <a:pt x="3025" y="11413"/>
                    </a:cubicBezTo>
                    <a:cubicBezTo>
                      <a:pt x="3282" y="11413"/>
                      <a:pt x="3537" y="11222"/>
                      <a:pt x="3537" y="10910"/>
                    </a:cubicBezTo>
                    <a:lnTo>
                      <a:pt x="3537" y="10885"/>
                    </a:lnTo>
                    <a:lnTo>
                      <a:pt x="3895" y="10824"/>
                    </a:lnTo>
                    <a:cubicBezTo>
                      <a:pt x="3948" y="11009"/>
                      <a:pt x="4108" y="11112"/>
                      <a:pt x="4275" y="11112"/>
                    </a:cubicBezTo>
                    <a:cubicBezTo>
                      <a:pt x="4375" y="11112"/>
                      <a:pt x="4477" y="11075"/>
                      <a:pt x="4560" y="10996"/>
                    </a:cubicBezTo>
                    <a:cubicBezTo>
                      <a:pt x="4782" y="10787"/>
                      <a:pt x="4695" y="10429"/>
                      <a:pt x="4412" y="10331"/>
                    </a:cubicBezTo>
                    <a:lnTo>
                      <a:pt x="4609" y="9357"/>
                    </a:lnTo>
                    <a:lnTo>
                      <a:pt x="4622" y="9357"/>
                    </a:lnTo>
                    <a:cubicBezTo>
                      <a:pt x="4806" y="9345"/>
                      <a:pt x="4954" y="9234"/>
                      <a:pt x="5016" y="9074"/>
                    </a:cubicBezTo>
                    <a:lnTo>
                      <a:pt x="6581" y="9259"/>
                    </a:lnTo>
                    <a:cubicBezTo>
                      <a:pt x="6581" y="9544"/>
                      <a:pt x="6816" y="9762"/>
                      <a:pt x="7085" y="9762"/>
                    </a:cubicBezTo>
                    <a:cubicBezTo>
                      <a:pt x="7118" y="9762"/>
                      <a:pt x="7151" y="9758"/>
                      <a:pt x="7184" y="9752"/>
                    </a:cubicBezTo>
                    <a:cubicBezTo>
                      <a:pt x="7505" y="9690"/>
                      <a:pt x="7677" y="9357"/>
                      <a:pt x="7554" y="9062"/>
                    </a:cubicBezTo>
                    <a:lnTo>
                      <a:pt x="8269" y="8655"/>
                    </a:lnTo>
                    <a:cubicBezTo>
                      <a:pt x="8373" y="8800"/>
                      <a:pt x="8532" y="8872"/>
                      <a:pt x="8690" y="8872"/>
                    </a:cubicBezTo>
                    <a:cubicBezTo>
                      <a:pt x="8866" y="8872"/>
                      <a:pt x="9040" y="8782"/>
                      <a:pt x="9131" y="8606"/>
                    </a:cubicBezTo>
                    <a:cubicBezTo>
                      <a:pt x="9304" y="8273"/>
                      <a:pt x="9057" y="7867"/>
                      <a:pt x="8688" y="7867"/>
                    </a:cubicBezTo>
                    <a:lnTo>
                      <a:pt x="8614" y="7867"/>
                    </a:lnTo>
                    <a:lnTo>
                      <a:pt x="8392" y="6955"/>
                    </a:lnTo>
                    <a:cubicBezTo>
                      <a:pt x="8540" y="6868"/>
                      <a:pt x="8626" y="6708"/>
                      <a:pt x="8626" y="6536"/>
                    </a:cubicBezTo>
                    <a:lnTo>
                      <a:pt x="8626" y="6499"/>
                    </a:lnTo>
                    <a:lnTo>
                      <a:pt x="10437" y="6425"/>
                    </a:lnTo>
                    <a:cubicBezTo>
                      <a:pt x="10437" y="6610"/>
                      <a:pt x="10548" y="6770"/>
                      <a:pt x="10721" y="6844"/>
                    </a:cubicBezTo>
                    <a:lnTo>
                      <a:pt x="9649" y="9641"/>
                    </a:lnTo>
                    <a:lnTo>
                      <a:pt x="9599" y="9641"/>
                    </a:lnTo>
                    <a:cubicBezTo>
                      <a:pt x="9341" y="9641"/>
                      <a:pt x="9217" y="9937"/>
                      <a:pt x="9378" y="10121"/>
                    </a:cubicBezTo>
                    <a:cubicBezTo>
                      <a:pt x="9439" y="10187"/>
                      <a:pt x="9518" y="10217"/>
                      <a:pt x="9595" y="10217"/>
                    </a:cubicBezTo>
                    <a:cubicBezTo>
                      <a:pt x="9734" y="10217"/>
                      <a:pt x="9867" y="10120"/>
                      <a:pt x="9883" y="9961"/>
                    </a:cubicBezTo>
                    <a:lnTo>
                      <a:pt x="10844" y="9887"/>
                    </a:lnTo>
                    <a:cubicBezTo>
                      <a:pt x="10900" y="10129"/>
                      <a:pt x="11115" y="10276"/>
                      <a:pt x="11336" y="10276"/>
                    </a:cubicBezTo>
                    <a:cubicBezTo>
                      <a:pt x="11453" y="10276"/>
                      <a:pt x="11571" y="10235"/>
                      <a:pt x="11669" y="10146"/>
                    </a:cubicBezTo>
                    <a:cubicBezTo>
                      <a:pt x="11953" y="9887"/>
                      <a:pt x="11854" y="9419"/>
                      <a:pt x="11497" y="9296"/>
                    </a:cubicBezTo>
                    <a:lnTo>
                      <a:pt x="11620" y="8359"/>
                    </a:lnTo>
                    <a:cubicBezTo>
                      <a:pt x="11768" y="8359"/>
                      <a:pt x="11903" y="8261"/>
                      <a:pt x="11953" y="8125"/>
                    </a:cubicBezTo>
                    <a:lnTo>
                      <a:pt x="13320" y="8680"/>
                    </a:lnTo>
                    <a:cubicBezTo>
                      <a:pt x="13320" y="8692"/>
                      <a:pt x="13320" y="8717"/>
                      <a:pt x="13320" y="8729"/>
                    </a:cubicBezTo>
                    <a:cubicBezTo>
                      <a:pt x="13327" y="8886"/>
                      <a:pt x="13452" y="8970"/>
                      <a:pt x="13576" y="8970"/>
                    </a:cubicBezTo>
                    <a:cubicBezTo>
                      <a:pt x="13687" y="8970"/>
                      <a:pt x="13797" y="8905"/>
                      <a:pt x="13826" y="8766"/>
                    </a:cubicBezTo>
                    <a:lnTo>
                      <a:pt x="16290" y="8655"/>
                    </a:lnTo>
                    <a:cubicBezTo>
                      <a:pt x="16290" y="8729"/>
                      <a:pt x="16314" y="8791"/>
                      <a:pt x="16351" y="8852"/>
                    </a:cubicBezTo>
                    <a:lnTo>
                      <a:pt x="13826" y="10787"/>
                    </a:lnTo>
                    <a:cubicBezTo>
                      <a:pt x="13725" y="10681"/>
                      <a:pt x="13592" y="10631"/>
                      <a:pt x="13460" y="10631"/>
                    </a:cubicBezTo>
                    <a:cubicBezTo>
                      <a:pt x="13269" y="10631"/>
                      <a:pt x="13080" y="10737"/>
                      <a:pt x="13000" y="10935"/>
                    </a:cubicBezTo>
                    <a:cubicBezTo>
                      <a:pt x="12852" y="11267"/>
                      <a:pt x="13099" y="11637"/>
                      <a:pt x="13456" y="11637"/>
                    </a:cubicBezTo>
                    <a:cubicBezTo>
                      <a:pt x="13518" y="11637"/>
                      <a:pt x="13579" y="11625"/>
                      <a:pt x="13641" y="11600"/>
                    </a:cubicBezTo>
                    <a:lnTo>
                      <a:pt x="15267" y="14791"/>
                    </a:lnTo>
                    <a:cubicBezTo>
                      <a:pt x="15156" y="14865"/>
                      <a:pt x="15082" y="14976"/>
                      <a:pt x="15058" y="15099"/>
                    </a:cubicBezTo>
                    <a:lnTo>
                      <a:pt x="12975" y="14828"/>
                    </a:lnTo>
                    <a:lnTo>
                      <a:pt x="12975" y="14816"/>
                    </a:lnTo>
                    <a:cubicBezTo>
                      <a:pt x="12957" y="14495"/>
                      <a:pt x="12714" y="14335"/>
                      <a:pt x="12470" y="14335"/>
                    </a:cubicBezTo>
                    <a:cubicBezTo>
                      <a:pt x="12227" y="14335"/>
                      <a:pt x="11984" y="14495"/>
                      <a:pt x="11965" y="14816"/>
                    </a:cubicBezTo>
                    <a:cubicBezTo>
                      <a:pt x="11965" y="14840"/>
                      <a:pt x="11977" y="14877"/>
                      <a:pt x="11977" y="14902"/>
                    </a:cubicBezTo>
                    <a:lnTo>
                      <a:pt x="9895" y="15506"/>
                    </a:lnTo>
                    <a:cubicBezTo>
                      <a:pt x="9813" y="15300"/>
                      <a:pt x="9620" y="15182"/>
                      <a:pt x="9420" y="15182"/>
                    </a:cubicBezTo>
                    <a:cubicBezTo>
                      <a:pt x="9321" y="15182"/>
                      <a:pt x="9221" y="15211"/>
                      <a:pt x="9131" y="15272"/>
                    </a:cubicBezTo>
                    <a:lnTo>
                      <a:pt x="8269" y="14298"/>
                    </a:lnTo>
                    <a:cubicBezTo>
                      <a:pt x="8343" y="14224"/>
                      <a:pt x="8380" y="14138"/>
                      <a:pt x="8404" y="14052"/>
                    </a:cubicBezTo>
                    <a:lnTo>
                      <a:pt x="9895" y="13929"/>
                    </a:lnTo>
                    <a:cubicBezTo>
                      <a:pt x="9925" y="14247"/>
                      <a:pt x="10163" y="14399"/>
                      <a:pt x="10404" y="14399"/>
                    </a:cubicBezTo>
                    <a:cubicBezTo>
                      <a:pt x="10666" y="14399"/>
                      <a:pt x="10930" y="14220"/>
                      <a:pt x="10930" y="13879"/>
                    </a:cubicBezTo>
                    <a:cubicBezTo>
                      <a:pt x="10930" y="13539"/>
                      <a:pt x="10666" y="13359"/>
                      <a:pt x="10404" y="13359"/>
                    </a:cubicBezTo>
                    <a:cubicBezTo>
                      <a:pt x="10163" y="13359"/>
                      <a:pt x="9925" y="13511"/>
                      <a:pt x="9895" y="13830"/>
                    </a:cubicBezTo>
                    <a:lnTo>
                      <a:pt x="8404" y="13941"/>
                    </a:lnTo>
                    <a:cubicBezTo>
                      <a:pt x="8404" y="13604"/>
                      <a:pt x="8145" y="13422"/>
                      <a:pt x="7886" y="13422"/>
                    </a:cubicBezTo>
                    <a:cubicBezTo>
                      <a:pt x="7662" y="13422"/>
                      <a:pt x="7439" y="13557"/>
                      <a:pt x="7381" y="13842"/>
                    </a:cubicBezTo>
                    <a:lnTo>
                      <a:pt x="6396" y="13732"/>
                    </a:lnTo>
                    <a:lnTo>
                      <a:pt x="6396" y="13719"/>
                    </a:lnTo>
                    <a:cubicBezTo>
                      <a:pt x="6402" y="13357"/>
                      <a:pt x="6124" y="13164"/>
                      <a:pt x="5847" y="13164"/>
                    </a:cubicBezTo>
                    <a:cubicBezTo>
                      <a:pt x="5605" y="13164"/>
                      <a:pt x="5363" y="13311"/>
                      <a:pt x="5312" y="13621"/>
                    </a:cubicBezTo>
                    <a:lnTo>
                      <a:pt x="3919" y="13510"/>
                    </a:lnTo>
                    <a:cubicBezTo>
                      <a:pt x="3868" y="13223"/>
                      <a:pt x="3645" y="13089"/>
                      <a:pt x="3424" y="13089"/>
                    </a:cubicBezTo>
                    <a:cubicBezTo>
                      <a:pt x="3169" y="13089"/>
                      <a:pt x="2915" y="13266"/>
                      <a:pt x="2921" y="13596"/>
                    </a:cubicBezTo>
                    <a:cubicBezTo>
                      <a:pt x="2921" y="13658"/>
                      <a:pt x="2921" y="13707"/>
                      <a:pt x="2946" y="13756"/>
                    </a:cubicBezTo>
                    <a:lnTo>
                      <a:pt x="1603" y="14705"/>
                    </a:lnTo>
                    <a:cubicBezTo>
                      <a:pt x="1528" y="14613"/>
                      <a:pt x="1437" y="14575"/>
                      <a:pt x="1343" y="14575"/>
                    </a:cubicBezTo>
                    <a:cubicBezTo>
                      <a:pt x="957" y="14575"/>
                      <a:pt x="519" y="15221"/>
                      <a:pt x="925" y="15469"/>
                    </a:cubicBezTo>
                    <a:lnTo>
                      <a:pt x="642" y="16294"/>
                    </a:lnTo>
                    <a:lnTo>
                      <a:pt x="568" y="16294"/>
                    </a:lnTo>
                    <a:cubicBezTo>
                      <a:pt x="100" y="16294"/>
                      <a:pt x="1" y="16947"/>
                      <a:pt x="457" y="17083"/>
                    </a:cubicBezTo>
                    <a:lnTo>
                      <a:pt x="408" y="17342"/>
                    </a:lnTo>
                    <a:cubicBezTo>
                      <a:pt x="104" y="17342"/>
                      <a:pt x="112" y="17798"/>
                      <a:pt x="408" y="17798"/>
                    </a:cubicBezTo>
                    <a:cubicBezTo>
                      <a:pt x="412" y="17798"/>
                      <a:pt x="416" y="17798"/>
                      <a:pt x="420" y="17798"/>
                    </a:cubicBezTo>
                    <a:lnTo>
                      <a:pt x="445" y="17798"/>
                    </a:lnTo>
                    <a:lnTo>
                      <a:pt x="654" y="18401"/>
                    </a:lnTo>
                    <a:cubicBezTo>
                      <a:pt x="161" y="18623"/>
                      <a:pt x="321" y="19362"/>
                      <a:pt x="863" y="19362"/>
                    </a:cubicBezTo>
                    <a:cubicBezTo>
                      <a:pt x="937" y="19362"/>
                      <a:pt x="1011" y="19338"/>
                      <a:pt x="1073" y="19313"/>
                    </a:cubicBezTo>
                    <a:lnTo>
                      <a:pt x="1541" y="20065"/>
                    </a:lnTo>
                    <a:cubicBezTo>
                      <a:pt x="1245" y="20274"/>
                      <a:pt x="1270" y="20705"/>
                      <a:pt x="1566" y="20903"/>
                    </a:cubicBezTo>
                    <a:cubicBezTo>
                      <a:pt x="1649" y="20953"/>
                      <a:pt x="1739" y="20976"/>
                      <a:pt x="1827" y="20976"/>
                    </a:cubicBezTo>
                    <a:cubicBezTo>
                      <a:pt x="2063" y="20976"/>
                      <a:pt x="2285" y="20809"/>
                      <a:pt x="2330" y="20558"/>
                    </a:cubicBezTo>
                    <a:lnTo>
                      <a:pt x="3488" y="20656"/>
                    </a:lnTo>
                    <a:cubicBezTo>
                      <a:pt x="3499" y="20935"/>
                      <a:pt x="3723" y="21144"/>
                      <a:pt x="3994" y="21144"/>
                    </a:cubicBezTo>
                    <a:cubicBezTo>
                      <a:pt x="4022" y="21144"/>
                      <a:pt x="4050" y="21141"/>
                      <a:pt x="4079" y="21137"/>
                    </a:cubicBezTo>
                    <a:cubicBezTo>
                      <a:pt x="4387" y="21087"/>
                      <a:pt x="4572" y="20779"/>
                      <a:pt x="4474" y="20484"/>
                    </a:cubicBezTo>
                    <a:lnTo>
                      <a:pt x="5595" y="20003"/>
                    </a:lnTo>
                    <a:cubicBezTo>
                      <a:pt x="5692" y="20182"/>
                      <a:pt x="5861" y="20263"/>
                      <a:pt x="6028" y="20263"/>
                    </a:cubicBezTo>
                    <a:cubicBezTo>
                      <a:pt x="6266" y="20263"/>
                      <a:pt x="6502" y="20100"/>
                      <a:pt x="6531" y="19818"/>
                    </a:cubicBezTo>
                    <a:lnTo>
                      <a:pt x="8145" y="19831"/>
                    </a:lnTo>
                    <a:cubicBezTo>
                      <a:pt x="8145" y="19929"/>
                      <a:pt x="8195" y="20028"/>
                      <a:pt x="8256" y="20102"/>
                    </a:cubicBezTo>
                    <a:lnTo>
                      <a:pt x="7381" y="21753"/>
                    </a:lnTo>
                    <a:cubicBezTo>
                      <a:pt x="7357" y="21728"/>
                      <a:pt x="7320" y="21728"/>
                      <a:pt x="7283" y="21728"/>
                    </a:cubicBezTo>
                    <a:cubicBezTo>
                      <a:pt x="7275" y="21728"/>
                      <a:pt x="7267" y="21727"/>
                      <a:pt x="7259" y="21727"/>
                    </a:cubicBezTo>
                    <a:cubicBezTo>
                      <a:pt x="6921" y="21727"/>
                      <a:pt x="6921" y="22234"/>
                      <a:pt x="7259" y="22234"/>
                    </a:cubicBezTo>
                    <a:cubicBezTo>
                      <a:pt x="7267" y="22234"/>
                      <a:pt x="7275" y="22234"/>
                      <a:pt x="7283" y="22233"/>
                    </a:cubicBezTo>
                    <a:lnTo>
                      <a:pt x="7345" y="22233"/>
                    </a:lnTo>
                    <a:lnTo>
                      <a:pt x="7936" y="23231"/>
                    </a:lnTo>
                    <a:cubicBezTo>
                      <a:pt x="7554" y="23515"/>
                      <a:pt x="7739" y="24131"/>
                      <a:pt x="8219" y="24131"/>
                    </a:cubicBezTo>
                    <a:lnTo>
                      <a:pt x="8330" y="24821"/>
                    </a:lnTo>
                    <a:cubicBezTo>
                      <a:pt x="8219" y="24870"/>
                      <a:pt x="8145" y="24993"/>
                      <a:pt x="8145" y="25129"/>
                    </a:cubicBezTo>
                    <a:cubicBezTo>
                      <a:pt x="8145" y="25264"/>
                      <a:pt x="8232" y="25388"/>
                      <a:pt x="8355" y="25449"/>
                    </a:cubicBezTo>
                    <a:lnTo>
                      <a:pt x="8244" y="27199"/>
                    </a:lnTo>
                    <a:cubicBezTo>
                      <a:pt x="7940" y="27211"/>
                      <a:pt x="7960" y="27667"/>
                      <a:pt x="8257" y="27667"/>
                    </a:cubicBezTo>
                    <a:cubicBezTo>
                      <a:pt x="8261" y="27667"/>
                      <a:pt x="8265" y="27667"/>
                      <a:pt x="8269" y="27667"/>
                    </a:cubicBezTo>
                    <a:lnTo>
                      <a:pt x="8293" y="27876"/>
                    </a:lnTo>
                    <a:cubicBezTo>
                      <a:pt x="7985" y="28000"/>
                      <a:pt x="7887" y="28382"/>
                      <a:pt x="8096" y="28640"/>
                    </a:cubicBezTo>
                    <a:cubicBezTo>
                      <a:pt x="8195" y="28776"/>
                      <a:pt x="8343" y="28844"/>
                      <a:pt x="8492" y="28844"/>
                    </a:cubicBezTo>
                    <a:cubicBezTo>
                      <a:pt x="8641" y="28844"/>
                      <a:pt x="8792" y="28776"/>
                      <a:pt x="8897" y="28640"/>
                    </a:cubicBezTo>
                    <a:lnTo>
                      <a:pt x="10437" y="29343"/>
                    </a:lnTo>
                    <a:cubicBezTo>
                      <a:pt x="10425" y="29380"/>
                      <a:pt x="10413" y="29417"/>
                      <a:pt x="10413" y="29454"/>
                    </a:cubicBezTo>
                    <a:cubicBezTo>
                      <a:pt x="10413" y="29466"/>
                      <a:pt x="10413" y="29491"/>
                      <a:pt x="10413" y="29503"/>
                    </a:cubicBezTo>
                    <a:lnTo>
                      <a:pt x="9710" y="29873"/>
                    </a:lnTo>
                    <a:cubicBezTo>
                      <a:pt x="9606" y="29758"/>
                      <a:pt x="9466" y="29702"/>
                      <a:pt x="9328" y="29702"/>
                    </a:cubicBezTo>
                    <a:cubicBezTo>
                      <a:pt x="9141" y="29702"/>
                      <a:pt x="8958" y="29804"/>
                      <a:pt x="8872" y="29996"/>
                    </a:cubicBezTo>
                    <a:cubicBezTo>
                      <a:pt x="8712" y="30328"/>
                      <a:pt x="8946" y="30698"/>
                      <a:pt x="9316" y="30710"/>
                    </a:cubicBezTo>
                    <a:lnTo>
                      <a:pt x="9427" y="33273"/>
                    </a:lnTo>
                    <a:cubicBezTo>
                      <a:pt x="9193" y="33323"/>
                      <a:pt x="9119" y="33631"/>
                      <a:pt x="9304" y="33791"/>
                    </a:cubicBezTo>
                    <a:cubicBezTo>
                      <a:pt x="9356" y="33833"/>
                      <a:pt x="9417" y="33852"/>
                      <a:pt x="9477" y="33852"/>
                    </a:cubicBezTo>
                    <a:cubicBezTo>
                      <a:pt x="9627" y="33852"/>
                      <a:pt x="9772" y="33733"/>
                      <a:pt x="9772" y="33557"/>
                    </a:cubicBezTo>
                    <a:cubicBezTo>
                      <a:pt x="9772" y="33507"/>
                      <a:pt x="9760" y="33446"/>
                      <a:pt x="9723" y="33396"/>
                    </a:cubicBezTo>
                    <a:lnTo>
                      <a:pt x="10400" y="32583"/>
                    </a:lnTo>
                    <a:cubicBezTo>
                      <a:pt x="10490" y="32646"/>
                      <a:pt x="10588" y="32674"/>
                      <a:pt x="10684" y="32674"/>
                    </a:cubicBezTo>
                    <a:cubicBezTo>
                      <a:pt x="10945" y="32674"/>
                      <a:pt x="11189" y="32465"/>
                      <a:pt x="11189" y="32177"/>
                    </a:cubicBezTo>
                    <a:cubicBezTo>
                      <a:pt x="11189" y="32140"/>
                      <a:pt x="11189" y="32115"/>
                      <a:pt x="11176" y="32090"/>
                    </a:cubicBezTo>
                    <a:lnTo>
                      <a:pt x="12211" y="31819"/>
                    </a:lnTo>
                    <a:cubicBezTo>
                      <a:pt x="12287" y="32023"/>
                      <a:pt x="12482" y="32139"/>
                      <a:pt x="12682" y="32139"/>
                    </a:cubicBezTo>
                    <a:cubicBezTo>
                      <a:pt x="12808" y="32139"/>
                      <a:pt x="12937" y="32092"/>
                      <a:pt x="13037" y="31992"/>
                    </a:cubicBezTo>
                    <a:cubicBezTo>
                      <a:pt x="13296" y="31733"/>
                      <a:pt x="13197" y="31289"/>
                      <a:pt x="12852" y="31166"/>
                    </a:cubicBezTo>
                    <a:lnTo>
                      <a:pt x="13197" y="29873"/>
                    </a:lnTo>
                    <a:cubicBezTo>
                      <a:pt x="13628" y="29811"/>
                      <a:pt x="13789" y="29256"/>
                      <a:pt x="13444" y="28985"/>
                    </a:cubicBezTo>
                    <a:lnTo>
                      <a:pt x="13801" y="27667"/>
                    </a:lnTo>
                    <a:cubicBezTo>
                      <a:pt x="13826" y="27679"/>
                      <a:pt x="13863" y="27679"/>
                      <a:pt x="13887" y="27679"/>
                    </a:cubicBezTo>
                    <a:cubicBezTo>
                      <a:pt x="14047" y="27679"/>
                      <a:pt x="14195" y="27605"/>
                      <a:pt x="14281" y="27482"/>
                    </a:cubicBezTo>
                    <a:lnTo>
                      <a:pt x="15218" y="28049"/>
                    </a:lnTo>
                    <a:cubicBezTo>
                      <a:pt x="15206" y="28074"/>
                      <a:pt x="15206" y="28111"/>
                      <a:pt x="15206" y="28135"/>
                    </a:cubicBezTo>
                    <a:cubicBezTo>
                      <a:pt x="15197" y="28284"/>
                      <a:pt x="15319" y="28389"/>
                      <a:pt x="15452" y="28389"/>
                    </a:cubicBezTo>
                    <a:cubicBezTo>
                      <a:pt x="15506" y="28389"/>
                      <a:pt x="15562" y="28372"/>
                      <a:pt x="15612" y="28332"/>
                    </a:cubicBezTo>
                    <a:cubicBezTo>
                      <a:pt x="15772" y="28209"/>
                      <a:pt x="15711" y="27938"/>
                      <a:pt x="15514" y="27889"/>
                    </a:cubicBezTo>
                    <a:lnTo>
                      <a:pt x="15563" y="26595"/>
                    </a:lnTo>
                    <a:cubicBezTo>
                      <a:pt x="15871" y="26546"/>
                      <a:pt x="15834" y="26102"/>
                      <a:pt x="15526" y="26102"/>
                    </a:cubicBezTo>
                    <a:cubicBezTo>
                      <a:pt x="15464" y="26102"/>
                      <a:pt x="15390" y="26127"/>
                      <a:pt x="15341" y="26176"/>
                    </a:cubicBezTo>
                    <a:lnTo>
                      <a:pt x="13789" y="25203"/>
                    </a:lnTo>
                    <a:cubicBezTo>
                      <a:pt x="13789" y="25178"/>
                      <a:pt x="13801" y="25153"/>
                      <a:pt x="13801" y="25116"/>
                    </a:cubicBezTo>
                    <a:cubicBezTo>
                      <a:pt x="13801" y="25092"/>
                      <a:pt x="13789" y="25055"/>
                      <a:pt x="13776" y="25018"/>
                    </a:cubicBezTo>
                    <a:lnTo>
                      <a:pt x="15095" y="24094"/>
                    </a:lnTo>
                    <a:cubicBezTo>
                      <a:pt x="15141" y="24129"/>
                      <a:pt x="15193" y="24145"/>
                      <a:pt x="15244" y="24145"/>
                    </a:cubicBezTo>
                    <a:cubicBezTo>
                      <a:pt x="15370" y="24145"/>
                      <a:pt x="15489" y="24046"/>
                      <a:pt x="15489" y="23897"/>
                    </a:cubicBezTo>
                    <a:cubicBezTo>
                      <a:pt x="15489" y="23835"/>
                      <a:pt x="15464" y="23786"/>
                      <a:pt x="15440" y="23749"/>
                    </a:cubicBezTo>
                    <a:lnTo>
                      <a:pt x="15920" y="22997"/>
                    </a:lnTo>
                    <a:cubicBezTo>
                      <a:pt x="16014" y="23052"/>
                      <a:pt x="16107" y="23076"/>
                      <a:pt x="16195" y="23076"/>
                    </a:cubicBezTo>
                    <a:cubicBezTo>
                      <a:pt x="16619" y="23076"/>
                      <a:pt x="16924" y="22518"/>
                      <a:pt x="16536" y="22172"/>
                    </a:cubicBezTo>
                    <a:lnTo>
                      <a:pt x="17177" y="21346"/>
                    </a:lnTo>
                    <a:cubicBezTo>
                      <a:pt x="17251" y="21383"/>
                      <a:pt x="17325" y="21395"/>
                      <a:pt x="17399" y="21408"/>
                    </a:cubicBezTo>
                    <a:cubicBezTo>
                      <a:pt x="18039" y="21395"/>
                      <a:pt x="18076" y="20447"/>
                      <a:pt x="17436" y="20397"/>
                    </a:cubicBezTo>
                    <a:lnTo>
                      <a:pt x="17251" y="18882"/>
                    </a:lnTo>
                    <a:cubicBezTo>
                      <a:pt x="17621" y="18808"/>
                      <a:pt x="17768" y="18377"/>
                      <a:pt x="17547" y="18093"/>
                    </a:cubicBezTo>
                    <a:lnTo>
                      <a:pt x="18212" y="17453"/>
                    </a:lnTo>
                    <a:cubicBezTo>
                      <a:pt x="18293" y="17500"/>
                      <a:pt x="18379" y="17522"/>
                      <a:pt x="18462" y="17522"/>
                    </a:cubicBezTo>
                    <a:cubicBezTo>
                      <a:pt x="18723" y="17522"/>
                      <a:pt x="18964" y="17311"/>
                      <a:pt x="18964" y="17021"/>
                    </a:cubicBezTo>
                    <a:cubicBezTo>
                      <a:pt x="18964" y="16947"/>
                      <a:pt x="18951" y="16873"/>
                      <a:pt x="18914" y="16800"/>
                    </a:cubicBezTo>
                    <a:lnTo>
                      <a:pt x="21810" y="15038"/>
                    </a:lnTo>
                    <a:cubicBezTo>
                      <a:pt x="21911" y="15175"/>
                      <a:pt x="22062" y="15243"/>
                      <a:pt x="22211" y="15243"/>
                    </a:cubicBezTo>
                    <a:cubicBezTo>
                      <a:pt x="22370" y="15243"/>
                      <a:pt x="22528" y="15166"/>
                      <a:pt x="22623" y="15013"/>
                    </a:cubicBezTo>
                    <a:lnTo>
                      <a:pt x="24065" y="16233"/>
                    </a:lnTo>
                    <a:cubicBezTo>
                      <a:pt x="23880" y="16565"/>
                      <a:pt x="24126" y="16972"/>
                      <a:pt x="24508" y="16972"/>
                    </a:cubicBezTo>
                    <a:cubicBezTo>
                      <a:pt x="24533" y="16972"/>
                      <a:pt x="24557" y="16972"/>
                      <a:pt x="24594" y="16960"/>
                    </a:cubicBezTo>
                    <a:lnTo>
                      <a:pt x="24730" y="17490"/>
                    </a:lnTo>
                    <a:cubicBezTo>
                      <a:pt x="24493" y="17614"/>
                      <a:pt x="24607" y="17955"/>
                      <a:pt x="24846" y="17955"/>
                    </a:cubicBezTo>
                    <a:cubicBezTo>
                      <a:pt x="24868" y="17955"/>
                      <a:pt x="24891" y="17952"/>
                      <a:pt x="24915" y="17945"/>
                    </a:cubicBezTo>
                    <a:cubicBezTo>
                      <a:pt x="25194" y="17873"/>
                      <a:pt x="25138" y="17465"/>
                      <a:pt x="24865" y="17465"/>
                    </a:cubicBezTo>
                    <a:cubicBezTo>
                      <a:pt x="24861" y="17465"/>
                      <a:pt x="24857" y="17465"/>
                      <a:pt x="24853" y="17465"/>
                    </a:cubicBezTo>
                    <a:lnTo>
                      <a:pt x="24829" y="17465"/>
                    </a:lnTo>
                    <a:lnTo>
                      <a:pt x="24693" y="16935"/>
                    </a:lnTo>
                    <a:cubicBezTo>
                      <a:pt x="24841" y="16886"/>
                      <a:pt x="24952" y="16763"/>
                      <a:pt x="25001" y="16602"/>
                    </a:cubicBezTo>
                    <a:lnTo>
                      <a:pt x="26393" y="16800"/>
                    </a:lnTo>
                    <a:cubicBezTo>
                      <a:pt x="26418" y="16873"/>
                      <a:pt x="26467" y="16947"/>
                      <a:pt x="26541" y="17009"/>
                    </a:cubicBezTo>
                    <a:lnTo>
                      <a:pt x="26159" y="17810"/>
                    </a:lnTo>
                    <a:cubicBezTo>
                      <a:pt x="26147" y="17804"/>
                      <a:pt x="26135" y="17801"/>
                      <a:pt x="26124" y="17801"/>
                    </a:cubicBezTo>
                    <a:cubicBezTo>
                      <a:pt x="26113" y="17801"/>
                      <a:pt x="26104" y="17804"/>
                      <a:pt x="26098" y="17810"/>
                    </a:cubicBezTo>
                    <a:cubicBezTo>
                      <a:pt x="25790" y="17835"/>
                      <a:pt x="25790" y="18290"/>
                      <a:pt x="26098" y="18315"/>
                    </a:cubicBezTo>
                    <a:lnTo>
                      <a:pt x="26135" y="18315"/>
                    </a:lnTo>
                    <a:lnTo>
                      <a:pt x="26332" y="18870"/>
                    </a:lnTo>
                    <a:cubicBezTo>
                      <a:pt x="26295" y="18894"/>
                      <a:pt x="26258" y="18931"/>
                      <a:pt x="26233" y="18980"/>
                    </a:cubicBezTo>
                    <a:lnTo>
                      <a:pt x="25666" y="18882"/>
                    </a:lnTo>
                    <a:cubicBezTo>
                      <a:pt x="25650" y="18738"/>
                      <a:pt x="25537" y="18652"/>
                      <a:pt x="25418" y="18652"/>
                    </a:cubicBezTo>
                    <a:cubicBezTo>
                      <a:pt x="25353" y="18652"/>
                      <a:pt x="25287" y="18677"/>
                      <a:pt x="25235" y="18734"/>
                    </a:cubicBezTo>
                    <a:cubicBezTo>
                      <a:pt x="25087" y="18894"/>
                      <a:pt x="25198" y="19153"/>
                      <a:pt x="25420" y="19153"/>
                    </a:cubicBezTo>
                    <a:lnTo>
                      <a:pt x="25432" y="19153"/>
                    </a:lnTo>
                    <a:lnTo>
                      <a:pt x="25901" y="20028"/>
                    </a:lnTo>
                    <a:cubicBezTo>
                      <a:pt x="25711" y="20182"/>
                      <a:pt x="25818" y="20473"/>
                      <a:pt x="26045" y="20473"/>
                    </a:cubicBezTo>
                    <a:cubicBezTo>
                      <a:pt x="26054" y="20473"/>
                      <a:pt x="26064" y="20472"/>
                      <a:pt x="26073" y="20471"/>
                    </a:cubicBezTo>
                    <a:cubicBezTo>
                      <a:pt x="26319" y="20459"/>
                      <a:pt x="26393" y="20139"/>
                      <a:pt x="26184" y="20003"/>
                    </a:cubicBezTo>
                    <a:lnTo>
                      <a:pt x="26430" y="19338"/>
                    </a:lnTo>
                    <a:lnTo>
                      <a:pt x="26467" y="19338"/>
                    </a:lnTo>
                    <a:cubicBezTo>
                      <a:pt x="26475" y="19338"/>
                      <a:pt x="26482" y="19339"/>
                      <a:pt x="26490" y="19339"/>
                    </a:cubicBezTo>
                    <a:cubicBezTo>
                      <a:pt x="26814" y="19339"/>
                      <a:pt x="26817" y="18831"/>
                      <a:pt x="26500" y="18831"/>
                    </a:cubicBezTo>
                    <a:cubicBezTo>
                      <a:pt x="26490" y="18831"/>
                      <a:pt x="26479" y="18831"/>
                      <a:pt x="26467" y="18833"/>
                    </a:cubicBezTo>
                    <a:lnTo>
                      <a:pt x="26430" y="18833"/>
                    </a:lnTo>
                    <a:lnTo>
                      <a:pt x="26221" y="18278"/>
                    </a:lnTo>
                    <a:cubicBezTo>
                      <a:pt x="26369" y="18180"/>
                      <a:pt x="26381" y="17970"/>
                      <a:pt x="26246" y="17859"/>
                    </a:cubicBezTo>
                    <a:lnTo>
                      <a:pt x="26615" y="17071"/>
                    </a:lnTo>
                    <a:cubicBezTo>
                      <a:pt x="26697" y="17116"/>
                      <a:pt x="26781" y="17136"/>
                      <a:pt x="26861" y="17136"/>
                    </a:cubicBezTo>
                    <a:cubicBezTo>
                      <a:pt x="27215" y="17136"/>
                      <a:pt x="27504" y="16742"/>
                      <a:pt x="27293" y="16381"/>
                    </a:cubicBezTo>
                    <a:lnTo>
                      <a:pt x="27798" y="16073"/>
                    </a:lnTo>
                    <a:cubicBezTo>
                      <a:pt x="27847" y="16122"/>
                      <a:pt x="27909" y="16159"/>
                      <a:pt x="27983" y="16159"/>
                    </a:cubicBezTo>
                    <a:cubicBezTo>
                      <a:pt x="28118" y="16159"/>
                      <a:pt x="28229" y="16048"/>
                      <a:pt x="28242" y="15900"/>
                    </a:cubicBezTo>
                    <a:lnTo>
                      <a:pt x="29215" y="15666"/>
                    </a:lnTo>
                    <a:cubicBezTo>
                      <a:pt x="29292" y="15903"/>
                      <a:pt x="29496" y="16024"/>
                      <a:pt x="29702" y="16024"/>
                    </a:cubicBezTo>
                    <a:cubicBezTo>
                      <a:pt x="29891" y="16024"/>
                      <a:pt x="30082" y="15922"/>
                      <a:pt x="30176" y="15715"/>
                    </a:cubicBezTo>
                    <a:lnTo>
                      <a:pt x="31618" y="16196"/>
                    </a:lnTo>
                    <a:cubicBezTo>
                      <a:pt x="31618" y="16467"/>
                      <a:pt x="31839" y="16689"/>
                      <a:pt x="32123" y="16689"/>
                    </a:cubicBezTo>
                    <a:cubicBezTo>
                      <a:pt x="32160" y="16689"/>
                      <a:pt x="32197" y="16689"/>
                      <a:pt x="32234" y="16676"/>
                    </a:cubicBezTo>
                    <a:lnTo>
                      <a:pt x="32677" y="18722"/>
                    </a:lnTo>
                    <a:cubicBezTo>
                      <a:pt x="32690" y="18734"/>
                      <a:pt x="32702" y="18746"/>
                      <a:pt x="32714" y="18759"/>
                    </a:cubicBezTo>
                    <a:lnTo>
                      <a:pt x="33503" y="19054"/>
                    </a:lnTo>
                    <a:cubicBezTo>
                      <a:pt x="33454" y="19128"/>
                      <a:pt x="33441" y="19215"/>
                      <a:pt x="33441" y="19301"/>
                    </a:cubicBezTo>
                    <a:cubicBezTo>
                      <a:pt x="33441" y="19461"/>
                      <a:pt x="33515" y="19609"/>
                      <a:pt x="33638" y="19707"/>
                    </a:cubicBezTo>
                    <a:lnTo>
                      <a:pt x="32727" y="21223"/>
                    </a:lnTo>
                    <a:cubicBezTo>
                      <a:pt x="32702" y="21211"/>
                      <a:pt x="32677" y="21198"/>
                      <a:pt x="32653" y="21198"/>
                    </a:cubicBezTo>
                    <a:cubicBezTo>
                      <a:pt x="32332" y="21223"/>
                      <a:pt x="32332" y="21679"/>
                      <a:pt x="32640" y="21703"/>
                    </a:cubicBezTo>
                    <a:lnTo>
                      <a:pt x="32850" y="22997"/>
                    </a:lnTo>
                    <a:cubicBezTo>
                      <a:pt x="32751" y="23034"/>
                      <a:pt x="32690" y="23133"/>
                      <a:pt x="32690" y="23231"/>
                    </a:cubicBezTo>
                    <a:cubicBezTo>
                      <a:pt x="32690" y="23379"/>
                      <a:pt x="32800" y="23490"/>
                      <a:pt x="32948" y="23490"/>
                    </a:cubicBezTo>
                    <a:cubicBezTo>
                      <a:pt x="32961" y="23490"/>
                      <a:pt x="32985" y="23478"/>
                      <a:pt x="33010" y="23478"/>
                    </a:cubicBezTo>
                    <a:lnTo>
                      <a:pt x="33207" y="23872"/>
                    </a:lnTo>
                    <a:cubicBezTo>
                      <a:pt x="33145" y="23921"/>
                      <a:pt x="33121" y="23995"/>
                      <a:pt x="33121" y="24069"/>
                    </a:cubicBezTo>
                    <a:cubicBezTo>
                      <a:pt x="33133" y="24223"/>
                      <a:pt x="33253" y="24300"/>
                      <a:pt x="33372" y="24300"/>
                    </a:cubicBezTo>
                    <a:cubicBezTo>
                      <a:pt x="33490" y="24300"/>
                      <a:pt x="33608" y="24223"/>
                      <a:pt x="33614" y="24069"/>
                    </a:cubicBezTo>
                    <a:lnTo>
                      <a:pt x="33614" y="24057"/>
                    </a:lnTo>
                    <a:lnTo>
                      <a:pt x="35733" y="23515"/>
                    </a:lnTo>
                    <a:cubicBezTo>
                      <a:pt x="35819" y="23700"/>
                      <a:pt x="35992" y="23798"/>
                      <a:pt x="36189" y="23798"/>
                    </a:cubicBezTo>
                    <a:cubicBezTo>
                      <a:pt x="36374" y="23798"/>
                      <a:pt x="36546" y="23700"/>
                      <a:pt x="36632" y="23539"/>
                    </a:cubicBezTo>
                    <a:lnTo>
                      <a:pt x="38037" y="24057"/>
                    </a:lnTo>
                    <a:cubicBezTo>
                      <a:pt x="38037" y="24069"/>
                      <a:pt x="38037" y="24081"/>
                      <a:pt x="38037" y="24094"/>
                    </a:cubicBezTo>
                    <a:cubicBezTo>
                      <a:pt x="38037" y="24262"/>
                      <a:pt x="38169" y="24353"/>
                      <a:pt x="38299" y="24353"/>
                    </a:cubicBezTo>
                    <a:cubicBezTo>
                      <a:pt x="38407" y="24353"/>
                      <a:pt x="38514" y="24290"/>
                      <a:pt x="38542" y="24155"/>
                    </a:cubicBezTo>
                    <a:lnTo>
                      <a:pt x="42805" y="24155"/>
                    </a:lnTo>
                    <a:cubicBezTo>
                      <a:pt x="42842" y="24242"/>
                      <a:pt x="42941" y="24303"/>
                      <a:pt x="43040" y="24303"/>
                    </a:cubicBezTo>
                    <a:cubicBezTo>
                      <a:pt x="43089" y="24303"/>
                      <a:pt x="43138" y="24291"/>
                      <a:pt x="43175" y="24266"/>
                    </a:cubicBezTo>
                    <a:lnTo>
                      <a:pt x="43569" y="24587"/>
                    </a:lnTo>
                    <a:cubicBezTo>
                      <a:pt x="43520" y="24661"/>
                      <a:pt x="43495" y="24759"/>
                      <a:pt x="43495" y="24858"/>
                    </a:cubicBezTo>
                    <a:cubicBezTo>
                      <a:pt x="43495" y="25168"/>
                      <a:pt x="43747" y="25357"/>
                      <a:pt x="44003" y="25357"/>
                    </a:cubicBezTo>
                    <a:cubicBezTo>
                      <a:pt x="44164" y="25357"/>
                      <a:pt x="44327" y="25283"/>
                      <a:pt x="44432" y="25116"/>
                    </a:cubicBezTo>
                    <a:lnTo>
                      <a:pt x="45541" y="25609"/>
                    </a:lnTo>
                    <a:cubicBezTo>
                      <a:pt x="45528" y="25634"/>
                      <a:pt x="45528" y="25659"/>
                      <a:pt x="45528" y="25683"/>
                    </a:cubicBezTo>
                    <a:cubicBezTo>
                      <a:pt x="45528" y="25870"/>
                      <a:pt x="45676" y="25975"/>
                      <a:pt x="45822" y="25975"/>
                    </a:cubicBezTo>
                    <a:cubicBezTo>
                      <a:pt x="45937" y="25975"/>
                      <a:pt x="46052" y="25910"/>
                      <a:pt x="46095" y="25770"/>
                    </a:cubicBezTo>
                    <a:cubicBezTo>
                      <a:pt x="46161" y="25555"/>
                      <a:pt x="45989" y="25390"/>
                      <a:pt x="45813" y="25390"/>
                    </a:cubicBezTo>
                    <a:cubicBezTo>
                      <a:pt x="45726" y="25390"/>
                      <a:pt x="45639" y="25430"/>
                      <a:pt x="45578" y="25523"/>
                    </a:cubicBezTo>
                    <a:lnTo>
                      <a:pt x="44481" y="25018"/>
                    </a:lnTo>
                    <a:cubicBezTo>
                      <a:pt x="44493" y="24969"/>
                      <a:pt x="44506" y="24907"/>
                      <a:pt x="44506" y="24858"/>
                    </a:cubicBezTo>
                    <a:cubicBezTo>
                      <a:pt x="44506" y="24544"/>
                      <a:pt x="44257" y="24341"/>
                      <a:pt x="44000" y="24341"/>
                    </a:cubicBezTo>
                    <a:cubicBezTo>
                      <a:pt x="43874" y="24341"/>
                      <a:pt x="43745" y="24391"/>
                      <a:pt x="43643" y="24500"/>
                    </a:cubicBezTo>
                    <a:lnTo>
                      <a:pt x="43249" y="24192"/>
                    </a:lnTo>
                    <a:cubicBezTo>
                      <a:pt x="43360" y="24032"/>
                      <a:pt x="43237" y="23810"/>
                      <a:pt x="43040" y="23810"/>
                    </a:cubicBezTo>
                    <a:cubicBezTo>
                      <a:pt x="42941" y="23810"/>
                      <a:pt x="42855" y="23860"/>
                      <a:pt x="42818" y="23946"/>
                    </a:cubicBezTo>
                    <a:lnTo>
                      <a:pt x="37298" y="22406"/>
                    </a:lnTo>
                    <a:cubicBezTo>
                      <a:pt x="37261" y="22289"/>
                      <a:pt x="37155" y="22224"/>
                      <a:pt x="37049" y="22224"/>
                    </a:cubicBezTo>
                    <a:cubicBezTo>
                      <a:pt x="36977" y="22224"/>
                      <a:pt x="36904" y="22254"/>
                      <a:pt x="36854" y="22320"/>
                    </a:cubicBezTo>
                    <a:lnTo>
                      <a:pt x="36522" y="22283"/>
                    </a:lnTo>
                    <a:cubicBezTo>
                      <a:pt x="36517" y="22162"/>
                      <a:pt x="36420" y="22111"/>
                      <a:pt x="36314" y="22111"/>
                    </a:cubicBezTo>
                    <a:cubicBezTo>
                      <a:pt x="36158" y="22111"/>
                      <a:pt x="35982" y="22220"/>
                      <a:pt x="36041" y="22381"/>
                    </a:cubicBezTo>
                    <a:lnTo>
                      <a:pt x="33564" y="23884"/>
                    </a:lnTo>
                    <a:cubicBezTo>
                      <a:pt x="33515" y="23835"/>
                      <a:pt x="33441" y="23810"/>
                      <a:pt x="33380" y="23810"/>
                    </a:cubicBezTo>
                    <a:lnTo>
                      <a:pt x="33306" y="23810"/>
                    </a:lnTo>
                    <a:lnTo>
                      <a:pt x="33109" y="23416"/>
                    </a:lnTo>
                    <a:cubicBezTo>
                      <a:pt x="33293" y="23268"/>
                      <a:pt x="33195" y="22973"/>
                      <a:pt x="32948" y="22973"/>
                    </a:cubicBezTo>
                    <a:lnTo>
                      <a:pt x="32739" y="21679"/>
                    </a:lnTo>
                    <a:cubicBezTo>
                      <a:pt x="32911" y="21617"/>
                      <a:pt x="32961" y="21383"/>
                      <a:pt x="32813" y="21260"/>
                    </a:cubicBezTo>
                    <a:lnTo>
                      <a:pt x="33725" y="19744"/>
                    </a:lnTo>
                    <a:cubicBezTo>
                      <a:pt x="33799" y="19781"/>
                      <a:pt x="33860" y="19794"/>
                      <a:pt x="33934" y="19794"/>
                    </a:cubicBezTo>
                    <a:cubicBezTo>
                      <a:pt x="33946" y="19794"/>
                      <a:pt x="33958" y="19795"/>
                      <a:pt x="33969" y="19795"/>
                    </a:cubicBezTo>
                    <a:cubicBezTo>
                      <a:pt x="34637" y="19795"/>
                      <a:pt x="34637" y="18782"/>
                      <a:pt x="33969" y="18782"/>
                    </a:cubicBezTo>
                    <a:cubicBezTo>
                      <a:pt x="33958" y="18782"/>
                      <a:pt x="33946" y="18783"/>
                      <a:pt x="33934" y="18783"/>
                    </a:cubicBezTo>
                    <a:cubicBezTo>
                      <a:pt x="33885" y="18783"/>
                      <a:pt x="33848" y="18796"/>
                      <a:pt x="33799" y="18808"/>
                    </a:cubicBezTo>
                    <a:lnTo>
                      <a:pt x="33355" y="17736"/>
                    </a:lnTo>
                    <a:cubicBezTo>
                      <a:pt x="33429" y="17687"/>
                      <a:pt x="33466" y="17613"/>
                      <a:pt x="33466" y="17526"/>
                    </a:cubicBezTo>
                    <a:cubicBezTo>
                      <a:pt x="33466" y="17477"/>
                      <a:pt x="33454" y="17440"/>
                      <a:pt x="33429" y="17403"/>
                    </a:cubicBezTo>
                    <a:lnTo>
                      <a:pt x="34254" y="16713"/>
                    </a:lnTo>
                    <a:cubicBezTo>
                      <a:pt x="34344" y="16803"/>
                      <a:pt x="34456" y="16844"/>
                      <a:pt x="34566" y="16844"/>
                    </a:cubicBezTo>
                    <a:cubicBezTo>
                      <a:pt x="34801" y="16844"/>
                      <a:pt x="35031" y="16658"/>
                      <a:pt x="35031" y="16381"/>
                    </a:cubicBezTo>
                    <a:cubicBezTo>
                      <a:pt x="35031" y="16220"/>
                      <a:pt x="34944" y="16073"/>
                      <a:pt x="34821" y="15986"/>
                    </a:cubicBezTo>
                    <a:lnTo>
                      <a:pt x="35265" y="15062"/>
                    </a:lnTo>
                    <a:cubicBezTo>
                      <a:pt x="35298" y="15069"/>
                      <a:pt x="35332" y="15073"/>
                      <a:pt x="35364" y="15073"/>
                    </a:cubicBezTo>
                    <a:cubicBezTo>
                      <a:pt x="35618" y="15073"/>
                      <a:pt x="35832" y="14868"/>
                      <a:pt x="35832" y="14606"/>
                    </a:cubicBezTo>
                    <a:lnTo>
                      <a:pt x="36780" y="14360"/>
                    </a:lnTo>
                    <a:cubicBezTo>
                      <a:pt x="36817" y="14446"/>
                      <a:pt x="36904" y="14495"/>
                      <a:pt x="37002" y="14495"/>
                    </a:cubicBezTo>
                    <a:cubicBezTo>
                      <a:pt x="37236" y="14495"/>
                      <a:pt x="37335" y="14200"/>
                      <a:pt x="37162" y="14052"/>
                    </a:cubicBezTo>
                    <a:lnTo>
                      <a:pt x="38037" y="12376"/>
                    </a:lnTo>
                    <a:lnTo>
                      <a:pt x="38074" y="12376"/>
                    </a:lnTo>
                    <a:cubicBezTo>
                      <a:pt x="38382" y="12352"/>
                      <a:pt x="38382" y="11896"/>
                      <a:pt x="38074" y="11871"/>
                    </a:cubicBezTo>
                    <a:cubicBezTo>
                      <a:pt x="38012" y="11871"/>
                      <a:pt x="37951" y="11883"/>
                      <a:pt x="37914" y="11933"/>
                    </a:cubicBezTo>
                    <a:lnTo>
                      <a:pt x="37680" y="11698"/>
                    </a:lnTo>
                    <a:cubicBezTo>
                      <a:pt x="37704" y="11662"/>
                      <a:pt x="37729" y="11612"/>
                      <a:pt x="37729" y="11563"/>
                    </a:cubicBezTo>
                    <a:cubicBezTo>
                      <a:pt x="37729" y="11415"/>
                      <a:pt x="37618" y="11304"/>
                      <a:pt x="37470" y="11304"/>
                    </a:cubicBezTo>
                    <a:lnTo>
                      <a:pt x="37396" y="10898"/>
                    </a:lnTo>
                    <a:cubicBezTo>
                      <a:pt x="37754" y="10848"/>
                      <a:pt x="37951" y="10442"/>
                      <a:pt x="37754" y="10134"/>
                    </a:cubicBezTo>
                    <a:lnTo>
                      <a:pt x="39540" y="8778"/>
                    </a:lnTo>
                    <a:cubicBezTo>
                      <a:pt x="39590" y="8815"/>
                      <a:pt x="39651" y="8840"/>
                      <a:pt x="39713" y="8840"/>
                    </a:cubicBezTo>
                    <a:cubicBezTo>
                      <a:pt x="39910" y="8840"/>
                      <a:pt x="40033" y="8618"/>
                      <a:pt x="39910" y="8446"/>
                    </a:cubicBezTo>
                    <a:cubicBezTo>
                      <a:pt x="39860" y="8374"/>
                      <a:pt x="39784" y="8339"/>
                      <a:pt x="39708" y="8339"/>
                    </a:cubicBezTo>
                    <a:cubicBezTo>
                      <a:pt x="39613" y="8339"/>
                      <a:pt x="39520" y="8393"/>
                      <a:pt x="39479" y="8495"/>
                    </a:cubicBezTo>
                    <a:lnTo>
                      <a:pt x="38456" y="8310"/>
                    </a:lnTo>
                    <a:cubicBezTo>
                      <a:pt x="38456" y="8298"/>
                      <a:pt x="38456" y="8285"/>
                      <a:pt x="38456" y="8273"/>
                    </a:cubicBezTo>
                    <a:cubicBezTo>
                      <a:pt x="38456" y="8150"/>
                      <a:pt x="38419" y="8051"/>
                      <a:pt x="38345" y="7965"/>
                    </a:cubicBezTo>
                    <a:lnTo>
                      <a:pt x="40341" y="6031"/>
                    </a:lnTo>
                    <a:cubicBezTo>
                      <a:pt x="40420" y="6083"/>
                      <a:pt x="40513" y="6109"/>
                      <a:pt x="40608" y="6109"/>
                    </a:cubicBezTo>
                    <a:cubicBezTo>
                      <a:pt x="40736" y="6109"/>
                      <a:pt x="40865" y="6061"/>
                      <a:pt x="40957" y="5969"/>
                    </a:cubicBezTo>
                    <a:lnTo>
                      <a:pt x="41573" y="6388"/>
                    </a:lnTo>
                    <a:cubicBezTo>
                      <a:pt x="41524" y="6450"/>
                      <a:pt x="41512" y="6536"/>
                      <a:pt x="41512" y="6622"/>
                    </a:cubicBezTo>
                    <a:cubicBezTo>
                      <a:pt x="41512" y="6920"/>
                      <a:pt x="41760" y="7130"/>
                      <a:pt x="42023" y="7130"/>
                    </a:cubicBezTo>
                    <a:cubicBezTo>
                      <a:pt x="42131" y="7130"/>
                      <a:pt x="42241" y="7095"/>
                      <a:pt x="42337" y="7016"/>
                    </a:cubicBezTo>
                    <a:cubicBezTo>
                      <a:pt x="42658" y="6745"/>
                      <a:pt x="42534" y="6203"/>
                      <a:pt x="42115" y="6129"/>
                    </a:cubicBezTo>
                    <a:lnTo>
                      <a:pt x="42263" y="4552"/>
                    </a:lnTo>
                    <a:cubicBezTo>
                      <a:pt x="42830" y="4404"/>
                      <a:pt x="42719" y="3566"/>
                      <a:pt x="42128" y="3566"/>
                    </a:cubicBezTo>
                    <a:cubicBezTo>
                      <a:pt x="42029" y="3566"/>
                      <a:pt x="41918" y="3603"/>
                      <a:pt x="41832" y="3665"/>
                    </a:cubicBezTo>
                    <a:lnTo>
                      <a:pt x="41438" y="3283"/>
                    </a:lnTo>
                    <a:cubicBezTo>
                      <a:pt x="41462" y="3234"/>
                      <a:pt x="41475" y="3197"/>
                      <a:pt x="41475" y="3147"/>
                    </a:cubicBezTo>
                    <a:cubicBezTo>
                      <a:pt x="41487" y="2963"/>
                      <a:pt x="41352" y="2870"/>
                      <a:pt x="41218" y="2870"/>
                    </a:cubicBezTo>
                    <a:cubicBezTo>
                      <a:pt x="41084" y="2870"/>
                      <a:pt x="40951" y="2963"/>
                      <a:pt x="40970" y="3147"/>
                    </a:cubicBezTo>
                    <a:lnTo>
                      <a:pt x="40970" y="3160"/>
                    </a:lnTo>
                    <a:lnTo>
                      <a:pt x="40267" y="3357"/>
                    </a:lnTo>
                    <a:cubicBezTo>
                      <a:pt x="40187" y="3144"/>
                      <a:pt x="39992" y="3032"/>
                      <a:pt x="39797" y="3032"/>
                    </a:cubicBezTo>
                    <a:cubicBezTo>
                      <a:pt x="39631" y="3032"/>
                      <a:pt x="39464" y="3113"/>
                      <a:pt x="39368" y="3283"/>
                    </a:cubicBezTo>
                    <a:lnTo>
                      <a:pt x="38493" y="3061"/>
                    </a:lnTo>
                    <a:cubicBezTo>
                      <a:pt x="38444" y="2787"/>
                      <a:pt x="38218" y="2637"/>
                      <a:pt x="37991" y="2637"/>
                    </a:cubicBezTo>
                    <a:cubicBezTo>
                      <a:pt x="37822" y="2637"/>
                      <a:pt x="37652" y="2721"/>
                      <a:pt x="37557" y="2901"/>
                    </a:cubicBezTo>
                    <a:lnTo>
                      <a:pt x="35413" y="2765"/>
                    </a:lnTo>
                    <a:cubicBezTo>
                      <a:pt x="35383" y="2647"/>
                      <a:pt x="35282" y="2588"/>
                      <a:pt x="35179" y="2588"/>
                    </a:cubicBezTo>
                    <a:cubicBezTo>
                      <a:pt x="35069" y="2588"/>
                      <a:pt x="34958" y="2656"/>
                      <a:pt x="34932" y="2790"/>
                    </a:cubicBezTo>
                    <a:lnTo>
                      <a:pt x="34365" y="2790"/>
                    </a:lnTo>
                    <a:cubicBezTo>
                      <a:pt x="34341" y="2562"/>
                      <a:pt x="34155" y="2466"/>
                      <a:pt x="33951" y="2466"/>
                    </a:cubicBezTo>
                    <a:cubicBezTo>
                      <a:pt x="33635" y="2466"/>
                      <a:pt x="33277" y="2695"/>
                      <a:pt x="33404" y="3024"/>
                    </a:cubicBezTo>
                    <a:lnTo>
                      <a:pt x="32308" y="3579"/>
                    </a:lnTo>
                    <a:cubicBezTo>
                      <a:pt x="32226" y="3371"/>
                      <a:pt x="32034" y="3266"/>
                      <a:pt x="31842" y="3266"/>
                    </a:cubicBezTo>
                    <a:cubicBezTo>
                      <a:pt x="31658" y="3266"/>
                      <a:pt x="31474" y="3361"/>
                      <a:pt x="31384" y="3554"/>
                    </a:cubicBezTo>
                    <a:lnTo>
                      <a:pt x="30459" y="3172"/>
                    </a:lnTo>
                    <a:cubicBezTo>
                      <a:pt x="30496" y="3110"/>
                      <a:pt x="30509" y="3037"/>
                      <a:pt x="30509" y="2963"/>
                    </a:cubicBezTo>
                    <a:cubicBezTo>
                      <a:pt x="30509" y="2628"/>
                      <a:pt x="30233" y="2412"/>
                      <a:pt x="29950" y="2412"/>
                    </a:cubicBezTo>
                    <a:cubicBezTo>
                      <a:pt x="29806" y="2412"/>
                      <a:pt x="29660" y="2468"/>
                      <a:pt x="29548" y="2593"/>
                    </a:cubicBezTo>
                    <a:lnTo>
                      <a:pt x="29116" y="2359"/>
                    </a:lnTo>
                    <a:cubicBezTo>
                      <a:pt x="29129" y="2334"/>
                      <a:pt x="29129" y="2310"/>
                      <a:pt x="29129" y="2285"/>
                    </a:cubicBezTo>
                    <a:cubicBezTo>
                      <a:pt x="29147" y="2100"/>
                      <a:pt x="29015" y="2008"/>
                      <a:pt x="28882" y="2008"/>
                    </a:cubicBezTo>
                    <a:cubicBezTo>
                      <a:pt x="28750" y="2008"/>
                      <a:pt x="28617" y="2100"/>
                      <a:pt x="28636" y="2285"/>
                    </a:cubicBezTo>
                    <a:cubicBezTo>
                      <a:pt x="28636" y="2334"/>
                      <a:pt x="28648" y="2371"/>
                      <a:pt x="28661" y="2408"/>
                    </a:cubicBezTo>
                    <a:lnTo>
                      <a:pt x="28402" y="2655"/>
                    </a:lnTo>
                    <a:cubicBezTo>
                      <a:pt x="28352" y="2642"/>
                      <a:pt x="28316" y="2642"/>
                      <a:pt x="28266" y="2642"/>
                    </a:cubicBezTo>
                    <a:cubicBezTo>
                      <a:pt x="28168" y="2642"/>
                      <a:pt x="28069" y="2667"/>
                      <a:pt x="27983" y="2728"/>
                    </a:cubicBezTo>
                    <a:lnTo>
                      <a:pt x="27773" y="2445"/>
                    </a:lnTo>
                    <a:cubicBezTo>
                      <a:pt x="27810" y="2408"/>
                      <a:pt x="27835" y="2347"/>
                      <a:pt x="27835" y="2285"/>
                    </a:cubicBezTo>
                    <a:cubicBezTo>
                      <a:pt x="27842" y="2120"/>
                      <a:pt x="27715" y="2028"/>
                      <a:pt x="27586" y="2028"/>
                    </a:cubicBezTo>
                    <a:cubicBezTo>
                      <a:pt x="27483" y="2028"/>
                      <a:pt x="27380" y="2086"/>
                      <a:pt x="27342" y="2211"/>
                    </a:cubicBezTo>
                    <a:lnTo>
                      <a:pt x="25531" y="2063"/>
                    </a:lnTo>
                    <a:cubicBezTo>
                      <a:pt x="25524" y="1736"/>
                      <a:pt x="25272" y="1561"/>
                      <a:pt x="25020" y="1561"/>
                    </a:cubicBezTo>
                    <a:cubicBezTo>
                      <a:pt x="24807" y="1561"/>
                      <a:pt x="24595" y="1687"/>
                      <a:pt x="24533" y="1952"/>
                    </a:cubicBezTo>
                    <a:lnTo>
                      <a:pt x="23522" y="1829"/>
                    </a:lnTo>
                    <a:cubicBezTo>
                      <a:pt x="23517" y="1669"/>
                      <a:pt x="23396" y="1592"/>
                      <a:pt x="23276" y="1592"/>
                    </a:cubicBezTo>
                    <a:cubicBezTo>
                      <a:pt x="23147" y="1592"/>
                      <a:pt x="23017" y="1681"/>
                      <a:pt x="23030" y="1854"/>
                    </a:cubicBezTo>
                    <a:cubicBezTo>
                      <a:pt x="23030" y="1866"/>
                      <a:pt x="23030" y="1878"/>
                      <a:pt x="23030" y="1891"/>
                    </a:cubicBezTo>
                    <a:lnTo>
                      <a:pt x="21218" y="2568"/>
                    </a:lnTo>
                    <a:cubicBezTo>
                      <a:pt x="21126" y="2367"/>
                      <a:pt x="20947" y="2276"/>
                      <a:pt x="20769" y="2276"/>
                    </a:cubicBezTo>
                    <a:cubicBezTo>
                      <a:pt x="20522" y="2276"/>
                      <a:pt x="20277" y="2452"/>
                      <a:pt x="20270" y="2753"/>
                    </a:cubicBezTo>
                    <a:lnTo>
                      <a:pt x="17855" y="2741"/>
                    </a:lnTo>
                    <a:cubicBezTo>
                      <a:pt x="17830" y="2593"/>
                      <a:pt x="17719" y="2494"/>
                      <a:pt x="17571" y="2494"/>
                    </a:cubicBezTo>
                    <a:cubicBezTo>
                      <a:pt x="17534" y="2494"/>
                      <a:pt x="17485" y="2507"/>
                      <a:pt x="17448" y="2519"/>
                    </a:cubicBezTo>
                    <a:lnTo>
                      <a:pt x="16659" y="1657"/>
                    </a:lnTo>
                    <a:cubicBezTo>
                      <a:pt x="16659" y="1657"/>
                      <a:pt x="16659" y="1644"/>
                      <a:pt x="16659" y="1632"/>
                    </a:cubicBezTo>
                    <a:cubicBezTo>
                      <a:pt x="16678" y="1453"/>
                      <a:pt x="16546" y="1364"/>
                      <a:pt x="16412" y="1364"/>
                    </a:cubicBezTo>
                    <a:cubicBezTo>
                      <a:pt x="16278" y="1364"/>
                      <a:pt x="16142" y="1453"/>
                      <a:pt x="16154" y="1632"/>
                    </a:cubicBezTo>
                    <a:cubicBezTo>
                      <a:pt x="16154" y="1706"/>
                      <a:pt x="16191" y="1780"/>
                      <a:pt x="16241" y="1829"/>
                    </a:cubicBezTo>
                    <a:lnTo>
                      <a:pt x="15008" y="3443"/>
                    </a:lnTo>
                    <a:cubicBezTo>
                      <a:pt x="14934" y="3382"/>
                      <a:pt x="14848" y="3357"/>
                      <a:pt x="14750" y="3357"/>
                    </a:cubicBezTo>
                    <a:cubicBezTo>
                      <a:pt x="14528" y="3357"/>
                      <a:pt x="14343" y="3505"/>
                      <a:pt x="14269" y="3714"/>
                    </a:cubicBezTo>
                    <a:lnTo>
                      <a:pt x="12630" y="3382"/>
                    </a:lnTo>
                    <a:lnTo>
                      <a:pt x="12630" y="3332"/>
                    </a:lnTo>
                    <a:cubicBezTo>
                      <a:pt x="12624" y="3007"/>
                      <a:pt x="12370" y="2836"/>
                      <a:pt x="12118" y="2836"/>
                    </a:cubicBezTo>
                    <a:cubicBezTo>
                      <a:pt x="11892" y="2836"/>
                      <a:pt x="11667" y="2973"/>
                      <a:pt x="11620" y="3258"/>
                    </a:cubicBezTo>
                    <a:lnTo>
                      <a:pt x="9858" y="3184"/>
                    </a:lnTo>
                    <a:cubicBezTo>
                      <a:pt x="9858" y="3160"/>
                      <a:pt x="9858" y="3147"/>
                      <a:pt x="9858" y="3135"/>
                    </a:cubicBezTo>
                    <a:cubicBezTo>
                      <a:pt x="9858" y="2889"/>
                      <a:pt x="9661" y="2679"/>
                      <a:pt x="9415" y="2642"/>
                    </a:cubicBezTo>
                    <a:lnTo>
                      <a:pt x="9451" y="1090"/>
                    </a:lnTo>
                    <a:cubicBezTo>
                      <a:pt x="9587" y="1065"/>
                      <a:pt x="9698" y="942"/>
                      <a:pt x="9698" y="806"/>
                    </a:cubicBezTo>
                    <a:cubicBezTo>
                      <a:pt x="9698" y="769"/>
                      <a:pt x="9686" y="732"/>
                      <a:pt x="9673" y="708"/>
                    </a:cubicBezTo>
                    <a:lnTo>
                      <a:pt x="9772" y="646"/>
                    </a:lnTo>
                    <a:cubicBezTo>
                      <a:pt x="9860" y="762"/>
                      <a:pt x="9977" y="811"/>
                      <a:pt x="10090" y="811"/>
                    </a:cubicBezTo>
                    <a:cubicBezTo>
                      <a:pt x="10340" y="811"/>
                      <a:pt x="10576" y="573"/>
                      <a:pt x="10474" y="277"/>
                    </a:cubicBezTo>
                    <a:cubicBezTo>
                      <a:pt x="10409" y="88"/>
                      <a:pt x="10250" y="0"/>
                      <a:pt x="100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5724531" y="2992055"/>
                <a:ext cx="139509" cy="101347"/>
              </a:xfrm>
              <a:custGeom>
                <a:rect b="b" l="l" r="r" t="t"/>
                <a:pathLst>
                  <a:path extrusionOk="0" h="7027" w="9673">
                    <a:moveTo>
                      <a:pt x="8416" y="198"/>
                    </a:moveTo>
                    <a:cubicBezTo>
                      <a:pt x="8473" y="198"/>
                      <a:pt x="8413" y="270"/>
                      <a:pt x="8388" y="270"/>
                    </a:cubicBezTo>
                    <a:cubicBezTo>
                      <a:pt x="8381" y="270"/>
                      <a:pt x="8376" y="264"/>
                      <a:pt x="8379" y="247"/>
                    </a:cubicBezTo>
                    <a:cubicBezTo>
                      <a:pt x="8379" y="222"/>
                      <a:pt x="8404" y="210"/>
                      <a:pt x="8428" y="210"/>
                    </a:cubicBezTo>
                    <a:lnTo>
                      <a:pt x="8416" y="198"/>
                    </a:lnTo>
                    <a:close/>
                    <a:moveTo>
                      <a:pt x="5582" y="407"/>
                    </a:moveTo>
                    <a:cubicBezTo>
                      <a:pt x="5639" y="407"/>
                      <a:pt x="5579" y="480"/>
                      <a:pt x="5549" y="480"/>
                    </a:cubicBezTo>
                    <a:cubicBezTo>
                      <a:pt x="5539" y="480"/>
                      <a:pt x="5533" y="473"/>
                      <a:pt x="5533" y="456"/>
                    </a:cubicBezTo>
                    <a:cubicBezTo>
                      <a:pt x="5533" y="432"/>
                      <a:pt x="5557" y="419"/>
                      <a:pt x="5582" y="419"/>
                    </a:cubicBezTo>
                    <a:lnTo>
                      <a:pt x="5582" y="407"/>
                    </a:lnTo>
                    <a:close/>
                    <a:moveTo>
                      <a:pt x="5385" y="617"/>
                    </a:moveTo>
                    <a:cubicBezTo>
                      <a:pt x="5422" y="678"/>
                      <a:pt x="5496" y="703"/>
                      <a:pt x="5582" y="703"/>
                    </a:cubicBezTo>
                    <a:cubicBezTo>
                      <a:pt x="5588" y="709"/>
                      <a:pt x="5598" y="712"/>
                      <a:pt x="5608" y="712"/>
                    </a:cubicBezTo>
                    <a:cubicBezTo>
                      <a:pt x="5619" y="712"/>
                      <a:pt x="5631" y="709"/>
                      <a:pt x="5644" y="703"/>
                    </a:cubicBezTo>
                    <a:lnTo>
                      <a:pt x="5915" y="1282"/>
                    </a:lnTo>
                    <a:cubicBezTo>
                      <a:pt x="5779" y="1368"/>
                      <a:pt x="5681" y="1516"/>
                      <a:pt x="5681" y="1676"/>
                    </a:cubicBezTo>
                    <a:lnTo>
                      <a:pt x="4079" y="1491"/>
                    </a:lnTo>
                    <a:lnTo>
                      <a:pt x="4079" y="1454"/>
                    </a:lnTo>
                    <a:cubicBezTo>
                      <a:pt x="4079" y="1393"/>
                      <a:pt x="4067" y="1343"/>
                      <a:pt x="4042" y="1282"/>
                    </a:cubicBezTo>
                    <a:lnTo>
                      <a:pt x="5385" y="617"/>
                    </a:lnTo>
                    <a:close/>
                    <a:moveTo>
                      <a:pt x="3577" y="1146"/>
                    </a:moveTo>
                    <a:cubicBezTo>
                      <a:pt x="3850" y="1146"/>
                      <a:pt x="3977" y="1470"/>
                      <a:pt x="3796" y="1664"/>
                    </a:cubicBezTo>
                    <a:cubicBezTo>
                      <a:pt x="3731" y="1729"/>
                      <a:pt x="3652" y="1757"/>
                      <a:pt x="3574" y="1757"/>
                    </a:cubicBezTo>
                    <a:cubicBezTo>
                      <a:pt x="3416" y="1757"/>
                      <a:pt x="3266" y="1636"/>
                      <a:pt x="3266" y="1454"/>
                    </a:cubicBezTo>
                    <a:cubicBezTo>
                      <a:pt x="3266" y="1282"/>
                      <a:pt x="3401" y="1159"/>
                      <a:pt x="3574" y="1159"/>
                    </a:cubicBezTo>
                    <a:lnTo>
                      <a:pt x="3561" y="1146"/>
                    </a:lnTo>
                    <a:cubicBezTo>
                      <a:pt x="3567" y="1146"/>
                      <a:pt x="3572" y="1146"/>
                      <a:pt x="3577" y="1146"/>
                    </a:cubicBezTo>
                    <a:close/>
                    <a:moveTo>
                      <a:pt x="6174" y="1405"/>
                    </a:moveTo>
                    <a:cubicBezTo>
                      <a:pt x="6445" y="1405"/>
                      <a:pt x="6580" y="1725"/>
                      <a:pt x="6395" y="1910"/>
                    </a:cubicBezTo>
                    <a:cubicBezTo>
                      <a:pt x="6331" y="1975"/>
                      <a:pt x="6253" y="2004"/>
                      <a:pt x="6177" y="2004"/>
                    </a:cubicBezTo>
                    <a:cubicBezTo>
                      <a:pt x="6022" y="2004"/>
                      <a:pt x="5878" y="1883"/>
                      <a:pt x="5878" y="1701"/>
                    </a:cubicBezTo>
                    <a:cubicBezTo>
                      <a:pt x="5890" y="1541"/>
                      <a:pt x="6026" y="1417"/>
                      <a:pt x="6186" y="1417"/>
                    </a:cubicBezTo>
                    <a:lnTo>
                      <a:pt x="6174" y="1405"/>
                    </a:lnTo>
                    <a:close/>
                    <a:moveTo>
                      <a:pt x="7788" y="2403"/>
                    </a:moveTo>
                    <a:cubicBezTo>
                      <a:pt x="7842" y="2403"/>
                      <a:pt x="7789" y="2471"/>
                      <a:pt x="7758" y="2471"/>
                    </a:cubicBezTo>
                    <a:cubicBezTo>
                      <a:pt x="7747" y="2471"/>
                      <a:pt x="7738" y="2462"/>
                      <a:pt x="7738" y="2440"/>
                    </a:cubicBezTo>
                    <a:cubicBezTo>
                      <a:pt x="7751" y="2428"/>
                      <a:pt x="7763" y="2415"/>
                      <a:pt x="7788" y="2415"/>
                    </a:cubicBezTo>
                    <a:lnTo>
                      <a:pt x="7788" y="2403"/>
                    </a:lnTo>
                    <a:close/>
                    <a:moveTo>
                      <a:pt x="9131" y="2305"/>
                    </a:moveTo>
                    <a:cubicBezTo>
                      <a:pt x="9303" y="2305"/>
                      <a:pt x="9402" y="2526"/>
                      <a:pt x="9266" y="2650"/>
                    </a:cubicBezTo>
                    <a:cubicBezTo>
                      <a:pt x="9227" y="2693"/>
                      <a:pt x="9177" y="2713"/>
                      <a:pt x="9127" y="2713"/>
                    </a:cubicBezTo>
                    <a:cubicBezTo>
                      <a:pt x="9023" y="2713"/>
                      <a:pt x="8921" y="2627"/>
                      <a:pt x="8921" y="2502"/>
                    </a:cubicBezTo>
                    <a:cubicBezTo>
                      <a:pt x="8934" y="2403"/>
                      <a:pt x="9020" y="2317"/>
                      <a:pt x="9131" y="2317"/>
                    </a:cubicBezTo>
                    <a:lnTo>
                      <a:pt x="9131" y="2305"/>
                    </a:lnTo>
                    <a:close/>
                    <a:moveTo>
                      <a:pt x="235" y="3081"/>
                    </a:moveTo>
                    <a:cubicBezTo>
                      <a:pt x="296" y="3081"/>
                      <a:pt x="296" y="3167"/>
                      <a:pt x="235" y="3167"/>
                    </a:cubicBezTo>
                    <a:cubicBezTo>
                      <a:pt x="210" y="3167"/>
                      <a:pt x="198" y="3155"/>
                      <a:pt x="198" y="3142"/>
                    </a:cubicBezTo>
                    <a:lnTo>
                      <a:pt x="185" y="3130"/>
                    </a:lnTo>
                    <a:cubicBezTo>
                      <a:pt x="185" y="3093"/>
                      <a:pt x="210" y="3081"/>
                      <a:pt x="235" y="3081"/>
                    </a:cubicBezTo>
                    <a:close/>
                    <a:moveTo>
                      <a:pt x="4054" y="1578"/>
                    </a:moveTo>
                    <a:lnTo>
                      <a:pt x="5681" y="1775"/>
                    </a:lnTo>
                    <a:cubicBezTo>
                      <a:pt x="5693" y="1824"/>
                      <a:pt x="5705" y="1873"/>
                      <a:pt x="5730" y="1923"/>
                    </a:cubicBezTo>
                    <a:lnTo>
                      <a:pt x="3081" y="3623"/>
                    </a:lnTo>
                    <a:cubicBezTo>
                      <a:pt x="3032" y="3537"/>
                      <a:pt x="2958" y="3463"/>
                      <a:pt x="2871" y="3426"/>
                    </a:cubicBezTo>
                    <a:lnTo>
                      <a:pt x="3438" y="1923"/>
                    </a:lnTo>
                    <a:cubicBezTo>
                      <a:pt x="3487" y="1935"/>
                      <a:pt x="3524" y="1947"/>
                      <a:pt x="3574" y="1947"/>
                    </a:cubicBezTo>
                    <a:cubicBezTo>
                      <a:pt x="3796" y="1947"/>
                      <a:pt x="3993" y="1799"/>
                      <a:pt x="4054" y="1590"/>
                    </a:cubicBezTo>
                    <a:lnTo>
                      <a:pt x="4054" y="1578"/>
                    </a:lnTo>
                    <a:close/>
                    <a:moveTo>
                      <a:pt x="3167" y="1750"/>
                    </a:moveTo>
                    <a:cubicBezTo>
                      <a:pt x="3216" y="1812"/>
                      <a:pt x="3266" y="1861"/>
                      <a:pt x="3340" y="1886"/>
                    </a:cubicBezTo>
                    <a:lnTo>
                      <a:pt x="2773" y="3389"/>
                    </a:lnTo>
                    <a:cubicBezTo>
                      <a:pt x="2724" y="3376"/>
                      <a:pt x="2687" y="3364"/>
                      <a:pt x="2637" y="3364"/>
                    </a:cubicBezTo>
                    <a:cubicBezTo>
                      <a:pt x="2440" y="3364"/>
                      <a:pt x="2255" y="3487"/>
                      <a:pt x="2181" y="3672"/>
                    </a:cubicBezTo>
                    <a:lnTo>
                      <a:pt x="481" y="3142"/>
                    </a:lnTo>
                    <a:lnTo>
                      <a:pt x="481" y="3130"/>
                    </a:lnTo>
                    <a:cubicBezTo>
                      <a:pt x="481" y="3105"/>
                      <a:pt x="481" y="3093"/>
                      <a:pt x="481" y="3068"/>
                    </a:cubicBezTo>
                    <a:lnTo>
                      <a:pt x="3167" y="1750"/>
                    </a:lnTo>
                    <a:close/>
                    <a:moveTo>
                      <a:pt x="8453" y="493"/>
                    </a:moveTo>
                    <a:lnTo>
                      <a:pt x="8958" y="2144"/>
                    </a:lnTo>
                    <a:cubicBezTo>
                      <a:pt x="8638" y="2292"/>
                      <a:pt x="8650" y="2760"/>
                      <a:pt x="8995" y="2884"/>
                    </a:cubicBezTo>
                    <a:lnTo>
                      <a:pt x="8773" y="3808"/>
                    </a:lnTo>
                    <a:cubicBezTo>
                      <a:pt x="8736" y="3795"/>
                      <a:pt x="8699" y="3795"/>
                      <a:pt x="8650" y="3795"/>
                    </a:cubicBezTo>
                    <a:cubicBezTo>
                      <a:pt x="8564" y="3795"/>
                      <a:pt x="8465" y="3820"/>
                      <a:pt x="8379" y="3882"/>
                    </a:cubicBezTo>
                    <a:lnTo>
                      <a:pt x="6568" y="2021"/>
                    </a:lnTo>
                    <a:cubicBezTo>
                      <a:pt x="6580" y="2009"/>
                      <a:pt x="6592" y="1984"/>
                      <a:pt x="6617" y="1972"/>
                    </a:cubicBezTo>
                    <a:lnTo>
                      <a:pt x="6605" y="1960"/>
                    </a:lnTo>
                    <a:lnTo>
                      <a:pt x="7541" y="2391"/>
                    </a:lnTo>
                    <a:cubicBezTo>
                      <a:pt x="7541" y="2403"/>
                      <a:pt x="7541" y="2428"/>
                      <a:pt x="7541" y="2440"/>
                    </a:cubicBezTo>
                    <a:cubicBezTo>
                      <a:pt x="7529" y="2625"/>
                      <a:pt x="7661" y="2717"/>
                      <a:pt x="7794" y="2717"/>
                    </a:cubicBezTo>
                    <a:cubicBezTo>
                      <a:pt x="7926" y="2717"/>
                      <a:pt x="8059" y="2625"/>
                      <a:pt x="8046" y="2440"/>
                    </a:cubicBezTo>
                    <a:cubicBezTo>
                      <a:pt x="8046" y="2354"/>
                      <a:pt x="7997" y="2268"/>
                      <a:pt x="7911" y="2218"/>
                    </a:cubicBezTo>
                    <a:lnTo>
                      <a:pt x="8404" y="493"/>
                    </a:lnTo>
                    <a:close/>
                    <a:moveTo>
                      <a:pt x="5989" y="2169"/>
                    </a:moveTo>
                    <a:cubicBezTo>
                      <a:pt x="6039" y="2189"/>
                      <a:pt x="6089" y="2209"/>
                      <a:pt x="6146" y="2209"/>
                    </a:cubicBezTo>
                    <a:cubicBezTo>
                      <a:pt x="6159" y="2209"/>
                      <a:pt x="6172" y="2208"/>
                      <a:pt x="6186" y="2206"/>
                    </a:cubicBezTo>
                    <a:lnTo>
                      <a:pt x="6211" y="2206"/>
                    </a:lnTo>
                    <a:lnTo>
                      <a:pt x="6506" y="4054"/>
                    </a:lnTo>
                    <a:lnTo>
                      <a:pt x="6506" y="4054"/>
                    </a:lnTo>
                    <a:lnTo>
                      <a:pt x="5373" y="3956"/>
                    </a:lnTo>
                    <a:cubicBezTo>
                      <a:pt x="5373" y="3832"/>
                      <a:pt x="5311" y="3721"/>
                      <a:pt x="5200" y="3648"/>
                    </a:cubicBezTo>
                    <a:lnTo>
                      <a:pt x="5200" y="3635"/>
                    </a:lnTo>
                    <a:lnTo>
                      <a:pt x="5989" y="2169"/>
                    </a:lnTo>
                    <a:close/>
                    <a:moveTo>
                      <a:pt x="4966" y="3758"/>
                    </a:moveTo>
                    <a:cubicBezTo>
                      <a:pt x="5077" y="3758"/>
                      <a:pt x="5176" y="3857"/>
                      <a:pt x="5176" y="3980"/>
                    </a:cubicBezTo>
                    <a:lnTo>
                      <a:pt x="5163" y="3956"/>
                    </a:lnTo>
                    <a:cubicBezTo>
                      <a:pt x="5163" y="4081"/>
                      <a:pt x="5061" y="4161"/>
                      <a:pt x="4957" y="4161"/>
                    </a:cubicBezTo>
                    <a:cubicBezTo>
                      <a:pt x="4908" y="4161"/>
                      <a:pt x="4858" y="4143"/>
                      <a:pt x="4818" y="4103"/>
                    </a:cubicBezTo>
                    <a:cubicBezTo>
                      <a:pt x="4695" y="3980"/>
                      <a:pt x="4781" y="3758"/>
                      <a:pt x="4966" y="3758"/>
                    </a:cubicBezTo>
                    <a:close/>
                    <a:moveTo>
                      <a:pt x="2637" y="3561"/>
                    </a:moveTo>
                    <a:cubicBezTo>
                      <a:pt x="2810" y="3561"/>
                      <a:pt x="2958" y="3709"/>
                      <a:pt x="2945" y="3882"/>
                    </a:cubicBezTo>
                    <a:lnTo>
                      <a:pt x="2945" y="3869"/>
                    </a:lnTo>
                    <a:cubicBezTo>
                      <a:pt x="2945" y="4045"/>
                      <a:pt x="2797" y="4164"/>
                      <a:pt x="2644" y="4164"/>
                    </a:cubicBezTo>
                    <a:cubicBezTo>
                      <a:pt x="2572" y="4164"/>
                      <a:pt x="2499" y="4138"/>
                      <a:pt x="2440" y="4079"/>
                    </a:cubicBezTo>
                    <a:cubicBezTo>
                      <a:pt x="2243" y="3882"/>
                      <a:pt x="2379" y="3574"/>
                      <a:pt x="2637" y="3561"/>
                    </a:cubicBezTo>
                    <a:close/>
                    <a:moveTo>
                      <a:pt x="6494" y="2095"/>
                    </a:moveTo>
                    <a:lnTo>
                      <a:pt x="8293" y="3943"/>
                    </a:lnTo>
                    <a:cubicBezTo>
                      <a:pt x="8231" y="4017"/>
                      <a:pt x="8182" y="4091"/>
                      <a:pt x="8157" y="4190"/>
                    </a:cubicBezTo>
                    <a:lnTo>
                      <a:pt x="6605" y="4054"/>
                    </a:lnTo>
                    <a:lnTo>
                      <a:pt x="6309" y="2181"/>
                    </a:lnTo>
                    <a:cubicBezTo>
                      <a:pt x="6371" y="2169"/>
                      <a:pt x="6432" y="2132"/>
                      <a:pt x="6494" y="2095"/>
                    </a:cubicBezTo>
                    <a:close/>
                    <a:moveTo>
                      <a:pt x="8650" y="4005"/>
                    </a:moveTo>
                    <a:cubicBezTo>
                      <a:pt x="8823" y="4005"/>
                      <a:pt x="8958" y="4153"/>
                      <a:pt x="8946" y="4313"/>
                    </a:cubicBezTo>
                    <a:cubicBezTo>
                      <a:pt x="8946" y="4489"/>
                      <a:pt x="8798" y="4608"/>
                      <a:pt x="8645" y="4608"/>
                    </a:cubicBezTo>
                    <a:cubicBezTo>
                      <a:pt x="8573" y="4608"/>
                      <a:pt x="8500" y="4582"/>
                      <a:pt x="8441" y="4522"/>
                    </a:cubicBezTo>
                    <a:cubicBezTo>
                      <a:pt x="8244" y="4338"/>
                      <a:pt x="8379" y="4005"/>
                      <a:pt x="8650" y="4005"/>
                    </a:cubicBezTo>
                    <a:close/>
                    <a:moveTo>
                      <a:pt x="5792" y="2033"/>
                    </a:moveTo>
                    <a:cubicBezTo>
                      <a:pt x="5816" y="2070"/>
                      <a:pt x="5853" y="2107"/>
                      <a:pt x="5902" y="2144"/>
                    </a:cubicBezTo>
                    <a:lnTo>
                      <a:pt x="5114" y="3598"/>
                    </a:lnTo>
                    <a:cubicBezTo>
                      <a:pt x="5065" y="3586"/>
                      <a:pt x="5015" y="3574"/>
                      <a:pt x="4966" y="3574"/>
                    </a:cubicBezTo>
                    <a:cubicBezTo>
                      <a:pt x="4633" y="3574"/>
                      <a:pt x="4449" y="3980"/>
                      <a:pt x="4658" y="4239"/>
                    </a:cubicBezTo>
                    <a:lnTo>
                      <a:pt x="4005" y="4818"/>
                    </a:lnTo>
                    <a:lnTo>
                      <a:pt x="3081" y="4140"/>
                    </a:lnTo>
                    <a:cubicBezTo>
                      <a:pt x="3130" y="4066"/>
                      <a:pt x="3155" y="3980"/>
                      <a:pt x="3155" y="3894"/>
                    </a:cubicBezTo>
                    <a:cubicBezTo>
                      <a:pt x="3155" y="3832"/>
                      <a:pt x="3142" y="3783"/>
                      <a:pt x="3130" y="3734"/>
                    </a:cubicBezTo>
                    <a:lnTo>
                      <a:pt x="5792" y="2033"/>
                    </a:lnTo>
                    <a:close/>
                    <a:moveTo>
                      <a:pt x="6629" y="4165"/>
                    </a:moveTo>
                    <a:lnTo>
                      <a:pt x="8145" y="4301"/>
                    </a:lnTo>
                    <a:lnTo>
                      <a:pt x="8145" y="4313"/>
                    </a:lnTo>
                    <a:cubicBezTo>
                      <a:pt x="8145" y="4387"/>
                      <a:pt x="8157" y="4461"/>
                      <a:pt x="8194" y="4522"/>
                    </a:cubicBezTo>
                    <a:lnTo>
                      <a:pt x="6802" y="5274"/>
                    </a:lnTo>
                    <a:lnTo>
                      <a:pt x="6629" y="4165"/>
                    </a:lnTo>
                    <a:close/>
                    <a:moveTo>
                      <a:pt x="456" y="3253"/>
                    </a:moveTo>
                    <a:lnTo>
                      <a:pt x="2144" y="3771"/>
                    </a:lnTo>
                    <a:cubicBezTo>
                      <a:pt x="2144" y="3808"/>
                      <a:pt x="2132" y="3845"/>
                      <a:pt x="2144" y="3869"/>
                    </a:cubicBezTo>
                    <a:cubicBezTo>
                      <a:pt x="2144" y="3993"/>
                      <a:pt x="2181" y="4091"/>
                      <a:pt x="2255" y="4177"/>
                    </a:cubicBezTo>
                    <a:lnTo>
                      <a:pt x="530" y="5459"/>
                    </a:lnTo>
                    <a:cubicBezTo>
                      <a:pt x="493" y="5422"/>
                      <a:pt x="432" y="5397"/>
                      <a:pt x="383" y="5385"/>
                    </a:cubicBezTo>
                    <a:lnTo>
                      <a:pt x="247" y="3376"/>
                    </a:lnTo>
                    <a:cubicBezTo>
                      <a:pt x="333" y="3376"/>
                      <a:pt x="419" y="3327"/>
                      <a:pt x="456" y="3253"/>
                    </a:cubicBezTo>
                    <a:close/>
                    <a:moveTo>
                      <a:pt x="5373" y="4054"/>
                    </a:moveTo>
                    <a:lnTo>
                      <a:pt x="6519" y="4153"/>
                    </a:lnTo>
                    <a:lnTo>
                      <a:pt x="6716" y="5323"/>
                    </a:lnTo>
                    <a:lnTo>
                      <a:pt x="6087" y="5681"/>
                    </a:lnTo>
                    <a:cubicBezTo>
                      <a:pt x="6038" y="5619"/>
                      <a:pt x="5964" y="5594"/>
                      <a:pt x="5902" y="5582"/>
                    </a:cubicBezTo>
                    <a:lnTo>
                      <a:pt x="5829" y="5582"/>
                    </a:lnTo>
                    <a:lnTo>
                      <a:pt x="5188" y="4301"/>
                    </a:lnTo>
                    <a:cubicBezTo>
                      <a:pt x="5286" y="4251"/>
                      <a:pt x="5348" y="4153"/>
                      <a:pt x="5373" y="4054"/>
                    </a:cubicBezTo>
                    <a:close/>
                    <a:moveTo>
                      <a:pt x="379" y="5608"/>
                    </a:moveTo>
                    <a:cubicBezTo>
                      <a:pt x="388" y="5608"/>
                      <a:pt x="395" y="5614"/>
                      <a:pt x="395" y="5631"/>
                    </a:cubicBezTo>
                    <a:cubicBezTo>
                      <a:pt x="407" y="5668"/>
                      <a:pt x="383" y="5693"/>
                      <a:pt x="358" y="5693"/>
                    </a:cubicBezTo>
                    <a:lnTo>
                      <a:pt x="346" y="5681"/>
                    </a:lnTo>
                    <a:cubicBezTo>
                      <a:pt x="289" y="5681"/>
                      <a:pt x="348" y="5608"/>
                      <a:pt x="379" y="5608"/>
                    </a:cubicBezTo>
                    <a:close/>
                    <a:moveTo>
                      <a:pt x="3019" y="4214"/>
                    </a:moveTo>
                    <a:lnTo>
                      <a:pt x="3943" y="4892"/>
                    </a:lnTo>
                    <a:lnTo>
                      <a:pt x="3241" y="5545"/>
                    </a:lnTo>
                    <a:cubicBezTo>
                      <a:pt x="3196" y="5511"/>
                      <a:pt x="3144" y="5495"/>
                      <a:pt x="3094" y="5495"/>
                    </a:cubicBezTo>
                    <a:cubicBezTo>
                      <a:pt x="2981" y="5495"/>
                      <a:pt x="2872" y="5574"/>
                      <a:pt x="2847" y="5693"/>
                    </a:cubicBezTo>
                    <a:lnTo>
                      <a:pt x="604" y="5631"/>
                    </a:lnTo>
                    <a:cubicBezTo>
                      <a:pt x="604" y="5607"/>
                      <a:pt x="592" y="5582"/>
                      <a:pt x="580" y="5545"/>
                    </a:cubicBezTo>
                    <a:lnTo>
                      <a:pt x="2329" y="4264"/>
                    </a:lnTo>
                    <a:cubicBezTo>
                      <a:pt x="2418" y="4341"/>
                      <a:pt x="2529" y="4379"/>
                      <a:pt x="2642" y="4379"/>
                    </a:cubicBezTo>
                    <a:cubicBezTo>
                      <a:pt x="2779" y="4379"/>
                      <a:pt x="2918" y="4323"/>
                      <a:pt x="3019" y="4214"/>
                    </a:cubicBezTo>
                    <a:close/>
                    <a:moveTo>
                      <a:pt x="4720" y="4288"/>
                    </a:moveTo>
                    <a:cubicBezTo>
                      <a:pt x="4794" y="4338"/>
                      <a:pt x="4880" y="4362"/>
                      <a:pt x="4966" y="4362"/>
                    </a:cubicBezTo>
                    <a:cubicBezTo>
                      <a:pt x="5003" y="4362"/>
                      <a:pt x="5052" y="4362"/>
                      <a:pt x="5089" y="4338"/>
                    </a:cubicBezTo>
                    <a:lnTo>
                      <a:pt x="5730" y="5631"/>
                    </a:lnTo>
                    <a:cubicBezTo>
                      <a:pt x="5693" y="5656"/>
                      <a:pt x="5668" y="5693"/>
                      <a:pt x="5656" y="5730"/>
                    </a:cubicBezTo>
                    <a:lnTo>
                      <a:pt x="5360" y="5668"/>
                    </a:lnTo>
                    <a:cubicBezTo>
                      <a:pt x="5360" y="5520"/>
                      <a:pt x="5237" y="5397"/>
                      <a:pt x="5077" y="5397"/>
                    </a:cubicBezTo>
                    <a:lnTo>
                      <a:pt x="5077" y="5385"/>
                    </a:lnTo>
                    <a:cubicBezTo>
                      <a:pt x="5003" y="5385"/>
                      <a:pt x="4929" y="5410"/>
                      <a:pt x="4880" y="5459"/>
                    </a:cubicBezTo>
                    <a:lnTo>
                      <a:pt x="4091" y="4880"/>
                    </a:lnTo>
                    <a:lnTo>
                      <a:pt x="4720" y="4288"/>
                    </a:lnTo>
                    <a:close/>
                    <a:moveTo>
                      <a:pt x="5089" y="5607"/>
                    </a:moveTo>
                    <a:cubicBezTo>
                      <a:pt x="5129" y="5607"/>
                      <a:pt x="5169" y="5631"/>
                      <a:pt x="5176" y="5681"/>
                    </a:cubicBezTo>
                    <a:cubicBezTo>
                      <a:pt x="5176" y="5725"/>
                      <a:pt x="5146" y="5769"/>
                      <a:pt x="5096" y="5769"/>
                    </a:cubicBezTo>
                    <a:cubicBezTo>
                      <a:pt x="5090" y="5769"/>
                      <a:pt x="5083" y="5768"/>
                      <a:pt x="5077" y="5767"/>
                    </a:cubicBezTo>
                    <a:lnTo>
                      <a:pt x="5077" y="5755"/>
                    </a:lnTo>
                    <a:cubicBezTo>
                      <a:pt x="5040" y="5755"/>
                      <a:pt x="5003" y="5718"/>
                      <a:pt x="5003" y="5681"/>
                    </a:cubicBezTo>
                    <a:cubicBezTo>
                      <a:pt x="5009" y="5631"/>
                      <a:pt x="5049" y="5607"/>
                      <a:pt x="5089" y="5607"/>
                    </a:cubicBezTo>
                    <a:close/>
                    <a:moveTo>
                      <a:pt x="3127" y="5719"/>
                    </a:moveTo>
                    <a:cubicBezTo>
                      <a:pt x="3136" y="5719"/>
                      <a:pt x="3142" y="5725"/>
                      <a:pt x="3142" y="5742"/>
                    </a:cubicBezTo>
                    <a:cubicBezTo>
                      <a:pt x="3142" y="5779"/>
                      <a:pt x="3130" y="5804"/>
                      <a:pt x="3093" y="5804"/>
                    </a:cubicBezTo>
                    <a:lnTo>
                      <a:pt x="3093" y="5791"/>
                    </a:lnTo>
                    <a:cubicBezTo>
                      <a:pt x="3036" y="5791"/>
                      <a:pt x="3096" y="5719"/>
                      <a:pt x="3127" y="5719"/>
                    </a:cubicBezTo>
                    <a:close/>
                    <a:moveTo>
                      <a:pt x="5924" y="5817"/>
                    </a:moveTo>
                    <a:cubicBezTo>
                      <a:pt x="5933" y="5817"/>
                      <a:pt x="5939" y="5824"/>
                      <a:pt x="5939" y="5841"/>
                    </a:cubicBezTo>
                    <a:cubicBezTo>
                      <a:pt x="5939" y="5865"/>
                      <a:pt x="5927" y="5890"/>
                      <a:pt x="5902" y="5890"/>
                    </a:cubicBezTo>
                    <a:cubicBezTo>
                      <a:pt x="5836" y="5890"/>
                      <a:pt x="5894" y="5817"/>
                      <a:pt x="5924" y="5817"/>
                    </a:cubicBezTo>
                    <a:close/>
                    <a:moveTo>
                      <a:pt x="8244" y="4609"/>
                    </a:moveTo>
                    <a:cubicBezTo>
                      <a:pt x="8268" y="4658"/>
                      <a:pt x="8305" y="4695"/>
                      <a:pt x="8354" y="4720"/>
                    </a:cubicBezTo>
                    <a:lnTo>
                      <a:pt x="7110" y="6543"/>
                    </a:lnTo>
                    <a:cubicBezTo>
                      <a:pt x="7073" y="6518"/>
                      <a:pt x="7036" y="6506"/>
                      <a:pt x="6999" y="6506"/>
                    </a:cubicBezTo>
                    <a:lnTo>
                      <a:pt x="6814" y="5385"/>
                    </a:lnTo>
                    <a:lnTo>
                      <a:pt x="8244" y="4609"/>
                    </a:lnTo>
                    <a:close/>
                    <a:moveTo>
                      <a:pt x="6728" y="5434"/>
                    </a:moveTo>
                    <a:lnTo>
                      <a:pt x="6901" y="6518"/>
                    </a:lnTo>
                    <a:cubicBezTo>
                      <a:pt x="6876" y="6531"/>
                      <a:pt x="6851" y="6543"/>
                      <a:pt x="6839" y="6568"/>
                    </a:cubicBezTo>
                    <a:lnTo>
                      <a:pt x="6839" y="6555"/>
                    </a:lnTo>
                    <a:lnTo>
                      <a:pt x="6112" y="5952"/>
                    </a:lnTo>
                    <a:cubicBezTo>
                      <a:pt x="6137" y="5915"/>
                      <a:pt x="6149" y="5878"/>
                      <a:pt x="6149" y="5828"/>
                    </a:cubicBezTo>
                    <a:cubicBezTo>
                      <a:pt x="6149" y="5804"/>
                      <a:pt x="6149" y="5779"/>
                      <a:pt x="6137" y="5755"/>
                    </a:cubicBezTo>
                    <a:lnTo>
                      <a:pt x="6728" y="5434"/>
                    </a:lnTo>
                    <a:close/>
                    <a:moveTo>
                      <a:pt x="8601" y="5976"/>
                    </a:moveTo>
                    <a:cubicBezTo>
                      <a:pt x="8771" y="5976"/>
                      <a:pt x="8906" y="6109"/>
                      <a:pt x="8909" y="6278"/>
                    </a:cubicBezTo>
                    <a:lnTo>
                      <a:pt x="8909" y="6278"/>
                    </a:lnTo>
                    <a:cubicBezTo>
                      <a:pt x="8905" y="6457"/>
                      <a:pt x="8757" y="6575"/>
                      <a:pt x="8604" y="6575"/>
                    </a:cubicBezTo>
                    <a:cubicBezTo>
                      <a:pt x="8529" y="6575"/>
                      <a:pt x="8452" y="6546"/>
                      <a:pt x="8391" y="6481"/>
                    </a:cubicBezTo>
                    <a:cubicBezTo>
                      <a:pt x="8207" y="6297"/>
                      <a:pt x="8342" y="5976"/>
                      <a:pt x="8601" y="5976"/>
                    </a:cubicBezTo>
                    <a:close/>
                    <a:moveTo>
                      <a:pt x="8441" y="4769"/>
                    </a:moveTo>
                    <a:cubicBezTo>
                      <a:pt x="8502" y="4793"/>
                      <a:pt x="8576" y="4818"/>
                      <a:pt x="8638" y="4818"/>
                    </a:cubicBezTo>
                    <a:lnTo>
                      <a:pt x="8613" y="5767"/>
                    </a:lnTo>
                    <a:lnTo>
                      <a:pt x="8601" y="5767"/>
                    </a:lnTo>
                    <a:cubicBezTo>
                      <a:pt x="8317" y="5767"/>
                      <a:pt x="8096" y="6001"/>
                      <a:pt x="8108" y="6284"/>
                    </a:cubicBezTo>
                    <a:lnTo>
                      <a:pt x="8096" y="6272"/>
                    </a:lnTo>
                    <a:lnTo>
                      <a:pt x="8096" y="6272"/>
                    </a:lnTo>
                    <a:cubicBezTo>
                      <a:pt x="8096" y="6309"/>
                      <a:pt x="8108" y="6334"/>
                      <a:pt x="8108" y="6371"/>
                    </a:cubicBezTo>
                    <a:lnTo>
                      <a:pt x="7209" y="6642"/>
                    </a:lnTo>
                    <a:cubicBezTo>
                      <a:pt x="7209" y="6629"/>
                      <a:pt x="7196" y="6617"/>
                      <a:pt x="7184" y="6605"/>
                    </a:cubicBezTo>
                    <a:lnTo>
                      <a:pt x="8441" y="4769"/>
                    </a:lnTo>
                    <a:close/>
                    <a:moveTo>
                      <a:pt x="7020" y="6729"/>
                    </a:moveTo>
                    <a:cubicBezTo>
                      <a:pt x="7029" y="6729"/>
                      <a:pt x="7036" y="6735"/>
                      <a:pt x="7036" y="6753"/>
                    </a:cubicBezTo>
                    <a:cubicBezTo>
                      <a:pt x="7048" y="6790"/>
                      <a:pt x="7024" y="6814"/>
                      <a:pt x="6987" y="6814"/>
                    </a:cubicBezTo>
                    <a:lnTo>
                      <a:pt x="6987" y="6802"/>
                    </a:lnTo>
                    <a:cubicBezTo>
                      <a:pt x="6930" y="6802"/>
                      <a:pt x="6990" y="6729"/>
                      <a:pt x="7020" y="6729"/>
                    </a:cubicBezTo>
                    <a:close/>
                    <a:moveTo>
                      <a:pt x="8428" y="0"/>
                    </a:moveTo>
                    <a:cubicBezTo>
                      <a:pt x="8170" y="0"/>
                      <a:pt x="8071" y="358"/>
                      <a:pt x="8305" y="481"/>
                    </a:cubicBezTo>
                    <a:lnTo>
                      <a:pt x="7812" y="2206"/>
                    </a:lnTo>
                    <a:lnTo>
                      <a:pt x="7788" y="2206"/>
                    </a:lnTo>
                    <a:cubicBezTo>
                      <a:pt x="7714" y="2206"/>
                      <a:pt x="7640" y="2243"/>
                      <a:pt x="7591" y="2317"/>
                    </a:cubicBezTo>
                    <a:lnTo>
                      <a:pt x="6666" y="1886"/>
                    </a:lnTo>
                    <a:cubicBezTo>
                      <a:pt x="6679" y="1824"/>
                      <a:pt x="6691" y="1775"/>
                      <a:pt x="6691" y="1713"/>
                    </a:cubicBezTo>
                    <a:cubicBezTo>
                      <a:pt x="6691" y="1442"/>
                      <a:pt x="6469" y="1208"/>
                      <a:pt x="6186" y="1208"/>
                    </a:cubicBezTo>
                    <a:cubicBezTo>
                      <a:pt x="6137" y="1208"/>
                      <a:pt x="6075" y="1220"/>
                      <a:pt x="6013" y="1245"/>
                    </a:cubicBezTo>
                    <a:lnTo>
                      <a:pt x="5742" y="666"/>
                    </a:lnTo>
                    <a:cubicBezTo>
                      <a:pt x="5890" y="555"/>
                      <a:pt x="5866" y="333"/>
                      <a:pt x="5693" y="247"/>
                    </a:cubicBezTo>
                    <a:cubicBezTo>
                      <a:pt x="5657" y="228"/>
                      <a:pt x="5620" y="219"/>
                      <a:pt x="5583" y="219"/>
                    </a:cubicBezTo>
                    <a:cubicBezTo>
                      <a:pt x="5455" y="219"/>
                      <a:pt x="5336" y="325"/>
                      <a:pt x="5336" y="469"/>
                    </a:cubicBezTo>
                    <a:cubicBezTo>
                      <a:pt x="5336" y="493"/>
                      <a:pt x="5336" y="518"/>
                      <a:pt x="5348" y="530"/>
                    </a:cubicBezTo>
                    <a:lnTo>
                      <a:pt x="4005" y="1196"/>
                    </a:lnTo>
                    <a:cubicBezTo>
                      <a:pt x="3901" y="1035"/>
                      <a:pt x="3743" y="963"/>
                      <a:pt x="3587" y="963"/>
                    </a:cubicBezTo>
                    <a:cubicBezTo>
                      <a:pt x="3335" y="963"/>
                      <a:pt x="3088" y="1150"/>
                      <a:pt x="3081" y="1454"/>
                    </a:cubicBezTo>
                    <a:cubicBezTo>
                      <a:pt x="3081" y="1528"/>
                      <a:pt x="3106" y="1602"/>
                      <a:pt x="3130" y="1676"/>
                    </a:cubicBezTo>
                    <a:lnTo>
                      <a:pt x="456" y="2982"/>
                    </a:lnTo>
                    <a:cubicBezTo>
                      <a:pt x="407" y="2921"/>
                      <a:pt x="333" y="2884"/>
                      <a:pt x="259" y="2884"/>
                    </a:cubicBezTo>
                    <a:cubicBezTo>
                      <a:pt x="111" y="2884"/>
                      <a:pt x="1" y="2995"/>
                      <a:pt x="1" y="3142"/>
                    </a:cubicBezTo>
                    <a:cubicBezTo>
                      <a:pt x="1" y="3241"/>
                      <a:pt x="62" y="3340"/>
                      <a:pt x="161" y="3376"/>
                    </a:cubicBezTo>
                    <a:lnTo>
                      <a:pt x="309" y="5410"/>
                    </a:lnTo>
                    <a:cubicBezTo>
                      <a:pt x="124" y="5459"/>
                      <a:pt x="62" y="5681"/>
                      <a:pt x="185" y="5816"/>
                    </a:cubicBezTo>
                    <a:cubicBezTo>
                      <a:pt x="236" y="5872"/>
                      <a:pt x="303" y="5898"/>
                      <a:pt x="370" y="5898"/>
                    </a:cubicBezTo>
                    <a:cubicBezTo>
                      <a:pt x="466" y="5898"/>
                      <a:pt x="561" y="5844"/>
                      <a:pt x="604" y="5742"/>
                    </a:cubicBezTo>
                    <a:lnTo>
                      <a:pt x="2871" y="5804"/>
                    </a:lnTo>
                    <a:cubicBezTo>
                      <a:pt x="2894" y="5947"/>
                      <a:pt x="3006" y="6016"/>
                      <a:pt x="3117" y="6016"/>
                    </a:cubicBezTo>
                    <a:cubicBezTo>
                      <a:pt x="3244" y="6016"/>
                      <a:pt x="3371" y="5926"/>
                      <a:pt x="3364" y="5755"/>
                    </a:cubicBezTo>
                    <a:cubicBezTo>
                      <a:pt x="3364" y="5718"/>
                      <a:pt x="3352" y="5668"/>
                      <a:pt x="3327" y="5631"/>
                    </a:cubicBezTo>
                    <a:lnTo>
                      <a:pt x="4042" y="4966"/>
                    </a:lnTo>
                    <a:lnTo>
                      <a:pt x="4843" y="5557"/>
                    </a:lnTo>
                    <a:cubicBezTo>
                      <a:pt x="4818" y="5594"/>
                      <a:pt x="4806" y="5644"/>
                      <a:pt x="4806" y="5681"/>
                    </a:cubicBezTo>
                    <a:cubicBezTo>
                      <a:pt x="4806" y="5866"/>
                      <a:pt x="4954" y="5973"/>
                      <a:pt x="5101" y="5973"/>
                    </a:cubicBezTo>
                    <a:cubicBezTo>
                      <a:pt x="5208" y="5973"/>
                      <a:pt x="5314" y="5916"/>
                      <a:pt x="5360" y="5791"/>
                    </a:cubicBezTo>
                    <a:lnTo>
                      <a:pt x="5656" y="5841"/>
                    </a:lnTo>
                    <a:cubicBezTo>
                      <a:pt x="5656" y="5976"/>
                      <a:pt x="5767" y="6087"/>
                      <a:pt x="5902" y="6087"/>
                    </a:cubicBezTo>
                    <a:cubicBezTo>
                      <a:pt x="5952" y="6087"/>
                      <a:pt x="6001" y="6075"/>
                      <a:pt x="6050" y="6038"/>
                    </a:cubicBezTo>
                    <a:lnTo>
                      <a:pt x="6765" y="6654"/>
                    </a:lnTo>
                    <a:cubicBezTo>
                      <a:pt x="6753" y="6691"/>
                      <a:pt x="6740" y="6728"/>
                      <a:pt x="6740" y="6777"/>
                    </a:cubicBezTo>
                    <a:cubicBezTo>
                      <a:pt x="6740" y="6944"/>
                      <a:pt x="6867" y="7027"/>
                      <a:pt x="6993" y="7027"/>
                    </a:cubicBezTo>
                    <a:cubicBezTo>
                      <a:pt x="7119" y="7027"/>
                      <a:pt x="7246" y="6944"/>
                      <a:pt x="7246" y="6777"/>
                    </a:cubicBezTo>
                    <a:cubicBezTo>
                      <a:pt x="7246" y="6765"/>
                      <a:pt x="7246" y="6753"/>
                      <a:pt x="7246" y="6753"/>
                    </a:cubicBezTo>
                    <a:lnTo>
                      <a:pt x="8145" y="6481"/>
                    </a:lnTo>
                    <a:cubicBezTo>
                      <a:pt x="8230" y="6680"/>
                      <a:pt x="8418" y="6789"/>
                      <a:pt x="8608" y="6789"/>
                    </a:cubicBezTo>
                    <a:cubicBezTo>
                      <a:pt x="8749" y="6789"/>
                      <a:pt x="8891" y="6730"/>
                      <a:pt x="8995" y="6605"/>
                    </a:cubicBezTo>
                    <a:cubicBezTo>
                      <a:pt x="9242" y="6321"/>
                      <a:pt x="9081" y="5878"/>
                      <a:pt x="8712" y="5791"/>
                    </a:cubicBezTo>
                    <a:lnTo>
                      <a:pt x="8749" y="4818"/>
                    </a:lnTo>
                    <a:cubicBezTo>
                      <a:pt x="9229" y="4732"/>
                      <a:pt x="9303" y="4079"/>
                      <a:pt x="8860" y="3869"/>
                    </a:cubicBezTo>
                    <a:lnTo>
                      <a:pt x="9081" y="2933"/>
                    </a:lnTo>
                    <a:lnTo>
                      <a:pt x="9131" y="2933"/>
                    </a:lnTo>
                    <a:cubicBezTo>
                      <a:pt x="9673" y="2933"/>
                      <a:pt x="9673" y="2120"/>
                      <a:pt x="9131" y="2120"/>
                    </a:cubicBezTo>
                    <a:lnTo>
                      <a:pt x="9057" y="2120"/>
                    </a:lnTo>
                    <a:lnTo>
                      <a:pt x="8552" y="481"/>
                    </a:lnTo>
                    <a:cubicBezTo>
                      <a:pt x="8773" y="358"/>
                      <a:pt x="8687" y="0"/>
                      <a:pt x="8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5084085" y="2591412"/>
                <a:ext cx="141643" cy="74492"/>
              </a:xfrm>
              <a:custGeom>
                <a:rect b="b" l="l" r="r" t="t"/>
                <a:pathLst>
                  <a:path extrusionOk="0" h="5165" w="9821">
                    <a:moveTo>
                      <a:pt x="6481" y="623"/>
                    </a:moveTo>
                    <a:cubicBezTo>
                      <a:pt x="6538" y="623"/>
                      <a:pt x="6478" y="696"/>
                      <a:pt x="6448" y="696"/>
                    </a:cubicBezTo>
                    <a:cubicBezTo>
                      <a:pt x="6439" y="696"/>
                      <a:pt x="6432" y="689"/>
                      <a:pt x="6432" y="672"/>
                    </a:cubicBezTo>
                    <a:cubicBezTo>
                      <a:pt x="6432" y="635"/>
                      <a:pt x="6457" y="623"/>
                      <a:pt x="6481" y="623"/>
                    </a:cubicBezTo>
                    <a:close/>
                    <a:moveTo>
                      <a:pt x="293" y="723"/>
                    </a:moveTo>
                    <a:cubicBezTo>
                      <a:pt x="302" y="723"/>
                      <a:pt x="308" y="729"/>
                      <a:pt x="308" y="746"/>
                    </a:cubicBezTo>
                    <a:cubicBezTo>
                      <a:pt x="308" y="771"/>
                      <a:pt x="284" y="796"/>
                      <a:pt x="259" y="796"/>
                    </a:cubicBezTo>
                    <a:cubicBezTo>
                      <a:pt x="202" y="796"/>
                      <a:pt x="262" y="723"/>
                      <a:pt x="293" y="723"/>
                    </a:cubicBezTo>
                    <a:close/>
                    <a:moveTo>
                      <a:pt x="2523" y="723"/>
                    </a:moveTo>
                    <a:cubicBezTo>
                      <a:pt x="2532" y="723"/>
                      <a:pt x="2539" y="729"/>
                      <a:pt x="2539" y="746"/>
                    </a:cubicBezTo>
                    <a:cubicBezTo>
                      <a:pt x="2539" y="771"/>
                      <a:pt x="2514" y="796"/>
                      <a:pt x="2489" y="796"/>
                    </a:cubicBezTo>
                    <a:cubicBezTo>
                      <a:pt x="2432" y="796"/>
                      <a:pt x="2492" y="723"/>
                      <a:pt x="2523" y="723"/>
                    </a:cubicBezTo>
                    <a:close/>
                    <a:moveTo>
                      <a:pt x="7418" y="229"/>
                    </a:moveTo>
                    <a:cubicBezTo>
                      <a:pt x="7677" y="229"/>
                      <a:pt x="7812" y="549"/>
                      <a:pt x="7627" y="734"/>
                    </a:cubicBezTo>
                    <a:cubicBezTo>
                      <a:pt x="7565" y="801"/>
                      <a:pt x="7487" y="831"/>
                      <a:pt x="7411" y="831"/>
                    </a:cubicBezTo>
                    <a:cubicBezTo>
                      <a:pt x="7262" y="831"/>
                      <a:pt x="7122" y="716"/>
                      <a:pt x="7122" y="537"/>
                    </a:cubicBezTo>
                    <a:cubicBezTo>
                      <a:pt x="7110" y="377"/>
                      <a:pt x="7245" y="229"/>
                      <a:pt x="7418" y="229"/>
                    </a:cubicBezTo>
                    <a:close/>
                    <a:moveTo>
                      <a:pt x="3521" y="1117"/>
                    </a:moveTo>
                    <a:cubicBezTo>
                      <a:pt x="3530" y="1117"/>
                      <a:pt x="3537" y="1124"/>
                      <a:pt x="3537" y="1141"/>
                    </a:cubicBezTo>
                    <a:cubicBezTo>
                      <a:pt x="3537" y="1165"/>
                      <a:pt x="3512" y="1190"/>
                      <a:pt x="3487" y="1190"/>
                    </a:cubicBezTo>
                    <a:cubicBezTo>
                      <a:pt x="3430" y="1190"/>
                      <a:pt x="3490" y="1117"/>
                      <a:pt x="3521" y="1117"/>
                    </a:cubicBezTo>
                    <a:close/>
                    <a:moveTo>
                      <a:pt x="9180" y="734"/>
                    </a:moveTo>
                    <a:cubicBezTo>
                      <a:pt x="9451" y="734"/>
                      <a:pt x="9586" y="1067"/>
                      <a:pt x="9389" y="1251"/>
                    </a:cubicBezTo>
                    <a:cubicBezTo>
                      <a:pt x="9329" y="1316"/>
                      <a:pt x="9252" y="1345"/>
                      <a:pt x="9176" y="1345"/>
                    </a:cubicBezTo>
                    <a:cubicBezTo>
                      <a:pt x="9022" y="1345"/>
                      <a:pt x="8872" y="1224"/>
                      <a:pt x="8872" y="1042"/>
                    </a:cubicBezTo>
                    <a:cubicBezTo>
                      <a:pt x="8872" y="869"/>
                      <a:pt x="9007" y="734"/>
                      <a:pt x="9180" y="734"/>
                    </a:cubicBezTo>
                    <a:close/>
                    <a:moveTo>
                      <a:pt x="4559" y="1941"/>
                    </a:moveTo>
                    <a:cubicBezTo>
                      <a:pt x="4621" y="1941"/>
                      <a:pt x="4621" y="2040"/>
                      <a:pt x="4559" y="2040"/>
                    </a:cubicBezTo>
                    <a:cubicBezTo>
                      <a:pt x="4498" y="2040"/>
                      <a:pt x="4498" y="1941"/>
                      <a:pt x="4559" y="1941"/>
                    </a:cubicBezTo>
                    <a:close/>
                    <a:moveTo>
                      <a:pt x="6913" y="635"/>
                    </a:moveTo>
                    <a:cubicBezTo>
                      <a:pt x="6937" y="771"/>
                      <a:pt x="7024" y="882"/>
                      <a:pt x="7147" y="956"/>
                    </a:cubicBezTo>
                    <a:lnTo>
                      <a:pt x="6099" y="2015"/>
                    </a:lnTo>
                    <a:cubicBezTo>
                      <a:pt x="6013" y="1941"/>
                      <a:pt x="5902" y="1904"/>
                      <a:pt x="5791" y="1904"/>
                    </a:cubicBezTo>
                    <a:cubicBezTo>
                      <a:pt x="5582" y="1904"/>
                      <a:pt x="5409" y="2015"/>
                      <a:pt x="5323" y="2200"/>
                    </a:cubicBezTo>
                    <a:lnTo>
                      <a:pt x="4806" y="2028"/>
                    </a:lnTo>
                    <a:cubicBezTo>
                      <a:pt x="4806" y="2015"/>
                      <a:pt x="4806" y="2003"/>
                      <a:pt x="4806" y="1991"/>
                    </a:cubicBezTo>
                    <a:cubicBezTo>
                      <a:pt x="4806" y="1966"/>
                      <a:pt x="4806" y="1929"/>
                      <a:pt x="4781" y="1892"/>
                    </a:cubicBezTo>
                    <a:lnTo>
                      <a:pt x="6309" y="857"/>
                    </a:lnTo>
                    <a:cubicBezTo>
                      <a:pt x="6358" y="894"/>
                      <a:pt x="6407" y="919"/>
                      <a:pt x="6469" y="919"/>
                    </a:cubicBezTo>
                    <a:cubicBezTo>
                      <a:pt x="6605" y="919"/>
                      <a:pt x="6715" y="808"/>
                      <a:pt x="6715" y="672"/>
                    </a:cubicBezTo>
                    <a:lnTo>
                      <a:pt x="6913" y="635"/>
                    </a:lnTo>
                    <a:close/>
                    <a:moveTo>
                      <a:pt x="7898" y="685"/>
                    </a:moveTo>
                    <a:lnTo>
                      <a:pt x="8687" y="931"/>
                    </a:lnTo>
                    <a:cubicBezTo>
                      <a:pt x="8675" y="968"/>
                      <a:pt x="8675" y="993"/>
                      <a:pt x="8675" y="1030"/>
                    </a:cubicBezTo>
                    <a:cubicBezTo>
                      <a:pt x="8675" y="1178"/>
                      <a:pt x="8736" y="1313"/>
                      <a:pt x="8847" y="1412"/>
                    </a:cubicBezTo>
                    <a:lnTo>
                      <a:pt x="8280" y="2213"/>
                    </a:lnTo>
                    <a:cubicBezTo>
                      <a:pt x="8206" y="2163"/>
                      <a:pt x="8108" y="2139"/>
                      <a:pt x="8022" y="2126"/>
                    </a:cubicBezTo>
                    <a:cubicBezTo>
                      <a:pt x="7985" y="2139"/>
                      <a:pt x="7948" y="2139"/>
                      <a:pt x="7911" y="2151"/>
                    </a:cubicBezTo>
                    <a:lnTo>
                      <a:pt x="7553" y="1017"/>
                    </a:lnTo>
                    <a:cubicBezTo>
                      <a:pt x="7714" y="968"/>
                      <a:pt x="7837" y="845"/>
                      <a:pt x="7898" y="685"/>
                    </a:cubicBezTo>
                    <a:close/>
                    <a:moveTo>
                      <a:pt x="7258" y="1017"/>
                    </a:moveTo>
                    <a:cubicBezTo>
                      <a:pt x="7307" y="1030"/>
                      <a:pt x="7356" y="1042"/>
                      <a:pt x="7418" y="1042"/>
                    </a:cubicBezTo>
                    <a:lnTo>
                      <a:pt x="7442" y="1042"/>
                    </a:lnTo>
                    <a:lnTo>
                      <a:pt x="7812" y="2188"/>
                    </a:lnTo>
                    <a:cubicBezTo>
                      <a:pt x="7665" y="2262"/>
                      <a:pt x="7554" y="2397"/>
                      <a:pt x="7517" y="2556"/>
                    </a:cubicBezTo>
                    <a:lnTo>
                      <a:pt x="7517" y="2556"/>
                    </a:lnTo>
                    <a:lnTo>
                      <a:pt x="6297" y="2410"/>
                    </a:lnTo>
                    <a:cubicBezTo>
                      <a:pt x="6284" y="2299"/>
                      <a:pt x="6247" y="2188"/>
                      <a:pt x="6173" y="2102"/>
                    </a:cubicBezTo>
                    <a:lnTo>
                      <a:pt x="7258" y="1017"/>
                    </a:lnTo>
                    <a:close/>
                    <a:moveTo>
                      <a:pt x="5794" y="2106"/>
                    </a:moveTo>
                    <a:cubicBezTo>
                      <a:pt x="5945" y="2106"/>
                      <a:pt x="6091" y="2224"/>
                      <a:pt x="6099" y="2397"/>
                    </a:cubicBezTo>
                    <a:cubicBezTo>
                      <a:pt x="6099" y="2570"/>
                      <a:pt x="5952" y="2705"/>
                      <a:pt x="5791" y="2705"/>
                    </a:cubicBezTo>
                    <a:cubicBezTo>
                      <a:pt x="5520" y="2705"/>
                      <a:pt x="5397" y="2385"/>
                      <a:pt x="5582" y="2200"/>
                    </a:cubicBezTo>
                    <a:cubicBezTo>
                      <a:pt x="5643" y="2135"/>
                      <a:pt x="5719" y="2106"/>
                      <a:pt x="5794" y="2106"/>
                    </a:cubicBezTo>
                    <a:close/>
                    <a:moveTo>
                      <a:pt x="8022" y="2334"/>
                    </a:moveTo>
                    <a:cubicBezTo>
                      <a:pt x="8174" y="2334"/>
                      <a:pt x="8321" y="2449"/>
                      <a:pt x="8330" y="2631"/>
                    </a:cubicBezTo>
                    <a:cubicBezTo>
                      <a:pt x="8330" y="2804"/>
                      <a:pt x="8194" y="2939"/>
                      <a:pt x="8022" y="2939"/>
                    </a:cubicBezTo>
                    <a:cubicBezTo>
                      <a:pt x="7750" y="2927"/>
                      <a:pt x="7627" y="2607"/>
                      <a:pt x="7812" y="2422"/>
                    </a:cubicBezTo>
                    <a:cubicBezTo>
                      <a:pt x="7873" y="2361"/>
                      <a:pt x="7948" y="2334"/>
                      <a:pt x="8022" y="2334"/>
                    </a:cubicBezTo>
                    <a:close/>
                    <a:moveTo>
                      <a:pt x="4887" y="3863"/>
                    </a:moveTo>
                    <a:cubicBezTo>
                      <a:pt x="4897" y="3863"/>
                      <a:pt x="4904" y="3870"/>
                      <a:pt x="4904" y="3888"/>
                    </a:cubicBezTo>
                    <a:cubicBezTo>
                      <a:pt x="4904" y="3913"/>
                      <a:pt x="4892" y="3938"/>
                      <a:pt x="4855" y="3938"/>
                    </a:cubicBezTo>
                    <a:cubicBezTo>
                      <a:pt x="4799" y="3928"/>
                      <a:pt x="4855" y="3863"/>
                      <a:pt x="4887" y="3863"/>
                    </a:cubicBezTo>
                    <a:close/>
                    <a:moveTo>
                      <a:pt x="4781" y="2114"/>
                    </a:moveTo>
                    <a:lnTo>
                      <a:pt x="5299" y="2286"/>
                    </a:lnTo>
                    <a:cubicBezTo>
                      <a:pt x="5299" y="2323"/>
                      <a:pt x="5286" y="2360"/>
                      <a:pt x="5286" y="2410"/>
                    </a:cubicBezTo>
                    <a:cubicBezTo>
                      <a:pt x="5286" y="2558"/>
                      <a:pt x="5360" y="2705"/>
                      <a:pt x="5483" y="2804"/>
                    </a:cubicBezTo>
                    <a:lnTo>
                      <a:pt x="4954" y="3654"/>
                    </a:lnTo>
                    <a:cubicBezTo>
                      <a:pt x="4917" y="3642"/>
                      <a:pt x="4892" y="3629"/>
                      <a:pt x="4855" y="3629"/>
                    </a:cubicBezTo>
                    <a:cubicBezTo>
                      <a:pt x="4682" y="3629"/>
                      <a:pt x="4559" y="3814"/>
                      <a:pt x="4621" y="3974"/>
                    </a:cubicBezTo>
                    <a:lnTo>
                      <a:pt x="4128" y="4307"/>
                    </a:lnTo>
                    <a:cubicBezTo>
                      <a:pt x="4066" y="4221"/>
                      <a:pt x="3968" y="4172"/>
                      <a:pt x="3869" y="4147"/>
                    </a:cubicBezTo>
                    <a:lnTo>
                      <a:pt x="4535" y="2237"/>
                    </a:lnTo>
                    <a:lnTo>
                      <a:pt x="4572" y="2237"/>
                    </a:lnTo>
                    <a:cubicBezTo>
                      <a:pt x="4658" y="2237"/>
                      <a:pt x="4744" y="2200"/>
                      <a:pt x="4781" y="2114"/>
                    </a:cubicBezTo>
                    <a:close/>
                    <a:moveTo>
                      <a:pt x="3737" y="4324"/>
                    </a:moveTo>
                    <a:cubicBezTo>
                      <a:pt x="3893" y="4324"/>
                      <a:pt x="4046" y="4445"/>
                      <a:pt x="4054" y="4628"/>
                    </a:cubicBezTo>
                    <a:cubicBezTo>
                      <a:pt x="4054" y="4800"/>
                      <a:pt x="3919" y="4936"/>
                      <a:pt x="3746" y="4936"/>
                    </a:cubicBezTo>
                    <a:cubicBezTo>
                      <a:pt x="3741" y="4936"/>
                      <a:pt x="3736" y="4936"/>
                      <a:pt x="3731" y="4936"/>
                    </a:cubicBezTo>
                    <a:cubicBezTo>
                      <a:pt x="3470" y="4936"/>
                      <a:pt x="3331" y="4612"/>
                      <a:pt x="3524" y="4418"/>
                    </a:cubicBezTo>
                    <a:cubicBezTo>
                      <a:pt x="3585" y="4353"/>
                      <a:pt x="3661" y="4324"/>
                      <a:pt x="3737" y="4324"/>
                    </a:cubicBezTo>
                    <a:close/>
                    <a:moveTo>
                      <a:pt x="7412" y="1"/>
                    </a:moveTo>
                    <a:cubicBezTo>
                      <a:pt x="7150" y="1"/>
                      <a:pt x="6888" y="180"/>
                      <a:pt x="6913" y="537"/>
                    </a:cubicBezTo>
                    <a:lnTo>
                      <a:pt x="6703" y="574"/>
                    </a:lnTo>
                    <a:cubicBezTo>
                      <a:pt x="6662" y="465"/>
                      <a:pt x="6567" y="415"/>
                      <a:pt x="6473" y="415"/>
                    </a:cubicBezTo>
                    <a:cubicBezTo>
                      <a:pt x="6344" y="415"/>
                      <a:pt x="6215" y="509"/>
                      <a:pt x="6223" y="672"/>
                    </a:cubicBezTo>
                    <a:cubicBezTo>
                      <a:pt x="6223" y="709"/>
                      <a:pt x="6235" y="746"/>
                      <a:pt x="6247" y="783"/>
                    </a:cubicBezTo>
                    <a:lnTo>
                      <a:pt x="4744" y="1818"/>
                    </a:lnTo>
                    <a:cubicBezTo>
                      <a:pt x="4695" y="1769"/>
                      <a:pt x="4633" y="1744"/>
                      <a:pt x="4572" y="1744"/>
                    </a:cubicBezTo>
                    <a:cubicBezTo>
                      <a:pt x="4510" y="1744"/>
                      <a:pt x="4461" y="1769"/>
                      <a:pt x="4411" y="1794"/>
                    </a:cubicBezTo>
                    <a:lnTo>
                      <a:pt x="3734" y="1214"/>
                    </a:lnTo>
                    <a:cubicBezTo>
                      <a:pt x="3787" y="1038"/>
                      <a:pt x="3644" y="893"/>
                      <a:pt x="3490" y="893"/>
                    </a:cubicBezTo>
                    <a:cubicBezTo>
                      <a:pt x="3429" y="893"/>
                      <a:pt x="3367" y="916"/>
                      <a:pt x="3315" y="968"/>
                    </a:cubicBezTo>
                    <a:lnTo>
                      <a:pt x="2748" y="783"/>
                    </a:lnTo>
                    <a:lnTo>
                      <a:pt x="2748" y="746"/>
                    </a:lnTo>
                    <a:cubicBezTo>
                      <a:pt x="2748" y="581"/>
                      <a:pt x="2621" y="494"/>
                      <a:pt x="2493" y="494"/>
                    </a:cubicBezTo>
                    <a:cubicBezTo>
                      <a:pt x="2382" y="494"/>
                      <a:pt x="2271" y="560"/>
                      <a:pt x="2243" y="697"/>
                    </a:cubicBezTo>
                    <a:lnTo>
                      <a:pt x="505" y="697"/>
                    </a:lnTo>
                    <a:cubicBezTo>
                      <a:pt x="477" y="561"/>
                      <a:pt x="369" y="498"/>
                      <a:pt x="259" y="498"/>
                    </a:cubicBezTo>
                    <a:cubicBezTo>
                      <a:pt x="130" y="498"/>
                      <a:pt x="0" y="586"/>
                      <a:pt x="0" y="746"/>
                    </a:cubicBezTo>
                    <a:cubicBezTo>
                      <a:pt x="0" y="913"/>
                      <a:pt x="130" y="1003"/>
                      <a:pt x="258" y="1003"/>
                    </a:cubicBezTo>
                    <a:cubicBezTo>
                      <a:pt x="368" y="1003"/>
                      <a:pt x="477" y="937"/>
                      <a:pt x="505" y="796"/>
                    </a:cubicBezTo>
                    <a:lnTo>
                      <a:pt x="2243" y="796"/>
                    </a:lnTo>
                    <a:cubicBezTo>
                      <a:pt x="2267" y="919"/>
                      <a:pt x="2366" y="1005"/>
                      <a:pt x="2489" y="1005"/>
                    </a:cubicBezTo>
                    <a:cubicBezTo>
                      <a:pt x="2575" y="1005"/>
                      <a:pt x="2662" y="956"/>
                      <a:pt x="2711" y="869"/>
                    </a:cubicBezTo>
                    <a:lnTo>
                      <a:pt x="3253" y="1054"/>
                    </a:lnTo>
                    <a:cubicBezTo>
                      <a:pt x="3241" y="1079"/>
                      <a:pt x="3241" y="1116"/>
                      <a:pt x="3241" y="1141"/>
                    </a:cubicBezTo>
                    <a:cubicBezTo>
                      <a:pt x="3241" y="1288"/>
                      <a:pt x="3352" y="1399"/>
                      <a:pt x="3487" y="1399"/>
                    </a:cubicBezTo>
                    <a:cubicBezTo>
                      <a:pt x="3561" y="1399"/>
                      <a:pt x="3635" y="1362"/>
                      <a:pt x="3684" y="1313"/>
                    </a:cubicBezTo>
                    <a:lnTo>
                      <a:pt x="4350" y="1880"/>
                    </a:lnTo>
                    <a:cubicBezTo>
                      <a:pt x="4276" y="1991"/>
                      <a:pt x="4313" y="2151"/>
                      <a:pt x="4436" y="2213"/>
                    </a:cubicBezTo>
                    <a:lnTo>
                      <a:pt x="3771" y="4135"/>
                    </a:lnTo>
                    <a:lnTo>
                      <a:pt x="3746" y="4135"/>
                    </a:lnTo>
                    <a:cubicBezTo>
                      <a:pt x="3229" y="4135"/>
                      <a:pt x="3031" y="4825"/>
                      <a:pt x="3487" y="5096"/>
                    </a:cubicBezTo>
                    <a:cubicBezTo>
                      <a:pt x="3572" y="5144"/>
                      <a:pt x="3658" y="5165"/>
                      <a:pt x="3740" y="5165"/>
                    </a:cubicBezTo>
                    <a:cubicBezTo>
                      <a:pt x="4104" y="5165"/>
                      <a:pt x="4400" y="4753"/>
                      <a:pt x="4190" y="4381"/>
                    </a:cubicBezTo>
                    <a:lnTo>
                      <a:pt x="4682" y="4061"/>
                    </a:lnTo>
                    <a:cubicBezTo>
                      <a:pt x="4738" y="4126"/>
                      <a:pt x="4804" y="4152"/>
                      <a:pt x="4867" y="4152"/>
                    </a:cubicBezTo>
                    <a:cubicBezTo>
                      <a:pt x="5067" y="4152"/>
                      <a:pt x="5246" y="3882"/>
                      <a:pt x="5040" y="3703"/>
                    </a:cubicBezTo>
                    <a:lnTo>
                      <a:pt x="5570" y="2866"/>
                    </a:lnTo>
                    <a:cubicBezTo>
                      <a:pt x="5631" y="2903"/>
                      <a:pt x="5705" y="2915"/>
                      <a:pt x="5791" y="2915"/>
                    </a:cubicBezTo>
                    <a:cubicBezTo>
                      <a:pt x="6025" y="2915"/>
                      <a:pt x="6235" y="2755"/>
                      <a:pt x="6284" y="2521"/>
                    </a:cubicBezTo>
                    <a:lnTo>
                      <a:pt x="7516" y="2668"/>
                    </a:lnTo>
                    <a:cubicBezTo>
                      <a:pt x="7535" y="2978"/>
                      <a:pt x="7774" y="3132"/>
                      <a:pt x="8014" y="3132"/>
                    </a:cubicBezTo>
                    <a:cubicBezTo>
                      <a:pt x="8261" y="3132"/>
                      <a:pt x="8508" y="2969"/>
                      <a:pt x="8514" y="2644"/>
                    </a:cubicBezTo>
                    <a:cubicBezTo>
                      <a:pt x="8514" y="2508"/>
                      <a:pt x="8465" y="2373"/>
                      <a:pt x="8367" y="2274"/>
                    </a:cubicBezTo>
                    <a:lnTo>
                      <a:pt x="8933" y="1473"/>
                    </a:lnTo>
                    <a:cubicBezTo>
                      <a:pt x="9007" y="1523"/>
                      <a:pt x="9093" y="1535"/>
                      <a:pt x="9180" y="1535"/>
                    </a:cubicBezTo>
                    <a:cubicBezTo>
                      <a:pt x="9574" y="1535"/>
                      <a:pt x="9820" y="1091"/>
                      <a:pt x="9599" y="759"/>
                    </a:cubicBezTo>
                    <a:cubicBezTo>
                      <a:pt x="9497" y="605"/>
                      <a:pt x="9334" y="531"/>
                      <a:pt x="9173" y="531"/>
                    </a:cubicBezTo>
                    <a:cubicBezTo>
                      <a:pt x="8985" y="531"/>
                      <a:pt x="8798" y="633"/>
                      <a:pt x="8712" y="833"/>
                    </a:cubicBezTo>
                    <a:lnTo>
                      <a:pt x="7911" y="586"/>
                    </a:lnTo>
                    <a:cubicBezTo>
                      <a:pt x="7911" y="574"/>
                      <a:pt x="7911" y="549"/>
                      <a:pt x="7911" y="537"/>
                    </a:cubicBezTo>
                    <a:cubicBezTo>
                      <a:pt x="7935" y="180"/>
                      <a:pt x="7673" y="1"/>
                      <a:pt x="741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5027751" y="3159269"/>
                <a:ext cx="8495" cy="7154"/>
              </a:xfrm>
              <a:custGeom>
                <a:rect b="b" l="l" r="r" t="t"/>
                <a:pathLst>
                  <a:path extrusionOk="0" h="496" w="589">
                    <a:moveTo>
                      <a:pt x="253" y="201"/>
                    </a:moveTo>
                    <a:cubicBezTo>
                      <a:pt x="275" y="201"/>
                      <a:pt x="296" y="216"/>
                      <a:pt x="296" y="247"/>
                    </a:cubicBezTo>
                    <a:cubicBezTo>
                      <a:pt x="296" y="278"/>
                      <a:pt x="275" y="294"/>
                      <a:pt x="253" y="294"/>
                    </a:cubicBezTo>
                    <a:cubicBezTo>
                      <a:pt x="231" y="294"/>
                      <a:pt x="210" y="278"/>
                      <a:pt x="210" y="247"/>
                    </a:cubicBezTo>
                    <a:cubicBezTo>
                      <a:pt x="210" y="216"/>
                      <a:pt x="231" y="201"/>
                      <a:pt x="253" y="201"/>
                    </a:cubicBezTo>
                    <a:close/>
                    <a:moveTo>
                      <a:pt x="228" y="0"/>
                    </a:moveTo>
                    <a:cubicBezTo>
                      <a:pt x="101" y="0"/>
                      <a:pt x="0" y="118"/>
                      <a:pt x="0" y="247"/>
                    </a:cubicBezTo>
                    <a:cubicBezTo>
                      <a:pt x="0" y="397"/>
                      <a:pt x="123" y="496"/>
                      <a:pt x="252" y="496"/>
                    </a:cubicBezTo>
                    <a:cubicBezTo>
                      <a:pt x="315" y="496"/>
                      <a:pt x="379" y="472"/>
                      <a:pt x="432" y="420"/>
                    </a:cubicBezTo>
                    <a:cubicBezTo>
                      <a:pt x="588" y="263"/>
                      <a:pt x="486" y="0"/>
                      <a:pt x="262" y="0"/>
                    </a:cubicBezTo>
                    <a:cubicBezTo>
                      <a:pt x="257" y="0"/>
                      <a:pt x="252" y="1"/>
                      <a:pt x="247" y="1"/>
                    </a:cubicBezTo>
                    <a:cubicBezTo>
                      <a:pt x="241" y="0"/>
                      <a:pt x="234" y="0"/>
                      <a:pt x="2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4758945" y="2630324"/>
                <a:ext cx="363721" cy="520753"/>
              </a:xfrm>
              <a:custGeom>
                <a:rect b="b" l="l" r="r" t="t"/>
                <a:pathLst>
                  <a:path extrusionOk="0" h="36107" w="25219">
                    <a:moveTo>
                      <a:pt x="3335" y="500"/>
                    </a:moveTo>
                    <a:cubicBezTo>
                      <a:pt x="3372" y="500"/>
                      <a:pt x="3397" y="537"/>
                      <a:pt x="3397" y="574"/>
                    </a:cubicBezTo>
                    <a:cubicBezTo>
                      <a:pt x="3397" y="617"/>
                      <a:pt x="3363" y="639"/>
                      <a:pt x="3329" y="639"/>
                    </a:cubicBezTo>
                    <a:cubicBezTo>
                      <a:pt x="3295" y="639"/>
                      <a:pt x="3261" y="617"/>
                      <a:pt x="3261" y="574"/>
                    </a:cubicBezTo>
                    <a:cubicBezTo>
                      <a:pt x="3261" y="537"/>
                      <a:pt x="3298" y="500"/>
                      <a:pt x="3335" y="500"/>
                    </a:cubicBezTo>
                    <a:close/>
                    <a:moveTo>
                      <a:pt x="14326" y="192"/>
                    </a:moveTo>
                    <a:lnTo>
                      <a:pt x="14326" y="205"/>
                    </a:lnTo>
                    <a:cubicBezTo>
                      <a:pt x="14597" y="205"/>
                      <a:pt x="14720" y="537"/>
                      <a:pt x="14523" y="722"/>
                    </a:cubicBezTo>
                    <a:cubicBezTo>
                      <a:pt x="14464" y="781"/>
                      <a:pt x="14392" y="807"/>
                      <a:pt x="14321" y="807"/>
                    </a:cubicBezTo>
                    <a:cubicBezTo>
                      <a:pt x="14167" y="807"/>
                      <a:pt x="14018" y="685"/>
                      <a:pt x="14018" y="500"/>
                    </a:cubicBezTo>
                    <a:cubicBezTo>
                      <a:pt x="14018" y="328"/>
                      <a:pt x="14153" y="192"/>
                      <a:pt x="14326" y="192"/>
                    </a:cubicBezTo>
                    <a:close/>
                    <a:moveTo>
                      <a:pt x="4272" y="439"/>
                    </a:moveTo>
                    <a:cubicBezTo>
                      <a:pt x="4481" y="439"/>
                      <a:pt x="4580" y="697"/>
                      <a:pt x="4432" y="845"/>
                    </a:cubicBezTo>
                    <a:cubicBezTo>
                      <a:pt x="4385" y="888"/>
                      <a:pt x="4329" y="907"/>
                      <a:pt x="4273" y="907"/>
                    </a:cubicBezTo>
                    <a:cubicBezTo>
                      <a:pt x="4153" y="907"/>
                      <a:pt x="4038" y="816"/>
                      <a:pt x="4038" y="673"/>
                    </a:cubicBezTo>
                    <a:cubicBezTo>
                      <a:pt x="4025" y="550"/>
                      <a:pt x="4136" y="439"/>
                      <a:pt x="4272" y="439"/>
                    </a:cubicBezTo>
                    <a:close/>
                    <a:moveTo>
                      <a:pt x="10630" y="870"/>
                    </a:moveTo>
                    <a:cubicBezTo>
                      <a:pt x="10686" y="870"/>
                      <a:pt x="10627" y="943"/>
                      <a:pt x="10596" y="943"/>
                    </a:cubicBezTo>
                    <a:cubicBezTo>
                      <a:pt x="10587" y="943"/>
                      <a:pt x="10580" y="936"/>
                      <a:pt x="10580" y="919"/>
                    </a:cubicBezTo>
                    <a:cubicBezTo>
                      <a:pt x="10580" y="895"/>
                      <a:pt x="10593" y="870"/>
                      <a:pt x="10617" y="870"/>
                    </a:cubicBezTo>
                    <a:close/>
                    <a:moveTo>
                      <a:pt x="8523" y="488"/>
                    </a:moveTo>
                    <a:cubicBezTo>
                      <a:pt x="8781" y="488"/>
                      <a:pt x="8917" y="808"/>
                      <a:pt x="8732" y="993"/>
                    </a:cubicBezTo>
                    <a:cubicBezTo>
                      <a:pt x="8671" y="1058"/>
                      <a:pt x="8595" y="1087"/>
                      <a:pt x="8519" y="1087"/>
                    </a:cubicBezTo>
                    <a:cubicBezTo>
                      <a:pt x="8365" y="1087"/>
                      <a:pt x="8215" y="966"/>
                      <a:pt x="8215" y="784"/>
                    </a:cubicBezTo>
                    <a:cubicBezTo>
                      <a:pt x="8215" y="623"/>
                      <a:pt x="8350" y="488"/>
                      <a:pt x="8510" y="488"/>
                    </a:cubicBezTo>
                    <a:close/>
                    <a:moveTo>
                      <a:pt x="17369" y="1030"/>
                    </a:moveTo>
                    <a:cubicBezTo>
                      <a:pt x="17424" y="1030"/>
                      <a:pt x="17371" y="1098"/>
                      <a:pt x="17339" y="1098"/>
                    </a:cubicBezTo>
                    <a:cubicBezTo>
                      <a:pt x="17328" y="1098"/>
                      <a:pt x="17320" y="1089"/>
                      <a:pt x="17320" y="1067"/>
                    </a:cubicBezTo>
                    <a:cubicBezTo>
                      <a:pt x="17320" y="1042"/>
                      <a:pt x="17332" y="1030"/>
                      <a:pt x="17369" y="1030"/>
                    </a:cubicBezTo>
                    <a:close/>
                    <a:moveTo>
                      <a:pt x="3582" y="685"/>
                    </a:moveTo>
                    <a:lnTo>
                      <a:pt x="3828" y="697"/>
                    </a:lnTo>
                    <a:cubicBezTo>
                      <a:pt x="3828" y="734"/>
                      <a:pt x="3828" y="759"/>
                      <a:pt x="3840" y="796"/>
                    </a:cubicBezTo>
                    <a:lnTo>
                      <a:pt x="2658" y="1252"/>
                    </a:lnTo>
                    <a:lnTo>
                      <a:pt x="3175" y="808"/>
                    </a:lnTo>
                    <a:cubicBezTo>
                      <a:pt x="3224" y="841"/>
                      <a:pt x="3278" y="856"/>
                      <a:pt x="3330" y="856"/>
                    </a:cubicBezTo>
                    <a:cubicBezTo>
                      <a:pt x="3438" y="856"/>
                      <a:pt x="3540" y="793"/>
                      <a:pt x="3582" y="685"/>
                    </a:cubicBezTo>
                    <a:close/>
                    <a:moveTo>
                      <a:pt x="6095" y="648"/>
                    </a:moveTo>
                    <a:cubicBezTo>
                      <a:pt x="6366" y="648"/>
                      <a:pt x="6502" y="981"/>
                      <a:pt x="6305" y="1178"/>
                    </a:cubicBezTo>
                    <a:cubicBezTo>
                      <a:pt x="6246" y="1241"/>
                      <a:pt x="6172" y="1268"/>
                      <a:pt x="6099" y="1268"/>
                    </a:cubicBezTo>
                    <a:cubicBezTo>
                      <a:pt x="5942" y="1268"/>
                      <a:pt x="5787" y="1141"/>
                      <a:pt x="5787" y="956"/>
                    </a:cubicBezTo>
                    <a:cubicBezTo>
                      <a:pt x="5787" y="784"/>
                      <a:pt x="5923" y="648"/>
                      <a:pt x="6095" y="648"/>
                    </a:cubicBezTo>
                    <a:close/>
                    <a:moveTo>
                      <a:pt x="11936" y="1289"/>
                    </a:moveTo>
                    <a:cubicBezTo>
                      <a:pt x="11973" y="1289"/>
                      <a:pt x="12010" y="1313"/>
                      <a:pt x="12010" y="1363"/>
                    </a:cubicBezTo>
                    <a:cubicBezTo>
                      <a:pt x="12003" y="1400"/>
                      <a:pt x="11973" y="1418"/>
                      <a:pt x="11942" y="1418"/>
                    </a:cubicBezTo>
                    <a:cubicBezTo>
                      <a:pt x="11911" y="1418"/>
                      <a:pt x="11880" y="1400"/>
                      <a:pt x="11874" y="1363"/>
                    </a:cubicBezTo>
                    <a:cubicBezTo>
                      <a:pt x="11874" y="1326"/>
                      <a:pt x="11899" y="1289"/>
                      <a:pt x="11936" y="1289"/>
                    </a:cubicBezTo>
                    <a:close/>
                    <a:moveTo>
                      <a:pt x="15407" y="1376"/>
                    </a:moveTo>
                    <a:cubicBezTo>
                      <a:pt x="15416" y="1376"/>
                      <a:pt x="15423" y="1383"/>
                      <a:pt x="15423" y="1400"/>
                    </a:cubicBezTo>
                    <a:cubicBezTo>
                      <a:pt x="15410" y="1424"/>
                      <a:pt x="15398" y="1437"/>
                      <a:pt x="15373" y="1437"/>
                    </a:cubicBezTo>
                    <a:lnTo>
                      <a:pt x="15373" y="1449"/>
                    </a:lnTo>
                    <a:cubicBezTo>
                      <a:pt x="15316" y="1449"/>
                      <a:pt x="15376" y="1376"/>
                      <a:pt x="15407" y="1376"/>
                    </a:cubicBezTo>
                    <a:close/>
                    <a:moveTo>
                      <a:pt x="16692" y="1289"/>
                    </a:moveTo>
                    <a:cubicBezTo>
                      <a:pt x="16803" y="1289"/>
                      <a:pt x="16889" y="1363"/>
                      <a:pt x="16889" y="1474"/>
                    </a:cubicBezTo>
                    <a:cubicBezTo>
                      <a:pt x="16901" y="1523"/>
                      <a:pt x="16876" y="1585"/>
                      <a:pt x="16840" y="1621"/>
                    </a:cubicBezTo>
                    <a:lnTo>
                      <a:pt x="16840" y="1634"/>
                    </a:lnTo>
                    <a:cubicBezTo>
                      <a:pt x="16803" y="1671"/>
                      <a:pt x="16753" y="1695"/>
                      <a:pt x="16704" y="1708"/>
                    </a:cubicBezTo>
                    <a:lnTo>
                      <a:pt x="16692" y="1708"/>
                    </a:lnTo>
                    <a:cubicBezTo>
                      <a:pt x="16581" y="1695"/>
                      <a:pt x="16495" y="1609"/>
                      <a:pt x="16495" y="1498"/>
                    </a:cubicBezTo>
                    <a:cubicBezTo>
                      <a:pt x="16482" y="1387"/>
                      <a:pt x="16568" y="1289"/>
                      <a:pt x="16679" y="1289"/>
                    </a:cubicBezTo>
                    <a:close/>
                    <a:moveTo>
                      <a:pt x="14831" y="562"/>
                    </a:moveTo>
                    <a:lnTo>
                      <a:pt x="14831" y="574"/>
                    </a:lnTo>
                    <a:lnTo>
                      <a:pt x="17111" y="1079"/>
                    </a:lnTo>
                    <a:cubicBezTo>
                      <a:pt x="17111" y="1104"/>
                      <a:pt x="17111" y="1129"/>
                      <a:pt x="17123" y="1153"/>
                    </a:cubicBezTo>
                    <a:lnTo>
                      <a:pt x="16987" y="1227"/>
                    </a:lnTo>
                    <a:cubicBezTo>
                      <a:pt x="16913" y="1141"/>
                      <a:pt x="16803" y="1092"/>
                      <a:pt x="16692" y="1092"/>
                    </a:cubicBezTo>
                    <a:lnTo>
                      <a:pt x="16667" y="1092"/>
                    </a:lnTo>
                    <a:cubicBezTo>
                      <a:pt x="16470" y="1104"/>
                      <a:pt x="16322" y="1240"/>
                      <a:pt x="16285" y="1424"/>
                    </a:cubicBezTo>
                    <a:lnTo>
                      <a:pt x="15620" y="1387"/>
                    </a:lnTo>
                    <a:cubicBezTo>
                      <a:pt x="15620" y="1274"/>
                      <a:pt x="15538" y="1229"/>
                      <a:pt x="15441" y="1229"/>
                    </a:cubicBezTo>
                    <a:cubicBezTo>
                      <a:pt x="15264" y="1229"/>
                      <a:pt x="15036" y="1380"/>
                      <a:pt x="15164" y="1548"/>
                    </a:cubicBezTo>
                    <a:lnTo>
                      <a:pt x="14843" y="1843"/>
                    </a:lnTo>
                    <a:cubicBezTo>
                      <a:pt x="14782" y="1782"/>
                      <a:pt x="14696" y="1745"/>
                      <a:pt x="14609" y="1720"/>
                    </a:cubicBezTo>
                    <a:lnTo>
                      <a:pt x="14425" y="993"/>
                    </a:lnTo>
                    <a:cubicBezTo>
                      <a:pt x="14634" y="944"/>
                      <a:pt x="14794" y="771"/>
                      <a:pt x="14831" y="562"/>
                    </a:cubicBezTo>
                    <a:close/>
                    <a:moveTo>
                      <a:pt x="12948" y="1313"/>
                    </a:moveTo>
                    <a:cubicBezTo>
                      <a:pt x="13197" y="1313"/>
                      <a:pt x="13312" y="1625"/>
                      <a:pt x="13143" y="1806"/>
                    </a:cubicBezTo>
                    <a:cubicBezTo>
                      <a:pt x="13084" y="1861"/>
                      <a:pt x="13013" y="1886"/>
                      <a:pt x="12942" y="1886"/>
                    </a:cubicBezTo>
                    <a:cubicBezTo>
                      <a:pt x="12793" y="1886"/>
                      <a:pt x="12650" y="1773"/>
                      <a:pt x="12650" y="1597"/>
                    </a:cubicBezTo>
                    <a:cubicBezTo>
                      <a:pt x="12638" y="1437"/>
                      <a:pt x="12773" y="1313"/>
                      <a:pt x="12934" y="1313"/>
                    </a:cubicBezTo>
                    <a:cubicBezTo>
                      <a:pt x="12939" y="1313"/>
                      <a:pt x="12943" y="1313"/>
                      <a:pt x="12948" y="1313"/>
                    </a:cubicBezTo>
                    <a:close/>
                    <a:moveTo>
                      <a:pt x="2002" y="1454"/>
                    </a:moveTo>
                    <a:cubicBezTo>
                      <a:pt x="2135" y="1454"/>
                      <a:pt x="2263" y="1559"/>
                      <a:pt x="2263" y="1708"/>
                    </a:cubicBezTo>
                    <a:cubicBezTo>
                      <a:pt x="2263" y="1856"/>
                      <a:pt x="2152" y="1966"/>
                      <a:pt x="2005" y="1966"/>
                    </a:cubicBezTo>
                    <a:cubicBezTo>
                      <a:pt x="1770" y="1966"/>
                      <a:pt x="1660" y="1695"/>
                      <a:pt x="1820" y="1535"/>
                    </a:cubicBezTo>
                    <a:cubicBezTo>
                      <a:pt x="1872" y="1479"/>
                      <a:pt x="1938" y="1454"/>
                      <a:pt x="2002" y="1454"/>
                    </a:cubicBezTo>
                    <a:close/>
                    <a:moveTo>
                      <a:pt x="4678" y="808"/>
                    </a:moveTo>
                    <a:lnTo>
                      <a:pt x="5590" y="968"/>
                    </a:lnTo>
                    <a:cubicBezTo>
                      <a:pt x="5590" y="1030"/>
                      <a:pt x="5602" y="1104"/>
                      <a:pt x="5639" y="1166"/>
                    </a:cubicBezTo>
                    <a:lnTo>
                      <a:pt x="4407" y="2065"/>
                    </a:lnTo>
                    <a:cubicBezTo>
                      <a:pt x="4370" y="2028"/>
                      <a:pt x="4333" y="2016"/>
                      <a:pt x="4296" y="2003"/>
                    </a:cubicBezTo>
                    <a:lnTo>
                      <a:pt x="4309" y="1116"/>
                    </a:lnTo>
                    <a:cubicBezTo>
                      <a:pt x="4481" y="1104"/>
                      <a:pt x="4629" y="981"/>
                      <a:pt x="4678" y="808"/>
                    </a:cubicBezTo>
                    <a:close/>
                    <a:moveTo>
                      <a:pt x="3877" y="882"/>
                    </a:moveTo>
                    <a:cubicBezTo>
                      <a:pt x="3939" y="1005"/>
                      <a:pt x="4062" y="1092"/>
                      <a:pt x="4198" y="1104"/>
                    </a:cubicBezTo>
                    <a:lnTo>
                      <a:pt x="4185" y="1991"/>
                    </a:lnTo>
                    <a:cubicBezTo>
                      <a:pt x="4112" y="2003"/>
                      <a:pt x="4050" y="2053"/>
                      <a:pt x="4013" y="2127"/>
                    </a:cubicBezTo>
                    <a:lnTo>
                      <a:pt x="2473" y="1708"/>
                    </a:lnTo>
                    <a:cubicBezTo>
                      <a:pt x="2473" y="1621"/>
                      <a:pt x="2448" y="1548"/>
                      <a:pt x="2399" y="1474"/>
                    </a:cubicBezTo>
                    <a:lnTo>
                      <a:pt x="2424" y="1461"/>
                    </a:lnTo>
                    <a:lnTo>
                      <a:pt x="3877" y="882"/>
                    </a:lnTo>
                    <a:close/>
                    <a:moveTo>
                      <a:pt x="9015" y="833"/>
                    </a:moveTo>
                    <a:lnTo>
                      <a:pt x="10371" y="956"/>
                    </a:lnTo>
                    <a:cubicBezTo>
                      <a:pt x="10383" y="993"/>
                      <a:pt x="10395" y="1030"/>
                      <a:pt x="10420" y="1055"/>
                    </a:cubicBezTo>
                    <a:lnTo>
                      <a:pt x="9213" y="2275"/>
                    </a:lnTo>
                    <a:cubicBezTo>
                      <a:pt x="9137" y="2210"/>
                      <a:pt x="9053" y="2174"/>
                      <a:pt x="8967" y="2174"/>
                    </a:cubicBezTo>
                    <a:cubicBezTo>
                      <a:pt x="8954" y="2174"/>
                      <a:pt x="8942" y="2174"/>
                      <a:pt x="8929" y="2176"/>
                    </a:cubicBezTo>
                    <a:cubicBezTo>
                      <a:pt x="8917" y="2170"/>
                      <a:pt x="8905" y="2167"/>
                      <a:pt x="8892" y="2167"/>
                    </a:cubicBezTo>
                    <a:cubicBezTo>
                      <a:pt x="8880" y="2167"/>
                      <a:pt x="8868" y="2170"/>
                      <a:pt x="8855" y="2176"/>
                    </a:cubicBezTo>
                    <a:lnTo>
                      <a:pt x="8621" y="1276"/>
                    </a:lnTo>
                    <a:cubicBezTo>
                      <a:pt x="8831" y="1227"/>
                      <a:pt x="8991" y="1055"/>
                      <a:pt x="9015" y="833"/>
                    </a:cubicBezTo>
                    <a:close/>
                    <a:moveTo>
                      <a:pt x="4268" y="2226"/>
                    </a:moveTo>
                    <a:cubicBezTo>
                      <a:pt x="4277" y="2226"/>
                      <a:pt x="4284" y="2233"/>
                      <a:pt x="4284" y="2250"/>
                    </a:cubicBezTo>
                    <a:cubicBezTo>
                      <a:pt x="4284" y="2262"/>
                      <a:pt x="4259" y="2287"/>
                      <a:pt x="4235" y="2287"/>
                    </a:cubicBezTo>
                    <a:lnTo>
                      <a:pt x="4235" y="2299"/>
                    </a:lnTo>
                    <a:cubicBezTo>
                      <a:pt x="4178" y="2299"/>
                      <a:pt x="4238" y="2226"/>
                      <a:pt x="4268" y="2226"/>
                    </a:cubicBezTo>
                    <a:close/>
                    <a:moveTo>
                      <a:pt x="8017" y="845"/>
                    </a:moveTo>
                    <a:cubicBezTo>
                      <a:pt x="8042" y="1104"/>
                      <a:pt x="8264" y="1289"/>
                      <a:pt x="8510" y="1289"/>
                    </a:cubicBezTo>
                    <a:lnTo>
                      <a:pt x="8757" y="2213"/>
                    </a:lnTo>
                    <a:cubicBezTo>
                      <a:pt x="8683" y="2250"/>
                      <a:pt x="8609" y="2299"/>
                      <a:pt x="8572" y="2361"/>
                    </a:cubicBezTo>
                    <a:lnTo>
                      <a:pt x="6551" y="1178"/>
                    </a:lnTo>
                    <a:cubicBezTo>
                      <a:pt x="6576" y="1104"/>
                      <a:pt x="6600" y="1030"/>
                      <a:pt x="6600" y="956"/>
                    </a:cubicBezTo>
                    <a:lnTo>
                      <a:pt x="7956" y="845"/>
                    </a:lnTo>
                    <a:close/>
                    <a:moveTo>
                      <a:pt x="14534" y="1923"/>
                    </a:moveTo>
                    <a:cubicBezTo>
                      <a:pt x="14655" y="1923"/>
                      <a:pt x="14770" y="2021"/>
                      <a:pt x="14770" y="2164"/>
                    </a:cubicBezTo>
                    <a:cubicBezTo>
                      <a:pt x="14770" y="2287"/>
                      <a:pt x="14671" y="2385"/>
                      <a:pt x="14548" y="2385"/>
                    </a:cubicBezTo>
                    <a:lnTo>
                      <a:pt x="14535" y="2398"/>
                    </a:lnTo>
                    <a:cubicBezTo>
                      <a:pt x="14326" y="2398"/>
                      <a:pt x="14227" y="2139"/>
                      <a:pt x="14375" y="1991"/>
                    </a:cubicBezTo>
                    <a:cubicBezTo>
                      <a:pt x="14422" y="1944"/>
                      <a:pt x="14479" y="1923"/>
                      <a:pt x="14534" y="1923"/>
                    </a:cubicBezTo>
                    <a:close/>
                    <a:moveTo>
                      <a:pt x="10839" y="1042"/>
                    </a:moveTo>
                    <a:lnTo>
                      <a:pt x="11615" y="1301"/>
                    </a:lnTo>
                    <a:cubicBezTo>
                      <a:pt x="11603" y="1326"/>
                      <a:pt x="11603" y="1338"/>
                      <a:pt x="11615" y="1363"/>
                    </a:cubicBezTo>
                    <a:cubicBezTo>
                      <a:pt x="11615" y="1449"/>
                      <a:pt x="11652" y="1548"/>
                      <a:pt x="11726" y="1609"/>
                    </a:cubicBezTo>
                    <a:lnTo>
                      <a:pt x="11061" y="2546"/>
                    </a:lnTo>
                    <a:cubicBezTo>
                      <a:pt x="11012" y="2521"/>
                      <a:pt x="10975" y="2509"/>
                      <a:pt x="10925" y="2509"/>
                    </a:cubicBezTo>
                    <a:cubicBezTo>
                      <a:pt x="10814" y="2509"/>
                      <a:pt x="10716" y="2583"/>
                      <a:pt x="10679" y="2693"/>
                    </a:cubicBezTo>
                    <a:lnTo>
                      <a:pt x="9385" y="2620"/>
                    </a:lnTo>
                    <a:cubicBezTo>
                      <a:pt x="9385" y="2509"/>
                      <a:pt x="9348" y="2422"/>
                      <a:pt x="9287" y="2348"/>
                    </a:cubicBezTo>
                    <a:lnTo>
                      <a:pt x="10482" y="1129"/>
                    </a:lnTo>
                    <a:cubicBezTo>
                      <a:pt x="10531" y="1153"/>
                      <a:pt x="10580" y="1178"/>
                      <a:pt x="10630" y="1178"/>
                    </a:cubicBezTo>
                    <a:cubicBezTo>
                      <a:pt x="10716" y="1166"/>
                      <a:pt x="10790" y="1129"/>
                      <a:pt x="10839" y="1042"/>
                    </a:cubicBezTo>
                    <a:close/>
                    <a:moveTo>
                      <a:pt x="1754" y="2687"/>
                    </a:moveTo>
                    <a:cubicBezTo>
                      <a:pt x="1771" y="2687"/>
                      <a:pt x="1783" y="2699"/>
                      <a:pt x="1783" y="2730"/>
                    </a:cubicBezTo>
                    <a:cubicBezTo>
                      <a:pt x="1783" y="2780"/>
                      <a:pt x="1746" y="2817"/>
                      <a:pt x="1697" y="2817"/>
                    </a:cubicBezTo>
                    <a:cubicBezTo>
                      <a:pt x="1593" y="2817"/>
                      <a:pt x="1699" y="2687"/>
                      <a:pt x="1754" y="2687"/>
                    </a:cubicBezTo>
                    <a:close/>
                    <a:moveTo>
                      <a:pt x="10959" y="2756"/>
                    </a:moveTo>
                    <a:cubicBezTo>
                      <a:pt x="10968" y="2756"/>
                      <a:pt x="10975" y="2763"/>
                      <a:pt x="10975" y="2780"/>
                    </a:cubicBezTo>
                    <a:cubicBezTo>
                      <a:pt x="10962" y="2792"/>
                      <a:pt x="10950" y="2817"/>
                      <a:pt x="10925" y="2817"/>
                    </a:cubicBezTo>
                    <a:lnTo>
                      <a:pt x="10925" y="2829"/>
                    </a:lnTo>
                    <a:cubicBezTo>
                      <a:pt x="10868" y="2829"/>
                      <a:pt x="10928" y="2756"/>
                      <a:pt x="10959" y="2756"/>
                    </a:cubicBezTo>
                    <a:close/>
                    <a:moveTo>
                      <a:pt x="5689" y="1252"/>
                    </a:moveTo>
                    <a:cubicBezTo>
                      <a:pt x="5763" y="1363"/>
                      <a:pt x="5898" y="1437"/>
                      <a:pt x="6034" y="1449"/>
                    </a:cubicBezTo>
                    <a:lnTo>
                      <a:pt x="5738" y="2792"/>
                    </a:lnTo>
                    <a:lnTo>
                      <a:pt x="5689" y="2792"/>
                    </a:lnTo>
                    <a:cubicBezTo>
                      <a:pt x="5627" y="2792"/>
                      <a:pt x="5578" y="2804"/>
                      <a:pt x="5529" y="2841"/>
                    </a:cubicBezTo>
                    <a:lnTo>
                      <a:pt x="4469" y="2299"/>
                    </a:lnTo>
                    <a:cubicBezTo>
                      <a:pt x="4481" y="2287"/>
                      <a:pt x="4481" y="2262"/>
                      <a:pt x="4481" y="2238"/>
                    </a:cubicBezTo>
                    <a:cubicBezTo>
                      <a:pt x="4481" y="2201"/>
                      <a:pt x="4469" y="2164"/>
                      <a:pt x="4457" y="2139"/>
                    </a:cubicBezTo>
                    <a:lnTo>
                      <a:pt x="5689" y="1252"/>
                    </a:lnTo>
                    <a:close/>
                    <a:moveTo>
                      <a:pt x="8924" y="2396"/>
                    </a:moveTo>
                    <a:cubicBezTo>
                      <a:pt x="9053" y="2396"/>
                      <a:pt x="9176" y="2495"/>
                      <a:pt x="9176" y="2644"/>
                    </a:cubicBezTo>
                    <a:cubicBezTo>
                      <a:pt x="9163" y="2780"/>
                      <a:pt x="9052" y="2878"/>
                      <a:pt x="8929" y="2878"/>
                    </a:cubicBezTo>
                    <a:lnTo>
                      <a:pt x="8929" y="2891"/>
                    </a:lnTo>
                    <a:cubicBezTo>
                      <a:pt x="8707" y="2891"/>
                      <a:pt x="8597" y="2620"/>
                      <a:pt x="8744" y="2472"/>
                    </a:cubicBezTo>
                    <a:cubicBezTo>
                      <a:pt x="8797" y="2419"/>
                      <a:pt x="8861" y="2396"/>
                      <a:pt x="8924" y="2396"/>
                    </a:cubicBezTo>
                    <a:close/>
                    <a:moveTo>
                      <a:pt x="6502" y="1252"/>
                    </a:moveTo>
                    <a:lnTo>
                      <a:pt x="8510" y="2435"/>
                    </a:lnTo>
                    <a:cubicBezTo>
                      <a:pt x="8486" y="2496"/>
                      <a:pt x="8473" y="2558"/>
                      <a:pt x="8473" y="2620"/>
                    </a:cubicBezTo>
                    <a:lnTo>
                      <a:pt x="8473" y="2632"/>
                    </a:lnTo>
                    <a:lnTo>
                      <a:pt x="5923" y="2965"/>
                    </a:lnTo>
                    <a:cubicBezTo>
                      <a:pt x="5910" y="2915"/>
                      <a:pt x="5874" y="2866"/>
                      <a:pt x="5837" y="2841"/>
                    </a:cubicBezTo>
                    <a:lnTo>
                      <a:pt x="6145" y="1449"/>
                    </a:lnTo>
                    <a:cubicBezTo>
                      <a:pt x="6280" y="1437"/>
                      <a:pt x="6416" y="1363"/>
                      <a:pt x="6502" y="1252"/>
                    </a:cubicBezTo>
                    <a:close/>
                    <a:moveTo>
                      <a:pt x="5710" y="3027"/>
                    </a:moveTo>
                    <a:cubicBezTo>
                      <a:pt x="5719" y="3027"/>
                      <a:pt x="5726" y="3034"/>
                      <a:pt x="5726" y="3051"/>
                    </a:cubicBezTo>
                    <a:cubicBezTo>
                      <a:pt x="5726" y="3075"/>
                      <a:pt x="5713" y="3088"/>
                      <a:pt x="5689" y="3088"/>
                    </a:cubicBezTo>
                    <a:lnTo>
                      <a:pt x="5689" y="3100"/>
                    </a:lnTo>
                    <a:cubicBezTo>
                      <a:pt x="5622" y="3100"/>
                      <a:pt x="5680" y="3027"/>
                      <a:pt x="5710" y="3027"/>
                    </a:cubicBezTo>
                    <a:close/>
                    <a:moveTo>
                      <a:pt x="13919" y="784"/>
                    </a:moveTo>
                    <a:cubicBezTo>
                      <a:pt x="13981" y="858"/>
                      <a:pt x="14055" y="919"/>
                      <a:pt x="14141" y="956"/>
                    </a:cubicBezTo>
                    <a:lnTo>
                      <a:pt x="13032" y="3186"/>
                    </a:lnTo>
                    <a:cubicBezTo>
                      <a:pt x="12983" y="3137"/>
                      <a:pt x="12921" y="3112"/>
                      <a:pt x="12860" y="3100"/>
                    </a:cubicBezTo>
                    <a:lnTo>
                      <a:pt x="12946" y="2090"/>
                    </a:lnTo>
                    <a:cubicBezTo>
                      <a:pt x="13217" y="2077"/>
                      <a:pt x="13427" y="1868"/>
                      <a:pt x="13427" y="1597"/>
                    </a:cubicBezTo>
                    <a:cubicBezTo>
                      <a:pt x="13427" y="1498"/>
                      <a:pt x="13390" y="1387"/>
                      <a:pt x="13328" y="1313"/>
                    </a:cubicBezTo>
                    <a:lnTo>
                      <a:pt x="13919" y="784"/>
                    </a:lnTo>
                    <a:close/>
                    <a:moveTo>
                      <a:pt x="584" y="2627"/>
                    </a:moveTo>
                    <a:cubicBezTo>
                      <a:pt x="763" y="2627"/>
                      <a:pt x="933" y="2768"/>
                      <a:pt x="933" y="2977"/>
                    </a:cubicBezTo>
                    <a:cubicBezTo>
                      <a:pt x="933" y="3162"/>
                      <a:pt x="785" y="3322"/>
                      <a:pt x="588" y="3322"/>
                    </a:cubicBezTo>
                    <a:cubicBezTo>
                      <a:pt x="280" y="3322"/>
                      <a:pt x="132" y="2952"/>
                      <a:pt x="341" y="2730"/>
                    </a:cubicBezTo>
                    <a:cubicBezTo>
                      <a:pt x="413" y="2659"/>
                      <a:pt x="499" y="2627"/>
                      <a:pt x="584" y="2627"/>
                    </a:cubicBezTo>
                    <a:close/>
                    <a:moveTo>
                      <a:pt x="12231" y="1498"/>
                    </a:moveTo>
                    <a:lnTo>
                      <a:pt x="12441" y="1548"/>
                    </a:lnTo>
                    <a:lnTo>
                      <a:pt x="12441" y="1597"/>
                    </a:lnTo>
                    <a:cubicBezTo>
                      <a:pt x="12441" y="1831"/>
                      <a:pt x="12613" y="2040"/>
                      <a:pt x="12847" y="2077"/>
                    </a:cubicBezTo>
                    <a:lnTo>
                      <a:pt x="12761" y="3088"/>
                    </a:lnTo>
                    <a:cubicBezTo>
                      <a:pt x="12601" y="3100"/>
                      <a:pt x="12453" y="3186"/>
                      <a:pt x="12379" y="3322"/>
                    </a:cubicBezTo>
                    <a:lnTo>
                      <a:pt x="11172" y="2817"/>
                    </a:lnTo>
                    <a:cubicBezTo>
                      <a:pt x="11172" y="2792"/>
                      <a:pt x="11172" y="2780"/>
                      <a:pt x="11172" y="2767"/>
                    </a:cubicBezTo>
                    <a:cubicBezTo>
                      <a:pt x="11172" y="2706"/>
                      <a:pt x="11159" y="2656"/>
                      <a:pt x="11122" y="2620"/>
                    </a:cubicBezTo>
                    <a:lnTo>
                      <a:pt x="11800" y="1658"/>
                    </a:lnTo>
                    <a:cubicBezTo>
                      <a:pt x="11849" y="1671"/>
                      <a:pt x="11886" y="1683"/>
                      <a:pt x="11936" y="1683"/>
                    </a:cubicBezTo>
                    <a:cubicBezTo>
                      <a:pt x="12059" y="1683"/>
                      <a:pt x="12182" y="1609"/>
                      <a:pt x="12231" y="1498"/>
                    </a:cubicBezTo>
                    <a:close/>
                    <a:moveTo>
                      <a:pt x="10103" y="3446"/>
                    </a:moveTo>
                    <a:cubicBezTo>
                      <a:pt x="10134" y="3446"/>
                      <a:pt x="10194" y="3519"/>
                      <a:pt x="10137" y="3519"/>
                    </a:cubicBezTo>
                    <a:cubicBezTo>
                      <a:pt x="10100" y="3519"/>
                      <a:pt x="10075" y="3494"/>
                      <a:pt x="10075" y="3470"/>
                    </a:cubicBezTo>
                    <a:lnTo>
                      <a:pt x="10087" y="3470"/>
                    </a:lnTo>
                    <a:cubicBezTo>
                      <a:pt x="10087" y="3453"/>
                      <a:pt x="10094" y="3446"/>
                      <a:pt x="10103" y="3446"/>
                    </a:cubicBezTo>
                    <a:close/>
                    <a:moveTo>
                      <a:pt x="21288" y="3630"/>
                    </a:moveTo>
                    <a:cubicBezTo>
                      <a:pt x="21344" y="3630"/>
                      <a:pt x="21285" y="3703"/>
                      <a:pt x="21254" y="3703"/>
                    </a:cubicBezTo>
                    <a:cubicBezTo>
                      <a:pt x="21245" y="3703"/>
                      <a:pt x="21238" y="3696"/>
                      <a:pt x="21238" y="3679"/>
                    </a:cubicBezTo>
                    <a:cubicBezTo>
                      <a:pt x="21238" y="3655"/>
                      <a:pt x="21251" y="3630"/>
                      <a:pt x="21288" y="3630"/>
                    </a:cubicBezTo>
                    <a:close/>
                    <a:moveTo>
                      <a:pt x="14350" y="3725"/>
                    </a:moveTo>
                    <a:cubicBezTo>
                      <a:pt x="14354" y="3725"/>
                      <a:pt x="14359" y="3726"/>
                      <a:pt x="14363" y="3728"/>
                    </a:cubicBezTo>
                    <a:cubicBezTo>
                      <a:pt x="14420" y="3728"/>
                      <a:pt x="14360" y="3801"/>
                      <a:pt x="14329" y="3801"/>
                    </a:cubicBezTo>
                    <a:cubicBezTo>
                      <a:pt x="14320" y="3801"/>
                      <a:pt x="14314" y="3795"/>
                      <a:pt x="14314" y="3778"/>
                    </a:cubicBezTo>
                    <a:cubicBezTo>
                      <a:pt x="14314" y="3747"/>
                      <a:pt x="14330" y="3725"/>
                      <a:pt x="14350" y="3725"/>
                    </a:cubicBezTo>
                    <a:close/>
                    <a:moveTo>
                      <a:pt x="12759" y="3308"/>
                    </a:moveTo>
                    <a:cubicBezTo>
                      <a:pt x="12885" y="3308"/>
                      <a:pt x="13008" y="3407"/>
                      <a:pt x="13008" y="3556"/>
                    </a:cubicBezTo>
                    <a:cubicBezTo>
                      <a:pt x="13008" y="3691"/>
                      <a:pt x="12897" y="3790"/>
                      <a:pt x="12761" y="3802"/>
                    </a:cubicBezTo>
                    <a:lnTo>
                      <a:pt x="12761" y="3815"/>
                    </a:lnTo>
                    <a:cubicBezTo>
                      <a:pt x="12539" y="3815"/>
                      <a:pt x="12428" y="3544"/>
                      <a:pt x="12589" y="3383"/>
                    </a:cubicBezTo>
                    <a:cubicBezTo>
                      <a:pt x="12637" y="3331"/>
                      <a:pt x="12699" y="3308"/>
                      <a:pt x="12759" y="3308"/>
                    </a:cubicBezTo>
                    <a:close/>
                    <a:moveTo>
                      <a:pt x="8486" y="2730"/>
                    </a:moveTo>
                    <a:cubicBezTo>
                      <a:pt x="8498" y="2767"/>
                      <a:pt x="8510" y="2804"/>
                      <a:pt x="8535" y="2841"/>
                    </a:cubicBezTo>
                    <a:lnTo>
                      <a:pt x="6280" y="4221"/>
                    </a:lnTo>
                    <a:cubicBezTo>
                      <a:pt x="6231" y="4160"/>
                      <a:pt x="6157" y="4123"/>
                      <a:pt x="6071" y="4123"/>
                    </a:cubicBezTo>
                    <a:lnTo>
                      <a:pt x="6058" y="4123"/>
                    </a:lnTo>
                    <a:lnTo>
                      <a:pt x="5800" y="3260"/>
                    </a:lnTo>
                    <a:cubicBezTo>
                      <a:pt x="5874" y="3223"/>
                      <a:pt x="5923" y="3149"/>
                      <a:pt x="5935" y="3063"/>
                    </a:cubicBezTo>
                    <a:lnTo>
                      <a:pt x="8486" y="2730"/>
                    </a:lnTo>
                    <a:close/>
                    <a:moveTo>
                      <a:pt x="6071" y="4320"/>
                    </a:moveTo>
                    <a:cubicBezTo>
                      <a:pt x="6095" y="4320"/>
                      <a:pt x="6120" y="4345"/>
                      <a:pt x="6120" y="4369"/>
                    </a:cubicBezTo>
                    <a:cubicBezTo>
                      <a:pt x="6120" y="4386"/>
                      <a:pt x="6113" y="4393"/>
                      <a:pt x="6104" y="4393"/>
                    </a:cubicBezTo>
                    <a:cubicBezTo>
                      <a:pt x="6074" y="4393"/>
                      <a:pt x="6014" y="4320"/>
                      <a:pt x="6071" y="4320"/>
                    </a:cubicBezTo>
                    <a:close/>
                    <a:moveTo>
                      <a:pt x="19777" y="3841"/>
                    </a:moveTo>
                    <a:cubicBezTo>
                      <a:pt x="19853" y="3841"/>
                      <a:pt x="19931" y="3871"/>
                      <a:pt x="19994" y="3938"/>
                    </a:cubicBezTo>
                    <a:cubicBezTo>
                      <a:pt x="20179" y="4123"/>
                      <a:pt x="20043" y="4443"/>
                      <a:pt x="19784" y="4443"/>
                    </a:cubicBezTo>
                    <a:cubicBezTo>
                      <a:pt x="19612" y="4431"/>
                      <a:pt x="19489" y="4295"/>
                      <a:pt x="19489" y="4135"/>
                    </a:cubicBezTo>
                    <a:lnTo>
                      <a:pt x="19476" y="4135"/>
                    </a:lnTo>
                    <a:cubicBezTo>
                      <a:pt x="19484" y="3956"/>
                      <a:pt x="19627" y="3841"/>
                      <a:pt x="19777" y="3841"/>
                    </a:cubicBezTo>
                    <a:close/>
                    <a:moveTo>
                      <a:pt x="9262" y="2940"/>
                    </a:moveTo>
                    <a:lnTo>
                      <a:pt x="9890" y="3383"/>
                    </a:lnTo>
                    <a:cubicBezTo>
                      <a:pt x="9878" y="3420"/>
                      <a:pt x="9878" y="3457"/>
                      <a:pt x="9878" y="3494"/>
                    </a:cubicBezTo>
                    <a:cubicBezTo>
                      <a:pt x="9878" y="3544"/>
                      <a:pt x="9890" y="3593"/>
                      <a:pt x="9915" y="3630"/>
                    </a:cubicBezTo>
                    <a:lnTo>
                      <a:pt x="9102" y="4468"/>
                    </a:lnTo>
                    <a:cubicBezTo>
                      <a:pt x="9065" y="4431"/>
                      <a:pt x="9015" y="4406"/>
                      <a:pt x="8966" y="4381"/>
                    </a:cubicBezTo>
                    <a:lnTo>
                      <a:pt x="9040" y="3075"/>
                    </a:lnTo>
                    <a:cubicBezTo>
                      <a:pt x="9126" y="3063"/>
                      <a:pt x="9200" y="3014"/>
                      <a:pt x="9262" y="2940"/>
                    </a:cubicBezTo>
                    <a:close/>
                    <a:moveTo>
                      <a:pt x="9373" y="2730"/>
                    </a:moveTo>
                    <a:lnTo>
                      <a:pt x="10667" y="2817"/>
                    </a:lnTo>
                    <a:cubicBezTo>
                      <a:pt x="10691" y="2915"/>
                      <a:pt x="10753" y="2989"/>
                      <a:pt x="10839" y="3014"/>
                    </a:cubicBezTo>
                    <a:lnTo>
                      <a:pt x="10864" y="4554"/>
                    </a:lnTo>
                    <a:cubicBezTo>
                      <a:pt x="10814" y="4554"/>
                      <a:pt x="10777" y="4566"/>
                      <a:pt x="10728" y="4579"/>
                    </a:cubicBezTo>
                    <a:lnTo>
                      <a:pt x="10728" y="4603"/>
                    </a:lnTo>
                    <a:lnTo>
                      <a:pt x="10285" y="3691"/>
                    </a:lnTo>
                    <a:cubicBezTo>
                      <a:pt x="10346" y="3642"/>
                      <a:pt x="10383" y="3568"/>
                      <a:pt x="10383" y="3494"/>
                    </a:cubicBezTo>
                    <a:cubicBezTo>
                      <a:pt x="10383" y="3346"/>
                      <a:pt x="10260" y="3236"/>
                      <a:pt x="10124" y="3236"/>
                    </a:cubicBezTo>
                    <a:cubicBezTo>
                      <a:pt x="10063" y="3236"/>
                      <a:pt x="10001" y="3260"/>
                      <a:pt x="9952" y="3310"/>
                    </a:cubicBezTo>
                    <a:lnTo>
                      <a:pt x="9323" y="2866"/>
                    </a:lnTo>
                    <a:cubicBezTo>
                      <a:pt x="9348" y="2817"/>
                      <a:pt x="9360" y="2780"/>
                      <a:pt x="9373" y="2730"/>
                    </a:cubicBezTo>
                    <a:close/>
                    <a:moveTo>
                      <a:pt x="21066" y="3802"/>
                    </a:moveTo>
                    <a:cubicBezTo>
                      <a:pt x="21078" y="3827"/>
                      <a:pt x="21090" y="3852"/>
                      <a:pt x="21115" y="3876"/>
                    </a:cubicBezTo>
                    <a:lnTo>
                      <a:pt x="20622" y="4739"/>
                    </a:lnTo>
                    <a:lnTo>
                      <a:pt x="20203" y="4406"/>
                    </a:lnTo>
                    <a:cubicBezTo>
                      <a:pt x="20253" y="4332"/>
                      <a:pt x="20290" y="4234"/>
                      <a:pt x="20290" y="4135"/>
                    </a:cubicBezTo>
                    <a:cubicBezTo>
                      <a:pt x="20277" y="4110"/>
                      <a:pt x="20277" y="4073"/>
                      <a:pt x="20277" y="4049"/>
                    </a:cubicBezTo>
                    <a:lnTo>
                      <a:pt x="21066" y="3802"/>
                    </a:lnTo>
                    <a:close/>
                    <a:moveTo>
                      <a:pt x="11122" y="2903"/>
                    </a:moveTo>
                    <a:lnTo>
                      <a:pt x="12330" y="3420"/>
                    </a:lnTo>
                    <a:cubicBezTo>
                      <a:pt x="12305" y="3457"/>
                      <a:pt x="12305" y="3507"/>
                      <a:pt x="12305" y="3544"/>
                    </a:cubicBezTo>
                    <a:cubicBezTo>
                      <a:pt x="12305" y="3605"/>
                      <a:pt x="12318" y="3667"/>
                      <a:pt x="12355" y="3728"/>
                    </a:cubicBezTo>
                    <a:lnTo>
                      <a:pt x="11332" y="4813"/>
                    </a:lnTo>
                    <a:cubicBezTo>
                      <a:pt x="11270" y="4665"/>
                      <a:pt x="11122" y="4554"/>
                      <a:pt x="10962" y="4542"/>
                    </a:cubicBezTo>
                    <a:lnTo>
                      <a:pt x="10938" y="3014"/>
                    </a:lnTo>
                    <a:cubicBezTo>
                      <a:pt x="11012" y="3014"/>
                      <a:pt x="11085" y="2965"/>
                      <a:pt x="11122" y="2903"/>
                    </a:cubicBezTo>
                    <a:close/>
                    <a:moveTo>
                      <a:pt x="9989" y="3679"/>
                    </a:moveTo>
                    <a:cubicBezTo>
                      <a:pt x="10026" y="3704"/>
                      <a:pt x="10075" y="3716"/>
                      <a:pt x="10124" y="3716"/>
                    </a:cubicBezTo>
                    <a:lnTo>
                      <a:pt x="10198" y="3716"/>
                    </a:lnTo>
                    <a:lnTo>
                      <a:pt x="10654" y="4640"/>
                    </a:lnTo>
                    <a:cubicBezTo>
                      <a:pt x="10568" y="4702"/>
                      <a:pt x="10506" y="4788"/>
                      <a:pt x="10482" y="4899"/>
                    </a:cubicBezTo>
                    <a:lnTo>
                      <a:pt x="9274" y="4788"/>
                    </a:lnTo>
                    <a:cubicBezTo>
                      <a:pt x="9262" y="4690"/>
                      <a:pt x="9237" y="4591"/>
                      <a:pt x="9176" y="4517"/>
                    </a:cubicBezTo>
                    <a:lnTo>
                      <a:pt x="9989" y="3679"/>
                    </a:lnTo>
                    <a:close/>
                    <a:moveTo>
                      <a:pt x="8818" y="4542"/>
                    </a:moveTo>
                    <a:cubicBezTo>
                      <a:pt x="9040" y="4542"/>
                      <a:pt x="9151" y="4800"/>
                      <a:pt x="8991" y="4961"/>
                    </a:cubicBezTo>
                    <a:cubicBezTo>
                      <a:pt x="8938" y="5013"/>
                      <a:pt x="8875" y="5036"/>
                      <a:pt x="8815" y="5036"/>
                    </a:cubicBezTo>
                    <a:cubicBezTo>
                      <a:pt x="8689" y="5036"/>
                      <a:pt x="8572" y="4937"/>
                      <a:pt x="8572" y="4788"/>
                    </a:cubicBezTo>
                    <a:cubicBezTo>
                      <a:pt x="8572" y="4653"/>
                      <a:pt x="8683" y="4542"/>
                      <a:pt x="8818" y="4542"/>
                    </a:cubicBezTo>
                    <a:close/>
                    <a:moveTo>
                      <a:pt x="18386" y="5031"/>
                    </a:moveTo>
                    <a:cubicBezTo>
                      <a:pt x="18392" y="5031"/>
                      <a:pt x="18398" y="5032"/>
                      <a:pt x="18404" y="5035"/>
                    </a:cubicBezTo>
                    <a:lnTo>
                      <a:pt x="18392" y="5035"/>
                    </a:lnTo>
                    <a:cubicBezTo>
                      <a:pt x="18449" y="5035"/>
                      <a:pt x="18389" y="5107"/>
                      <a:pt x="18358" y="5107"/>
                    </a:cubicBezTo>
                    <a:cubicBezTo>
                      <a:pt x="18349" y="5107"/>
                      <a:pt x="18343" y="5101"/>
                      <a:pt x="18343" y="5084"/>
                    </a:cubicBezTo>
                    <a:cubicBezTo>
                      <a:pt x="18343" y="5053"/>
                      <a:pt x="18359" y="5031"/>
                      <a:pt x="18386" y="5031"/>
                    </a:cubicBezTo>
                    <a:close/>
                    <a:moveTo>
                      <a:pt x="10925" y="4739"/>
                    </a:moveTo>
                    <a:lnTo>
                      <a:pt x="10925" y="4751"/>
                    </a:lnTo>
                    <a:cubicBezTo>
                      <a:pt x="11147" y="4751"/>
                      <a:pt x="11258" y="5022"/>
                      <a:pt x="11098" y="5182"/>
                    </a:cubicBezTo>
                    <a:cubicBezTo>
                      <a:pt x="11045" y="5235"/>
                      <a:pt x="10981" y="5258"/>
                      <a:pt x="10918" y="5258"/>
                    </a:cubicBezTo>
                    <a:cubicBezTo>
                      <a:pt x="10789" y="5258"/>
                      <a:pt x="10667" y="5159"/>
                      <a:pt x="10667" y="5010"/>
                    </a:cubicBezTo>
                    <a:cubicBezTo>
                      <a:pt x="10667" y="4862"/>
                      <a:pt x="10777" y="4739"/>
                      <a:pt x="10925" y="4739"/>
                    </a:cubicBezTo>
                    <a:close/>
                    <a:moveTo>
                      <a:pt x="15035" y="4690"/>
                    </a:moveTo>
                    <a:cubicBezTo>
                      <a:pt x="15314" y="4694"/>
                      <a:pt x="15446" y="5024"/>
                      <a:pt x="15250" y="5219"/>
                    </a:cubicBezTo>
                    <a:cubicBezTo>
                      <a:pt x="15191" y="5282"/>
                      <a:pt x="15116" y="5310"/>
                      <a:pt x="15042" y="5310"/>
                    </a:cubicBezTo>
                    <a:cubicBezTo>
                      <a:pt x="14882" y="5310"/>
                      <a:pt x="14724" y="5182"/>
                      <a:pt x="14733" y="4998"/>
                    </a:cubicBezTo>
                    <a:cubicBezTo>
                      <a:pt x="14733" y="4827"/>
                      <a:pt x="14865" y="4693"/>
                      <a:pt x="15035" y="4690"/>
                    </a:cubicBezTo>
                    <a:close/>
                    <a:moveTo>
                      <a:pt x="8597" y="2928"/>
                    </a:moveTo>
                    <a:cubicBezTo>
                      <a:pt x="8646" y="2989"/>
                      <a:pt x="8695" y="3026"/>
                      <a:pt x="8769" y="3051"/>
                    </a:cubicBezTo>
                    <a:lnTo>
                      <a:pt x="7364" y="5355"/>
                    </a:lnTo>
                    <a:cubicBezTo>
                      <a:pt x="7340" y="5343"/>
                      <a:pt x="7315" y="5343"/>
                      <a:pt x="7278" y="5343"/>
                    </a:cubicBezTo>
                    <a:cubicBezTo>
                      <a:pt x="7229" y="5343"/>
                      <a:pt x="7180" y="5355"/>
                      <a:pt x="7143" y="5380"/>
                    </a:cubicBezTo>
                    <a:lnTo>
                      <a:pt x="6280" y="4517"/>
                    </a:lnTo>
                    <a:cubicBezTo>
                      <a:pt x="6305" y="4480"/>
                      <a:pt x="6329" y="4431"/>
                      <a:pt x="6329" y="4381"/>
                    </a:cubicBezTo>
                    <a:cubicBezTo>
                      <a:pt x="6329" y="4357"/>
                      <a:pt x="6329" y="4345"/>
                      <a:pt x="6317" y="4320"/>
                    </a:cubicBezTo>
                    <a:lnTo>
                      <a:pt x="8597" y="2928"/>
                    </a:lnTo>
                    <a:close/>
                    <a:moveTo>
                      <a:pt x="8942" y="3063"/>
                    </a:moveTo>
                    <a:lnTo>
                      <a:pt x="8868" y="4332"/>
                    </a:lnTo>
                    <a:cubicBezTo>
                      <a:pt x="8847" y="4329"/>
                      <a:pt x="8826" y="4328"/>
                      <a:pt x="8805" y="4328"/>
                    </a:cubicBezTo>
                    <a:cubicBezTo>
                      <a:pt x="8560" y="4328"/>
                      <a:pt x="8351" y="4527"/>
                      <a:pt x="8362" y="4788"/>
                    </a:cubicBezTo>
                    <a:cubicBezTo>
                      <a:pt x="8362" y="4862"/>
                      <a:pt x="8387" y="4948"/>
                      <a:pt x="8424" y="5010"/>
                    </a:cubicBezTo>
                    <a:lnTo>
                      <a:pt x="7488" y="5429"/>
                    </a:lnTo>
                    <a:cubicBezTo>
                      <a:pt x="7475" y="5416"/>
                      <a:pt x="7463" y="5404"/>
                      <a:pt x="7451" y="5404"/>
                    </a:cubicBezTo>
                    <a:lnTo>
                      <a:pt x="8868" y="3063"/>
                    </a:lnTo>
                    <a:close/>
                    <a:moveTo>
                      <a:pt x="13340" y="5367"/>
                    </a:moveTo>
                    <a:cubicBezTo>
                      <a:pt x="13402" y="5367"/>
                      <a:pt x="13402" y="5466"/>
                      <a:pt x="13340" y="5466"/>
                    </a:cubicBezTo>
                    <a:cubicBezTo>
                      <a:pt x="13266" y="5466"/>
                      <a:pt x="13266" y="5367"/>
                      <a:pt x="13340" y="5367"/>
                    </a:cubicBezTo>
                    <a:close/>
                    <a:moveTo>
                      <a:pt x="21201" y="3926"/>
                    </a:moveTo>
                    <a:cubicBezTo>
                      <a:pt x="21226" y="3926"/>
                      <a:pt x="21251" y="3938"/>
                      <a:pt x="21288" y="3938"/>
                    </a:cubicBezTo>
                    <a:lnTo>
                      <a:pt x="21325" y="3938"/>
                    </a:lnTo>
                    <a:lnTo>
                      <a:pt x="21805" y="5232"/>
                    </a:lnTo>
                    <a:cubicBezTo>
                      <a:pt x="21682" y="5281"/>
                      <a:pt x="21596" y="5367"/>
                      <a:pt x="21534" y="5478"/>
                    </a:cubicBezTo>
                    <a:lnTo>
                      <a:pt x="20708" y="4813"/>
                    </a:lnTo>
                    <a:lnTo>
                      <a:pt x="21201" y="3926"/>
                    </a:lnTo>
                    <a:close/>
                    <a:moveTo>
                      <a:pt x="7278" y="5540"/>
                    </a:moveTo>
                    <a:cubicBezTo>
                      <a:pt x="7315" y="5540"/>
                      <a:pt x="7327" y="5564"/>
                      <a:pt x="7327" y="5589"/>
                    </a:cubicBezTo>
                    <a:cubicBezTo>
                      <a:pt x="7327" y="5606"/>
                      <a:pt x="7321" y="5613"/>
                      <a:pt x="7312" y="5613"/>
                    </a:cubicBezTo>
                    <a:cubicBezTo>
                      <a:pt x="7281" y="5613"/>
                      <a:pt x="7221" y="5540"/>
                      <a:pt x="7278" y="5540"/>
                    </a:cubicBezTo>
                    <a:close/>
                    <a:moveTo>
                      <a:pt x="19439" y="5540"/>
                    </a:moveTo>
                    <a:cubicBezTo>
                      <a:pt x="19496" y="5540"/>
                      <a:pt x="19436" y="5613"/>
                      <a:pt x="19406" y="5613"/>
                    </a:cubicBezTo>
                    <a:cubicBezTo>
                      <a:pt x="19397" y="5613"/>
                      <a:pt x="19390" y="5606"/>
                      <a:pt x="19390" y="5589"/>
                    </a:cubicBezTo>
                    <a:cubicBezTo>
                      <a:pt x="19390" y="5564"/>
                      <a:pt x="19415" y="5540"/>
                      <a:pt x="19439" y="5540"/>
                    </a:cubicBezTo>
                    <a:close/>
                    <a:moveTo>
                      <a:pt x="22016" y="5404"/>
                    </a:moveTo>
                    <a:cubicBezTo>
                      <a:pt x="22266" y="5404"/>
                      <a:pt x="22393" y="5728"/>
                      <a:pt x="22212" y="5909"/>
                    </a:cubicBezTo>
                    <a:cubicBezTo>
                      <a:pt x="22151" y="5974"/>
                      <a:pt x="22074" y="6003"/>
                      <a:pt x="21999" y="6003"/>
                    </a:cubicBezTo>
                    <a:cubicBezTo>
                      <a:pt x="21844" y="6003"/>
                      <a:pt x="21694" y="5882"/>
                      <a:pt x="21694" y="5700"/>
                    </a:cubicBezTo>
                    <a:cubicBezTo>
                      <a:pt x="21694" y="5540"/>
                      <a:pt x="21830" y="5404"/>
                      <a:pt x="21990" y="5404"/>
                    </a:cubicBezTo>
                    <a:lnTo>
                      <a:pt x="22002" y="5404"/>
                    </a:lnTo>
                    <a:cubicBezTo>
                      <a:pt x="22007" y="5404"/>
                      <a:pt x="22012" y="5404"/>
                      <a:pt x="22016" y="5404"/>
                    </a:cubicBezTo>
                    <a:close/>
                    <a:moveTo>
                      <a:pt x="9274" y="4887"/>
                    </a:moveTo>
                    <a:lnTo>
                      <a:pt x="10482" y="4998"/>
                    </a:lnTo>
                    <a:cubicBezTo>
                      <a:pt x="10469" y="5133"/>
                      <a:pt x="10531" y="5269"/>
                      <a:pt x="10642" y="5355"/>
                    </a:cubicBezTo>
                    <a:lnTo>
                      <a:pt x="9496" y="6082"/>
                    </a:lnTo>
                    <a:lnTo>
                      <a:pt x="9052" y="5182"/>
                    </a:lnTo>
                    <a:cubicBezTo>
                      <a:pt x="9163" y="5121"/>
                      <a:pt x="9237" y="5010"/>
                      <a:pt x="9274" y="4887"/>
                    </a:cubicBezTo>
                    <a:close/>
                    <a:moveTo>
                      <a:pt x="15484" y="6156"/>
                    </a:moveTo>
                    <a:cubicBezTo>
                      <a:pt x="15496" y="6156"/>
                      <a:pt x="15509" y="6168"/>
                      <a:pt x="15509" y="6180"/>
                    </a:cubicBezTo>
                    <a:cubicBezTo>
                      <a:pt x="15509" y="6199"/>
                      <a:pt x="15493" y="6208"/>
                      <a:pt x="15478" y="6208"/>
                    </a:cubicBezTo>
                    <a:cubicBezTo>
                      <a:pt x="15463" y="6208"/>
                      <a:pt x="15447" y="6199"/>
                      <a:pt x="15447" y="6180"/>
                    </a:cubicBezTo>
                    <a:cubicBezTo>
                      <a:pt x="15447" y="6168"/>
                      <a:pt x="15472" y="6156"/>
                      <a:pt x="15484" y="6156"/>
                    </a:cubicBezTo>
                    <a:close/>
                    <a:moveTo>
                      <a:pt x="6206" y="4591"/>
                    </a:moveTo>
                    <a:lnTo>
                      <a:pt x="7069" y="5453"/>
                    </a:lnTo>
                    <a:cubicBezTo>
                      <a:pt x="7044" y="5490"/>
                      <a:pt x="7032" y="5540"/>
                      <a:pt x="7032" y="5589"/>
                    </a:cubicBezTo>
                    <a:cubicBezTo>
                      <a:pt x="7032" y="5626"/>
                      <a:pt x="7044" y="5675"/>
                      <a:pt x="7069" y="5712"/>
                    </a:cubicBezTo>
                    <a:lnTo>
                      <a:pt x="6391" y="6279"/>
                    </a:lnTo>
                    <a:cubicBezTo>
                      <a:pt x="6317" y="6217"/>
                      <a:pt x="6219" y="6168"/>
                      <a:pt x="6132" y="6168"/>
                    </a:cubicBezTo>
                    <a:lnTo>
                      <a:pt x="6132" y="4628"/>
                    </a:lnTo>
                    <a:cubicBezTo>
                      <a:pt x="6157" y="4616"/>
                      <a:pt x="6182" y="4603"/>
                      <a:pt x="6206" y="4591"/>
                    </a:cubicBezTo>
                    <a:close/>
                    <a:moveTo>
                      <a:pt x="17178" y="6353"/>
                    </a:moveTo>
                    <a:cubicBezTo>
                      <a:pt x="17225" y="6358"/>
                      <a:pt x="17168" y="6426"/>
                      <a:pt x="17139" y="6426"/>
                    </a:cubicBezTo>
                    <a:cubicBezTo>
                      <a:pt x="17129" y="6426"/>
                      <a:pt x="17123" y="6419"/>
                      <a:pt x="17123" y="6402"/>
                    </a:cubicBezTo>
                    <a:cubicBezTo>
                      <a:pt x="17123" y="6379"/>
                      <a:pt x="17145" y="6356"/>
                      <a:pt x="17178" y="6353"/>
                    </a:cubicBezTo>
                    <a:close/>
                    <a:moveTo>
                      <a:pt x="12404" y="3827"/>
                    </a:moveTo>
                    <a:lnTo>
                      <a:pt x="12428" y="3852"/>
                    </a:lnTo>
                    <a:lnTo>
                      <a:pt x="11652" y="6587"/>
                    </a:lnTo>
                    <a:cubicBezTo>
                      <a:pt x="11646" y="6581"/>
                      <a:pt x="11640" y="6578"/>
                      <a:pt x="11634" y="6578"/>
                    </a:cubicBezTo>
                    <a:cubicBezTo>
                      <a:pt x="11628" y="6578"/>
                      <a:pt x="11621" y="6581"/>
                      <a:pt x="11615" y="6587"/>
                    </a:cubicBezTo>
                    <a:lnTo>
                      <a:pt x="11135" y="5392"/>
                    </a:lnTo>
                    <a:cubicBezTo>
                      <a:pt x="11283" y="5318"/>
                      <a:pt x="11369" y="5170"/>
                      <a:pt x="11381" y="4998"/>
                    </a:cubicBezTo>
                    <a:cubicBezTo>
                      <a:pt x="11369" y="4973"/>
                      <a:pt x="11369" y="4948"/>
                      <a:pt x="11369" y="4924"/>
                    </a:cubicBezTo>
                    <a:lnTo>
                      <a:pt x="12404" y="3827"/>
                    </a:lnTo>
                    <a:close/>
                    <a:moveTo>
                      <a:pt x="20659" y="4899"/>
                    </a:moveTo>
                    <a:lnTo>
                      <a:pt x="21509" y="5577"/>
                    </a:lnTo>
                    <a:cubicBezTo>
                      <a:pt x="21497" y="5614"/>
                      <a:pt x="21485" y="5651"/>
                      <a:pt x="21485" y="5700"/>
                    </a:cubicBezTo>
                    <a:cubicBezTo>
                      <a:pt x="21485" y="5811"/>
                      <a:pt x="21522" y="5922"/>
                      <a:pt x="21596" y="6008"/>
                    </a:cubicBezTo>
                    <a:lnTo>
                      <a:pt x="19846" y="6649"/>
                    </a:lnTo>
                    <a:cubicBezTo>
                      <a:pt x="19809" y="6599"/>
                      <a:pt x="19772" y="6562"/>
                      <a:pt x="19735" y="6538"/>
                    </a:cubicBezTo>
                    <a:lnTo>
                      <a:pt x="20659" y="4899"/>
                    </a:lnTo>
                    <a:close/>
                    <a:moveTo>
                      <a:pt x="6069" y="6364"/>
                    </a:moveTo>
                    <a:cubicBezTo>
                      <a:pt x="6133" y="6364"/>
                      <a:pt x="6200" y="6387"/>
                      <a:pt x="6255" y="6439"/>
                    </a:cubicBezTo>
                    <a:cubicBezTo>
                      <a:pt x="6416" y="6599"/>
                      <a:pt x="6305" y="6883"/>
                      <a:pt x="6071" y="6883"/>
                    </a:cubicBezTo>
                    <a:cubicBezTo>
                      <a:pt x="5923" y="6870"/>
                      <a:pt x="5812" y="6760"/>
                      <a:pt x="5812" y="6624"/>
                    </a:cubicBezTo>
                    <a:cubicBezTo>
                      <a:pt x="5812" y="6466"/>
                      <a:pt x="5936" y="6364"/>
                      <a:pt x="6069" y="6364"/>
                    </a:cubicBezTo>
                    <a:close/>
                    <a:moveTo>
                      <a:pt x="11698" y="6810"/>
                    </a:moveTo>
                    <a:cubicBezTo>
                      <a:pt x="11707" y="6810"/>
                      <a:pt x="11714" y="6816"/>
                      <a:pt x="11714" y="6833"/>
                    </a:cubicBezTo>
                    <a:cubicBezTo>
                      <a:pt x="11702" y="6858"/>
                      <a:pt x="11689" y="6870"/>
                      <a:pt x="11665" y="6870"/>
                    </a:cubicBezTo>
                    <a:lnTo>
                      <a:pt x="11665" y="6883"/>
                    </a:lnTo>
                    <a:cubicBezTo>
                      <a:pt x="11608" y="6883"/>
                      <a:pt x="11667" y="6810"/>
                      <a:pt x="11698" y="6810"/>
                    </a:cubicBezTo>
                    <a:close/>
                    <a:moveTo>
                      <a:pt x="10740" y="5392"/>
                    </a:moveTo>
                    <a:cubicBezTo>
                      <a:pt x="10802" y="5429"/>
                      <a:pt x="10864" y="5441"/>
                      <a:pt x="10925" y="5441"/>
                    </a:cubicBezTo>
                    <a:cubicBezTo>
                      <a:pt x="10975" y="5441"/>
                      <a:pt x="11012" y="5429"/>
                      <a:pt x="11048" y="5416"/>
                    </a:cubicBezTo>
                    <a:lnTo>
                      <a:pt x="11529" y="6599"/>
                    </a:lnTo>
                    <a:cubicBezTo>
                      <a:pt x="11467" y="6649"/>
                      <a:pt x="11430" y="6723"/>
                      <a:pt x="11430" y="6796"/>
                    </a:cubicBezTo>
                    <a:lnTo>
                      <a:pt x="10408" y="6907"/>
                    </a:lnTo>
                    <a:cubicBezTo>
                      <a:pt x="10360" y="6705"/>
                      <a:pt x="10187" y="6549"/>
                      <a:pt x="9987" y="6549"/>
                    </a:cubicBezTo>
                    <a:cubicBezTo>
                      <a:pt x="9979" y="6549"/>
                      <a:pt x="9972" y="6550"/>
                      <a:pt x="9964" y="6550"/>
                    </a:cubicBezTo>
                    <a:cubicBezTo>
                      <a:pt x="9890" y="6550"/>
                      <a:pt x="9829" y="6562"/>
                      <a:pt x="9767" y="6587"/>
                    </a:cubicBezTo>
                    <a:lnTo>
                      <a:pt x="9558" y="6168"/>
                    </a:lnTo>
                    <a:lnTo>
                      <a:pt x="10740" y="5392"/>
                    </a:lnTo>
                    <a:close/>
                    <a:moveTo>
                      <a:pt x="12515" y="3926"/>
                    </a:moveTo>
                    <a:cubicBezTo>
                      <a:pt x="12589" y="3975"/>
                      <a:pt x="12675" y="4000"/>
                      <a:pt x="12773" y="4000"/>
                    </a:cubicBezTo>
                    <a:cubicBezTo>
                      <a:pt x="12810" y="4000"/>
                      <a:pt x="12847" y="4000"/>
                      <a:pt x="12884" y="3987"/>
                    </a:cubicBezTo>
                    <a:lnTo>
                      <a:pt x="13229" y="5195"/>
                    </a:lnTo>
                    <a:cubicBezTo>
                      <a:pt x="12983" y="5318"/>
                      <a:pt x="13082" y="5675"/>
                      <a:pt x="13340" y="5675"/>
                    </a:cubicBezTo>
                    <a:cubicBezTo>
                      <a:pt x="13476" y="5675"/>
                      <a:pt x="13587" y="5552"/>
                      <a:pt x="13587" y="5416"/>
                    </a:cubicBezTo>
                    <a:cubicBezTo>
                      <a:pt x="13587" y="5355"/>
                      <a:pt x="13562" y="5281"/>
                      <a:pt x="13513" y="5232"/>
                    </a:cubicBezTo>
                    <a:lnTo>
                      <a:pt x="14289" y="4012"/>
                    </a:lnTo>
                    <a:cubicBezTo>
                      <a:pt x="14314" y="4024"/>
                      <a:pt x="14338" y="4036"/>
                      <a:pt x="14375" y="4036"/>
                    </a:cubicBezTo>
                    <a:cubicBezTo>
                      <a:pt x="14400" y="4024"/>
                      <a:pt x="14425" y="4024"/>
                      <a:pt x="14449" y="4024"/>
                    </a:cubicBezTo>
                    <a:lnTo>
                      <a:pt x="14757" y="4579"/>
                    </a:lnTo>
                    <a:cubicBezTo>
                      <a:pt x="14342" y="4859"/>
                      <a:pt x="14532" y="5503"/>
                      <a:pt x="15027" y="5503"/>
                    </a:cubicBezTo>
                    <a:cubicBezTo>
                      <a:pt x="15031" y="5503"/>
                      <a:pt x="15036" y="5503"/>
                      <a:pt x="15041" y="5503"/>
                    </a:cubicBezTo>
                    <a:cubicBezTo>
                      <a:pt x="15078" y="5503"/>
                      <a:pt x="15127" y="5503"/>
                      <a:pt x="15176" y="5490"/>
                    </a:cubicBezTo>
                    <a:lnTo>
                      <a:pt x="15361" y="5996"/>
                    </a:lnTo>
                    <a:cubicBezTo>
                      <a:pt x="15299" y="6045"/>
                      <a:pt x="15250" y="6119"/>
                      <a:pt x="15262" y="6193"/>
                    </a:cubicBezTo>
                    <a:cubicBezTo>
                      <a:pt x="15262" y="6341"/>
                      <a:pt x="15376" y="6425"/>
                      <a:pt x="15491" y="6425"/>
                    </a:cubicBezTo>
                    <a:cubicBezTo>
                      <a:pt x="15577" y="6425"/>
                      <a:pt x="15664" y="6379"/>
                      <a:pt x="15706" y="6279"/>
                    </a:cubicBezTo>
                    <a:lnTo>
                      <a:pt x="16889" y="6427"/>
                    </a:lnTo>
                    <a:lnTo>
                      <a:pt x="14659" y="6932"/>
                    </a:lnTo>
                    <a:cubicBezTo>
                      <a:pt x="14580" y="6816"/>
                      <a:pt x="14452" y="6758"/>
                      <a:pt x="14326" y="6758"/>
                    </a:cubicBezTo>
                    <a:cubicBezTo>
                      <a:pt x="14197" y="6758"/>
                      <a:pt x="14068" y="6820"/>
                      <a:pt x="13993" y="6944"/>
                    </a:cubicBezTo>
                    <a:lnTo>
                      <a:pt x="11911" y="6796"/>
                    </a:lnTo>
                    <a:cubicBezTo>
                      <a:pt x="11911" y="6698"/>
                      <a:pt x="11849" y="6624"/>
                      <a:pt x="11763" y="6587"/>
                    </a:cubicBezTo>
                    <a:lnTo>
                      <a:pt x="12515" y="3926"/>
                    </a:lnTo>
                    <a:close/>
                    <a:moveTo>
                      <a:pt x="8486" y="5096"/>
                    </a:moveTo>
                    <a:cubicBezTo>
                      <a:pt x="8572" y="5195"/>
                      <a:pt x="8695" y="5244"/>
                      <a:pt x="8831" y="5256"/>
                    </a:cubicBezTo>
                    <a:cubicBezTo>
                      <a:pt x="8880" y="5256"/>
                      <a:pt x="8929" y="5244"/>
                      <a:pt x="8978" y="5232"/>
                    </a:cubicBezTo>
                    <a:lnTo>
                      <a:pt x="9422" y="6131"/>
                    </a:lnTo>
                    <a:lnTo>
                      <a:pt x="8067" y="7006"/>
                    </a:lnTo>
                    <a:cubicBezTo>
                      <a:pt x="7976" y="6870"/>
                      <a:pt x="7833" y="6804"/>
                      <a:pt x="7691" y="6804"/>
                    </a:cubicBezTo>
                    <a:cubicBezTo>
                      <a:pt x="7524" y="6804"/>
                      <a:pt x="7358" y="6895"/>
                      <a:pt x="7278" y="7068"/>
                    </a:cubicBezTo>
                    <a:lnTo>
                      <a:pt x="6527" y="6760"/>
                    </a:lnTo>
                    <a:cubicBezTo>
                      <a:pt x="6539" y="6710"/>
                      <a:pt x="6539" y="6673"/>
                      <a:pt x="6551" y="6624"/>
                    </a:cubicBezTo>
                    <a:cubicBezTo>
                      <a:pt x="6539" y="6525"/>
                      <a:pt x="6514" y="6439"/>
                      <a:pt x="6453" y="6365"/>
                    </a:cubicBezTo>
                    <a:lnTo>
                      <a:pt x="7130" y="5786"/>
                    </a:lnTo>
                    <a:cubicBezTo>
                      <a:pt x="7167" y="5823"/>
                      <a:pt x="7229" y="5835"/>
                      <a:pt x="7278" y="5835"/>
                    </a:cubicBezTo>
                    <a:cubicBezTo>
                      <a:pt x="7426" y="5835"/>
                      <a:pt x="7537" y="5725"/>
                      <a:pt x="7537" y="5589"/>
                    </a:cubicBezTo>
                    <a:cubicBezTo>
                      <a:pt x="7537" y="5564"/>
                      <a:pt x="7537" y="5552"/>
                      <a:pt x="7537" y="5527"/>
                    </a:cubicBezTo>
                    <a:lnTo>
                      <a:pt x="8486" y="5096"/>
                    </a:lnTo>
                    <a:close/>
                    <a:moveTo>
                      <a:pt x="9459" y="6217"/>
                    </a:moveTo>
                    <a:lnTo>
                      <a:pt x="9668" y="6636"/>
                    </a:lnTo>
                    <a:cubicBezTo>
                      <a:pt x="9558" y="6723"/>
                      <a:pt x="9496" y="6858"/>
                      <a:pt x="9496" y="7006"/>
                    </a:cubicBezTo>
                    <a:cubicBezTo>
                      <a:pt x="9484" y="7031"/>
                      <a:pt x="9496" y="7068"/>
                      <a:pt x="9496" y="7092"/>
                    </a:cubicBezTo>
                    <a:lnTo>
                      <a:pt x="8128" y="7178"/>
                    </a:lnTo>
                    <a:cubicBezTo>
                      <a:pt x="8116" y="7141"/>
                      <a:pt x="8116" y="7117"/>
                      <a:pt x="8104" y="7092"/>
                    </a:cubicBezTo>
                    <a:lnTo>
                      <a:pt x="9459" y="6217"/>
                    </a:lnTo>
                    <a:close/>
                    <a:moveTo>
                      <a:pt x="19420" y="6625"/>
                    </a:moveTo>
                    <a:cubicBezTo>
                      <a:pt x="19574" y="6625"/>
                      <a:pt x="19723" y="6747"/>
                      <a:pt x="19723" y="6932"/>
                    </a:cubicBezTo>
                    <a:cubicBezTo>
                      <a:pt x="19723" y="7092"/>
                      <a:pt x="19587" y="7228"/>
                      <a:pt x="19427" y="7228"/>
                    </a:cubicBezTo>
                    <a:cubicBezTo>
                      <a:pt x="19156" y="7228"/>
                      <a:pt x="19020" y="6907"/>
                      <a:pt x="19218" y="6710"/>
                    </a:cubicBezTo>
                    <a:cubicBezTo>
                      <a:pt x="19276" y="6652"/>
                      <a:pt x="19349" y="6625"/>
                      <a:pt x="19420" y="6625"/>
                    </a:cubicBezTo>
                    <a:close/>
                    <a:moveTo>
                      <a:pt x="9960" y="6746"/>
                    </a:moveTo>
                    <a:cubicBezTo>
                      <a:pt x="10093" y="6746"/>
                      <a:pt x="10223" y="6848"/>
                      <a:pt x="10223" y="7006"/>
                    </a:cubicBezTo>
                    <a:cubicBezTo>
                      <a:pt x="10223" y="7152"/>
                      <a:pt x="10103" y="7262"/>
                      <a:pt x="9958" y="7265"/>
                    </a:cubicBezTo>
                    <a:lnTo>
                      <a:pt x="9958" y="7265"/>
                    </a:lnTo>
                    <a:cubicBezTo>
                      <a:pt x="9728" y="7260"/>
                      <a:pt x="9621" y="6980"/>
                      <a:pt x="9779" y="6821"/>
                    </a:cubicBezTo>
                    <a:cubicBezTo>
                      <a:pt x="9831" y="6769"/>
                      <a:pt x="9896" y="6746"/>
                      <a:pt x="9960" y="6746"/>
                    </a:cubicBezTo>
                    <a:close/>
                    <a:moveTo>
                      <a:pt x="14330" y="6961"/>
                    </a:moveTo>
                    <a:cubicBezTo>
                      <a:pt x="14379" y="6961"/>
                      <a:pt x="14430" y="6979"/>
                      <a:pt x="14474" y="7018"/>
                    </a:cubicBezTo>
                    <a:cubicBezTo>
                      <a:pt x="14597" y="7141"/>
                      <a:pt x="14511" y="7363"/>
                      <a:pt x="14326" y="7363"/>
                    </a:cubicBezTo>
                    <a:cubicBezTo>
                      <a:pt x="14215" y="7363"/>
                      <a:pt x="14129" y="7277"/>
                      <a:pt x="14129" y="7166"/>
                    </a:cubicBezTo>
                    <a:cubicBezTo>
                      <a:pt x="14129" y="7041"/>
                      <a:pt x="14225" y="6961"/>
                      <a:pt x="14330" y="6961"/>
                    </a:cubicBezTo>
                    <a:close/>
                    <a:moveTo>
                      <a:pt x="7685" y="7006"/>
                    </a:moveTo>
                    <a:cubicBezTo>
                      <a:pt x="7907" y="7006"/>
                      <a:pt x="8017" y="7277"/>
                      <a:pt x="7857" y="7437"/>
                    </a:cubicBezTo>
                    <a:cubicBezTo>
                      <a:pt x="7807" y="7484"/>
                      <a:pt x="7746" y="7505"/>
                      <a:pt x="7685" y="7505"/>
                    </a:cubicBezTo>
                    <a:cubicBezTo>
                      <a:pt x="7554" y="7505"/>
                      <a:pt x="7426" y="7405"/>
                      <a:pt x="7426" y="7252"/>
                    </a:cubicBezTo>
                    <a:cubicBezTo>
                      <a:pt x="7426" y="7117"/>
                      <a:pt x="7537" y="7006"/>
                      <a:pt x="7685" y="7006"/>
                    </a:cubicBezTo>
                    <a:close/>
                    <a:moveTo>
                      <a:pt x="11430" y="6895"/>
                    </a:moveTo>
                    <a:cubicBezTo>
                      <a:pt x="11430" y="6907"/>
                      <a:pt x="11443" y="6920"/>
                      <a:pt x="11455" y="6932"/>
                    </a:cubicBezTo>
                    <a:lnTo>
                      <a:pt x="10901" y="7733"/>
                    </a:lnTo>
                    <a:lnTo>
                      <a:pt x="10851" y="7733"/>
                    </a:lnTo>
                    <a:cubicBezTo>
                      <a:pt x="10814" y="7733"/>
                      <a:pt x="10765" y="7745"/>
                      <a:pt x="10728" y="7770"/>
                    </a:cubicBezTo>
                    <a:lnTo>
                      <a:pt x="10309" y="7314"/>
                    </a:lnTo>
                    <a:cubicBezTo>
                      <a:pt x="10383" y="7228"/>
                      <a:pt x="10420" y="7117"/>
                      <a:pt x="10420" y="7006"/>
                    </a:cubicBezTo>
                    <a:lnTo>
                      <a:pt x="11430" y="6895"/>
                    </a:lnTo>
                    <a:close/>
                    <a:moveTo>
                      <a:pt x="9607" y="7302"/>
                    </a:moveTo>
                    <a:cubicBezTo>
                      <a:pt x="9693" y="7400"/>
                      <a:pt x="9816" y="7462"/>
                      <a:pt x="9940" y="7474"/>
                    </a:cubicBezTo>
                    <a:lnTo>
                      <a:pt x="9829" y="7881"/>
                    </a:lnTo>
                    <a:lnTo>
                      <a:pt x="8892" y="7831"/>
                    </a:lnTo>
                    <a:cubicBezTo>
                      <a:pt x="8892" y="7819"/>
                      <a:pt x="8892" y="7795"/>
                      <a:pt x="8880" y="7782"/>
                    </a:cubicBezTo>
                    <a:lnTo>
                      <a:pt x="9607" y="7302"/>
                    </a:lnTo>
                    <a:close/>
                    <a:moveTo>
                      <a:pt x="8600" y="7845"/>
                    </a:moveTo>
                    <a:cubicBezTo>
                      <a:pt x="8631" y="7845"/>
                      <a:pt x="8690" y="7918"/>
                      <a:pt x="8633" y="7918"/>
                    </a:cubicBezTo>
                    <a:cubicBezTo>
                      <a:pt x="8609" y="7918"/>
                      <a:pt x="8597" y="7893"/>
                      <a:pt x="8597" y="7881"/>
                    </a:cubicBezTo>
                    <a:lnTo>
                      <a:pt x="8584" y="7868"/>
                    </a:lnTo>
                    <a:cubicBezTo>
                      <a:pt x="8584" y="7851"/>
                      <a:pt x="8591" y="7845"/>
                      <a:pt x="8600" y="7845"/>
                    </a:cubicBezTo>
                    <a:close/>
                    <a:moveTo>
                      <a:pt x="10235" y="7376"/>
                    </a:moveTo>
                    <a:lnTo>
                      <a:pt x="10654" y="7844"/>
                    </a:lnTo>
                    <a:cubicBezTo>
                      <a:pt x="10642" y="7868"/>
                      <a:pt x="10630" y="7893"/>
                      <a:pt x="10617" y="7918"/>
                    </a:cubicBezTo>
                    <a:lnTo>
                      <a:pt x="9940" y="7893"/>
                    </a:lnTo>
                    <a:lnTo>
                      <a:pt x="10050" y="7462"/>
                    </a:lnTo>
                    <a:cubicBezTo>
                      <a:pt x="10124" y="7450"/>
                      <a:pt x="10186" y="7425"/>
                      <a:pt x="10235" y="7376"/>
                    </a:cubicBezTo>
                    <a:close/>
                    <a:moveTo>
                      <a:pt x="10851" y="7942"/>
                    </a:moveTo>
                    <a:cubicBezTo>
                      <a:pt x="10925" y="7942"/>
                      <a:pt x="10925" y="8041"/>
                      <a:pt x="10851" y="8041"/>
                    </a:cubicBezTo>
                    <a:cubicBezTo>
                      <a:pt x="10827" y="8041"/>
                      <a:pt x="10802" y="8016"/>
                      <a:pt x="10814" y="7992"/>
                    </a:cubicBezTo>
                    <a:cubicBezTo>
                      <a:pt x="10814" y="7967"/>
                      <a:pt x="10827" y="7942"/>
                      <a:pt x="10851" y="7942"/>
                    </a:cubicBezTo>
                    <a:close/>
                    <a:moveTo>
                      <a:pt x="20142" y="4492"/>
                    </a:moveTo>
                    <a:lnTo>
                      <a:pt x="20585" y="4837"/>
                    </a:lnTo>
                    <a:lnTo>
                      <a:pt x="19649" y="6476"/>
                    </a:lnTo>
                    <a:cubicBezTo>
                      <a:pt x="19575" y="6439"/>
                      <a:pt x="19501" y="6427"/>
                      <a:pt x="19427" y="6427"/>
                    </a:cubicBezTo>
                    <a:cubicBezTo>
                      <a:pt x="19144" y="6427"/>
                      <a:pt x="18922" y="6649"/>
                      <a:pt x="18922" y="6932"/>
                    </a:cubicBezTo>
                    <a:cubicBezTo>
                      <a:pt x="18922" y="6994"/>
                      <a:pt x="18934" y="7055"/>
                      <a:pt x="18959" y="7105"/>
                    </a:cubicBezTo>
                    <a:lnTo>
                      <a:pt x="16593" y="8053"/>
                    </a:lnTo>
                    <a:cubicBezTo>
                      <a:pt x="16489" y="7910"/>
                      <a:pt x="16329" y="7835"/>
                      <a:pt x="16169" y="7835"/>
                    </a:cubicBezTo>
                    <a:cubicBezTo>
                      <a:pt x="16027" y="7835"/>
                      <a:pt x="15884" y="7894"/>
                      <a:pt x="15780" y="8016"/>
                    </a:cubicBezTo>
                    <a:lnTo>
                      <a:pt x="14733" y="7166"/>
                    </a:lnTo>
                    <a:cubicBezTo>
                      <a:pt x="14733" y="7117"/>
                      <a:pt x="14720" y="7068"/>
                      <a:pt x="14708" y="7031"/>
                    </a:cubicBezTo>
                    <a:lnTo>
                      <a:pt x="16950" y="6513"/>
                    </a:lnTo>
                    <a:cubicBezTo>
                      <a:pt x="16996" y="6613"/>
                      <a:pt x="17084" y="6659"/>
                      <a:pt x="17172" y="6659"/>
                    </a:cubicBezTo>
                    <a:cubicBezTo>
                      <a:pt x="17301" y="6659"/>
                      <a:pt x="17431" y="6563"/>
                      <a:pt x="17431" y="6402"/>
                    </a:cubicBezTo>
                    <a:cubicBezTo>
                      <a:pt x="17431" y="6353"/>
                      <a:pt x="17406" y="6304"/>
                      <a:pt x="17382" y="6267"/>
                    </a:cubicBezTo>
                    <a:lnTo>
                      <a:pt x="18281" y="5306"/>
                    </a:lnTo>
                    <a:cubicBezTo>
                      <a:pt x="18318" y="5318"/>
                      <a:pt x="18355" y="5330"/>
                      <a:pt x="18392" y="5330"/>
                    </a:cubicBezTo>
                    <a:cubicBezTo>
                      <a:pt x="18466" y="5330"/>
                      <a:pt x="18528" y="5306"/>
                      <a:pt x="18577" y="5256"/>
                    </a:cubicBezTo>
                    <a:lnTo>
                      <a:pt x="19193" y="5577"/>
                    </a:lnTo>
                    <a:lnTo>
                      <a:pt x="19193" y="5589"/>
                    </a:lnTo>
                    <a:cubicBezTo>
                      <a:pt x="19193" y="5741"/>
                      <a:pt x="19320" y="5847"/>
                      <a:pt x="19452" y="5847"/>
                    </a:cubicBezTo>
                    <a:cubicBezTo>
                      <a:pt x="19512" y="5847"/>
                      <a:pt x="19574" y="5824"/>
                      <a:pt x="19624" y="5774"/>
                    </a:cubicBezTo>
                    <a:cubicBezTo>
                      <a:pt x="19784" y="5614"/>
                      <a:pt x="19673" y="5343"/>
                      <a:pt x="19439" y="5343"/>
                    </a:cubicBezTo>
                    <a:lnTo>
                      <a:pt x="19612" y="4616"/>
                    </a:lnTo>
                    <a:cubicBezTo>
                      <a:pt x="19673" y="4628"/>
                      <a:pt x="19723" y="4640"/>
                      <a:pt x="19784" y="4640"/>
                    </a:cubicBezTo>
                    <a:cubicBezTo>
                      <a:pt x="19920" y="4640"/>
                      <a:pt x="20055" y="4591"/>
                      <a:pt x="20142" y="4492"/>
                    </a:cubicBezTo>
                    <a:close/>
                    <a:moveTo>
                      <a:pt x="9533" y="7191"/>
                    </a:moveTo>
                    <a:cubicBezTo>
                      <a:pt x="9533" y="7203"/>
                      <a:pt x="9533" y="7215"/>
                      <a:pt x="9545" y="7215"/>
                    </a:cubicBezTo>
                    <a:lnTo>
                      <a:pt x="8818" y="7696"/>
                    </a:lnTo>
                    <a:cubicBezTo>
                      <a:pt x="8769" y="7647"/>
                      <a:pt x="8707" y="7622"/>
                      <a:pt x="8633" y="7622"/>
                    </a:cubicBezTo>
                    <a:cubicBezTo>
                      <a:pt x="8498" y="7622"/>
                      <a:pt x="8387" y="7733"/>
                      <a:pt x="8387" y="7881"/>
                    </a:cubicBezTo>
                    <a:cubicBezTo>
                      <a:pt x="8387" y="7881"/>
                      <a:pt x="8387" y="7893"/>
                      <a:pt x="8387" y="7905"/>
                    </a:cubicBezTo>
                    <a:lnTo>
                      <a:pt x="7389" y="8250"/>
                    </a:lnTo>
                    <a:cubicBezTo>
                      <a:pt x="7377" y="8201"/>
                      <a:pt x="7352" y="8164"/>
                      <a:pt x="7315" y="8140"/>
                    </a:cubicBezTo>
                    <a:lnTo>
                      <a:pt x="7599" y="7708"/>
                    </a:lnTo>
                    <a:lnTo>
                      <a:pt x="7685" y="7708"/>
                    </a:lnTo>
                    <a:cubicBezTo>
                      <a:pt x="7919" y="7708"/>
                      <a:pt x="8116" y="7523"/>
                      <a:pt x="8128" y="7277"/>
                    </a:cubicBezTo>
                    <a:lnTo>
                      <a:pt x="9533" y="7191"/>
                    </a:lnTo>
                    <a:close/>
                    <a:moveTo>
                      <a:pt x="11517" y="7018"/>
                    </a:moveTo>
                    <a:cubicBezTo>
                      <a:pt x="11554" y="7055"/>
                      <a:pt x="11615" y="7068"/>
                      <a:pt x="11665" y="7068"/>
                    </a:cubicBezTo>
                    <a:lnTo>
                      <a:pt x="11702" y="7068"/>
                    </a:lnTo>
                    <a:lnTo>
                      <a:pt x="12256" y="7955"/>
                    </a:lnTo>
                    <a:cubicBezTo>
                      <a:pt x="12157" y="8029"/>
                      <a:pt x="12083" y="8140"/>
                      <a:pt x="12071" y="8263"/>
                    </a:cubicBezTo>
                    <a:lnTo>
                      <a:pt x="11098" y="8016"/>
                    </a:lnTo>
                    <a:lnTo>
                      <a:pt x="11098" y="7992"/>
                    </a:lnTo>
                    <a:cubicBezTo>
                      <a:pt x="11098" y="7918"/>
                      <a:pt x="11061" y="7844"/>
                      <a:pt x="10999" y="7795"/>
                    </a:cubicBezTo>
                    <a:lnTo>
                      <a:pt x="11517" y="7018"/>
                    </a:lnTo>
                    <a:close/>
                    <a:moveTo>
                      <a:pt x="6477" y="6846"/>
                    </a:moveTo>
                    <a:lnTo>
                      <a:pt x="7229" y="7154"/>
                    </a:lnTo>
                    <a:cubicBezTo>
                      <a:pt x="7217" y="7178"/>
                      <a:pt x="7217" y="7215"/>
                      <a:pt x="7217" y="7252"/>
                    </a:cubicBezTo>
                    <a:cubicBezTo>
                      <a:pt x="7217" y="7425"/>
                      <a:pt x="7327" y="7585"/>
                      <a:pt x="7488" y="7659"/>
                    </a:cubicBezTo>
                    <a:lnTo>
                      <a:pt x="7229" y="8078"/>
                    </a:lnTo>
                    <a:cubicBezTo>
                      <a:pt x="7204" y="8066"/>
                      <a:pt x="7167" y="8066"/>
                      <a:pt x="7143" y="8066"/>
                    </a:cubicBezTo>
                    <a:cubicBezTo>
                      <a:pt x="7007" y="8066"/>
                      <a:pt x="6896" y="8164"/>
                      <a:pt x="6896" y="8300"/>
                    </a:cubicBezTo>
                    <a:lnTo>
                      <a:pt x="5910" y="8312"/>
                    </a:lnTo>
                    <a:cubicBezTo>
                      <a:pt x="5898" y="8176"/>
                      <a:pt x="5824" y="8053"/>
                      <a:pt x="5713" y="7992"/>
                    </a:cubicBezTo>
                    <a:lnTo>
                      <a:pt x="5984" y="7080"/>
                    </a:lnTo>
                    <a:lnTo>
                      <a:pt x="6071" y="7080"/>
                    </a:lnTo>
                    <a:cubicBezTo>
                      <a:pt x="6243" y="7080"/>
                      <a:pt x="6391" y="6994"/>
                      <a:pt x="6477" y="6846"/>
                    </a:cubicBezTo>
                    <a:close/>
                    <a:moveTo>
                      <a:pt x="11911" y="6895"/>
                    </a:moveTo>
                    <a:lnTo>
                      <a:pt x="13944" y="7043"/>
                    </a:lnTo>
                    <a:cubicBezTo>
                      <a:pt x="13870" y="7277"/>
                      <a:pt x="14018" y="7511"/>
                      <a:pt x="14252" y="7560"/>
                    </a:cubicBezTo>
                    <a:lnTo>
                      <a:pt x="14375" y="8349"/>
                    </a:lnTo>
                    <a:lnTo>
                      <a:pt x="13045" y="8312"/>
                    </a:lnTo>
                    <a:cubicBezTo>
                      <a:pt x="13025" y="8034"/>
                      <a:pt x="12797" y="7845"/>
                      <a:pt x="12551" y="7845"/>
                    </a:cubicBezTo>
                    <a:cubicBezTo>
                      <a:pt x="12482" y="7845"/>
                      <a:pt x="12410" y="7860"/>
                      <a:pt x="12342" y="7893"/>
                    </a:cubicBezTo>
                    <a:lnTo>
                      <a:pt x="11800" y="7031"/>
                    </a:lnTo>
                    <a:cubicBezTo>
                      <a:pt x="11849" y="7006"/>
                      <a:pt x="11886" y="6944"/>
                      <a:pt x="11911" y="6895"/>
                    </a:cubicBezTo>
                    <a:close/>
                    <a:moveTo>
                      <a:pt x="7143" y="8275"/>
                    </a:moveTo>
                    <a:cubicBezTo>
                      <a:pt x="7217" y="8275"/>
                      <a:pt x="7217" y="8361"/>
                      <a:pt x="7143" y="8361"/>
                    </a:cubicBezTo>
                    <a:cubicBezTo>
                      <a:pt x="7081" y="8361"/>
                      <a:pt x="7081" y="8275"/>
                      <a:pt x="7143" y="8275"/>
                    </a:cubicBezTo>
                    <a:close/>
                    <a:moveTo>
                      <a:pt x="14708" y="7289"/>
                    </a:moveTo>
                    <a:lnTo>
                      <a:pt x="15718" y="8103"/>
                    </a:lnTo>
                    <a:cubicBezTo>
                      <a:pt x="15669" y="8176"/>
                      <a:pt x="15644" y="8263"/>
                      <a:pt x="15657" y="8361"/>
                    </a:cubicBezTo>
                    <a:lnTo>
                      <a:pt x="15657" y="8398"/>
                    </a:lnTo>
                    <a:lnTo>
                      <a:pt x="14474" y="8361"/>
                    </a:lnTo>
                    <a:lnTo>
                      <a:pt x="14351" y="7560"/>
                    </a:lnTo>
                    <a:cubicBezTo>
                      <a:pt x="14511" y="7548"/>
                      <a:pt x="14659" y="7437"/>
                      <a:pt x="14708" y="7289"/>
                    </a:cubicBezTo>
                    <a:close/>
                    <a:moveTo>
                      <a:pt x="5479" y="8127"/>
                    </a:moveTo>
                    <a:cubicBezTo>
                      <a:pt x="5701" y="8127"/>
                      <a:pt x="5812" y="8386"/>
                      <a:pt x="5652" y="8546"/>
                    </a:cubicBezTo>
                    <a:cubicBezTo>
                      <a:pt x="5599" y="8599"/>
                      <a:pt x="5535" y="8622"/>
                      <a:pt x="5472" y="8622"/>
                    </a:cubicBezTo>
                    <a:cubicBezTo>
                      <a:pt x="5343" y="8622"/>
                      <a:pt x="5220" y="8523"/>
                      <a:pt x="5220" y="8374"/>
                    </a:cubicBezTo>
                    <a:cubicBezTo>
                      <a:pt x="5220" y="8238"/>
                      <a:pt x="5331" y="8127"/>
                      <a:pt x="5479" y="8127"/>
                    </a:cubicBezTo>
                    <a:close/>
                    <a:moveTo>
                      <a:pt x="12557" y="8054"/>
                    </a:moveTo>
                    <a:cubicBezTo>
                      <a:pt x="12629" y="8054"/>
                      <a:pt x="12702" y="8080"/>
                      <a:pt x="12761" y="8140"/>
                    </a:cubicBezTo>
                    <a:cubicBezTo>
                      <a:pt x="12934" y="8324"/>
                      <a:pt x="12810" y="8632"/>
                      <a:pt x="12552" y="8632"/>
                    </a:cubicBezTo>
                    <a:cubicBezTo>
                      <a:pt x="12393" y="8632"/>
                      <a:pt x="12258" y="8511"/>
                      <a:pt x="12268" y="8341"/>
                    </a:cubicBezTo>
                    <a:lnTo>
                      <a:pt x="12268" y="8341"/>
                    </a:lnTo>
                    <a:cubicBezTo>
                      <a:pt x="12268" y="8344"/>
                      <a:pt x="12268" y="8346"/>
                      <a:pt x="12268" y="8349"/>
                    </a:cubicBezTo>
                    <a:lnTo>
                      <a:pt x="12268" y="8337"/>
                    </a:lnTo>
                    <a:lnTo>
                      <a:pt x="12268" y="8337"/>
                    </a:lnTo>
                    <a:cubicBezTo>
                      <a:pt x="12268" y="8338"/>
                      <a:pt x="12268" y="8340"/>
                      <a:pt x="12268" y="8341"/>
                    </a:cubicBezTo>
                    <a:lnTo>
                      <a:pt x="12268" y="8341"/>
                    </a:lnTo>
                    <a:cubicBezTo>
                      <a:pt x="12264" y="8169"/>
                      <a:pt x="12408" y="8054"/>
                      <a:pt x="12557" y="8054"/>
                    </a:cubicBezTo>
                    <a:close/>
                    <a:moveTo>
                      <a:pt x="16161" y="8037"/>
                    </a:moveTo>
                    <a:cubicBezTo>
                      <a:pt x="16327" y="8037"/>
                      <a:pt x="16482" y="8167"/>
                      <a:pt x="16482" y="8361"/>
                    </a:cubicBezTo>
                    <a:cubicBezTo>
                      <a:pt x="16482" y="8534"/>
                      <a:pt x="16347" y="8669"/>
                      <a:pt x="16174" y="8669"/>
                    </a:cubicBezTo>
                    <a:cubicBezTo>
                      <a:pt x="15891" y="8669"/>
                      <a:pt x="15743" y="8337"/>
                      <a:pt x="15940" y="8127"/>
                    </a:cubicBezTo>
                    <a:cubicBezTo>
                      <a:pt x="16006" y="8065"/>
                      <a:pt x="16085" y="8037"/>
                      <a:pt x="16161" y="8037"/>
                    </a:cubicBezTo>
                    <a:close/>
                    <a:moveTo>
                      <a:pt x="14498" y="8460"/>
                    </a:moveTo>
                    <a:lnTo>
                      <a:pt x="15669" y="8497"/>
                    </a:lnTo>
                    <a:cubicBezTo>
                      <a:pt x="15681" y="8521"/>
                      <a:pt x="15681" y="8546"/>
                      <a:pt x="15694" y="8558"/>
                    </a:cubicBezTo>
                    <a:lnTo>
                      <a:pt x="14942" y="8879"/>
                    </a:lnTo>
                    <a:cubicBezTo>
                      <a:pt x="14843" y="8756"/>
                      <a:pt x="14696" y="8682"/>
                      <a:pt x="14548" y="8682"/>
                    </a:cubicBezTo>
                    <a:lnTo>
                      <a:pt x="14523" y="8682"/>
                    </a:lnTo>
                    <a:lnTo>
                      <a:pt x="14498" y="8460"/>
                    </a:lnTo>
                    <a:close/>
                    <a:moveTo>
                      <a:pt x="13032" y="8423"/>
                    </a:moveTo>
                    <a:lnTo>
                      <a:pt x="14388" y="8460"/>
                    </a:lnTo>
                    <a:lnTo>
                      <a:pt x="14425" y="8706"/>
                    </a:lnTo>
                    <a:cubicBezTo>
                      <a:pt x="14264" y="8743"/>
                      <a:pt x="14129" y="8854"/>
                      <a:pt x="14067" y="9014"/>
                    </a:cubicBezTo>
                    <a:lnTo>
                      <a:pt x="13020" y="8509"/>
                    </a:lnTo>
                    <a:cubicBezTo>
                      <a:pt x="13020" y="8485"/>
                      <a:pt x="13032" y="8448"/>
                      <a:pt x="13032" y="8423"/>
                    </a:cubicBezTo>
                    <a:close/>
                    <a:moveTo>
                      <a:pt x="8424" y="8004"/>
                    </a:moveTo>
                    <a:cubicBezTo>
                      <a:pt x="8424" y="8016"/>
                      <a:pt x="8436" y="8029"/>
                      <a:pt x="8449" y="8041"/>
                    </a:cubicBezTo>
                    <a:lnTo>
                      <a:pt x="7549" y="9175"/>
                    </a:lnTo>
                    <a:cubicBezTo>
                      <a:pt x="7463" y="9125"/>
                      <a:pt x="7377" y="9101"/>
                      <a:pt x="7278" y="9101"/>
                    </a:cubicBezTo>
                    <a:lnTo>
                      <a:pt x="7217" y="8558"/>
                    </a:lnTo>
                    <a:cubicBezTo>
                      <a:pt x="7303" y="8534"/>
                      <a:pt x="7377" y="8460"/>
                      <a:pt x="7401" y="8361"/>
                    </a:cubicBezTo>
                    <a:lnTo>
                      <a:pt x="8424" y="8004"/>
                    </a:lnTo>
                    <a:close/>
                    <a:moveTo>
                      <a:pt x="6909" y="8398"/>
                    </a:moveTo>
                    <a:cubicBezTo>
                      <a:pt x="6945" y="8485"/>
                      <a:pt x="7019" y="8558"/>
                      <a:pt x="7118" y="8571"/>
                    </a:cubicBezTo>
                    <a:lnTo>
                      <a:pt x="7106" y="8571"/>
                    </a:lnTo>
                    <a:lnTo>
                      <a:pt x="7180" y="9113"/>
                    </a:lnTo>
                    <a:cubicBezTo>
                      <a:pt x="7069" y="9138"/>
                      <a:pt x="6970" y="9199"/>
                      <a:pt x="6896" y="9285"/>
                    </a:cubicBezTo>
                    <a:lnTo>
                      <a:pt x="5861" y="8620"/>
                    </a:lnTo>
                    <a:cubicBezTo>
                      <a:pt x="5898" y="8558"/>
                      <a:pt x="5923" y="8485"/>
                      <a:pt x="5923" y="8411"/>
                    </a:cubicBezTo>
                    <a:lnTo>
                      <a:pt x="6909" y="8398"/>
                    </a:lnTo>
                    <a:close/>
                    <a:moveTo>
                      <a:pt x="11073" y="8103"/>
                    </a:moveTo>
                    <a:lnTo>
                      <a:pt x="12059" y="8361"/>
                    </a:lnTo>
                    <a:cubicBezTo>
                      <a:pt x="12081" y="8653"/>
                      <a:pt x="12318" y="8827"/>
                      <a:pt x="12558" y="8827"/>
                    </a:cubicBezTo>
                    <a:cubicBezTo>
                      <a:pt x="12713" y="8827"/>
                      <a:pt x="12869" y="8755"/>
                      <a:pt x="12971" y="8595"/>
                    </a:cubicBezTo>
                    <a:lnTo>
                      <a:pt x="14043" y="9113"/>
                    </a:lnTo>
                    <a:cubicBezTo>
                      <a:pt x="14043" y="9138"/>
                      <a:pt x="14030" y="9162"/>
                      <a:pt x="14030" y="9187"/>
                    </a:cubicBezTo>
                    <a:cubicBezTo>
                      <a:pt x="14043" y="9199"/>
                      <a:pt x="14043" y="9211"/>
                      <a:pt x="14043" y="9236"/>
                    </a:cubicBezTo>
                    <a:lnTo>
                      <a:pt x="12872" y="9433"/>
                    </a:lnTo>
                    <a:cubicBezTo>
                      <a:pt x="12827" y="9327"/>
                      <a:pt x="12734" y="9276"/>
                      <a:pt x="12641" y="9276"/>
                    </a:cubicBezTo>
                    <a:cubicBezTo>
                      <a:pt x="12529" y="9276"/>
                      <a:pt x="12418" y="9348"/>
                      <a:pt x="12392" y="9483"/>
                    </a:cubicBezTo>
                    <a:lnTo>
                      <a:pt x="11172" y="9483"/>
                    </a:lnTo>
                    <a:cubicBezTo>
                      <a:pt x="11159" y="9409"/>
                      <a:pt x="11110" y="9359"/>
                      <a:pt x="11061" y="9322"/>
                    </a:cubicBezTo>
                    <a:lnTo>
                      <a:pt x="10938" y="8238"/>
                    </a:lnTo>
                    <a:cubicBezTo>
                      <a:pt x="10999" y="8213"/>
                      <a:pt x="11048" y="8164"/>
                      <a:pt x="11073" y="8103"/>
                    </a:cubicBezTo>
                    <a:close/>
                    <a:moveTo>
                      <a:pt x="14530" y="8866"/>
                    </a:moveTo>
                    <a:cubicBezTo>
                      <a:pt x="14688" y="8866"/>
                      <a:pt x="14843" y="8992"/>
                      <a:pt x="14843" y="9175"/>
                    </a:cubicBezTo>
                    <a:cubicBezTo>
                      <a:pt x="14843" y="9347"/>
                      <a:pt x="14708" y="9483"/>
                      <a:pt x="14548" y="9483"/>
                    </a:cubicBezTo>
                    <a:cubicBezTo>
                      <a:pt x="14543" y="9483"/>
                      <a:pt x="14538" y="9483"/>
                      <a:pt x="14533" y="9483"/>
                    </a:cubicBezTo>
                    <a:cubicBezTo>
                      <a:pt x="14259" y="9483"/>
                      <a:pt x="14120" y="9159"/>
                      <a:pt x="14314" y="8965"/>
                    </a:cubicBezTo>
                    <a:cubicBezTo>
                      <a:pt x="14374" y="8896"/>
                      <a:pt x="14452" y="8866"/>
                      <a:pt x="14530" y="8866"/>
                    </a:cubicBezTo>
                    <a:close/>
                    <a:moveTo>
                      <a:pt x="10931" y="9486"/>
                    </a:moveTo>
                    <a:cubicBezTo>
                      <a:pt x="10953" y="9486"/>
                      <a:pt x="10975" y="9501"/>
                      <a:pt x="10975" y="9532"/>
                    </a:cubicBezTo>
                    <a:cubicBezTo>
                      <a:pt x="10975" y="9563"/>
                      <a:pt x="10953" y="9578"/>
                      <a:pt x="10931" y="9578"/>
                    </a:cubicBezTo>
                    <a:cubicBezTo>
                      <a:pt x="10910" y="9578"/>
                      <a:pt x="10888" y="9563"/>
                      <a:pt x="10888" y="9532"/>
                    </a:cubicBezTo>
                    <a:cubicBezTo>
                      <a:pt x="10888" y="9501"/>
                      <a:pt x="10910" y="9486"/>
                      <a:pt x="10931" y="9486"/>
                    </a:cubicBezTo>
                    <a:close/>
                    <a:moveTo>
                      <a:pt x="12638" y="9486"/>
                    </a:moveTo>
                    <a:cubicBezTo>
                      <a:pt x="12663" y="9486"/>
                      <a:pt x="12687" y="9501"/>
                      <a:pt x="12687" y="9532"/>
                    </a:cubicBezTo>
                    <a:cubicBezTo>
                      <a:pt x="12675" y="9556"/>
                      <a:pt x="12663" y="9581"/>
                      <a:pt x="12638" y="9581"/>
                    </a:cubicBezTo>
                    <a:cubicBezTo>
                      <a:pt x="12601" y="9581"/>
                      <a:pt x="12589" y="9556"/>
                      <a:pt x="12589" y="9532"/>
                    </a:cubicBezTo>
                    <a:cubicBezTo>
                      <a:pt x="12589" y="9501"/>
                      <a:pt x="12613" y="9486"/>
                      <a:pt x="12638" y="9486"/>
                    </a:cubicBezTo>
                    <a:close/>
                    <a:moveTo>
                      <a:pt x="4634" y="9296"/>
                    </a:moveTo>
                    <a:cubicBezTo>
                      <a:pt x="4738" y="9296"/>
                      <a:pt x="4839" y="9379"/>
                      <a:pt x="4839" y="9495"/>
                    </a:cubicBezTo>
                    <a:cubicBezTo>
                      <a:pt x="4826" y="9606"/>
                      <a:pt x="4740" y="9692"/>
                      <a:pt x="4629" y="9692"/>
                    </a:cubicBezTo>
                    <a:lnTo>
                      <a:pt x="4629" y="9704"/>
                    </a:lnTo>
                    <a:cubicBezTo>
                      <a:pt x="4457" y="9704"/>
                      <a:pt x="4358" y="9483"/>
                      <a:pt x="4494" y="9359"/>
                    </a:cubicBezTo>
                    <a:cubicBezTo>
                      <a:pt x="4534" y="9315"/>
                      <a:pt x="4584" y="9296"/>
                      <a:pt x="4634" y="9296"/>
                    </a:cubicBezTo>
                    <a:close/>
                    <a:moveTo>
                      <a:pt x="9915" y="7992"/>
                    </a:moveTo>
                    <a:lnTo>
                      <a:pt x="10617" y="8029"/>
                    </a:lnTo>
                    <a:cubicBezTo>
                      <a:pt x="10617" y="8066"/>
                      <a:pt x="10630" y="8103"/>
                      <a:pt x="10654" y="8127"/>
                    </a:cubicBezTo>
                    <a:lnTo>
                      <a:pt x="9545" y="9766"/>
                    </a:lnTo>
                    <a:cubicBezTo>
                      <a:pt x="9521" y="9741"/>
                      <a:pt x="9484" y="9717"/>
                      <a:pt x="9447" y="9704"/>
                    </a:cubicBezTo>
                    <a:lnTo>
                      <a:pt x="9915" y="7992"/>
                    </a:lnTo>
                    <a:close/>
                    <a:moveTo>
                      <a:pt x="10716" y="8213"/>
                    </a:moveTo>
                    <a:cubicBezTo>
                      <a:pt x="10753" y="8226"/>
                      <a:pt x="10790" y="8238"/>
                      <a:pt x="10827" y="8250"/>
                    </a:cubicBezTo>
                    <a:lnTo>
                      <a:pt x="10950" y="9285"/>
                    </a:lnTo>
                    <a:lnTo>
                      <a:pt x="10925" y="9273"/>
                    </a:lnTo>
                    <a:cubicBezTo>
                      <a:pt x="10790" y="9273"/>
                      <a:pt x="10679" y="9396"/>
                      <a:pt x="10679" y="9532"/>
                    </a:cubicBezTo>
                    <a:lnTo>
                      <a:pt x="10679" y="9544"/>
                    </a:lnTo>
                    <a:lnTo>
                      <a:pt x="9632" y="9815"/>
                    </a:lnTo>
                    <a:lnTo>
                      <a:pt x="10716" y="8213"/>
                    </a:lnTo>
                    <a:close/>
                    <a:moveTo>
                      <a:pt x="8880" y="7930"/>
                    </a:moveTo>
                    <a:lnTo>
                      <a:pt x="9792" y="7979"/>
                    </a:lnTo>
                    <a:lnTo>
                      <a:pt x="9336" y="9680"/>
                    </a:lnTo>
                    <a:cubicBezTo>
                      <a:pt x="9326" y="9679"/>
                      <a:pt x="9317" y="9678"/>
                      <a:pt x="9308" y="9678"/>
                    </a:cubicBezTo>
                    <a:cubicBezTo>
                      <a:pt x="9211" y="9678"/>
                      <a:pt x="9136" y="9737"/>
                      <a:pt x="9102" y="9828"/>
                    </a:cubicBezTo>
                    <a:lnTo>
                      <a:pt x="7759" y="9606"/>
                    </a:lnTo>
                    <a:lnTo>
                      <a:pt x="7759" y="9581"/>
                    </a:lnTo>
                    <a:cubicBezTo>
                      <a:pt x="7759" y="9446"/>
                      <a:pt x="7709" y="9310"/>
                      <a:pt x="7611" y="9224"/>
                    </a:cubicBezTo>
                    <a:lnTo>
                      <a:pt x="8510" y="8078"/>
                    </a:lnTo>
                    <a:cubicBezTo>
                      <a:pt x="8547" y="8103"/>
                      <a:pt x="8597" y="8115"/>
                      <a:pt x="8633" y="8127"/>
                    </a:cubicBezTo>
                    <a:cubicBezTo>
                      <a:pt x="8757" y="8115"/>
                      <a:pt x="8855" y="8041"/>
                      <a:pt x="8880" y="7930"/>
                    </a:cubicBezTo>
                    <a:close/>
                    <a:moveTo>
                      <a:pt x="7278" y="9298"/>
                    </a:moveTo>
                    <a:cubicBezTo>
                      <a:pt x="7537" y="9298"/>
                      <a:pt x="7660" y="9618"/>
                      <a:pt x="7488" y="9791"/>
                    </a:cubicBezTo>
                    <a:cubicBezTo>
                      <a:pt x="7427" y="9852"/>
                      <a:pt x="7352" y="9879"/>
                      <a:pt x="7279" y="9879"/>
                    </a:cubicBezTo>
                    <a:cubicBezTo>
                      <a:pt x="7133" y="9879"/>
                      <a:pt x="6995" y="9767"/>
                      <a:pt x="6995" y="9593"/>
                    </a:cubicBezTo>
                    <a:cubicBezTo>
                      <a:pt x="6982" y="9433"/>
                      <a:pt x="7118" y="9298"/>
                      <a:pt x="7278" y="9298"/>
                    </a:cubicBezTo>
                    <a:close/>
                    <a:moveTo>
                      <a:pt x="9348" y="9883"/>
                    </a:moveTo>
                    <a:cubicBezTo>
                      <a:pt x="9373" y="9883"/>
                      <a:pt x="9397" y="9901"/>
                      <a:pt x="9397" y="9938"/>
                    </a:cubicBezTo>
                    <a:cubicBezTo>
                      <a:pt x="9397" y="9969"/>
                      <a:pt x="9373" y="9985"/>
                      <a:pt x="9348" y="9985"/>
                    </a:cubicBezTo>
                    <a:cubicBezTo>
                      <a:pt x="9323" y="9985"/>
                      <a:pt x="9299" y="9969"/>
                      <a:pt x="9299" y="9938"/>
                    </a:cubicBezTo>
                    <a:cubicBezTo>
                      <a:pt x="9299" y="9901"/>
                      <a:pt x="9323" y="9883"/>
                      <a:pt x="9348" y="9883"/>
                    </a:cubicBezTo>
                    <a:close/>
                    <a:moveTo>
                      <a:pt x="5787" y="8694"/>
                    </a:moveTo>
                    <a:lnTo>
                      <a:pt x="6835" y="9372"/>
                    </a:lnTo>
                    <a:cubicBezTo>
                      <a:pt x="6798" y="9433"/>
                      <a:pt x="6785" y="9520"/>
                      <a:pt x="6785" y="9593"/>
                    </a:cubicBezTo>
                    <a:cubicBezTo>
                      <a:pt x="6785" y="9643"/>
                      <a:pt x="6798" y="9692"/>
                      <a:pt x="6810" y="9729"/>
                    </a:cubicBezTo>
                    <a:lnTo>
                      <a:pt x="6071" y="9988"/>
                    </a:lnTo>
                    <a:cubicBezTo>
                      <a:pt x="6021" y="9908"/>
                      <a:pt x="5941" y="9868"/>
                      <a:pt x="5861" y="9868"/>
                    </a:cubicBezTo>
                    <a:cubicBezTo>
                      <a:pt x="5781" y="9868"/>
                      <a:pt x="5701" y="9908"/>
                      <a:pt x="5652" y="9988"/>
                    </a:cubicBezTo>
                    <a:lnTo>
                      <a:pt x="5011" y="9643"/>
                    </a:lnTo>
                    <a:cubicBezTo>
                      <a:pt x="5060" y="9495"/>
                      <a:pt x="5036" y="9335"/>
                      <a:pt x="4925" y="9224"/>
                    </a:cubicBezTo>
                    <a:lnTo>
                      <a:pt x="5270" y="8780"/>
                    </a:lnTo>
                    <a:cubicBezTo>
                      <a:pt x="5331" y="8805"/>
                      <a:pt x="5405" y="8830"/>
                      <a:pt x="5479" y="8830"/>
                    </a:cubicBezTo>
                    <a:cubicBezTo>
                      <a:pt x="5590" y="8830"/>
                      <a:pt x="5713" y="8780"/>
                      <a:pt x="5787" y="8694"/>
                    </a:cubicBezTo>
                    <a:close/>
                    <a:moveTo>
                      <a:pt x="5861" y="10074"/>
                    </a:moveTo>
                    <a:cubicBezTo>
                      <a:pt x="5886" y="10074"/>
                      <a:pt x="5910" y="10099"/>
                      <a:pt x="5910" y="10123"/>
                    </a:cubicBezTo>
                    <a:cubicBezTo>
                      <a:pt x="5910" y="10140"/>
                      <a:pt x="5904" y="10147"/>
                      <a:pt x="5895" y="10147"/>
                    </a:cubicBezTo>
                    <a:cubicBezTo>
                      <a:pt x="5864" y="10147"/>
                      <a:pt x="5804" y="10074"/>
                      <a:pt x="5861" y="10074"/>
                    </a:cubicBezTo>
                    <a:close/>
                    <a:moveTo>
                      <a:pt x="10703" y="9643"/>
                    </a:moveTo>
                    <a:cubicBezTo>
                      <a:pt x="10728" y="9680"/>
                      <a:pt x="10753" y="9704"/>
                      <a:pt x="10790" y="9729"/>
                    </a:cubicBezTo>
                    <a:lnTo>
                      <a:pt x="10272" y="10875"/>
                    </a:lnTo>
                    <a:cubicBezTo>
                      <a:pt x="10223" y="10850"/>
                      <a:pt x="10161" y="10838"/>
                      <a:pt x="10100" y="10838"/>
                    </a:cubicBezTo>
                    <a:cubicBezTo>
                      <a:pt x="10038" y="10838"/>
                      <a:pt x="9989" y="10850"/>
                      <a:pt x="9927" y="10863"/>
                    </a:cubicBezTo>
                    <a:lnTo>
                      <a:pt x="9533" y="10111"/>
                    </a:lnTo>
                    <a:cubicBezTo>
                      <a:pt x="9570" y="10062"/>
                      <a:pt x="9595" y="10000"/>
                      <a:pt x="9595" y="9938"/>
                    </a:cubicBezTo>
                    <a:lnTo>
                      <a:pt x="9607" y="9938"/>
                    </a:lnTo>
                    <a:lnTo>
                      <a:pt x="9607" y="9926"/>
                    </a:lnTo>
                    <a:lnTo>
                      <a:pt x="10703" y="9643"/>
                    </a:lnTo>
                    <a:close/>
                    <a:moveTo>
                      <a:pt x="12392" y="9581"/>
                    </a:moveTo>
                    <a:cubicBezTo>
                      <a:pt x="12392" y="9593"/>
                      <a:pt x="12392" y="9618"/>
                      <a:pt x="12404" y="9630"/>
                    </a:cubicBezTo>
                    <a:lnTo>
                      <a:pt x="10506" y="11047"/>
                    </a:lnTo>
                    <a:cubicBezTo>
                      <a:pt x="10469" y="10998"/>
                      <a:pt x="10408" y="10949"/>
                      <a:pt x="10358" y="10912"/>
                    </a:cubicBezTo>
                    <a:lnTo>
                      <a:pt x="10864" y="9778"/>
                    </a:lnTo>
                    <a:lnTo>
                      <a:pt x="10925" y="9778"/>
                    </a:lnTo>
                    <a:cubicBezTo>
                      <a:pt x="11036" y="9778"/>
                      <a:pt x="11147" y="9692"/>
                      <a:pt x="11172" y="9581"/>
                    </a:cubicBezTo>
                    <a:close/>
                    <a:moveTo>
                      <a:pt x="4962" y="9729"/>
                    </a:moveTo>
                    <a:lnTo>
                      <a:pt x="5615" y="10086"/>
                    </a:lnTo>
                    <a:cubicBezTo>
                      <a:pt x="5615" y="10099"/>
                      <a:pt x="5615" y="10111"/>
                      <a:pt x="5615" y="10123"/>
                    </a:cubicBezTo>
                    <a:cubicBezTo>
                      <a:pt x="5615" y="10210"/>
                      <a:pt x="5652" y="10283"/>
                      <a:pt x="5726" y="10333"/>
                    </a:cubicBezTo>
                    <a:lnTo>
                      <a:pt x="5356" y="11146"/>
                    </a:lnTo>
                    <a:cubicBezTo>
                      <a:pt x="5307" y="11134"/>
                      <a:pt x="5257" y="11121"/>
                      <a:pt x="5208" y="11121"/>
                    </a:cubicBezTo>
                    <a:lnTo>
                      <a:pt x="5122" y="11121"/>
                    </a:lnTo>
                    <a:lnTo>
                      <a:pt x="4789" y="9877"/>
                    </a:lnTo>
                    <a:cubicBezTo>
                      <a:pt x="4863" y="9840"/>
                      <a:pt x="4925" y="9791"/>
                      <a:pt x="4962" y="9729"/>
                    </a:cubicBezTo>
                    <a:close/>
                    <a:moveTo>
                      <a:pt x="7759" y="9729"/>
                    </a:moveTo>
                    <a:lnTo>
                      <a:pt x="9089" y="9951"/>
                    </a:lnTo>
                    <a:cubicBezTo>
                      <a:pt x="9102" y="10012"/>
                      <a:pt x="9126" y="10086"/>
                      <a:pt x="9188" y="10136"/>
                    </a:cubicBezTo>
                    <a:lnTo>
                      <a:pt x="8104" y="11195"/>
                    </a:lnTo>
                    <a:lnTo>
                      <a:pt x="7537" y="10012"/>
                    </a:lnTo>
                    <a:cubicBezTo>
                      <a:pt x="7648" y="9951"/>
                      <a:pt x="7722" y="9840"/>
                      <a:pt x="7759" y="9729"/>
                    </a:cubicBezTo>
                    <a:close/>
                    <a:moveTo>
                      <a:pt x="14055" y="9335"/>
                    </a:moveTo>
                    <a:cubicBezTo>
                      <a:pt x="14092" y="9458"/>
                      <a:pt x="14178" y="9556"/>
                      <a:pt x="14289" y="9618"/>
                    </a:cubicBezTo>
                    <a:lnTo>
                      <a:pt x="13254" y="11306"/>
                    </a:lnTo>
                    <a:cubicBezTo>
                      <a:pt x="13180" y="11257"/>
                      <a:pt x="13094" y="11232"/>
                      <a:pt x="12995" y="11232"/>
                    </a:cubicBezTo>
                    <a:lnTo>
                      <a:pt x="12724" y="9766"/>
                    </a:lnTo>
                    <a:cubicBezTo>
                      <a:pt x="12823" y="9729"/>
                      <a:pt x="12884" y="9643"/>
                      <a:pt x="12884" y="9544"/>
                    </a:cubicBezTo>
                    <a:lnTo>
                      <a:pt x="14055" y="9335"/>
                    </a:lnTo>
                    <a:close/>
                    <a:moveTo>
                      <a:pt x="6847" y="9828"/>
                    </a:moveTo>
                    <a:cubicBezTo>
                      <a:pt x="6933" y="9988"/>
                      <a:pt x="7093" y="10086"/>
                      <a:pt x="7278" y="10086"/>
                    </a:cubicBezTo>
                    <a:cubicBezTo>
                      <a:pt x="7340" y="10086"/>
                      <a:pt x="7389" y="10074"/>
                      <a:pt x="7438" y="10062"/>
                    </a:cubicBezTo>
                    <a:lnTo>
                      <a:pt x="8017" y="11269"/>
                    </a:lnTo>
                    <a:lnTo>
                      <a:pt x="7759" y="11528"/>
                    </a:lnTo>
                    <a:cubicBezTo>
                      <a:pt x="7660" y="11442"/>
                      <a:pt x="7525" y="11392"/>
                      <a:pt x="7401" y="11392"/>
                    </a:cubicBezTo>
                    <a:cubicBezTo>
                      <a:pt x="7290" y="11392"/>
                      <a:pt x="7180" y="11429"/>
                      <a:pt x="7093" y="11491"/>
                    </a:cubicBezTo>
                    <a:lnTo>
                      <a:pt x="6058" y="10283"/>
                    </a:lnTo>
                    <a:cubicBezTo>
                      <a:pt x="6095" y="10234"/>
                      <a:pt x="6120" y="10185"/>
                      <a:pt x="6120" y="10123"/>
                    </a:cubicBezTo>
                    <a:cubicBezTo>
                      <a:pt x="6120" y="10111"/>
                      <a:pt x="6108" y="10099"/>
                      <a:pt x="6108" y="10086"/>
                    </a:cubicBezTo>
                    <a:lnTo>
                      <a:pt x="6847" y="9828"/>
                    </a:lnTo>
                    <a:close/>
                    <a:moveTo>
                      <a:pt x="12478" y="9717"/>
                    </a:moveTo>
                    <a:cubicBezTo>
                      <a:pt x="12515" y="9754"/>
                      <a:pt x="12564" y="9778"/>
                      <a:pt x="12626" y="9778"/>
                    </a:cubicBezTo>
                    <a:lnTo>
                      <a:pt x="12897" y="11232"/>
                    </a:lnTo>
                    <a:cubicBezTo>
                      <a:pt x="12687" y="11269"/>
                      <a:pt x="12527" y="11417"/>
                      <a:pt x="12490" y="11614"/>
                    </a:cubicBezTo>
                    <a:lnTo>
                      <a:pt x="10642" y="11405"/>
                    </a:lnTo>
                    <a:lnTo>
                      <a:pt x="10642" y="11392"/>
                    </a:lnTo>
                    <a:cubicBezTo>
                      <a:pt x="10642" y="11294"/>
                      <a:pt x="10617" y="11208"/>
                      <a:pt x="10568" y="11134"/>
                    </a:cubicBezTo>
                    <a:lnTo>
                      <a:pt x="12478" y="9717"/>
                    </a:lnTo>
                    <a:close/>
                    <a:moveTo>
                      <a:pt x="9434" y="10173"/>
                    </a:moveTo>
                    <a:lnTo>
                      <a:pt x="9816" y="10912"/>
                    </a:lnTo>
                    <a:cubicBezTo>
                      <a:pt x="9644" y="11010"/>
                      <a:pt x="9533" y="11183"/>
                      <a:pt x="9533" y="11392"/>
                    </a:cubicBezTo>
                    <a:cubicBezTo>
                      <a:pt x="9533" y="11405"/>
                      <a:pt x="9533" y="11417"/>
                      <a:pt x="9533" y="11429"/>
                    </a:cubicBezTo>
                    <a:lnTo>
                      <a:pt x="8301" y="11651"/>
                    </a:lnTo>
                    <a:lnTo>
                      <a:pt x="8141" y="11294"/>
                    </a:lnTo>
                    <a:lnTo>
                      <a:pt x="9274" y="10185"/>
                    </a:lnTo>
                    <a:cubicBezTo>
                      <a:pt x="9289" y="10188"/>
                      <a:pt x="9304" y="10190"/>
                      <a:pt x="9320" y="10190"/>
                    </a:cubicBezTo>
                    <a:cubicBezTo>
                      <a:pt x="9359" y="10190"/>
                      <a:pt x="9400" y="10181"/>
                      <a:pt x="9434" y="10173"/>
                    </a:cubicBezTo>
                    <a:close/>
                    <a:moveTo>
                      <a:pt x="8054" y="11368"/>
                    </a:moveTo>
                    <a:lnTo>
                      <a:pt x="8202" y="11663"/>
                    </a:lnTo>
                    <a:lnTo>
                      <a:pt x="7894" y="11713"/>
                    </a:lnTo>
                    <a:cubicBezTo>
                      <a:pt x="7882" y="11676"/>
                      <a:pt x="7857" y="11626"/>
                      <a:pt x="7820" y="11602"/>
                    </a:cubicBezTo>
                    <a:lnTo>
                      <a:pt x="8054" y="11368"/>
                    </a:lnTo>
                    <a:close/>
                    <a:moveTo>
                      <a:pt x="10087" y="11047"/>
                    </a:moveTo>
                    <a:cubicBezTo>
                      <a:pt x="10395" y="11047"/>
                      <a:pt x="10543" y="11417"/>
                      <a:pt x="10334" y="11639"/>
                    </a:cubicBezTo>
                    <a:cubicBezTo>
                      <a:pt x="10263" y="11706"/>
                      <a:pt x="10176" y="11737"/>
                      <a:pt x="10091" y="11737"/>
                    </a:cubicBezTo>
                    <a:cubicBezTo>
                      <a:pt x="9913" y="11737"/>
                      <a:pt x="9742" y="11601"/>
                      <a:pt x="9742" y="11392"/>
                    </a:cubicBezTo>
                    <a:cubicBezTo>
                      <a:pt x="9742" y="11195"/>
                      <a:pt x="9890" y="11047"/>
                      <a:pt x="10087" y="11047"/>
                    </a:cubicBezTo>
                    <a:close/>
                    <a:moveTo>
                      <a:pt x="5984" y="10333"/>
                    </a:moveTo>
                    <a:lnTo>
                      <a:pt x="7007" y="11553"/>
                    </a:lnTo>
                    <a:cubicBezTo>
                      <a:pt x="6945" y="11626"/>
                      <a:pt x="6896" y="11713"/>
                      <a:pt x="6872" y="11811"/>
                    </a:cubicBezTo>
                    <a:lnTo>
                      <a:pt x="5701" y="11639"/>
                    </a:lnTo>
                    <a:lnTo>
                      <a:pt x="5701" y="11614"/>
                    </a:lnTo>
                    <a:cubicBezTo>
                      <a:pt x="5689" y="11442"/>
                      <a:pt x="5602" y="11269"/>
                      <a:pt x="5442" y="11183"/>
                    </a:cubicBezTo>
                    <a:lnTo>
                      <a:pt x="5812" y="10370"/>
                    </a:lnTo>
                    <a:lnTo>
                      <a:pt x="5861" y="10370"/>
                    </a:lnTo>
                    <a:cubicBezTo>
                      <a:pt x="5910" y="10370"/>
                      <a:pt x="5947" y="10357"/>
                      <a:pt x="5984" y="10333"/>
                    </a:cubicBezTo>
                    <a:close/>
                    <a:moveTo>
                      <a:pt x="5196" y="11323"/>
                    </a:moveTo>
                    <a:cubicBezTo>
                      <a:pt x="5347" y="11323"/>
                      <a:pt x="5492" y="11444"/>
                      <a:pt x="5492" y="11626"/>
                    </a:cubicBezTo>
                    <a:cubicBezTo>
                      <a:pt x="5492" y="11787"/>
                      <a:pt x="5356" y="11922"/>
                      <a:pt x="5196" y="11922"/>
                    </a:cubicBezTo>
                    <a:cubicBezTo>
                      <a:pt x="4925" y="11922"/>
                      <a:pt x="4789" y="11602"/>
                      <a:pt x="4986" y="11417"/>
                    </a:cubicBezTo>
                    <a:cubicBezTo>
                      <a:pt x="5047" y="11352"/>
                      <a:pt x="5122" y="11323"/>
                      <a:pt x="5196" y="11323"/>
                    </a:cubicBezTo>
                    <a:close/>
                    <a:moveTo>
                      <a:pt x="12997" y="11429"/>
                    </a:moveTo>
                    <a:cubicBezTo>
                      <a:pt x="13259" y="11429"/>
                      <a:pt x="13398" y="11765"/>
                      <a:pt x="13205" y="11959"/>
                    </a:cubicBezTo>
                    <a:cubicBezTo>
                      <a:pt x="13142" y="12021"/>
                      <a:pt x="13067" y="12049"/>
                      <a:pt x="12992" y="12049"/>
                    </a:cubicBezTo>
                    <a:cubicBezTo>
                      <a:pt x="12831" y="12049"/>
                      <a:pt x="12675" y="11919"/>
                      <a:pt x="12675" y="11725"/>
                    </a:cubicBezTo>
                    <a:cubicBezTo>
                      <a:pt x="12675" y="11565"/>
                      <a:pt x="12810" y="11429"/>
                      <a:pt x="12971" y="11429"/>
                    </a:cubicBezTo>
                    <a:lnTo>
                      <a:pt x="12983" y="11429"/>
                    </a:lnTo>
                    <a:cubicBezTo>
                      <a:pt x="12988" y="11429"/>
                      <a:pt x="12992" y="11429"/>
                      <a:pt x="12997" y="11429"/>
                    </a:cubicBezTo>
                    <a:close/>
                    <a:moveTo>
                      <a:pt x="7401" y="11590"/>
                    </a:moveTo>
                    <a:cubicBezTo>
                      <a:pt x="7709" y="11590"/>
                      <a:pt x="7857" y="11959"/>
                      <a:pt x="7648" y="12181"/>
                    </a:cubicBezTo>
                    <a:cubicBezTo>
                      <a:pt x="7576" y="12252"/>
                      <a:pt x="7490" y="12284"/>
                      <a:pt x="7405" y="12284"/>
                    </a:cubicBezTo>
                    <a:cubicBezTo>
                      <a:pt x="7226" y="12284"/>
                      <a:pt x="7056" y="12143"/>
                      <a:pt x="7056" y="11935"/>
                    </a:cubicBezTo>
                    <a:cubicBezTo>
                      <a:pt x="7056" y="11750"/>
                      <a:pt x="7204" y="11590"/>
                      <a:pt x="7401" y="11590"/>
                    </a:cubicBezTo>
                    <a:close/>
                    <a:moveTo>
                      <a:pt x="9558" y="11528"/>
                    </a:moveTo>
                    <a:cubicBezTo>
                      <a:pt x="9582" y="11626"/>
                      <a:pt x="9632" y="11713"/>
                      <a:pt x="9705" y="11774"/>
                    </a:cubicBezTo>
                    <a:lnTo>
                      <a:pt x="8966" y="12686"/>
                    </a:lnTo>
                    <a:cubicBezTo>
                      <a:pt x="8929" y="12674"/>
                      <a:pt x="8892" y="12661"/>
                      <a:pt x="8855" y="12661"/>
                    </a:cubicBezTo>
                    <a:lnTo>
                      <a:pt x="8794" y="12661"/>
                    </a:lnTo>
                    <a:lnTo>
                      <a:pt x="8350" y="11737"/>
                    </a:lnTo>
                    <a:lnTo>
                      <a:pt x="9558" y="11528"/>
                    </a:lnTo>
                    <a:close/>
                    <a:moveTo>
                      <a:pt x="8252" y="11762"/>
                    </a:moveTo>
                    <a:lnTo>
                      <a:pt x="8695" y="12711"/>
                    </a:lnTo>
                    <a:cubicBezTo>
                      <a:pt x="8683" y="12723"/>
                      <a:pt x="8683" y="12723"/>
                      <a:pt x="8670" y="12735"/>
                    </a:cubicBezTo>
                    <a:lnTo>
                      <a:pt x="7857" y="12230"/>
                    </a:lnTo>
                    <a:cubicBezTo>
                      <a:pt x="7919" y="12144"/>
                      <a:pt x="7943" y="12045"/>
                      <a:pt x="7943" y="11935"/>
                    </a:cubicBezTo>
                    <a:cubicBezTo>
                      <a:pt x="7943" y="11898"/>
                      <a:pt x="7943" y="11861"/>
                      <a:pt x="7931" y="11811"/>
                    </a:cubicBezTo>
                    <a:lnTo>
                      <a:pt x="8252" y="11762"/>
                    </a:lnTo>
                    <a:close/>
                    <a:moveTo>
                      <a:pt x="8855" y="12871"/>
                    </a:moveTo>
                    <a:cubicBezTo>
                      <a:pt x="8880" y="12871"/>
                      <a:pt x="8905" y="12883"/>
                      <a:pt x="8905" y="12908"/>
                    </a:cubicBezTo>
                    <a:cubicBezTo>
                      <a:pt x="8905" y="12926"/>
                      <a:pt x="8897" y="12933"/>
                      <a:pt x="8886" y="12933"/>
                    </a:cubicBezTo>
                    <a:cubicBezTo>
                      <a:pt x="8855" y="12933"/>
                      <a:pt x="8800" y="12871"/>
                      <a:pt x="8855" y="12871"/>
                    </a:cubicBezTo>
                    <a:close/>
                    <a:moveTo>
                      <a:pt x="5676" y="11750"/>
                    </a:moveTo>
                    <a:lnTo>
                      <a:pt x="6859" y="11922"/>
                    </a:lnTo>
                    <a:lnTo>
                      <a:pt x="6859" y="11947"/>
                    </a:lnTo>
                    <a:cubicBezTo>
                      <a:pt x="6859" y="12132"/>
                      <a:pt x="6945" y="12304"/>
                      <a:pt x="7106" y="12403"/>
                    </a:cubicBezTo>
                    <a:lnTo>
                      <a:pt x="6773" y="13043"/>
                    </a:lnTo>
                    <a:lnTo>
                      <a:pt x="6748" y="13043"/>
                    </a:lnTo>
                    <a:cubicBezTo>
                      <a:pt x="6711" y="13056"/>
                      <a:pt x="6662" y="13056"/>
                      <a:pt x="6625" y="13080"/>
                    </a:cubicBezTo>
                    <a:lnTo>
                      <a:pt x="5578" y="11959"/>
                    </a:lnTo>
                    <a:cubicBezTo>
                      <a:pt x="5627" y="11898"/>
                      <a:pt x="5664" y="11824"/>
                      <a:pt x="5676" y="11750"/>
                    </a:cubicBezTo>
                    <a:close/>
                    <a:moveTo>
                      <a:pt x="6736" y="13241"/>
                    </a:moveTo>
                    <a:cubicBezTo>
                      <a:pt x="6773" y="13241"/>
                      <a:pt x="6773" y="13302"/>
                      <a:pt x="6736" y="13302"/>
                    </a:cubicBezTo>
                    <a:cubicBezTo>
                      <a:pt x="6699" y="13302"/>
                      <a:pt x="6699" y="13241"/>
                      <a:pt x="6736" y="13241"/>
                    </a:cubicBezTo>
                    <a:close/>
                    <a:moveTo>
                      <a:pt x="7796" y="12316"/>
                    </a:moveTo>
                    <a:lnTo>
                      <a:pt x="8621" y="12822"/>
                    </a:lnTo>
                    <a:cubicBezTo>
                      <a:pt x="8609" y="12846"/>
                      <a:pt x="8597" y="12883"/>
                      <a:pt x="8597" y="12908"/>
                    </a:cubicBezTo>
                    <a:cubicBezTo>
                      <a:pt x="8597" y="12970"/>
                      <a:pt x="8621" y="13019"/>
                      <a:pt x="8646" y="13068"/>
                    </a:cubicBezTo>
                    <a:lnTo>
                      <a:pt x="7980" y="13820"/>
                    </a:lnTo>
                    <a:cubicBezTo>
                      <a:pt x="7894" y="13770"/>
                      <a:pt x="7808" y="13733"/>
                      <a:pt x="7709" y="13733"/>
                    </a:cubicBezTo>
                    <a:lnTo>
                      <a:pt x="7623" y="12440"/>
                    </a:lnTo>
                    <a:cubicBezTo>
                      <a:pt x="7685" y="12403"/>
                      <a:pt x="7746" y="12366"/>
                      <a:pt x="7796" y="12316"/>
                    </a:cubicBezTo>
                    <a:close/>
                    <a:moveTo>
                      <a:pt x="7192" y="12452"/>
                    </a:moveTo>
                    <a:cubicBezTo>
                      <a:pt x="7254" y="12477"/>
                      <a:pt x="7327" y="12489"/>
                      <a:pt x="7389" y="12489"/>
                    </a:cubicBezTo>
                    <a:cubicBezTo>
                      <a:pt x="7438" y="12489"/>
                      <a:pt x="7475" y="12477"/>
                      <a:pt x="7525" y="12464"/>
                    </a:cubicBezTo>
                    <a:lnTo>
                      <a:pt x="7599" y="13733"/>
                    </a:lnTo>
                    <a:cubicBezTo>
                      <a:pt x="7512" y="13746"/>
                      <a:pt x="7426" y="13783"/>
                      <a:pt x="7364" y="13832"/>
                    </a:cubicBezTo>
                    <a:lnTo>
                      <a:pt x="6933" y="13401"/>
                    </a:lnTo>
                    <a:cubicBezTo>
                      <a:pt x="6995" y="13290"/>
                      <a:pt x="6970" y="13142"/>
                      <a:pt x="6859" y="13080"/>
                    </a:cubicBezTo>
                    <a:lnTo>
                      <a:pt x="7192" y="12452"/>
                    </a:lnTo>
                    <a:close/>
                    <a:moveTo>
                      <a:pt x="7672" y="13931"/>
                    </a:moveTo>
                    <a:cubicBezTo>
                      <a:pt x="7833" y="13931"/>
                      <a:pt x="7968" y="14066"/>
                      <a:pt x="7980" y="14226"/>
                    </a:cubicBezTo>
                    <a:cubicBezTo>
                      <a:pt x="7980" y="14420"/>
                      <a:pt x="7825" y="14551"/>
                      <a:pt x="7663" y="14551"/>
                    </a:cubicBezTo>
                    <a:cubicBezTo>
                      <a:pt x="7589" y="14551"/>
                      <a:pt x="7513" y="14523"/>
                      <a:pt x="7451" y="14460"/>
                    </a:cubicBezTo>
                    <a:cubicBezTo>
                      <a:pt x="7254" y="14263"/>
                      <a:pt x="7389" y="13931"/>
                      <a:pt x="7672" y="13931"/>
                    </a:cubicBezTo>
                    <a:close/>
                    <a:moveTo>
                      <a:pt x="14794" y="14189"/>
                    </a:moveTo>
                    <a:lnTo>
                      <a:pt x="14807" y="14202"/>
                    </a:lnTo>
                    <a:cubicBezTo>
                      <a:pt x="15065" y="14202"/>
                      <a:pt x="15201" y="14522"/>
                      <a:pt x="15016" y="14707"/>
                    </a:cubicBezTo>
                    <a:cubicBezTo>
                      <a:pt x="14955" y="14772"/>
                      <a:pt x="14879" y="14801"/>
                      <a:pt x="14804" y="14801"/>
                    </a:cubicBezTo>
                    <a:cubicBezTo>
                      <a:pt x="14653" y="14801"/>
                      <a:pt x="14507" y="14683"/>
                      <a:pt x="14498" y="14510"/>
                    </a:cubicBezTo>
                    <a:cubicBezTo>
                      <a:pt x="14498" y="14337"/>
                      <a:pt x="14622" y="14202"/>
                      <a:pt x="14794" y="14189"/>
                    </a:cubicBezTo>
                    <a:close/>
                    <a:moveTo>
                      <a:pt x="6896" y="14879"/>
                    </a:moveTo>
                    <a:cubicBezTo>
                      <a:pt x="6909" y="14879"/>
                      <a:pt x="6921" y="14892"/>
                      <a:pt x="6921" y="14904"/>
                    </a:cubicBezTo>
                    <a:cubicBezTo>
                      <a:pt x="6921" y="14916"/>
                      <a:pt x="6909" y="14929"/>
                      <a:pt x="6896" y="14929"/>
                    </a:cubicBezTo>
                    <a:cubicBezTo>
                      <a:pt x="6884" y="14929"/>
                      <a:pt x="6872" y="14916"/>
                      <a:pt x="6872" y="14904"/>
                    </a:cubicBezTo>
                    <a:cubicBezTo>
                      <a:pt x="6872" y="14892"/>
                      <a:pt x="6884" y="14879"/>
                      <a:pt x="6896" y="14879"/>
                    </a:cubicBezTo>
                    <a:close/>
                    <a:moveTo>
                      <a:pt x="11233" y="15150"/>
                    </a:moveTo>
                    <a:cubicBezTo>
                      <a:pt x="11283" y="15150"/>
                      <a:pt x="11283" y="15237"/>
                      <a:pt x="11233" y="15237"/>
                    </a:cubicBezTo>
                    <a:cubicBezTo>
                      <a:pt x="11209" y="15237"/>
                      <a:pt x="11184" y="15224"/>
                      <a:pt x="11184" y="15187"/>
                    </a:cubicBezTo>
                    <a:cubicBezTo>
                      <a:pt x="11184" y="15163"/>
                      <a:pt x="11209" y="15150"/>
                      <a:pt x="11233" y="15150"/>
                    </a:cubicBezTo>
                    <a:close/>
                    <a:moveTo>
                      <a:pt x="10337" y="15521"/>
                    </a:moveTo>
                    <a:cubicBezTo>
                      <a:pt x="10368" y="15521"/>
                      <a:pt x="10428" y="15594"/>
                      <a:pt x="10371" y="15594"/>
                    </a:cubicBezTo>
                    <a:cubicBezTo>
                      <a:pt x="10346" y="15594"/>
                      <a:pt x="10322" y="15569"/>
                      <a:pt x="10322" y="15545"/>
                    </a:cubicBezTo>
                    <a:cubicBezTo>
                      <a:pt x="10322" y="15528"/>
                      <a:pt x="10328" y="15521"/>
                      <a:pt x="10337" y="15521"/>
                    </a:cubicBezTo>
                    <a:close/>
                    <a:moveTo>
                      <a:pt x="9123" y="15558"/>
                    </a:moveTo>
                    <a:cubicBezTo>
                      <a:pt x="9132" y="15558"/>
                      <a:pt x="9139" y="15565"/>
                      <a:pt x="9139" y="15582"/>
                    </a:cubicBezTo>
                    <a:cubicBezTo>
                      <a:pt x="9139" y="15619"/>
                      <a:pt x="9114" y="15631"/>
                      <a:pt x="9089" y="15631"/>
                    </a:cubicBezTo>
                    <a:cubicBezTo>
                      <a:pt x="9033" y="15631"/>
                      <a:pt x="9092" y="15558"/>
                      <a:pt x="9123" y="15558"/>
                    </a:cubicBezTo>
                    <a:close/>
                    <a:moveTo>
                      <a:pt x="10355" y="16433"/>
                    </a:moveTo>
                    <a:cubicBezTo>
                      <a:pt x="10364" y="16433"/>
                      <a:pt x="10371" y="16439"/>
                      <a:pt x="10371" y="16456"/>
                    </a:cubicBezTo>
                    <a:cubicBezTo>
                      <a:pt x="10371" y="16493"/>
                      <a:pt x="10346" y="16506"/>
                      <a:pt x="10322" y="16506"/>
                    </a:cubicBezTo>
                    <a:cubicBezTo>
                      <a:pt x="10265" y="16506"/>
                      <a:pt x="10324" y="16433"/>
                      <a:pt x="10355" y="16433"/>
                    </a:cubicBezTo>
                    <a:close/>
                    <a:moveTo>
                      <a:pt x="12163" y="16968"/>
                    </a:moveTo>
                    <a:cubicBezTo>
                      <a:pt x="12174" y="16968"/>
                      <a:pt x="12182" y="16976"/>
                      <a:pt x="12182" y="16999"/>
                    </a:cubicBezTo>
                    <a:cubicBezTo>
                      <a:pt x="12194" y="17023"/>
                      <a:pt x="12170" y="17048"/>
                      <a:pt x="12145" y="17048"/>
                    </a:cubicBezTo>
                    <a:lnTo>
                      <a:pt x="12145" y="17036"/>
                    </a:lnTo>
                    <a:cubicBezTo>
                      <a:pt x="12081" y="17036"/>
                      <a:pt x="12132" y="16968"/>
                      <a:pt x="12163" y="16968"/>
                    </a:cubicBezTo>
                    <a:close/>
                    <a:moveTo>
                      <a:pt x="11012" y="15311"/>
                    </a:moveTo>
                    <a:cubicBezTo>
                      <a:pt x="11061" y="15397"/>
                      <a:pt x="11147" y="15446"/>
                      <a:pt x="11233" y="15446"/>
                    </a:cubicBezTo>
                    <a:cubicBezTo>
                      <a:pt x="11295" y="15446"/>
                      <a:pt x="11344" y="15421"/>
                      <a:pt x="11393" y="15384"/>
                    </a:cubicBezTo>
                    <a:lnTo>
                      <a:pt x="12034" y="16777"/>
                    </a:lnTo>
                    <a:cubicBezTo>
                      <a:pt x="11948" y="16814"/>
                      <a:pt x="11886" y="16900"/>
                      <a:pt x="11886" y="16999"/>
                    </a:cubicBezTo>
                    <a:cubicBezTo>
                      <a:pt x="11886" y="17023"/>
                      <a:pt x="11886" y="17060"/>
                      <a:pt x="11899" y="17085"/>
                    </a:cubicBezTo>
                    <a:lnTo>
                      <a:pt x="11788" y="17134"/>
                    </a:lnTo>
                    <a:cubicBezTo>
                      <a:pt x="11755" y="17101"/>
                      <a:pt x="11711" y="17085"/>
                      <a:pt x="11664" y="17085"/>
                    </a:cubicBezTo>
                    <a:cubicBezTo>
                      <a:pt x="11640" y="17085"/>
                      <a:pt x="11615" y="17089"/>
                      <a:pt x="11591" y="17097"/>
                    </a:cubicBezTo>
                    <a:lnTo>
                      <a:pt x="10556" y="16555"/>
                    </a:lnTo>
                    <a:cubicBezTo>
                      <a:pt x="10568" y="16518"/>
                      <a:pt x="10568" y="16493"/>
                      <a:pt x="10568" y="16456"/>
                    </a:cubicBezTo>
                    <a:cubicBezTo>
                      <a:pt x="10568" y="16346"/>
                      <a:pt x="10494" y="16247"/>
                      <a:pt x="10371" y="16210"/>
                    </a:cubicBezTo>
                    <a:lnTo>
                      <a:pt x="10371" y="15791"/>
                    </a:lnTo>
                    <a:cubicBezTo>
                      <a:pt x="10519" y="15791"/>
                      <a:pt x="10630" y="15680"/>
                      <a:pt x="10630" y="15545"/>
                    </a:cubicBezTo>
                    <a:cubicBezTo>
                      <a:pt x="10630" y="15520"/>
                      <a:pt x="10617" y="15483"/>
                      <a:pt x="10617" y="15458"/>
                    </a:cubicBezTo>
                    <a:lnTo>
                      <a:pt x="11012" y="15311"/>
                    </a:lnTo>
                    <a:close/>
                    <a:moveTo>
                      <a:pt x="11658" y="17291"/>
                    </a:moveTo>
                    <a:cubicBezTo>
                      <a:pt x="11674" y="17291"/>
                      <a:pt x="11689" y="17300"/>
                      <a:pt x="11689" y="17319"/>
                    </a:cubicBezTo>
                    <a:cubicBezTo>
                      <a:pt x="11689" y="17331"/>
                      <a:pt x="11677" y="17344"/>
                      <a:pt x="11665" y="17344"/>
                    </a:cubicBezTo>
                    <a:lnTo>
                      <a:pt x="11652" y="17344"/>
                    </a:lnTo>
                    <a:cubicBezTo>
                      <a:pt x="11640" y="17344"/>
                      <a:pt x="11628" y="17331"/>
                      <a:pt x="11628" y="17319"/>
                    </a:cubicBezTo>
                    <a:cubicBezTo>
                      <a:pt x="11628" y="17300"/>
                      <a:pt x="11643" y="17291"/>
                      <a:pt x="11658" y="17291"/>
                    </a:cubicBezTo>
                    <a:close/>
                    <a:moveTo>
                      <a:pt x="10630" y="11503"/>
                    </a:moveTo>
                    <a:lnTo>
                      <a:pt x="12478" y="11713"/>
                    </a:lnTo>
                    <a:lnTo>
                      <a:pt x="12478" y="11737"/>
                    </a:lnTo>
                    <a:cubicBezTo>
                      <a:pt x="12478" y="12008"/>
                      <a:pt x="12712" y="12243"/>
                      <a:pt x="12983" y="12243"/>
                    </a:cubicBezTo>
                    <a:cubicBezTo>
                      <a:pt x="13082" y="12243"/>
                      <a:pt x="13180" y="12206"/>
                      <a:pt x="13266" y="12144"/>
                    </a:cubicBezTo>
                    <a:lnTo>
                      <a:pt x="14474" y="14115"/>
                    </a:lnTo>
                    <a:cubicBezTo>
                      <a:pt x="14129" y="14399"/>
                      <a:pt x="14301" y="14953"/>
                      <a:pt x="14745" y="15003"/>
                    </a:cubicBezTo>
                    <a:lnTo>
                      <a:pt x="14720" y="17775"/>
                    </a:lnTo>
                    <a:lnTo>
                      <a:pt x="12404" y="17036"/>
                    </a:lnTo>
                    <a:lnTo>
                      <a:pt x="12404" y="17011"/>
                    </a:lnTo>
                    <a:cubicBezTo>
                      <a:pt x="12404" y="16870"/>
                      <a:pt x="12292" y="16751"/>
                      <a:pt x="12164" y="16751"/>
                    </a:cubicBezTo>
                    <a:cubicBezTo>
                      <a:pt x="12158" y="16751"/>
                      <a:pt x="12151" y="16752"/>
                      <a:pt x="12145" y="16752"/>
                    </a:cubicBezTo>
                    <a:lnTo>
                      <a:pt x="11467" y="15298"/>
                    </a:lnTo>
                    <a:cubicBezTo>
                      <a:pt x="11480" y="15261"/>
                      <a:pt x="11492" y="15224"/>
                      <a:pt x="11492" y="15187"/>
                    </a:cubicBezTo>
                    <a:cubicBezTo>
                      <a:pt x="11480" y="15033"/>
                      <a:pt x="11360" y="14956"/>
                      <a:pt x="11239" y="14956"/>
                    </a:cubicBezTo>
                    <a:cubicBezTo>
                      <a:pt x="11119" y="14956"/>
                      <a:pt x="10999" y="15033"/>
                      <a:pt x="10987" y="15187"/>
                    </a:cubicBezTo>
                    <a:lnTo>
                      <a:pt x="10987" y="15212"/>
                    </a:lnTo>
                    <a:lnTo>
                      <a:pt x="10556" y="15372"/>
                    </a:lnTo>
                    <a:cubicBezTo>
                      <a:pt x="10506" y="15323"/>
                      <a:pt x="10445" y="15298"/>
                      <a:pt x="10371" y="15298"/>
                    </a:cubicBezTo>
                    <a:cubicBezTo>
                      <a:pt x="10272" y="15298"/>
                      <a:pt x="10174" y="15348"/>
                      <a:pt x="10137" y="15446"/>
                    </a:cubicBezTo>
                    <a:lnTo>
                      <a:pt x="9336" y="15520"/>
                    </a:lnTo>
                    <a:cubicBezTo>
                      <a:pt x="9299" y="15409"/>
                      <a:pt x="9200" y="15323"/>
                      <a:pt x="9089" y="15323"/>
                    </a:cubicBezTo>
                    <a:cubicBezTo>
                      <a:pt x="8966" y="15323"/>
                      <a:pt x="8880" y="15409"/>
                      <a:pt x="8843" y="15520"/>
                    </a:cubicBezTo>
                    <a:lnTo>
                      <a:pt x="7118" y="14953"/>
                    </a:lnTo>
                    <a:cubicBezTo>
                      <a:pt x="7118" y="14929"/>
                      <a:pt x="7118" y="14916"/>
                      <a:pt x="7118" y="14904"/>
                    </a:cubicBezTo>
                    <a:cubicBezTo>
                      <a:pt x="7118" y="14855"/>
                      <a:pt x="7106" y="14805"/>
                      <a:pt x="7069" y="14756"/>
                    </a:cubicBezTo>
                    <a:lnTo>
                      <a:pt x="7303" y="14571"/>
                    </a:lnTo>
                    <a:cubicBezTo>
                      <a:pt x="7411" y="14691"/>
                      <a:pt x="7547" y="14745"/>
                      <a:pt x="7681" y="14745"/>
                    </a:cubicBezTo>
                    <a:cubicBezTo>
                      <a:pt x="7946" y="14745"/>
                      <a:pt x="8198" y="14537"/>
                      <a:pt x="8190" y="14226"/>
                    </a:cubicBezTo>
                    <a:cubicBezTo>
                      <a:pt x="8190" y="14103"/>
                      <a:pt x="8141" y="13980"/>
                      <a:pt x="8054" y="13894"/>
                    </a:cubicBezTo>
                    <a:lnTo>
                      <a:pt x="8732" y="13130"/>
                    </a:lnTo>
                    <a:cubicBezTo>
                      <a:pt x="8769" y="13154"/>
                      <a:pt x="8818" y="13167"/>
                      <a:pt x="8855" y="13167"/>
                    </a:cubicBezTo>
                    <a:cubicBezTo>
                      <a:pt x="9003" y="13167"/>
                      <a:pt x="9114" y="13056"/>
                      <a:pt x="9114" y="12908"/>
                    </a:cubicBezTo>
                    <a:cubicBezTo>
                      <a:pt x="9114" y="12859"/>
                      <a:pt x="9089" y="12797"/>
                      <a:pt x="9052" y="12760"/>
                    </a:cubicBezTo>
                    <a:lnTo>
                      <a:pt x="9792" y="11848"/>
                    </a:lnTo>
                    <a:cubicBezTo>
                      <a:pt x="9878" y="11910"/>
                      <a:pt x="9989" y="11947"/>
                      <a:pt x="10100" y="11947"/>
                    </a:cubicBezTo>
                    <a:cubicBezTo>
                      <a:pt x="10358" y="11947"/>
                      <a:pt x="10580" y="11762"/>
                      <a:pt x="10630" y="11503"/>
                    </a:cubicBezTo>
                    <a:close/>
                    <a:moveTo>
                      <a:pt x="14843" y="14990"/>
                    </a:moveTo>
                    <a:lnTo>
                      <a:pt x="15558" y="17898"/>
                    </a:lnTo>
                    <a:cubicBezTo>
                      <a:pt x="15509" y="17923"/>
                      <a:pt x="15484" y="17960"/>
                      <a:pt x="15460" y="18009"/>
                    </a:cubicBezTo>
                    <a:lnTo>
                      <a:pt x="14819" y="17799"/>
                    </a:lnTo>
                    <a:lnTo>
                      <a:pt x="14831" y="14990"/>
                    </a:lnTo>
                    <a:close/>
                    <a:moveTo>
                      <a:pt x="15694" y="18046"/>
                    </a:moveTo>
                    <a:cubicBezTo>
                      <a:pt x="15751" y="18046"/>
                      <a:pt x="15691" y="18119"/>
                      <a:pt x="15660" y="18119"/>
                    </a:cubicBezTo>
                    <a:cubicBezTo>
                      <a:pt x="15651" y="18119"/>
                      <a:pt x="15644" y="18112"/>
                      <a:pt x="15644" y="18095"/>
                    </a:cubicBezTo>
                    <a:cubicBezTo>
                      <a:pt x="15644" y="18071"/>
                      <a:pt x="15657" y="18046"/>
                      <a:pt x="15681" y="18046"/>
                    </a:cubicBezTo>
                    <a:close/>
                    <a:moveTo>
                      <a:pt x="17924" y="18206"/>
                    </a:moveTo>
                    <a:cubicBezTo>
                      <a:pt x="17936" y="18206"/>
                      <a:pt x="17948" y="18218"/>
                      <a:pt x="17948" y="18231"/>
                    </a:cubicBezTo>
                    <a:cubicBezTo>
                      <a:pt x="17948" y="18243"/>
                      <a:pt x="17936" y="18255"/>
                      <a:pt x="17924" y="18255"/>
                    </a:cubicBezTo>
                    <a:cubicBezTo>
                      <a:pt x="17911" y="18255"/>
                      <a:pt x="17899" y="18243"/>
                      <a:pt x="17899" y="18231"/>
                    </a:cubicBezTo>
                    <a:cubicBezTo>
                      <a:pt x="17899" y="18218"/>
                      <a:pt x="17899" y="18206"/>
                      <a:pt x="17911" y="18206"/>
                    </a:cubicBezTo>
                    <a:close/>
                    <a:moveTo>
                      <a:pt x="12453" y="17146"/>
                    </a:moveTo>
                    <a:lnTo>
                      <a:pt x="14708" y="17861"/>
                    </a:lnTo>
                    <a:lnTo>
                      <a:pt x="14708" y="18440"/>
                    </a:lnTo>
                    <a:cubicBezTo>
                      <a:pt x="14622" y="18453"/>
                      <a:pt x="14560" y="18502"/>
                      <a:pt x="14523" y="18576"/>
                    </a:cubicBezTo>
                    <a:lnTo>
                      <a:pt x="12453" y="17146"/>
                    </a:lnTo>
                    <a:close/>
                    <a:moveTo>
                      <a:pt x="14819" y="17898"/>
                    </a:moveTo>
                    <a:lnTo>
                      <a:pt x="15435" y="18095"/>
                    </a:lnTo>
                    <a:cubicBezTo>
                      <a:pt x="15435" y="18144"/>
                      <a:pt x="15447" y="18206"/>
                      <a:pt x="15496" y="18243"/>
                    </a:cubicBezTo>
                    <a:lnTo>
                      <a:pt x="14979" y="18600"/>
                    </a:lnTo>
                    <a:cubicBezTo>
                      <a:pt x="14954" y="18514"/>
                      <a:pt x="14893" y="18465"/>
                      <a:pt x="14819" y="18440"/>
                    </a:cubicBezTo>
                    <a:lnTo>
                      <a:pt x="14819" y="17898"/>
                    </a:lnTo>
                    <a:close/>
                    <a:moveTo>
                      <a:pt x="14757" y="18637"/>
                    </a:moveTo>
                    <a:cubicBezTo>
                      <a:pt x="14814" y="18637"/>
                      <a:pt x="14754" y="18710"/>
                      <a:pt x="14724" y="18710"/>
                    </a:cubicBezTo>
                    <a:cubicBezTo>
                      <a:pt x="14714" y="18710"/>
                      <a:pt x="14708" y="18704"/>
                      <a:pt x="14708" y="18687"/>
                    </a:cubicBezTo>
                    <a:cubicBezTo>
                      <a:pt x="14708" y="18662"/>
                      <a:pt x="14733" y="18650"/>
                      <a:pt x="14757" y="18650"/>
                    </a:cubicBezTo>
                    <a:lnTo>
                      <a:pt x="14757" y="18637"/>
                    </a:lnTo>
                    <a:close/>
                    <a:moveTo>
                      <a:pt x="18811" y="18995"/>
                    </a:moveTo>
                    <a:cubicBezTo>
                      <a:pt x="18836" y="18995"/>
                      <a:pt x="18860" y="19019"/>
                      <a:pt x="18860" y="19044"/>
                    </a:cubicBezTo>
                    <a:cubicBezTo>
                      <a:pt x="18860" y="19075"/>
                      <a:pt x="18836" y="19090"/>
                      <a:pt x="18811" y="19090"/>
                    </a:cubicBezTo>
                    <a:cubicBezTo>
                      <a:pt x="18786" y="19090"/>
                      <a:pt x="18762" y="19075"/>
                      <a:pt x="18762" y="19044"/>
                    </a:cubicBezTo>
                    <a:cubicBezTo>
                      <a:pt x="18762" y="19019"/>
                      <a:pt x="18774" y="18995"/>
                      <a:pt x="18799" y="18995"/>
                    </a:cubicBezTo>
                    <a:close/>
                    <a:moveTo>
                      <a:pt x="15854" y="18292"/>
                    </a:moveTo>
                    <a:lnTo>
                      <a:pt x="17702" y="18305"/>
                    </a:lnTo>
                    <a:cubicBezTo>
                      <a:pt x="17727" y="18403"/>
                      <a:pt x="17825" y="18477"/>
                      <a:pt x="17924" y="18477"/>
                    </a:cubicBezTo>
                    <a:cubicBezTo>
                      <a:pt x="17985" y="18477"/>
                      <a:pt x="18047" y="18453"/>
                      <a:pt x="18096" y="18403"/>
                    </a:cubicBezTo>
                    <a:lnTo>
                      <a:pt x="18626" y="18884"/>
                    </a:lnTo>
                    <a:cubicBezTo>
                      <a:pt x="18589" y="18933"/>
                      <a:pt x="18565" y="18995"/>
                      <a:pt x="18565" y="19056"/>
                    </a:cubicBezTo>
                    <a:lnTo>
                      <a:pt x="18565" y="19069"/>
                    </a:lnTo>
                    <a:lnTo>
                      <a:pt x="17456" y="19204"/>
                    </a:lnTo>
                    <a:cubicBezTo>
                      <a:pt x="17415" y="18920"/>
                      <a:pt x="17182" y="18766"/>
                      <a:pt x="16951" y="18766"/>
                    </a:cubicBezTo>
                    <a:cubicBezTo>
                      <a:pt x="16761" y="18766"/>
                      <a:pt x="16572" y="18871"/>
                      <a:pt x="16495" y="19093"/>
                    </a:cubicBezTo>
                    <a:lnTo>
                      <a:pt x="15078" y="18674"/>
                    </a:lnTo>
                    <a:lnTo>
                      <a:pt x="15583" y="18329"/>
                    </a:lnTo>
                    <a:cubicBezTo>
                      <a:pt x="15620" y="18342"/>
                      <a:pt x="15644" y="18342"/>
                      <a:pt x="15681" y="18342"/>
                    </a:cubicBezTo>
                    <a:lnTo>
                      <a:pt x="15694" y="18354"/>
                    </a:lnTo>
                    <a:cubicBezTo>
                      <a:pt x="15755" y="18354"/>
                      <a:pt x="15805" y="18329"/>
                      <a:pt x="15854" y="18292"/>
                    </a:cubicBezTo>
                    <a:close/>
                    <a:moveTo>
                      <a:pt x="13993" y="19500"/>
                    </a:moveTo>
                    <a:lnTo>
                      <a:pt x="13993" y="19512"/>
                    </a:lnTo>
                    <a:cubicBezTo>
                      <a:pt x="14006" y="19512"/>
                      <a:pt x="14018" y="19524"/>
                      <a:pt x="14018" y="19537"/>
                    </a:cubicBezTo>
                    <a:cubicBezTo>
                      <a:pt x="14018" y="19549"/>
                      <a:pt x="14006" y="19561"/>
                      <a:pt x="13993" y="19561"/>
                    </a:cubicBezTo>
                    <a:cubicBezTo>
                      <a:pt x="13981" y="19561"/>
                      <a:pt x="13969" y="19549"/>
                      <a:pt x="13969" y="19537"/>
                    </a:cubicBezTo>
                    <a:cubicBezTo>
                      <a:pt x="13956" y="19524"/>
                      <a:pt x="13969" y="19500"/>
                      <a:pt x="13993" y="19500"/>
                    </a:cubicBezTo>
                    <a:close/>
                    <a:moveTo>
                      <a:pt x="16941" y="18971"/>
                    </a:moveTo>
                    <a:cubicBezTo>
                      <a:pt x="17098" y="18971"/>
                      <a:pt x="17246" y="19090"/>
                      <a:pt x="17246" y="19266"/>
                    </a:cubicBezTo>
                    <a:cubicBezTo>
                      <a:pt x="17246" y="19426"/>
                      <a:pt x="17111" y="19561"/>
                      <a:pt x="16950" y="19561"/>
                    </a:cubicBezTo>
                    <a:lnTo>
                      <a:pt x="16938" y="19574"/>
                    </a:lnTo>
                    <a:cubicBezTo>
                      <a:pt x="16679" y="19561"/>
                      <a:pt x="16544" y="19241"/>
                      <a:pt x="16729" y="19056"/>
                    </a:cubicBezTo>
                    <a:cubicBezTo>
                      <a:pt x="16792" y="18997"/>
                      <a:pt x="16867" y="18971"/>
                      <a:pt x="16941" y="18971"/>
                    </a:cubicBezTo>
                    <a:close/>
                    <a:moveTo>
                      <a:pt x="20745" y="19968"/>
                    </a:moveTo>
                    <a:cubicBezTo>
                      <a:pt x="21016" y="19968"/>
                      <a:pt x="21152" y="20288"/>
                      <a:pt x="20955" y="20473"/>
                    </a:cubicBezTo>
                    <a:cubicBezTo>
                      <a:pt x="20894" y="20538"/>
                      <a:pt x="20819" y="20567"/>
                      <a:pt x="20745" y="20567"/>
                    </a:cubicBezTo>
                    <a:cubicBezTo>
                      <a:pt x="20594" y="20567"/>
                      <a:pt x="20450" y="20446"/>
                      <a:pt x="20450" y="20264"/>
                    </a:cubicBezTo>
                    <a:cubicBezTo>
                      <a:pt x="20450" y="20104"/>
                      <a:pt x="20585" y="19968"/>
                      <a:pt x="20745" y="19968"/>
                    </a:cubicBezTo>
                    <a:close/>
                    <a:moveTo>
                      <a:pt x="18589" y="19167"/>
                    </a:moveTo>
                    <a:cubicBezTo>
                      <a:pt x="18614" y="19204"/>
                      <a:pt x="18651" y="19241"/>
                      <a:pt x="18688" y="19266"/>
                    </a:cubicBezTo>
                    <a:lnTo>
                      <a:pt x="18700" y="19266"/>
                    </a:lnTo>
                    <a:lnTo>
                      <a:pt x="18293" y="20892"/>
                    </a:lnTo>
                    <a:lnTo>
                      <a:pt x="17295" y="19635"/>
                    </a:lnTo>
                    <a:cubicBezTo>
                      <a:pt x="17394" y="19549"/>
                      <a:pt x="17443" y="19426"/>
                      <a:pt x="17456" y="19290"/>
                    </a:cubicBezTo>
                    <a:lnTo>
                      <a:pt x="18589" y="19167"/>
                    </a:lnTo>
                    <a:close/>
                    <a:moveTo>
                      <a:pt x="16950" y="20966"/>
                    </a:moveTo>
                    <a:cubicBezTo>
                      <a:pt x="16963" y="20966"/>
                      <a:pt x="16975" y="20978"/>
                      <a:pt x="16975" y="20991"/>
                    </a:cubicBezTo>
                    <a:cubicBezTo>
                      <a:pt x="16975" y="21003"/>
                      <a:pt x="16963" y="21015"/>
                      <a:pt x="16950" y="21015"/>
                    </a:cubicBezTo>
                    <a:cubicBezTo>
                      <a:pt x="16938" y="21015"/>
                      <a:pt x="16926" y="21003"/>
                      <a:pt x="16926" y="20991"/>
                    </a:cubicBezTo>
                    <a:cubicBezTo>
                      <a:pt x="16913" y="20978"/>
                      <a:pt x="16938" y="20966"/>
                      <a:pt x="16950" y="20966"/>
                    </a:cubicBezTo>
                    <a:close/>
                    <a:moveTo>
                      <a:pt x="13781" y="20836"/>
                    </a:moveTo>
                    <a:cubicBezTo>
                      <a:pt x="13856" y="20836"/>
                      <a:pt x="13933" y="20864"/>
                      <a:pt x="13993" y="20929"/>
                    </a:cubicBezTo>
                    <a:cubicBezTo>
                      <a:pt x="14178" y="21114"/>
                      <a:pt x="14043" y="21434"/>
                      <a:pt x="13784" y="21434"/>
                    </a:cubicBezTo>
                    <a:cubicBezTo>
                      <a:pt x="13613" y="21434"/>
                      <a:pt x="13479" y="21302"/>
                      <a:pt x="13476" y="21132"/>
                    </a:cubicBezTo>
                    <a:lnTo>
                      <a:pt x="13476" y="21132"/>
                    </a:lnTo>
                    <a:cubicBezTo>
                      <a:pt x="13479" y="20954"/>
                      <a:pt x="13628" y="20836"/>
                      <a:pt x="13781" y="20836"/>
                    </a:cubicBezTo>
                    <a:close/>
                    <a:moveTo>
                      <a:pt x="18983" y="19216"/>
                    </a:moveTo>
                    <a:lnTo>
                      <a:pt x="20302" y="20042"/>
                    </a:lnTo>
                    <a:cubicBezTo>
                      <a:pt x="20265" y="20116"/>
                      <a:pt x="20253" y="20190"/>
                      <a:pt x="20253" y="20264"/>
                    </a:cubicBezTo>
                    <a:cubicBezTo>
                      <a:pt x="20253" y="20412"/>
                      <a:pt x="20314" y="20547"/>
                      <a:pt x="20425" y="20646"/>
                    </a:cubicBezTo>
                    <a:lnTo>
                      <a:pt x="19452" y="22063"/>
                    </a:lnTo>
                    <a:cubicBezTo>
                      <a:pt x="19427" y="22050"/>
                      <a:pt x="19390" y="22050"/>
                      <a:pt x="19353" y="22050"/>
                    </a:cubicBezTo>
                    <a:cubicBezTo>
                      <a:pt x="19316" y="22050"/>
                      <a:pt x="19267" y="22063"/>
                      <a:pt x="19230" y="22087"/>
                    </a:cubicBezTo>
                    <a:lnTo>
                      <a:pt x="18380" y="21003"/>
                    </a:lnTo>
                    <a:lnTo>
                      <a:pt x="18799" y="19290"/>
                    </a:lnTo>
                    <a:lnTo>
                      <a:pt x="18811" y="19290"/>
                    </a:lnTo>
                    <a:cubicBezTo>
                      <a:pt x="18873" y="19290"/>
                      <a:pt x="18946" y="19266"/>
                      <a:pt x="18983" y="19216"/>
                    </a:cubicBezTo>
                    <a:close/>
                    <a:moveTo>
                      <a:pt x="14585" y="18871"/>
                    </a:moveTo>
                    <a:cubicBezTo>
                      <a:pt x="14622" y="18908"/>
                      <a:pt x="14696" y="18933"/>
                      <a:pt x="14757" y="18945"/>
                    </a:cubicBezTo>
                    <a:cubicBezTo>
                      <a:pt x="14782" y="18933"/>
                      <a:pt x="14794" y="18933"/>
                      <a:pt x="14819" y="18933"/>
                    </a:cubicBezTo>
                    <a:lnTo>
                      <a:pt x="16753" y="20868"/>
                    </a:lnTo>
                    <a:cubicBezTo>
                      <a:pt x="16729" y="20904"/>
                      <a:pt x="16716" y="20941"/>
                      <a:pt x="16729" y="20991"/>
                    </a:cubicBezTo>
                    <a:cubicBezTo>
                      <a:pt x="16729" y="21052"/>
                      <a:pt x="16753" y="21114"/>
                      <a:pt x="16803" y="21151"/>
                    </a:cubicBezTo>
                    <a:lnTo>
                      <a:pt x="16248" y="22124"/>
                    </a:lnTo>
                    <a:cubicBezTo>
                      <a:pt x="16186" y="22087"/>
                      <a:pt x="16125" y="22075"/>
                      <a:pt x="16051" y="22075"/>
                    </a:cubicBezTo>
                    <a:cubicBezTo>
                      <a:pt x="15977" y="22075"/>
                      <a:pt x="15891" y="22100"/>
                      <a:pt x="15829" y="22137"/>
                    </a:cubicBezTo>
                    <a:lnTo>
                      <a:pt x="14203" y="19623"/>
                    </a:lnTo>
                    <a:cubicBezTo>
                      <a:pt x="14215" y="19586"/>
                      <a:pt x="14227" y="19561"/>
                      <a:pt x="14227" y="19537"/>
                    </a:cubicBezTo>
                    <a:cubicBezTo>
                      <a:pt x="14227" y="19488"/>
                      <a:pt x="14203" y="19438"/>
                      <a:pt x="14178" y="19401"/>
                    </a:cubicBezTo>
                    <a:lnTo>
                      <a:pt x="14585" y="18871"/>
                    </a:lnTo>
                    <a:close/>
                    <a:moveTo>
                      <a:pt x="17197" y="19697"/>
                    </a:moveTo>
                    <a:lnTo>
                      <a:pt x="18256" y="21028"/>
                    </a:lnTo>
                    <a:lnTo>
                      <a:pt x="17948" y="22248"/>
                    </a:lnTo>
                    <a:cubicBezTo>
                      <a:pt x="17924" y="22235"/>
                      <a:pt x="17899" y="22223"/>
                      <a:pt x="17862" y="22223"/>
                    </a:cubicBezTo>
                    <a:lnTo>
                      <a:pt x="17850" y="22223"/>
                    </a:lnTo>
                    <a:lnTo>
                      <a:pt x="17148" y="19722"/>
                    </a:lnTo>
                    <a:lnTo>
                      <a:pt x="17197" y="19697"/>
                    </a:lnTo>
                    <a:close/>
                    <a:moveTo>
                      <a:pt x="19320" y="22273"/>
                    </a:moveTo>
                    <a:cubicBezTo>
                      <a:pt x="19350" y="22273"/>
                      <a:pt x="19410" y="22346"/>
                      <a:pt x="19353" y="22346"/>
                    </a:cubicBezTo>
                    <a:cubicBezTo>
                      <a:pt x="19328" y="22346"/>
                      <a:pt x="19304" y="22321"/>
                      <a:pt x="19304" y="22297"/>
                    </a:cubicBezTo>
                    <a:cubicBezTo>
                      <a:pt x="19304" y="22280"/>
                      <a:pt x="19310" y="22273"/>
                      <a:pt x="19320" y="22273"/>
                    </a:cubicBezTo>
                    <a:close/>
                    <a:moveTo>
                      <a:pt x="22723" y="21755"/>
                    </a:moveTo>
                    <a:cubicBezTo>
                      <a:pt x="23002" y="21760"/>
                      <a:pt x="23134" y="22089"/>
                      <a:pt x="22939" y="22272"/>
                    </a:cubicBezTo>
                    <a:cubicBezTo>
                      <a:pt x="22874" y="22337"/>
                      <a:pt x="22795" y="22366"/>
                      <a:pt x="22717" y="22366"/>
                    </a:cubicBezTo>
                    <a:cubicBezTo>
                      <a:pt x="22559" y="22366"/>
                      <a:pt x="22409" y="22245"/>
                      <a:pt x="22409" y="22063"/>
                    </a:cubicBezTo>
                    <a:cubicBezTo>
                      <a:pt x="22409" y="21892"/>
                      <a:pt x="22553" y="21758"/>
                      <a:pt x="22723" y="21755"/>
                    </a:cubicBezTo>
                    <a:close/>
                    <a:moveTo>
                      <a:pt x="18343" y="21126"/>
                    </a:moveTo>
                    <a:lnTo>
                      <a:pt x="19144" y="22149"/>
                    </a:lnTo>
                    <a:cubicBezTo>
                      <a:pt x="19119" y="22186"/>
                      <a:pt x="19107" y="22235"/>
                      <a:pt x="19107" y="22272"/>
                    </a:cubicBezTo>
                    <a:lnTo>
                      <a:pt x="19094" y="22284"/>
                    </a:lnTo>
                    <a:lnTo>
                      <a:pt x="18096" y="22395"/>
                    </a:lnTo>
                    <a:cubicBezTo>
                      <a:pt x="18096" y="22358"/>
                      <a:pt x="18072" y="22321"/>
                      <a:pt x="18047" y="22297"/>
                    </a:cubicBezTo>
                    <a:lnTo>
                      <a:pt x="18343" y="21126"/>
                    </a:lnTo>
                    <a:close/>
                    <a:moveTo>
                      <a:pt x="21090" y="20646"/>
                    </a:moveTo>
                    <a:lnTo>
                      <a:pt x="22310" y="21767"/>
                    </a:lnTo>
                    <a:cubicBezTo>
                      <a:pt x="22249" y="21853"/>
                      <a:pt x="22224" y="21952"/>
                      <a:pt x="22224" y="22050"/>
                    </a:cubicBezTo>
                    <a:cubicBezTo>
                      <a:pt x="22224" y="22087"/>
                      <a:pt x="22224" y="22112"/>
                      <a:pt x="22236" y="22149"/>
                    </a:cubicBezTo>
                    <a:lnTo>
                      <a:pt x="20881" y="22482"/>
                    </a:lnTo>
                    <a:cubicBezTo>
                      <a:pt x="20856" y="22408"/>
                      <a:pt x="20795" y="22358"/>
                      <a:pt x="20708" y="22346"/>
                    </a:cubicBezTo>
                    <a:lnTo>
                      <a:pt x="20782" y="20769"/>
                    </a:lnTo>
                    <a:cubicBezTo>
                      <a:pt x="20893" y="20757"/>
                      <a:pt x="21004" y="20720"/>
                      <a:pt x="21090" y="20646"/>
                    </a:cubicBezTo>
                    <a:close/>
                    <a:moveTo>
                      <a:pt x="17862" y="22432"/>
                    </a:moveTo>
                    <a:cubicBezTo>
                      <a:pt x="17887" y="22432"/>
                      <a:pt x="17911" y="22445"/>
                      <a:pt x="17911" y="22469"/>
                    </a:cubicBezTo>
                    <a:lnTo>
                      <a:pt x="17911" y="22482"/>
                    </a:lnTo>
                    <a:cubicBezTo>
                      <a:pt x="17911" y="22499"/>
                      <a:pt x="17905" y="22505"/>
                      <a:pt x="17896" y="22505"/>
                    </a:cubicBezTo>
                    <a:cubicBezTo>
                      <a:pt x="17865" y="22505"/>
                      <a:pt x="17805" y="22432"/>
                      <a:pt x="17862" y="22432"/>
                    </a:cubicBezTo>
                    <a:close/>
                    <a:moveTo>
                      <a:pt x="20626" y="22557"/>
                    </a:moveTo>
                    <a:cubicBezTo>
                      <a:pt x="20656" y="22557"/>
                      <a:pt x="20716" y="22629"/>
                      <a:pt x="20659" y="22629"/>
                    </a:cubicBezTo>
                    <a:cubicBezTo>
                      <a:pt x="20635" y="22629"/>
                      <a:pt x="20610" y="22617"/>
                      <a:pt x="20610" y="22580"/>
                    </a:cubicBezTo>
                    <a:cubicBezTo>
                      <a:pt x="20610" y="22563"/>
                      <a:pt x="20616" y="22557"/>
                      <a:pt x="20626" y="22557"/>
                    </a:cubicBezTo>
                    <a:close/>
                    <a:moveTo>
                      <a:pt x="16039" y="22283"/>
                    </a:moveTo>
                    <a:cubicBezTo>
                      <a:pt x="16191" y="22283"/>
                      <a:pt x="16338" y="22398"/>
                      <a:pt x="16347" y="22580"/>
                    </a:cubicBezTo>
                    <a:cubicBezTo>
                      <a:pt x="16347" y="22740"/>
                      <a:pt x="16211" y="22876"/>
                      <a:pt x="16051" y="22888"/>
                    </a:cubicBezTo>
                    <a:cubicBezTo>
                      <a:pt x="15780" y="22888"/>
                      <a:pt x="15644" y="22568"/>
                      <a:pt x="15829" y="22371"/>
                    </a:cubicBezTo>
                    <a:cubicBezTo>
                      <a:pt x="15890" y="22310"/>
                      <a:pt x="15965" y="22283"/>
                      <a:pt x="16039" y="22283"/>
                    </a:cubicBezTo>
                    <a:close/>
                    <a:moveTo>
                      <a:pt x="20511" y="20707"/>
                    </a:moveTo>
                    <a:cubicBezTo>
                      <a:pt x="20561" y="20732"/>
                      <a:pt x="20622" y="20757"/>
                      <a:pt x="20684" y="20757"/>
                    </a:cubicBezTo>
                    <a:lnTo>
                      <a:pt x="20610" y="22334"/>
                    </a:lnTo>
                    <a:cubicBezTo>
                      <a:pt x="20425" y="22371"/>
                      <a:pt x="20351" y="22593"/>
                      <a:pt x="20462" y="22740"/>
                    </a:cubicBezTo>
                    <a:lnTo>
                      <a:pt x="20092" y="23172"/>
                    </a:lnTo>
                    <a:lnTo>
                      <a:pt x="19538" y="22469"/>
                    </a:lnTo>
                    <a:cubicBezTo>
                      <a:pt x="19636" y="22371"/>
                      <a:pt x="19636" y="22223"/>
                      <a:pt x="19538" y="22124"/>
                    </a:cubicBezTo>
                    <a:lnTo>
                      <a:pt x="20511" y="20707"/>
                    </a:lnTo>
                    <a:close/>
                    <a:moveTo>
                      <a:pt x="14141" y="19709"/>
                    </a:moveTo>
                    <a:lnTo>
                      <a:pt x="15743" y="22198"/>
                    </a:lnTo>
                    <a:cubicBezTo>
                      <a:pt x="15620" y="22284"/>
                      <a:pt x="15546" y="22432"/>
                      <a:pt x="15546" y="22580"/>
                    </a:cubicBezTo>
                    <a:cubicBezTo>
                      <a:pt x="15546" y="22629"/>
                      <a:pt x="15558" y="22679"/>
                      <a:pt x="15570" y="22716"/>
                    </a:cubicBezTo>
                    <a:lnTo>
                      <a:pt x="14166" y="23270"/>
                    </a:lnTo>
                    <a:cubicBezTo>
                      <a:pt x="14129" y="23233"/>
                      <a:pt x="14067" y="23209"/>
                      <a:pt x="14018" y="23209"/>
                    </a:cubicBezTo>
                    <a:lnTo>
                      <a:pt x="13870" y="21631"/>
                    </a:lnTo>
                    <a:cubicBezTo>
                      <a:pt x="14412" y="21533"/>
                      <a:pt x="14425" y="20769"/>
                      <a:pt x="13895" y="20646"/>
                    </a:cubicBezTo>
                    <a:lnTo>
                      <a:pt x="14018" y="19771"/>
                    </a:lnTo>
                    <a:cubicBezTo>
                      <a:pt x="14067" y="19759"/>
                      <a:pt x="14104" y="19746"/>
                      <a:pt x="14141" y="19709"/>
                    </a:cubicBezTo>
                    <a:close/>
                    <a:moveTo>
                      <a:pt x="14027" y="23431"/>
                    </a:moveTo>
                    <a:cubicBezTo>
                      <a:pt x="14036" y="23431"/>
                      <a:pt x="14043" y="23438"/>
                      <a:pt x="14043" y="23455"/>
                    </a:cubicBezTo>
                    <a:cubicBezTo>
                      <a:pt x="14043" y="23480"/>
                      <a:pt x="14018" y="23504"/>
                      <a:pt x="13993" y="23504"/>
                    </a:cubicBezTo>
                    <a:cubicBezTo>
                      <a:pt x="13936" y="23504"/>
                      <a:pt x="13996" y="23431"/>
                      <a:pt x="14027" y="23431"/>
                    </a:cubicBezTo>
                    <a:close/>
                    <a:moveTo>
                      <a:pt x="15484" y="23652"/>
                    </a:moveTo>
                    <a:cubicBezTo>
                      <a:pt x="15496" y="23652"/>
                      <a:pt x="15509" y="23664"/>
                      <a:pt x="15509" y="23689"/>
                    </a:cubicBezTo>
                    <a:cubicBezTo>
                      <a:pt x="15509" y="23701"/>
                      <a:pt x="15496" y="23714"/>
                      <a:pt x="15484" y="23714"/>
                    </a:cubicBezTo>
                    <a:cubicBezTo>
                      <a:pt x="15472" y="23714"/>
                      <a:pt x="15447" y="23701"/>
                      <a:pt x="15460" y="23677"/>
                    </a:cubicBezTo>
                    <a:lnTo>
                      <a:pt x="15460" y="23677"/>
                    </a:lnTo>
                    <a:lnTo>
                      <a:pt x="15460" y="23689"/>
                    </a:lnTo>
                    <a:cubicBezTo>
                      <a:pt x="15460" y="23664"/>
                      <a:pt x="15472" y="23652"/>
                      <a:pt x="15484" y="23652"/>
                    </a:cubicBezTo>
                    <a:close/>
                    <a:moveTo>
                      <a:pt x="19119" y="22371"/>
                    </a:moveTo>
                    <a:cubicBezTo>
                      <a:pt x="19144" y="22482"/>
                      <a:pt x="19242" y="22543"/>
                      <a:pt x="19353" y="22556"/>
                    </a:cubicBezTo>
                    <a:lnTo>
                      <a:pt x="19353" y="22543"/>
                    </a:lnTo>
                    <a:cubicBezTo>
                      <a:pt x="19390" y="22543"/>
                      <a:pt x="19427" y="22543"/>
                      <a:pt x="19452" y="22531"/>
                    </a:cubicBezTo>
                    <a:lnTo>
                      <a:pt x="20018" y="23246"/>
                    </a:lnTo>
                    <a:lnTo>
                      <a:pt x="19402" y="23936"/>
                    </a:lnTo>
                    <a:cubicBezTo>
                      <a:pt x="19316" y="23869"/>
                      <a:pt x="19208" y="23835"/>
                      <a:pt x="19100" y="23835"/>
                    </a:cubicBezTo>
                    <a:cubicBezTo>
                      <a:pt x="19008" y="23835"/>
                      <a:pt x="18915" y="23860"/>
                      <a:pt x="18836" y="23911"/>
                    </a:cubicBezTo>
                    <a:lnTo>
                      <a:pt x="18010" y="22666"/>
                    </a:lnTo>
                    <a:cubicBezTo>
                      <a:pt x="18072" y="22629"/>
                      <a:pt x="18109" y="22556"/>
                      <a:pt x="18121" y="22494"/>
                    </a:cubicBezTo>
                    <a:lnTo>
                      <a:pt x="19119" y="22371"/>
                    </a:lnTo>
                    <a:close/>
                    <a:moveTo>
                      <a:pt x="20906" y="22629"/>
                    </a:moveTo>
                    <a:lnTo>
                      <a:pt x="23592" y="23689"/>
                    </a:lnTo>
                    <a:cubicBezTo>
                      <a:pt x="23567" y="23751"/>
                      <a:pt x="23555" y="23812"/>
                      <a:pt x="23555" y="23886"/>
                    </a:cubicBezTo>
                    <a:lnTo>
                      <a:pt x="23555" y="23899"/>
                    </a:lnTo>
                    <a:lnTo>
                      <a:pt x="21534" y="24133"/>
                    </a:lnTo>
                    <a:cubicBezTo>
                      <a:pt x="21441" y="23915"/>
                      <a:pt x="21235" y="23796"/>
                      <a:pt x="21028" y="23796"/>
                    </a:cubicBezTo>
                    <a:cubicBezTo>
                      <a:pt x="20906" y="23796"/>
                      <a:pt x="20784" y="23837"/>
                      <a:pt x="20684" y="23923"/>
                    </a:cubicBezTo>
                    <a:lnTo>
                      <a:pt x="20154" y="23246"/>
                    </a:lnTo>
                    <a:lnTo>
                      <a:pt x="20536" y="22802"/>
                    </a:lnTo>
                    <a:cubicBezTo>
                      <a:pt x="20573" y="22827"/>
                      <a:pt x="20610" y="22839"/>
                      <a:pt x="20659" y="22839"/>
                    </a:cubicBezTo>
                    <a:cubicBezTo>
                      <a:pt x="20782" y="22839"/>
                      <a:pt x="20881" y="22740"/>
                      <a:pt x="20906" y="22629"/>
                    </a:cubicBezTo>
                    <a:close/>
                    <a:moveTo>
                      <a:pt x="24060" y="23578"/>
                    </a:moveTo>
                    <a:cubicBezTo>
                      <a:pt x="24331" y="23578"/>
                      <a:pt x="24479" y="23911"/>
                      <a:pt x="24282" y="24108"/>
                    </a:cubicBezTo>
                    <a:cubicBezTo>
                      <a:pt x="24221" y="24172"/>
                      <a:pt x="24144" y="24201"/>
                      <a:pt x="24067" y="24201"/>
                    </a:cubicBezTo>
                    <a:cubicBezTo>
                      <a:pt x="23909" y="24201"/>
                      <a:pt x="23752" y="24077"/>
                      <a:pt x="23752" y="23886"/>
                    </a:cubicBezTo>
                    <a:cubicBezTo>
                      <a:pt x="23752" y="23726"/>
                      <a:pt x="23887" y="23591"/>
                      <a:pt x="24060" y="23578"/>
                    </a:cubicBezTo>
                    <a:close/>
                    <a:moveTo>
                      <a:pt x="15004" y="18736"/>
                    </a:moveTo>
                    <a:lnTo>
                      <a:pt x="16458" y="19179"/>
                    </a:lnTo>
                    <a:cubicBezTo>
                      <a:pt x="16445" y="19204"/>
                      <a:pt x="16445" y="19229"/>
                      <a:pt x="16445" y="19266"/>
                    </a:cubicBezTo>
                    <a:cubicBezTo>
                      <a:pt x="16445" y="19537"/>
                      <a:pt x="16667" y="19771"/>
                      <a:pt x="16950" y="19771"/>
                    </a:cubicBezTo>
                    <a:lnTo>
                      <a:pt x="16950" y="19759"/>
                    </a:lnTo>
                    <a:cubicBezTo>
                      <a:pt x="16987" y="19759"/>
                      <a:pt x="17024" y="19759"/>
                      <a:pt x="17061" y="19746"/>
                    </a:cubicBezTo>
                    <a:lnTo>
                      <a:pt x="17751" y="22248"/>
                    </a:lnTo>
                    <a:cubicBezTo>
                      <a:pt x="17517" y="22358"/>
                      <a:pt x="17603" y="22716"/>
                      <a:pt x="17875" y="22716"/>
                    </a:cubicBezTo>
                    <a:lnTo>
                      <a:pt x="17924" y="22716"/>
                    </a:lnTo>
                    <a:lnTo>
                      <a:pt x="18749" y="23985"/>
                    </a:lnTo>
                    <a:cubicBezTo>
                      <a:pt x="18675" y="24046"/>
                      <a:pt x="18626" y="24145"/>
                      <a:pt x="18601" y="24244"/>
                    </a:cubicBezTo>
                    <a:lnTo>
                      <a:pt x="17480" y="24330"/>
                    </a:lnTo>
                    <a:cubicBezTo>
                      <a:pt x="17431" y="24083"/>
                      <a:pt x="17221" y="23911"/>
                      <a:pt x="16975" y="23911"/>
                    </a:cubicBezTo>
                    <a:cubicBezTo>
                      <a:pt x="16913" y="23911"/>
                      <a:pt x="16852" y="23923"/>
                      <a:pt x="16803" y="23948"/>
                    </a:cubicBezTo>
                    <a:lnTo>
                      <a:pt x="16322" y="23011"/>
                    </a:lnTo>
                    <a:cubicBezTo>
                      <a:pt x="16618" y="22814"/>
                      <a:pt x="16630" y="22383"/>
                      <a:pt x="16334" y="22174"/>
                    </a:cubicBezTo>
                    <a:lnTo>
                      <a:pt x="16876" y="21213"/>
                    </a:lnTo>
                    <a:cubicBezTo>
                      <a:pt x="16901" y="21213"/>
                      <a:pt x="16926" y="21225"/>
                      <a:pt x="16950" y="21225"/>
                    </a:cubicBezTo>
                    <a:cubicBezTo>
                      <a:pt x="17258" y="21225"/>
                      <a:pt x="17258" y="20757"/>
                      <a:pt x="16950" y="20757"/>
                    </a:cubicBezTo>
                    <a:cubicBezTo>
                      <a:pt x="16901" y="20757"/>
                      <a:pt x="16864" y="20769"/>
                      <a:pt x="16827" y="20794"/>
                    </a:cubicBezTo>
                    <a:lnTo>
                      <a:pt x="14905" y="18884"/>
                    </a:lnTo>
                    <a:cubicBezTo>
                      <a:pt x="14954" y="18847"/>
                      <a:pt x="14991" y="18798"/>
                      <a:pt x="15004" y="18736"/>
                    </a:cubicBezTo>
                    <a:close/>
                    <a:moveTo>
                      <a:pt x="20080" y="23332"/>
                    </a:moveTo>
                    <a:lnTo>
                      <a:pt x="20610" y="24009"/>
                    </a:lnTo>
                    <a:cubicBezTo>
                      <a:pt x="20548" y="24071"/>
                      <a:pt x="20499" y="24157"/>
                      <a:pt x="20487" y="24256"/>
                    </a:cubicBezTo>
                    <a:lnTo>
                      <a:pt x="19600" y="24354"/>
                    </a:lnTo>
                    <a:cubicBezTo>
                      <a:pt x="19600" y="24231"/>
                      <a:pt x="19550" y="24120"/>
                      <a:pt x="19476" y="24022"/>
                    </a:cubicBezTo>
                    <a:lnTo>
                      <a:pt x="20080" y="23332"/>
                    </a:lnTo>
                    <a:close/>
                    <a:moveTo>
                      <a:pt x="23567" y="23997"/>
                    </a:moveTo>
                    <a:cubicBezTo>
                      <a:pt x="23567" y="24009"/>
                      <a:pt x="23579" y="24034"/>
                      <a:pt x="23579" y="24059"/>
                    </a:cubicBezTo>
                    <a:lnTo>
                      <a:pt x="22926" y="24552"/>
                    </a:lnTo>
                    <a:cubicBezTo>
                      <a:pt x="22875" y="24480"/>
                      <a:pt x="22800" y="24446"/>
                      <a:pt x="22725" y="24446"/>
                    </a:cubicBezTo>
                    <a:cubicBezTo>
                      <a:pt x="22621" y="24446"/>
                      <a:pt x="22519" y="24511"/>
                      <a:pt x="22483" y="24626"/>
                    </a:cubicBezTo>
                    <a:lnTo>
                      <a:pt x="21559" y="24465"/>
                    </a:lnTo>
                    <a:cubicBezTo>
                      <a:pt x="21571" y="24428"/>
                      <a:pt x="21571" y="24379"/>
                      <a:pt x="21571" y="24342"/>
                    </a:cubicBezTo>
                    <a:cubicBezTo>
                      <a:pt x="21571" y="24305"/>
                      <a:pt x="21571" y="24268"/>
                      <a:pt x="21559" y="24231"/>
                    </a:cubicBezTo>
                    <a:lnTo>
                      <a:pt x="21559" y="24219"/>
                    </a:lnTo>
                    <a:lnTo>
                      <a:pt x="23567" y="23997"/>
                    </a:lnTo>
                    <a:close/>
                    <a:moveTo>
                      <a:pt x="19104" y="24035"/>
                    </a:moveTo>
                    <a:cubicBezTo>
                      <a:pt x="19177" y="24035"/>
                      <a:pt x="19253" y="24061"/>
                      <a:pt x="19316" y="24120"/>
                    </a:cubicBezTo>
                    <a:cubicBezTo>
                      <a:pt x="19501" y="24305"/>
                      <a:pt x="19365" y="24638"/>
                      <a:pt x="19094" y="24638"/>
                    </a:cubicBezTo>
                    <a:cubicBezTo>
                      <a:pt x="18934" y="24638"/>
                      <a:pt x="18799" y="24502"/>
                      <a:pt x="18799" y="24342"/>
                    </a:cubicBezTo>
                    <a:lnTo>
                      <a:pt x="18799" y="24330"/>
                    </a:lnTo>
                    <a:cubicBezTo>
                      <a:pt x="18799" y="24154"/>
                      <a:pt x="18947" y="24035"/>
                      <a:pt x="19104" y="24035"/>
                    </a:cubicBezTo>
                    <a:close/>
                    <a:moveTo>
                      <a:pt x="21017" y="24005"/>
                    </a:moveTo>
                    <a:cubicBezTo>
                      <a:pt x="21192" y="24005"/>
                      <a:pt x="21361" y="24146"/>
                      <a:pt x="21361" y="24354"/>
                    </a:cubicBezTo>
                    <a:cubicBezTo>
                      <a:pt x="21361" y="24539"/>
                      <a:pt x="21214" y="24687"/>
                      <a:pt x="21029" y="24687"/>
                    </a:cubicBezTo>
                    <a:lnTo>
                      <a:pt x="21029" y="24699"/>
                    </a:lnTo>
                    <a:cubicBezTo>
                      <a:pt x="20708" y="24699"/>
                      <a:pt x="20561" y="24330"/>
                      <a:pt x="20782" y="24108"/>
                    </a:cubicBezTo>
                    <a:cubicBezTo>
                      <a:pt x="20850" y="24037"/>
                      <a:pt x="20934" y="24005"/>
                      <a:pt x="21017" y="24005"/>
                    </a:cubicBezTo>
                    <a:close/>
                    <a:moveTo>
                      <a:pt x="16990" y="24113"/>
                    </a:moveTo>
                    <a:cubicBezTo>
                      <a:pt x="17141" y="24113"/>
                      <a:pt x="17287" y="24231"/>
                      <a:pt x="17295" y="24404"/>
                    </a:cubicBezTo>
                    <a:cubicBezTo>
                      <a:pt x="17295" y="24570"/>
                      <a:pt x="17170" y="24713"/>
                      <a:pt x="17007" y="24713"/>
                    </a:cubicBezTo>
                    <a:cubicBezTo>
                      <a:pt x="17001" y="24713"/>
                      <a:pt x="16994" y="24712"/>
                      <a:pt x="16987" y="24712"/>
                    </a:cubicBezTo>
                    <a:cubicBezTo>
                      <a:pt x="16716" y="24712"/>
                      <a:pt x="16593" y="24391"/>
                      <a:pt x="16778" y="24207"/>
                    </a:cubicBezTo>
                    <a:cubicBezTo>
                      <a:pt x="16839" y="24141"/>
                      <a:pt x="16915" y="24113"/>
                      <a:pt x="16990" y="24113"/>
                    </a:cubicBezTo>
                    <a:close/>
                    <a:moveTo>
                      <a:pt x="22729" y="24650"/>
                    </a:moveTo>
                    <a:cubicBezTo>
                      <a:pt x="22754" y="24650"/>
                      <a:pt x="22778" y="24675"/>
                      <a:pt x="22778" y="24699"/>
                    </a:cubicBezTo>
                    <a:cubicBezTo>
                      <a:pt x="22778" y="24724"/>
                      <a:pt x="22754" y="24749"/>
                      <a:pt x="22729" y="24749"/>
                    </a:cubicBezTo>
                    <a:cubicBezTo>
                      <a:pt x="22668" y="24749"/>
                      <a:pt x="22668" y="24650"/>
                      <a:pt x="22729" y="24650"/>
                    </a:cubicBezTo>
                    <a:close/>
                    <a:moveTo>
                      <a:pt x="14215" y="23566"/>
                    </a:moveTo>
                    <a:lnTo>
                      <a:pt x="15250" y="23701"/>
                    </a:lnTo>
                    <a:cubicBezTo>
                      <a:pt x="15262" y="23800"/>
                      <a:pt x="15336" y="23874"/>
                      <a:pt x="15423" y="23899"/>
                    </a:cubicBezTo>
                    <a:lnTo>
                      <a:pt x="15410" y="25008"/>
                    </a:lnTo>
                    <a:cubicBezTo>
                      <a:pt x="15299" y="25008"/>
                      <a:pt x="15188" y="25057"/>
                      <a:pt x="15102" y="25131"/>
                    </a:cubicBezTo>
                    <a:lnTo>
                      <a:pt x="14104" y="23689"/>
                    </a:lnTo>
                    <a:cubicBezTo>
                      <a:pt x="14153" y="23652"/>
                      <a:pt x="14190" y="23615"/>
                      <a:pt x="14215" y="23566"/>
                    </a:cubicBezTo>
                    <a:close/>
                    <a:moveTo>
                      <a:pt x="15607" y="22827"/>
                    </a:moveTo>
                    <a:cubicBezTo>
                      <a:pt x="15694" y="22987"/>
                      <a:pt x="15866" y="23098"/>
                      <a:pt x="16051" y="23098"/>
                    </a:cubicBezTo>
                    <a:cubicBezTo>
                      <a:pt x="16113" y="23098"/>
                      <a:pt x="16174" y="23085"/>
                      <a:pt x="16236" y="23061"/>
                    </a:cubicBezTo>
                    <a:lnTo>
                      <a:pt x="16716" y="23997"/>
                    </a:lnTo>
                    <a:cubicBezTo>
                      <a:pt x="16568" y="24096"/>
                      <a:pt x="16482" y="24256"/>
                      <a:pt x="16482" y="24428"/>
                    </a:cubicBezTo>
                    <a:cubicBezTo>
                      <a:pt x="16482" y="24515"/>
                      <a:pt x="16507" y="24601"/>
                      <a:pt x="16556" y="24675"/>
                    </a:cubicBezTo>
                    <a:lnTo>
                      <a:pt x="15854" y="25180"/>
                    </a:lnTo>
                    <a:cubicBezTo>
                      <a:pt x="15768" y="25081"/>
                      <a:pt x="15644" y="25008"/>
                      <a:pt x="15521" y="24995"/>
                    </a:cubicBezTo>
                    <a:lnTo>
                      <a:pt x="15521" y="24995"/>
                    </a:lnTo>
                    <a:lnTo>
                      <a:pt x="15533" y="23911"/>
                    </a:lnTo>
                    <a:cubicBezTo>
                      <a:pt x="15706" y="23874"/>
                      <a:pt x="15780" y="23664"/>
                      <a:pt x="15657" y="23529"/>
                    </a:cubicBezTo>
                    <a:cubicBezTo>
                      <a:pt x="15612" y="23479"/>
                      <a:pt x="15551" y="23456"/>
                      <a:pt x="15491" y="23456"/>
                    </a:cubicBezTo>
                    <a:cubicBezTo>
                      <a:pt x="15401" y="23456"/>
                      <a:pt x="15311" y="23507"/>
                      <a:pt x="15275" y="23603"/>
                    </a:cubicBezTo>
                    <a:lnTo>
                      <a:pt x="14252" y="23467"/>
                    </a:lnTo>
                    <a:cubicBezTo>
                      <a:pt x="14252" y="23430"/>
                      <a:pt x="14240" y="23393"/>
                      <a:pt x="14227" y="23369"/>
                    </a:cubicBezTo>
                    <a:lnTo>
                      <a:pt x="15607" y="22827"/>
                    </a:lnTo>
                    <a:close/>
                    <a:moveTo>
                      <a:pt x="20474" y="24354"/>
                    </a:moveTo>
                    <a:cubicBezTo>
                      <a:pt x="20474" y="24502"/>
                      <a:pt x="20536" y="24638"/>
                      <a:pt x="20647" y="24736"/>
                    </a:cubicBezTo>
                    <a:lnTo>
                      <a:pt x="20080" y="25562"/>
                    </a:lnTo>
                    <a:lnTo>
                      <a:pt x="19464" y="24699"/>
                    </a:lnTo>
                    <a:cubicBezTo>
                      <a:pt x="19526" y="24626"/>
                      <a:pt x="19575" y="24539"/>
                      <a:pt x="19587" y="24453"/>
                    </a:cubicBezTo>
                    <a:lnTo>
                      <a:pt x="20474" y="24354"/>
                    </a:lnTo>
                    <a:close/>
                    <a:moveTo>
                      <a:pt x="23629" y="24157"/>
                    </a:moveTo>
                    <a:cubicBezTo>
                      <a:pt x="23715" y="24293"/>
                      <a:pt x="23875" y="24391"/>
                      <a:pt x="24060" y="24391"/>
                    </a:cubicBezTo>
                    <a:cubicBezTo>
                      <a:pt x="24146" y="24391"/>
                      <a:pt x="24245" y="24354"/>
                      <a:pt x="24331" y="24305"/>
                    </a:cubicBezTo>
                    <a:lnTo>
                      <a:pt x="24750" y="25525"/>
                    </a:lnTo>
                    <a:cubicBezTo>
                      <a:pt x="24725" y="25537"/>
                      <a:pt x="24713" y="25550"/>
                      <a:pt x="24701" y="25574"/>
                    </a:cubicBezTo>
                    <a:lnTo>
                      <a:pt x="22926" y="24847"/>
                    </a:lnTo>
                    <a:cubicBezTo>
                      <a:pt x="22963" y="24810"/>
                      <a:pt x="22976" y="24749"/>
                      <a:pt x="22976" y="24699"/>
                    </a:cubicBezTo>
                    <a:cubicBezTo>
                      <a:pt x="22976" y="24687"/>
                      <a:pt x="22976" y="24663"/>
                      <a:pt x="22963" y="24650"/>
                    </a:cubicBezTo>
                    <a:lnTo>
                      <a:pt x="23629" y="24157"/>
                    </a:lnTo>
                    <a:close/>
                    <a:moveTo>
                      <a:pt x="24873" y="25698"/>
                    </a:moveTo>
                    <a:cubicBezTo>
                      <a:pt x="24935" y="25698"/>
                      <a:pt x="24935" y="25796"/>
                      <a:pt x="24873" y="25796"/>
                    </a:cubicBezTo>
                    <a:cubicBezTo>
                      <a:pt x="24811" y="25796"/>
                      <a:pt x="24811" y="25698"/>
                      <a:pt x="24873" y="25698"/>
                    </a:cubicBezTo>
                    <a:close/>
                    <a:moveTo>
                      <a:pt x="15460" y="25210"/>
                    </a:moveTo>
                    <a:cubicBezTo>
                      <a:pt x="15623" y="25210"/>
                      <a:pt x="15780" y="25334"/>
                      <a:pt x="15780" y="25525"/>
                    </a:cubicBezTo>
                    <a:cubicBezTo>
                      <a:pt x="15768" y="25698"/>
                      <a:pt x="15632" y="25833"/>
                      <a:pt x="15460" y="25833"/>
                    </a:cubicBezTo>
                    <a:lnTo>
                      <a:pt x="15460" y="25845"/>
                    </a:lnTo>
                    <a:cubicBezTo>
                      <a:pt x="15176" y="25833"/>
                      <a:pt x="15041" y="25500"/>
                      <a:pt x="15238" y="25303"/>
                    </a:cubicBezTo>
                    <a:cubicBezTo>
                      <a:pt x="15302" y="25239"/>
                      <a:pt x="15382" y="25210"/>
                      <a:pt x="15460" y="25210"/>
                    </a:cubicBezTo>
                    <a:close/>
                    <a:moveTo>
                      <a:pt x="21349" y="25882"/>
                    </a:moveTo>
                    <a:cubicBezTo>
                      <a:pt x="21374" y="25882"/>
                      <a:pt x="21398" y="25907"/>
                      <a:pt x="21398" y="25932"/>
                    </a:cubicBezTo>
                    <a:cubicBezTo>
                      <a:pt x="21398" y="25956"/>
                      <a:pt x="21374" y="25981"/>
                      <a:pt x="21349" y="25981"/>
                    </a:cubicBezTo>
                    <a:cubicBezTo>
                      <a:pt x="21288" y="25981"/>
                      <a:pt x="21288" y="25882"/>
                      <a:pt x="21349" y="25882"/>
                    </a:cubicBezTo>
                    <a:close/>
                    <a:moveTo>
                      <a:pt x="16618" y="24761"/>
                    </a:moveTo>
                    <a:cubicBezTo>
                      <a:pt x="16692" y="24847"/>
                      <a:pt x="16790" y="24897"/>
                      <a:pt x="16913" y="24921"/>
                    </a:cubicBezTo>
                    <a:lnTo>
                      <a:pt x="16840" y="26153"/>
                    </a:lnTo>
                    <a:lnTo>
                      <a:pt x="15878" y="25833"/>
                    </a:lnTo>
                    <a:cubicBezTo>
                      <a:pt x="15940" y="25747"/>
                      <a:pt x="15977" y="25636"/>
                      <a:pt x="15989" y="25525"/>
                    </a:cubicBezTo>
                    <a:cubicBezTo>
                      <a:pt x="15977" y="25439"/>
                      <a:pt x="15952" y="25340"/>
                      <a:pt x="15915" y="25266"/>
                    </a:cubicBezTo>
                    <a:lnTo>
                      <a:pt x="16618" y="24761"/>
                    </a:lnTo>
                    <a:close/>
                    <a:moveTo>
                      <a:pt x="21522" y="24576"/>
                    </a:moveTo>
                    <a:lnTo>
                      <a:pt x="22483" y="24724"/>
                    </a:lnTo>
                    <a:cubicBezTo>
                      <a:pt x="22495" y="24835"/>
                      <a:pt x="22569" y="24921"/>
                      <a:pt x="22668" y="24946"/>
                    </a:cubicBezTo>
                    <a:lnTo>
                      <a:pt x="22125" y="26203"/>
                    </a:lnTo>
                    <a:lnTo>
                      <a:pt x="21596" y="25993"/>
                    </a:lnTo>
                    <a:cubicBezTo>
                      <a:pt x="21596" y="25969"/>
                      <a:pt x="21596" y="25956"/>
                      <a:pt x="21596" y="25932"/>
                    </a:cubicBezTo>
                    <a:cubicBezTo>
                      <a:pt x="21596" y="25796"/>
                      <a:pt x="21485" y="25685"/>
                      <a:pt x="21349" y="25685"/>
                    </a:cubicBezTo>
                    <a:lnTo>
                      <a:pt x="21214" y="24860"/>
                    </a:lnTo>
                    <a:cubicBezTo>
                      <a:pt x="21349" y="24810"/>
                      <a:pt x="21460" y="24712"/>
                      <a:pt x="21522" y="24576"/>
                    </a:cubicBezTo>
                    <a:close/>
                    <a:moveTo>
                      <a:pt x="18601" y="24330"/>
                    </a:moveTo>
                    <a:lnTo>
                      <a:pt x="18601" y="24330"/>
                    </a:lnTo>
                    <a:cubicBezTo>
                      <a:pt x="18589" y="24487"/>
                      <a:pt x="18661" y="24633"/>
                      <a:pt x="18781" y="24732"/>
                    </a:cubicBezTo>
                    <a:lnTo>
                      <a:pt x="18781" y="24732"/>
                    </a:lnTo>
                    <a:lnTo>
                      <a:pt x="17530" y="26375"/>
                    </a:lnTo>
                    <a:lnTo>
                      <a:pt x="16938" y="26178"/>
                    </a:lnTo>
                    <a:lnTo>
                      <a:pt x="17012" y="24909"/>
                    </a:lnTo>
                    <a:cubicBezTo>
                      <a:pt x="17271" y="24897"/>
                      <a:pt x="17480" y="24675"/>
                      <a:pt x="17493" y="24416"/>
                    </a:cubicBezTo>
                    <a:lnTo>
                      <a:pt x="18601" y="24330"/>
                    </a:lnTo>
                    <a:close/>
                    <a:moveTo>
                      <a:pt x="22840" y="24921"/>
                    </a:moveTo>
                    <a:lnTo>
                      <a:pt x="24639" y="25661"/>
                    </a:lnTo>
                    <a:cubicBezTo>
                      <a:pt x="24627" y="25685"/>
                      <a:pt x="24614" y="25710"/>
                      <a:pt x="24614" y="25747"/>
                    </a:cubicBezTo>
                    <a:cubicBezTo>
                      <a:pt x="24614" y="25796"/>
                      <a:pt x="24639" y="25858"/>
                      <a:pt x="24664" y="25895"/>
                    </a:cubicBezTo>
                    <a:lnTo>
                      <a:pt x="24109" y="26523"/>
                    </a:lnTo>
                    <a:cubicBezTo>
                      <a:pt x="24023" y="26449"/>
                      <a:pt x="23912" y="26412"/>
                      <a:pt x="23801" y="26412"/>
                    </a:cubicBezTo>
                    <a:cubicBezTo>
                      <a:pt x="23592" y="26412"/>
                      <a:pt x="23419" y="26535"/>
                      <a:pt x="23333" y="26720"/>
                    </a:cubicBezTo>
                    <a:lnTo>
                      <a:pt x="22212" y="26240"/>
                    </a:lnTo>
                    <a:lnTo>
                      <a:pt x="22766" y="24946"/>
                    </a:lnTo>
                    <a:cubicBezTo>
                      <a:pt x="22791" y="24946"/>
                      <a:pt x="22815" y="24934"/>
                      <a:pt x="22840" y="24921"/>
                    </a:cubicBezTo>
                    <a:close/>
                    <a:moveTo>
                      <a:pt x="19390" y="24749"/>
                    </a:moveTo>
                    <a:lnTo>
                      <a:pt x="20018" y="25636"/>
                    </a:lnTo>
                    <a:lnTo>
                      <a:pt x="19390" y="26548"/>
                    </a:lnTo>
                    <a:cubicBezTo>
                      <a:pt x="19304" y="26486"/>
                      <a:pt x="19205" y="26449"/>
                      <a:pt x="19094" y="26449"/>
                    </a:cubicBezTo>
                    <a:cubicBezTo>
                      <a:pt x="18897" y="26449"/>
                      <a:pt x="18712" y="26572"/>
                      <a:pt x="18638" y="26757"/>
                    </a:cubicBezTo>
                    <a:lnTo>
                      <a:pt x="17616" y="26412"/>
                    </a:lnTo>
                    <a:lnTo>
                      <a:pt x="18873" y="24786"/>
                    </a:lnTo>
                    <a:cubicBezTo>
                      <a:pt x="18946" y="24823"/>
                      <a:pt x="19020" y="24835"/>
                      <a:pt x="19094" y="24835"/>
                    </a:cubicBezTo>
                    <a:cubicBezTo>
                      <a:pt x="19205" y="24835"/>
                      <a:pt x="19304" y="24810"/>
                      <a:pt x="19390" y="24749"/>
                    </a:cubicBezTo>
                    <a:close/>
                    <a:moveTo>
                      <a:pt x="16926" y="26289"/>
                    </a:moveTo>
                    <a:lnTo>
                      <a:pt x="17456" y="26474"/>
                    </a:lnTo>
                    <a:lnTo>
                      <a:pt x="17123" y="26917"/>
                    </a:lnTo>
                    <a:cubicBezTo>
                      <a:pt x="17061" y="26856"/>
                      <a:pt x="16975" y="26819"/>
                      <a:pt x="16901" y="26806"/>
                    </a:cubicBezTo>
                    <a:lnTo>
                      <a:pt x="16926" y="26289"/>
                    </a:lnTo>
                    <a:close/>
                    <a:moveTo>
                      <a:pt x="17566" y="26498"/>
                    </a:moveTo>
                    <a:lnTo>
                      <a:pt x="18626" y="26856"/>
                    </a:lnTo>
                    <a:cubicBezTo>
                      <a:pt x="18614" y="26880"/>
                      <a:pt x="18614" y="26917"/>
                      <a:pt x="18614" y="26942"/>
                    </a:cubicBezTo>
                    <a:cubicBezTo>
                      <a:pt x="18614" y="26951"/>
                      <a:pt x="18614" y="26966"/>
                      <a:pt x="18614" y="26979"/>
                    </a:cubicBezTo>
                    <a:lnTo>
                      <a:pt x="17283" y="27114"/>
                    </a:lnTo>
                    <a:cubicBezTo>
                      <a:pt x="17271" y="27065"/>
                      <a:pt x="17234" y="27016"/>
                      <a:pt x="17197" y="26967"/>
                    </a:cubicBezTo>
                    <a:lnTo>
                      <a:pt x="17566" y="26498"/>
                    </a:lnTo>
                    <a:close/>
                    <a:moveTo>
                      <a:pt x="23787" y="26602"/>
                    </a:moveTo>
                    <a:cubicBezTo>
                      <a:pt x="23946" y="26602"/>
                      <a:pt x="24097" y="26726"/>
                      <a:pt x="24097" y="26917"/>
                    </a:cubicBezTo>
                    <a:cubicBezTo>
                      <a:pt x="24097" y="27078"/>
                      <a:pt x="23961" y="27213"/>
                      <a:pt x="23801" y="27225"/>
                    </a:cubicBezTo>
                    <a:cubicBezTo>
                      <a:pt x="23518" y="27225"/>
                      <a:pt x="23370" y="26893"/>
                      <a:pt x="23567" y="26696"/>
                    </a:cubicBezTo>
                    <a:cubicBezTo>
                      <a:pt x="23631" y="26631"/>
                      <a:pt x="23710" y="26602"/>
                      <a:pt x="23787" y="26602"/>
                    </a:cubicBezTo>
                    <a:close/>
                    <a:moveTo>
                      <a:pt x="19094" y="26659"/>
                    </a:moveTo>
                    <a:cubicBezTo>
                      <a:pt x="19265" y="26659"/>
                      <a:pt x="19387" y="26791"/>
                      <a:pt x="19390" y="26948"/>
                    </a:cubicBezTo>
                    <a:lnTo>
                      <a:pt x="19390" y="26948"/>
                    </a:lnTo>
                    <a:cubicBezTo>
                      <a:pt x="19387" y="27121"/>
                      <a:pt x="19246" y="27231"/>
                      <a:pt x="19098" y="27231"/>
                    </a:cubicBezTo>
                    <a:cubicBezTo>
                      <a:pt x="19028" y="27231"/>
                      <a:pt x="18956" y="27207"/>
                      <a:pt x="18897" y="27151"/>
                    </a:cubicBezTo>
                    <a:cubicBezTo>
                      <a:pt x="18712" y="26967"/>
                      <a:pt x="18848" y="26659"/>
                      <a:pt x="19094" y="26659"/>
                    </a:cubicBezTo>
                    <a:close/>
                    <a:moveTo>
                      <a:pt x="20733" y="24810"/>
                    </a:moveTo>
                    <a:cubicBezTo>
                      <a:pt x="20819" y="24872"/>
                      <a:pt x="20918" y="24897"/>
                      <a:pt x="21029" y="24897"/>
                    </a:cubicBezTo>
                    <a:lnTo>
                      <a:pt x="21115" y="24897"/>
                    </a:lnTo>
                    <a:lnTo>
                      <a:pt x="21251" y="25698"/>
                    </a:lnTo>
                    <a:cubicBezTo>
                      <a:pt x="20992" y="25808"/>
                      <a:pt x="21066" y="26190"/>
                      <a:pt x="21349" y="26190"/>
                    </a:cubicBezTo>
                    <a:cubicBezTo>
                      <a:pt x="21423" y="26190"/>
                      <a:pt x="21509" y="26153"/>
                      <a:pt x="21559" y="26079"/>
                    </a:cubicBezTo>
                    <a:lnTo>
                      <a:pt x="22076" y="26301"/>
                    </a:lnTo>
                    <a:lnTo>
                      <a:pt x="21670" y="27250"/>
                    </a:lnTo>
                    <a:cubicBezTo>
                      <a:pt x="21608" y="27225"/>
                      <a:pt x="21546" y="27213"/>
                      <a:pt x="21485" y="27213"/>
                    </a:cubicBezTo>
                    <a:cubicBezTo>
                      <a:pt x="21423" y="27213"/>
                      <a:pt x="21349" y="27225"/>
                      <a:pt x="21288" y="27250"/>
                    </a:cubicBezTo>
                    <a:lnTo>
                      <a:pt x="20142" y="25648"/>
                    </a:lnTo>
                    <a:lnTo>
                      <a:pt x="20733" y="24810"/>
                    </a:lnTo>
                    <a:close/>
                    <a:moveTo>
                      <a:pt x="22175" y="26338"/>
                    </a:moveTo>
                    <a:lnTo>
                      <a:pt x="23308" y="26819"/>
                    </a:lnTo>
                    <a:cubicBezTo>
                      <a:pt x="23296" y="26856"/>
                      <a:pt x="23296" y="26880"/>
                      <a:pt x="23296" y="26917"/>
                    </a:cubicBezTo>
                    <a:cubicBezTo>
                      <a:pt x="23296" y="26963"/>
                      <a:pt x="23307" y="27010"/>
                      <a:pt x="23318" y="27066"/>
                    </a:cubicBezTo>
                    <a:lnTo>
                      <a:pt x="23318" y="27066"/>
                    </a:lnTo>
                    <a:lnTo>
                      <a:pt x="21965" y="27484"/>
                    </a:lnTo>
                    <a:cubicBezTo>
                      <a:pt x="21916" y="27398"/>
                      <a:pt x="21854" y="27324"/>
                      <a:pt x="21768" y="27275"/>
                    </a:cubicBezTo>
                    <a:lnTo>
                      <a:pt x="22175" y="26338"/>
                    </a:lnTo>
                    <a:close/>
                    <a:moveTo>
                      <a:pt x="20080" y="25722"/>
                    </a:moveTo>
                    <a:lnTo>
                      <a:pt x="21201" y="27287"/>
                    </a:lnTo>
                    <a:cubicBezTo>
                      <a:pt x="21127" y="27336"/>
                      <a:pt x="21053" y="27410"/>
                      <a:pt x="21016" y="27496"/>
                    </a:cubicBezTo>
                    <a:lnTo>
                      <a:pt x="19587" y="27041"/>
                    </a:lnTo>
                    <a:cubicBezTo>
                      <a:pt x="19600" y="27016"/>
                      <a:pt x="19600" y="26979"/>
                      <a:pt x="19600" y="26954"/>
                    </a:cubicBezTo>
                    <a:cubicBezTo>
                      <a:pt x="19600" y="26831"/>
                      <a:pt x="19550" y="26708"/>
                      <a:pt x="19464" y="26622"/>
                    </a:cubicBezTo>
                    <a:lnTo>
                      <a:pt x="19464" y="26609"/>
                    </a:lnTo>
                    <a:lnTo>
                      <a:pt x="20080" y="25722"/>
                    </a:lnTo>
                    <a:close/>
                    <a:moveTo>
                      <a:pt x="16822" y="26999"/>
                    </a:moveTo>
                    <a:cubicBezTo>
                      <a:pt x="16897" y="26999"/>
                      <a:pt x="16974" y="27027"/>
                      <a:pt x="17037" y="27090"/>
                    </a:cubicBezTo>
                    <a:cubicBezTo>
                      <a:pt x="17221" y="27287"/>
                      <a:pt x="17086" y="27620"/>
                      <a:pt x="16815" y="27620"/>
                    </a:cubicBezTo>
                    <a:cubicBezTo>
                      <a:pt x="16644" y="27620"/>
                      <a:pt x="16510" y="27475"/>
                      <a:pt x="16507" y="27305"/>
                    </a:cubicBezTo>
                    <a:lnTo>
                      <a:pt x="16507" y="27305"/>
                    </a:lnTo>
                    <a:cubicBezTo>
                      <a:pt x="16510" y="27124"/>
                      <a:pt x="16663" y="26999"/>
                      <a:pt x="16822" y="26999"/>
                    </a:cubicBezTo>
                    <a:close/>
                    <a:moveTo>
                      <a:pt x="21496" y="27403"/>
                    </a:moveTo>
                    <a:cubicBezTo>
                      <a:pt x="21575" y="27403"/>
                      <a:pt x="21655" y="27432"/>
                      <a:pt x="21719" y="27496"/>
                    </a:cubicBezTo>
                    <a:cubicBezTo>
                      <a:pt x="21916" y="27694"/>
                      <a:pt x="21780" y="28039"/>
                      <a:pt x="21497" y="28039"/>
                    </a:cubicBezTo>
                    <a:cubicBezTo>
                      <a:pt x="21312" y="28039"/>
                      <a:pt x="21177" y="27891"/>
                      <a:pt x="21177" y="27718"/>
                    </a:cubicBezTo>
                    <a:cubicBezTo>
                      <a:pt x="21177" y="27527"/>
                      <a:pt x="21333" y="27403"/>
                      <a:pt x="21496" y="27403"/>
                    </a:cubicBezTo>
                    <a:close/>
                    <a:moveTo>
                      <a:pt x="18626" y="27090"/>
                    </a:moveTo>
                    <a:cubicBezTo>
                      <a:pt x="18651" y="27164"/>
                      <a:pt x="18688" y="27225"/>
                      <a:pt x="18737" y="27287"/>
                    </a:cubicBezTo>
                    <a:lnTo>
                      <a:pt x="17024" y="28889"/>
                    </a:lnTo>
                    <a:cubicBezTo>
                      <a:pt x="16975" y="28839"/>
                      <a:pt x="16926" y="28802"/>
                      <a:pt x="16864" y="28778"/>
                    </a:cubicBezTo>
                    <a:lnTo>
                      <a:pt x="16864" y="27792"/>
                    </a:lnTo>
                    <a:cubicBezTo>
                      <a:pt x="17123" y="27767"/>
                      <a:pt x="17308" y="27558"/>
                      <a:pt x="17308" y="27299"/>
                    </a:cubicBezTo>
                    <a:cubicBezTo>
                      <a:pt x="17308" y="27275"/>
                      <a:pt x="17308" y="27250"/>
                      <a:pt x="17308" y="27225"/>
                    </a:cubicBezTo>
                    <a:lnTo>
                      <a:pt x="18626" y="27090"/>
                    </a:lnTo>
                    <a:close/>
                    <a:moveTo>
                      <a:pt x="23358" y="27176"/>
                    </a:moveTo>
                    <a:cubicBezTo>
                      <a:pt x="23382" y="27238"/>
                      <a:pt x="23431" y="27287"/>
                      <a:pt x="23493" y="27324"/>
                    </a:cubicBezTo>
                    <a:lnTo>
                      <a:pt x="22335" y="29000"/>
                    </a:lnTo>
                    <a:cubicBezTo>
                      <a:pt x="22249" y="28938"/>
                      <a:pt x="22150" y="28901"/>
                      <a:pt x="22039" y="28901"/>
                    </a:cubicBezTo>
                    <a:cubicBezTo>
                      <a:pt x="22015" y="28901"/>
                      <a:pt x="21978" y="28913"/>
                      <a:pt x="21953" y="28913"/>
                    </a:cubicBezTo>
                    <a:lnTo>
                      <a:pt x="21731" y="28186"/>
                    </a:lnTo>
                    <a:cubicBezTo>
                      <a:pt x="21904" y="28100"/>
                      <a:pt x="22002" y="27915"/>
                      <a:pt x="22002" y="27731"/>
                    </a:cubicBezTo>
                    <a:cubicBezTo>
                      <a:pt x="22002" y="27681"/>
                      <a:pt x="22002" y="27632"/>
                      <a:pt x="21990" y="27595"/>
                    </a:cubicBezTo>
                    <a:lnTo>
                      <a:pt x="23358" y="27176"/>
                    </a:lnTo>
                    <a:close/>
                    <a:moveTo>
                      <a:pt x="18811" y="27349"/>
                    </a:moveTo>
                    <a:cubicBezTo>
                      <a:pt x="18885" y="27422"/>
                      <a:pt x="18996" y="27447"/>
                      <a:pt x="19094" y="27447"/>
                    </a:cubicBezTo>
                    <a:cubicBezTo>
                      <a:pt x="19131" y="27447"/>
                      <a:pt x="19168" y="27447"/>
                      <a:pt x="19193" y="27435"/>
                    </a:cubicBezTo>
                    <a:lnTo>
                      <a:pt x="19501" y="28704"/>
                    </a:lnTo>
                    <a:cubicBezTo>
                      <a:pt x="19328" y="28741"/>
                      <a:pt x="19181" y="28864"/>
                      <a:pt x="19131" y="29037"/>
                    </a:cubicBezTo>
                    <a:lnTo>
                      <a:pt x="17135" y="29135"/>
                    </a:lnTo>
                    <a:cubicBezTo>
                      <a:pt x="17123" y="29086"/>
                      <a:pt x="17111" y="29024"/>
                      <a:pt x="17074" y="28987"/>
                    </a:cubicBezTo>
                    <a:lnTo>
                      <a:pt x="18811" y="27349"/>
                    </a:lnTo>
                    <a:close/>
                    <a:moveTo>
                      <a:pt x="19550" y="27139"/>
                    </a:moveTo>
                    <a:lnTo>
                      <a:pt x="20980" y="27607"/>
                    </a:lnTo>
                    <a:cubicBezTo>
                      <a:pt x="20980" y="27644"/>
                      <a:pt x="20967" y="27681"/>
                      <a:pt x="20967" y="27718"/>
                    </a:cubicBezTo>
                    <a:cubicBezTo>
                      <a:pt x="20967" y="27940"/>
                      <a:pt x="21103" y="28125"/>
                      <a:pt x="21300" y="28199"/>
                    </a:cubicBezTo>
                    <a:lnTo>
                      <a:pt x="21029" y="29147"/>
                    </a:lnTo>
                    <a:lnTo>
                      <a:pt x="20105" y="29049"/>
                    </a:lnTo>
                    <a:cubicBezTo>
                      <a:pt x="20031" y="28839"/>
                      <a:pt x="19834" y="28692"/>
                      <a:pt x="19612" y="28692"/>
                    </a:cubicBezTo>
                    <a:lnTo>
                      <a:pt x="19600" y="28692"/>
                    </a:lnTo>
                    <a:lnTo>
                      <a:pt x="19291" y="27410"/>
                    </a:lnTo>
                    <a:cubicBezTo>
                      <a:pt x="19415" y="27349"/>
                      <a:pt x="19501" y="27262"/>
                      <a:pt x="19550" y="27139"/>
                    </a:cubicBezTo>
                    <a:close/>
                    <a:moveTo>
                      <a:pt x="21645" y="28236"/>
                    </a:moveTo>
                    <a:lnTo>
                      <a:pt x="21854" y="28950"/>
                    </a:lnTo>
                    <a:cubicBezTo>
                      <a:pt x="21731" y="29000"/>
                      <a:pt x="21645" y="29098"/>
                      <a:pt x="21596" y="29221"/>
                    </a:cubicBezTo>
                    <a:lnTo>
                      <a:pt x="21583" y="29221"/>
                    </a:lnTo>
                    <a:lnTo>
                      <a:pt x="21127" y="29172"/>
                    </a:lnTo>
                    <a:lnTo>
                      <a:pt x="21398" y="28248"/>
                    </a:lnTo>
                    <a:cubicBezTo>
                      <a:pt x="21423" y="28260"/>
                      <a:pt x="21460" y="28260"/>
                      <a:pt x="21485" y="28260"/>
                    </a:cubicBezTo>
                    <a:cubicBezTo>
                      <a:pt x="21546" y="28260"/>
                      <a:pt x="21596" y="28248"/>
                      <a:pt x="21645" y="28236"/>
                    </a:cubicBezTo>
                    <a:close/>
                    <a:moveTo>
                      <a:pt x="19618" y="28901"/>
                    </a:moveTo>
                    <a:cubicBezTo>
                      <a:pt x="19781" y="28901"/>
                      <a:pt x="19932" y="29030"/>
                      <a:pt x="19932" y="29221"/>
                    </a:cubicBezTo>
                    <a:cubicBezTo>
                      <a:pt x="19932" y="29394"/>
                      <a:pt x="19784" y="29529"/>
                      <a:pt x="19612" y="29529"/>
                    </a:cubicBezTo>
                    <a:lnTo>
                      <a:pt x="19624" y="29542"/>
                    </a:lnTo>
                    <a:cubicBezTo>
                      <a:pt x="19341" y="29542"/>
                      <a:pt x="19193" y="29197"/>
                      <a:pt x="19390" y="29000"/>
                    </a:cubicBezTo>
                    <a:cubicBezTo>
                      <a:pt x="19458" y="28931"/>
                      <a:pt x="19540" y="28901"/>
                      <a:pt x="19618" y="28901"/>
                    </a:cubicBezTo>
                    <a:close/>
                    <a:moveTo>
                      <a:pt x="16631" y="28931"/>
                    </a:moveTo>
                    <a:cubicBezTo>
                      <a:pt x="16794" y="28931"/>
                      <a:pt x="16950" y="29055"/>
                      <a:pt x="16950" y="29246"/>
                    </a:cubicBezTo>
                    <a:cubicBezTo>
                      <a:pt x="16950" y="29419"/>
                      <a:pt x="16803" y="29554"/>
                      <a:pt x="16630" y="29554"/>
                    </a:cubicBezTo>
                    <a:lnTo>
                      <a:pt x="16630" y="29566"/>
                    </a:lnTo>
                    <a:cubicBezTo>
                      <a:pt x="16347" y="29566"/>
                      <a:pt x="16211" y="29221"/>
                      <a:pt x="16408" y="29024"/>
                    </a:cubicBezTo>
                    <a:cubicBezTo>
                      <a:pt x="16473" y="28960"/>
                      <a:pt x="16552" y="28931"/>
                      <a:pt x="16631" y="28931"/>
                    </a:cubicBezTo>
                    <a:close/>
                    <a:moveTo>
                      <a:pt x="22040" y="29109"/>
                    </a:moveTo>
                    <a:cubicBezTo>
                      <a:pt x="22192" y="29109"/>
                      <a:pt x="22339" y="29224"/>
                      <a:pt x="22347" y="29406"/>
                    </a:cubicBezTo>
                    <a:cubicBezTo>
                      <a:pt x="22335" y="29566"/>
                      <a:pt x="22212" y="29690"/>
                      <a:pt x="22051" y="29702"/>
                    </a:cubicBezTo>
                    <a:lnTo>
                      <a:pt x="22039" y="29714"/>
                    </a:lnTo>
                    <a:cubicBezTo>
                      <a:pt x="21780" y="29714"/>
                      <a:pt x="21645" y="29394"/>
                      <a:pt x="21830" y="29197"/>
                    </a:cubicBezTo>
                    <a:cubicBezTo>
                      <a:pt x="21890" y="29136"/>
                      <a:pt x="21965" y="29109"/>
                      <a:pt x="22040" y="29109"/>
                    </a:cubicBezTo>
                    <a:close/>
                    <a:moveTo>
                      <a:pt x="19107" y="29135"/>
                    </a:moveTo>
                    <a:cubicBezTo>
                      <a:pt x="19082" y="29258"/>
                      <a:pt x="19107" y="29382"/>
                      <a:pt x="19181" y="29492"/>
                    </a:cubicBezTo>
                    <a:lnTo>
                      <a:pt x="18466" y="30059"/>
                    </a:lnTo>
                    <a:cubicBezTo>
                      <a:pt x="18372" y="29977"/>
                      <a:pt x="18257" y="29936"/>
                      <a:pt x="18142" y="29936"/>
                    </a:cubicBezTo>
                    <a:cubicBezTo>
                      <a:pt x="18000" y="29936"/>
                      <a:pt x="17859" y="29998"/>
                      <a:pt x="17764" y="30121"/>
                    </a:cubicBezTo>
                    <a:lnTo>
                      <a:pt x="17061" y="29529"/>
                    </a:lnTo>
                    <a:cubicBezTo>
                      <a:pt x="17111" y="29443"/>
                      <a:pt x="17148" y="29345"/>
                      <a:pt x="17148" y="29234"/>
                    </a:cubicBezTo>
                    <a:lnTo>
                      <a:pt x="19107" y="29135"/>
                    </a:lnTo>
                    <a:close/>
                    <a:moveTo>
                      <a:pt x="21103" y="29271"/>
                    </a:moveTo>
                    <a:lnTo>
                      <a:pt x="21559" y="29320"/>
                    </a:lnTo>
                    <a:cubicBezTo>
                      <a:pt x="21559" y="29357"/>
                      <a:pt x="21546" y="29382"/>
                      <a:pt x="21546" y="29406"/>
                    </a:cubicBezTo>
                    <a:cubicBezTo>
                      <a:pt x="21546" y="29505"/>
                      <a:pt x="21571" y="29591"/>
                      <a:pt x="21633" y="29677"/>
                    </a:cubicBezTo>
                    <a:lnTo>
                      <a:pt x="20807" y="30306"/>
                    </a:lnTo>
                    <a:lnTo>
                      <a:pt x="20807" y="30306"/>
                    </a:lnTo>
                    <a:lnTo>
                      <a:pt x="21103" y="29271"/>
                    </a:lnTo>
                    <a:close/>
                    <a:moveTo>
                      <a:pt x="20142" y="29160"/>
                    </a:moveTo>
                    <a:lnTo>
                      <a:pt x="21004" y="29258"/>
                    </a:lnTo>
                    <a:lnTo>
                      <a:pt x="20721" y="30281"/>
                    </a:lnTo>
                    <a:lnTo>
                      <a:pt x="20684" y="30281"/>
                    </a:lnTo>
                    <a:cubicBezTo>
                      <a:pt x="20647" y="30281"/>
                      <a:pt x="20610" y="30281"/>
                      <a:pt x="20573" y="30306"/>
                    </a:cubicBezTo>
                    <a:lnTo>
                      <a:pt x="19981" y="29591"/>
                    </a:lnTo>
                    <a:cubicBezTo>
                      <a:pt x="20080" y="29492"/>
                      <a:pt x="20142" y="29357"/>
                      <a:pt x="20142" y="29221"/>
                    </a:cubicBezTo>
                    <a:lnTo>
                      <a:pt x="20142" y="29160"/>
                    </a:lnTo>
                    <a:close/>
                    <a:moveTo>
                      <a:pt x="19908" y="29653"/>
                    </a:moveTo>
                    <a:lnTo>
                      <a:pt x="20487" y="30367"/>
                    </a:lnTo>
                    <a:cubicBezTo>
                      <a:pt x="20450" y="30404"/>
                      <a:pt x="20437" y="30454"/>
                      <a:pt x="20425" y="30503"/>
                    </a:cubicBezTo>
                    <a:lnTo>
                      <a:pt x="20437" y="30515"/>
                    </a:lnTo>
                    <a:lnTo>
                      <a:pt x="19772" y="30527"/>
                    </a:lnTo>
                    <a:lnTo>
                      <a:pt x="19797" y="29714"/>
                    </a:lnTo>
                    <a:cubicBezTo>
                      <a:pt x="19834" y="29702"/>
                      <a:pt x="19871" y="29677"/>
                      <a:pt x="19908" y="29653"/>
                    </a:cubicBezTo>
                    <a:close/>
                    <a:moveTo>
                      <a:pt x="19242" y="29591"/>
                    </a:moveTo>
                    <a:cubicBezTo>
                      <a:pt x="19341" y="29690"/>
                      <a:pt x="19476" y="29739"/>
                      <a:pt x="19624" y="29739"/>
                    </a:cubicBezTo>
                    <a:lnTo>
                      <a:pt x="19686" y="29739"/>
                    </a:lnTo>
                    <a:lnTo>
                      <a:pt x="19673" y="30540"/>
                    </a:lnTo>
                    <a:lnTo>
                      <a:pt x="18638" y="30564"/>
                    </a:lnTo>
                    <a:cubicBezTo>
                      <a:pt x="18651" y="30527"/>
                      <a:pt x="18651" y="30503"/>
                      <a:pt x="18651" y="30466"/>
                    </a:cubicBezTo>
                    <a:cubicBezTo>
                      <a:pt x="18651" y="30355"/>
                      <a:pt x="18614" y="30244"/>
                      <a:pt x="18540" y="30158"/>
                    </a:cubicBezTo>
                    <a:lnTo>
                      <a:pt x="19242" y="29591"/>
                    </a:lnTo>
                    <a:close/>
                    <a:moveTo>
                      <a:pt x="20717" y="30504"/>
                    </a:moveTo>
                    <a:cubicBezTo>
                      <a:pt x="20727" y="30504"/>
                      <a:pt x="20733" y="30510"/>
                      <a:pt x="20733" y="30527"/>
                    </a:cubicBezTo>
                    <a:cubicBezTo>
                      <a:pt x="20721" y="30552"/>
                      <a:pt x="20696" y="30564"/>
                      <a:pt x="20684" y="30564"/>
                    </a:cubicBezTo>
                    <a:lnTo>
                      <a:pt x="20684" y="30577"/>
                    </a:lnTo>
                    <a:cubicBezTo>
                      <a:pt x="20627" y="30577"/>
                      <a:pt x="20687" y="30504"/>
                      <a:pt x="20717" y="30504"/>
                    </a:cubicBezTo>
                    <a:close/>
                    <a:moveTo>
                      <a:pt x="18156" y="30122"/>
                    </a:moveTo>
                    <a:cubicBezTo>
                      <a:pt x="18230" y="30122"/>
                      <a:pt x="18305" y="30149"/>
                      <a:pt x="18367" y="30207"/>
                    </a:cubicBezTo>
                    <a:cubicBezTo>
                      <a:pt x="18565" y="30404"/>
                      <a:pt x="18429" y="30737"/>
                      <a:pt x="18158" y="30737"/>
                    </a:cubicBezTo>
                    <a:cubicBezTo>
                      <a:pt x="17985" y="30737"/>
                      <a:pt x="17850" y="30614"/>
                      <a:pt x="17838" y="30454"/>
                    </a:cubicBezTo>
                    <a:lnTo>
                      <a:pt x="17850" y="30441"/>
                    </a:lnTo>
                    <a:cubicBezTo>
                      <a:pt x="17841" y="30247"/>
                      <a:pt x="17995" y="30122"/>
                      <a:pt x="18156" y="30122"/>
                    </a:cubicBezTo>
                    <a:close/>
                    <a:moveTo>
                      <a:pt x="16963" y="29653"/>
                    </a:moveTo>
                    <a:lnTo>
                      <a:pt x="17665" y="30306"/>
                    </a:lnTo>
                    <a:cubicBezTo>
                      <a:pt x="17603" y="30491"/>
                      <a:pt x="17653" y="30700"/>
                      <a:pt x="17801" y="30836"/>
                    </a:cubicBezTo>
                    <a:lnTo>
                      <a:pt x="17283" y="31760"/>
                    </a:lnTo>
                    <a:cubicBezTo>
                      <a:pt x="17246" y="31735"/>
                      <a:pt x="17197" y="31735"/>
                      <a:pt x="17160" y="31735"/>
                    </a:cubicBezTo>
                    <a:lnTo>
                      <a:pt x="16778" y="29739"/>
                    </a:lnTo>
                    <a:cubicBezTo>
                      <a:pt x="16840" y="29727"/>
                      <a:pt x="16901" y="29690"/>
                      <a:pt x="16963" y="29653"/>
                    </a:cubicBezTo>
                    <a:close/>
                    <a:moveTo>
                      <a:pt x="17160" y="31944"/>
                    </a:moveTo>
                    <a:cubicBezTo>
                      <a:pt x="17221" y="31944"/>
                      <a:pt x="17221" y="32043"/>
                      <a:pt x="17160" y="32043"/>
                    </a:cubicBezTo>
                    <a:cubicBezTo>
                      <a:pt x="17086" y="32043"/>
                      <a:pt x="17086" y="31944"/>
                      <a:pt x="17160" y="31944"/>
                    </a:cubicBezTo>
                    <a:close/>
                    <a:moveTo>
                      <a:pt x="19661" y="30614"/>
                    </a:moveTo>
                    <a:lnTo>
                      <a:pt x="19612" y="32647"/>
                    </a:lnTo>
                    <a:cubicBezTo>
                      <a:pt x="19538" y="32610"/>
                      <a:pt x="19464" y="32585"/>
                      <a:pt x="19378" y="32585"/>
                    </a:cubicBezTo>
                    <a:cubicBezTo>
                      <a:pt x="19353" y="32585"/>
                      <a:pt x="19316" y="32585"/>
                      <a:pt x="19291" y="32597"/>
                    </a:cubicBezTo>
                    <a:lnTo>
                      <a:pt x="18367" y="30897"/>
                    </a:lnTo>
                    <a:cubicBezTo>
                      <a:pt x="18466" y="30836"/>
                      <a:pt x="18552" y="30749"/>
                      <a:pt x="18601" y="30651"/>
                    </a:cubicBezTo>
                    <a:lnTo>
                      <a:pt x="19661" y="30614"/>
                    </a:lnTo>
                    <a:close/>
                    <a:moveTo>
                      <a:pt x="17887" y="30872"/>
                    </a:moveTo>
                    <a:cubicBezTo>
                      <a:pt x="17961" y="30922"/>
                      <a:pt x="18059" y="30946"/>
                      <a:pt x="18146" y="30946"/>
                    </a:cubicBezTo>
                    <a:cubicBezTo>
                      <a:pt x="18183" y="30946"/>
                      <a:pt x="18232" y="30946"/>
                      <a:pt x="18269" y="30934"/>
                    </a:cubicBezTo>
                    <a:lnTo>
                      <a:pt x="19193" y="32634"/>
                    </a:lnTo>
                    <a:cubicBezTo>
                      <a:pt x="19094" y="32671"/>
                      <a:pt x="19008" y="32733"/>
                      <a:pt x="18959" y="32819"/>
                    </a:cubicBezTo>
                    <a:lnTo>
                      <a:pt x="17394" y="32043"/>
                    </a:lnTo>
                    <a:cubicBezTo>
                      <a:pt x="17406" y="32018"/>
                      <a:pt x="17406" y="31994"/>
                      <a:pt x="17406" y="31969"/>
                    </a:cubicBezTo>
                    <a:cubicBezTo>
                      <a:pt x="17406" y="31920"/>
                      <a:pt x="17382" y="31871"/>
                      <a:pt x="17357" y="31834"/>
                    </a:cubicBezTo>
                    <a:lnTo>
                      <a:pt x="17357" y="31821"/>
                    </a:lnTo>
                    <a:lnTo>
                      <a:pt x="17887" y="30872"/>
                    </a:lnTo>
                    <a:close/>
                    <a:moveTo>
                      <a:pt x="17357" y="32142"/>
                    </a:moveTo>
                    <a:lnTo>
                      <a:pt x="18910" y="32918"/>
                    </a:lnTo>
                    <a:cubicBezTo>
                      <a:pt x="18885" y="32967"/>
                      <a:pt x="18873" y="33029"/>
                      <a:pt x="18873" y="33090"/>
                    </a:cubicBezTo>
                    <a:lnTo>
                      <a:pt x="17801" y="33140"/>
                    </a:lnTo>
                    <a:cubicBezTo>
                      <a:pt x="17751" y="33053"/>
                      <a:pt x="17665" y="33004"/>
                      <a:pt x="17566" y="33004"/>
                    </a:cubicBezTo>
                    <a:lnTo>
                      <a:pt x="17554" y="33004"/>
                    </a:lnTo>
                    <a:lnTo>
                      <a:pt x="17258" y="32216"/>
                    </a:lnTo>
                    <a:cubicBezTo>
                      <a:pt x="17295" y="32203"/>
                      <a:pt x="17320" y="32179"/>
                      <a:pt x="17357" y="32142"/>
                    </a:cubicBezTo>
                    <a:close/>
                    <a:moveTo>
                      <a:pt x="17600" y="33239"/>
                    </a:moveTo>
                    <a:cubicBezTo>
                      <a:pt x="17609" y="33239"/>
                      <a:pt x="17616" y="33246"/>
                      <a:pt x="17616" y="33263"/>
                    </a:cubicBezTo>
                    <a:cubicBezTo>
                      <a:pt x="17616" y="33287"/>
                      <a:pt x="17591" y="33300"/>
                      <a:pt x="17566" y="33300"/>
                    </a:cubicBezTo>
                    <a:lnTo>
                      <a:pt x="17566" y="33312"/>
                    </a:lnTo>
                    <a:cubicBezTo>
                      <a:pt x="17510" y="33312"/>
                      <a:pt x="17569" y="33239"/>
                      <a:pt x="17600" y="33239"/>
                    </a:cubicBezTo>
                    <a:close/>
                    <a:moveTo>
                      <a:pt x="19378" y="32812"/>
                    </a:moveTo>
                    <a:cubicBezTo>
                      <a:pt x="19530" y="32812"/>
                      <a:pt x="19677" y="32933"/>
                      <a:pt x="19686" y="33115"/>
                    </a:cubicBezTo>
                    <a:cubicBezTo>
                      <a:pt x="19674" y="33268"/>
                      <a:pt x="19549" y="33399"/>
                      <a:pt x="19398" y="33399"/>
                    </a:cubicBezTo>
                    <a:cubicBezTo>
                      <a:pt x="19391" y="33399"/>
                      <a:pt x="19385" y="33399"/>
                      <a:pt x="19378" y="33398"/>
                    </a:cubicBezTo>
                    <a:lnTo>
                      <a:pt x="19378" y="33411"/>
                    </a:lnTo>
                    <a:cubicBezTo>
                      <a:pt x="19119" y="33411"/>
                      <a:pt x="18983" y="33090"/>
                      <a:pt x="19168" y="32906"/>
                    </a:cubicBezTo>
                    <a:cubicBezTo>
                      <a:pt x="19229" y="32841"/>
                      <a:pt x="19304" y="32812"/>
                      <a:pt x="19378" y="32812"/>
                    </a:cubicBezTo>
                    <a:close/>
                    <a:moveTo>
                      <a:pt x="18885" y="33201"/>
                    </a:moveTo>
                    <a:cubicBezTo>
                      <a:pt x="18922" y="33386"/>
                      <a:pt x="19057" y="33534"/>
                      <a:pt x="19230" y="33583"/>
                    </a:cubicBezTo>
                    <a:lnTo>
                      <a:pt x="18737" y="35604"/>
                    </a:lnTo>
                    <a:lnTo>
                      <a:pt x="18675" y="35604"/>
                    </a:lnTo>
                    <a:lnTo>
                      <a:pt x="17714" y="33460"/>
                    </a:lnTo>
                    <a:cubicBezTo>
                      <a:pt x="17776" y="33423"/>
                      <a:pt x="17813" y="33361"/>
                      <a:pt x="17825" y="33287"/>
                    </a:cubicBezTo>
                    <a:lnTo>
                      <a:pt x="18885" y="33201"/>
                    </a:lnTo>
                    <a:close/>
                    <a:moveTo>
                      <a:pt x="18725" y="35801"/>
                    </a:moveTo>
                    <a:cubicBezTo>
                      <a:pt x="18774" y="35813"/>
                      <a:pt x="18774" y="35887"/>
                      <a:pt x="18725" y="35900"/>
                    </a:cubicBezTo>
                    <a:cubicBezTo>
                      <a:pt x="18663" y="35887"/>
                      <a:pt x="18663" y="35813"/>
                      <a:pt x="18725" y="35801"/>
                    </a:cubicBezTo>
                    <a:close/>
                    <a:moveTo>
                      <a:pt x="14321" y="1"/>
                    </a:moveTo>
                    <a:cubicBezTo>
                      <a:pt x="14069" y="1"/>
                      <a:pt x="13815" y="171"/>
                      <a:pt x="13808" y="500"/>
                    </a:cubicBezTo>
                    <a:cubicBezTo>
                      <a:pt x="13808" y="562"/>
                      <a:pt x="13833" y="636"/>
                      <a:pt x="13858" y="697"/>
                    </a:cubicBezTo>
                    <a:lnTo>
                      <a:pt x="13242" y="1240"/>
                    </a:lnTo>
                    <a:cubicBezTo>
                      <a:pt x="13144" y="1150"/>
                      <a:pt x="13026" y="1110"/>
                      <a:pt x="12911" y="1110"/>
                    </a:cubicBezTo>
                    <a:cubicBezTo>
                      <a:pt x="12708" y="1110"/>
                      <a:pt x="12512" y="1237"/>
                      <a:pt x="12441" y="1449"/>
                    </a:cubicBezTo>
                    <a:lnTo>
                      <a:pt x="12244" y="1412"/>
                    </a:lnTo>
                    <a:cubicBezTo>
                      <a:pt x="12244" y="1400"/>
                      <a:pt x="12244" y="1375"/>
                      <a:pt x="12244" y="1363"/>
                    </a:cubicBezTo>
                    <a:cubicBezTo>
                      <a:pt x="12244" y="1190"/>
                      <a:pt x="12108" y="1055"/>
                      <a:pt x="11936" y="1042"/>
                    </a:cubicBezTo>
                    <a:cubicBezTo>
                      <a:pt x="11812" y="1042"/>
                      <a:pt x="11702" y="1104"/>
                      <a:pt x="11652" y="1215"/>
                    </a:cubicBezTo>
                    <a:lnTo>
                      <a:pt x="10876" y="956"/>
                    </a:lnTo>
                    <a:lnTo>
                      <a:pt x="10876" y="931"/>
                    </a:lnTo>
                    <a:cubicBezTo>
                      <a:pt x="10876" y="767"/>
                      <a:pt x="10746" y="674"/>
                      <a:pt x="10617" y="674"/>
                    </a:cubicBezTo>
                    <a:cubicBezTo>
                      <a:pt x="10516" y="674"/>
                      <a:pt x="10416" y="732"/>
                      <a:pt x="10383" y="858"/>
                    </a:cubicBezTo>
                    <a:lnTo>
                      <a:pt x="9015" y="734"/>
                    </a:lnTo>
                    <a:cubicBezTo>
                      <a:pt x="8985" y="426"/>
                      <a:pt x="8751" y="272"/>
                      <a:pt x="8516" y="272"/>
                    </a:cubicBezTo>
                    <a:cubicBezTo>
                      <a:pt x="8282" y="272"/>
                      <a:pt x="8048" y="426"/>
                      <a:pt x="8017" y="734"/>
                    </a:cubicBezTo>
                    <a:lnTo>
                      <a:pt x="7956" y="734"/>
                    </a:lnTo>
                    <a:lnTo>
                      <a:pt x="6576" y="784"/>
                    </a:lnTo>
                    <a:cubicBezTo>
                      <a:pt x="6500" y="545"/>
                      <a:pt x="6298" y="430"/>
                      <a:pt x="6096" y="430"/>
                    </a:cubicBezTo>
                    <a:cubicBezTo>
                      <a:pt x="5871" y="430"/>
                      <a:pt x="5648" y="572"/>
                      <a:pt x="5602" y="845"/>
                    </a:cubicBezTo>
                    <a:lnTo>
                      <a:pt x="4703" y="697"/>
                    </a:lnTo>
                    <a:lnTo>
                      <a:pt x="4703" y="660"/>
                    </a:lnTo>
                    <a:cubicBezTo>
                      <a:pt x="4703" y="382"/>
                      <a:pt x="4485" y="231"/>
                      <a:pt x="4266" y="231"/>
                    </a:cubicBezTo>
                    <a:cubicBezTo>
                      <a:pt x="4079" y="231"/>
                      <a:pt x="3892" y="341"/>
                      <a:pt x="3840" y="574"/>
                    </a:cubicBezTo>
                    <a:lnTo>
                      <a:pt x="3606" y="574"/>
                    </a:lnTo>
                    <a:cubicBezTo>
                      <a:pt x="3606" y="389"/>
                      <a:pt x="3468" y="297"/>
                      <a:pt x="3331" y="297"/>
                    </a:cubicBezTo>
                    <a:cubicBezTo>
                      <a:pt x="3194" y="297"/>
                      <a:pt x="3058" y="389"/>
                      <a:pt x="3064" y="574"/>
                    </a:cubicBezTo>
                    <a:cubicBezTo>
                      <a:pt x="3064" y="623"/>
                      <a:pt x="3077" y="685"/>
                      <a:pt x="3114" y="734"/>
                    </a:cubicBezTo>
                    <a:lnTo>
                      <a:pt x="2374" y="1363"/>
                    </a:lnTo>
                    <a:lnTo>
                      <a:pt x="2325" y="1375"/>
                    </a:lnTo>
                    <a:cubicBezTo>
                      <a:pt x="2262" y="1315"/>
                      <a:pt x="2194" y="1289"/>
                      <a:pt x="2125" y="1289"/>
                    </a:cubicBezTo>
                    <a:cubicBezTo>
                      <a:pt x="1771" y="1289"/>
                      <a:pt x="1410" y="1964"/>
                      <a:pt x="1832" y="2139"/>
                    </a:cubicBezTo>
                    <a:lnTo>
                      <a:pt x="1734" y="2447"/>
                    </a:lnTo>
                    <a:lnTo>
                      <a:pt x="1697" y="2447"/>
                    </a:lnTo>
                    <a:cubicBezTo>
                      <a:pt x="1536" y="2447"/>
                      <a:pt x="1413" y="2570"/>
                      <a:pt x="1413" y="2730"/>
                    </a:cubicBezTo>
                    <a:lnTo>
                      <a:pt x="1413" y="2755"/>
                    </a:lnTo>
                    <a:lnTo>
                      <a:pt x="1117" y="2817"/>
                    </a:lnTo>
                    <a:cubicBezTo>
                      <a:pt x="1035" y="2545"/>
                      <a:pt x="821" y="2425"/>
                      <a:pt x="606" y="2425"/>
                    </a:cubicBezTo>
                    <a:cubicBezTo>
                      <a:pt x="304" y="2425"/>
                      <a:pt x="0" y="2662"/>
                      <a:pt x="58" y="3051"/>
                    </a:cubicBezTo>
                    <a:cubicBezTo>
                      <a:pt x="105" y="3367"/>
                      <a:pt x="351" y="3519"/>
                      <a:pt x="598" y="3519"/>
                    </a:cubicBezTo>
                    <a:cubicBezTo>
                      <a:pt x="870" y="3519"/>
                      <a:pt x="1142" y="3333"/>
                      <a:pt x="1142" y="2977"/>
                    </a:cubicBezTo>
                    <a:lnTo>
                      <a:pt x="1142" y="2915"/>
                    </a:lnTo>
                    <a:lnTo>
                      <a:pt x="1450" y="2866"/>
                    </a:lnTo>
                    <a:cubicBezTo>
                      <a:pt x="1486" y="2938"/>
                      <a:pt x="1542" y="2967"/>
                      <a:pt x="1603" y="2967"/>
                    </a:cubicBezTo>
                    <a:cubicBezTo>
                      <a:pt x="1815" y="2967"/>
                      <a:pt x="2093" y="2618"/>
                      <a:pt x="1844" y="2484"/>
                    </a:cubicBezTo>
                    <a:lnTo>
                      <a:pt x="1943" y="2176"/>
                    </a:lnTo>
                    <a:lnTo>
                      <a:pt x="2017" y="2176"/>
                    </a:lnTo>
                    <a:cubicBezTo>
                      <a:pt x="2239" y="2164"/>
                      <a:pt x="2411" y="2016"/>
                      <a:pt x="2460" y="1806"/>
                    </a:cubicBezTo>
                    <a:lnTo>
                      <a:pt x="3988" y="2225"/>
                    </a:lnTo>
                    <a:lnTo>
                      <a:pt x="3988" y="2238"/>
                    </a:lnTo>
                    <a:cubicBezTo>
                      <a:pt x="3988" y="2396"/>
                      <a:pt x="4111" y="2493"/>
                      <a:pt x="4238" y="2493"/>
                    </a:cubicBezTo>
                    <a:cubicBezTo>
                      <a:pt x="4308" y="2493"/>
                      <a:pt x="4379" y="2464"/>
                      <a:pt x="4432" y="2398"/>
                    </a:cubicBezTo>
                    <a:lnTo>
                      <a:pt x="5467" y="2915"/>
                    </a:lnTo>
                    <a:cubicBezTo>
                      <a:pt x="5442" y="2952"/>
                      <a:pt x="5430" y="3001"/>
                      <a:pt x="5430" y="3051"/>
                    </a:cubicBezTo>
                    <a:cubicBezTo>
                      <a:pt x="5442" y="3186"/>
                      <a:pt x="5553" y="3297"/>
                      <a:pt x="5689" y="3297"/>
                    </a:cubicBezTo>
                    <a:lnTo>
                      <a:pt x="5713" y="3297"/>
                    </a:lnTo>
                    <a:lnTo>
                      <a:pt x="5960" y="4160"/>
                    </a:lnTo>
                    <a:cubicBezTo>
                      <a:pt x="5874" y="4197"/>
                      <a:pt x="5824" y="4283"/>
                      <a:pt x="5824" y="4381"/>
                    </a:cubicBezTo>
                    <a:cubicBezTo>
                      <a:pt x="5824" y="4492"/>
                      <a:pt x="5910" y="4603"/>
                      <a:pt x="6021" y="4628"/>
                    </a:cubicBezTo>
                    <a:lnTo>
                      <a:pt x="6021" y="6168"/>
                    </a:lnTo>
                    <a:cubicBezTo>
                      <a:pt x="5553" y="6217"/>
                      <a:pt x="5467" y="6858"/>
                      <a:pt x="5898" y="7043"/>
                    </a:cubicBezTo>
                    <a:lnTo>
                      <a:pt x="5615" y="7942"/>
                    </a:lnTo>
                    <a:cubicBezTo>
                      <a:pt x="5568" y="7926"/>
                      <a:pt x="5521" y="7919"/>
                      <a:pt x="5474" y="7919"/>
                    </a:cubicBezTo>
                    <a:cubicBezTo>
                      <a:pt x="5235" y="7919"/>
                      <a:pt x="5013" y="8116"/>
                      <a:pt x="5023" y="8374"/>
                    </a:cubicBezTo>
                    <a:cubicBezTo>
                      <a:pt x="5023" y="8509"/>
                      <a:pt x="5073" y="8632"/>
                      <a:pt x="5171" y="8719"/>
                    </a:cubicBezTo>
                    <a:lnTo>
                      <a:pt x="4839" y="9150"/>
                    </a:lnTo>
                    <a:cubicBezTo>
                      <a:pt x="4772" y="9112"/>
                      <a:pt x="4701" y="9094"/>
                      <a:pt x="4631" y="9094"/>
                    </a:cubicBezTo>
                    <a:cubicBezTo>
                      <a:pt x="4455" y="9094"/>
                      <a:pt x="4288" y="9207"/>
                      <a:pt x="4235" y="9384"/>
                    </a:cubicBezTo>
                    <a:cubicBezTo>
                      <a:pt x="4173" y="9643"/>
                      <a:pt x="4358" y="9901"/>
                      <a:pt x="4629" y="9901"/>
                    </a:cubicBezTo>
                    <a:lnTo>
                      <a:pt x="4678" y="9901"/>
                    </a:lnTo>
                    <a:lnTo>
                      <a:pt x="5011" y="11158"/>
                    </a:lnTo>
                    <a:cubicBezTo>
                      <a:pt x="4494" y="11355"/>
                      <a:pt x="4641" y="12119"/>
                      <a:pt x="5196" y="12132"/>
                    </a:cubicBezTo>
                    <a:cubicBezTo>
                      <a:pt x="5307" y="12132"/>
                      <a:pt x="5405" y="12095"/>
                      <a:pt x="5504" y="12021"/>
                    </a:cubicBezTo>
                    <a:lnTo>
                      <a:pt x="6551" y="13142"/>
                    </a:lnTo>
                    <a:cubicBezTo>
                      <a:pt x="6527" y="13179"/>
                      <a:pt x="6514" y="13228"/>
                      <a:pt x="6514" y="13265"/>
                    </a:cubicBezTo>
                    <a:cubicBezTo>
                      <a:pt x="6514" y="13401"/>
                      <a:pt x="6613" y="13499"/>
                      <a:pt x="6736" y="13499"/>
                    </a:cubicBezTo>
                    <a:cubicBezTo>
                      <a:pt x="6785" y="13499"/>
                      <a:pt x="6822" y="13487"/>
                      <a:pt x="6859" y="13462"/>
                    </a:cubicBezTo>
                    <a:lnTo>
                      <a:pt x="7290" y="13906"/>
                    </a:lnTo>
                    <a:cubicBezTo>
                      <a:pt x="7217" y="13992"/>
                      <a:pt x="7180" y="14115"/>
                      <a:pt x="7180" y="14226"/>
                    </a:cubicBezTo>
                    <a:cubicBezTo>
                      <a:pt x="7180" y="14325"/>
                      <a:pt x="7204" y="14411"/>
                      <a:pt x="7254" y="14497"/>
                    </a:cubicBezTo>
                    <a:lnTo>
                      <a:pt x="6995" y="14694"/>
                    </a:lnTo>
                    <a:cubicBezTo>
                      <a:pt x="6958" y="14682"/>
                      <a:pt x="6933" y="14670"/>
                      <a:pt x="6896" y="14670"/>
                    </a:cubicBezTo>
                    <a:cubicBezTo>
                      <a:pt x="6613" y="14707"/>
                      <a:pt x="6613" y="15101"/>
                      <a:pt x="6896" y="15138"/>
                    </a:cubicBezTo>
                    <a:cubicBezTo>
                      <a:pt x="6970" y="15138"/>
                      <a:pt x="7032" y="15101"/>
                      <a:pt x="7081" y="15039"/>
                    </a:cubicBezTo>
                    <a:lnTo>
                      <a:pt x="8843" y="15619"/>
                    </a:lnTo>
                    <a:cubicBezTo>
                      <a:pt x="8862" y="15763"/>
                      <a:pt x="8977" y="15837"/>
                      <a:pt x="9092" y="15837"/>
                    </a:cubicBezTo>
                    <a:cubicBezTo>
                      <a:pt x="9202" y="15837"/>
                      <a:pt x="9312" y="15770"/>
                      <a:pt x="9336" y="15631"/>
                    </a:cubicBezTo>
                    <a:lnTo>
                      <a:pt x="10124" y="15557"/>
                    </a:lnTo>
                    <a:cubicBezTo>
                      <a:pt x="10124" y="15656"/>
                      <a:pt x="10186" y="15742"/>
                      <a:pt x="10272" y="15779"/>
                    </a:cubicBezTo>
                    <a:lnTo>
                      <a:pt x="10272" y="16210"/>
                    </a:lnTo>
                    <a:cubicBezTo>
                      <a:pt x="10012" y="16262"/>
                      <a:pt x="10191" y="16691"/>
                      <a:pt x="10394" y="16691"/>
                    </a:cubicBezTo>
                    <a:cubicBezTo>
                      <a:pt x="10431" y="16691"/>
                      <a:pt x="10470" y="16676"/>
                      <a:pt x="10506" y="16641"/>
                    </a:cubicBezTo>
                    <a:lnTo>
                      <a:pt x="11492" y="17159"/>
                    </a:lnTo>
                    <a:cubicBezTo>
                      <a:pt x="11381" y="17282"/>
                      <a:pt x="11418" y="17479"/>
                      <a:pt x="11578" y="17541"/>
                    </a:cubicBezTo>
                    <a:cubicBezTo>
                      <a:pt x="11605" y="17552"/>
                      <a:pt x="11632" y="17557"/>
                      <a:pt x="11659" y="17557"/>
                    </a:cubicBezTo>
                    <a:cubicBezTo>
                      <a:pt x="11782" y="17557"/>
                      <a:pt x="11896" y="17450"/>
                      <a:pt x="11886" y="17319"/>
                    </a:cubicBezTo>
                    <a:cubicBezTo>
                      <a:pt x="11886" y="17282"/>
                      <a:pt x="11874" y="17245"/>
                      <a:pt x="11862" y="17208"/>
                    </a:cubicBezTo>
                    <a:lnTo>
                      <a:pt x="11960" y="17159"/>
                    </a:lnTo>
                    <a:cubicBezTo>
                      <a:pt x="12005" y="17216"/>
                      <a:pt x="12072" y="17244"/>
                      <a:pt x="12140" y="17244"/>
                    </a:cubicBezTo>
                    <a:cubicBezTo>
                      <a:pt x="12205" y="17244"/>
                      <a:pt x="12270" y="17219"/>
                      <a:pt x="12318" y="17171"/>
                    </a:cubicBezTo>
                    <a:lnTo>
                      <a:pt x="14511" y="18687"/>
                    </a:lnTo>
                    <a:cubicBezTo>
                      <a:pt x="14511" y="18724"/>
                      <a:pt x="14511" y="18748"/>
                      <a:pt x="14523" y="18773"/>
                    </a:cubicBezTo>
                    <a:lnTo>
                      <a:pt x="14104" y="19327"/>
                    </a:lnTo>
                    <a:cubicBezTo>
                      <a:pt x="14066" y="19307"/>
                      <a:pt x="14027" y="19298"/>
                      <a:pt x="13989" y="19298"/>
                    </a:cubicBezTo>
                    <a:cubicBezTo>
                      <a:pt x="13867" y="19298"/>
                      <a:pt x="13759" y="19396"/>
                      <a:pt x="13759" y="19537"/>
                    </a:cubicBezTo>
                    <a:cubicBezTo>
                      <a:pt x="13759" y="19635"/>
                      <a:pt x="13821" y="19722"/>
                      <a:pt x="13919" y="19746"/>
                    </a:cubicBezTo>
                    <a:lnTo>
                      <a:pt x="13796" y="20633"/>
                    </a:lnTo>
                    <a:lnTo>
                      <a:pt x="13772" y="20633"/>
                    </a:lnTo>
                    <a:cubicBezTo>
                      <a:pt x="13143" y="20658"/>
                      <a:pt x="13143" y="21607"/>
                      <a:pt x="13772" y="21644"/>
                    </a:cubicBezTo>
                    <a:lnTo>
                      <a:pt x="13919" y="23221"/>
                    </a:lnTo>
                    <a:cubicBezTo>
                      <a:pt x="13640" y="23294"/>
                      <a:pt x="13696" y="23702"/>
                      <a:pt x="13981" y="23702"/>
                    </a:cubicBezTo>
                    <a:cubicBezTo>
                      <a:pt x="13985" y="23702"/>
                      <a:pt x="13989" y="23702"/>
                      <a:pt x="13993" y="23701"/>
                    </a:cubicBezTo>
                    <a:lnTo>
                      <a:pt x="15041" y="25205"/>
                    </a:lnTo>
                    <a:cubicBezTo>
                      <a:pt x="14737" y="25584"/>
                      <a:pt x="15069" y="26044"/>
                      <a:pt x="15452" y="26044"/>
                    </a:cubicBezTo>
                    <a:cubicBezTo>
                      <a:pt x="15566" y="26044"/>
                      <a:pt x="15685" y="26003"/>
                      <a:pt x="15792" y="25907"/>
                    </a:cubicBezTo>
                    <a:lnTo>
                      <a:pt x="16815" y="26252"/>
                    </a:lnTo>
                    <a:lnTo>
                      <a:pt x="16790" y="26794"/>
                    </a:lnTo>
                    <a:cubicBezTo>
                      <a:pt x="16786" y="26794"/>
                      <a:pt x="16782" y="26794"/>
                      <a:pt x="16778" y="26794"/>
                    </a:cubicBezTo>
                    <a:cubicBezTo>
                      <a:pt x="16112" y="26794"/>
                      <a:pt x="16092" y="27780"/>
                      <a:pt x="16766" y="27804"/>
                    </a:cubicBezTo>
                    <a:lnTo>
                      <a:pt x="16766" y="28741"/>
                    </a:lnTo>
                    <a:cubicBezTo>
                      <a:pt x="16716" y="28729"/>
                      <a:pt x="16667" y="28716"/>
                      <a:pt x="16630" y="28716"/>
                    </a:cubicBezTo>
                    <a:cubicBezTo>
                      <a:pt x="15928" y="28716"/>
                      <a:pt x="15928" y="29764"/>
                      <a:pt x="16630" y="29764"/>
                    </a:cubicBezTo>
                    <a:lnTo>
                      <a:pt x="16667" y="29764"/>
                    </a:lnTo>
                    <a:lnTo>
                      <a:pt x="17049" y="31760"/>
                    </a:lnTo>
                    <a:cubicBezTo>
                      <a:pt x="16803" y="31871"/>
                      <a:pt x="16876" y="32240"/>
                      <a:pt x="17148" y="32240"/>
                    </a:cubicBezTo>
                    <a:lnTo>
                      <a:pt x="17443" y="33041"/>
                    </a:lnTo>
                    <a:cubicBezTo>
                      <a:pt x="17209" y="33164"/>
                      <a:pt x="17295" y="33522"/>
                      <a:pt x="17566" y="33522"/>
                    </a:cubicBezTo>
                    <a:lnTo>
                      <a:pt x="17616" y="33522"/>
                    </a:lnTo>
                    <a:lnTo>
                      <a:pt x="18565" y="35653"/>
                    </a:lnTo>
                    <a:cubicBezTo>
                      <a:pt x="18417" y="35776"/>
                      <a:pt x="18441" y="36011"/>
                      <a:pt x="18614" y="36084"/>
                    </a:cubicBezTo>
                    <a:cubicBezTo>
                      <a:pt x="18649" y="36099"/>
                      <a:pt x="18684" y="36106"/>
                      <a:pt x="18719" y="36106"/>
                    </a:cubicBezTo>
                    <a:cubicBezTo>
                      <a:pt x="18857" y="36106"/>
                      <a:pt x="18981" y="35998"/>
                      <a:pt x="18971" y="35850"/>
                    </a:cubicBezTo>
                    <a:cubicBezTo>
                      <a:pt x="18971" y="35752"/>
                      <a:pt x="18910" y="35653"/>
                      <a:pt x="18823" y="35616"/>
                    </a:cubicBezTo>
                    <a:lnTo>
                      <a:pt x="19328" y="33608"/>
                    </a:lnTo>
                    <a:lnTo>
                      <a:pt x="19378" y="33608"/>
                    </a:lnTo>
                    <a:cubicBezTo>
                      <a:pt x="19846" y="33608"/>
                      <a:pt x="20068" y="33029"/>
                      <a:pt x="19710" y="32721"/>
                    </a:cubicBezTo>
                    <a:lnTo>
                      <a:pt x="19760" y="30626"/>
                    </a:lnTo>
                    <a:lnTo>
                      <a:pt x="20450" y="30601"/>
                    </a:lnTo>
                    <a:cubicBezTo>
                      <a:pt x="20487" y="30718"/>
                      <a:pt x="20580" y="30771"/>
                      <a:pt x="20675" y="30771"/>
                    </a:cubicBezTo>
                    <a:cubicBezTo>
                      <a:pt x="20802" y="30771"/>
                      <a:pt x="20930" y="30677"/>
                      <a:pt x="20930" y="30515"/>
                    </a:cubicBezTo>
                    <a:cubicBezTo>
                      <a:pt x="20930" y="30454"/>
                      <a:pt x="20918" y="30404"/>
                      <a:pt x="20881" y="30355"/>
                    </a:cubicBezTo>
                    <a:lnTo>
                      <a:pt x="21682" y="29739"/>
                    </a:lnTo>
                    <a:cubicBezTo>
                      <a:pt x="21780" y="29837"/>
                      <a:pt x="21916" y="29899"/>
                      <a:pt x="22051" y="29899"/>
                    </a:cubicBezTo>
                    <a:cubicBezTo>
                      <a:pt x="22495" y="29899"/>
                      <a:pt x="22717" y="29369"/>
                      <a:pt x="22421" y="29049"/>
                    </a:cubicBezTo>
                    <a:lnTo>
                      <a:pt x="23592" y="27373"/>
                    </a:lnTo>
                    <a:cubicBezTo>
                      <a:pt x="23653" y="27398"/>
                      <a:pt x="23727" y="27422"/>
                      <a:pt x="23801" y="27422"/>
                    </a:cubicBezTo>
                    <a:cubicBezTo>
                      <a:pt x="24232" y="27422"/>
                      <a:pt x="24466" y="26917"/>
                      <a:pt x="24183" y="26597"/>
                    </a:cubicBezTo>
                    <a:lnTo>
                      <a:pt x="24750" y="25956"/>
                    </a:lnTo>
                    <a:cubicBezTo>
                      <a:pt x="24787" y="25981"/>
                      <a:pt x="24836" y="25993"/>
                      <a:pt x="24873" y="25993"/>
                    </a:cubicBezTo>
                    <a:cubicBezTo>
                      <a:pt x="25218" y="25993"/>
                      <a:pt x="25218" y="25488"/>
                      <a:pt x="24873" y="25488"/>
                    </a:cubicBezTo>
                    <a:lnTo>
                      <a:pt x="24848" y="25488"/>
                    </a:lnTo>
                    <a:lnTo>
                      <a:pt x="24417" y="24231"/>
                    </a:lnTo>
                    <a:cubicBezTo>
                      <a:pt x="24813" y="23854"/>
                      <a:pt x="24441" y="23352"/>
                      <a:pt x="24048" y="23352"/>
                    </a:cubicBezTo>
                    <a:cubicBezTo>
                      <a:pt x="23903" y="23352"/>
                      <a:pt x="23754" y="23421"/>
                      <a:pt x="23641" y="23591"/>
                    </a:cubicBezTo>
                    <a:lnTo>
                      <a:pt x="21004" y="22556"/>
                    </a:lnTo>
                    <a:lnTo>
                      <a:pt x="22261" y="22248"/>
                    </a:lnTo>
                    <a:cubicBezTo>
                      <a:pt x="22346" y="22456"/>
                      <a:pt x="22534" y="22557"/>
                      <a:pt x="22722" y="22557"/>
                    </a:cubicBezTo>
                    <a:cubicBezTo>
                      <a:pt x="22945" y="22557"/>
                      <a:pt x="23169" y="22416"/>
                      <a:pt x="23222" y="22149"/>
                    </a:cubicBezTo>
                    <a:cubicBezTo>
                      <a:pt x="23292" y="21806"/>
                      <a:pt x="23017" y="21544"/>
                      <a:pt x="22723" y="21544"/>
                    </a:cubicBezTo>
                    <a:cubicBezTo>
                      <a:pt x="22606" y="21544"/>
                      <a:pt x="22486" y="21586"/>
                      <a:pt x="22384" y="21681"/>
                    </a:cubicBezTo>
                    <a:lnTo>
                      <a:pt x="21152" y="20559"/>
                    </a:lnTo>
                    <a:cubicBezTo>
                      <a:pt x="21214" y="20473"/>
                      <a:pt x="21251" y="20375"/>
                      <a:pt x="21251" y="20264"/>
                    </a:cubicBezTo>
                    <a:cubicBezTo>
                      <a:pt x="21251" y="19955"/>
                      <a:pt x="20996" y="19758"/>
                      <a:pt x="20736" y="19758"/>
                    </a:cubicBezTo>
                    <a:cubicBezTo>
                      <a:pt x="20591" y="19758"/>
                      <a:pt x="20445" y="19819"/>
                      <a:pt x="20339" y="19956"/>
                    </a:cubicBezTo>
                    <a:lnTo>
                      <a:pt x="19033" y="19130"/>
                    </a:lnTo>
                    <a:cubicBezTo>
                      <a:pt x="19045" y="19093"/>
                      <a:pt x="19045" y="19069"/>
                      <a:pt x="19045" y="19044"/>
                    </a:cubicBezTo>
                    <a:cubicBezTo>
                      <a:pt x="19045" y="18896"/>
                      <a:pt x="18934" y="18785"/>
                      <a:pt x="18799" y="18785"/>
                    </a:cubicBezTo>
                    <a:cubicBezTo>
                      <a:pt x="18762" y="18785"/>
                      <a:pt x="18725" y="18798"/>
                      <a:pt x="18700" y="18810"/>
                    </a:cubicBezTo>
                    <a:lnTo>
                      <a:pt x="18133" y="18292"/>
                    </a:lnTo>
                    <a:cubicBezTo>
                      <a:pt x="18133" y="18268"/>
                      <a:pt x="18146" y="18243"/>
                      <a:pt x="18146" y="18218"/>
                    </a:cubicBezTo>
                    <a:cubicBezTo>
                      <a:pt x="18159" y="18061"/>
                      <a:pt x="18033" y="17977"/>
                      <a:pt x="17908" y="17977"/>
                    </a:cubicBezTo>
                    <a:cubicBezTo>
                      <a:pt x="17798" y="17977"/>
                      <a:pt x="17689" y="18043"/>
                      <a:pt x="17677" y="18181"/>
                    </a:cubicBezTo>
                    <a:lnTo>
                      <a:pt x="15903" y="18169"/>
                    </a:lnTo>
                    <a:cubicBezTo>
                      <a:pt x="15915" y="18144"/>
                      <a:pt x="15928" y="18120"/>
                      <a:pt x="15928" y="18083"/>
                    </a:cubicBezTo>
                    <a:cubicBezTo>
                      <a:pt x="15928" y="17947"/>
                      <a:pt x="15817" y="17836"/>
                      <a:pt x="15669" y="17836"/>
                    </a:cubicBezTo>
                    <a:lnTo>
                      <a:pt x="15632" y="17836"/>
                    </a:lnTo>
                    <a:lnTo>
                      <a:pt x="14942" y="14953"/>
                    </a:lnTo>
                    <a:cubicBezTo>
                      <a:pt x="15481" y="14716"/>
                      <a:pt x="15238" y="13980"/>
                      <a:pt x="14756" y="13980"/>
                    </a:cubicBezTo>
                    <a:cubicBezTo>
                      <a:pt x="14687" y="13980"/>
                      <a:pt x="14613" y="13995"/>
                      <a:pt x="14535" y="14029"/>
                    </a:cubicBezTo>
                    <a:lnTo>
                      <a:pt x="13340" y="12082"/>
                    </a:lnTo>
                    <a:cubicBezTo>
                      <a:pt x="13525" y="11885"/>
                      <a:pt x="13525" y="11590"/>
                      <a:pt x="13340" y="11392"/>
                    </a:cubicBezTo>
                    <a:lnTo>
                      <a:pt x="14400" y="9667"/>
                    </a:lnTo>
                    <a:cubicBezTo>
                      <a:pt x="14449" y="9680"/>
                      <a:pt x="14498" y="9680"/>
                      <a:pt x="14548" y="9692"/>
                    </a:cubicBezTo>
                    <a:cubicBezTo>
                      <a:pt x="14831" y="9680"/>
                      <a:pt x="15053" y="9458"/>
                      <a:pt x="15053" y="9187"/>
                    </a:cubicBezTo>
                    <a:cubicBezTo>
                      <a:pt x="15053" y="9101"/>
                      <a:pt x="15028" y="9027"/>
                      <a:pt x="15004" y="8965"/>
                    </a:cubicBezTo>
                    <a:lnTo>
                      <a:pt x="15755" y="8657"/>
                    </a:lnTo>
                    <a:cubicBezTo>
                      <a:pt x="15866" y="8822"/>
                      <a:pt x="16022" y="8891"/>
                      <a:pt x="16175" y="8891"/>
                    </a:cubicBezTo>
                    <a:cubicBezTo>
                      <a:pt x="16514" y="8891"/>
                      <a:pt x="16841" y="8551"/>
                      <a:pt x="16655" y="8152"/>
                    </a:cubicBezTo>
                    <a:lnTo>
                      <a:pt x="18996" y="7203"/>
                    </a:lnTo>
                    <a:cubicBezTo>
                      <a:pt x="19103" y="7357"/>
                      <a:pt x="19261" y="7426"/>
                      <a:pt x="19416" y="7426"/>
                    </a:cubicBezTo>
                    <a:cubicBezTo>
                      <a:pt x="19672" y="7426"/>
                      <a:pt x="19920" y="7239"/>
                      <a:pt x="19920" y="6932"/>
                    </a:cubicBezTo>
                    <a:cubicBezTo>
                      <a:pt x="19932" y="6858"/>
                      <a:pt x="19920" y="6796"/>
                      <a:pt x="19895" y="6735"/>
                    </a:cubicBezTo>
                    <a:lnTo>
                      <a:pt x="21670" y="6082"/>
                    </a:lnTo>
                    <a:cubicBezTo>
                      <a:pt x="21766" y="6161"/>
                      <a:pt x="21880" y="6198"/>
                      <a:pt x="21993" y="6198"/>
                    </a:cubicBezTo>
                    <a:cubicBezTo>
                      <a:pt x="22195" y="6198"/>
                      <a:pt x="22391" y="6078"/>
                      <a:pt x="22470" y="5872"/>
                    </a:cubicBezTo>
                    <a:cubicBezTo>
                      <a:pt x="22594" y="5540"/>
                      <a:pt x="22347" y="5195"/>
                      <a:pt x="22002" y="5195"/>
                    </a:cubicBezTo>
                    <a:cubicBezTo>
                      <a:pt x="21965" y="5195"/>
                      <a:pt x="21941" y="5195"/>
                      <a:pt x="21916" y="5207"/>
                    </a:cubicBezTo>
                    <a:lnTo>
                      <a:pt x="21423" y="3889"/>
                    </a:lnTo>
                    <a:cubicBezTo>
                      <a:pt x="21596" y="3790"/>
                      <a:pt x="21583" y="3544"/>
                      <a:pt x="21411" y="3457"/>
                    </a:cubicBezTo>
                    <a:cubicBezTo>
                      <a:pt x="21372" y="3434"/>
                      <a:pt x="21330" y="3423"/>
                      <a:pt x="21290" y="3423"/>
                    </a:cubicBezTo>
                    <a:cubicBezTo>
                      <a:pt x="21162" y="3423"/>
                      <a:pt x="21041" y="3530"/>
                      <a:pt x="21041" y="3679"/>
                    </a:cubicBezTo>
                    <a:cubicBezTo>
                      <a:pt x="21041" y="3691"/>
                      <a:pt x="21041" y="3691"/>
                      <a:pt x="21041" y="3704"/>
                    </a:cubicBezTo>
                    <a:lnTo>
                      <a:pt x="20253" y="3938"/>
                    </a:lnTo>
                    <a:cubicBezTo>
                      <a:pt x="20165" y="3726"/>
                      <a:pt x="19981" y="3629"/>
                      <a:pt x="19797" y="3629"/>
                    </a:cubicBezTo>
                    <a:cubicBezTo>
                      <a:pt x="19542" y="3629"/>
                      <a:pt x="19286" y="3814"/>
                      <a:pt x="19279" y="4135"/>
                    </a:cubicBezTo>
                    <a:cubicBezTo>
                      <a:pt x="19279" y="4308"/>
                      <a:pt x="19378" y="4468"/>
                      <a:pt x="19526" y="4554"/>
                    </a:cubicBezTo>
                    <a:lnTo>
                      <a:pt x="19328" y="5367"/>
                    </a:lnTo>
                    <a:cubicBezTo>
                      <a:pt x="19279" y="5380"/>
                      <a:pt x="19242" y="5416"/>
                      <a:pt x="19218" y="5466"/>
                    </a:cubicBezTo>
                    <a:lnTo>
                      <a:pt x="18638" y="5158"/>
                    </a:lnTo>
                    <a:cubicBezTo>
                      <a:pt x="18651" y="5133"/>
                      <a:pt x="18651" y="5108"/>
                      <a:pt x="18651" y="5071"/>
                    </a:cubicBezTo>
                    <a:cubicBezTo>
                      <a:pt x="18651" y="4960"/>
                      <a:pt x="18572" y="4916"/>
                      <a:pt x="18477" y="4916"/>
                    </a:cubicBezTo>
                    <a:cubicBezTo>
                      <a:pt x="18301" y="4916"/>
                      <a:pt x="18071" y="5071"/>
                      <a:pt x="18207" y="5232"/>
                    </a:cubicBezTo>
                    <a:lnTo>
                      <a:pt x="17320" y="6180"/>
                    </a:lnTo>
                    <a:cubicBezTo>
                      <a:pt x="17271" y="6156"/>
                      <a:pt x="17234" y="6143"/>
                      <a:pt x="17185" y="6143"/>
                    </a:cubicBezTo>
                    <a:cubicBezTo>
                      <a:pt x="17074" y="6143"/>
                      <a:pt x="16975" y="6217"/>
                      <a:pt x="16950" y="6316"/>
                    </a:cubicBezTo>
                    <a:lnTo>
                      <a:pt x="15718" y="6156"/>
                    </a:lnTo>
                    <a:cubicBezTo>
                      <a:pt x="15706" y="6045"/>
                      <a:pt x="15607" y="5959"/>
                      <a:pt x="15484" y="5946"/>
                    </a:cubicBezTo>
                    <a:lnTo>
                      <a:pt x="15460" y="5946"/>
                    </a:lnTo>
                    <a:lnTo>
                      <a:pt x="15275" y="5441"/>
                    </a:lnTo>
                    <a:cubicBezTo>
                      <a:pt x="15739" y="5197"/>
                      <a:pt x="15573" y="4492"/>
                      <a:pt x="15054" y="4492"/>
                    </a:cubicBezTo>
                    <a:cubicBezTo>
                      <a:pt x="15050" y="4492"/>
                      <a:pt x="15045" y="4492"/>
                      <a:pt x="15041" y="4492"/>
                    </a:cubicBezTo>
                    <a:cubicBezTo>
                      <a:pt x="14979" y="4492"/>
                      <a:pt x="14905" y="4505"/>
                      <a:pt x="14843" y="4529"/>
                    </a:cubicBezTo>
                    <a:lnTo>
                      <a:pt x="14535" y="3963"/>
                    </a:lnTo>
                    <a:cubicBezTo>
                      <a:pt x="14671" y="3839"/>
                      <a:pt x="14646" y="3618"/>
                      <a:pt x="14474" y="3544"/>
                    </a:cubicBezTo>
                    <a:cubicBezTo>
                      <a:pt x="14441" y="3529"/>
                      <a:pt x="14408" y="3522"/>
                      <a:pt x="14375" y="3522"/>
                    </a:cubicBezTo>
                    <a:cubicBezTo>
                      <a:pt x="14246" y="3522"/>
                      <a:pt x="14129" y="3628"/>
                      <a:pt x="14129" y="3765"/>
                    </a:cubicBezTo>
                    <a:cubicBezTo>
                      <a:pt x="14117" y="3839"/>
                      <a:pt x="14153" y="3901"/>
                      <a:pt x="14203" y="3950"/>
                    </a:cubicBezTo>
                    <a:lnTo>
                      <a:pt x="13427" y="5170"/>
                    </a:lnTo>
                    <a:cubicBezTo>
                      <a:pt x="13402" y="5158"/>
                      <a:pt x="13377" y="5158"/>
                      <a:pt x="13340" y="5158"/>
                    </a:cubicBezTo>
                    <a:lnTo>
                      <a:pt x="13328" y="5158"/>
                    </a:lnTo>
                    <a:lnTo>
                      <a:pt x="12983" y="3938"/>
                    </a:lnTo>
                    <a:cubicBezTo>
                      <a:pt x="13242" y="3815"/>
                      <a:pt x="13303" y="3470"/>
                      <a:pt x="13118" y="3260"/>
                    </a:cubicBezTo>
                    <a:lnTo>
                      <a:pt x="14240" y="981"/>
                    </a:lnTo>
                    <a:cubicBezTo>
                      <a:pt x="14264" y="993"/>
                      <a:pt x="14301" y="993"/>
                      <a:pt x="14338" y="993"/>
                    </a:cubicBezTo>
                    <a:lnTo>
                      <a:pt x="14511" y="1720"/>
                    </a:lnTo>
                    <a:cubicBezTo>
                      <a:pt x="14067" y="1745"/>
                      <a:pt x="13944" y="2336"/>
                      <a:pt x="14338" y="2533"/>
                    </a:cubicBezTo>
                    <a:cubicBezTo>
                      <a:pt x="14407" y="2570"/>
                      <a:pt x="14476" y="2586"/>
                      <a:pt x="14543" y="2586"/>
                    </a:cubicBezTo>
                    <a:cubicBezTo>
                      <a:pt x="14855" y="2586"/>
                      <a:pt x="15098" y="2222"/>
                      <a:pt x="14905" y="1917"/>
                    </a:cubicBezTo>
                    <a:lnTo>
                      <a:pt x="15250" y="1609"/>
                    </a:lnTo>
                    <a:cubicBezTo>
                      <a:pt x="15287" y="1634"/>
                      <a:pt x="15324" y="1646"/>
                      <a:pt x="15373" y="1646"/>
                    </a:cubicBezTo>
                    <a:cubicBezTo>
                      <a:pt x="15472" y="1646"/>
                      <a:pt x="15558" y="1585"/>
                      <a:pt x="15607" y="1486"/>
                    </a:cubicBezTo>
                    <a:lnTo>
                      <a:pt x="16285" y="1535"/>
                    </a:lnTo>
                    <a:cubicBezTo>
                      <a:pt x="16297" y="1745"/>
                      <a:pt x="16470" y="1905"/>
                      <a:pt x="16679" y="1905"/>
                    </a:cubicBezTo>
                    <a:lnTo>
                      <a:pt x="16716" y="1905"/>
                    </a:lnTo>
                    <a:cubicBezTo>
                      <a:pt x="16938" y="1893"/>
                      <a:pt x="17098" y="1695"/>
                      <a:pt x="17086" y="1474"/>
                    </a:cubicBezTo>
                    <a:cubicBezTo>
                      <a:pt x="17086" y="1412"/>
                      <a:pt x="17074" y="1363"/>
                      <a:pt x="17037" y="1301"/>
                    </a:cubicBezTo>
                    <a:lnTo>
                      <a:pt x="17160" y="1240"/>
                    </a:lnTo>
                    <a:cubicBezTo>
                      <a:pt x="17209" y="1301"/>
                      <a:pt x="17283" y="1338"/>
                      <a:pt x="17357" y="1338"/>
                    </a:cubicBezTo>
                    <a:cubicBezTo>
                      <a:pt x="17554" y="1338"/>
                      <a:pt x="17677" y="1116"/>
                      <a:pt x="17566" y="944"/>
                    </a:cubicBezTo>
                    <a:cubicBezTo>
                      <a:pt x="17516" y="865"/>
                      <a:pt x="17437" y="827"/>
                      <a:pt x="17358" y="827"/>
                    </a:cubicBezTo>
                    <a:cubicBezTo>
                      <a:pt x="17264" y="827"/>
                      <a:pt x="17170" y="880"/>
                      <a:pt x="17123" y="981"/>
                    </a:cubicBezTo>
                    <a:lnTo>
                      <a:pt x="14819" y="463"/>
                    </a:lnTo>
                    <a:cubicBezTo>
                      <a:pt x="14795" y="152"/>
                      <a:pt x="14559" y="1"/>
                      <a:pt x="143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5065783" y="2646593"/>
                <a:ext cx="13687" cy="11754"/>
              </a:xfrm>
              <a:custGeom>
                <a:rect b="b" l="l" r="r" t="t"/>
                <a:pathLst>
                  <a:path extrusionOk="0" h="815" w="949">
                    <a:moveTo>
                      <a:pt x="541" y="208"/>
                    </a:moveTo>
                    <a:cubicBezTo>
                      <a:pt x="644" y="208"/>
                      <a:pt x="740" y="291"/>
                      <a:pt x="740" y="407"/>
                    </a:cubicBezTo>
                    <a:cubicBezTo>
                      <a:pt x="740" y="518"/>
                      <a:pt x="653" y="617"/>
                      <a:pt x="542" y="617"/>
                    </a:cubicBezTo>
                    <a:cubicBezTo>
                      <a:pt x="358" y="617"/>
                      <a:pt x="271" y="395"/>
                      <a:pt x="395" y="272"/>
                    </a:cubicBezTo>
                    <a:cubicBezTo>
                      <a:pt x="439" y="228"/>
                      <a:pt x="491" y="208"/>
                      <a:pt x="541" y="208"/>
                    </a:cubicBezTo>
                    <a:close/>
                    <a:moveTo>
                      <a:pt x="542" y="1"/>
                    </a:moveTo>
                    <a:cubicBezTo>
                      <a:pt x="185" y="1"/>
                      <a:pt x="0" y="444"/>
                      <a:pt x="259" y="691"/>
                    </a:cubicBezTo>
                    <a:cubicBezTo>
                      <a:pt x="340" y="776"/>
                      <a:pt x="443" y="814"/>
                      <a:pt x="544" y="814"/>
                    </a:cubicBezTo>
                    <a:cubicBezTo>
                      <a:pt x="750" y="814"/>
                      <a:pt x="949" y="655"/>
                      <a:pt x="949" y="407"/>
                    </a:cubicBezTo>
                    <a:cubicBezTo>
                      <a:pt x="949" y="185"/>
                      <a:pt x="764" y="1"/>
                      <a:pt x="5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5245791" y="2697778"/>
                <a:ext cx="8553" cy="7327"/>
              </a:xfrm>
              <a:custGeom>
                <a:rect b="b" l="l" r="r" t="t"/>
                <a:pathLst>
                  <a:path extrusionOk="0" h="508" w="593">
                    <a:moveTo>
                      <a:pt x="260" y="210"/>
                    </a:moveTo>
                    <a:cubicBezTo>
                      <a:pt x="284" y="210"/>
                      <a:pt x="309" y="234"/>
                      <a:pt x="309" y="259"/>
                    </a:cubicBezTo>
                    <a:cubicBezTo>
                      <a:pt x="309" y="284"/>
                      <a:pt x="284" y="308"/>
                      <a:pt x="260" y="308"/>
                    </a:cubicBezTo>
                    <a:cubicBezTo>
                      <a:pt x="198" y="308"/>
                      <a:pt x="198" y="210"/>
                      <a:pt x="260" y="210"/>
                    </a:cubicBezTo>
                    <a:close/>
                    <a:moveTo>
                      <a:pt x="260" y="0"/>
                    </a:moveTo>
                    <a:cubicBezTo>
                      <a:pt x="112" y="0"/>
                      <a:pt x="1" y="111"/>
                      <a:pt x="1" y="259"/>
                    </a:cubicBezTo>
                    <a:cubicBezTo>
                      <a:pt x="1" y="408"/>
                      <a:pt x="124" y="507"/>
                      <a:pt x="253" y="507"/>
                    </a:cubicBezTo>
                    <a:cubicBezTo>
                      <a:pt x="315" y="507"/>
                      <a:pt x="380" y="484"/>
                      <a:pt x="432" y="431"/>
                    </a:cubicBezTo>
                    <a:cubicBezTo>
                      <a:pt x="592" y="271"/>
                      <a:pt x="481" y="0"/>
                      <a:pt x="26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5074480" y="2638040"/>
                <a:ext cx="8553" cy="7327"/>
              </a:xfrm>
              <a:custGeom>
                <a:rect b="b" l="l" r="r" t="t"/>
                <a:pathLst>
                  <a:path extrusionOk="0" h="508" w="593">
                    <a:moveTo>
                      <a:pt x="346" y="199"/>
                    </a:moveTo>
                    <a:cubicBezTo>
                      <a:pt x="371" y="199"/>
                      <a:pt x="395" y="224"/>
                      <a:pt x="395" y="249"/>
                    </a:cubicBezTo>
                    <a:cubicBezTo>
                      <a:pt x="395" y="273"/>
                      <a:pt x="371" y="298"/>
                      <a:pt x="346" y="298"/>
                    </a:cubicBezTo>
                    <a:cubicBezTo>
                      <a:pt x="321" y="298"/>
                      <a:pt x="297" y="273"/>
                      <a:pt x="297" y="249"/>
                    </a:cubicBezTo>
                    <a:cubicBezTo>
                      <a:pt x="297" y="224"/>
                      <a:pt x="321" y="199"/>
                      <a:pt x="346" y="199"/>
                    </a:cubicBezTo>
                    <a:close/>
                    <a:moveTo>
                      <a:pt x="341" y="0"/>
                    </a:moveTo>
                    <a:cubicBezTo>
                      <a:pt x="278" y="0"/>
                      <a:pt x="214" y="24"/>
                      <a:pt x="161" y="76"/>
                    </a:cubicBezTo>
                    <a:cubicBezTo>
                      <a:pt x="1" y="224"/>
                      <a:pt x="112" y="507"/>
                      <a:pt x="346" y="507"/>
                    </a:cubicBezTo>
                    <a:cubicBezTo>
                      <a:pt x="482" y="507"/>
                      <a:pt x="592" y="384"/>
                      <a:pt x="592" y="249"/>
                    </a:cubicBezTo>
                    <a:cubicBezTo>
                      <a:pt x="592" y="99"/>
                      <a:pt x="470" y="0"/>
                      <a:pt x="34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4" name="Google Shape;6784;p54"/>
            <p:cNvGrpSpPr/>
            <p:nvPr/>
          </p:nvGrpSpPr>
          <p:grpSpPr>
            <a:xfrm>
              <a:off x="4760834" y="2594715"/>
              <a:ext cx="1108903" cy="517407"/>
              <a:chOff x="4760834" y="2594715"/>
              <a:chExt cx="1108903" cy="517407"/>
            </a:xfrm>
          </p:grpSpPr>
          <p:sp>
            <p:nvSpPr>
              <p:cNvPr id="6785" name="Google Shape;6785;p54"/>
              <p:cNvSpPr/>
              <p:nvPr/>
            </p:nvSpPr>
            <p:spPr>
              <a:xfrm>
                <a:off x="4760834" y="2668270"/>
                <a:ext cx="11567" cy="9966"/>
              </a:xfrm>
              <a:custGeom>
                <a:rect b="b" l="l" r="r" t="t"/>
                <a:pathLst>
                  <a:path extrusionOk="0" h="691" w="802">
                    <a:moveTo>
                      <a:pt x="457" y="1"/>
                    </a:moveTo>
                    <a:cubicBezTo>
                      <a:pt x="149" y="1"/>
                      <a:pt x="1" y="370"/>
                      <a:pt x="210" y="592"/>
                    </a:cubicBezTo>
                    <a:cubicBezTo>
                      <a:pt x="282" y="660"/>
                      <a:pt x="368" y="690"/>
                      <a:pt x="453" y="690"/>
                    </a:cubicBezTo>
                    <a:cubicBezTo>
                      <a:pt x="632" y="690"/>
                      <a:pt x="802" y="555"/>
                      <a:pt x="802" y="346"/>
                    </a:cubicBezTo>
                    <a:cubicBezTo>
                      <a:pt x="802" y="149"/>
                      <a:pt x="654"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4816995" y="2636684"/>
                <a:ext cx="8004" cy="6721"/>
              </a:xfrm>
              <a:custGeom>
                <a:rect b="b" l="l" r="r" t="t"/>
                <a:pathLst>
                  <a:path extrusionOk="0" h="466" w="555">
                    <a:moveTo>
                      <a:pt x="241" y="1"/>
                    </a:moveTo>
                    <a:cubicBezTo>
                      <a:pt x="123" y="1"/>
                      <a:pt x="13" y="91"/>
                      <a:pt x="13" y="232"/>
                    </a:cubicBezTo>
                    <a:cubicBezTo>
                      <a:pt x="0" y="367"/>
                      <a:pt x="111" y="466"/>
                      <a:pt x="247" y="466"/>
                    </a:cubicBezTo>
                    <a:cubicBezTo>
                      <a:pt x="456" y="466"/>
                      <a:pt x="555" y="207"/>
                      <a:pt x="407" y="72"/>
                    </a:cubicBezTo>
                    <a:cubicBezTo>
                      <a:pt x="358" y="23"/>
                      <a:pt x="299" y="1"/>
                      <a:pt x="2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4877411" y="2637247"/>
                <a:ext cx="10139" cy="8653"/>
              </a:xfrm>
              <a:custGeom>
                <a:rect b="b" l="l" r="r" t="t"/>
                <a:pathLst>
                  <a:path extrusionOk="0" h="600" w="703">
                    <a:moveTo>
                      <a:pt x="300" y="1"/>
                    </a:moveTo>
                    <a:cubicBezTo>
                      <a:pt x="145" y="1"/>
                      <a:pt x="1" y="122"/>
                      <a:pt x="1" y="304"/>
                    </a:cubicBezTo>
                    <a:cubicBezTo>
                      <a:pt x="1" y="464"/>
                      <a:pt x="136" y="599"/>
                      <a:pt x="296" y="599"/>
                    </a:cubicBezTo>
                    <a:cubicBezTo>
                      <a:pt x="567" y="599"/>
                      <a:pt x="703" y="279"/>
                      <a:pt x="518" y="94"/>
                    </a:cubicBezTo>
                    <a:cubicBezTo>
                      <a:pt x="453" y="29"/>
                      <a:pt x="375"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4834230" y="2747507"/>
                <a:ext cx="8538" cy="7154"/>
              </a:xfrm>
              <a:custGeom>
                <a:rect b="b" l="l" r="r" t="t"/>
                <a:pathLst>
                  <a:path extrusionOk="0" h="496" w="592">
                    <a:moveTo>
                      <a:pt x="252" y="0"/>
                    </a:moveTo>
                    <a:cubicBezTo>
                      <a:pt x="123" y="0"/>
                      <a:pt x="0" y="99"/>
                      <a:pt x="0" y="249"/>
                    </a:cubicBezTo>
                    <a:cubicBezTo>
                      <a:pt x="0" y="384"/>
                      <a:pt x="111" y="495"/>
                      <a:pt x="259" y="495"/>
                    </a:cubicBezTo>
                    <a:cubicBezTo>
                      <a:pt x="481" y="495"/>
                      <a:pt x="592" y="236"/>
                      <a:pt x="432" y="76"/>
                    </a:cubicBezTo>
                    <a:cubicBezTo>
                      <a:pt x="379" y="24"/>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4882560" y="2695788"/>
                <a:ext cx="8365" cy="7327"/>
              </a:xfrm>
              <a:custGeom>
                <a:rect b="b" l="l" r="r" t="t"/>
                <a:pathLst>
                  <a:path extrusionOk="0" h="508" w="580">
                    <a:moveTo>
                      <a:pt x="244" y="1"/>
                    </a:moveTo>
                    <a:cubicBezTo>
                      <a:pt x="118" y="1"/>
                      <a:pt x="1" y="100"/>
                      <a:pt x="1" y="249"/>
                    </a:cubicBezTo>
                    <a:cubicBezTo>
                      <a:pt x="1" y="385"/>
                      <a:pt x="112" y="508"/>
                      <a:pt x="247" y="508"/>
                    </a:cubicBezTo>
                    <a:cubicBezTo>
                      <a:pt x="469" y="508"/>
                      <a:pt x="580" y="237"/>
                      <a:pt x="420" y="77"/>
                    </a:cubicBezTo>
                    <a:cubicBezTo>
                      <a:pt x="367" y="24"/>
                      <a:pt x="304" y="1"/>
                      <a:pt x="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4964133" y="2657972"/>
                <a:ext cx="8004" cy="6793"/>
              </a:xfrm>
              <a:custGeom>
                <a:rect b="b" l="l" r="r" t="t"/>
                <a:pathLst>
                  <a:path extrusionOk="0" h="471" w="555">
                    <a:moveTo>
                      <a:pt x="321" y="0"/>
                    </a:moveTo>
                    <a:cubicBezTo>
                      <a:pt x="99" y="0"/>
                      <a:pt x="0" y="247"/>
                      <a:pt x="148" y="394"/>
                    </a:cubicBezTo>
                    <a:cubicBezTo>
                      <a:pt x="197" y="447"/>
                      <a:pt x="257" y="471"/>
                      <a:pt x="315" y="471"/>
                    </a:cubicBezTo>
                    <a:cubicBezTo>
                      <a:pt x="433" y="471"/>
                      <a:pt x="547" y="375"/>
                      <a:pt x="555" y="234"/>
                    </a:cubicBezTo>
                    <a:cubicBezTo>
                      <a:pt x="543" y="111"/>
                      <a:pt x="444" y="0"/>
                      <a:pt x="3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5161563" y="2621887"/>
                <a:ext cx="10500" cy="8841"/>
              </a:xfrm>
              <a:custGeom>
                <a:rect b="b" l="l" r="r" t="t"/>
                <a:pathLst>
                  <a:path extrusionOk="0" h="613" w="728">
                    <a:moveTo>
                      <a:pt x="419" y="1"/>
                    </a:moveTo>
                    <a:cubicBezTo>
                      <a:pt x="136" y="1"/>
                      <a:pt x="0" y="334"/>
                      <a:pt x="198" y="531"/>
                    </a:cubicBezTo>
                    <a:cubicBezTo>
                      <a:pt x="258" y="588"/>
                      <a:pt x="332" y="613"/>
                      <a:pt x="404" y="613"/>
                    </a:cubicBezTo>
                    <a:cubicBezTo>
                      <a:pt x="568" y="613"/>
                      <a:pt x="727" y="484"/>
                      <a:pt x="727" y="297"/>
                    </a:cubicBezTo>
                    <a:cubicBezTo>
                      <a:pt x="715" y="124"/>
                      <a:pt x="580"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4961105" y="2633093"/>
                <a:ext cx="10153" cy="8711"/>
              </a:xfrm>
              <a:custGeom>
                <a:rect b="b" l="l" r="r" t="t"/>
                <a:pathLst>
                  <a:path extrusionOk="0" h="604" w="704">
                    <a:moveTo>
                      <a:pt x="306" y="1"/>
                    </a:moveTo>
                    <a:cubicBezTo>
                      <a:pt x="149" y="1"/>
                      <a:pt x="1" y="120"/>
                      <a:pt x="1" y="296"/>
                    </a:cubicBezTo>
                    <a:cubicBezTo>
                      <a:pt x="13" y="468"/>
                      <a:pt x="149" y="604"/>
                      <a:pt x="309" y="604"/>
                    </a:cubicBezTo>
                    <a:cubicBezTo>
                      <a:pt x="580" y="592"/>
                      <a:pt x="703" y="271"/>
                      <a:pt x="518" y="86"/>
                    </a:cubicBezTo>
                    <a:cubicBezTo>
                      <a:pt x="455" y="27"/>
                      <a:pt x="380" y="1"/>
                      <a:pt x="3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4997536" y="2903731"/>
                <a:ext cx="10327" cy="8754"/>
              </a:xfrm>
              <a:custGeom>
                <a:rect b="b" l="l" r="r" t="t"/>
                <a:pathLst>
                  <a:path extrusionOk="0" h="607" w="716">
                    <a:moveTo>
                      <a:pt x="407" y="1"/>
                    </a:moveTo>
                    <a:cubicBezTo>
                      <a:pt x="136" y="1"/>
                      <a:pt x="1" y="321"/>
                      <a:pt x="186" y="518"/>
                    </a:cubicBezTo>
                    <a:cubicBezTo>
                      <a:pt x="246" y="579"/>
                      <a:pt x="323" y="606"/>
                      <a:pt x="398" y="606"/>
                    </a:cubicBezTo>
                    <a:cubicBezTo>
                      <a:pt x="553" y="606"/>
                      <a:pt x="703" y="491"/>
                      <a:pt x="703" y="309"/>
                    </a:cubicBezTo>
                    <a:cubicBezTo>
                      <a:pt x="715" y="149"/>
                      <a:pt x="580"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5355849" y="3058860"/>
                <a:ext cx="10442" cy="8841"/>
              </a:xfrm>
              <a:custGeom>
                <a:rect b="b" l="l" r="r" t="t"/>
                <a:pathLst>
                  <a:path extrusionOk="0" h="613" w="724">
                    <a:moveTo>
                      <a:pt x="401" y="1"/>
                    </a:moveTo>
                    <a:cubicBezTo>
                      <a:pt x="139" y="1"/>
                      <a:pt x="0" y="325"/>
                      <a:pt x="194" y="519"/>
                    </a:cubicBezTo>
                    <a:cubicBezTo>
                      <a:pt x="255" y="583"/>
                      <a:pt x="331" y="612"/>
                      <a:pt x="407" y="612"/>
                    </a:cubicBezTo>
                    <a:cubicBezTo>
                      <a:pt x="563" y="612"/>
                      <a:pt x="715" y="491"/>
                      <a:pt x="724" y="309"/>
                    </a:cubicBezTo>
                    <a:cubicBezTo>
                      <a:pt x="724" y="137"/>
                      <a:pt x="588"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5255742" y="2858257"/>
                <a:ext cx="10153" cy="8711"/>
              </a:xfrm>
              <a:custGeom>
                <a:rect b="b" l="l" r="r" t="t"/>
                <a:pathLst>
                  <a:path extrusionOk="0" h="604" w="704">
                    <a:moveTo>
                      <a:pt x="306" y="0"/>
                    </a:moveTo>
                    <a:cubicBezTo>
                      <a:pt x="149" y="0"/>
                      <a:pt x="1" y="119"/>
                      <a:pt x="1" y="295"/>
                    </a:cubicBezTo>
                    <a:cubicBezTo>
                      <a:pt x="1" y="468"/>
                      <a:pt x="136" y="603"/>
                      <a:pt x="296" y="603"/>
                    </a:cubicBezTo>
                    <a:cubicBezTo>
                      <a:pt x="568" y="603"/>
                      <a:pt x="703" y="270"/>
                      <a:pt x="518" y="86"/>
                    </a:cubicBezTo>
                    <a:cubicBezTo>
                      <a:pt x="455" y="27"/>
                      <a:pt x="379" y="0"/>
                      <a:pt x="3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5376055" y="2878146"/>
                <a:ext cx="11567" cy="9952"/>
              </a:xfrm>
              <a:custGeom>
                <a:rect b="b" l="l" r="r" t="t"/>
                <a:pathLst>
                  <a:path extrusionOk="0" h="690" w="802">
                    <a:moveTo>
                      <a:pt x="456" y="0"/>
                    </a:moveTo>
                    <a:cubicBezTo>
                      <a:pt x="161" y="0"/>
                      <a:pt x="0" y="370"/>
                      <a:pt x="222" y="592"/>
                    </a:cubicBezTo>
                    <a:cubicBezTo>
                      <a:pt x="289" y="659"/>
                      <a:pt x="373" y="690"/>
                      <a:pt x="456" y="690"/>
                    </a:cubicBezTo>
                    <a:cubicBezTo>
                      <a:pt x="631" y="690"/>
                      <a:pt x="801" y="554"/>
                      <a:pt x="801" y="345"/>
                    </a:cubicBezTo>
                    <a:cubicBezTo>
                      <a:pt x="801" y="148"/>
                      <a:pt x="653" y="0"/>
                      <a:pt x="4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5327955" y="2880280"/>
                <a:ext cx="10254" cy="8653"/>
              </a:xfrm>
              <a:custGeom>
                <a:rect b="b" l="l" r="r" t="t"/>
                <a:pathLst>
                  <a:path extrusionOk="0" h="600" w="711">
                    <a:moveTo>
                      <a:pt x="304" y="0"/>
                    </a:moveTo>
                    <a:cubicBezTo>
                      <a:pt x="132" y="0"/>
                      <a:pt x="9" y="136"/>
                      <a:pt x="9" y="296"/>
                    </a:cubicBezTo>
                    <a:cubicBezTo>
                      <a:pt x="0" y="478"/>
                      <a:pt x="148" y="599"/>
                      <a:pt x="301" y="599"/>
                    </a:cubicBezTo>
                    <a:cubicBezTo>
                      <a:pt x="376" y="599"/>
                      <a:pt x="453" y="570"/>
                      <a:pt x="514" y="505"/>
                    </a:cubicBezTo>
                    <a:cubicBezTo>
                      <a:pt x="711" y="321"/>
                      <a:pt x="575" y="0"/>
                      <a:pt x="3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5214523" y="2866940"/>
                <a:ext cx="10139" cy="8625"/>
              </a:xfrm>
              <a:custGeom>
                <a:rect b="b" l="l" r="r" t="t"/>
                <a:pathLst>
                  <a:path extrusionOk="0" h="598" w="703">
                    <a:moveTo>
                      <a:pt x="416" y="0"/>
                    </a:moveTo>
                    <a:cubicBezTo>
                      <a:pt x="409" y="0"/>
                      <a:pt x="402" y="1"/>
                      <a:pt x="394" y="1"/>
                    </a:cubicBezTo>
                    <a:cubicBezTo>
                      <a:pt x="123" y="1"/>
                      <a:pt x="0" y="322"/>
                      <a:pt x="197" y="506"/>
                    </a:cubicBezTo>
                    <a:cubicBezTo>
                      <a:pt x="257" y="570"/>
                      <a:pt x="330" y="597"/>
                      <a:pt x="402" y="597"/>
                    </a:cubicBezTo>
                    <a:cubicBezTo>
                      <a:pt x="555" y="597"/>
                      <a:pt x="703" y="473"/>
                      <a:pt x="703" y="297"/>
                    </a:cubicBezTo>
                    <a:cubicBezTo>
                      <a:pt x="703" y="132"/>
                      <a:pt x="578"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5288971" y="2879920"/>
                <a:ext cx="10153" cy="8711"/>
              </a:xfrm>
              <a:custGeom>
                <a:rect b="b" l="l" r="r" t="t"/>
                <a:pathLst>
                  <a:path extrusionOk="0" h="604" w="704">
                    <a:moveTo>
                      <a:pt x="395" y="1"/>
                    </a:moveTo>
                    <a:cubicBezTo>
                      <a:pt x="124" y="13"/>
                      <a:pt x="1" y="333"/>
                      <a:pt x="198" y="518"/>
                    </a:cubicBezTo>
                    <a:cubicBezTo>
                      <a:pt x="257" y="577"/>
                      <a:pt x="330" y="604"/>
                      <a:pt x="402" y="604"/>
                    </a:cubicBezTo>
                    <a:cubicBezTo>
                      <a:pt x="555"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5728887" y="3072907"/>
                <a:ext cx="1529" cy="923"/>
              </a:xfrm>
              <a:custGeom>
                <a:rect b="b" l="l" r="r" t="t"/>
                <a:pathLst>
                  <a:path extrusionOk="0" h="64" w="106">
                    <a:moveTo>
                      <a:pt x="56" y="1"/>
                    </a:moveTo>
                    <a:cubicBezTo>
                      <a:pt x="0" y="1"/>
                      <a:pt x="56" y="63"/>
                      <a:pt x="87" y="63"/>
                    </a:cubicBezTo>
                    <a:cubicBezTo>
                      <a:pt x="97" y="63"/>
                      <a:pt x="105" y="56"/>
                      <a:pt x="105" y="38"/>
                    </a:cubicBezTo>
                    <a:cubicBezTo>
                      <a:pt x="105" y="13"/>
                      <a:pt x="81" y="1"/>
                      <a:pt x="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5824464" y="3088902"/>
                <a:ext cx="1558" cy="1067"/>
              </a:xfrm>
              <a:custGeom>
                <a:rect b="b" l="l" r="r" t="t"/>
                <a:pathLst>
                  <a:path extrusionOk="0" h="74" w="108">
                    <a:moveTo>
                      <a:pt x="58" y="1"/>
                    </a:moveTo>
                    <a:cubicBezTo>
                      <a:pt x="1" y="1"/>
                      <a:pt x="61" y="74"/>
                      <a:pt x="91" y="74"/>
                    </a:cubicBezTo>
                    <a:cubicBezTo>
                      <a:pt x="100" y="74"/>
                      <a:pt x="107" y="67"/>
                      <a:pt x="107" y="50"/>
                    </a:cubicBezTo>
                    <a:cubicBezTo>
                      <a:pt x="107" y="25"/>
                      <a:pt x="95"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5838079" y="2953503"/>
                <a:ext cx="10153" cy="8711"/>
              </a:xfrm>
              <a:custGeom>
                <a:rect b="b" l="l" r="r" t="t"/>
                <a:pathLst>
                  <a:path extrusionOk="0" h="604" w="704">
                    <a:moveTo>
                      <a:pt x="304" y="1"/>
                    </a:moveTo>
                    <a:cubicBezTo>
                      <a:pt x="150" y="1"/>
                      <a:pt x="1" y="123"/>
                      <a:pt x="1" y="308"/>
                    </a:cubicBezTo>
                    <a:cubicBezTo>
                      <a:pt x="1" y="468"/>
                      <a:pt x="136" y="603"/>
                      <a:pt x="297" y="603"/>
                    </a:cubicBezTo>
                    <a:cubicBezTo>
                      <a:pt x="568" y="603"/>
                      <a:pt x="703" y="283"/>
                      <a:pt x="506" y="86"/>
                    </a:cubicBezTo>
                    <a:cubicBezTo>
                      <a:pt x="447" y="27"/>
                      <a:pt x="375"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5771678" y="3008525"/>
                <a:ext cx="10442" cy="8956"/>
              </a:xfrm>
              <a:custGeom>
                <a:rect b="b" l="l" r="r" t="t"/>
                <a:pathLst>
                  <a:path extrusionOk="0" h="621" w="724">
                    <a:moveTo>
                      <a:pt x="313" y="0"/>
                    </a:moveTo>
                    <a:cubicBezTo>
                      <a:pt x="153" y="0"/>
                      <a:pt x="1" y="128"/>
                      <a:pt x="9" y="312"/>
                    </a:cubicBezTo>
                    <a:cubicBezTo>
                      <a:pt x="9" y="485"/>
                      <a:pt x="132" y="608"/>
                      <a:pt x="305" y="620"/>
                    </a:cubicBezTo>
                    <a:cubicBezTo>
                      <a:pt x="576" y="620"/>
                      <a:pt x="724" y="288"/>
                      <a:pt x="527" y="91"/>
                    </a:cubicBezTo>
                    <a:cubicBezTo>
                      <a:pt x="464" y="28"/>
                      <a:pt x="387" y="0"/>
                      <a:pt x="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5725238" y="2930918"/>
                <a:ext cx="10153" cy="8754"/>
              </a:xfrm>
              <a:custGeom>
                <a:rect b="b" l="l" r="r" t="t"/>
                <a:pathLst>
                  <a:path extrusionOk="0" h="607" w="704">
                    <a:moveTo>
                      <a:pt x="309" y="1"/>
                    </a:moveTo>
                    <a:cubicBezTo>
                      <a:pt x="136" y="13"/>
                      <a:pt x="1" y="149"/>
                      <a:pt x="13" y="309"/>
                    </a:cubicBezTo>
                    <a:cubicBezTo>
                      <a:pt x="13" y="491"/>
                      <a:pt x="158" y="606"/>
                      <a:pt x="309" y="606"/>
                    </a:cubicBezTo>
                    <a:cubicBezTo>
                      <a:pt x="383" y="606"/>
                      <a:pt x="458" y="579"/>
                      <a:pt x="518" y="518"/>
                    </a:cubicBezTo>
                    <a:cubicBezTo>
                      <a:pt x="703" y="321"/>
                      <a:pt x="568"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5692787" y="2873069"/>
                <a:ext cx="10557" cy="8827"/>
              </a:xfrm>
              <a:custGeom>
                <a:rect b="b" l="l" r="r" t="t"/>
                <a:pathLst>
                  <a:path extrusionOk="0" h="612" w="732">
                    <a:moveTo>
                      <a:pt x="316" y="1"/>
                    </a:moveTo>
                    <a:cubicBezTo>
                      <a:pt x="154" y="1"/>
                      <a:pt x="0" y="124"/>
                      <a:pt x="8" y="315"/>
                    </a:cubicBezTo>
                    <a:cubicBezTo>
                      <a:pt x="8" y="476"/>
                      <a:pt x="144" y="611"/>
                      <a:pt x="304" y="611"/>
                    </a:cubicBezTo>
                    <a:cubicBezTo>
                      <a:pt x="309" y="611"/>
                      <a:pt x="314" y="612"/>
                      <a:pt x="319" y="612"/>
                    </a:cubicBezTo>
                    <a:cubicBezTo>
                      <a:pt x="593" y="612"/>
                      <a:pt x="732" y="287"/>
                      <a:pt x="538" y="94"/>
                    </a:cubicBezTo>
                    <a:cubicBezTo>
                      <a:pt x="474" y="29"/>
                      <a:pt x="394"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5562826" y="2759795"/>
                <a:ext cx="10139" cy="8653"/>
              </a:xfrm>
              <a:custGeom>
                <a:rect b="b" l="l" r="r" t="t"/>
                <a:pathLst>
                  <a:path extrusionOk="0" h="600" w="703">
                    <a:moveTo>
                      <a:pt x="394" y="0"/>
                    </a:moveTo>
                    <a:cubicBezTo>
                      <a:pt x="136" y="0"/>
                      <a:pt x="0" y="321"/>
                      <a:pt x="185" y="506"/>
                    </a:cubicBezTo>
                    <a:cubicBezTo>
                      <a:pt x="250" y="570"/>
                      <a:pt x="328" y="599"/>
                      <a:pt x="403" y="599"/>
                    </a:cubicBezTo>
                    <a:cubicBezTo>
                      <a:pt x="558" y="599"/>
                      <a:pt x="702" y="478"/>
                      <a:pt x="702" y="296"/>
                    </a:cubicBezTo>
                    <a:cubicBezTo>
                      <a:pt x="690"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5588988" y="2834950"/>
                <a:ext cx="10456" cy="8841"/>
              </a:xfrm>
              <a:custGeom>
                <a:rect b="b" l="l" r="r" t="t"/>
                <a:pathLst>
                  <a:path extrusionOk="0" h="613" w="725">
                    <a:moveTo>
                      <a:pt x="413" y="1"/>
                    </a:moveTo>
                    <a:cubicBezTo>
                      <a:pt x="140" y="1"/>
                      <a:pt x="1" y="325"/>
                      <a:pt x="194" y="519"/>
                    </a:cubicBezTo>
                    <a:cubicBezTo>
                      <a:pt x="259" y="584"/>
                      <a:pt x="338" y="612"/>
                      <a:pt x="416" y="612"/>
                    </a:cubicBezTo>
                    <a:cubicBezTo>
                      <a:pt x="574" y="612"/>
                      <a:pt x="724" y="491"/>
                      <a:pt x="724" y="309"/>
                    </a:cubicBezTo>
                    <a:cubicBezTo>
                      <a:pt x="724" y="137"/>
                      <a:pt x="589" y="1"/>
                      <a:pt x="429" y="1"/>
                    </a:cubicBezTo>
                    <a:cubicBezTo>
                      <a:pt x="423" y="1"/>
                      <a:pt x="418" y="1"/>
                      <a:pt x="4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5594628" y="2661693"/>
                <a:ext cx="10139" cy="8653"/>
              </a:xfrm>
              <a:custGeom>
                <a:rect b="b" l="l" r="r" t="t"/>
                <a:pathLst>
                  <a:path extrusionOk="0" h="600" w="703">
                    <a:moveTo>
                      <a:pt x="407" y="1"/>
                    </a:moveTo>
                    <a:cubicBezTo>
                      <a:pt x="136" y="1"/>
                      <a:pt x="1" y="321"/>
                      <a:pt x="198" y="506"/>
                    </a:cubicBezTo>
                    <a:cubicBezTo>
                      <a:pt x="258" y="571"/>
                      <a:pt x="334" y="600"/>
                      <a:pt x="407" y="600"/>
                    </a:cubicBezTo>
                    <a:cubicBezTo>
                      <a:pt x="558" y="600"/>
                      <a:pt x="703" y="479"/>
                      <a:pt x="703" y="297"/>
                    </a:cubicBezTo>
                    <a:cubicBezTo>
                      <a:pt x="703" y="124"/>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5777490" y="2645958"/>
                <a:ext cx="10139" cy="8653"/>
              </a:xfrm>
              <a:custGeom>
                <a:rect b="b" l="l" r="r" t="t"/>
                <a:pathLst>
                  <a:path extrusionOk="0" h="600" w="703">
                    <a:moveTo>
                      <a:pt x="300" y="0"/>
                    </a:moveTo>
                    <a:cubicBezTo>
                      <a:pt x="145" y="0"/>
                      <a:pt x="0" y="121"/>
                      <a:pt x="0" y="303"/>
                    </a:cubicBezTo>
                    <a:cubicBezTo>
                      <a:pt x="0" y="476"/>
                      <a:pt x="136" y="599"/>
                      <a:pt x="308" y="599"/>
                    </a:cubicBezTo>
                    <a:cubicBezTo>
                      <a:pt x="567" y="599"/>
                      <a:pt x="703" y="279"/>
                      <a:pt x="518" y="94"/>
                    </a:cubicBezTo>
                    <a:cubicBezTo>
                      <a:pt x="453" y="29"/>
                      <a:pt x="375" y="0"/>
                      <a:pt x="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5662514" y="2649275"/>
                <a:ext cx="10139" cy="8711"/>
              </a:xfrm>
              <a:custGeom>
                <a:rect b="b" l="l" r="r" t="t"/>
                <a:pathLst>
                  <a:path extrusionOk="0" h="604" w="703">
                    <a:moveTo>
                      <a:pt x="311" y="0"/>
                    </a:moveTo>
                    <a:cubicBezTo>
                      <a:pt x="154" y="0"/>
                      <a:pt x="0" y="119"/>
                      <a:pt x="0" y="295"/>
                    </a:cubicBezTo>
                    <a:cubicBezTo>
                      <a:pt x="0" y="468"/>
                      <a:pt x="136" y="603"/>
                      <a:pt x="308" y="603"/>
                    </a:cubicBezTo>
                    <a:cubicBezTo>
                      <a:pt x="567" y="603"/>
                      <a:pt x="703" y="271"/>
                      <a:pt x="518" y="86"/>
                    </a:cubicBezTo>
                    <a:cubicBezTo>
                      <a:pt x="459" y="27"/>
                      <a:pt x="384"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5811080" y="2653429"/>
                <a:ext cx="10500" cy="9000"/>
              </a:xfrm>
              <a:custGeom>
                <a:rect b="b" l="l" r="r" t="t"/>
                <a:pathLst>
                  <a:path extrusionOk="0" h="624" w="728">
                    <a:moveTo>
                      <a:pt x="310" y="0"/>
                    </a:moveTo>
                    <a:cubicBezTo>
                      <a:pt x="151" y="0"/>
                      <a:pt x="0" y="124"/>
                      <a:pt x="0" y="315"/>
                    </a:cubicBezTo>
                    <a:cubicBezTo>
                      <a:pt x="0" y="475"/>
                      <a:pt x="136" y="623"/>
                      <a:pt x="296" y="623"/>
                    </a:cubicBezTo>
                    <a:cubicBezTo>
                      <a:pt x="579" y="623"/>
                      <a:pt x="727" y="291"/>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53383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5740352" y="2745041"/>
                <a:ext cx="10139" cy="8581"/>
              </a:xfrm>
              <a:custGeom>
                <a:rect b="b" l="l" r="r" t="t"/>
                <a:pathLst>
                  <a:path extrusionOk="0" h="595" w="703">
                    <a:moveTo>
                      <a:pt x="394" y="1"/>
                    </a:moveTo>
                    <a:cubicBezTo>
                      <a:pt x="136" y="1"/>
                      <a:pt x="0" y="321"/>
                      <a:pt x="185" y="506"/>
                    </a:cubicBezTo>
                    <a:cubicBezTo>
                      <a:pt x="246" y="567"/>
                      <a:pt x="322" y="594"/>
                      <a:pt x="397" y="594"/>
                    </a:cubicBezTo>
                    <a:cubicBezTo>
                      <a:pt x="548" y="594"/>
                      <a:pt x="694" y="482"/>
                      <a:pt x="702" y="309"/>
                    </a:cubicBezTo>
                    <a:cubicBezTo>
                      <a:pt x="702" y="136"/>
                      <a:pt x="567" y="1"/>
                      <a:pt x="3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5450922" y="3025284"/>
                <a:ext cx="10572" cy="8827"/>
              </a:xfrm>
              <a:custGeom>
                <a:rect b="b" l="l" r="r" t="t"/>
                <a:pathLst>
                  <a:path extrusionOk="0" h="612" w="733">
                    <a:moveTo>
                      <a:pt x="331" y="0"/>
                    </a:moveTo>
                    <a:cubicBezTo>
                      <a:pt x="326" y="0"/>
                      <a:pt x="322" y="0"/>
                      <a:pt x="317" y="1"/>
                    </a:cubicBezTo>
                    <a:cubicBezTo>
                      <a:pt x="144" y="1"/>
                      <a:pt x="21" y="136"/>
                      <a:pt x="9" y="296"/>
                    </a:cubicBezTo>
                    <a:cubicBezTo>
                      <a:pt x="1" y="487"/>
                      <a:pt x="155" y="611"/>
                      <a:pt x="316" y="611"/>
                    </a:cubicBezTo>
                    <a:cubicBezTo>
                      <a:pt x="395" y="611"/>
                      <a:pt x="475" y="582"/>
                      <a:pt x="539" y="518"/>
                    </a:cubicBezTo>
                    <a:cubicBezTo>
                      <a:pt x="732" y="336"/>
                      <a:pt x="593" y="0"/>
                      <a:pt x="3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5132112" y="2654049"/>
                <a:ext cx="10456" cy="8841"/>
              </a:xfrm>
              <a:custGeom>
                <a:rect b="b" l="l" r="r" t="t"/>
                <a:pathLst>
                  <a:path extrusionOk="0" h="613" w="725">
                    <a:moveTo>
                      <a:pt x="401" y="1"/>
                    </a:moveTo>
                    <a:cubicBezTo>
                      <a:pt x="140" y="1"/>
                      <a:pt x="1" y="325"/>
                      <a:pt x="194" y="519"/>
                    </a:cubicBezTo>
                    <a:cubicBezTo>
                      <a:pt x="255" y="583"/>
                      <a:pt x="331" y="612"/>
                      <a:pt x="407" y="612"/>
                    </a:cubicBezTo>
                    <a:cubicBezTo>
                      <a:pt x="563" y="612"/>
                      <a:pt x="716" y="491"/>
                      <a:pt x="724" y="309"/>
                    </a:cubicBezTo>
                    <a:cubicBezTo>
                      <a:pt x="724" y="137"/>
                      <a:pt x="589" y="1"/>
                      <a:pt x="416" y="1"/>
                    </a:cubicBezTo>
                    <a:cubicBezTo>
                      <a:pt x="411" y="1"/>
                      <a:pt x="406" y="1"/>
                      <a:pt x="4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5245617" y="2752511"/>
                <a:ext cx="10139" cy="8524"/>
              </a:xfrm>
              <a:custGeom>
                <a:rect b="b" l="l" r="r" t="t"/>
                <a:pathLst>
                  <a:path extrusionOk="0" h="591" w="703">
                    <a:moveTo>
                      <a:pt x="407" y="0"/>
                    </a:moveTo>
                    <a:cubicBezTo>
                      <a:pt x="136" y="0"/>
                      <a:pt x="0" y="321"/>
                      <a:pt x="185" y="505"/>
                    </a:cubicBezTo>
                    <a:cubicBezTo>
                      <a:pt x="248" y="565"/>
                      <a:pt x="324" y="591"/>
                      <a:pt x="398" y="591"/>
                    </a:cubicBezTo>
                    <a:cubicBezTo>
                      <a:pt x="555" y="591"/>
                      <a:pt x="703" y="472"/>
                      <a:pt x="703" y="296"/>
                    </a:cubicBezTo>
                    <a:cubicBezTo>
                      <a:pt x="690" y="123"/>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5301245" y="2663481"/>
                <a:ext cx="8711" cy="7500"/>
              </a:xfrm>
              <a:custGeom>
                <a:rect b="b" l="l" r="r" t="t"/>
                <a:pathLst>
                  <a:path extrusionOk="0" h="520" w="604">
                    <a:moveTo>
                      <a:pt x="345" y="0"/>
                    </a:moveTo>
                    <a:cubicBezTo>
                      <a:pt x="111" y="0"/>
                      <a:pt x="0" y="271"/>
                      <a:pt x="160" y="444"/>
                    </a:cubicBezTo>
                    <a:cubicBezTo>
                      <a:pt x="212" y="496"/>
                      <a:pt x="277" y="519"/>
                      <a:pt x="341" y="519"/>
                    </a:cubicBezTo>
                    <a:cubicBezTo>
                      <a:pt x="474" y="519"/>
                      <a:pt x="604" y="417"/>
                      <a:pt x="604" y="259"/>
                    </a:cubicBezTo>
                    <a:cubicBezTo>
                      <a:pt x="604" y="111"/>
                      <a:pt x="493" y="0"/>
                      <a:pt x="3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5322388" y="2659717"/>
                <a:ext cx="9778" cy="8394"/>
              </a:xfrm>
              <a:custGeom>
                <a:rect b="b" l="l" r="r" t="t"/>
                <a:pathLst>
                  <a:path extrusionOk="0" h="582" w="678">
                    <a:moveTo>
                      <a:pt x="285" y="0"/>
                    </a:moveTo>
                    <a:cubicBezTo>
                      <a:pt x="138" y="0"/>
                      <a:pt x="0" y="113"/>
                      <a:pt x="0" y="286"/>
                    </a:cubicBezTo>
                    <a:cubicBezTo>
                      <a:pt x="0" y="446"/>
                      <a:pt x="123" y="582"/>
                      <a:pt x="284" y="582"/>
                    </a:cubicBezTo>
                    <a:cubicBezTo>
                      <a:pt x="542" y="582"/>
                      <a:pt x="678" y="261"/>
                      <a:pt x="493" y="89"/>
                    </a:cubicBezTo>
                    <a:cubicBezTo>
                      <a:pt x="432" y="28"/>
                      <a:pt x="357" y="0"/>
                      <a:pt x="2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5319057" y="2689601"/>
                <a:ext cx="10096" cy="8581"/>
              </a:xfrm>
              <a:custGeom>
                <a:rect b="b" l="l" r="r" t="t"/>
                <a:pathLst>
                  <a:path extrusionOk="0" h="595" w="700">
                    <a:moveTo>
                      <a:pt x="389" y="0"/>
                    </a:moveTo>
                    <a:cubicBezTo>
                      <a:pt x="128" y="0"/>
                      <a:pt x="1" y="312"/>
                      <a:pt x="182" y="506"/>
                    </a:cubicBezTo>
                    <a:cubicBezTo>
                      <a:pt x="243" y="567"/>
                      <a:pt x="319" y="594"/>
                      <a:pt x="394" y="594"/>
                    </a:cubicBezTo>
                    <a:cubicBezTo>
                      <a:pt x="545" y="594"/>
                      <a:pt x="691" y="482"/>
                      <a:pt x="699" y="308"/>
                    </a:cubicBezTo>
                    <a:cubicBezTo>
                      <a:pt x="699" y="136"/>
                      <a:pt x="564" y="0"/>
                      <a:pt x="404" y="0"/>
                    </a:cubicBezTo>
                    <a:cubicBezTo>
                      <a:pt x="399" y="0"/>
                      <a:pt x="394" y="0"/>
                      <a:pt x="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5366637" y="2735983"/>
                <a:ext cx="10139" cy="8740"/>
              </a:xfrm>
              <a:custGeom>
                <a:rect b="b" l="l" r="r" t="t"/>
                <a:pathLst>
                  <a:path extrusionOk="0" h="606" w="703">
                    <a:moveTo>
                      <a:pt x="296" y="0"/>
                    </a:moveTo>
                    <a:cubicBezTo>
                      <a:pt x="136" y="0"/>
                      <a:pt x="0" y="136"/>
                      <a:pt x="0" y="308"/>
                    </a:cubicBezTo>
                    <a:cubicBezTo>
                      <a:pt x="0" y="491"/>
                      <a:pt x="151" y="606"/>
                      <a:pt x="305" y="606"/>
                    </a:cubicBezTo>
                    <a:cubicBezTo>
                      <a:pt x="381" y="606"/>
                      <a:pt x="457" y="578"/>
                      <a:pt x="518"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5481786" y="2666856"/>
                <a:ext cx="10327" cy="8653"/>
              </a:xfrm>
              <a:custGeom>
                <a:rect b="b" l="l" r="r" t="t"/>
                <a:pathLst>
                  <a:path extrusionOk="0" h="600" w="716">
                    <a:moveTo>
                      <a:pt x="407" y="0"/>
                    </a:moveTo>
                    <a:cubicBezTo>
                      <a:pt x="136" y="0"/>
                      <a:pt x="1" y="321"/>
                      <a:pt x="198" y="505"/>
                    </a:cubicBezTo>
                    <a:cubicBezTo>
                      <a:pt x="258" y="570"/>
                      <a:pt x="335" y="599"/>
                      <a:pt x="410" y="599"/>
                    </a:cubicBezTo>
                    <a:cubicBezTo>
                      <a:pt x="565" y="599"/>
                      <a:pt x="715" y="478"/>
                      <a:pt x="715" y="296"/>
                    </a:cubicBezTo>
                    <a:cubicBezTo>
                      <a:pt x="715" y="136"/>
                      <a:pt x="580"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5602459" y="2754978"/>
                <a:ext cx="10081" cy="8596"/>
              </a:xfrm>
              <a:custGeom>
                <a:rect b="b" l="l" r="r" t="t"/>
                <a:pathLst>
                  <a:path extrusionOk="0" h="596" w="699">
                    <a:moveTo>
                      <a:pt x="288" y="1"/>
                    </a:moveTo>
                    <a:cubicBezTo>
                      <a:pt x="125" y="1"/>
                      <a:pt x="0" y="144"/>
                      <a:pt x="12" y="310"/>
                    </a:cubicBezTo>
                    <a:cubicBezTo>
                      <a:pt x="12" y="483"/>
                      <a:pt x="156" y="595"/>
                      <a:pt x="306" y="595"/>
                    </a:cubicBezTo>
                    <a:cubicBezTo>
                      <a:pt x="380" y="595"/>
                      <a:pt x="456" y="568"/>
                      <a:pt x="517" y="507"/>
                    </a:cubicBezTo>
                    <a:cubicBezTo>
                      <a:pt x="699" y="313"/>
                      <a:pt x="572" y="1"/>
                      <a:pt x="322" y="1"/>
                    </a:cubicBezTo>
                    <a:cubicBezTo>
                      <a:pt x="317" y="1"/>
                      <a:pt x="313" y="1"/>
                      <a:pt x="308" y="2"/>
                    </a:cubicBezTo>
                    <a:cubicBezTo>
                      <a:pt x="301" y="1"/>
                      <a:pt x="294" y="1"/>
                      <a:pt x="2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5709431" y="2691850"/>
                <a:ext cx="10442" cy="8956"/>
              </a:xfrm>
              <a:custGeom>
                <a:rect b="b" l="l" r="r" t="t"/>
                <a:pathLst>
                  <a:path extrusionOk="0" h="621" w="724">
                    <a:moveTo>
                      <a:pt x="317" y="1"/>
                    </a:moveTo>
                    <a:cubicBezTo>
                      <a:pt x="156" y="1"/>
                      <a:pt x="0" y="131"/>
                      <a:pt x="0" y="325"/>
                    </a:cubicBezTo>
                    <a:cubicBezTo>
                      <a:pt x="13" y="485"/>
                      <a:pt x="136" y="621"/>
                      <a:pt x="308" y="621"/>
                    </a:cubicBezTo>
                    <a:cubicBezTo>
                      <a:pt x="313" y="621"/>
                      <a:pt x="318" y="621"/>
                      <a:pt x="322" y="621"/>
                    </a:cubicBezTo>
                    <a:cubicBezTo>
                      <a:pt x="584" y="621"/>
                      <a:pt x="724" y="285"/>
                      <a:pt x="530" y="91"/>
                    </a:cubicBezTo>
                    <a:cubicBezTo>
                      <a:pt x="468" y="29"/>
                      <a:pt x="392" y="1"/>
                      <a:pt x="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5378362" y="2643117"/>
                <a:ext cx="10269" cy="8827"/>
              </a:xfrm>
              <a:custGeom>
                <a:rect b="b" l="l" r="r" t="t"/>
                <a:pathLst>
                  <a:path extrusionOk="0" h="612" w="712">
                    <a:moveTo>
                      <a:pt x="309" y="0"/>
                    </a:moveTo>
                    <a:cubicBezTo>
                      <a:pt x="151" y="0"/>
                      <a:pt x="1" y="121"/>
                      <a:pt x="1" y="303"/>
                    </a:cubicBezTo>
                    <a:cubicBezTo>
                      <a:pt x="1" y="476"/>
                      <a:pt x="136" y="611"/>
                      <a:pt x="296" y="611"/>
                    </a:cubicBezTo>
                    <a:cubicBezTo>
                      <a:pt x="301" y="611"/>
                      <a:pt x="306" y="612"/>
                      <a:pt x="311" y="612"/>
                    </a:cubicBezTo>
                    <a:cubicBezTo>
                      <a:pt x="584" y="612"/>
                      <a:pt x="712" y="287"/>
                      <a:pt x="530" y="94"/>
                    </a:cubicBezTo>
                    <a:cubicBezTo>
                      <a:pt x="466" y="29"/>
                      <a:pt x="386"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5460527" y="3010371"/>
                <a:ext cx="1543" cy="1067"/>
              </a:xfrm>
              <a:custGeom>
                <a:rect b="b" l="l" r="r" t="t"/>
                <a:pathLst>
                  <a:path extrusionOk="0" h="74" w="107">
                    <a:moveTo>
                      <a:pt x="91" y="1"/>
                    </a:moveTo>
                    <a:cubicBezTo>
                      <a:pt x="61" y="1"/>
                      <a:pt x="1" y="73"/>
                      <a:pt x="58" y="73"/>
                    </a:cubicBezTo>
                    <a:cubicBezTo>
                      <a:pt x="82" y="73"/>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5759102" y="2946379"/>
                <a:ext cx="1514" cy="923"/>
              </a:xfrm>
              <a:custGeom>
                <a:rect b="b" l="l" r="r" t="t"/>
                <a:pathLst>
                  <a:path extrusionOk="0" h="64" w="105">
                    <a:moveTo>
                      <a:pt x="55" y="1"/>
                    </a:moveTo>
                    <a:cubicBezTo>
                      <a:pt x="0" y="1"/>
                      <a:pt x="55" y="63"/>
                      <a:pt x="87" y="63"/>
                    </a:cubicBezTo>
                    <a:cubicBezTo>
                      <a:pt x="97" y="63"/>
                      <a:pt x="105" y="56"/>
                      <a:pt x="105" y="38"/>
                    </a:cubicBezTo>
                    <a:cubicBezTo>
                      <a:pt x="105" y="13"/>
                      <a:pt x="80" y="1"/>
                      <a:pt x="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5688273" y="2945672"/>
                <a:ext cx="1442" cy="1442"/>
              </a:xfrm>
              <a:custGeom>
                <a:rect b="b" l="l" r="r" t="t"/>
                <a:pathLst>
                  <a:path extrusionOk="0" h="100" w="100">
                    <a:moveTo>
                      <a:pt x="50" y="1"/>
                    </a:moveTo>
                    <a:cubicBezTo>
                      <a:pt x="26" y="1"/>
                      <a:pt x="1" y="25"/>
                      <a:pt x="1" y="50"/>
                    </a:cubicBezTo>
                    <a:cubicBezTo>
                      <a:pt x="1" y="74"/>
                      <a:pt x="26" y="99"/>
                      <a:pt x="50" y="99"/>
                    </a:cubicBezTo>
                    <a:cubicBezTo>
                      <a:pt x="75" y="99"/>
                      <a:pt x="100" y="74"/>
                      <a:pt x="100" y="50"/>
                    </a:cubicBezTo>
                    <a:cubicBezTo>
                      <a:pt x="100"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5727372" y="3036664"/>
                <a:ext cx="1255" cy="1428"/>
              </a:xfrm>
              <a:custGeom>
                <a:rect b="b" l="l" r="r" t="t"/>
                <a:pathLst>
                  <a:path extrusionOk="0" h="99" w="87">
                    <a:moveTo>
                      <a:pt x="38" y="0"/>
                    </a:moveTo>
                    <a:cubicBezTo>
                      <a:pt x="13" y="0"/>
                      <a:pt x="1" y="25"/>
                      <a:pt x="1" y="49"/>
                    </a:cubicBezTo>
                    <a:cubicBezTo>
                      <a:pt x="1" y="74"/>
                      <a:pt x="13" y="99"/>
                      <a:pt x="38" y="99"/>
                    </a:cubicBezTo>
                    <a:cubicBezTo>
                      <a:pt x="75" y="99"/>
                      <a:pt x="87" y="74"/>
                      <a:pt x="87" y="49"/>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5836132" y="3027231"/>
                <a:ext cx="1529" cy="1082"/>
              </a:xfrm>
              <a:custGeom>
                <a:rect b="b" l="l" r="r" t="t"/>
                <a:pathLst>
                  <a:path extrusionOk="0" h="75" w="106">
                    <a:moveTo>
                      <a:pt x="18" y="0"/>
                    </a:moveTo>
                    <a:cubicBezTo>
                      <a:pt x="8" y="0"/>
                      <a:pt x="0" y="7"/>
                      <a:pt x="0" y="26"/>
                    </a:cubicBezTo>
                    <a:cubicBezTo>
                      <a:pt x="0" y="50"/>
                      <a:pt x="25" y="75"/>
                      <a:pt x="50" y="75"/>
                    </a:cubicBezTo>
                    <a:cubicBezTo>
                      <a:pt x="105" y="66"/>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5757054" y="3043759"/>
                <a:ext cx="10139" cy="8581"/>
              </a:xfrm>
              <a:custGeom>
                <a:rect b="b" l="l" r="r" t="t"/>
                <a:pathLst>
                  <a:path extrusionOk="0" h="595" w="703">
                    <a:moveTo>
                      <a:pt x="395" y="1"/>
                    </a:moveTo>
                    <a:cubicBezTo>
                      <a:pt x="124" y="1"/>
                      <a:pt x="0" y="321"/>
                      <a:pt x="185" y="506"/>
                    </a:cubicBezTo>
                    <a:cubicBezTo>
                      <a:pt x="246" y="567"/>
                      <a:pt x="322" y="595"/>
                      <a:pt x="397" y="595"/>
                    </a:cubicBezTo>
                    <a:cubicBezTo>
                      <a:pt x="548" y="595"/>
                      <a:pt x="694" y="482"/>
                      <a:pt x="703" y="309"/>
                    </a:cubicBezTo>
                    <a:cubicBezTo>
                      <a:pt x="703" y="136"/>
                      <a:pt x="567"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5664880" y="2828388"/>
                <a:ext cx="10442" cy="8827"/>
              </a:xfrm>
              <a:custGeom>
                <a:rect b="b" l="l" r="r" t="t"/>
                <a:pathLst>
                  <a:path extrusionOk="0" h="612" w="724">
                    <a:moveTo>
                      <a:pt x="401" y="0"/>
                    </a:moveTo>
                    <a:cubicBezTo>
                      <a:pt x="139" y="0"/>
                      <a:pt x="0" y="324"/>
                      <a:pt x="194" y="518"/>
                    </a:cubicBezTo>
                    <a:cubicBezTo>
                      <a:pt x="258" y="583"/>
                      <a:pt x="338" y="611"/>
                      <a:pt x="415" y="611"/>
                    </a:cubicBezTo>
                    <a:cubicBezTo>
                      <a:pt x="573" y="611"/>
                      <a:pt x="724" y="491"/>
                      <a:pt x="724" y="308"/>
                    </a:cubicBezTo>
                    <a:cubicBezTo>
                      <a:pt x="724" y="136"/>
                      <a:pt x="588" y="0"/>
                      <a:pt x="415" y="0"/>
                    </a:cubicBezTo>
                    <a:cubicBezTo>
                      <a:pt x="411" y="0"/>
                      <a:pt x="406" y="0"/>
                      <a:pt x="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5701296" y="2831936"/>
                <a:ext cx="8682" cy="7413"/>
              </a:xfrm>
              <a:custGeom>
                <a:rect b="b" l="l" r="r" t="t"/>
                <a:pathLst>
                  <a:path extrusionOk="0" h="514" w="602">
                    <a:moveTo>
                      <a:pt x="329" y="0"/>
                    </a:moveTo>
                    <a:cubicBezTo>
                      <a:pt x="116" y="0"/>
                      <a:pt x="1" y="275"/>
                      <a:pt x="158" y="432"/>
                    </a:cubicBezTo>
                    <a:cubicBezTo>
                      <a:pt x="214" y="489"/>
                      <a:pt x="281" y="513"/>
                      <a:pt x="346" y="513"/>
                    </a:cubicBezTo>
                    <a:cubicBezTo>
                      <a:pt x="479" y="513"/>
                      <a:pt x="601" y="409"/>
                      <a:pt x="601" y="260"/>
                    </a:cubicBezTo>
                    <a:cubicBezTo>
                      <a:pt x="601" y="112"/>
                      <a:pt x="490" y="1"/>
                      <a:pt x="342" y="1"/>
                    </a:cubicBezTo>
                    <a:cubicBezTo>
                      <a:pt x="338" y="1"/>
                      <a:pt x="333" y="0"/>
                      <a:pt x="3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5582729" y="2890232"/>
                <a:ext cx="1428" cy="1385"/>
              </a:xfrm>
              <a:custGeom>
                <a:rect b="b" l="l" r="r" t="t"/>
                <a:pathLst>
                  <a:path extrusionOk="0" h="96" w="99">
                    <a:moveTo>
                      <a:pt x="49" y="0"/>
                    </a:moveTo>
                    <a:cubicBezTo>
                      <a:pt x="25" y="0"/>
                      <a:pt x="0" y="25"/>
                      <a:pt x="0" y="50"/>
                    </a:cubicBezTo>
                    <a:cubicBezTo>
                      <a:pt x="0" y="80"/>
                      <a:pt x="25" y="96"/>
                      <a:pt x="49" y="96"/>
                    </a:cubicBezTo>
                    <a:cubicBezTo>
                      <a:pt x="74" y="96"/>
                      <a:pt x="99" y="80"/>
                      <a:pt x="99" y="50"/>
                    </a:cubicBezTo>
                    <a:cubicBezTo>
                      <a:pt x="99" y="25"/>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5266588" y="2751069"/>
                <a:ext cx="6764" cy="5740"/>
              </a:xfrm>
              <a:custGeom>
                <a:rect b="b" l="l" r="r" t="t"/>
                <a:pathLst>
                  <a:path extrusionOk="0" h="398" w="469">
                    <a:moveTo>
                      <a:pt x="179" y="1"/>
                    </a:moveTo>
                    <a:cubicBezTo>
                      <a:pt x="77" y="1"/>
                      <a:pt x="0" y="94"/>
                      <a:pt x="0" y="199"/>
                    </a:cubicBezTo>
                    <a:cubicBezTo>
                      <a:pt x="0" y="315"/>
                      <a:pt x="96" y="398"/>
                      <a:pt x="199" y="398"/>
                    </a:cubicBezTo>
                    <a:cubicBezTo>
                      <a:pt x="249" y="398"/>
                      <a:pt x="301" y="378"/>
                      <a:pt x="345" y="334"/>
                    </a:cubicBezTo>
                    <a:cubicBezTo>
                      <a:pt x="469" y="211"/>
                      <a:pt x="382" y="2"/>
                      <a:pt x="198" y="2"/>
                    </a:cubicBezTo>
                    <a:cubicBezTo>
                      <a:pt x="191" y="1"/>
                      <a:pt x="185" y="1"/>
                      <a:pt x="1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5311370" y="2850599"/>
                <a:ext cx="10615" cy="8956"/>
              </a:xfrm>
              <a:custGeom>
                <a:rect b="b" l="l" r="r" t="t"/>
                <a:pathLst>
                  <a:path extrusionOk="0" h="621" w="736">
                    <a:moveTo>
                      <a:pt x="432" y="1"/>
                    </a:moveTo>
                    <a:cubicBezTo>
                      <a:pt x="148" y="1"/>
                      <a:pt x="0" y="333"/>
                      <a:pt x="197" y="530"/>
                    </a:cubicBezTo>
                    <a:cubicBezTo>
                      <a:pt x="260" y="593"/>
                      <a:pt x="338" y="621"/>
                      <a:pt x="414" y="621"/>
                    </a:cubicBezTo>
                    <a:cubicBezTo>
                      <a:pt x="578" y="621"/>
                      <a:pt x="736" y="493"/>
                      <a:pt x="727" y="309"/>
                    </a:cubicBezTo>
                    <a:cubicBezTo>
                      <a:pt x="727" y="136"/>
                      <a:pt x="592"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5450864" y="2788582"/>
                <a:ext cx="2856" cy="2336"/>
              </a:xfrm>
              <a:custGeom>
                <a:rect b="b" l="l" r="r" t="t"/>
                <a:pathLst>
                  <a:path extrusionOk="0" h="162" w="198">
                    <a:moveTo>
                      <a:pt x="87" y="0"/>
                    </a:moveTo>
                    <a:cubicBezTo>
                      <a:pt x="38" y="0"/>
                      <a:pt x="1" y="37"/>
                      <a:pt x="1" y="87"/>
                    </a:cubicBezTo>
                    <a:cubicBezTo>
                      <a:pt x="1" y="124"/>
                      <a:pt x="38" y="161"/>
                      <a:pt x="87" y="161"/>
                    </a:cubicBezTo>
                    <a:cubicBezTo>
                      <a:pt x="91" y="161"/>
                      <a:pt x="94" y="161"/>
                      <a:pt x="98" y="161"/>
                    </a:cubicBezTo>
                    <a:cubicBezTo>
                      <a:pt x="198" y="161"/>
                      <a:pt x="194"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5430081" y="3004314"/>
                <a:ext cx="1356" cy="1067"/>
              </a:xfrm>
              <a:custGeom>
                <a:rect b="b" l="l" r="r" t="t"/>
                <a:pathLst>
                  <a:path extrusionOk="0" h="74" w="94">
                    <a:moveTo>
                      <a:pt x="37" y="1"/>
                    </a:moveTo>
                    <a:cubicBezTo>
                      <a:pt x="12" y="1"/>
                      <a:pt x="0" y="13"/>
                      <a:pt x="0" y="50"/>
                    </a:cubicBezTo>
                    <a:cubicBezTo>
                      <a:pt x="0" y="67"/>
                      <a:pt x="6" y="74"/>
                      <a:pt x="14" y="74"/>
                    </a:cubicBezTo>
                    <a:cubicBezTo>
                      <a:pt x="41" y="74"/>
                      <a:pt x="9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5360954" y="3023323"/>
                <a:ext cx="1255" cy="1442"/>
              </a:xfrm>
              <a:custGeom>
                <a:rect b="b" l="l" r="r" t="t"/>
                <a:pathLst>
                  <a:path extrusionOk="0" h="100" w="87">
                    <a:moveTo>
                      <a:pt x="37" y="1"/>
                    </a:moveTo>
                    <a:cubicBezTo>
                      <a:pt x="12" y="1"/>
                      <a:pt x="0" y="26"/>
                      <a:pt x="0" y="50"/>
                    </a:cubicBezTo>
                    <a:cubicBezTo>
                      <a:pt x="0" y="75"/>
                      <a:pt x="12" y="100"/>
                      <a:pt x="37" y="100"/>
                    </a:cubicBezTo>
                    <a:cubicBezTo>
                      <a:pt x="74" y="100"/>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5312076" y="2915644"/>
                <a:ext cx="1442" cy="1255"/>
              </a:xfrm>
              <a:custGeom>
                <a:rect b="b" l="l" r="r" t="t"/>
                <a:pathLst>
                  <a:path extrusionOk="0" h="87" w="100">
                    <a:moveTo>
                      <a:pt x="50" y="0"/>
                    </a:moveTo>
                    <a:cubicBezTo>
                      <a:pt x="25" y="0"/>
                      <a:pt x="1" y="13"/>
                      <a:pt x="1" y="50"/>
                    </a:cubicBezTo>
                    <a:cubicBezTo>
                      <a:pt x="1" y="74"/>
                      <a:pt x="25" y="86"/>
                      <a:pt x="50" y="86"/>
                    </a:cubicBezTo>
                    <a:cubicBezTo>
                      <a:pt x="75" y="86"/>
                      <a:pt x="99" y="74"/>
                      <a:pt x="99" y="50"/>
                    </a:cubicBezTo>
                    <a:cubicBezTo>
                      <a:pt x="99"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5389842" y="2838599"/>
                <a:ext cx="2755" cy="1889"/>
              </a:xfrm>
              <a:custGeom>
                <a:rect b="b" l="l" r="r" t="t"/>
                <a:pathLst>
                  <a:path extrusionOk="0" h="131" w="191">
                    <a:moveTo>
                      <a:pt x="161" y="0"/>
                    </a:moveTo>
                    <a:cubicBezTo>
                      <a:pt x="106" y="0"/>
                      <a:pt x="0" y="130"/>
                      <a:pt x="104" y="130"/>
                    </a:cubicBezTo>
                    <a:cubicBezTo>
                      <a:pt x="153" y="130"/>
                      <a:pt x="190" y="93"/>
                      <a:pt x="190" y="44"/>
                    </a:cubicBezTo>
                    <a:cubicBezTo>
                      <a:pt x="190" y="12"/>
                      <a:pt x="178" y="0"/>
                      <a:pt x="1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5423793" y="2885804"/>
                <a:ext cx="1543" cy="1067"/>
              </a:xfrm>
              <a:custGeom>
                <a:rect b="b" l="l" r="r" t="t"/>
                <a:pathLst>
                  <a:path extrusionOk="0" h="74" w="107">
                    <a:moveTo>
                      <a:pt x="93" y="0"/>
                    </a:moveTo>
                    <a:cubicBezTo>
                      <a:pt x="65" y="0"/>
                      <a:pt x="0" y="73"/>
                      <a:pt x="66" y="73"/>
                    </a:cubicBezTo>
                    <a:cubicBezTo>
                      <a:pt x="91" y="73"/>
                      <a:pt x="103" y="49"/>
                      <a:pt x="103" y="24"/>
                    </a:cubicBezTo>
                    <a:cubicBezTo>
                      <a:pt x="106" y="7"/>
                      <a:pt x="101" y="0"/>
                      <a:pt x="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5413149" y="2918125"/>
                <a:ext cx="808" cy="620"/>
              </a:xfrm>
              <a:custGeom>
                <a:rect b="b" l="l" r="r" t="t"/>
                <a:pathLst>
                  <a:path extrusionOk="0" h="43" w="56">
                    <a:moveTo>
                      <a:pt x="28" y="1"/>
                    </a:moveTo>
                    <a:cubicBezTo>
                      <a:pt x="16" y="1"/>
                      <a:pt x="4" y="13"/>
                      <a:pt x="4" y="25"/>
                    </a:cubicBezTo>
                    <a:cubicBezTo>
                      <a:pt x="0" y="38"/>
                      <a:pt x="3" y="42"/>
                      <a:pt x="7" y="42"/>
                    </a:cubicBezTo>
                    <a:cubicBezTo>
                      <a:pt x="21" y="42"/>
                      <a:pt x="56" y="1"/>
                      <a:pt x="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5253261" y="2831878"/>
                <a:ext cx="721" cy="793"/>
              </a:xfrm>
              <a:custGeom>
                <a:rect b="b" l="l" r="r" t="t"/>
                <a:pathLst>
                  <a:path extrusionOk="0" h="55" w="50">
                    <a:moveTo>
                      <a:pt x="35" y="0"/>
                    </a:moveTo>
                    <a:cubicBezTo>
                      <a:pt x="32" y="0"/>
                      <a:pt x="28" y="2"/>
                      <a:pt x="25" y="5"/>
                    </a:cubicBezTo>
                    <a:cubicBezTo>
                      <a:pt x="13" y="5"/>
                      <a:pt x="0" y="5"/>
                      <a:pt x="0" y="29"/>
                    </a:cubicBezTo>
                    <a:cubicBezTo>
                      <a:pt x="0" y="42"/>
                      <a:pt x="13" y="54"/>
                      <a:pt x="25" y="54"/>
                    </a:cubicBezTo>
                    <a:cubicBezTo>
                      <a:pt x="37" y="54"/>
                      <a:pt x="50" y="42"/>
                      <a:pt x="50" y="29"/>
                    </a:cubicBezTo>
                    <a:cubicBezTo>
                      <a:pt x="50" y="11"/>
                      <a:pt x="43" y="0"/>
                      <a:pt x="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5213455" y="2852373"/>
                <a:ext cx="721" cy="779"/>
              </a:xfrm>
              <a:custGeom>
                <a:rect b="b" l="l" r="r" t="t"/>
                <a:pathLst>
                  <a:path extrusionOk="0" h="54" w="50">
                    <a:moveTo>
                      <a:pt x="25" y="1"/>
                    </a:moveTo>
                    <a:cubicBezTo>
                      <a:pt x="13" y="1"/>
                      <a:pt x="0" y="13"/>
                      <a:pt x="0" y="25"/>
                    </a:cubicBezTo>
                    <a:cubicBezTo>
                      <a:pt x="0" y="44"/>
                      <a:pt x="13" y="53"/>
                      <a:pt x="25" y="53"/>
                    </a:cubicBezTo>
                    <a:cubicBezTo>
                      <a:pt x="37" y="53"/>
                      <a:pt x="50" y="44"/>
                      <a:pt x="50" y="25"/>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5267756" y="2815249"/>
                <a:ext cx="1687" cy="1067"/>
              </a:xfrm>
              <a:custGeom>
                <a:rect b="b" l="l" r="r" t="t"/>
                <a:pathLst>
                  <a:path extrusionOk="0" h="74" w="117">
                    <a:moveTo>
                      <a:pt x="99" y="1"/>
                    </a:moveTo>
                    <a:cubicBezTo>
                      <a:pt x="66" y="1"/>
                      <a:pt x="1" y="74"/>
                      <a:pt x="67" y="74"/>
                    </a:cubicBezTo>
                    <a:cubicBezTo>
                      <a:pt x="92" y="74"/>
                      <a:pt x="117" y="61"/>
                      <a:pt x="117" y="24"/>
                    </a:cubicBezTo>
                    <a:cubicBezTo>
                      <a:pt x="117" y="7"/>
                      <a:pt x="109" y="1"/>
                      <a:pt x="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5212215" y="2837244"/>
                <a:ext cx="6764" cy="5913"/>
              </a:xfrm>
              <a:custGeom>
                <a:rect b="b" l="l" r="r" t="t"/>
                <a:pathLst>
                  <a:path extrusionOk="0" h="410" w="469">
                    <a:moveTo>
                      <a:pt x="264" y="1"/>
                    </a:moveTo>
                    <a:cubicBezTo>
                      <a:pt x="214" y="1"/>
                      <a:pt x="163" y="20"/>
                      <a:pt x="123" y="64"/>
                    </a:cubicBezTo>
                    <a:cubicBezTo>
                      <a:pt x="0" y="187"/>
                      <a:pt x="86" y="409"/>
                      <a:pt x="271" y="409"/>
                    </a:cubicBezTo>
                    <a:cubicBezTo>
                      <a:pt x="382" y="409"/>
                      <a:pt x="468" y="311"/>
                      <a:pt x="468" y="200"/>
                    </a:cubicBezTo>
                    <a:cubicBezTo>
                      <a:pt x="468" y="83"/>
                      <a:pt x="367" y="1"/>
                      <a:pt x="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5282452" y="2829441"/>
                <a:ext cx="10629" cy="8798"/>
              </a:xfrm>
              <a:custGeom>
                <a:rect b="b" l="l" r="r" t="t"/>
                <a:pathLst>
                  <a:path extrusionOk="0" h="610" w="737">
                    <a:moveTo>
                      <a:pt x="297" y="1"/>
                    </a:moveTo>
                    <a:cubicBezTo>
                      <a:pt x="146" y="1"/>
                      <a:pt x="21" y="132"/>
                      <a:pt x="9" y="297"/>
                    </a:cubicBezTo>
                    <a:cubicBezTo>
                      <a:pt x="1" y="482"/>
                      <a:pt x="153" y="609"/>
                      <a:pt x="317" y="609"/>
                    </a:cubicBezTo>
                    <a:cubicBezTo>
                      <a:pt x="393" y="609"/>
                      <a:pt x="472" y="582"/>
                      <a:pt x="539" y="519"/>
                    </a:cubicBezTo>
                    <a:cubicBezTo>
                      <a:pt x="736" y="334"/>
                      <a:pt x="601" y="1"/>
                      <a:pt x="317" y="1"/>
                    </a:cubicBezTo>
                    <a:cubicBezTo>
                      <a:pt x="311" y="1"/>
                      <a:pt x="304"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5400227" y="2899996"/>
                <a:ext cx="721" cy="736"/>
              </a:xfrm>
              <a:custGeom>
                <a:rect b="b" l="l" r="r" t="t"/>
                <a:pathLst>
                  <a:path extrusionOk="0" h="51" w="50">
                    <a:moveTo>
                      <a:pt x="25" y="1"/>
                    </a:moveTo>
                    <a:cubicBezTo>
                      <a:pt x="12" y="1"/>
                      <a:pt x="0" y="13"/>
                      <a:pt x="0" y="26"/>
                    </a:cubicBezTo>
                    <a:cubicBezTo>
                      <a:pt x="0" y="38"/>
                      <a:pt x="12" y="50"/>
                      <a:pt x="25" y="50"/>
                    </a:cubicBezTo>
                    <a:cubicBezTo>
                      <a:pt x="37" y="50"/>
                      <a:pt x="49" y="38"/>
                      <a:pt x="49" y="26"/>
                    </a:cubicBezTo>
                    <a:cubicBezTo>
                      <a:pt x="49"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5418803" y="2855748"/>
                <a:ext cx="2755" cy="1904"/>
              </a:xfrm>
              <a:custGeom>
                <a:rect b="b" l="l" r="r" t="t"/>
                <a:pathLst>
                  <a:path extrusionOk="0" h="132" w="191">
                    <a:moveTo>
                      <a:pt x="104" y="1"/>
                    </a:moveTo>
                    <a:cubicBezTo>
                      <a:pt x="1" y="1"/>
                      <a:pt x="106" y="131"/>
                      <a:pt x="162" y="131"/>
                    </a:cubicBezTo>
                    <a:cubicBezTo>
                      <a:pt x="178" y="131"/>
                      <a:pt x="191" y="119"/>
                      <a:pt x="191" y="87"/>
                    </a:cubicBezTo>
                    <a:cubicBezTo>
                      <a:pt x="191" y="38"/>
                      <a:pt x="154" y="1"/>
                      <a:pt x="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5431134" y="2978916"/>
                <a:ext cx="1558" cy="1067"/>
              </a:xfrm>
              <a:custGeom>
                <a:rect b="b" l="l" r="r" t="t"/>
                <a:pathLst>
                  <a:path extrusionOk="0" h="74" w="108">
                    <a:moveTo>
                      <a:pt x="17" y="1"/>
                    </a:moveTo>
                    <a:cubicBezTo>
                      <a:pt x="8" y="1"/>
                      <a:pt x="1" y="7"/>
                      <a:pt x="1" y="24"/>
                    </a:cubicBezTo>
                    <a:cubicBezTo>
                      <a:pt x="1" y="49"/>
                      <a:pt x="26" y="74"/>
                      <a:pt x="50" y="74"/>
                    </a:cubicBezTo>
                    <a:cubicBezTo>
                      <a:pt x="107" y="74"/>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5426692" y="2943191"/>
                <a:ext cx="1976" cy="1428"/>
              </a:xfrm>
              <a:custGeom>
                <a:rect b="b" l="l" r="r" t="t"/>
                <a:pathLst>
                  <a:path extrusionOk="0" h="99" w="137">
                    <a:moveTo>
                      <a:pt x="75" y="0"/>
                    </a:moveTo>
                    <a:cubicBezTo>
                      <a:pt x="1" y="0"/>
                      <a:pt x="1" y="99"/>
                      <a:pt x="75" y="99"/>
                    </a:cubicBezTo>
                    <a:cubicBezTo>
                      <a:pt x="136" y="99"/>
                      <a:pt x="136" y="0"/>
                      <a:pt x="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5328129" y="2959489"/>
                <a:ext cx="4932" cy="4139"/>
              </a:xfrm>
              <a:custGeom>
                <a:rect b="b" l="l" r="r" t="t"/>
                <a:pathLst>
                  <a:path extrusionOk="0" h="287" w="342">
                    <a:moveTo>
                      <a:pt x="145" y="0"/>
                    </a:moveTo>
                    <a:cubicBezTo>
                      <a:pt x="71" y="0"/>
                      <a:pt x="1" y="56"/>
                      <a:pt x="9" y="139"/>
                    </a:cubicBezTo>
                    <a:cubicBezTo>
                      <a:pt x="9" y="225"/>
                      <a:pt x="70" y="287"/>
                      <a:pt x="144" y="287"/>
                    </a:cubicBezTo>
                    <a:cubicBezTo>
                      <a:pt x="268" y="287"/>
                      <a:pt x="342" y="127"/>
                      <a:pt x="243" y="41"/>
                    </a:cubicBezTo>
                    <a:cubicBezTo>
                      <a:pt x="215" y="13"/>
                      <a:pt x="180" y="0"/>
                      <a:pt x="1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5362368" y="2993122"/>
                <a:ext cx="9966" cy="9966"/>
              </a:xfrm>
              <a:custGeom>
                <a:rect b="b" l="l" r="r" t="t"/>
                <a:pathLst>
                  <a:path extrusionOk="0" h="691" w="691">
                    <a:moveTo>
                      <a:pt x="346" y="0"/>
                    </a:moveTo>
                    <a:cubicBezTo>
                      <a:pt x="148" y="0"/>
                      <a:pt x="1" y="148"/>
                      <a:pt x="1" y="345"/>
                    </a:cubicBezTo>
                    <a:cubicBezTo>
                      <a:pt x="1" y="530"/>
                      <a:pt x="148" y="690"/>
                      <a:pt x="346" y="690"/>
                    </a:cubicBezTo>
                    <a:cubicBezTo>
                      <a:pt x="530" y="690"/>
                      <a:pt x="691" y="530"/>
                      <a:pt x="691" y="345"/>
                    </a:cubicBezTo>
                    <a:cubicBezTo>
                      <a:pt x="691" y="148"/>
                      <a:pt x="530"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5427471" y="2814471"/>
                <a:ext cx="10788" cy="9129"/>
              </a:xfrm>
              <a:custGeom>
                <a:rect b="b" l="l" r="r" t="t"/>
                <a:pathLst>
                  <a:path extrusionOk="0" h="633" w="748">
                    <a:moveTo>
                      <a:pt x="327" y="0"/>
                    </a:moveTo>
                    <a:cubicBezTo>
                      <a:pt x="159" y="0"/>
                      <a:pt x="0" y="131"/>
                      <a:pt x="9" y="325"/>
                    </a:cubicBezTo>
                    <a:cubicBezTo>
                      <a:pt x="9" y="497"/>
                      <a:pt x="156" y="633"/>
                      <a:pt x="329" y="633"/>
                    </a:cubicBezTo>
                    <a:cubicBezTo>
                      <a:pt x="612" y="633"/>
                      <a:pt x="748" y="288"/>
                      <a:pt x="551" y="91"/>
                    </a:cubicBezTo>
                    <a:cubicBezTo>
                      <a:pt x="484" y="28"/>
                      <a:pt x="40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5339450" y="2821350"/>
                <a:ext cx="10139" cy="8653"/>
              </a:xfrm>
              <a:custGeom>
                <a:rect b="b" l="l" r="r" t="t"/>
                <a:pathLst>
                  <a:path extrusionOk="0" h="600" w="703">
                    <a:moveTo>
                      <a:pt x="296" y="1"/>
                    </a:moveTo>
                    <a:cubicBezTo>
                      <a:pt x="145" y="1"/>
                      <a:pt x="0" y="122"/>
                      <a:pt x="0" y="304"/>
                    </a:cubicBezTo>
                    <a:cubicBezTo>
                      <a:pt x="0" y="464"/>
                      <a:pt x="136" y="599"/>
                      <a:pt x="296" y="599"/>
                    </a:cubicBezTo>
                    <a:cubicBezTo>
                      <a:pt x="567" y="599"/>
                      <a:pt x="702" y="279"/>
                      <a:pt x="505" y="94"/>
                    </a:cubicBezTo>
                    <a:cubicBezTo>
                      <a:pt x="445" y="29"/>
                      <a:pt x="369"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5383511" y="2918125"/>
                <a:ext cx="10153" cy="8711"/>
              </a:xfrm>
              <a:custGeom>
                <a:rect b="b" l="l" r="r" t="t"/>
                <a:pathLst>
                  <a:path extrusionOk="0" h="604" w="704">
                    <a:moveTo>
                      <a:pt x="395" y="1"/>
                    </a:moveTo>
                    <a:cubicBezTo>
                      <a:pt x="136" y="1"/>
                      <a:pt x="1" y="321"/>
                      <a:pt x="186" y="518"/>
                    </a:cubicBezTo>
                    <a:cubicBezTo>
                      <a:pt x="244" y="577"/>
                      <a:pt x="318" y="603"/>
                      <a:pt x="391" y="603"/>
                    </a:cubicBezTo>
                    <a:cubicBezTo>
                      <a:pt x="548" y="603"/>
                      <a:pt x="703" y="481"/>
                      <a:pt x="703" y="296"/>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5449263" y="2860190"/>
                <a:ext cx="10153" cy="8668"/>
              </a:xfrm>
              <a:custGeom>
                <a:rect b="b" l="l" r="r" t="t"/>
                <a:pathLst>
                  <a:path extrusionOk="0" h="601" w="704">
                    <a:moveTo>
                      <a:pt x="407" y="1"/>
                    </a:moveTo>
                    <a:cubicBezTo>
                      <a:pt x="136" y="1"/>
                      <a:pt x="1" y="321"/>
                      <a:pt x="186" y="506"/>
                    </a:cubicBezTo>
                    <a:cubicBezTo>
                      <a:pt x="247" y="571"/>
                      <a:pt x="324" y="600"/>
                      <a:pt x="400" y="600"/>
                    </a:cubicBezTo>
                    <a:cubicBezTo>
                      <a:pt x="554" y="600"/>
                      <a:pt x="703" y="482"/>
                      <a:pt x="703" y="309"/>
                    </a:cubicBezTo>
                    <a:cubicBezTo>
                      <a:pt x="703" y="136"/>
                      <a:pt x="568"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5475743" y="2755699"/>
                <a:ext cx="10139" cy="8653"/>
              </a:xfrm>
              <a:custGeom>
                <a:rect b="b" l="l" r="r" t="t"/>
                <a:pathLst>
                  <a:path extrusionOk="0" h="600" w="703">
                    <a:moveTo>
                      <a:pt x="407" y="1"/>
                    </a:moveTo>
                    <a:cubicBezTo>
                      <a:pt x="136" y="1"/>
                      <a:pt x="1" y="321"/>
                      <a:pt x="185" y="506"/>
                    </a:cubicBezTo>
                    <a:cubicBezTo>
                      <a:pt x="246" y="571"/>
                      <a:pt x="323" y="600"/>
                      <a:pt x="398" y="600"/>
                    </a:cubicBezTo>
                    <a:cubicBezTo>
                      <a:pt x="553" y="600"/>
                      <a:pt x="703" y="479"/>
                      <a:pt x="703" y="297"/>
                    </a:cubicBezTo>
                    <a:cubicBezTo>
                      <a:pt x="703" y="137"/>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5542735" y="2625449"/>
                <a:ext cx="1269" cy="1428"/>
              </a:xfrm>
              <a:custGeom>
                <a:rect b="b" l="l" r="r" t="t"/>
                <a:pathLst>
                  <a:path extrusionOk="0" h="99" w="88">
                    <a:moveTo>
                      <a:pt x="38" y="0"/>
                    </a:moveTo>
                    <a:cubicBezTo>
                      <a:pt x="13" y="0"/>
                      <a:pt x="1" y="25"/>
                      <a:pt x="1" y="50"/>
                    </a:cubicBezTo>
                    <a:cubicBezTo>
                      <a:pt x="1" y="74"/>
                      <a:pt x="13" y="99"/>
                      <a:pt x="38" y="99"/>
                    </a:cubicBezTo>
                    <a:cubicBezTo>
                      <a:pt x="75" y="99"/>
                      <a:pt x="87" y="74"/>
                      <a:pt x="87" y="50"/>
                    </a:cubicBezTo>
                    <a:cubicBezTo>
                      <a:pt x="87" y="25"/>
                      <a:pt x="75"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5534745" y="2600931"/>
                <a:ext cx="2495" cy="2495"/>
              </a:xfrm>
              <a:custGeom>
                <a:rect b="b" l="l" r="r" t="t"/>
                <a:pathLst>
                  <a:path extrusionOk="0" h="173" w="173">
                    <a:moveTo>
                      <a:pt x="87" y="0"/>
                    </a:moveTo>
                    <a:cubicBezTo>
                      <a:pt x="50" y="0"/>
                      <a:pt x="13" y="37"/>
                      <a:pt x="13" y="86"/>
                    </a:cubicBezTo>
                    <a:cubicBezTo>
                      <a:pt x="0" y="136"/>
                      <a:pt x="50" y="173"/>
                      <a:pt x="87" y="173"/>
                    </a:cubicBezTo>
                    <a:cubicBezTo>
                      <a:pt x="136" y="173"/>
                      <a:pt x="173" y="136"/>
                      <a:pt x="173" y="86"/>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5443754" y="2622550"/>
                <a:ext cx="1543" cy="1139"/>
              </a:xfrm>
              <a:custGeom>
                <a:rect b="b" l="l" r="r" t="t"/>
                <a:pathLst>
                  <a:path extrusionOk="0" h="79" w="107">
                    <a:moveTo>
                      <a:pt x="18" y="0"/>
                    </a:moveTo>
                    <a:cubicBezTo>
                      <a:pt x="8" y="0"/>
                      <a:pt x="1" y="8"/>
                      <a:pt x="1" y="29"/>
                    </a:cubicBezTo>
                    <a:cubicBezTo>
                      <a:pt x="1" y="54"/>
                      <a:pt x="25" y="78"/>
                      <a:pt x="50" y="78"/>
                    </a:cubicBezTo>
                    <a:cubicBezTo>
                      <a:pt x="106" y="78"/>
                      <a:pt x="49" y="0"/>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5350469" y="2602402"/>
                <a:ext cx="6764" cy="5827"/>
              </a:xfrm>
              <a:custGeom>
                <a:rect b="b" l="l" r="r" t="t"/>
                <a:pathLst>
                  <a:path extrusionOk="0" h="404" w="469">
                    <a:moveTo>
                      <a:pt x="205" y="0"/>
                    </a:moveTo>
                    <a:cubicBezTo>
                      <a:pt x="101" y="0"/>
                      <a:pt x="0" y="77"/>
                      <a:pt x="0" y="194"/>
                    </a:cubicBezTo>
                    <a:cubicBezTo>
                      <a:pt x="0" y="305"/>
                      <a:pt x="86" y="403"/>
                      <a:pt x="197" y="403"/>
                    </a:cubicBezTo>
                    <a:cubicBezTo>
                      <a:pt x="382" y="403"/>
                      <a:pt x="468" y="181"/>
                      <a:pt x="345" y="58"/>
                    </a:cubicBezTo>
                    <a:cubicBezTo>
                      <a:pt x="305" y="18"/>
                      <a:pt x="254" y="0"/>
                      <a:pt x="2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5446595" y="2695990"/>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5445355" y="2719095"/>
                <a:ext cx="10139" cy="8653"/>
              </a:xfrm>
              <a:custGeom>
                <a:rect b="b" l="l" r="r" t="t"/>
                <a:pathLst>
                  <a:path extrusionOk="0" h="600" w="703">
                    <a:moveTo>
                      <a:pt x="296" y="1"/>
                    </a:moveTo>
                    <a:cubicBezTo>
                      <a:pt x="136" y="1"/>
                      <a:pt x="1" y="136"/>
                      <a:pt x="1" y="296"/>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5342046" y="2610392"/>
                <a:ext cx="2740" cy="1918"/>
              </a:xfrm>
              <a:custGeom>
                <a:rect b="b" l="l" r="r" t="t"/>
                <a:pathLst>
                  <a:path extrusionOk="0" h="133" w="190">
                    <a:moveTo>
                      <a:pt x="159" y="1"/>
                    </a:moveTo>
                    <a:cubicBezTo>
                      <a:pt x="103" y="1"/>
                      <a:pt x="1" y="123"/>
                      <a:pt x="104" y="133"/>
                    </a:cubicBezTo>
                    <a:cubicBezTo>
                      <a:pt x="140" y="133"/>
                      <a:pt x="190" y="83"/>
                      <a:pt x="190" y="46"/>
                    </a:cubicBezTo>
                    <a:cubicBezTo>
                      <a:pt x="190" y="13"/>
                      <a:pt x="177" y="1"/>
                      <a:pt x="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5436110" y="2648194"/>
                <a:ext cx="2510" cy="2510"/>
              </a:xfrm>
              <a:custGeom>
                <a:rect b="b" l="l" r="r" t="t"/>
                <a:pathLst>
                  <a:path extrusionOk="0" h="174" w="174">
                    <a:moveTo>
                      <a:pt x="87" y="1"/>
                    </a:moveTo>
                    <a:cubicBezTo>
                      <a:pt x="38" y="1"/>
                      <a:pt x="1" y="37"/>
                      <a:pt x="1" y="87"/>
                    </a:cubicBezTo>
                    <a:cubicBezTo>
                      <a:pt x="1" y="136"/>
                      <a:pt x="38" y="173"/>
                      <a:pt x="87" y="173"/>
                    </a:cubicBezTo>
                    <a:cubicBezTo>
                      <a:pt x="136" y="173"/>
                      <a:pt x="173" y="136"/>
                      <a:pt x="173" y="87"/>
                    </a:cubicBezTo>
                    <a:cubicBezTo>
                      <a:pt x="173" y="37"/>
                      <a:pt x="136" y="1"/>
                      <a:pt x="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5677615" y="2908000"/>
                <a:ext cx="1976" cy="1255"/>
              </a:xfrm>
              <a:custGeom>
                <a:rect b="b" l="l" r="r" t="t"/>
                <a:pathLst>
                  <a:path extrusionOk="0" h="87" w="137">
                    <a:moveTo>
                      <a:pt x="62" y="0"/>
                    </a:moveTo>
                    <a:cubicBezTo>
                      <a:pt x="1" y="0"/>
                      <a:pt x="1" y="87"/>
                      <a:pt x="62" y="87"/>
                    </a:cubicBezTo>
                    <a:cubicBezTo>
                      <a:pt x="136" y="87"/>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5565480" y="2854334"/>
                <a:ext cx="1269" cy="1255"/>
              </a:xfrm>
              <a:custGeom>
                <a:rect b="b" l="l" r="r" t="t"/>
                <a:pathLst>
                  <a:path extrusionOk="0" h="87" w="88">
                    <a:moveTo>
                      <a:pt x="50" y="0"/>
                    </a:moveTo>
                    <a:cubicBezTo>
                      <a:pt x="13" y="0"/>
                      <a:pt x="1" y="13"/>
                      <a:pt x="1" y="50"/>
                    </a:cubicBezTo>
                    <a:cubicBezTo>
                      <a:pt x="1" y="74"/>
                      <a:pt x="13" y="87"/>
                      <a:pt x="50" y="87"/>
                    </a:cubicBezTo>
                    <a:cubicBezTo>
                      <a:pt x="75" y="87"/>
                      <a:pt x="87" y="74"/>
                      <a:pt x="87" y="50"/>
                    </a:cubicBezTo>
                    <a:cubicBezTo>
                      <a:pt x="87"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5522299" y="2807591"/>
                <a:ext cx="10153" cy="8711"/>
              </a:xfrm>
              <a:custGeom>
                <a:rect b="b" l="l" r="r" t="t"/>
                <a:pathLst>
                  <a:path extrusionOk="0" h="604" w="704">
                    <a:moveTo>
                      <a:pt x="395" y="1"/>
                    </a:moveTo>
                    <a:cubicBezTo>
                      <a:pt x="136" y="1"/>
                      <a:pt x="1" y="334"/>
                      <a:pt x="186" y="518"/>
                    </a:cubicBezTo>
                    <a:cubicBezTo>
                      <a:pt x="245" y="577"/>
                      <a:pt x="319" y="604"/>
                      <a:pt x="393" y="604"/>
                    </a:cubicBezTo>
                    <a:cubicBezTo>
                      <a:pt x="549" y="604"/>
                      <a:pt x="703" y="485"/>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5512145" y="2689326"/>
                <a:ext cx="2755" cy="1889"/>
              </a:xfrm>
              <a:custGeom>
                <a:rect b="b" l="l" r="r" t="t"/>
                <a:pathLst>
                  <a:path extrusionOk="0" h="131" w="191">
                    <a:moveTo>
                      <a:pt x="164" y="0"/>
                    </a:moveTo>
                    <a:cubicBezTo>
                      <a:pt x="111" y="0"/>
                      <a:pt x="0" y="130"/>
                      <a:pt x="113" y="130"/>
                    </a:cubicBezTo>
                    <a:cubicBezTo>
                      <a:pt x="150" y="130"/>
                      <a:pt x="187" y="93"/>
                      <a:pt x="187" y="44"/>
                    </a:cubicBezTo>
                    <a:cubicBezTo>
                      <a:pt x="190" y="12"/>
                      <a:pt x="180" y="0"/>
                      <a:pt x="1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5527173" y="2727113"/>
                <a:ext cx="1543" cy="1067"/>
              </a:xfrm>
              <a:custGeom>
                <a:rect b="b" l="l" r="r" t="t"/>
                <a:pathLst>
                  <a:path extrusionOk="0" h="74" w="107">
                    <a:moveTo>
                      <a:pt x="91" y="0"/>
                    </a:moveTo>
                    <a:cubicBezTo>
                      <a:pt x="60" y="0"/>
                      <a:pt x="0" y="73"/>
                      <a:pt x="57" y="73"/>
                    </a:cubicBezTo>
                    <a:cubicBezTo>
                      <a:pt x="82" y="73"/>
                      <a:pt x="106" y="49"/>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5508799" y="2776583"/>
                <a:ext cx="1514" cy="995"/>
              </a:xfrm>
              <a:custGeom>
                <a:rect b="b" l="l" r="r" t="t"/>
                <a:pathLst>
                  <a:path extrusionOk="0" h="69" w="105">
                    <a:moveTo>
                      <a:pt x="20" y="1"/>
                    </a:moveTo>
                    <a:cubicBezTo>
                      <a:pt x="9" y="1"/>
                      <a:pt x="0" y="9"/>
                      <a:pt x="0" y="32"/>
                    </a:cubicBezTo>
                    <a:cubicBezTo>
                      <a:pt x="0" y="56"/>
                      <a:pt x="13" y="69"/>
                      <a:pt x="50" y="69"/>
                    </a:cubicBezTo>
                    <a:cubicBezTo>
                      <a:pt x="104" y="69"/>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5728858" y="2788236"/>
                <a:ext cx="1558" cy="1067"/>
              </a:xfrm>
              <a:custGeom>
                <a:rect b="b" l="l" r="r" t="t"/>
                <a:pathLst>
                  <a:path extrusionOk="0" h="74" w="108">
                    <a:moveTo>
                      <a:pt x="91" y="1"/>
                    </a:moveTo>
                    <a:cubicBezTo>
                      <a:pt x="61" y="1"/>
                      <a:pt x="1" y="74"/>
                      <a:pt x="58" y="74"/>
                    </a:cubicBezTo>
                    <a:cubicBezTo>
                      <a:pt x="83" y="74"/>
                      <a:pt x="107" y="49"/>
                      <a:pt x="107" y="24"/>
                    </a:cubicBezTo>
                    <a:cubicBezTo>
                      <a:pt x="107" y="7"/>
                      <a:pt x="101"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5804143" y="2750925"/>
                <a:ext cx="1543" cy="1067"/>
              </a:xfrm>
              <a:custGeom>
                <a:rect b="b" l="l" r="r" t="t"/>
                <a:pathLst>
                  <a:path extrusionOk="0" h="74" w="107">
                    <a:moveTo>
                      <a:pt x="16" y="0"/>
                    </a:moveTo>
                    <a:cubicBezTo>
                      <a:pt x="7" y="0"/>
                      <a:pt x="1" y="7"/>
                      <a:pt x="1" y="24"/>
                    </a:cubicBezTo>
                    <a:cubicBezTo>
                      <a:pt x="1" y="49"/>
                      <a:pt x="25" y="73"/>
                      <a:pt x="50" y="73"/>
                    </a:cubicBezTo>
                    <a:cubicBezTo>
                      <a:pt x="107"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5588772" y="2873790"/>
                <a:ext cx="1255" cy="1529"/>
              </a:xfrm>
              <a:custGeom>
                <a:rect b="b" l="l" r="r" t="t"/>
                <a:pathLst>
                  <a:path extrusionOk="0" h="106" w="87">
                    <a:moveTo>
                      <a:pt x="43" y="1"/>
                    </a:moveTo>
                    <a:cubicBezTo>
                      <a:pt x="22" y="1"/>
                      <a:pt x="0" y="19"/>
                      <a:pt x="0" y="56"/>
                    </a:cubicBezTo>
                    <a:cubicBezTo>
                      <a:pt x="0" y="81"/>
                      <a:pt x="12" y="105"/>
                      <a:pt x="37" y="105"/>
                    </a:cubicBezTo>
                    <a:cubicBezTo>
                      <a:pt x="74" y="105"/>
                      <a:pt x="86" y="81"/>
                      <a:pt x="86" y="56"/>
                    </a:cubicBezTo>
                    <a:cubicBezTo>
                      <a:pt x="86" y="19"/>
                      <a:pt x="65" y="1"/>
                      <a:pt x="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5326643" y="2994362"/>
                <a:ext cx="909" cy="721"/>
              </a:xfrm>
              <a:custGeom>
                <a:rect b="b" l="l" r="r" t="t"/>
                <a:pathLst>
                  <a:path extrusionOk="0" h="50" w="63">
                    <a:moveTo>
                      <a:pt x="38" y="1"/>
                    </a:moveTo>
                    <a:cubicBezTo>
                      <a:pt x="13" y="1"/>
                      <a:pt x="1" y="13"/>
                      <a:pt x="1" y="25"/>
                    </a:cubicBezTo>
                    <a:cubicBezTo>
                      <a:pt x="1" y="38"/>
                      <a:pt x="13" y="50"/>
                      <a:pt x="38" y="50"/>
                    </a:cubicBezTo>
                    <a:cubicBezTo>
                      <a:pt x="50" y="50"/>
                      <a:pt x="63" y="38"/>
                      <a:pt x="63" y="25"/>
                    </a:cubicBezTo>
                    <a:cubicBezTo>
                      <a:pt x="63" y="13"/>
                      <a:pt x="50" y="1"/>
                      <a:pt x="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5364041" y="2927918"/>
                <a:ext cx="1543" cy="1067"/>
              </a:xfrm>
              <a:custGeom>
                <a:rect b="b" l="l" r="r" t="t"/>
                <a:pathLst>
                  <a:path extrusionOk="0" h="74" w="107">
                    <a:moveTo>
                      <a:pt x="86" y="0"/>
                    </a:moveTo>
                    <a:cubicBezTo>
                      <a:pt x="53" y="0"/>
                      <a:pt x="0" y="73"/>
                      <a:pt x="57" y="73"/>
                    </a:cubicBezTo>
                    <a:cubicBezTo>
                      <a:pt x="82" y="73"/>
                      <a:pt x="106" y="49"/>
                      <a:pt x="106" y="24"/>
                    </a:cubicBezTo>
                    <a:cubicBezTo>
                      <a:pt x="104" y="7"/>
                      <a:pt x="95"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5402419" y="2961147"/>
                <a:ext cx="1543" cy="1067"/>
              </a:xfrm>
              <a:custGeom>
                <a:rect b="b" l="l" r="r" t="t"/>
                <a:pathLst>
                  <a:path extrusionOk="0" h="74" w="107">
                    <a:moveTo>
                      <a:pt x="91" y="1"/>
                    </a:moveTo>
                    <a:cubicBezTo>
                      <a:pt x="60" y="1"/>
                      <a:pt x="1" y="73"/>
                      <a:pt x="58" y="73"/>
                    </a:cubicBezTo>
                    <a:cubicBezTo>
                      <a:pt x="82" y="73"/>
                      <a:pt x="107" y="49"/>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5355329" y="2907654"/>
                <a:ext cx="1543" cy="1067"/>
              </a:xfrm>
              <a:custGeom>
                <a:rect b="b" l="l" r="r" t="t"/>
                <a:pathLst>
                  <a:path extrusionOk="0" h="74" w="107">
                    <a:moveTo>
                      <a:pt x="91" y="1"/>
                    </a:moveTo>
                    <a:cubicBezTo>
                      <a:pt x="60" y="1"/>
                      <a:pt x="0" y="74"/>
                      <a:pt x="57" y="74"/>
                    </a:cubicBezTo>
                    <a:cubicBezTo>
                      <a:pt x="82" y="74"/>
                      <a:pt x="107" y="61"/>
                      <a:pt x="107" y="24"/>
                    </a:cubicBezTo>
                    <a:cubicBezTo>
                      <a:pt x="107"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5259651" y="2892713"/>
                <a:ext cx="10153" cy="8581"/>
              </a:xfrm>
              <a:custGeom>
                <a:rect b="b" l="l" r="r" t="t"/>
                <a:pathLst>
                  <a:path extrusionOk="0" h="595" w="704">
                    <a:moveTo>
                      <a:pt x="395" y="1"/>
                    </a:moveTo>
                    <a:cubicBezTo>
                      <a:pt x="136" y="1"/>
                      <a:pt x="1" y="321"/>
                      <a:pt x="186" y="506"/>
                    </a:cubicBezTo>
                    <a:cubicBezTo>
                      <a:pt x="247" y="567"/>
                      <a:pt x="323" y="594"/>
                      <a:pt x="397" y="594"/>
                    </a:cubicBezTo>
                    <a:cubicBezTo>
                      <a:pt x="549" y="594"/>
                      <a:pt x="695" y="482"/>
                      <a:pt x="703" y="309"/>
                    </a:cubicBezTo>
                    <a:cubicBezTo>
                      <a:pt x="703" y="136"/>
                      <a:pt x="568" y="1"/>
                      <a:pt x="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5610507" y="2828028"/>
                <a:ext cx="1558" cy="1067"/>
              </a:xfrm>
              <a:custGeom>
                <a:rect b="b" l="l" r="r" t="t"/>
                <a:pathLst>
                  <a:path extrusionOk="0" h="74" w="108">
                    <a:moveTo>
                      <a:pt x="58" y="1"/>
                    </a:moveTo>
                    <a:cubicBezTo>
                      <a:pt x="1" y="1"/>
                      <a:pt x="61" y="74"/>
                      <a:pt x="91" y="74"/>
                    </a:cubicBezTo>
                    <a:cubicBezTo>
                      <a:pt x="101" y="74"/>
                      <a:pt x="107" y="67"/>
                      <a:pt x="107" y="50"/>
                    </a:cubicBezTo>
                    <a:cubicBezTo>
                      <a:pt x="107" y="13"/>
                      <a:pt x="82" y="1"/>
                      <a:pt x="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5675307" y="2753622"/>
                <a:ext cx="1442" cy="1341"/>
              </a:xfrm>
              <a:custGeom>
                <a:rect b="b" l="l" r="r" t="t"/>
                <a:pathLst>
                  <a:path extrusionOk="0" h="93" w="100">
                    <a:moveTo>
                      <a:pt x="50" y="0"/>
                    </a:moveTo>
                    <a:cubicBezTo>
                      <a:pt x="25" y="0"/>
                      <a:pt x="1" y="16"/>
                      <a:pt x="1" y="46"/>
                    </a:cubicBezTo>
                    <a:cubicBezTo>
                      <a:pt x="1"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4"/>
              <p:cNvSpPr/>
              <p:nvPr/>
            </p:nvSpPr>
            <p:spPr>
              <a:xfrm>
                <a:off x="5634491" y="2738579"/>
                <a:ext cx="10269" cy="8783"/>
              </a:xfrm>
              <a:custGeom>
                <a:rect b="b" l="l" r="r" t="t"/>
                <a:pathLst>
                  <a:path extrusionOk="0" h="609" w="712">
                    <a:moveTo>
                      <a:pt x="303" y="1"/>
                    </a:moveTo>
                    <a:cubicBezTo>
                      <a:pt x="147" y="1"/>
                      <a:pt x="1" y="128"/>
                      <a:pt x="9" y="313"/>
                    </a:cubicBezTo>
                    <a:cubicBezTo>
                      <a:pt x="9" y="473"/>
                      <a:pt x="132" y="597"/>
                      <a:pt x="305" y="609"/>
                    </a:cubicBezTo>
                    <a:cubicBezTo>
                      <a:pt x="576" y="609"/>
                      <a:pt x="711" y="276"/>
                      <a:pt x="514" y="91"/>
                    </a:cubicBezTo>
                    <a:cubicBezTo>
                      <a:pt x="451" y="29"/>
                      <a:pt x="376"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5608675" y="2790082"/>
                <a:ext cx="10442" cy="8827"/>
              </a:xfrm>
              <a:custGeom>
                <a:rect b="b" l="l" r="r" t="t"/>
                <a:pathLst>
                  <a:path extrusionOk="0" h="612" w="724">
                    <a:moveTo>
                      <a:pt x="310" y="0"/>
                    </a:moveTo>
                    <a:cubicBezTo>
                      <a:pt x="151" y="0"/>
                      <a:pt x="0" y="124"/>
                      <a:pt x="0" y="315"/>
                    </a:cubicBezTo>
                    <a:cubicBezTo>
                      <a:pt x="0" y="476"/>
                      <a:pt x="136" y="611"/>
                      <a:pt x="296" y="611"/>
                    </a:cubicBezTo>
                    <a:cubicBezTo>
                      <a:pt x="301" y="611"/>
                      <a:pt x="306" y="611"/>
                      <a:pt x="311" y="611"/>
                    </a:cubicBezTo>
                    <a:cubicBezTo>
                      <a:pt x="584" y="611"/>
                      <a:pt x="723" y="287"/>
                      <a:pt x="530" y="94"/>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5669336" y="2691562"/>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5658072" y="2725210"/>
                <a:ext cx="10139" cy="8653"/>
              </a:xfrm>
              <a:custGeom>
                <a:rect b="b" l="l" r="r" t="t"/>
                <a:pathLst>
                  <a:path extrusionOk="0" h="600" w="703">
                    <a:moveTo>
                      <a:pt x="296" y="1"/>
                    </a:moveTo>
                    <a:cubicBezTo>
                      <a:pt x="145" y="1"/>
                      <a:pt x="0" y="122"/>
                      <a:pt x="0" y="304"/>
                    </a:cubicBezTo>
                    <a:cubicBezTo>
                      <a:pt x="0" y="464"/>
                      <a:pt x="136" y="599"/>
                      <a:pt x="296" y="599"/>
                    </a:cubicBezTo>
                    <a:cubicBezTo>
                      <a:pt x="567"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5581128" y="2701499"/>
                <a:ext cx="1428" cy="1269"/>
              </a:xfrm>
              <a:custGeom>
                <a:rect b="b" l="l" r="r" t="t"/>
                <a:pathLst>
                  <a:path extrusionOk="0" h="88" w="99">
                    <a:moveTo>
                      <a:pt x="49" y="1"/>
                    </a:moveTo>
                    <a:cubicBezTo>
                      <a:pt x="25" y="1"/>
                      <a:pt x="0" y="13"/>
                      <a:pt x="0" y="38"/>
                    </a:cubicBezTo>
                    <a:cubicBezTo>
                      <a:pt x="0" y="75"/>
                      <a:pt x="25" y="87"/>
                      <a:pt x="49" y="87"/>
                    </a:cubicBezTo>
                    <a:cubicBezTo>
                      <a:pt x="74" y="87"/>
                      <a:pt x="99" y="75"/>
                      <a:pt x="99" y="38"/>
                    </a:cubicBezTo>
                    <a:cubicBezTo>
                      <a:pt x="99" y="13"/>
                      <a:pt x="74" y="1"/>
                      <a:pt x="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5597123" y="2728181"/>
                <a:ext cx="1543" cy="1067"/>
              </a:xfrm>
              <a:custGeom>
                <a:rect b="b" l="l" r="r" t="t"/>
                <a:pathLst>
                  <a:path extrusionOk="0" h="74" w="107">
                    <a:moveTo>
                      <a:pt x="16" y="0"/>
                    </a:moveTo>
                    <a:cubicBezTo>
                      <a:pt x="7" y="0"/>
                      <a:pt x="0" y="7"/>
                      <a:pt x="0" y="24"/>
                    </a:cubicBezTo>
                    <a:cubicBezTo>
                      <a:pt x="0" y="48"/>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5539014" y="2784313"/>
                <a:ext cx="2495" cy="2510"/>
              </a:xfrm>
              <a:custGeom>
                <a:rect b="b" l="l" r="r" t="t"/>
                <a:pathLst>
                  <a:path extrusionOk="0" h="174" w="173">
                    <a:moveTo>
                      <a:pt x="86" y="1"/>
                    </a:moveTo>
                    <a:cubicBezTo>
                      <a:pt x="37" y="1"/>
                      <a:pt x="0" y="38"/>
                      <a:pt x="0" y="87"/>
                    </a:cubicBezTo>
                    <a:cubicBezTo>
                      <a:pt x="0" y="136"/>
                      <a:pt x="37" y="173"/>
                      <a:pt x="86" y="173"/>
                    </a:cubicBezTo>
                    <a:cubicBezTo>
                      <a:pt x="136" y="173"/>
                      <a:pt x="173" y="136"/>
                      <a:pt x="173" y="87"/>
                    </a:cubicBezTo>
                    <a:cubicBezTo>
                      <a:pt x="173" y="38"/>
                      <a:pt x="136"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5583147" y="2859137"/>
                <a:ext cx="1543" cy="1053"/>
              </a:xfrm>
              <a:custGeom>
                <a:rect b="b" l="l" r="r" t="t"/>
                <a:pathLst>
                  <a:path extrusionOk="0" h="73" w="107">
                    <a:moveTo>
                      <a:pt x="57" y="0"/>
                    </a:moveTo>
                    <a:cubicBezTo>
                      <a:pt x="0" y="0"/>
                      <a:pt x="60" y="73"/>
                      <a:pt x="91" y="73"/>
                    </a:cubicBezTo>
                    <a:cubicBezTo>
                      <a:pt x="100" y="73"/>
                      <a:pt x="107" y="66"/>
                      <a:pt x="107" y="49"/>
                    </a:cubicBezTo>
                    <a:cubicBezTo>
                      <a:pt x="107" y="25"/>
                      <a:pt x="94"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5573484" y="2871396"/>
                <a:ext cx="1428" cy="1255"/>
              </a:xfrm>
              <a:custGeom>
                <a:rect b="b" l="l" r="r" t="t"/>
                <a:pathLst>
                  <a:path extrusionOk="0" h="87" w="99">
                    <a:moveTo>
                      <a:pt x="50" y="0"/>
                    </a:moveTo>
                    <a:cubicBezTo>
                      <a:pt x="25" y="0"/>
                      <a:pt x="0" y="13"/>
                      <a:pt x="0" y="37"/>
                    </a:cubicBezTo>
                    <a:cubicBezTo>
                      <a:pt x="0" y="74"/>
                      <a:pt x="25" y="86"/>
                      <a:pt x="50" y="86"/>
                    </a:cubicBezTo>
                    <a:cubicBezTo>
                      <a:pt x="74" y="86"/>
                      <a:pt x="99" y="74"/>
                      <a:pt x="99" y="37"/>
                    </a:cubicBezTo>
                    <a:cubicBezTo>
                      <a:pt x="99" y="13"/>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5534385" y="2729955"/>
                <a:ext cx="10139" cy="8711"/>
              </a:xfrm>
              <a:custGeom>
                <a:rect b="b" l="l" r="r" t="t"/>
                <a:pathLst>
                  <a:path extrusionOk="0" h="604" w="703">
                    <a:moveTo>
                      <a:pt x="396" y="1"/>
                    </a:moveTo>
                    <a:cubicBezTo>
                      <a:pt x="323" y="1"/>
                      <a:pt x="248" y="27"/>
                      <a:pt x="185" y="86"/>
                    </a:cubicBezTo>
                    <a:cubicBezTo>
                      <a:pt x="1" y="283"/>
                      <a:pt x="136" y="603"/>
                      <a:pt x="407" y="603"/>
                    </a:cubicBezTo>
                    <a:cubicBezTo>
                      <a:pt x="567" y="603"/>
                      <a:pt x="703" y="468"/>
                      <a:pt x="703" y="307"/>
                    </a:cubicBezTo>
                    <a:cubicBezTo>
                      <a:pt x="703" y="122"/>
                      <a:pt x="554" y="1"/>
                      <a:pt x="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5578099" y="2795159"/>
                <a:ext cx="12634" cy="10846"/>
              </a:xfrm>
              <a:custGeom>
                <a:rect b="b" l="l" r="r" t="t"/>
                <a:pathLst>
                  <a:path extrusionOk="0" h="752" w="876">
                    <a:moveTo>
                      <a:pt x="369" y="1"/>
                    </a:moveTo>
                    <a:cubicBezTo>
                      <a:pt x="180" y="1"/>
                      <a:pt x="1" y="149"/>
                      <a:pt x="1" y="382"/>
                    </a:cubicBezTo>
                    <a:cubicBezTo>
                      <a:pt x="1" y="579"/>
                      <a:pt x="161" y="752"/>
                      <a:pt x="370" y="752"/>
                    </a:cubicBezTo>
                    <a:cubicBezTo>
                      <a:pt x="703" y="752"/>
                      <a:pt x="876" y="345"/>
                      <a:pt x="629" y="111"/>
                    </a:cubicBezTo>
                    <a:cubicBezTo>
                      <a:pt x="553" y="35"/>
                      <a:pt x="460" y="1"/>
                      <a:pt x="3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5459748" y="2638415"/>
                <a:ext cx="3043" cy="2510"/>
              </a:xfrm>
              <a:custGeom>
                <a:rect b="b" l="l" r="r" t="t"/>
                <a:pathLst>
                  <a:path extrusionOk="0" h="174" w="211">
                    <a:moveTo>
                      <a:pt x="112" y="1"/>
                    </a:moveTo>
                    <a:cubicBezTo>
                      <a:pt x="1" y="13"/>
                      <a:pt x="1" y="149"/>
                      <a:pt x="112" y="173"/>
                    </a:cubicBezTo>
                    <a:cubicBezTo>
                      <a:pt x="210" y="149"/>
                      <a:pt x="210" y="13"/>
                      <a:pt x="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5344772" y="2741493"/>
                <a:ext cx="2510" cy="2495"/>
              </a:xfrm>
              <a:custGeom>
                <a:rect b="b" l="l" r="r" t="t"/>
                <a:pathLst>
                  <a:path extrusionOk="0" h="173" w="174">
                    <a:moveTo>
                      <a:pt x="87" y="0"/>
                    </a:moveTo>
                    <a:cubicBezTo>
                      <a:pt x="38" y="0"/>
                      <a:pt x="1" y="37"/>
                      <a:pt x="1" y="87"/>
                    </a:cubicBezTo>
                    <a:cubicBezTo>
                      <a:pt x="1" y="136"/>
                      <a:pt x="38" y="173"/>
                      <a:pt x="87" y="173"/>
                    </a:cubicBezTo>
                    <a:cubicBezTo>
                      <a:pt x="136" y="173"/>
                      <a:pt x="173" y="136"/>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5343359" y="3081979"/>
                <a:ext cx="2495" cy="2452"/>
              </a:xfrm>
              <a:custGeom>
                <a:rect b="b" l="l" r="r" t="t"/>
                <a:pathLst>
                  <a:path extrusionOk="0" h="170" w="173">
                    <a:moveTo>
                      <a:pt x="86" y="0"/>
                    </a:moveTo>
                    <a:cubicBezTo>
                      <a:pt x="37" y="0"/>
                      <a:pt x="0" y="37"/>
                      <a:pt x="0" y="86"/>
                    </a:cubicBezTo>
                    <a:cubicBezTo>
                      <a:pt x="0" y="142"/>
                      <a:pt x="43" y="169"/>
                      <a:pt x="86" y="169"/>
                    </a:cubicBezTo>
                    <a:cubicBezTo>
                      <a:pt x="130" y="169"/>
                      <a:pt x="173" y="142"/>
                      <a:pt x="173" y="86"/>
                    </a:cubicBezTo>
                    <a:cubicBezTo>
                      <a:pt x="173" y="37"/>
                      <a:pt x="136" y="0"/>
                      <a:pt x="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5386237" y="3051057"/>
                <a:ext cx="10442" cy="8956"/>
              </a:xfrm>
              <a:custGeom>
                <a:rect b="b" l="l" r="r" t="t"/>
                <a:pathLst>
                  <a:path extrusionOk="0" h="621" w="724">
                    <a:moveTo>
                      <a:pt x="305" y="0"/>
                    </a:moveTo>
                    <a:cubicBezTo>
                      <a:pt x="145" y="0"/>
                      <a:pt x="9" y="136"/>
                      <a:pt x="9" y="308"/>
                    </a:cubicBezTo>
                    <a:cubicBezTo>
                      <a:pt x="1" y="493"/>
                      <a:pt x="153" y="621"/>
                      <a:pt x="313" y="621"/>
                    </a:cubicBezTo>
                    <a:cubicBezTo>
                      <a:pt x="387" y="621"/>
                      <a:pt x="464" y="593"/>
                      <a:pt x="526" y="530"/>
                    </a:cubicBezTo>
                    <a:cubicBezTo>
                      <a:pt x="724" y="333"/>
                      <a:pt x="588" y="0"/>
                      <a:pt x="3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5338729" y="2970017"/>
                <a:ext cx="11754" cy="10038"/>
              </a:xfrm>
              <a:custGeom>
                <a:rect b="b" l="l" r="r" t="t"/>
                <a:pathLst>
                  <a:path extrusionOk="0" h="696" w="815">
                    <a:moveTo>
                      <a:pt x="346" y="1"/>
                    </a:moveTo>
                    <a:cubicBezTo>
                      <a:pt x="161" y="1"/>
                      <a:pt x="1" y="161"/>
                      <a:pt x="1" y="346"/>
                    </a:cubicBezTo>
                    <a:cubicBezTo>
                      <a:pt x="1" y="554"/>
                      <a:pt x="171" y="695"/>
                      <a:pt x="349" y="695"/>
                    </a:cubicBezTo>
                    <a:cubicBezTo>
                      <a:pt x="434" y="695"/>
                      <a:pt x="521" y="663"/>
                      <a:pt x="592" y="592"/>
                    </a:cubicBezTo>
                    <a:cubicBezTo>
                      <a:pt x="814" y="370"/>
                      <a:pt x="654" y="1"/>
                      <a:pt x="3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5324523" y="3003434"/>
                <a:ext cx="10139" cy="8697"/>
              </a:xfrm>
              <a:custGeom>
                <a:rect b="b" l="l" r="r" t="t"/>
                <a:pathLst>
                  <a:path extrusionOk="0" h="603" w="703">
                    <a:moveTo>
                      <a:pt x="394" y="0"/>
                    </a:moveTo>
                    <a:cubicBezTo>
                      <a:pt x="123" y="12"/>
                      <a:pt x="0" y="333"/>
                      <a:pt x="197" y="518"/>
                    </a:cubicBezTo>
                    <a:cubicBezTo>
                      <a:pt x="256" y="577"/>
                      <a:pt x="329" y="603"/>
                      <a:pt x="401" y="603"/>
                    </a:cubicBezTo>
                    <a:cubicBezTo>
                      <a:pt x="554" y="603"/>
                      <a:pt x="702"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5435057" y="2919726"/>
                <a:ext cx="10846" cy="9274"/>
              </a:xfrm>
              <a:custGeom>
                <a:rect b="b" l="l" r="r" t="t"/>
                <a:pathLst>
                  <a:path extrusionOk="0" h="643" w="752">
                    <a:moveTo>
                      <a:pt x="431" y="1"/>
                    </a:moveTo>
                    <a:cubicBezTo>
                      <a:pt x="148" y="1"/>
                      <a:pt x="0" y="346"/>
                      <a:pt x="209" y="555"/>
                    </a:cubicBezTo>
                    <a:cubicBezTo>
                      <a:pt x="274" y="616"/>
                      <a:pt x="350" y="642"/>
                      <a:pt x="424" y="642"/>
                    </a:cubicBezTo>
                    <a:cubicBezTo>
                      <a:pt x="592" y="642"/>
                      <a:pt x="752" y="505"/>
                      <a:pt x="752" y="309"/>
                    </a:cubicBezTo>
                    <a:cubicBezTo>
                      <a:pt x="739" y="136"/>
                      <a:pt x="604" y="1"/>
                      <a:pt x="4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5364675" y="2957931"/>
                <a:ext cx="9086" cy="9086"/>
              </a:xfrm>
              <a:custGeom>
                <a:rect b="b" l="l" r="r" t="t"/>
                <a:pathLst>
                  <a:path extrusionOk="0" h="630" w="630">
                    <a:moveTo>
                      <a:pt x="321" y="1"/>
                    </a:moveTo>
                    <a:cubicBezTo>
                      <a:pt x="136" y="1"/>
                      <a:pt x="1" y="136"/>
                      <a:pt x="1" y="309"/>
                    </a:cubicBezTo>
                    <a:cubicBezTo>
                      <a:pt x="1" y="494"/>
                      <a:pt x="136" y="629"/>
                      <a:pt x="321" y="629"/>
                    </a:cubicBezTo>
                    <a:cubicBezTo>
                      <a:pt x="494" y="629"/>
                      <a:pt x="629" y="494"/>
                      <a:pt x="629" y="309"/>
                    </a:cubicBezTo>
                    <a:cubicBezTo>
                      <a:pt x="629" y="136"/>
                      <a:pt x="494"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5391328" y="3018534"/>
                <a:ext cx="10153" cy="8711"/>
              </a:xfrm>
              <a:custGeom>
                <a:rect b="b" l="l" r="r" t="t"/>
                <a:pathLst>
                  <a:path extrusionOk="0" h="604" w="704">
                    <a:moveTo>
                      <a:pt x="395" y="0"/>
                    </a:moveTo>
                    <a:cubicBezTo>
                      <a:pt x="137" y="0"/>
                      <a:pt x="1" y="333"/>
                      <a:pt x="186" y="518"/>
                    </a:cubicBezTo>
                    <a:cubicBezTo>
                      <a:pt x="245" y="577"/>
                      <a:pt x="319" y="603"/>
                      <a:pt x="393" y="603"/>
                    </a:cubicBezTo>
                    <a:cubicBezTo>
                      <a:pt x="549" y="603"/>
                      <a:pt x="703" y="484"/>
                      <a:pt x="703" y="308"/>
                    </a:cubicBezTo>
                    <a:cubicBezTo>
                      <a:pt x="691" y="136"/>
                      <a:pt x="568" y="13"/>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5336595" y="3030635"/>
                <a:ext cx="10153" cy="8697"/>
              </a:xfrm>
              <a:custGeom>
                <a:rect b="b" l="l" r="r" t="t"/>
                <a:pathLst>
                  <a:path extrusionOk="0" h="603" w="704">
                    <a:moveTo>
                      <a:pt x="403" y="1"/>
                    </a:moveTo>
                    <a:cubicBezTo>
                      <a:pt x="326" y="1"/>
                      <a:pt x="248" y="31"/>
                      <a:pt x="186" y="98"/>
                    </a:cubicBezTo>
                    <a:cubicBezTo>
                      <a:pt x="1" y="283"/>
                      <a:pt x="137" y="603"/>
                      <a:pt x="395" y="603"/>
                    </a:cubicBezTo>
                    <a:cubicBezTo>
                      <a:pt x="568" y="603"/>
                      <a:pt x="703" y="467"/>
                      <a:pt x="703" y="295"/>
                    </a:cubicBezTo>
                    <a:cubicBezTo>
                      <a:pt x="695" y="116"/>
                      <a:pt x="552"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5554821" y="2809019"/>
                <a:ext cx="2510" cy="2495"/>
              </a:xfrm>
              <a:custGeom>
                <a:rect b="b" l="l" r="r" t="t"/>
                <a:pathLst>
                  <a:path extrusionOk="0" h="173" w="174">
                    <a:moveTo>
                      <a:pt x="87" y="0"/>
                    </a:moveTo>
                    <a:cubicBezTo>
                      <a:pt x="38" y="0"/>
                      <a:pt x="1" y="37"/>
                      <a:pt x="1" y="87"/>
                    </a:cubicBezTo>
                    <a:cubicBezTo>
                      <a:pt x="1" y="124"/>
                      <a:pt x="38" y="173"/>
                      <a:pt x="87" y="173"/>
                    </a:cubicBezTo>
                    <a:cubicBezTo>
                      <a:pt x="136" y="173"/>
                      <a:pt x="173" y="124"/>
                      <a:pt x="173" y="87"/>
                    </a:cubicBezTo>
                    <a:cubicBezTo>
                      <a:pt x="173" y="37"/>
                      <a:pt x="136"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5690306" y="2806005"/>
                <a:ext cx="1543" cy="1067"/>
              </a:xfrm>
              <a:custGeom>
                <a:rect b="b" l="l" r="r" t="t"/>
                <a:pathLst>
                  <a:path extrusionOk="0" h="74" w="107">
                    <a:moveTo>
                      <a:pt x="91" y="1"/>
                    </a:moveTo>
                    <a:cubicBezTo>
                      <a:pt x="60" y="1"/>
                      <a:pt x="0" y="74"/>
                      <a:pt x="57" y="74"/>
                    </a:cubicBezTo>
                    <a:cubicBezTo>
                      <a:pt x="82" y="74"/>
                      <a:pt x="106" y="49"/>
                      <a:pt x="106" y="25"/>
                    </a:cubicBezTo>
                    <a:cubicBezTo>
                      <a:pt x="106" y="8"/>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5824580" y="2672842"/>
                <a:ext cx="1673" cy="1139"/>
              </a:xfrm>
              <a:custGeom>
                <a:rect b="b" l="l" r="r" t="t"/>
                <a:pathLst>
                  <a:path extrusionOk="0" h="79" w="116">
                    <a:moveTo>
                      <a:pt x="30" y="0"/>
                    </a:moveTo>
                    <a:cubicBezTo>
                      <a:pt x="20" y="0"/>
                      <a:pt x="13" y="8"/>
                      <a:pt x="13" y="29"/>
                    </a:cubicBezTo>
                    <a:cubicBezTo>
                      <a:pt x="0" y="53"/>
                      <a:pt x="25" y="78"/>
                      <a:pt x="50" y="78"/>
                    </a:cubicBezTo>
                    <a:cubicBezTo>
                      <a:pt x="115" y="78"/>
                      <a:pt x="60" y="0"/>
                      <a:pt x="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5801662" y="2643924"/>
                <a:ext cx="1255" cy="1442"/>
              </a:xfrm>
              <a:custGeom>
                <a:rect b="b" l="l" r="r" t="t"/>
                <a:pathLst>
                  <a:path extrusionOk="0" h="100" w="87">
                    <a:moveTo>
                      <a:pt x="37" y="1"/>
                    </a:moveTo>
                    <a:cubicBezTo>
                      <a:pt x="12" y="1"/>
                      <a:pt x="0" y="25"/>
                      <a:pt x="0" y="50"/>
                    </a:cubicBezTo>
                    <a:cubicBezTo>
                      <a:pt x="0" y="75"/>
                      <a:pt x="12" y="99"/>
                      <a:pt x="37" y="99"/>
                    </a:cubicBezTo>
                    <a:cubicBezTo>
                      <a:pt x="74" y="99"/>
                      <a:pt x="86" y="75"/>
                      <a:pt x="86" y="50"/>
                    </a:cubicBezTo>
                    <a:cubicBezTo>
                      <a:pt x="86" y="25"/>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5714406" y="2639857"/>
                <a:ext cx="1543" cy="1067"/>
              </a:xfrm>
              <a:custGeom>
                <a:rect b="b" l="l" r="r" t="t"/>
                <a:pathLst>
                  <a:path extrusionOk="0" h="74" w="107">
                    <a:moveTo>
                      <a:pt x="16" y="0"/>
                    </a:moveTo>
                    <a:cubicBezTo>
                      <a:pt x="7" y="0"/>
                      <a:pt x="0" y="7"/>
                      <a:pt x="0" y="24"/>
                    </a:cubicBezTo>
                    <a:cubicBezTo>
                      <a:pt x="0" y="61"/>
                      <a:pt x="25" y="73"/>
                      <a:pt x="50" y="73"/>
                    </a:cubicBezTo>
                    <a:cubicBezTo>
                      <a:pt x="106" y="73"/>
                      <a:pt x="47"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5732535" y="2666914"/>
                <a:ext cx="10139" cy="8668"/>
              </a:xfrm>
              <a:custGeom>
                <a:rect b="b" l="l" r="r" t="t"/>
                <a:pathLst>
                  <a:path extrusionOk="0" h="601" w="703">
                    <a:moveTo>
                      <a:pt x="397" y="1"/>
                    </a:moveTo>
                    <a:cubicBezTo>
                      <a:pt x="322" y="1"/>
                      <a:pt x="246" y="30"/>
                      <a:pt x="185" y="95"/>
                    </a:cubicBezTo>
                    <a:cubicBezTo>
                      <a:pt x="0" y="280"/>
                      <a:pt x="136" y="600"/>
                      <a:pt x="394" y="600"/>
                    </a:cubicBezTo>
                    <a:cubicBezTo>
                      <a:pt x="567" y="600"/>
                      <a:pt x="702" y="464"/>
                      <a:pt x="702" y="292"/>
                    </a:cubicBezTo>
                    <a:cubicBezTo>
                      <a:pt x="694" y="119"/>
                      <a:pt x="548" y="1"/>
                      <a:pt x="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5751371" y="2640102"/>
                <a:ext cx="10500" cy="9000"/>
              </a:xfrm>
              <a:custGeom>
                <a:rect b="b" l="l" r="r" t="t"/>
                <a:pathLst>
                  <a:path extrusionOk="0" h="624" w="728">
                    <a:moveTo>
                      <a:pt x="316" y="0"/>
                    </a:moveTo>
                    <a:cubicBezTo>
                      <a:pt x="157" y="0"/>
                      <a:pt x="0" y="124"/>
                      <a:pt x="0" y="315"/>
                    </a:cubicBezTo>
                    <a:cubicBezTo>
                      <a:pt x="0" y="475"/>
                      <a:pt x="136" y="611"/>
                      <a:pt x="308" y="623"/>
                    </a:cubicBezTo>
                    <a:cubicBezTo>
                      <a:pt x="579" y="623"/>
                      <a:pt x="727" y="290"/>
                      <a:pt x="530" y="93"/>
                    </a:cubicBezTo>
                    <a:cubicBezTo>
                      <a:pt x="470" y="29"/>
                      <a:pt x="392"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5634607" y="2637103"/>
                <a:ext cx="11754" cy="9865"/>
              </a:xfrm>
              <a:custGeom>
                <a:rect b="b" l="l" r="r" t="t"/>
                <a:pathLst>
                  <a:path extrusionOk="0" h="684" w="815">
                    <a:moveTo>
                      <a:pt x="355" y="1"/>
                    </a:moveTo>
                    <a:cubicBezTo>
                      <a:pt x="178" y="1"/>
                      <a:pt x="5" y="142"/>
                      <a:pt x="13" y="351"/>
                    </a:cubicBezTo>
                    <a:cubicBezTo>
                      <a:pt x="1" y="535"/>
                      <a:pt x="161" y="683"/>
                      <a:pt x="358" y="683"/>
                    </a:cubicBezTo>
                    <a:cubicBezTo>
                      <a:pt x="654" y="683"/>
                      <a:pt x="814" y="314"/>
                      <a:pt x="592" y="104"/>
                    </a:cubicBezTo>
                    <a:cubicBezTo>
                      <a:pt x="525" y="33"/>
                      <a:pt x="440" y="1"/>
                      <a:pt x="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5704801" y="2660986"/>
                <a:ext cx="8553" cy="8553"/>
              </a:xfrm>
              <a:custGeom>
                <a:rect b="b" l="l" r="r" t="t"/>
                <a:pathLst>
                  <a:path extrusionOk="0" h="593" w="593">
                    <a:moveTo>
                      <a:pt x="297" y="1"/>
                    </a:moveTo>
                    <a:cubicBezTo>
                      <a:pt x="136" y="1"/>
                      <a:pt x="1" y="136"/>
                      <a:pt x="1" y="296"/>
                    </a:cubicBezTo>
                    <a:cubicBezTo>
                      <a:pt x="1" y="457"/>
                      <a:pt x="136" y="592"/>
                      <a:pt x="297" y="592"/>
                    </a:cubicBezTo>
                    <a:cubicBezTo>
                      <a:pt x="457" y="592"/>
                      <a:pt x="592" y="457"/>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5747636" y="2765477"/>
                <a:ext cx="1255" cy="1255"/>
              </a:xfrm>
              <a:custGeom>
                <a:rect b="b" l="l" r="r" t="t"/>
                <a:pathLst>
                  <a:path extrusionOk="0" h="87" w="87">
                    <a:moveTo>
                      <a:pt x="50" y="1"/>
                    </a:moveTo>
                    <a:cubicBezTo>
                      <a:pt x="13" y="1"/>
                      <a:pt x="0" y="13"/>
                      <a:pt x="0" y="38"/>
                    </a:cubicBezTo>
                    <a:cubicBezTo>
                      <a:pt x="0" y="75"/>
                      <a:pt x="13" y="87"/>
                      <a:pt x="50" y="87"/>
                    </a:cubicBezTo>
                    <a:cubicBezTo>
                      <a:pt x="74" y="87"/>
                      <a:pt x="87" y="75"/>
                      <a:pt x="87" y="38"/>
                    </a:cubicBezTo>
                    <a:cubicBezTo>
                      <a:pt x="87" y="13"/>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5762029" y="2873040"/>
                <a:ext cx="1428" cy="1341"/>
              </a:xfrm>
              <a:custGeom>
                <a:rect b="b" l="l" r="r" t="t"/>
                <a:pathLst>
                  <a:path extrusionOk="0" h="93" w="99">
                    <a:moveTo>
                      <a:pt x="50" y="0"/>
                    </a:moveTo>
                    <a:cubicBezTo>
                      <a:pt x="25" y="0"/>
                      <a:pt x="0" y="16"/>
                      <a:pt x="0" y="46"/>
                    </a:cubicBezTo>
                    <a:cubicBezTo>
                      <a:pt x="0" y="77"/>
                      <a:pt x="25" y="93"/>
                      <a:pt x="50" y="93"/>
                    </a:cubicBezTo>
                    <a:cubicBezTo>
                      <a:pt x="74" y="93"/>
                      <a:pt x="99" y="77"/>
                      <a:pt x="99" y="46"/>
                    </a:cubicBezTo>
                    <a:cubicBezTo>
                      <a:pt x="99" y="16"/>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5610983" y="2640102"/>
                <a:ext cx="10312" cy="9000"/>
              </a:xfrm>
              <a:custGeom>
                <a:rect b="b" l="l" r="r" t="t"/>
                <a:pathLst>
                  <a:path extrusionOk="0" h="624" w="715">
                    <a:moveTo>
                      <a:pt x="310" y="0"/>
                    </a:moveTo>
                    <a:cubicBezTo>
                      <a:pt x="151" y="0"/>
                      <a:pt x="0" y="124"/>
                      <a:pt x="0" y="315"/>
                    </a:cubicBezTo>
                    <a:cubicBezTo>
                      <a:pt x="0" y="475"/>
                      <a:pt x="136" y="611"/>
                      <a:pt x="296" y="623"/>
                    </a:cubicBezTo>
                    <a:cubicBezTo>
                      <a:pt x="579" y="623"/>
                      <a:pt x="715" y="290"/>
                      <a:pt x="530" y="93"/>
                    </a:cubicBezTo>
                    <a:cubicBezTo>
                      <a:pt x="466" y="29"/>
                      <a:pt x="387" y="0"/>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5740526" y="2804043"/>
                <a:ext cx="1788" cy="1428"/>
              </a:xfrm>
              <a:custGeom>
                <a:rect b="b" l="l" r="r" t="t"/>
                <a:pathLst>
                  <a:path extrusionOk="0" h="99" w="124">
                    <a:moveTo>
                      <a:pt x="62" y="0"/>
                    </a:moveTo>
                    <a:cubicBezTo>
                      <a:pt x="0" y="0"/>
                      <a:pt x="0" y="99"/>
                      <a:pt x="62" y="99"/>
                    </a:cubicBezTo>
                    <a:cubicBezTo>
                      <a:pt x="124" y="99"/>
                      <a:pt x="124"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5696450" y="2758713"/>
                <a:ext cx="1601" cy="1053"/>
              </a:xfrm>
              <a:custGeom>
                <a:rect b="b" l="l" r="r" t="t"/>
                <a:pathLst>
                  <a:path extrusionOk="0" h="73" w="111">
                    <a:moveTo>
                      <a:pt x="60" y="1"/>
                    </a:moveTo>
                    <a:cubicBezTo>
                      <a:pt x="57" y="1"/>
                      <a:pt x="54" y="1"/>
                      <a:pt x="50" y="1"/>
                    </a:cubicBezTo>
                    <a:cubicBezTo>
                      <a:pt x="25" y="1"/>
                      <a:pt x="1" y="14"/>
                      <a:pt x="1" y="51"/>
                    </a:cubicBezTo>
                    <a:cubicBezTo>
                      <a:pt x="1" y="67"/>
                      <a:pt x="7" y="73"/>
                      <a:pt x="16" y="73"/>
                    </a:cubicBezTo>
                    <a:cubicBezTo>
                      <a:pt x="47" y="73"/>
                      <a:pt x="110" y="1"/>
                      <a:pt x="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5623415" y="2631665"/>
                <a:ext cx="1442" cy="1255"/>
              </a:xfrm>
              <a:custGeom>
                <a:rect b="b" l="l" r="r" t="t"/>
                <a:pathLst>
                  <a:path extrusionOk="0" h="87" w="100">
                    <a:moveTo>
                      <a:pt x="50" y="1"/>
                    </a:moveTo>
                    <a:cubicBezTo>
                      <a:pt x="25" y="1"/>
                      <a:pt x="1" y="13"/>
                      <a:pt x="1" y="38"/>
                    </a:cubicBezTo>
                    <a:cubicBezTo>
                      <a:pt x="1" y="75"/>
                      <a:pt x="25" y="87"/>
                      <a:pt x="50" y="87"/>
                    </a:cubicBezTo>
                    <a:cubicBezTo>
                      <a:pt x="75" y="87"/>
                      <a:pt x="99" y="75"/>
                      <a:pt x="99" y="38"/>
                    </a:cubicBezTo>
                    <a:cubicBezTo>
                      <a:pt x="99"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5604752" y="2631665"/>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5756347" y="2773842"/>
                <a:ext cx="1543" cy="1067"/>
              </a:xfrm>
              <a:custGeom>
                <a:rect b="b" l="l" r="r" t="t"/>
                <a:pathLst>
                  <a:path extrusionOk="0" h="74" w="107">
                    <a:moveTo>
                      <a:pt x="16" y="1"/>
                    </a:moveTo>
                    <a:cubicBezTo>
                      <a:pt x="7" y="1"/>
                      <a:pt x="0" y="7"/>
                      <a:pt x="0" y="24"/>
                    </a:cubicBezTo>
                    <a:cubicBezTo>
                      <a:pt x="0" y="49"/>
                      <a:pt x="12"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5769486" y="2880280"/>
                <a:ext cx="1543" cy="1067"/>
              </a:xfrm>
              <a:custGeom>
                <a:rect b="b" l="l" r="r" t="t"/>
                <a:pathLst>
                  <a:path extrusionOk="0" h="74" w="107">
                    <a:moveTo>
                      <a:pt x="50" y="0"/>
                    </a:moveTo>
                    <a:cubicBezTo>
                      <a:pt x="25" y="0"/>
                      <a:pt x="1" y="25"/>
                      <a:pt x="1" y="50"/>
                    </a:cubicBezTo>
                    <a:cubicBezTo>
                      <a:pt x="1" y="67"/>
                      <a:pt x="7" y="73"/>
                      <a:pt x="17" y="73"/>
                    </a:cubicBezTo>
                    <a:cubicBezTo>
                      <a:pt x="47" y="73"/>
                      <a:pt x="107"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5779971" y="2780058"/>
                <a:ext cx="10153" cy="8697"/>
              </a:xfrm>
              <a:custGeom>
                <a:rect b="b" l="l" r="r" t="t"/>
                <a:pathLst>
                  <a:path extrusionOk="0" h="603" w="704">
                    <a:moveTo>
                      <a:pt x="407" y="0"/>
                    </a:moveTo>
                    <a:cubicBezTo>
                      <a:pt x="136" y="0"/>
                      <a:pt x="1" y="320"/>
                      <a:pt x="186" y="518"/>
                    </a:cubicBezTo>
                    <a:cubicBezTo>
                      <a:pt x="248" y="576"/>
                      <a:pt x="323" y="603"/>
                      <a:pt x="397" y="603"/>
                    </a:cubicBezTo>
                    <a:cubicBezTo>
                      <a:pt x="554" y="603"/>
                      <a:pt x="703" y="481"/>
                      <a:pt x="703" y="296"/>
                    </a:cubicBezTo>
                    <a:cubicBezTo>
                      <a:pt x="703" y="136"/>
                      <a:pt x="568"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5691835" y="2635660"/>
                <a:ext cx="10327" cy="9000"/>
              </a:xfrm>
              <a:custGeom>
                <a:rect b="b" l="l" r="r" t="t"/>
                <a:pathLst>
                  <a:path extrusionOk="0" h="624" w="716">
                    <a:moveTo>
                      <a:pt x="311" y="0"/>
                    </a:moveTo>
                    <a:cubicBezTo>
                      <a:pt x="152" y="0"/>
                      <a:pt x="0" y="124"/>
                      <a:pt x="0" y="315"/>
                    </a:cubicBezTo>
                    <a:cubicBezTo>
                      <a:pt x="0" y="475"/>
                      <a:pt x="124" y="611"/>
                      <a:pt x="296" y="623"/>
                    </a:cubicBezTo>
                    <a:cubicBezTo>
                      <a:pt x="567" y="623"/>
                      <a:pt x="715" y="290"/>
                      <a:pt x="530" y="93"/>
                    </a:cubicBezTo>
                    <a:cubicBezTo>
                      <a:pt x="466" y="29"/>
                      <a:pt x="387"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5636525" y="2769227"/>
                <a:ext cx="1413" cy="1067"/>
              </a:xfrm>
              <a:custGeom>
                <a:rect b="b" l="l" r="r" t="t"/>
                <a:pathLst>
                  <a:path extrusionOk="0" h="74" w="98">
                    <a:moveTo>
                      <a:pt x="12" y="0"/>
                    </a:moveTo>
                    <a:cubicBezTo>
                      <a:pt x="5" y="0"/>
                      <a:pt x="1" y="7"/>
                      <a:pt x="3" y="24"/>
                    </a:cubicBezTo>
                    <a:cubicBezTo>
                      <a:pt x="3" y="49"/>
                      <a:pt x="16" y="73"/>
                      <a:pt x="40" y="73"/>
                    </a:cubicBezTo>
                    <a:cubicBezTo>
                      <a:pt x="97" y="73"/>
                      <a:pt x="38" y="0"/>
                      <a:pt x="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5629991" y="2818076"/>
                <a:ext cx="10673" cy="9259"/>
              </a:xfrm>
              <a:custGeom>
                <a:rect b="b" l="l" r="r" t="t"/>
                <a:pathLst>
                  <a:path extrusionOk="0" h="642" w="740">
                    <a:moveTo>
                      <a:pt x="420" y="1"/>
                    </a:moveTo>
                    <a:cubicBezTo>
                      <a:pt x="136" y="1"/>
                      <a:pt x="1" y="346"/>
                      <a:pt x="198" y="543"/>
                    </a:cubicBezTo>
                    <a:cubicBezTo>
                      <a:pt x="262" y="611"/>
                      <a:pt x="342" y="642"/>
                      <a:pt x="421" y="642"/>
                    </a:cubicBezTo>
                    <a:cubicBezTo>
                      <a:pt x="583" y="642"/>
                      <a:pt x="740" y="512"/>
                      <a:pt x="740" y="321"/>
                    </a:cubicBezTo>
                    <a:cubicBezTo>
                      <a:pt x="740" y="149"/>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5555355" y="2832657"/>
                <a:ext cx="10139" cy="8697"/>
              </a:xfrm>
              <a:custGeom>
                <a:rect b="b" l="l" r="r" t="t"/>
                <a:pathLst>
                  <a:path extrusionOk="0" h="603" w="703">
                    <a:moveTo>
                      <a:pt x="407" y="0"/>
                    </a:moveTo>
                    <a:cubicBezTo>
                      <a:pt x="136" y="0"/>
                      <a:pt x="1" y="320"/>
                      <a:pt x="198" y="518"/>
                    </a:cubicBezTo>
                    <a:cubicBezTo>
                      <a:pt x="256" y="576"/>
                      <a:pt x="329" y="603"/>
                      <a:pt x="400" y="603"/>
                    </a:cubicBezTo>
                    <a:cubicBezTo>
                      <a:pt x="554" y="603"/>
                      <a:pt x="703" y="481"/>
                      <a:pt x="703" y="296"/>
                    </a:cubicBezTo>
                    <a:cubicBezTo>
                      <a:pt x="703" y="136"/>
                      <a:pt x="567" y="0"/>
                      <a:pt x="4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5730040" y="2920447"/>
                <a:ext cx="1543" cy="1067"/>
              </a:xfrm>
              <a:custGeom>
                <a:rect b="b" l="l" r="r" t="t"/>
                <a:pathLst>
                  <a:path extrusionOk="0" h="74" w="107">
                    <a:moveTo>
                      <a:pt x="16" y="1"/>
                    </a:moveTo>
                    <a:cubicBezTo>
                      <a:pt x="7" y="1"/>
                      <a:pt x="1" y="7"/>
                      <a:pt x="1" y="25"/>
                    </a:cubicBezTo>
                    <a:cubicBezTo>
                      <a:pt x="1" y="62"/>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5651668" y="2794106"/>
                <a:ext cx="10153" cy="8711"/>
              </a:xfrm>
              <a:custGeom>
                <a:rect b="b" l="l" r="r" t="t"/>
                <a:pathLst>
                  <a:path extrusionOk="0" h="604" w="704">
                    <a:moveTo>
                      <a:pt x="307" y="1"/>
                    </a:moveTo>
                    <a:cubicBezTo>
                      <a:pt x="150" y="1"/>
                      <a:pt x="1" y="122"/>
                      <a:pt x="1" y="307"/>
                    </a:cubicBezTo>
                    <a:cubicBezTo>
                      <a:pt x="1" y="468"/>
                      <a:pt x="136" y="603"/>
                      <a:pt x="309" y="603"/>
                    </a:cubicBezTo>
                    <a:cubicBezTo>
                      <a:pt x="580" y="591"/>
                      <a:pt x="703" y="270"/>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5703388" y="2726811"/>
                <a:ext cx="10139" cy="8653"/>
              </a:xfrm>
              <a:custGeom>
                <a:rect b="b" l="l" r="r" t="t"/>
                <a:pathLst>
                  <a:path extrusionOk="0" h="600" w="703">
                    <a:moveTo>
                      <a:pt x="403" y="1"/>
                    </a:moveTo>
                    <a:cubicBezTo>
                      <a:pt x="328" y="1"/>
                      <a:pt x="250" y="29"/>
                      <a:pt x="185" y="94"/>
                    </a:cubicBezTo>
                    <a:cubicBezTo>
                      <a:pt x="0" y="279"/>
                      <a:pt x="136" y="599"/>
                      <a:pt x="407" y="599"/>
                    </a:cubicBezTo>
                    <a:cubicBezTo>
                      <a:pt x="567" y="599"/>
                      <a:pt x="703" y="464"/>
                      <a:pt x="703" y="304"/>
                    </a:cubicBezTo>
                    <a:cubicBezTo>
                      <a:pt x="703" y="122"/>
                      <a:pt x="558" y="1"/>
                      <a:pt x="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5713512" y="2758800"/>
                <a:ext cx="10327" cy="9000"/>
              </a:xfrm>
              <a:custGeom>
                <a:rect b="b" l="l" r="r" t="t"/>
                <a:pathLst>
                  <a:path extrusionOk="0" h="624" w="716">
                    <a:moveTo>
                      <a:pt x="311" y="1"/>
                    </a:moveTo>
                    <a:cubicBezTo>
                      <a:pt x="152" y="1"/>
                      <a:pt x="1" y="125"/>
                      <a:pt x="1" y="316"/>
                    </a:cubicBezTo>
                    <a:cubicBezTo>
                      <a:pt x="1" y="476"/>
                      <a:pt x="124" y="612"/>
                      <a:pt x="296" y="624"/>
                    </a:cubicBezTo>
                    <a:cubicBezTo>
                      <a:pt x="567" y="624"/>
                      <a:pt x="715" y="291"/>
                      <a:pt x="530" y="94"/>
                    </a:cubicBezTo>
                    <a:cubicBezTo>
                      <a:pt x="466" y="30"/>
                      <a:pt x="388" y="1"/>
                      <a:pt x="3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5686153" y="2851306"/>
                <a:ext cx="1255" cy="1442"/>
              </a:xfrm>
              <a:custGeom>
                <a:rect b="b" l="l" r="r" t="t"/>
                <a:pathLst>
                  <a:path extrusionOk="0" h="100" w="87">
                    <a:moveTo>
                      <a:pt x="37" y="1"/>
                    </a:moveTo>
                    <a:cubicBezTo>
                      <a:pt x="12" y="1"/>
                      <a:pt x="0" y="26"/>
                      <a:pt x="0" y="50"/>
                    </a:cubicBezTo>
                    <a:cubicBezTo>
                      <a:pt x="0" y="75"/>
                      <a:pt x="12" y="99"/>
                      <a:pt x="37" y="99"/>
                    </a:cubicBezTo>
                    <a:cubicBezTo>
                      <a:pt x="74" y="99"/>
                      <a:pt x="86" y="75"/>
                      <a:pt x="86" y="50"/>
                    </a:cubicBezTo>
                    <a:cubicBezTo>
                      <a:pt x="86" y="26"/>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5805037" y="2773482"/>
                <a:ext cx="1543" cy="1067"/>
              </a:xfrm>
              <a:custGeom>
                <a:rect b="b" l="l" r="r" t="t"/>
                <a:pathLst>
                  <a:path extrusionOk="0" h="74" w="107">
                    <a:moveTo>
                      <a:pt x="49" y="0"/>
                    </a:moveTo>
                    <a:cubicBezTo>
                      <a:pt x="25" y="0"/>
                      <a:pt x="0" y="12"/>
                      <a:pt x="0" y="49"/>
                    </a:cubicBezTo>
                    <a:cubicBezTo>
                      <a:pt x="0" y="66"/>
                      <a:pt x="7" y="73"/>
                      <a:pt x="16" y="73"/>
                    </a:cubicBezTo>
                    <a:cubicBezTo>
                      <a:pt x="46" y="73"/>
                      <a:pt x="10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5681985" y="2933586"/>
                <a:ext cx="1514" cy="1067"/>
              </a:xfrm>
              <a:custGeom>
                <a:rect b="b" l="l" r="r" t="t"/>
                <a:pathLst>
                  <a:path extrusionOk="0" h="74" w="105">
                    <a:moveTo>
                      <a:pt x="67" y="1"/>
                    </a:moveTo>
                    <a:cubicBezTo>
                      <a:pt x="1" y="1"/>
                      <a:pt x="59" y="74"/>
                      <a:pt x="89" y="74"/>
                    </a:cubicBezTo>
                    <a:cubicBezTo>
                      <a:pt x="98" y="74"/>
                      <a:pt x="104" y="67"/>
                      <a:pt x="104" y="50"/>
                    </a:cubicBezTo>
                    <a:cubicBezTo>
                      <a:pt x="104" y="25"/>
                      <a:pt x="92"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5779798" y="2722916"/>
                <a:ext cx="1514" cy="995"/>
              </a:xfrm>
              <a:custGeom>
                <a:rect b="b" l="l" r="r" t="t"/>
                <a:pathLst>
                  <a:path extrusionOk="0" h="69" w="105">
                    <a:moveTo>
                      <a:pt x="20" y="1"/>
                    </a:moveTo>
                    <a:cubicBezTo>
                      <a:pt x="9" y="1"/>
                      <a:pt x="0" y="9"/>
                      <a:pt x="0" y="31"/>
                    </a:cubicBezTo>
                    <a:cubicBezTo>
                      <a:pt x="0" y="56"/>
                      <a:pt x="25" y="68"/>
                      <a:pt x="50" y="68"/>
                    </a:cubicBezTo>
                    <a:cubicBezTo>
                      <a:pt x="105" y="68"/>
                      <a:pt x="51" y="1"/>
                      <a:pt x="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5809479" y="2690495"/>
                <a:ext cx="10139" cy="8639"/>
              </a:xfrm>
              <a:custGeom>
                <a:rect b="b" l="l" r="r" t="t"/>
                <a:pathLst>
                  <a:path extrusionOk="0" h="599" w="703">
                    <a:moveTo>
                      <a:pt x="296" y="0"/>
                    </a:moveTo>
                    <a:cubicBezTo>
                      <a:pt x="136" y="0"/>
                      <a:pt x="0" y="136"/>
                      <a:pt x="0" y="296"/>
                    </a:cubicBezTo>
                    <a:cubicBezTo>
                      <a:pt x="0" y="478"/>
                      <a:pt x="145" y="599"/>
                      <a:pt x="299" y="599"/>
                    </a:cubicBezTo>
                    <a:cubicBezTo>
                      <a:pt x="375" y="599"/>
                      <a:pt x="453" y="570"/>
                      <a:pt x="518" y="505"/>
                    </a:cubicBezTo>
                    <a:cubicBezTo>
                      <a:pt x="702"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5787788" y="2675914"/>
                <a:ext cx="10153" cy="8653"/>
              </a:xfrm>
              <a:custGeom>
                <a:rect b="b" l="l" r="r" t="t"/>
                <a:pathLst>
                  <a:path extrusionOk="0" h="600" w="704">
                    <a:moveTo>
                      <a:pt x="408" y="1"/>
                    </a:moveTo>
                    <a:cubicBezTo>
                      <a:pt x="136" y="1"/>
                      <a:pt x="1" y="321"/>
                      <a:pt x="198" y="506"/>
                    </a:cubicBezTo>
                    <a:cubicBezTo>
                      <a:pt x="259" y="571"/>
                      <a:pt x="334" y="599"/>
                      <a:pt x="408" y="599"/>
                    </a:cubicBezTo>
                    <a:cubicBezTo>
                      <a:pt x="559" y="599"/>
                      <a:pt x="703" y="478"/>
                      <a:pt x="703" y="296"/>
                    </a:cubicBezTo>
                    <a:cubicBezTo>
                      <a:pt x="703" y="136"/>
                      <a:pt x="568" y="1"/>
                      <a:pt x="4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5705162" y="2781443"/>
                <a:ext cx="6764" cy="5913"/>
              </a:xfrm>
              <a:custGeom>
                <a:rect b="b" l="l" r="r" t="t"/>
                <a:pathLst>
                  <a:path extrusionOk="0" h="410" w="469">
                    <a:moveTo>
                      <a:pt x="205" y="1"/>
                    </a:moveTo>
                    <a:cubicBezTo>
                      <a:pt x="101" y="1"/>
                      <a:pt x="1" y="83"/>
                      <a:pt x="1" y="200"/>
                    </a:cubicBezTo>
                    <a:cubicBezTo>
                      <a:pt x="1" y="311"/>
                      <a:pt x="87" y="409"/>
                      <a:pt x="198" y="409"/>
                    </a:cubicBezTo>
                    <a:cubicBezTo>
                      <a:pt x="382" y="409"/>
                      <a:pt x="469" y="187"/>
                      <a:pt x="346" y="64"/>
                    </a:cubicBezTo>
                    <a:cubicBezTo>
                      <a:pt x="305" y="20"/>
                      <a:pt x="255" y="1"/>
                      <a:pt x="2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5402534" y="2724791"/>
                <a:ext cx="1428" cy="1385"/>
              </a:xfrm>
              <a:custGeom>
                <a:rect b="b" l="l" r="r" t="t"/>
                <a:pathLst>
                  <a:path extrusionOk="0" h="96" w="99">
                    <a:moveTo>
                      <a:pt x="50" y="0"/>
                    </a:moveTo>
                    <a:cubicBezTo>
                      <a:pt x="25" y="0"/>
                      <a:pt x="0" y="12"/>
                      <a:pt x="0" y="49"/>
                    </a:cubicBezTo>
                    <a:cubicBezTo>
                      <a:pt x="0" y="80"/>
                      <a:pt x="25" y="96"/>
                      <a:pt x="50" y="96"/>
                    </a:cubicBezTo>
                    <a:cubicBezTo>
                      <a:pt x="74" y="96"/>
                      <a:pt x="99" y="80"/>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5521592" y="2689240"/>
                <a:ext cx="10673" cy="9187"/>
              </a:xfrm>
              <a:custGeom>
                <a:rect b="b" l="l" r="r" t="t"/>
                <a:pathLst>
                  <a:path extrusionOk="0" h="637" w="740">
                    <a:moveTo>
                      <a:pt x="432" y="1"/>
                    </a:moveTo>
                    <a:cubicBezTo>
                      <a:pt x="148" y="1"/>
                      <a:pt x="1" y="346"/>
                      <a:pt x="198" y="543"/>
                    </a:cubicBezTo>
                    <a:cubicBezTo>
                      <a:pt x="262" y="607"/>
                      <a:pt x="342" y="636"/>
                      <a:pt x="420" y="636"/>
                    </a:cubicBezTo>
                    <a:cubicBezTo>
                      <a:pt x="583" y="636"/>
                      <a:pt x="740" y="512"/>
                      <a:pt x="740" y="321"/>
                    </a:cubicBezTo>
                    <a:cubicBezTo>
                      <a:pt x="740" y="149"/>
                      <a:pt x="604"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5542923" y="2643218"/>
                <a:ext cx="6764" cy="5827"/>
              </a:xfrm>
              <a:custGeom>
                <a:rect b="b" l="l" r="r" t="t"/>
                <a:pathLst>
                  <a:path extrusionOk="0" h="404" w="469">
                    <a:moveTo>
                      <a:pt x="271" y="1"/>
                    </a:moveTo>
                    <a:cubicBezTo>
                      <a:pt x="86" y="1"/>
                      <a:pt x="0" y="222"/>
                      <a:pt x="123" y="346"/>
                    </a:cubicBezTo>
                    <a:cubicBezTo>
                      <a:pt x="163" y="385"/>
                      <a:pt x="213" y="403"/>
                      <a:pt x="262" y="403"/>
                    </a:cubicBezTo>
                    <a:cubicBezTo>
                      <a:pt x="366" y="403"/>
                      <a:pt x="468" y="323"/>
                      <a:pt x="468" y="198"/>
                    </a:cubicBezTo>
                    <a:cubicBezTo>
                      <a:pt x="468" y="87"/>
                      <a:pt x="382" y="1"/>
                      <a:pt x="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5401813" y="2685692"/>
                <a:ext cx="8726" cy="8538"/>
              </a:xfrm>
              <a:custGeom>
                <a:rect b="b" l="l" r="r" t="t"/>
                <a:pathLst>
                  <a:path extrusionOk="0" h="592" w="605">
                    <a:moveTo>
                      <a:pt x="309" y="0"/>
                    </a:moveTo>
                    <a:cubicBezTo>
                      <a:pt x="136" y="0"/>
                      <a:pt x="1" y="136"/>
                      <a:pt x="1" y="296"/>
                    </a:cubicBezTo>
                    <a:cubicBezTo>
                      <a:pt x="1" y="456"/>
                      <a:pt x="136" y="592"/>
                      <a:pt x="309" y="592"/>
                    </a:cubicBezTo>
                    <a:cubicBezTo>
                      <a:pt x="469" y="592"/>
                      <a:pt x="605" y="456"/>
                      <a:pt x="605" y="296"/>
                    </a:cubicBezTo>
                    <a:cubicBezTo>
                      <a:pt x="605" y="136"/>
                      <a:pt x="469"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5372680" y="2713037"/>
                <a:ext cx="5408" cy="4139"/>
              </a:xfrm>
              <a:custGeom>
                <a:rect b="b" l="l" r="r" t="t"/>
                <a:pathLst>
                  <a:path extrusionOk="0" h="287" w="375">
                    <a:moveTo>
                      <a:pt x="194" y="1"/>
                    </a:moveTo>
                    <a:cubicBezTo>
                      <a:pt x="187" y="1"/>
                      <a:pt x="180" y="1"/>
                      <a:pt x="173" y="2"/>
                    </a:cubicBezTo>
                    <a:cubicBezTo>
                      <a:pt x="0" y="26"/>
                      <a:pt x="0" y="273"/>
                      <a:pt x="173" y="285"/>
                    </a:cubicBezTo>
                    <a:cubicBezTo>
                      <a:pt x="180" y="286"/>
                      <a:pt x="187" y="287"/>
                      <a:pt x="194" y="287"/>
                    </a:cubicBezTo>
                    <a:cubicBezTo>
                      <a:pt x="375" y="287"/>
                      <a:pt x="375" y="1"/>
                      <a:pt x="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5548245" y="2668875"/>
                <a:ext cx="10153" cy="8653"/>
              </a:xfrm>
              <a:custGeom>
                <a:rect b="b" l="l" r="r" t="t"/>
                <a:pathLst>
                  <a:path extrusionOk="0" h="600" w="704">
                    <a:moveTo>
                      <a:pt x="300" y="1"/>
                    </a:moveTo>
                    <a:cubicBezTo>
                      <a:pt x="145" y="1"/>
                      <a:pt x="1" y="122"/>
                      <a:pt x="1" y="304"/>
                    </a:cubicBezTo>
                    <a:cubicBezTo>
                      <a:pt x="1" y="464"/>
                      <a:pt x="136" y="600"/>
                      <a:pt x="309" y="600"/>
                    </a:cubicBezTo>
                    <a:cubicBezTo>
                      <a:pt x="568" y="600"/>
                      <a:pt x="703" y="279"/>
                      <a:pt x="518" y="94"/>
                    </a:cubicBezTo>
                    <a:cubicBezTo>
                      <a:pt x="454" y="30"/>
                      <a:pt x="376" y="1"/>
                      <a:pt x="3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5427586" y="2756766"/>
                <a:ext cx="10139" cy="8653"/>
              </a:xfrm>
              <a:custGeom>
                <a:rect b="b" l="l" r="r" t="t"/>
                <a:pathLst>
                  <a:path extrusionOk="0" h="600" w="703">
                    <a:moveTo>
                      <a:pt x="296" y="1"/>
                    </a:moveTo>
                    <a:cubicBezTo>
                      <a:pt x="136" y="1"/>
                      <a:pt x="1" y="136"/>
                      <a:pt x="1" y="297"/>
                    </a:cubicBezTo>
                    <a:cubicBezTo>
                      <a:pt x="1" y="479"/>
                      <a:pt x="145" y="600"/>
                      <a:pt x="296" y="600"/>
                    </a:cubicBezTo>
                    <a:cubicBezTo>
                      <a:pt x="370" y="600"/>
                      <a:pt x="445" y="571"/>
                      <a:pt x="506" y="506"/>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5328604" y="2715893"/>
                <a:ext cx="10139" cy="8711"/>
              </a:xfrm>
              <a:custGeom>
                <a:rect b="b" l="l" r="r" t="t"/>
                <a:pathLst>
                  <a:path extrusionOk="0" h="604" w="703">
                    <a:moveTo>
                      <a:pt x="296" y="1"/>
                    </a:moveTo>
                    <a:cubicBezTo>
                      <a:pt x="136" y="1"/>
                      <a:pt x="1" y="137"/>
                      <a:pt x="1" y="309"/>
                    </a:cubicBezTo>
                    <a:cubicBezTo>
                      <a:pt x="1" y="485"/>
                      <a:pt x="149" y="604"/>
                      <a:pt x="302" y="604"/>
                    </a:cubicBezTo>
                    <a:cubicBezTo>
                      <a:pt x="374" y="604"/>
                      <a:pt x="447" y="578"/>
                      <a:pt x="506" y="518"/>
                    </a:cubicBezTo>
                    <a:cubicBezTo>
                      <a:pt x="703" y="321"/>
                      <a:pt x="567"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5356498" y="2859815"/>
                <a:ext cx="10153" cy="8754"/>
              </a:xfrm>
              <a:custGeom>
                <a:rect b="b" l="l" r="r" t="t"/>
                <a:pathLst>
                  <a:path extrusionOk="0" h="607" w="704">
                    <a:moveTo>
                      <a:pt x="309" y="0"/>
                    </a:moveTo>
                    <a:cubicBezTo>
                      <a:pt x="157" y="0"/>
                      <a:pt x="9" y="116"/>
                      <a:pt x="1" y="298"/>
                    </a:cubicBezTo>
                    <a:cubicBezTo>
                      <a:pt x="1" y="458"/>
                      <a:pt x="137" y="606"/>
                      <a:pt x="309" y="606"/>
                    </a:cubicBezTo>
                    <a:cubicBezTo>
                      <a:pt x="568" y="606"/>
                      <a:pt x="703" y="286"/>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5353310" y="2795274"/>
                <a:ext cx="10673" cy="9144"/>
              </a:xfrm>
              <a:custGeom>
                <a:rect b="b" l="l" r="r" t="t"/>
                <a:pathLst>
                  <a:path extrusionOk="0" h="634" w="740">
                    <a:moveTo>
                      <a:pt x="321" y="1"/>
                    </a:moveTo>
                    <a:cubicBezTo>
                      <a:pt x="156" y="1"/>
                      <a:pt x="0" y="131"/>
                      <a:pt x="0" y="325"/>
                    </a:cubicBezTo>
                    <a:cubicBezTo>
                      <a:pt x="13" y="498"/>
                      <a:pt x="148" y="633"/>
                      <a:pt x="321" y="633"/>
                    </a:cubicBezTo>
                    <a:cubicBezTo>
                      <a:pt x="604" y="633"/>
                      <a:pt x="739" y="288"/>
                      <a:pt x="542" y="91"/>
                    </a:cubicBezTo>
                    <a:cubicBezTo>
                      <a:pt x="476" y="29"/>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5220739" y="2811975"/>
                <a:ext cx="10327" cy="8956"/>
              </a:xfrm>
              <a:custGeom>
                <a:rect b="b" l="l" r="r" t="t"/>
                <a:pathLst>
                  <a:path extrusionOk="0" h="621" w="716">
                    <a:moveTo>
                      <a:pt x="316" y="1"/>
                    </a:moveTo>
                    <a:cubicBezTo>
                      <a:pt x="155" y="1"/>
                      <a:pt x="0" y="128"/>
                      <a:pt x="0" y="313"/>
                    </a:cubicBezTo>
                    <a:cubicBezTo>
                      <a:pt x="0" y="485"/>
                      <a:pt x="148" y="621"/>
                      <a:pt x="321" y="621"/>
                    </a:cubicBezTo>
                    <a:cubicBezTo>
                      <a:pt x="592" y="609"/>
                      <a:pt x="715" y="276"/>
                      <a:pt x="530" y="91"/>
                    </a:cubicBezTo>
                    <a:cubicBezTo>
                      <a:pt x="468" y="28"/>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5316879" y="2796125"/>
                <a:ext cx="10673" cy="9173"/>
              </a:xfrm>
              <a:custGeom>
                <a:rect b="b" l="l" r="r" t="t"/>
                <a:pathLst>
                  <a:path extrusionOk="0" h="636" w="740">
                    <a:moveTo>
                      <a:pt x="323" y="0"/>
                    </a:moveTo>
                    <a:cubicBezTo>
                      <a:pt x="164" y="0"/>
                      <a:pt x="13" y="124"/>
                      <a:pt x="13" y="315"/>
                    </a:cubicBezTo>
                    <a:cubicBezTo>
                      <a:pt x="0" y="488"/>
                      <a:pt x="148" y="636"/>
                      <a:pt x="321" y="636"/>
                    </a:cubicBezTo>
                    <a:cubicBezTo>
                      <a:pt x="604" y="623"/>
                      <a:pt x="740" y="291"/>
                      <a:pt x="542" y="94"/>
                    </a:cubicBezTo>
                    <a:cubicBezTo>
                      <a:pt x="478" y="29"/>
                      <a:pt x="400"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5495646" y="2795765"/>
                <a:ext cx="10673" cy="9000"/>
              </a:xfrm>
              <a:custGeom>
                <a:rect b="b" l="l" r="r" t="t"/>
                <a:pathLst>
                  <a:path extrusionOk="0" h="624" w="740">
                    <a:moveTo>
                      <a:pt x="315" y="1"/>
                    </a:moveTo>
                    <a:cubicBezTo>
                      <a:pt x="152" y="1"/>
                      <a:pt x="1" y="125"/>
                      <a:pt x="1" y="316"/>
                    </a:cubicBezTo>
                    <a:cubicBezTo>
                      <a:pt x="1" y="488"/>
                      <a:pt x="136" y="624"/>
                      <a:pt x="321" y="624"/>
                    </a:cubicBezTo>
                    <a:cubicBezTo>
                      <a:pt x="592" y="624"/>
                      <a:pt x="740" y="291"/>
                      <a:pt x="543" y="94"/>
                    </a:cubicBezTo>
                    <a:cubicBezTo>
                      <a:pt x="475" y="30"/>
                      <a:pt x="393" y="1"/>
                      <a:pt x="3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5524087" y="2758728"/>
                <a:ext cx="9072" cy="9259"/>
              </a:xfrm>
              <a:custGeom>
                <a:rect b="b" l="l" r="r" t="t"/>
                <a:pathLst>
                  <a:path extrusionOk="0" h="642" w="629">
                    <a:moveTo>
                      <a:pt x="308" y="0"/>
                    </a:moveTo>
                    <a:cubicBezTo>
                      <a:pt x="136" y="0"/>
                      <a:pt x="0" y="148"/>
                      <a:pt x="0" y="321"/>
                    </a:cubicBezTo>
                    <a:cubicBezTo>
                      <a:pt x="0" y="493"/>
                      <a:pt x="136" y="641"/>
                      <a:pt x="308" y="641"/>
                    </a:cubicBezTo>
                    <a:cubicBezTo>
                      <a:pt x="481" y="641"/>
                      <a:pt x="628" y="493"/>
                      <a:pt x="628" y="321"/>
                    </a:cubicBezTo>
                    <a:cubicBezTo>
                      <a:pt x="628" y="148"/>
                      <a:pt x="481"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5468099" y="2840287"/>
                <a:ext cx="10500" cy="8971"/>
              </a:xfrm>
              <a:custGeom>
                <a:rect b="b" l="l" r="r" t="t"/>
                <a:pathLst>
                  <a:path extrusionOk="0" h="622" w="728">
                    <a:moveTo>
                      <a:pt x="420" y="1"/>
                    </a:moveTo>
                    <a:cubicBezTo>
                      <a:pt x="136" y="1"/>
                      <a:pt x="1" y="334"/>
                      <a:pt x="198" y="531"/>
                    </a:cubicBezTo>
                    <a:cubicBezTo>
                      <a:pt x="261" y="594"/>
                      <a:pt x="337" y="621"/>
                      <a:pt x="412" y="621"/>
                    </a:cubicBezTo>
                    <a:cubicBezTo>
                      <a:pt x="573" y="621"/>
                      <a:pt x="728" y="494"/>
                      <a:pt x="728" y="309"/>
                    </a:cubicBezTo>
                    <a:cubicBezTo>
                      <a:pt x="728" y="136"/>
                      <a:pt x="592" y="1"/>
                      <a:pt x="4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5383338" y="2808601"/>
                <a:ext cx="10500" cy="8956"/>
              </a:xfrm>
              <a:custGeom>
                <a:rect b="b" l="l" r="r" t="t"/>
                <a:pathLst>
                  <a:path extrusionOk="0" h="621" w="728">
                    <a:moveTo>
                      <a:pt x="316" y="0"/>
                    </a:moveTo>
                    <a:cubicBezTo>
                      <a:pt x="155" y="0"/>
                      <a:pt x="1" y="128"/>
                      <a:pt x="1" y="313"/>
                    </a:cubicBezTo>
                    <a:cubicBezTo>
                      <a:pt x="1" y="485"/>
                      <a:pt x="136" y="609"/>
                      <a:pt x="309" y="621"/>
                    </a:cubicBezTo>
                    <a:cubicBezTo>
                      <a:pt x="580" y="621"/>
                      <a:pt x="727" y="288"/>
                      <a:pt x="530" y="91"/>
                    </a:cubicBezTo>
                    <a:cubicBezTo>
                      <a:pt x="468" y="28"/>
                      <a:pt x="391"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5454426" y="2896087"/>
                <a:ext cx="10139" cy="8754"/>
              </a:xfrm>
              <a:custGeom>
                <a:rect b="b" l="l" r="r" t="t"/>
                <a:pathLst>
                  <a:path extrusionOk="0" h="607" w="703">
                    <a:moveTo>
                      <a:pt x="308" y="1"/>
                    </a:moveTo>
                    <a:cubicBezTo>
                      <a:pt x="136" y="13"/>
                      <a:pt x="0" y="149"/>
                      <a:pt x="0" y="309"/>
                    </a:cubicBezTo>
                    <a:cubicBezTo>
                      <a:pt x="8" y="491"/>
                      <a:pt x="156" y="606"/>
                      <a:pt x="308" y="606"/>
                    </a:cubicBezTo>
                    <a:cubicBezTo>
                      <a:pt x="382" y="606"/>
                      <a:pt x="457" y="579"/>
                      <a:pt x="518" y="518"/>
                    </a:cubicBezTo>
                    <a:cubicBezTo>
                      <a:pt x="702" y="321"/>
                      <a:pt x="567"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5501516" y="2725339"/>
                <a:ext cx="10139" cy="8697"/>
              </a:xfrm>
              <a:custGeom>
                <a:rect b="b" l="l" r="r" t="t"/>
                <a:pathLst>
                  <a:path extrusionOk="0" h="603" w="703">
                    <a:moveTo>
                      <a:pt x="390" y="0"/>
                    </a:moveTo>
                    <a:cubicBezTo>
                      <a:pt x="317" y="0"/>
                      <a:pt x="244" y="27"/>
                      <a:pt x="185" y="85"/>
                    </a:cubicBezTo>
                    <a:cubicBezTo>
                      <a:pt x="0" y="282"/>
                      <a:pt x="123" y="603"/>
                      <a:pt x="395" y="603"/>
                    </a:cubicBezTo>
                    <a:cubicBezTo>
                      <a:pt x="567" y="603"/>
                      <a:pt x="703" y="467"/>
                      <a:pt x="703" y="307"/>
                    </a:cubicBezTo>
                    <a:cubicBezTo>
                      <a:pt x="703" y="122"/>
                      <a:pt x="548"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5451225" y="2812408"/>
                <a:ext cx="10139" cy="8711"/>
              </a:xfrm>
              <a:custGeom>
                <a:rect b="b" l="l" r="r" t="t"/>
                <a:pathLst>
                  <a:path extrusionOk="0" h="604" w="703">
                    <a:moveTo>
                      <a:pt x="307" y="1"/>
                    </a:moveTo>
                    <a:cubicBezTo>
                      <a:pt x="149" y="1"/>
                      <a:pt x="0" y="123"/>
                      <a:pt x="0" y="308"/>
                    </a:cubicBezTo>
                    <a:cubicBezTo>
                      <a:pt x="0" y="468"/>
                      <a:pt x="136" y="603"/>
                      <a:pt x="296" y="603"/>
                    </a:cubicBezTo>
                    <a:cubicBezTo>
                      <a:pt x="567" y="603"/>
                      <a:pt x="703" y="283"/>
                      <a:pt x="518" y="86"/>
                    </a:cubicBezTo>
                    <a:cubicBezTo>
                      <a:pt x="455" y="27"/>
                      <a:pt x="380"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5449090" y="2656198"/>
                <a:ext cx="10139" cy="8711"/>
              </a:xfrm>
              <a:custGeom>
                <a:rect b="b" l="l" r="r" t="t"/>
                <a:pathLst>
                  <a:path extrusionOk="0" h="604" w="703">
                    <a:moveTo>
                      <a:pt x="392" y="1"/>
                    </a:moveTo>
                    <a:cubicBezTo>
                      <a:pt x="319" y="1"/>
                      <a:pt x="244" y="27"/>
                      <a:pt x="185" y="86"/>
                    </a:cubicBezTo>
                    <a:cubicBezTo>
                      <a:pt x="0" y="271"/>
                      <a:pt x="136" y="604"/>
                      <a:pt x="395" y="604"/>
                    </a:cubicBezTo>
                    <a:cubicBezTo>
                      <a:pt x="567" y="591"/>
                      <a:pt x="690" y="468"/>
                      <a:pt x="703" y="296"/>
                    </a:cubicBezTo>
                    <a:cubicBezTo>
                      <a:pt x="703" y="120"/>
                      <a:pt x="549" y="1"/>
                      <a:pt x="3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5360767" y="2687480"/>
                <a:ext cx="10153" cy="8711"/>
              </a:xfrm>
              <a:custGeom>
                <a:rect b="b" l="l" r="r" t="t"/>
                <a:pathLst>
                  <a:path extrusionOk="0" h="604" w="704">
                    <a:moveTo>
                      <a:pt x="307" y="1"/>
                    </a:moveTo>
                    <a:cubicBezTo>
                      <a:pt x="150" y="1"/>
                      <a:pt x="1" y="123"/>
                      <a:pt x="1" y="308"/>
                    </a:cubicBezTo>
                    <a:cubicBezTo>
                      <a:pt x="13" y="468"/>
                      <a:pt x="149" y="603"/>
                      <a:pt x="309" y="603"/>
                    </a:cubicBezTo>
                    <a:cubicBezTo>
                      <a:pt x="580" y="591"/>
                      <a:pt x="703" y="271"/>
                      <a:pt x="518" y="86"/>
                    </a:cubicBezTo>
                    <a:cubicBezTo>
                      <a:pt x="456" y="27"/>
                      <a:pt x="381" y="1"/>
                      <a:pt x="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5396304" y="2755699"/>
                <a:ext cx="9966" cy="8581"/>
              </a:xfrm>
              <a:custGeom>
                <a:rect b="b" l="l" r="r" t="t"/>
                <a:pathLst>
                  <a:path extrusionOk="0" h="595" w="691">
                    <a:moveTo>
                      <a:pt x="383" y="1"/>
                    </a:moveTo>
                    <a:cubicBezTo>
                      <a:pt x="124" y="1"/>
                      <a:pt x="1" y="321"/>
                      <a:pt x="186" y="506"/>
                    </a:cubicBezTo>
                    <a:cubicBezTo>
                      <a:pt x="246" y="567"/>
                      <a:pt x="322" y="594"/>
                      <a:pt x="395" y="594"/>
                    </a:cubicBezTo>
                    <a:cubicBezTo>
                      <a:pt x="546" y="594"/>
                      <a:pt x="691" y="479"/>
                      <a:pt x="691" y="297"/>
                    </a:cubicBezTo>
                    <a:cubicBezTo>
                      <a:pt x="691" y="124"/>
                      <a:pt x="555" y="1"/>
                      <a:pt x="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5416207" y="2650746"/>
                <a:ext cx="10153" cy="8653"/>
              </a:xfrm>
              <a:custGeom>
                <a:rect b="b" l="l" r="r" t="t"/>
                <a:pathLst>
                  <a:path extrusionOk="0" h="600" w="704">
                    <a:moveTo>
                      <a:pt x="304" y="1"/>
                    </a:moveTo>
                    <a:cubicBezTo>
                      <a:pt x="150" y="1"/>
                      <a:pt x="1" y="119"/>
                      <a:pt x="1" y="292"/>
                    </a:cubicBezTo>
                    <a:cubicBezTo>
                      <a:pt x="1" y="464"/>
                      <a:pt x="137" y="600"/>
                      <a:pt x="297" y="600"/>
                    </a:cubicBezTo>
                    <a:cubicBezTo>
                      <a:pt x="568" y="600"/>
                      <a:pt x="703" y="279"/>
                      <a:pt x="518" y="95"/>
                    </a:cubicBezTo>
                    <a:cubicBezTo>
                      <a:pt x="457" y="29"/>
                      <a:pt x="380" y="1"/>
                      <a:pt x="3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5502929" y="2635112"/>
                <a:ext cx="10153" cy="8653"/>
              </a:xfrm>
              <a:custGeom>
                <a:rect b="b" l="l" r="r" t="t"/>
                <a:pathLst>
                  <a:path extrusionOk="0" h="600" w="704">
                    <a:moveTo>
                      <a:pt x="296" y="1"/>
                    </a:moveTo>
                    <a:cubicBezTo>
                      <a:pt x="145" y="1"/>
                      <a:pt x="1" y="122"/>
                      <a:pt x="1" y="304"/>
                    </a:cubicBezTo>
                    <a:cubicBezTo>
                      <a:pt x="1" y="476"/>
                      <a:pt x="136" y="599"/>
                      <a:pt x="297" y="599"/>
                    </a:cubicBezTo>
                    <a:cubicBezTo>
                      <a:pt x="568" y="599"/>
                      <a:pt x="703" y="279"/>
                      <a:pt x="506" y="94"/>
                    </a:cubicBezTo>
                    <a:cubicBezTo>
                      <a:pt x="445" y="30"/>
                      <a:pt x="370" y="1"/>
                      <a:pt x="2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5299644" y="2708047"/>
                <a:ext cx="6764" cy="5740"/>
              </a:xfrm>
              <a:custGeom>
                <a:rect b="b" l="l" r="r" t="t"/>
                <a:pathLst>
                  <a:path extrusionOk="0" h="398" w="469">
                    <a:moveTo>
                      <a:pt x="195" y="1"/>
                    </a:moveTo>
                    <a:cubicBezTo>
                      <a:pt x="95" y="1"/>
                      <a:pt x="0" y="84"/>
                      <a:pt x="0" y="200"/>
                    </a:cubicBezTo>
                    <a:cubicBezTo>
                      <a:pt x="0" y="311"/>
                      <a:pt x="86" y="397"/>
                      <a:pt x="197" y="397"/>
                    </a:cubicBezTo>
                    <a:cubicBezTo>
                      <a:pt x="370" y="397"/>
                      <a:pt x="468" y="188"/>
                      <a:pt x="333" y="64"/>
                    </a:cubicBezTo>
                    <a:cubicBezTo>
                      <a:pt x="293" y="20"/>
                      <a:pt x="243" y="1"/>
                      <a:pt x="1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5304086" y="2728700"/>
                <a:ext cx="10139" cy="8711"/>
              </a:xfrm>
              <a:custGeom>
                <a:rect b="b" l="l" r="r" t="t"/>
                <a:pathLst>
                  <a:path extrusionOk="0" h="604" w="703">
                    <a:moveTo>
                      <a:pt x="394" y="0"/>
                    </a:moveTo>
                    <a:cubicBezTo>
                      <a:pt x="136" y="0"/>
                      <a:pt x="0" y="320"/>
                      <a:pt x="185" y="518"/>
                    </a:cubicBezTo>
                    <a:cubicBezTo>
                      <a:pt x="244" y="577"/>
                      <a:pt x="317" y="603"/>
                      <a:pt x="390" y="603"/>
                    </a:cubicBezTo>
                    <a:cubicBezTo>
                      <a:pt x="543" y="603"/>
                      <a:pt x="694" y="484"/>
                      <a:pt x="702" y="308"/>
                    </a:cubicBezTo>
                    <a:cubicBezTo>
                      <a:pt x="702" y="136"/>
                      <a:pt x="567"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5265160" y="2700086"/>
                <a:ext cx="10153" cy="8653"/>
              </a:xfrm>
              <a:custGeom>
                <a:rect b="b" l="l" r="r" t="t"/>
                <a:pathLst>
                  <a:path extrusionOk="0" h="600" w="704">
                    <a:moveTo>
                      <a:pt x="297" y="0"/>
                    </a:moveTo>
                    <a:cubicBezTo>
                      <a:pt x="136" y="0"/>
                      <a:pt x="1" y="124"/>
                      <a:pt x="1" y="296"/>
                    </a:cubicBezTo>
                    <a:cubicBezTo>
                      <a:pt x="1" y="478"/>
                      <a:pt x="145" y="599"/>
                      <a:pt x="296" y="599"/>
                    </a:cubicBezTo>
                    <a:cubicBezTo>
                      <a:pt x="370" y="599"/>
                      <a:pt x="445" y="570"/>
                      <a:pt x="506" y="506"/>
                    </a:cubicBezTo>
                    <a:cubicBezTo>
                      <a:pt x="703" y="321"/>
                      <a:pt x="568" y="0"/>
                      <a:pt x="2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5270540" y="2725671"/>
                <a:ext cx="6721" cy="5726"/>
              </a:xfrm>
              <a:custGeom>
                <a:rect b="b" l="l" r="r" t="t"/>
                <a:pathLst>
                  <a:path extrusionOk="0" h="397" w="466">
                    <a:moveTo>
                      <a:pt x="254" y="0"/>
                    </a:moveTo>
                    <a:cubicBezTo>
                      <a:pt x="79" y="0"/>
                      <a:pt x="1" y="213"/>
                      <a:pt x="121" y="333"/>
                    </a:cubicBezTo>
                    <a:cubicBezTo>
                      <a:pt x="165" y="377"/>
                      <a:pt x="217" y="397"/>
                      <a:pt x="267" y="397"/>
                    </a:cubicBezTo>
                    <a:cubicBezTo>
                      <a:pt x="370" y="397"/>
                      <a:pt x="466" y="314"/>
                      <a:pt x="466" y="198"/>
                    </a:cubicBezTo>
                    <a:cubicBezTo>
                      <a:pt x="466" y="87"/>
                      <a:pt x="379" y="1"/>
                      <a:pt x="269" y="1"/>
                    </a:cubicBezTo>
                    <a:cubicBezTo>
                      <a:pt x="264" y="0"/>
                      <a:pt x="259" y="0"/>
                      <a:pt x="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5252540" y="2791221"/>
                <a:ext cx="10327" cy="8740"/>
              </a:xfrm>
              <a:custGeom>
                <a:rect b="b" l="l" r="r" t="t"/>
                <a:pathLst>
                  <a:path extrusionOk="0" h="606" w="716">
                    <a:moveTo>
                      <a:pt x="309" y="0"/>
                    </a:moveTo>
                    <a:cubicBezTo>
                      <a:pt x="158" y="0"/>
                      <a:pt x="13" y="116"/>
                      <a:pt x="13" y="298"/>
                    </a:cubicBezTo>
                    <a:cubicBezTo>
                      <a:pt x="1" y="470"/>
                      <a:pt x="149" y="606"/>
                      <a:pt x="321" y="606"/>
                    </a:cubicBezTo>
                    <a:cubicBezTo>
                      <a:pt x="580" y="594"/>
                      <a:pt x="716" y="273"/>
                      <a:pt x="518" y="89"/>
                    </a:cubicBezTo>
                    <a:cubicBezTo>
                      <a:pt x="458" y="28"/>
                      <a:pt x="383" y="0"/>
                      <a:pt x="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5228556" y="2890232"/>
                <a:ext cx="10139" cy="8610"/>
              </a:xfrm>
              <a:custGeom>
                <a:rect b="b" l="l" r="r" t="t"/>
                <a:pathLst>
                  <a:path extrusionOk="0" h="597" w="703">
                    <a:moveTo>
                      <a:pt x="395" y="0"/>
                    </a:moveTo>
                    <a:cubicBezTo>
                      <a:pt x="124" y="0"/>
                      <a:pt x="1" y="321"/>
                      <a:pt x="198" y="505"/>
                    </a:cubicBezTo>
                    <a:cubicBezTo>
                      <a:pt x="257" y="569"/>
                      <a:pt x="330" y="596"/>
                      <a:pt x="402" y="596"/>
                    </a:cubicBezTo>
                    <a:cubicBezTo>
                      <a:pt x="555" y="596"/>
                      <a:pt x="703" y="472"/>
                      <a:pt x="703" y="296"/>
                    </a:cubicBezTo>
                    <a:cubicBezTo>
                      <a:pt x="691" y="123"/>
                      <a:pt x="555" y="0"/>
                      <a:pt x="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5322201" y="2935720"/>
                <a:ext cx="8726" cy="8726"/>
              </a:xfrm>
              <a:custGeom>
                <a:rect b="b" l="l" r="r" t="t"/>
                <a:pathLst>
                  <a:path extrusionOk="0" h="605" w="605">
                    <a:moveTo>
                      <a:pt x="297" y="1"/>
                    </a:moveTo>
                    <a:cubicBezTo>
                      <a:pt x="136" y="1"/>
                      <a:pt x="1" y="136"/>
                      <a:pt x="1" y="296"/>
                    </a:cubicBezTo>
                    <a:cubicBezTo>
                      <a:pt x="1" y="469"/>
                      <a:pt x="136" y="604"/>
                      <a:pt x="297" y="604"/>
                    </a:cubicBezTo>
                    <a:cubicBezTo>
                      <a:pt x="469" y="604"/>
                      <a:pt x="605" y="469"/>
                      <a:pt x="605" y="296"/>
                    </a:cubicBezTo>
                    <a:cubicBezTo>
                      <a:pt x="605" y="136"/>
                      <a:pt x="469"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5741420" y="2923202"/>
                <a:ext cx="1514" cy="981"/>
              </a:xfrm>
              <a:custGeom>
                <a:rect b="b" l="l" r="r" t="t"/>
                <a:pathLst>
                  <a:path extrusionOk="0" h="68" w="105">
                    <a:moveTo>
                      <a:pt x="19" y="0"/>
                    </a:moveTo>
                    <a:cubicBezTo>
                      <a:pt x="8" y="0"/>
                      <a:pt x="0" y="8"/>
                      <a:pt x="0" y="31"/>
                    </a:cubicBezTo>
                    <a:cubicBezTo>
                      <a:pt x="0" y="55"/>
                      <a:pt x="25"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5792230" y="3046428"/>
                <a:ext cx="6952" cy="5913"/>
              </a:xfrm>
              <a:custGeom>
                <a:rect b="b" l="l" r="r" t="t"/>
                <a:pathLst>
                  <a:path extrusionOk="0" h="410" w="482">
                    <a:moveTo>
                      <a:pt x="272" y="1"/>
                    </a:moveTo>
                    <a:cubicBezTo>
                      <a:pt x="100" y="1"/>
                      <a:pt x="1" y="223"/>
                      <a:pt x="137" y="346"/>
                    </a:cubicBezTo>
                    <a:cubicBezTo>
                      <a:pt x="177" y="390"/>
                      <a:pt x="227" y="409"/>
                      <a:pt x="277" y="409"/>
                    </a:cubicBezTo>
                    <a:cubicBezTo>
                      <a:pt x="381" y="409"/>
                      <a:pt x="482" y="327"/>
                      <a:pt x="482" y="210"/>
                    </a:cubicBezTo>
                    <a:cubicBezTo>
                      <a:pt x="482" y="99"/>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5808701" y="3075575"/>
                <a:ext cx="1500" cy="1067"/>
              </a:xfrm>
              <a:custGeom>
                <a:rect b="b" l="l" r="r" t="t"/>
                <a:pathLst>
                  <a:path extrusionOk="0" h="74" w="104">
                    <a:moveTo>
                      <a:pt x="66" y="0"/>
                    </a:moveTo>
                    <a:cubicBezTo>
                      <a:pt x="0" y="0"/>
                      <a:pt x="58" y="73"/>
                      <a:pt x="88" y="73"/>
                    </a:cubicBezTo>
                    <a:cubicBezTo>
                      <a:pt x="97" y="73"/>
                      <a:pt x="103" y="67"/>
                      <a:pt x="103" y="50"/>
                    </a:cubicBezTo>
                    <a:cubicBezTo>
                      <a:pt x="103" y="25"/>
                      <a:pt x="91" y="0"/>
                      <a:pt x="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5796643" y="3072907"/>
                <a:ext cx="2510" cy="1716"/>
              </a:xfrm>
              <a:custGeom>
                <a:rect b="b" l="l" r="r" t="t"/>
                <a:pathLst>
                  <a:path extrusionOk="0" h="119" w="174">
                    <a:moveTo>
                      <a:pt x="87" y="0"/>
                    </a:moveTo>
                    <a:cubicBezTo>
                      <a:pt x="84" y="0"/>
                      <a:pt x="81" y="0"/>
                      <a:pt x="77" y="1"/>
                    </a:cubicBezTo>
                    <a:cubicBezTo>
                      <a:pt x="40" y="1"/>
                      <a:pt x="3" y="38"/>
                      <a:pt x="3" y="75"/>
                    </a:cubicBezTo>
                    <a:cubicBezTo>
                      <a:pt x="0" y="107"/>
                      <a:pt x="10" y="119"/>
                      <a:pt x="26" y="119"/>
                    </a:cubicBezTo>
                    <a:cubicBezTo>
                      <a:pt x="74" y="119"/>
                      <a:pt x="173"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5768419" y="3074494"/>
                <a:ext cx="1442" cy="909"/>
              </a:xfrm>
              <a:custGeom>
                <a:rect b="b" l="l" r="r" t="t"/>
                <a:pathLst>
                  <a:path extrusionOk="0" h="63" w="100">
                    <a:moveTo>
                      <a:pt x="41" y="1"/>
                    </a:moveTo>
                    <a:cubicBezTo>
                      <a:pt x="1" y="1"/>
                      <a:pt x="55" y="62"/>
                      <a:pt x="83" y="62"/>
                    </a:cubicBezTo>
                    <a:cubicBezTo>
                      <a:pt x="93" y="62"/>
                      <a:pt x="99" y="56"/>
                      <a:pt x="99" y="39"/>
                    </a:cubicBezTo>
                    <a:cubicBezTo>
                      <a:pt x="99" y="14"/>
                      <a:pt x="87" y="2"/>
                      <a:pt x="50" y="2"/>
                    </a:cubicBezTo>
                    <a:cubicBezTo>
                      <a:pt x="47" y="1"/>
                      <a:pt x="44" y="1"/>
                      <a:pt x="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5867227" y="2968647"/>
                <a:ext cx="2510" cy="2452"/>
              </a:xfrm>
              <a:custGeom>
                <a:rect b="b" l="l" r="r" t="t"/>
                <a:pathLst>
                  <a:path extrusionOk="0" h="170" w="174">
                    <a:moveTo>
                      <a:pt x="87" y="0"/>
                    </a:moveTo>
                    <a:cubicBezTo>
                      <a:pt x="44" y="0"/>
                      <a:pt x="1" y="28"/>
                      <a:pt x="1" y="83"/>
                    </a:cubicBezTo>
                    <a:cubicBezTo>
                      <a:pt x="1" y="133"/>
                      <a:pt x="38" y="170"/>
                      <a:pt x="87" y="170"/>
                    </a:cubicBezTo>
                    <a:cubicBezTo>
                      <a:pt x="136" y="170"/>
                      <a:pt x="173" y="133"/>
                      <a:pt x="173" y="83"/>
                    </a:cubicBezTo>
                    <a:cubicBezTo>
                      <a:pt x="173" y="28"/>
                      <a:pt x="130" y="0"/>
                      <a:pt x="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5809292" y="3012463"/>
                <a:ext cx="10153" cy="8754"/>
              </a:xfrm>
              <a:custGeom>
                <a:rect b="b" l="l" r="r" t="t"/>
                <a:pathLst>
                  <a:path extrusionOk="0" h="607" w="704">
                    <a:moveTo>
                      <a:pt x="308" y="1"/>
                    </a:moveTo>
                    <a:cubicBezTo>
                      <a:pt x="157" y="1"/>
                      <a:pt x="9" y="116"/>
                      <a:pt x="1" y="298"/>
                    </a:cubicBezTo>
                    <a:cubicBezTo>
                      <a:pt x="1" y="458"/>
                      <a:pt x="136" y="594"/>
                      <a:pt x="309" y="606"/>
                    </a:cubicBezTo>
                    <a:cubicBezTo>
                      <a:pt x="568" y="594"/>
                      <a:pt x="703" y="286"/>
                      <a:pt x="518" y="89"/>
                    </a:cubicBezTo>
                    <a:cubicBezTo>
                      <a:pt x="458" y="28"/>
                      <a:pt x="383"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5827421" y="2945672"/>
                <a:ext cx="1976" cy="1442"/>
              </a:xfrm>
              <a:custGeom>
                <a:rect b="b" l="l" r="r" t="t"/>
                <a:pathLst>
                  <a:path extrusionOk="0" h="100" w="137">
                    <a:moveTo>
                      <a:pt x="75" y="1"/>
                    </a:moveTo>
                    <a:cubicBezTo>
                      <a:pt x="1" y="1"/>
                      <a:pt x="1" y="99"/>
                      <a:pt x="75" y="99"/>
                    </a:cubicBezTo>
                    <a:cubicBezTo>
                      <a:pt x="136" y="99"/>
                      <a:pt x="136" y="1"/>
                      <a:pt x="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5845377" y="2995444"/>
                <a:ext cx="1543" cy="1067"/>
              </a:xfrm>
              <a:custGeom>
                <a:rect b="b" l="l" r="r" t="t"/>
                <a:pathLst>
                  <a:path extrusionOk="0" h="74" w="107">
                    <a:moveTo>
                      <a:pt x="16" y="1"/>
                    </a:moveTo>
                    <a:cubicBezTo>
                      <a:pt x="7" y="1"/>
                      <a:pt x="0" y="7"/>
                      <a:pt x="0" y="24"/>
                    </a:cubicBezTo>
                    <a:cubicBezTo>
                      <a:pt x="0" y="49"/>
                      <a:pt x="12"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5804316" y="2998473"/>
                <a:ext cx="1543" cy="1053"/>
              </a:xfrm>
              <a:custGeom>
                <a:rect b="b" l="l" r="r" t="t"/>
                <a:pathLst>
                  <a:path extrusionOk="0" h="73" w="107">
                    <a:moveTo>
                      <a:pt x="17" y="0"/>
                    </a:moveTo>
                    <a:cubicBezTo>
                      <a:pt x="7" y="0"/>
                      <a:pt x="1" y="7"/>
                      <a:pt x="1" y="24"/>
                    </a:cubicBezTo>
                    <a:cubicBezTo>
                      <a:pt x="1" y="48"/>
                      <a:pt x="25" y="73"/>
                      <a:pt x="50" y="73"/>
                    </a:cubicBezTo>
                    <a:cubicBezTo>
                      <a:pt x="107" y="73"/>
                      <a:pt x="47" y="0"/>
                      <a:pt x="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5853194" y="3025515"/>
                <a:ext cx="6937" cy="5827"/>
              </a:xfrm>
              <a:custGeom>
                <a:rect b="b" l="l" r="r" t="t"/>
                <a:pathLst>
                  <a:path extrusionOk="0" h="404" w="481">
                    <a:moveTo>
                      <a:pt x="206" y="1"/>
                    </a:moveTo>
                    <a:cubicBezTo>
                      <a:pt x="102" y="1"/>
                      <a:pt x="0" y="81"/>
                      <a:pt x="0" y="206"/>
                    </a:cubicBezTo>
                    <a:cubicBezTo>
                      <a:pt x="0" y="317"/>
                      <a:pt x="99" y="403"/>
                      <a:pt x="210" y="403"/>
                    </a:cubicBezTo>
                    <a:cubicBezTo>
                      <a:pt x="382" y="403"/>
                      <a:pt x="481" y="182"/>
                      <a:pt x="345" y="58"/>
                    </a:cubicBezTo>
                    <a:cubicBezTo>
                      <a:pt x="306" y="19"/>
                      <a:pt x="256" y="1"/>
                      <a:pt x="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5844310" y="3078244"/>
                <a:ext cx="10139" cy="8711"/>
              </a:xfrm>
              <a:custGeom>
                <a:rect b="b" l="l" r="r" t="t"/>
                <a:pathLst>
                  <a:path extrusionOk="0" h="604" w="703">
                    <a:moveTo>
                      <a:pt x="296" y="0"/>
                    </a:moveTo>
                    <a:cubicBezTo>
                      <a:pt x="136" y="0"/>
                      <a:pt x="0" y="136"/>
                      <a:pt x="0" y="308"/>
                    </a:cubicBezTo>
                    <a:cubicBezTo>
                      <a:pt x="0" y="484"/>
                      <a:pt x="148" y="603"/>
                      <a:pt x="305" y="603"/>
                    </a:cubicBezTo>
                    <a:cubicBezTo>
                      <a:pt x="379" y="603"/>
                      <a:pt x="455" y="577"/>
                      <a:pt x="518" y="518"/>
                    </a:cubicBezTo>
                    <a:cubicBezTo>
                      <a:pt x="702" y="333"/>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5621814" y="2689601"/>
                <a:ext cx="9966" cy="8581"/>
              </a:xfrm>
              <a:custGeom>
                <a:rect b="b" l="l" r="r" t="t"/>
                <a:pathLst>
                  <a:path extrusionOk="0" h="595" w="691">
                    <a:moveTo>
                      <a:pt x="383" y="0"/>
                    </a:moveTo>
                    <a:cubicBezTo>
                      <a:pt x="124" y="0"/>
                      <a:pt x="1" y="321"/>
                      <a:pt x="186" y="506"/>
                    </a:cubicBezTo>
                    <a:cubicBezTo>
                      <a:pt x="247" y="567"/>
                      <a:pt x="323" y="594"/>
                      <a:pt x="397" y="594"/>
                    </a:cubicBezTo>
                    <a:cubicBezTo>
                      <a:pt x="547" y="594"/>
                      <a:pt x="691" y="482"/>
                      <a:pt x="691" y="308"/>
                    </a:cubicBezTo>
                    <a:cubicBezTo>
                      <a:pt x="691" y="136"/>
                      <a:pt x="555" y="0"/>
                      <a:pt x="3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5711262" y="2805283"/>
                <a:ext cx="10557" cy="8783"/>
              </a:xfrm>
              <a:custGeom>
                <a:rect b="b" l="l" r="r" t="t"/>
                <a:pathLst>
                  <a:path extrusionOk="0" h="609" w="732">
                    <a:moveTo>
                      <a:pt x="412" y="0"/>
                    </a:moveTo>
                    <a:cubicBezTo>
                      <a:pt x="139" y="0"/>
                      <a:pt x="0" y="325"/>
                      <a:pt x="194" y="518"/>
                    </a:cubicBezTo>
                    <a:cubicBezTo>
                      <a:pt x="256" y="581"/>
                      <a:pt x="334" y="609"/>
                      <a:pt x="410" y="609"/>
                    </a:cubicBezTo>
                    <a:cubicBezTo>
                      <a:pt x="574" y="609"/>
                      <a:pt x="732" y="481"/>
                      <a:pt x="723" y="296"/>
                    </a:cubicBezTo>
                    <a:cubicBezTo>
                      <a:pt x="723" y="136"/>
                      <a:pt x="588" y="1"/>
                      <a:pt x="428" y="1"/>
                    </a:cubicBezTo>
                    <a:cubicBezTo>
                      <a:pt x="423" y="0"/>
                      <a:pt x="417" y="0"/>
                      <a:pt x="4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5845017" y="3049990"/>
                <a:ext cx="10139" cy="8697"/>
              </a:xfrm>
              <a:custGeom>
                <a:rect b="b" l="l" r="r" t="t"/>
                <a:pathLst>
                  <a:path extrusionOk="0" h="603" w="703">
                    <a:moveTo>
                      <a:pt x="296" y="0"/>
                    </a:moveTo>
                    <a:cubicBezTo>
                      <a:pt x="136" y="0"/>
                      <a:pt x="0" y="136"/>
                      <a:pt x="0" y="296"/>
                    </a:cubicBezTo>
                    <a:cubicBezTo>
                      <a:pt x="0" y="481"/>
                      <a:pt x="150" y="603"/>
                      <a:pt x="303" y="603"/>
                    </a:cubicBezTo>
                    <a:cubicBezTo>
                      <a:pt x="375" y="603"/>
                      <a:pt x="447" y="576"/>
                      <a:pt x="506" y="518"/>
                    </a:cubicBezTo>
                    <a:cubicBezTo>
                      <a:pt x="703" y="321"/>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5751011" y="2714306"/>
                <a:ext cx="10139" cy="8639"/>
              </a:xfrm>
              <a:custGeom>
                <a:rect b="b" l="l" r="r" t="t"/>
                <a:pathLst>
                  <a:path extrusionOk="0" h="599" w="703">
                    <a:moveTo>
                      <a:pt x="296" y="0"/>
                    </a:moveTo>
                    <a:cubicBezTo>
                      <a:pt x="136" y="0"/>
                      <a:pt x="0" y="136"/>
                      <a:pt x="0" y="296"/>
                    </a:cubicBezTo>
                    <a:cubicBezTo>
                      <a:pt x="0" y="478"/>
                      <a:pt x="145" y="599"/>
                      <a:pt x="296" y="599"/>
                    </a:cubicBezTo>
                    <a:cubicBezTo>
                      <a:pt x="370" y="599"/>
                      <a:pt x="445" y="570"/>
                      <a:pt x="506" y="505"/>
                    </a:cubicBezTo>
                    <a:cubicBezTo>
                      <a:pt x="703" y="320"/>
                      <a:pt x="567"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5564239" y="2624642"/>
                <a:ext cx="10500" cy="9000"/>
              </a:xfrm>
              <a:custGeom>
                <a:rect b="b" l="l" r="r" t="t"/>
                <a:pathLst>
                  <a:path extrusionOk="0" h="624" w="728">
                    <a:moveTo>
                      <a:pt x="311" y="0"/>
                    </a:moveTo>
                    <a:cubicBezTo>
                      <a:pt x="152" y="0"/>
                      <a:pt x="1" y="124"/>
                      <a:pt x="1" y="315"/>
                    </a:cubicBezTo>
                    <a:cubicBezTo>
                      <a:pt x="1" y="475"/>
                      <a:pt x="136" y="611"/>
                      <a:pt x="296" y="623"/>
                    </a:cubicBezTo>
                    <a:cubicBezTo>
                      <a:pt x="580" y="623"/>
                      <a:pt x="728" y="290"/>
                      <a:pt x="530" y="93"/>
                    </a:cubicBezTo>
                    <a:cubicBezTo>
                      <a:pt x="466" y="29"/>
                      <a:pt x="388" y="0"/>
                      <a:pt x="3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5016199" y="3065105"/>
                <a:ext cx="9966" cy="8711"/>
              </a:xfrm>
              <a:custGeom>
                <a:rect b="b" l="l" r="r" t="t"/>
                <a:pathLst>
                  <a:path extrusionOk="0" h="604" w="691">
                    <a:moveTo>
                      <a:pt x="303" y="1"/>
                    </a:moveTo>
                    <a:cubicBezTo>
                      <a:pt x="150" y="1"/>
                      <a:pt x="1" y="123"/>
                      <a:pt x="1" y="308"/>
                    </a:cubicBezTo>
                    <a:cubicBezTo>
                      <a:pt x="1" y="468"/>
                      <a:pt x="136" y="603"/>
                      <a:pt x="309" y="603"/>
                    </a:cubicBezTo>
                    <a:cubicBezTo>
                      <a:pt x="567" y="603"/>
                      <a:pt x="691" y="271"/>
                      <a:pt x="506" y="86"/>
                    </a:cubicBezTo>
                    <a:cubicBezTo>
                      <a:pt x="447" y="27"/>
                      <a:pt x="375" y="1"/>
                      <a:pt x="3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5101493" y="2970147"/>
                <a:ext cx="10456" cy="8956"/>
              </a:xfrm>
              <a:custGeom>
                <a:rect b="b" l="l" r="r" t="t"/>
                <a:pathLst>
                  <a:path extrusionOk="0" h="621" w="725">
                    <a:moveTo>
                      <a:pt x="318" y="0"/>
                    </a:moveTo>
                    <a:cubicBezTo>
                      <a:pt x="156" y="0"/>
                      <a:pt x="1" y="130"/>
                      <a:pt x="1" y="324"/>
                    </a:cubicBezTo>
                    <a:cubicBezTo>
                      <a:pt x="1" y="484"/>
                      <a:pt x="136" y="620"/>
                      <a:pt x="309" y="620"/>
                    </a:cubicBezTo>
                    <a:cubicBezTo>
                      <a:pt x="314" y="620"/>
                      <a:pt x="318" y="620"/>
                      <a:pt x="323" y="620"/>
                    </a:cubicBezTo>
                    <a:cubicBezTo>
                      <a:pt x="585" y="620"/>
                      <a:pt x="724" y="284"/>
                      <a:pt x="531" y="90"/>
                    </a:cubicBezTo>
                    <a:cubicBezTo>
                      <a:pt x="468" y="28"/>
                      <a:pt x="392" y="0"/>
                      <a:pt x="3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5053870" y="2918313"/>
                <a:ext cx="8553" cy="8538"/>
              </a:xfrm>
              <a:custGeom>
                <a:rect b="b" l="l" r="r" t="t"/>
                <a:pathLst>
                  <a:path extrusionOk="0" h="592" w="593">
                    <a:moveTo>
                      <a:pt x="296" y="0"/>
                    </a:moveTo>
                    <a:cubicBezTo>
                      <a:pt x="136" y="0"/>
                      <a:pt x="1" y="136"/>
                      <a:pt x="1" y="296"/>
                    </a:cubicBezTo>
                    <a:cubicBezTo>
                      <a:pt x="1" y="456"/>
                      <a:pt x="136" y="591"/>
                      <a:pt x="296" y="591"/>
                    </a:cubicBezTo>
                    <a:cubicBezTo>
                      <a:pt x="469" y="591"/>
                      <a:pt x="592" y="456"/>
                      <a:pt x="592" y="296"/>
                    </a:cubicBezTo>
                    <a:cubicBezTo>
                      <a:pt x="592" y="136"/>
                      <a:pt x="469"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4971417" y="2697677"/>
                <a:ext cx="10442" cy="9000"/>
              </a:xfrm>
              <a:custGeom>
                <a:rect b="b" l="l" r="r" t="t"/>
                <a:pathLst>
                  <a:path extrusionOk="0" h="624" w="724">
                    <a:moveTo>
                      <a:pt x="316" y="0"/>
                    </a:moveTo>
                    <a:cubicBezTo>
                      <a:pt x="157" y="0"/>
                      <a:pt x="1" y="124"/>
                      <a:pt x="1" y="315"/>
                    </a:cubicBezTo>
                    <a:cubicBezTo>
                      <a:pt x="1" y="475"/>
                      <a:pt x="136" y="611"/>
                      <a:pt x="309" y="623"/>
                    </a:cubicBezTo>
                    <a:cubicBezTo>
                      <a:pt x="314" y="623"/>
                      <a:pt x="318" y="624"/>
                      <a:pt x="323" y="624"/>
                    </a:cubicBezTo>
                    <a:cubicBezTo>
                      <a:pt x="585" y="624"/>
                      <a:pt x="724" y="299"/>
                      <a:pt x="530" y="93"/>
                    </a:cubicBezTo>
                    <a:cubicBezTo>
                      <a:pt x="470" y="29"/>
                      <a:pt x="393" y="0"/>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4962533" y="2758367"/>
                <a:ext cx="10500" cy="8971"/>
              </a:xfrm>
              <a:custGeom>
                <a:rect b="b" l="l" r="r" t="t"/>
                <a:pathLst>
                  <a:path extrusionOk="0" h="622" w="728">
                    <a:moveTo>
                      <a:pt x="432" y="1"/>
                    </a:moveTo>
                    <a:cubicBezTo>
                      <a:pt x="148" y="1"/>
                      <a:pt x="1" y="333"/>
                      <a:pt x="198" y="531"/>
                    </a:cubicBezTo>
                    <a:cubicBezTo>
                      <a:pt x="260" y="593"/>
                      <a:pt x="337" y="621"/>
                      <a:pt x="412" y="621"/>
                    </a:cubicBezTo>
                    <a:cubicBezTo>
                      <a:pt x="573" y="621"/>
                      <a:pt x="727" y="494"/>
                      <a:pt x="727" y="309"/>
                    </a:cubicBezTo>
                    <a:cubicBezTo>
                      <a:pt x="715" y="136"/>
                      <a:pt x="592" y="13"/>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4864085" y="2831215"/>
                <a:ext cx="10139" cy="8726"/>
              </a:xfrm>
              <a:custGeom>
                <a:rect b="b" l="l" r="r" t="t"/>
                <a:pathLst>
                  <a:path extrusionOk="0" h="605" w="703">
                    <a:moveTo>
                      <a:pt x="415" y="1"/>
                    </a:moveTo>
                    <a:cubicBezTo>
                      <a:pt x="408" y="1"/>
                      <a:pt x="402" y="1"/>
                      <a:pt x="395" y="2"/>
                    </a:cubicBezTo>
                    <a:cubicBezTo>
                      <a:pt x="124" y="2"/>
                      <a:pt x="0" y="334"/>
                      <a:pt x="185" y="519"/>
                    </a:cubicBezTo>
                    <a:cubicBezTo>
                      <a:pt x="248" y="578"/>
                      <a:pt x="323" y="604"/>
                      <a:pt x="396" y="604"/>
                    </a:cubicBezTo>
                    <a:cubicBezTo>
                      <a:pt x="554" y="604"/>
                      <a:pt x="703" y="482"/>
                      <a:pt x="703" y="297"/>
                    </a:cubicBezTo>
                    <a:cubicBezTo>
                      <a:pt x="703"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4950620" y="2707730"/>
                <a:ext cx="1442" cy="1255"/>
              </a:xfrm>
              <a:custGeom>
                <a:rect b="b" l="l" r="r" t="t"/>
                <a:pathLst>
                  <a:path extrusionOk="0" h="87" w="100">
                    <a:moveTo>
                      <a:pt x="50" y="0"/>
                    </a:moveTo>
                    <a:cubicBezTo>
                      <a:pt x="26" y="0"/>
                      <a:pt x="1" y="13"/>
                      <a:pt x="1" y="49"/>
                    </a:cubicBezTo>
                    <a:cubicBezTo>
                      <a:pt x="1" y="74"/>
                      <a:pt x="26" y="86"/>
                      <a:pt x="50" y="86"/>
                    </a:cubicBezTo>
                    <a:cubicBezTo>
                      <a:pt x="75" y="86"/>
                      <a:pt x="100" y="74"/>
                      <a:pt x="100" y="49"/>
                    </a:cubicBezTo>
                    <a:cubicBezTo>
                      <a:pt x="100" y="13"/>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4827653" y="2793558"/>
                <a:ext cx="10500" cy="9000"/>
              </a:xfrm>
              <a:custGeom>
                <a:rect b="b" l="l" r="r" t="t"/>
                <a:pathLst>
                  <a:path extrusionOk="0" h="624" w="728">
                    <a:moveTo>
                      <a:pt x="432" y="0"/>
                    </a:moveTo>
                    <a:cubicBezTo>
                      <a:pt x="148" y="0"/>
                      <a:pt x="1" y="333"/>
                      <a:pt x="198" y="530"/>
                    </a:cubicBezTo>
                    <a:cubicBezTo>
                      <a:pt x="262" y="594"/>
                      <a:pt x="341" y="623"/>
                      <a:pt x="417" y="623"/>
                    </a:cubicBezTo>
                    <a:cubicBezTo>
                      <a:pt x="576" y="623"/>
                      <a:pt x="728" y="500"/>
                      <a:pt x="728" y="308"/>
                    </a:cubicBezTo>
                    <a:cubicBezTo>
                      <a:pt x="728" y="148"/>
                      <a:pt x="592" y="0"/>
                      <a:pt x="4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5008742" y="2645439"/>
                <a:ext cx="1514" cy="995"/>
              </a:xfrm>
              <a:custGeom>
                <a:rect b="b" l="l" r="r" t="t"/>
                <a:pathLst>
                  <a:path extrusionOk="0" h="69" w="105">
                    <a:moveTo>
                      <a:pt x="19" y="1"/>
                    </a:moveTo>
                    <a:cubicBezTo>
                      <a:pt x="8" y="1"/>
                      <a:pt x="0" y="9"/>
                      <a:pt x="0" y="31"/>
                    </a:cubicBezTo>
                    <a:cubicBezTo>
                      <a:pt x="0" y="56"/>
                      <a:pt x="12" y="68"/>
                      <a:pt x="49" y="68"/>
                    </a:cubicBezTo>
                    <a:cubicBezTo>
                      <a:pt x="104" y="68"/>
                      <a:pt x="51" y="1"/>
                      <a:pt x="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4882747" y="2743267"/>
                <a:ext cx="1428" cy="1255"/>
              </a:xfrm>
              <a:custGeom>
                <a:rect b="b" l="l" r="r" t="t"/>
                <a:pathLst>
                  <a:path extrusionOk="0" h="87" w="99">
                    <a:moveTo>
                      <a:pt x="49" y="0"/>
                    </a:moveTo>
                    <a:cubicBezTo>
                      <a:pt x="25" y="0"/>
                      <a:pt x="0" y="13"/>
                      <a:pt x="0" y="50"/>
                    </a:cubicBezTo>
                    <a:cubicBezTo>
                      <a:pt x="0" y="74"/>
                      <a:pt x="25" y="87"/>
                      <a:pt x="49" y="87"/>
                    </a:cubicBezTo>
                    <a:cubicBezTo>
                      <a:pt x="86" y="87"/>
                      <a:pt x="99" y="74"/>
                      <a:pt x="99" y="50"/>
                    </a:cubicBezTo>
                    <a:cubicBezTo>
                      <a:pt x="99" y="13"/>
                      <a:pt x="86"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5153285" y="2646766"/>
                <a:ext cx="1543" cy="1067"/>
              </a:xfrm>
              <a:custGeom>
                <a:rect b="b" l="l" r="r" t="t"/>
                <a:pathLst>
                  <a:path extrusionOk="0" h="74" w="107">
                    <a:moveTo>
                      <a:pt x="57" y="1"/>
                    </a:moveTo>
                    <a:cubicBezTo>
                      <a:pt x="0" y="1"/>
                      <a:pt x="60" y="74"/>
                      <a:pt x="90" y="74"/>
                    </a:cubicBezTo>
                    <a:cubicBezTo>
                      <a:pt x="100" y="74"/>
                      <a:pt x="106" y="67"/>
                      <a:pt x="106" y="50"/>
                    </a:cubicBezTo>
                    <a:cubicBezTo>
                      <a:pt x="106" y="26"/>
                      <a:pt x="94"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5149116" y="2619579"/>
                <a:ext cx="1442" cy="1269"/>
              </a:xfrm>
              <a:custGeom>
                <a:rect b="b" l="l" r="r" t="t"/>
                <a:pathLst>
                  <a:path extrusionOk="0" h="88"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5119161" y="2601450"/>
                <a:ext cx="1543" cy="1067"/>
              </a:xfrm>
              <a:custGeom>
                <a:rect b="b" l="l" r="r" t="t"/>
                <a:pathLst>
                  <a:path extrusionOk="0" h="74" w="107">
                    <a:moveTo>
                      <a:pt x="57" y="1"/>
                    </a:moveTo>
                    <a:cubicBezTo>
                      <a:pt x="0" y="1"/>
                      <a:pt x="60" y="74"/>
                      <a:pt x="91" y="74"/>
                    </a:cubicBezTo>
                    <a:cubicBezTo>
                      <a:pt x="100" y="74"/>
                      <a:pt x="107" y="67"/>
                      <a:pt x="107" y="50"/>
                    </a:cubicBezTo>
                    <a:cubicBezTo>
                      <a:pt x="107" y="26"/>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5186673" y="2594715"/>
                <a:ext cx="10269" cy="8711"/>
              </a:xfrm>
              <a:custGeom>
                <a:rect b="b" l="l" r="r" t="t"/>
                <a:pathLst>
                  <a:path extrusionOk="0" h="604" w="712">
                    <a:moveTo>
                      <a:pt x="309" y="1"/>
                    </a:moveTo>
                    <a:cubicBezTo>
                      <a:pt x="153" y="1"/>
                      <a:pt x="1" y="123"/>
                      <a:pt x="9" y="308"/>
                    </a:cubicBezTo>
                    <a:cubicBezTo>
                      <a:pt x="9" y="468"/>
                      <a:pt x="132" y="604"/>
                      <a:pt x="305" y="604"/>
                    </a:cubicBezTo>
                    <a:cubicBezTo>
                      <a:pt x="576" y="604"/>
                      <a:pt x="711" y="283"/>
                      <a:pt x="514" y="86"/>
                    </a:cubicBezTo>
                    <a:cubicBezTo>
                      <a:pt x="456" y="27"/>
                      <a:pt x="382"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5195326" y="2625089"/>
                <a:ext cx="8726" cy="8726"/>
              </a:xfrm>
              <a:custGeom>
                <a:rect b="b" l="l" r="r" t="t"/>
                <a:pathLst>
                  <a:path extrusionOk="0" h="605" w="605">
                    <a:moveTo>
                      <a:pt x="309" y="1"/>
                    </a:moveTo>
                    <a:cubicBezTo>
                      <a:pt x="136" y="1"/>
                      <a:pt x="1" y="136"/>
                      <a:pt x="1" y="309"/>
                    </a:cubicBezTo>
                    <a:cubicBezTo>
                      <a:pt x="1" y="469"/>
                      <a:pt x="136" y="604"/>
                      <a:pt x="309" y="604"/>
                    </a:cubicBezTo>
                    <a:cubicBezTo>
                      <a:pt x="469" y="604"/>
                      <a:pt x="604" y="469"/>
                      <a:pt x="604" y="309"/>
                    </a:cubicBezTo>
                    <a:cubicBezTo>
                      <a:pt x="604" y="136"/>
                      <a:pt x="469" y="1"/>
                      <a:pt x="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4926462" y="2727979"/>
                <a:ext cx="1428" cy="1442"/>
              </a:xfrm>
              <a:custGeom>
                <a:rect b="b" l="l" r="r" t="t"/>
                <a:pathLst>
                  <a:path extrusionOk="0" h="100" w="99">
                    <a:moveTo>
                      <a:pt x="50" y="1"/>
                    </a:moveTo>
                    <a:cubicBezTo>
                      <a:pt x="25" y="1"/>
                      <a:pt x="0" y="25"/>
                      <a:pt x="0" y="50"/>
                    </a:cubicBezTo>
                    <a:cubicBezTo>
                      <a:pt x="0" y="75"/>
                      <a:pt x="25" y="99"/>
                      <a:pt x="50" y="99"/>
                    </a:cubicBezTo>
                    <a:cubicBezTo>
                      <a:pt x="74" y="99"/>
                      <a:pt x="99" y="75"/>
                      <a:pt x="99" y="50"/>
                    </a:cubicBezTo>
                    <a:cubicBezTo>
                      <a:pt x="99" y="25"/>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4979854" y="2649794"/>
                <a:ext cx="1529" cy="909"/>
              </a:xfrm>
              <a:custGeom>
                <a:rect b="b" l="l" r="r" t="t"/>
                <a:pathLst>
                  <a:path extrusionOk="0" h="63" w="106">
                    <a:moveTo>
                      <a:pt x="56" y="0"/>
                    </a:moveTo>
                    <a:cubicBezTo>
                      <a:pt x="1" y="0"/>
                      <a:pt x="56" y="63"/>
                      <a:pt x="87" y="63"/>
                    </a:cubicBezTo>
                    <a:cubicBezTo>
                      <a:pt x="98" y="63"/>
                      <a:pt x="106" y="56"/>
                      <a:pt x="106" y="37"/>
                    </a:cubicBezTo>
                    <a:cubicBezTo>
                      <a:pt x="106" y="13"/>
                      <a:pt x="81"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4821783" y="2764410"/>
                <a:ext cx="6952" cy="5827"/>
              </a:xfrm>
              <a:custGeom>
                <a:rect b="b" l="l" r="r" t="t"/>
                <a:pathLst>
                  <a:path extrusionOk="0" h="404" w="482">
                    <a:moveTo>
                      <a:pt x="272" y="1"/>
                    </a:moveTo>
                    <a:cubicBezTo>
                      <a:pt x="100" y="1"/>
                      <a:pt x="1" y="210"/>
                      <a:pt x="137" y="346"/>
                    </a:cubicBezTo>
                    <a:cubicBezTo>
                      <a:pt x="176" y="385"/>
                      <a:pt x="225" y="403"/>
                      <a:pt x="272" y="403"/>
                    </a:cubicBezTo>
                    <a:cubicBezTo>
                      <a:pt x="373" y="403"/>
                      <a:pt x="469" y="323"/>
                      <a:pt x="469" y="198"/>
                    </a:cubicBezTo>
                    <a:cubicBezTo>
                      <a:pt x="482" y="87"/>
                      <a:pt x="383" y="1"/>
                      <a:pt x="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4892872" y="2772948"/>
                <a:ext cx="1442" cy="1428"/>
              </a:xfrm>
              <a:custGeom>
                <a:rect b="b" l="l" r="r" t="t"/>
                <a:pathLst>
                  <a:path extrusionOk="0" h="99" w="100">
                    <a:moveTo>
                      <a:pt x="50" y="0"/>
                    </a:moveTo>
                    <a:cubicBezTo>
                      <a:pt x="25" y="0"/>
                      <a:pt x="1" y="12"/>
                      <a:pt x="1" y="49"/>
                    </a:cubicBezTo>
                    <a:cubicBezTo>
                      <a:pt x="1" y="74"/>
                      <a:pt x="25" y="99"/>
                      <a:pt x="50" y="99"/>
                    </a:cubicBezTo>
                    <a:cubicBezTo>
                      <a:pt x="74" y="99"/>
                      <a:pt x="99" y="74"/>
                      <a:pt x="99" y="49"/>
                    </a:cubicBezTo>
                    <a:cubicBezTo>
                      <a:pt x="99" y="12"/>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4861070" y="2749670"/>
                <a:ext cx="1961" cy="1428"/>
              </a:xfrm>
              <a:custGeom>
                <a:rect b="b" l="l" r="r" t="t"/>
                <a:pathLst>
                  <a:path extrusionOk="0" h="99" w="136">
                    <a:moveTo>
                      <a:pt x="62" y="0"/>
                    </a:moveTo>
                    <a:cubicBezTo>
                      <a:pt x="0" y="0"/>
                      <a:pt x="0" y="99"/>
                      <a:pt x="62" y="99"/>
                    </a:cubicBezTo>
                    <a:cubicBezTo>
                      <a:pt x="136" y="99"/>
                      <a:pt x="136"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4841513" y="2722094"/>
                <a:ext cx="8726" cy="7500"/>
              </a:xfrm>
              <a:custGeom>
                <a:rect b="b" l="l" r="r" t="t"/>
                <a:pathLst>
                  <a:path extrusionOk="0" h="520" w="605">
                    <a:moveTo>
                      <a:pt x="347" y="1"/>
                    </a:moveTo>
                    <a:cubicBezTo>
                      <a:pt x="283" y="1"/>
                      <a:pt x="217" y="24"/>
                      <a:pt x="161" y="76"/>
                    </a:cubicBezTo>
                    <a:cubicBezTo>
                      <a:pt x="1" y="236"/>
                      <a:pt x="124" y="520"/>
                      <a:pt x="346" y="520"/>
                    </a:cubicBezTo>
                    <a:cubicBezTo>
                      <a:pt x="494" y="520"/>
                      <a:pt x="604" y="397"/>
                      <a:pt x="604" y="261"/>
                    </a:cubicBezTo>
                    <a:cubicBezTo>
                      <a:pt x="604" y="103"/>
                      <a:pt x="481"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4845956" y="2692615"/>
                <a:ext cx="1543" cy="1067"/>
              </a:xfrm>
              <a:custGeom>
                <a:rect b="b" l="l" r="r" t="t"/>
                <a:pathLst>
                  <a:path extrusionOk="0" h="74" w="107">
                    <a:moveTo>
                      <a:pt x="50" y="1"/>
                    </a:moveTo>
                    <a:cubicBezTo>
                      <a:pt x="25" y="1"/>
                      <a:pt x="1" y="26"/>
                      <a:pt x="1" y="50"/>
                    </a:cubicBezTo>
                    <a:cubicBezTo>
                      <a:pt x="1" y="67"/>
                      <a:pt x="7" y="74"/>
                      <a:pt x="16"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4781977" y="2668457"/>
                <a:ext cx="2870" cy="2495"/>
              </a:xfrm>
              <a:custGeom>
                <a:rect b="b" l="l" r="r" t="t"/>
                <a:pathLst>
                  <a:path extrusionOk="0" h="173" w="199">
                    <a:moveTo>
                      <a:pt x="100" y="0"/>
                    </a:moveTo>
                    <a:cubicBezTo>
                      <a:pt x="1" y="12"/>
                      <a:pt x="1" y="160"/>
                      <a:pt x="100" y="173"/>
                    </a:cubicBezTo>
                    <a:cubicBezTo>
                      <a:pt x="198" y="160"/>
                      <a:pt x="198" y="12"/>
                      <a:pt x="1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4782915" y="2651381"/>
                <a:ext cx="8682" cy="7413"/>
              </a:xfrm>
              <a:custGeom>
                <a:rect b="b" l="l" r="r" t="t"/>
                <a:pathLst>
                  <a:path extrusionOk="0" h="514" w="602">
                    <a:moveTo>
                      <a:pt x="329" y="1"/>
                    </a:moveTo>
                    <a:cubicBezTo>
                      <a:pt x="116" y="1"/>
                      <a:pt x="1" y="276"/>
                      <a:pt x="158" y="433"/>
                    </a:cubicBezTo>
                    <a:cubicBezTo>
                      <a:pt x="214" y="489"/>
                      <a:pt x="280" y="513"/>
                      <a:pt x="344" y="513"/>
                    </a:cubicBezTo>
                    <a:cubicBezTo>
                      <a:pt x="478" y="513"/>
                      <a:pt x="601" y="406"/>
                      <a:pt x="601" y="248"/>
                    </a:cubicBezTo>
                    <a:cubicBezTo>
                      <a:pt x="601" y="112"/>
                      <a:pt x="490" y="1"/>
                      <a:pt x="343" y="1"/>
                    </a:cubicBezTo>
                    <a:cubicBezTo>
                      <a:pt x="338" y="1"/>
                      <a:pt x="333" y="1"/>
                      <a:pt x="3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4904136" y="2680024"/>
                <a:ext cx="1543" cy="1053"/>
              </a:xfrm>
              <a:custGeom>
                <a:rect b="b" l="l" r="r" t="t"/>
                <a:pathLst>
                  <a:path extrusionOk="0" h="73" w="107">
                    <a:moveTo>
                      <a:pt x="91" y="0"/>
                    </a:moveTo>
                    <a:cubicBezTo>
                      <a:pt x="60" y="0"/>
                      <a:pt x="1" y="73"/>
                      <a:pt x="57" y="73"/>
                    </a:cubicBezTo>
                    <a:cubicBezTo>
                      <a:pt x="82" y="73"/>
                      <a:pt x="107" y="48"/>
                      <a:pt x="107" y="24"/>
                    </a:cubicBezTo>
                    <a:cubicBezTo>
                      <a:pt x="107"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4805976" y="2637535"/>
                <a:ext cx="1961" cy="2149"/>
              </a:xfrm>
              <a:custGeom>
                <a:rect b="b" l="l" r="r" t="t"/>
                <a:pathLst>
                  <a:path extrusionOk="0" h="149" w="136">
                    <a:moveTo>
                      <a:pt x="68" y="0"/>
                    </a:moveTo>
                    <a:cubicBezTo>
                      <a:pt x="34" y="0"/>
                      <a:pt x="0" y="25"/>
                      <a:pt x="0" y="74"/>
                    </a:cubicBezTo>
                    <a:cubicBezTo>
                      <a:pt x="0" y="111"/>
                      <a:pt x="37" y="148"/>
                      <a:pt x="74" y="148"/>
                    </a:cubicBezTo>
                    <a:cubicBezTo>
                      <a:pt x="111" y="148"/>
                      <a:pt x="136" y="111"/>
                      <a:pt x="136" y="74"/>
                    </a:cubicBezTo>
                    <a:cubicBezTo>
                      <a:pt x="136" y="25"/>
                      <a:pt x="102" y="0"/>
                      <a:pt x="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4929923" y="2649044"/>
                <a:ext cx="2322" cy="1832"/>
              </a:xfrm>
              <a:custGeom>
                <a:rect b="b" l="l" r="r" t="t"/>
                <a:pathLst>
                  <a:path extrusionOk="0" h="127" w="161">
                    <a:moveTo>
                      <a:pt x="81" y="0"/>
                    </a:moveTo>
                    <a:cubicBezTo>
                      <a:pt x="41" y="0"/>
                      <a:pt x="1" y="22"/>
                      <a:pt x="7" y="65"/>
                    </a:cubicBezTo>
                    <a:cubicBezTo>
                      <a:pt x="7" y="102"/>
                      <a:pt x="44" y="126"/>
                      <a:pt x="81" y="126"/>
                    </a:cubicBezTo>
                    <a:cubicBezTo>
                      <a:pt x="118" y="126"/>
                      <a:pt x="155" y="102"/>
                      <a:pt x="155" y="65"/>
                    </a:cubicBezTo>
                    <a:cubicBezTo>
                      <a:pt x="161" y="22"/>
                      <a:pt x="121" y="0"/>
                      <a:pt x="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4911347" y="2643232"/>
                <a:ext cx="1558" cy="1067"/>
              </a:xfrm>
              <a:custGeom>
                <a:rect b="b" l="l" r="r" t="t"/>
                <a:pathLst>
                  <a:path extrusionOk="0" h="74" w="108">
                    <a:moveTo>
                      <a:pt x="17" y="1"/>
                    </a:moveTo>
                    <a:cubicBezTo>
                      <a:pt x="8" y="1"/>
                      <a:pt x="1" y="7"/>
                      <a:pt x="1" y="24"/>
                    </a:cubicBezTo>
                    <a:cubicBezTo>
                      <a:pt x="1" y="49"/>
                      <a:pt x="26" y="73"/>
                      <a:pt x="50" y="73"/>
                    </a:cubicBezTo>
                    <a:cubicBezTo>
                      <a:pt x="107" y="73"/>
                      <a:pt x="47" y="1"/>
                      <a:pt x="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4840187" y="2673606"/>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4819187" y="2661880"/>
                <a:ext cx="1558" cy="1067"/>
              </a:xfrm>
              <a:custGeom>
                <a:rect b="b" l="l" r="r" t="t"/>
                <a:pathLst>
                  <a:path extrusionOk="0" h="74" w="108">
                    <a:moveTo>
                      <a:pt x="58" y="0"/>
                    </a:moveTo>
                    <a:cubicBezTo>
                      <a:pt x="1" y="0"/>
                      <a:pt x="61" y="73"/>
                      <a:pt x="91" y="73"/>
                    </a:cubicBezTo>
                    <a:cubicBezTo>
                      <a:pt x="100" y="73"/>
                      <a:pt x="107" y="67"/>
                      <a:pt x="107" y="50"/>
                    </a:cubicBezTo>
                    <a:cubicBezTo>
                      <a:pt x="107" y="25"/>
                      <a:pt x="95" y="0"/>
                      <a:pt x="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4842408" y="2639684"/>
                <a:ext cx="10139" cy="8697"/>
              </a:xfrm>
              <a:custGeom>
                <a:rect b="b" l="l" r="r" t="t"/>
                <a:pathLst>
                  <a:path extrusionOk="0" h="603" w="703">
                    <a:moveTo>
                      <a:pt x="303" y="0"/>
                    </a:moveTo>
                    <a:cubicBezTo>
                      <a:pt x="149" y="0"/>
                      <a:pt x="0" y="122"/>
                      <a:pt x="0" y="307"/>
                    </a:cubicBezTo>
                    <a:cubicBezTo>
                      <a:pt x="0" y="467"/>
                      <a:pt x="136" y="603"/>
                      <a:pt x="308" y="603"/>
                    </a:cubicBezTo>
                    <a:cubicBezTo>
                      <a:pt x="567" y="591"/>
                      <a:pt x="703" y="270"/>
                      <a:pt x="505" y="85"/>
                    </a:cubicBezTo>
                    <a:cubicBezTo>
                      <a:pt x="447" y="27"/>
                      <a:pt x="374" y="0"/>
                      <a:pt x="3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4981902" y="2719051"/>
                <a:ext cx="721" cy="779"/>
              </a:xfrm>
              <a:custGeom>
                <a:rect b="b" l="l" r="r" t="t"/>
                <a:pathLst>
                  <a:path extrusionOk="0" h="54" w="50">
                    <a:moveTo>
                      <a:pt x="25" y="1"/>
                    </a:moveTo>
                    <a:cubicBezTo>
                      <a:pt x="13" y="1"/>
                      <a:pt x="1" y="10"/>
                      <a:pt x="1" y="28"/>
                    </a:cubicBezTo>
                    <a:cubicBezTo>
                      <a:pt x="1" y="41"/>
                      <a:pt x="13" y="53"/>
                      <a:pt x="25" y="53"/>
                    </a:cubicBezTo>
                    <a:cubicBezTo>
                      <a:pt x="37" y="53"/>
                      <a:pt x="50" y="41"/>
                      <a:pt x="50" y="28"/>
                    </a:cubicBezTo>
                    <a:cubicBezTo>
                      <a:pt x="50" y="10"/>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4914549" y="2744868"/>
                <a:ext cx="1615" cy="1428"/>
              </a:xfrm>
              <a:custGeom>
                <a:rect b="b" l="l" r="r" t="t"/>
                <a:pathLst>
                  <a:path extrusionOk="0" h="99" w="112">
                    <a:moveTo>
                      <a:pt x="62" y="0"/>
                    </a:moveTo>
                    <a:cubicBezTo>
                      <a:pt x="1" y="0"/>
                      <a:pt x="1" y="99"/>
                      <a:pt x="62" y="99"/>
                    </a:cubicBezTo>
                    <a:cubicBezTo>
                      <a:pt x="87" y="99"/>
                      <a:pt x="112" y="74"/>
                      <a:pt x="112" y="50"/>
                    </a:cubicBezTo>
                    <a:cubicBezTo>
                      <a:pt x="112" y="25"/>
                      <a:pt x="87" y="0"/>
                      <a:pt x="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5029352" y="2904308"/>
                <a:ext cx="1428" cy="1399"/>
              </a:xfrm>
              <a:custGeom>
                <a:rect b="b" l="l" r="r" t="t"/>
                <a:pathLst>
                  <a:path extrusionOk="0" h="97" w="99">
                    <a:moveTo>
                      <a:pt x="50" y="1"/>
                    </a:moveTo>
                    <a:cubicBezTo>
                      <a:pt x="25" y="1"/>
                      <a:pt x="0" y="16"/>
                      <a:pt x="0" y="47"/>
                    </a:cubicBezTo>
                    <a:cubicBezTo>
                      <a:pt x="0" y="72"/>
                      <a:pt x="25" y="96"/>
                      <a:pt x="50" y="96"/>
                    </a:cubicBezTo>
                    <a:cubicBezTo>
                      <a:pt x="74" y="96"/>
                      <a:pt x="99" y="72"/>
                      <a:pt x="99" y="47"/>
                    </a:cubicBezTo>
                    <a:cubicBezTo>
                      <a:pt x="99" y="1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5056077" y="2955638"/>
                <a:ext cx="1543" cy="1067"/>
              </a:xfrm>
              <a:custGeom>
                <a:rect b="b" l="l" r="r" t="t"/>
                <a:pathLst>
                  <a:path extrusionOk="0" h="74" w="107">
                    <a:moveTo>
                      <a:pt x="91" y="1"/>
                    </a:moveTo>
                    <a:cubicBezTo>
                      <a:pt x="60" y="1"/>
                      <a:pt x="0" y="73"/>
                      <a:pt x="57" y="73"/>
                    </a:cubicBezTo>
                    <a:cubicBezTo>
                      <a:pt x="82" y="73"/>
                      <a:pt x="106" y="61"/>
                      <a:pt x="106" y="24"/>
                    </a:cubicBezTo>
                    <a:cubicBezTo>
                      <a:pt x="106" y="7"/>
                      <a:pt x="100" y="1"/>
                      <a:pt x="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5066129" y="3003607"/>
                <a:ext cx="1615" cy="1428"/>
              </a:xfrm>
              <a:custGeom>
                <a:rect b="b" l="l" r="r" t="t"/>
                <a:pathLst>
                  <a:path extrusionOk="0" h="99" w="112">
                    <a:moveTo>
                      <a:pt x="50" y="0"/>
                    </a:moveTo>
                    <a:cubicBezTo>
                      <a:pt x="26" y="0"/>
                      <a:pt x="1" y="25"/>
                      <a:pt x="1" y="50"/>
                    </a:cubicBezTo>
                    <a:cubicBezTo>
                      <a:pt x="1" y="74"/>
                      <a:pt x="26"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4997002" y="3019775"/>
                <a:ext cx="8553" cy="8538"/>
              </a:xfrm>
              <a:custGeom>
                <a:rect b="b" l="l" r="r" t="t"/>
                <a:pathLst>
                  <a:path extrusionOk="0" h="592" w="593">
                    <a:moveTo>
                      <a:pt x="297" y="1"/>
                    </a:moveTo>
                    <a:cubicBezTo>
                      <a:pt x="136" y="1"/>
                      <a:pt x="1" y="136"/>
                      <a:pt x="1" y="296"/>
                    </a:cubicBezTo>
                    <a:cubicBezTo>
                      <a:pt x="1" y="456"/>
                      <a:pt x="136" y="592"/>
                      <a:pt x="297" y="592"/>
                    </a:cubicBezTo>
                    <a:cubicBezTo>
                      <a:pt x="457" y="592"/>
                      <a:pt x="592" y="456"/>
                      <a:pt x="592" y="296"/>
                    </a:cubicBezTo>
                    <a:cubicBezTo>
                      <a:pt x="592" y="136"/>
                      <a:pt x="457" y="1"/>
                      <a:pt x="2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5032554" y="3103469"/>
                <a:ext cx="10139" cy="8653"/>
              </a:xfrm>
              <a:custGeom>
                <a:rect b="b" l="l" r="r" t="t"/>
                <a:pathLst>
                  <a:path extrusionOk="0" h="600" w="703">
                    <a:moveTo>
                      <a:pt x="407" y="1"/>
                    </a:moveTo>
                    <a:cubicBezTo>
                      <a:pt x="136" y="1"/>
                      <a:pt x="0" y="321"/>
                      <a:pt x="197" y="506"/>
                    </a:cubicBezTo>
                    <a:cubicBezTo>
                      <a:pt x="258" y="571"/>
                      <a:pt x="333" y="600"/>
                      <a:pt x="407" y="600"/>
                    </a:cubicBezTo>
                    <a:cubicBezTo>
                      <a:pt x="558" y="600"/>
                      <a:pt x="702" y="479"/>
                      <a:pt x="702" y="297"/>
                    </a:cubicBezTo>
                    <a:cubicBezTo>
                      <a:pt x="702"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5035741" y="3047048"/>
                <a:ext cx="10687" cy="9173"/>
              </a:xfrm>
              <a:custGeom>
                <a:rect b="b" l="l" r="r" t="t"/>
                <a:pathLst>
                  <a:path extrusionOk="0" h="636" w="741">
                    <a:moveTo>
                      <a:pt x="421" y="0"/>
                    </a:moveTo>
                    <a:cubicBezTo>
                      <a:pt x="342" y="0"/>
                      <a:pt x="262" y="29"/>
                      <a:pt x="198" y="93"/>
                    </a:cubicBezTo>
                    <a:cubicBezTo>
                      <a:pt x="1" y="290"/>
                      <a:pt x="136" y="635"/>
                      <a:pt x="420" y="635"/>
                    </a:cubicBezTo>
                    <a:cubicBezTo>
                      <a:pt x="592" y="635"/>
                      <a:pt x="740" y="488"/>
                      <a:pt x="740" y="315"/>
                    </a:cubicBezTo>
                    <a:cubicBezTo>
                      <a:pt x="740" y="124"/>
                      <a:pt x="583" y="0"/>
                      <a:pt x="4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5070975" y="3049976"/>
                <a:ext cx="10399" cy="8971"/>
              </a:xfrm>
              <a:custGeom>
                <a:rect b="b" l="l" r="r" t="t"/>
                <a:pathLst>
                  <a:path extrusionOk="0" h="622" w="721">
                    <a:moveTo>
                      <a:pt x="402" y="1"/>
                    </a:moveTo>
                    <a:cubicBezTo>
                      <a:pt x="128" y="1"/>
                      <a:pt x="1" y="337"/>
                      <a:pt x="195" y="531"/>
                    </a:cubicBezTo>
                    <a:cubicBezTo>
                      <a:pt x="257" y="593"/>
                      <a:pt x="333" y="621"/>
                      <a:pt x="407" y="621"/>
                    </a:cubicBezTo>
                    <a:cubicBezTo>
                      <a:pt x="568" y="621"/>
                      <a:pt x="721" y="491"/>
                      <a:pt x="712" y="297"/>
                    </a:cubicBezTo>
                    <a:cubicBezTo>
                      <a:pt x="712" y="137"/>
                      <a:pt x="577" y="1"/>
                      <a:pt x="416" y="1"/>
                    </a:cubicBezTo>
                    <a:cubicBezTo>
                      <a:pt x="412" y="1"/>
                      <a:pt x="407" y="1"/>
                      <a:pt x="4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5037241" y="2951556"/>
                <a:ext cx="1543" cy="1067"/>
              </a:xfrm>
              <a:custGeom>
                <a:rect b="b" l="l" r="r" t="t"/>
                <a:pathLst>
                  <a:path extrusionOk="0" h="74" w="107">
                    <a:moveTo>
                      <a:pt x="91" y="0"/>
                    </a:moveTo>
                    <a:cubicBezTo>
                      <a:pt x="60" y="0"/>
                      <a:pt x="0" y="73"/>
                      <a:pt x="57" y="73"/>
                    </a:cubicBezTo>
                    <a:cubicBezTo>
                      <a:pt x="82" y="73"/>
                      <a:pt x="106" y="48"/>
                      <a:pt x="106" y="24"/>
                    </a:cubicBezTo>
                    <a:cubicBezTo>
                      <a:pt x="106" y="7"/>
                      <a:pt x="100"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4984397" y="2890953"/>
                <a:ext cx="1543" cy="1067"/>
              </a:xfrm>
              <a:custGeom>
                <a:rect b="b" l="l" r="r" t="t"/>
                <a:pathLst>
                  <a:path extrusionOk="0" h="74" w="107">
                    <a:moveTo>
                      <a:pt x="16" y="1"/>
                    </a:moveTo>
                    <a:cubicBezTo>
                      <a:pt x="7" y="1"/>
                      <a:pt x="0" y="7"/>
                      <a:pt x="0" y="24"/>
                    </a:cubicBezTo>
                    <a:cubicBezTo>
                      <a:pt x="0" y="49"/>
                      <a:pt x="25" y="73"/>
                      <a:pt x="49" y="73"/>
                    </a:cubicBezTo>
                    <a:cubicBezTo>
                      <a:pt x="106" y="73"/>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5086032" y="2985839"/>
                <a:ext cx="1615" cy="1428"/>
              </a:xfrm>
              <a:custGeom>
                <a:rect b="b" l="l" r="r" t="t"/>
                <a:pathLst>
                  <a:path extrusionOk="0" h="99" w="112">
                    <a:moveTo>
                      <a:pt x="50" y="0"/>
                    </a:moveTo>
                    <a:cubicBezTo>
                      <a:pt x="13" y="0"/>
                      <a:pt x="1" y="25"/>
                      <a:pt x="1" y="49"/>
                    </a:cubicBezTo>
                    <a:cubicBezTo>
                      <a:pt x="1" y="74"/>
                      <a:pt x="13" y="99"/>
                      <a:pt x="50" y="99"/>
                    </a:cubicBezTo>
                    <a:cubicBezTo>
                      <a:pt x="112" y="99"/>
                      <a:pt x="112"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5005540" y="3090863"/>
                <a:ext cx="1428" cy="1428"/>
              </a:xfrm>
              <a:custGeom>
                <a:rect b="b" l="l" r="r" t="t"/>
                <a:pathLst>
                  <a:path extrusionOk="0" h="99" w="99">
                    <a:moveTo>
                      <a:pt x="50" y="0"/>
                    </a:moveTo>
                    <a:cubicBezTo>
                      <a:pt x="25" y="0"/>
                      <a:pt x="0" y="25"/>
                      <a:pt x="0" y="49"/>
                    </a:cubicBezTo>
                    <a:cubicBezTo>
                      <a:pt x="0" y="74"/>
                      <a:pt x="25" y="99"/>
                      <a:pt x="50" y="99"/>
                    </a:cubicBezTo>
                    <a:cubicBezTo>
                      <a:pt x="74" y="99"/>
                      <a:pt x="99" y="74"/>
                      <a:pt x="99" y="49"/>
                    </a:cubicBezTo>
                    <a:cubicBezTo>
                      <a:pt x="99" y="25"/>
                      <a:pt x="74"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5011468" y="3109165"/>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4992560" y="3047394"/>
                <a:ext cx="10860" cy="9187"/>
              </a:xfrm>
              <a:custGeom>
                <a:rect b="b" l="l" r="r" t="t"/>
                <a:pathLst>
                  <a:path extrusionOk="0" h="637" w="753">
                    <a:moveTo>
                      <a:pt x="433" y="1"/>
                    </a:moveTo>
                    <a:cubicBezTo>
                      <a:pt x="354" y="1"/>
                      <a:pt x="275" y="30"/>
                      <a:pt x="210" y="94"/>
                    </a:cubicBezTo>
                    <a:cubicBezTo>
                      <a:pt x="1" y="291"/>
                      <a:pt x="149" y="636"/>
                      <a:pt x="432" y="636"/>
                    </a:cubicBezTo>
                    <a:cubicBezTo>
                      <a:pt x="605" y="636"/>
                      <a:pt x="752" y="488"/>
                      <a:pt x="752" y="316"/>
                    </a:cubicBezTo>
                    <a:cubicBezTo>
                      <a:pt x="752" y="125"/>
                      <a:pt x="596" y="1"/>
                      <a:pt x="4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4959937" y="2967883"/>
                <a:ext cx="1543" cy="1067"/>
              </a:xfrm>
              <a:custGeom>
                <a:rect b="b" l="l" r="r" t="t"/>
                <a:pathLst>
                  <a:path extrusionOk="0" h="74" w="107">
                    <a:moveTo>
                      <a:pt x="57" y="1"/>
                    </a:moveTo>
                    <a:cubicBezTo>
                      <a:pt x="0" y="1"/>
                      <a:pt x="60" y="74"/>
                      <a:pt x="91" y="74"/>
                    </a:cubicBezTo>
                    <a:cubicBezTo>
                      <a:pt x="100" y="74"/>
                      <a:pt x="107" y="67"/>
                      <a:pt x="107" y="50"/>
                    </a:cubicBezTo>
                    <a:cubicBezTo>
                      <a:pt x="107" y="25"/>
                      <a:pt x="82" y="1"/>
                      <a:pt x="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4981902" y="2971258"/>
                <a:ext cx="721" cy="909"/>
              </a:xfrm>
              <a:custGeom>
                <a:rect b="b" l="l" r="r" t="t"/>
                <a:pathLst>
                  <a:path extrusionOk="0" h="63" w="50">
                    <a:moveTo>
                      <a:pt x="25" y="1"/>
                    </a:moveTo>
                    <a:cubicBezTo>
                      <a:pt x="13" y="1"/>
                      <a:pt x="1" y="13"/>
                      <a:pt x="1" y="38"/>
                    </a:cubicBezTo>
                    <a:cubicBezTo>
                      <a:pt x="1" y="50"/>
                      <a:pt x="13" y="62"/>
                      <a:pt x="25" y="62"/>
                    </a:cubicBezTo>
                    <a:cubicBezTo>
                      <a:pt x="37" y="62"/>
                      <a:pt x="50" y="50"/>
                      <a:pt x="50" y="38"/>
                    </a:cubicBezTo>
                    <a:cubicBezTo>
                      <a:pt x="50" y="13"/>
                      <a:pt x="37"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5002872" y="2932706"/>
                <a:ext cx="909" cy="721"/>
              </a:xfrm>
              <a:custGeom>
                <a:rect b="b" l="l" r="r" t="t"/>
                <a:pathLst>
                  <a:path extrusionOk="0" h="50" w="63">
                    <a:moveTo>
                      <a:pt x="25" y="0"/>
                    </a:moveTo>
                    <a:cubicBezTo>
                      <a:pt x="13" y="0"/>
                      <a:pt x="0" y="12"/>
                      <a:pt x="0" y="25"/>
                    </a:cubicBezTo>
                    <a:cubicBezTo>
                      <a:pt x="0" y="37"/>
                      <a:pt x="13" y="49"/>
                      <a:pt x="25" y="49"/>
                    </a:cubicBezTo>
                    <a:cubicBezTo>
                      <a:pt x="50" y="49"/>
                      <a:pt x="62" y="37"/>
                      <a:pt x="62" y="25"/>
                    </a:cubicBezTo>
                    <a:cubicBezTo>
                      <a:pt x="62" y="12"/>
                      <a:pt x="50"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5116781" y="3000939"/>
                <a:ext cx="1788" cy="1442"/>
              </a:xfrm>
              <a:custGeom>
                <a:rect b="b" l="l" r="r" t="t"/>
                <a:pathLst>
                  <a:path extrusionOk="0" h="100" w="124">
                    <a:moveTo>
                      <a:pt x="62" y="1"/>
                    </a:moveTo>
                    <a:cubicBezTo>
                      <a:pt x="0" y="1"/>
                      <a:pt x="0" y="99"/>
                      <a:pt x="62" y="99"/>
                    </a:cubicBezTo>
                    <a:cubicBezTo>
                      <a:pt x="124" y="99"/>
                      <a:pt x="124" y="1"/>
                      <a:pt x="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5016905" y="2892900"/>
                <a:ext cx="736" cy="721"/>
              </a:xfrm>
              <a:custGeom>
                <a:rect b="b" l="l" r="r" t="t"/>
                <a:pathLst>
                  <a:path extrusionOk="0" h="50" w="51">
                    <a:moveTo>
                      <a:pt x="25" y="0"/>
                    </a:moveTo>
                    <a:cubicBezTo>
                      <a:pt x="13" y="0"/>
                      <a:pt x="1" y="12"/>
                      <a:pt x="1" y="25"/>
                    </a:cubicBezTo>
                    <a:cubicBezTo>
                      <a:pt x="1" y="37"/>
                      <a:pt x="13" y="49"/>
                      <a:pt x="25" y="49"/>
                    </a:cubicBezTo>
                    <a:cubicBezTo>
                      <a:pt x="38" y="49"/>
                      <a:pt x="50" y="37"/>
                      <a:pt x="50" y="25"/>
                    </a:cubicBezTo>
                    <a:cubicBezTo>
                      <a:pt x="50" y="12"/>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4960398" y="2911548"/>
                <a:ext cx="721" cy="909"/>
              </a:xfrm>
              <a:custGeom>
                <a:rect b="b" l="l" r="r" t="t"/>
                <a:pathLst>
                  <a:path extrusionOk="0" h="63" w="50">
                    <a:moveTo>
                      <a:pt x="25" y="1"/>
                    </a:moveTo>
                    <a:cubicBezTo>
                      <a:pt x="13" y="1"/>
                      <a:pt x="1" y="13"/>
                      <a:pt x="1" y="38"/>
                    </a:cubicBezTo>
                    <a:cubicBezTo>
                      <a:pt x="1" y="50"/>
                      <a:pt x="13" y="62"/>
                      <a:pt x="25" y="62"/>
                    </a:cubicBezTo>
                    <a:cubicBezTo>
                      <a:pt x="38" y="62"/>
                      <a:pt x="50" y="50"/>
                      <a:pt x="50" y="38"/>
                    </a:cubicBezTo>
                    <a:cubicBezTo>
                      <a:pt x="50" y="13"/>
                      <a:pt x="38" y="1"/>
                      <a:pt x="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4926635" y="2879747"/>
                <a:ext cx="909" cy="764"/>
              </a:xfrm>
              <a:custGeom>
                <a:rect b="b" l="l" r="r" t="t"/>
                <a:pathLst>
                  <a:path extrusionOk="0" h="53" w="63">
                    <a:moveTo>
                      <a:pt x="38" y="0"/>
                    </a:moveTo>
                    <a:cubicBezTo>
                      <a:pt x="13" y="0"/>
                      <a:pt x="1" y="13"/>
                      <a:pt x="1" y="25"/>
                    </a:cubicBezTo>
                    <a:cubicBezTo>
                      <a:pt x="1" y="43"/>
                      <a:pt x="16" y="53"/>
                      <a:pt x="31" y="53"/>
                    </a:cubicBezTo>
                    <a:cubicBezTo>
                      <a:pt x="47" y="53"/>
                      <a:pt x="62" y="43"/>
                      <a:pt x="62" y="25"/>
                    </a:cubicBezTo>
                    <a:cubicBezTo>
                      <a:pt x="62" y="13"/>
                      <a:pt x="50" y="0"/>
                      <a:pt x="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4907006" y="2867127"/>
                <a:ext cx="1514" cy="909"/>
              </a:xfrm>
              <a:custGeom>
                <a:rect b="b" l="l" r="r" t="t"/>
                <a:pathLst>
                  <a:path extrusionOk="0" h="63" w="105">
                    <a:moveTo>
                      <a:pt x="56" y="0"/>
                    </a:moveTo>
                    <a:cubicBezTo>
                      <a:pt x="0" y="0"/>
                      <a:pt x="56" y="63"/>
                      <a:pt x="87" y="63"/>
                    </a:cubicBezTo>
                    <a:cubicBezTo>
                      <a:pt x="97" y="63"/>
                      <a:pt x="105" y="56"/>
                      <a:pt x="105" y="37"/>
                    </a:cubicBezTo>
                    <a:cubicBezTo>
                      <a:pt x="105" y="13"/>
                      <a:pt x="80" y="0"/>
                      <a:pt x="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4858042" y="2844916"/>
                <a:ext cx="721" cy="721"/>
              </a:xfrm>
              <a:custGeom>
                <a:rect b="b" l="l" r="r" t="t"/>
                <a:pathLst>
                  <a:path extrusionOk="0" h="50" w="50">
                    <a:moveTo>
                      <a:pt x="25" y="0"/>
                    </a:moveTo>
                    <a:cubicBezTo>
                      <a:pt x="13" y="0"/>
                      <a:pt x="1" y="13"/>
                      <a:pt x="1" y="25"/>
                    </a:cubicBezTo>
                    <a:cubicBezTo>
                      <a:pt x="1" y="37"/>
                      <a:pt x="13" y="50"/>
                      <a:pt x="25" y="50"/>
                    </a:cubicBezTo>
                    <a:cubicBezTo>
                      <a:pt x="38" y="50"/>
                      <a:pt x="50" y="37"/>
                      <a:pt x="50" y="25"/>
                    </a:cubicBezTo>
                    <a:cubicBezTo>
                      <a:pt x="50" y="13"/>
                      <a:pt x="38" y="0"/>
                      <a:pt x="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4885935" y="2815769"/>
                <a:ext cx="1558" cy="1067"/>
              </a:xfrm>
              <a:custGeom>
                <a:rect b="b" l="l" r="r" t="t"/>
                <a:pathLst>
                  <a:path extrusionOk="0" h="74" w="108">
                    <a:moveTo>
                      <a:pt x="50" y="1"/>
                    </a:moveTo>
                    <a:cubicBezTo>
                      <a:pt x="26" y="1"/>
                      <a:pt x="1" y="25"/>
                      <a:pt x="1" y="50"/>
                    </a:cubicBezTo>
                    <a:cubicBezTo>
                      <a:pt x="1" y="67"/>
                      <a:pt x="8"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4855561" y="2821278"/>
                <a:ext cx="1067" cy="909"/>
              </a:xfrm>
              <a:custGeom>
                <a:rect b="b" l="l" r="r" t="t"/>
                <a:pathLst>
                  <a:path extrusionOk="0" h="63" w="74">
                    <a:moveTo>
                      <a:pt x="37" y="1"/>
                    </a:moveTo>
                    <a:cubicBezTo>
                      <a:pt x="0" y="1"/>
                      <a:pt x="0" y="62"/>
                      <a:pt x="37" y="62"/>
                    </a:cubicBezTo>
                    <a:cubicBezTo>
                      <a:pt x="74" y="62"/>
                      <a:pt x="74" y="1"/>
                      <a:pt x="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5030059" y="2977027"/>
                <a:ext cx="10139" cy="8827"/>
              </a:xfrm>
              <a:custGeom>
                <a:rect b="b" l="l" r="r" t="t"/>
                <a:pathLst>
                  <a:path extrusionOk="0" h="612" w="703">
                    <a:moveTo>
                      <a:pt x="296" y="0"/>
                    </a:moveTo>
                    <a:cubicBezTo>
                      <a:pt x="145" y="0"/>
                      <a:pt x="1" y="121"/>
                      <a:pt x="1" y="303"/>
                    </a:cubicBezTo>
                    <a:cubicBezTo>
                      <a:pt x="1" y="476"/>
                      <a:pt x="136" y="611"/>
                      <a:pt x="296" y="611"/>
                    </a:cubicBezTo>
                    <a:cubicBezTo>
                      <a:pt x="567" y="611"/>
                      <a:pt x="703" y="279"/>
                      <a:pt x="506" y="94"/>
                    </a:cubicBezTo>
                    <a:cubicBezTo>
                      <a:pt x="445" y="29"/>
                      <a:pt x="370" y="0"/>
                      <a:pt x="2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4984267" y="2951888"/>
                <a:ext cx="10442" cy="8783"/>
              </a:xfrm>
              <a:custGeom>
                <a:rect b="b" l="l" r="r" t="t"/>
                <a:pathLst>
                  <a:path extrusionOk="0" h="609" w="724">
                    <a:moveTo>
                      <a:pt x="413" y="0"/>
                    </a:moveTo>
                    <a:cubicBezTo>
                      <a:pt x="139" y="0"/>
                      <a:pt x="0" y="325"/>
                      <a:pt x="194" y="518"/>
                    </a:cubicBezTo>
                    <a:cubicBezTo>
                      <a:pt x="257" y="581"/>
                      <a:pt x="333" y="609"/>
                      <a:pt x="408" y="609"/>
                    </a:cubicBezTo>
                    <a:cubicBezTo>
                      <a:pt x="569" y="609"/>
                      <a:pt x="724" y="481"/>
                      <a:pt x="724" y="297"/>
                    </a:cubicBezTo>
                    <a:cubicBezTo>
                      <a:pt x="724" y="136"/>
                      <a:pt x="588" y="1"/>
                      <a:pt x="428" y="1"/>
                    </a:cubicBezTo>
                    <a:cubicBezTo>
                      <a:pt x="423" y="1"/>
                      <a:pt x="418" y="0"/>
                      <a:pt x="4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5016026" y="2953676"/>
                <a:ext cx="1543" cy="1053"/>
              </a:xfrm>
              <a:custGeom>
                <a:rect b="b" l="l" r="r" t="t"/>
                <a:pathLst>
                  <a:path extrusionOk="0" h="73" w="107">
                    <a:moveTo>
                      <a:pt x="50" y="0"/>
                    </a:moveTo>
                    <a:cubicBezTo>
                      <a:pt x="13" y="0"/>
                      <a:pt x="0" y="25"/>
                      <a:pt x="0" y="49"/>
                    </a:cubicBezTo>
                    <a:cubicBezTo>
                      <a:pt x="0" y="66"/>
                      <a:pt x="7" y="73"/>
                      <a:pt x="16" y="73"/>
                    </a:cubicBezTo>
                    <a:cubicBezTo>
                      <a:pt x="47" y="73"/>
                      <a:pt x="106"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5062755" y="3025544"/>
                <a:ext cx="10687" cy="9173"/>
              </a:xfrm>
              <a:custGeom>
                <a:rect b="b" l="l" r="r" t="t"/>
                <a:pathLst>
                  <a:path extrusionOk="0" h="636" w="741">
                    <a:moveTo>
                      <a:pt x="426" y="0"/>
                    </a:moveTo>
                    <a:cubicBezTo>
                      <a:pt x="347" y="0"/>
                      <a:pt x="266" y="29"/>
                      <a:pt x="198" y="93"/>
                    </a:cubicBezTo>
                    <a:cubicBezTo>
                      <a:pt x="1" y="291"/>
                      <a:pt x="149" y="636"/>
                      <a:pt x="432" y="636"/>
                    </a:cubicBezTo>
                    <a:cubicBezTo>
                      <a:pt x="605" y="636"/>
                      <a:pt x="740" y="500"/>
                      <a:pt x="740" y="315"/>
                    </a:cubicBezTo>
                    <a:cubicBezTo>
                      <a:pt x="740" y="124"/>
                      <a:pt x="589" y="0"/>
                      <a:pt x="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4975859" y="2993656"/>
                <a:ext cx="10673" cy="9129"/>
              </a:xfrm>
              <a:custGeom>
                <a:rect b="b" l="l" r="r" t="t"/>
                <a:pathLst>
                  <a:path extrusionOk="0" h="633" w="740">
                    <a:moveTo>
                      <a:pt x="420" y="0"/>
                    </a:moveTo>
                    <a:cubicBezTo>
                      <a:pt x="136" y="0"/>
                      <a:pt x="1" y="345"/>
                      <a:pt x="198" y="542"/>
                    </a:cubicBezTo>
                    <a:cubicBezTo>
                      <a:pt x="264" y="605"/>
                      <a:pt x="342" y="633"/>
                      <a:pt x="419" y="633"/>
                    </a:cubicBezTo>
                    <a:cubicBezTo>
                      <a:pt x="584" y="633"/>
                      <a:pt x="740" y="502"/>
                      <a:pt x="740" y="308"/>
                    </a:cubicBezTo>
                    <a:cubicBezTo>
                      <a:pt x="728" y="136"/>
                      <a:pt x="592" y="0"/>
                      <a:pt x="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4998257" y="2978180"/>
                <a:ext cx="10139" cy="8553"/>
              </a:xfrm>
              <a:custGeom>
                <a:rect b="b" l="l" r="r" t="t"/>
                <a:pathLst>
                  <a:path extrusionOk="0" h="593" w="703">
                    <a:moveTo>
                      <a:pt x="415" y="1"/>
                    </a:moveTo>
                    <a:cubicBezTo>
                      <a:pt x="408" y="1"/>
                      <a:pt x="401" y="1"/>
                      <a:pt x="394" y="1"/>
                    </a:cubicBezTo>
                    <a:cubicBezTo>
                      <a:pt x="123" y="1"/>
                      <a:pt x="0" y="322"/>
                      <a:pt x="185" y="507"/>
                    </a:cubicBezTo>
                    <a:cubicBezTo>
                      <a:pt x="248" y="566"/>
                      <a:pt x="324" y="592"/>
                      <a:pt x="397" y="592"/>
                    </a:cubicBezTo>
                    <a:cubicBezTo>
                      <a:pt x="554" y="592"/>
                      <a:pt x="702" y="473"/>
                      <a:pt x="702" y="297"/>
                    </a:cubicBezTo>
                    <a:cubicBezTo>
                      <a:pt x="702" y="132"/>
                      <a:pt x="567" y="1"/>
                      <a:pt x="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5082311" y="2944071"/>
                <a:ext cx="8711" cy="8726"/>
              </a:xfrm>
              <a:custGeom>
                <a:rect b="b" l="l" r="r" t="t"/>
                <a:pathLst>
                  <a:path extrusionOk="0" h="605" w="604">
                    <a:moveTo>
                      <a:pt x="308" y="1"/>
                    </a:moveTo>
                    <a:cubicBezTo>
                      <a:pt x="136" y="1"/>
                      <a:pt x="0" y="136"/>
                      <a:pt x="0" y="296"/>
                    </a:cubicBezTo>
                    <a:cubicBezTo>
                      <a:pt x="0" y="469"/>
                      <a:pt x="136" y="604"/>
                      <a:pt x="308" y="604"/>
                    </a:cubicBezTo>
                    <a:cubicBezTo>
                      <a:pt x="468" y="604"/>
                      <a:pt x="604" y="469"/>
                      <a:pt x="604" y="296"/>
                    </a:cubicBezTo>
                    <a:cubicBezTo>
                      <a:pt x="604" y="136"/>
                      <a:pt x="468" y="1"/>
                      <a:pt x="3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4941202" y="2649174"/>
                <a:ext cx="9793" cy="8452"/>
              </a:xfrm>
              <a:custGeom>
                <a:rect b="b" l="l" r="r" t="t"/>
                <a:pathLst>
                  <a:path extrusionOk="0" h="586" w="679">
                    <a:moveTo>
                      <a:pt x="299" y="0"/>
                    </a:moveTo>
                    <a:cubicBezTo>
                      <a:pt x="149" y="0"/>
                      <a:pt x="1" y="114"/>
                      <a:pt x="1" y="290"/>
                    </a:cubicBezTo>
                    <a:cubicBezTo>
                      <a:pt x="1" y="450"/>
                      <a:pt x="136" y="573"/>
                      <a:pt x="297" y="586"/>
                    </a:cubicBezTo>
                    <a:cubicBezTo>
                      <a:pt x="555" y="586"/>
                      <a:pt x="679" y="265"/>
                      <a:pt x="494" y="80"/>
                    </a:cubicBezTo>
                    <a:cubicBezTo>
                      <a:pt x="439" y="25"/>
                      <a:pt x="369" y="0"/>
                      <a:pt x="2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4842754" y="2775602"/>
                <a:ext cx="1558" cy="1067"/>
              </a:xfrm>
              <a:custGeom>
                <a:rect b="b" l="l" r="r" t="t"/>
                <a:pathLst>
                  <a:path extrusionOk="0" h="74" w="108">
                    <a:moveTo>
                      <a:pt x="50" y="1"/>
                    </a:moveTo>
                    <a:cubicBezTo>
                      <a:pt x="26" y="1"/>
                      <a:pt x="1" y="26"/>
                      <a:pt x="1" y="50"/>
                    </a:cubicBezTo>
                    <a:cubicBezTo>
                      <a:pt x="1" y="67"/>
                      <a:pt x="7" y="74"/>
                      <a:pt x="17" y="74"/>
                    </a:cubicBezTo>
                    <a:cubicBezTo>
                      <a:pt x="47" y="74"/>
                      <a:pt x="107"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4940495" y="2767078"/>
                <a:ext cx="1442" cy="1399"/>
              </a:xfrm>
              <a:custGeom>
                <a:rect b="b" l="l" r="r" t="t"/>
                <a:pathLst>
                  <a:path extrusionOk="0" h="97" w="100">
                    <a:moveTo>
                      <a:pt x="50" y="1"/>
                    </a:moveTo>
                    <a:cubicBezTo>
                      <a:pt x="13" y="1"/>
                      <a:pt x="1" y="25"/>
                      <a:pt x="1" y="50"/>
                    </a:cubicBezTo>
                    <a:cubicBezTo>
                      <a:pt x="1" y="81"/>
                      <a:pt x="25" y="96"/>
                      <a:pt x="50" y="96"/>
                    </a:cubicBezTo>
                    <a:cubicBezTo>
                      <a:pt x="75" y="96"/>
                      <a:pt x="99" y="81"/>
                      <a:pt x="99" y="50"/>
                    </a:cubicBezTo>
                    <a:cubicBezTo>
                      <a:pt x="99" y="25"/>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4899449" y="2789577"/>
                <a:ext cx="11567" cy="10038"/>
              </a:xfrm>
              <a:custGeom>
                <a:rect b="b" l="l" r="r" t="t"/>
                <a:pathLst>
                  <a:path extrusionOk="0" h="696" w="802">
                    <a:moveTo>
                      <a:pt x="349" y="1"/>
                    </a:moveTo>
                    <a:cubicBezTo>
                      <a:pt x="170" y="1"/>
                      <a:pt x="0" y="142"/>
                      <a:pt x="0" y="350"/>
                    </a:cubicBezTo>
                    <a:cubicBezTo>
                      <a:pt x="0" y="535"/>
                      <a:pt x="148" y="695"/>
                      <a:pt x="345" y="695"/>
                    </a:cubicBezTo>
                    <a:cubicBezTo>
                      <a:pt x="653" y="695"/>
                      <a:pt x="801" y="326"/>
                      <a:pt x="592" y="104"/>
                    </a:cubicBezTo>
                    <a:cubicBezTo>
                      <a:pt x="520" y="32"/>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4859816" y="2764410"/>
                <a:ext cx="9620" cy="8408"/>
              </a:xfrm>
              <a:custGeom>
                <a:rect b="b" l="l" r="r" t="t"/>
                <a:pathLst>
                  <a:path extrusionOk="0" h="583" w="667">
                    <a:moveTo>
                      <a:pt x="284" y="1"/>
                    </a:moveTo>
                    <a:cubicBezTo>
                      <a:pt x="124" y="1"/>
                      <a:pt x="1" y="136"/>
                      <a:pt x="1" y="296"/>
                    </a:cubicBezTo>
                    <a:cubicBezTo>
                      <a:pt x="1" y="470"/>
                      <a:pt x="139" y="582"/>
                      <a:pt x="285" y="582"/>
                    </a:cubicBezTo>
                    <a:cubicBezTo>
                      <a:pt x="358" y="582"/>
                      <a:pt x="433" y="555"/>
                      <a:pt x="494" y="494"/>
                    </a:cubicBezTo>
                    <a:cubicBezTo>
                      <a:pt x="666" y="321"/>
                      <a:pt x="543"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4965374" y="2684279"/>
                <a:ext cx="1543" cy="1067"/>
              </a:xfrm>
              <a:custGeom>
                <a:rect b="b" l="l" r="r" t="t"/>
                <a:pathLst>
                  <a:path extrusionOk="0" h="74" w="107">
                    <a:moveTo>
                      <a:pt x="16" y="1"/>
                    </a:moveTo>
                    <a:cubicBezTo>
                      <a:pt x="7" y="1"/>
                      <a:pt x="1" y="7"/>
                      <a:pt x="1" y="24"/>
                    </a:cubicBezTo>
                    <a:cubicBezTo>
                      <a:pt x="1" y="61"/>
                      <a:pt x="25" y="74"/>
                      <a:pt x="50" y="74"/>
                    </a:cubicBezTo>
                    <a:cubicBezTo>
                      <a:pt x="107" y="74"/>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5065250" y="2682663"/>
                <a:ext cx="1428" cy="1442"/>
              </a:xfrm>
              <a:custGeom>
                <a:rect b="b" l="l" r="r" t="t"/>
                <a:pathLst>
                  <a:path extrusionOk="0" h="100" w="99">
                    <a:moveTo>
                      <a:pt x="50" y="1"/>
                    </a:moveTo>
                    <a:cubicBezTo>
                      <a:pt x="25" y="1"/>
                      <a:pt x="0" y="26"/>
                      <a:pt x="0" y="50"/>
                    </a:cubicBezTo>
                    <a:cubicBezTo>
                      <a:pt x="0" y="75"/>
                      <a:pt x="25" y="99"/>
                      <a:pt x="50" y="99"/>
                    </a:cubicBezTo>
                    <a:cubicBezTo>
                      <a:pt x="74" y="99"/>
                      <a:pt x="99" y="75"/>
                      <a:pt x="99" y="50"/>
                    </a:cubicBezTo>
                    <a:cubicBezTo>
                      <a:pt x="99" y="26"/>
                      <a:pt x="74"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5069735" y="2649780"/>
                <a:ext cx="6721" cy="5740"/>
              </a:xfrm>
              <a:custGeom>
                <a:rect b="b" l="l" r="r" t="t"/>
                <a:pathLst>
                  <a:path extrusionOk="0" h="398" w="466">
                    <a:moveTo>
                      <a:pt x="254" y="1"/>
                    </a:moveTo>
                    <a:cubicBezTo>
                      <a:pt x="79" y="1"/>
                      <a:pt x="1" y="214"/>
                      <a:pt x="121" y="334"/>
                    </a:cubicBezTo>
                    <a:cubicBezTo>
                      <a:pt x="165" y="378"/>
                      <a:pt x="217" y="398"/>
                      <a:pt x="267" y="398"/>
                    </a:cubicBezTo>
                    <a:cubicBezTo>
                      <a:pt x="370" y="398"/>
                      <a:pt x="466" y="315"/>
                      <a:pt x="466" y="199"/>
                    </a:cubicBezTo>
                    <a:cubicBezTo>
                      <a:pt x="466" y="88"/>
                      <a:pt x="379" y="1"/>
                      <a:pt x="268" y="1"/>
                    </a:cubicBezTo>
                    <a:cubicBezTo>
                      <a:pt x="263" y="1"/>
                      <a:pt x="259" y="1"/>
                      <a:pt x="2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5038597" y="2710585"/>
                <a:ext cx="1543" cy="1067"/>
              </a:xfrm>
              <a:custGeom>
                <a:rect b="b" l="l" r="r" t="t"/>
                <a:pathLst>
                  <a:path extrusionOk="0" h="74" w="107">
                    <a:moveTo>
                      <a:pt x="16" y="0"/>
                    </a:moveTo>
                    <a:cubicBezTo>
                      <a:pt x="7" y="0"/>
                      <a:pt x="0" y="7"/>
                      <a:pt x="0" y="24"/>
                    </a:cubicBezTo>
                    <a:cubicBezTo>
                      <a:pt x="0" y="49"/>
                      <a:pt x="25" y="73"/>
                      <a:pt x="49" y="73"/>
                    </a:cubicBezTo>
                    <a:cubicBezTo>
                      <a:pt x="106" y="73"/>
                      <a:pt x="46" y="0"/>
                      <a:pt x="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4995589" y="2648900"/>
                <a:ext cx="7125" cy="5884"/>
              </a:xfrm>
              <a:custGeom>
                <a:rect b="b" l="l" r="r" t="t"/>
                <a:pathLst>
                  <a:path extrusionOk="0" h="408" w="494">
                    <a:moveTo>
                      <a:pt x="271" y="1"/>
                    </a:moveTo>
                    <a:cubicBezTo>
                      <a:pt x="0" y="13"/>
                      <a:pt x="13" y="407"/>
                      <a:pt x="284" y="407"/>
                    </a:cubicBezTo>
                    <a:lnTo>
                      <a:pt x="296" y="407"/>
                    </a:lnTo>
                    <a:cubicBezTo>
                      <a:pt x="407" y="395"/>
                      <a:pt x="493" y="297"/>
                      <a:pt x="481" y="186"/>
                    </a:cubicBezTo>
                    <a:cubicBezTo>
                      <a:pt x="481" y="87"/>
                      <a:pt x="395" y="1"/>
                      <a:pt x="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5248819" y="2700792"/>
                <a:ext cx="1615" cy="1442"/>
              </a:xfrm>
              <a:custGeom>
                <a:rect b="b" l="l" r="r" t="t"/>
                <a:pathLst>
                  <a:path extrusionOk="0" h="100" w="112">
                    <a:moveTo>
                      <a:pt x="50" y="1"/>
                    </a:moveTo>
                    <a:cubicBezTo>
                      <a:pt x="13" y="1"/>
                      <a:pt x="0" y="25"/>
                      <a:pt x="0" y="50"/>
                    </a:cubicBezTo>
                    <a:cubicBezTo>
                      <a:pt x="0" y="75"/>
                      <a:pt x="13" y="99"/>
                      <a:pt x="50" y="99"/>
                    </a:cubicBezTo>
                    <a:cubicBezTo>
                      <a:pt x="111" y="99"/>
                      <a:pt x="111"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4889209" y="2854334"/>
                <a:ext cx="1543" cy="1067"/>
              </a:xfrm>
              <a:custGeom>
                <a:rect b="b" l="l" r="r" t="t"/>
                <a:pathLst>
                  <a:path extrusionOk="0" h="74" w="107">
                    <a:moveTo>
                      <a:pt x="57" y="0"/>
                    </a:moveTo>
                    <a:cubicBezTo>
                      <a:pt x="1" y="0"/>
                      <a:pt x="60" y="73"/>
                      <a:pt x="91" y="73"/>
                    </a:cubicBezTo>
                    <a:cubicBezTo>
                      <a:pt x="100" y="73"/>
                      <a:pt x="107" y="67"/>
                      <a:pt x="107" y="50"/>
                    </a:cubicBezTo>
                    <a:cubicBezTo>
                      <a:pt x="107"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4933284" y="2874771"/>
                <a:ext cx="1543" cy="1067"/>
              </a:xfrm>
              <a:custGeom>
                <a:rect b="b" l="l" r="r" t="t"/>
                <a:pathLst>
                  <a:path extrusionOk="0" h="74" w="107">
                    <a:moveTo>
                      <a:pt x="57" y="0"/>
                    </a:moveTo>
                    <a:cubicBezTo>
                      <a:pt x="0" y="0"/>
                      <a:pt x="60" y="73"/>
                      <a:pt x="91" y="73"/>
                    </a:cubicBezTo>
                    <a:cubicBezTo>
                      <a:pt x="100" y="73"/>
                      <a:pt x="106" y="67"/>
                      <a:pt x="106" y="50"/>
                    </a:cubicBezTo>
                    <a:cubicBezTo>
                      <a:pt x="106" y="25"/>
                      <a:pt x="82" y="0"/>
                      <a:pt x="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4907684" y="2854176"/>
                <a:ext cx="1558" cy="1053"/>
              </a:xfrm>
              <a:custGeom>
                <a:rect b="b" l="l" r="r" t="t"/>
                <a:pathLst>
                  <a:path extrusionOk="0" h="73" w="108">
                    <a:moveTo>
                      <a:pt x="91" y="0"/>
                    </a:moveTo>
                    <a:cubicBezTo>
                      <a:pt x="61" y="0"/>
                      <a:pt x="1" y="73"/>
                      <a:pt x="58" y="73"/>
                    </a:cubicBezTo>
                    <a:cubicBezTo>
                      <a:pt x="82" y="73"/>
                      <a:pt x="107" y="48"/>
                      <a:pt x="107" y="24"/>
                    </a:cubicBezTo>
                    <a:cubicBezTo>
                      <a:pt x="107" y="7"/>
                      <a:pt x="101" y="0"/>
                      <a:pt x="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5176851" y="2600758"/>
                <a:ext cx="1543" cy="1067"/>
              </a:xfrm>
              <a:custGeom>
                <a:rect b="b" l="l" r="r" t="t"/>
                <a:pathLst>
                  <a:path extrusionOk="0" h="74" w="107">
                    <a:moveTo>
                      <a:pt x="16" y="1"/>
                    </a:moveTo>
                    <a:cubicBezTo>
                      <a:pt x="7" y="1"/>
                      <a:pt x="0" y="7"/>
                      <a:pt x="0" y="24"/>
                    </a:cubicBezTo>
                    <a:cubicBezTo>
                      <a:pt x="0" y="49"/>
                      <a:pt x="25" y="74"/>
                      <a:pt x="49" y="74"/>
                    </a:cubicBezTo>
                    <a:cubicBezTo>
                      <a:pt x="106" y="74"/>
                      <a:pt x="46"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5078749" y="2640910"/>
                <a:ext cx="1442" cy="1428"/>
              </a:xfrm>
              <a:custGeom>
                <a:rect b="b" l="l" r="r" t="t"/>
                <a:pathLst>
                  <a:path extrusionOk="0" h="99" w="100">
                    <a:moveTo>
                      <a:pt x="50" y="0"/>
                    </a:moveTo>
                    <a:cubicBezTo>
                      <a:pt x="25" y="0"/>
                      <a:pt x="1" y="25"/>
                      <a:pt x="1" y="50"/>
                    </a:cubicBezTo>
                    <a:cubicBezTo>
                      <a:pt x="1" y="74"/>
                      <a:pt x="25" y="99"/>
                      <a:pt x="50" y="99"/>
                    </a:cubicBezTo>
                    <a:cubicBezTo>
                      <a:pt x="75" y="99"/>
                      <a:pt x="99" y="74"/>
                      <a:pt x="99" y="50"/>
                    </a:cubicBezTo>
                    <a:cubicBezTo>
                      <a:pt x="99" y="25"/>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5087100" y="2601450"/>
                <a:ext cx="1442" cy="1442"/>
              </a:xfrm>
              <a:custGeom>
                <a:rect b="b" l="l" r="r" t="t"/>
                <a:pathLst>
                  <a:path extrusionOk="0" h="100" w="100">
                    <a:moveTo>
                      <a:pt x="50" y="1"/>
                    </a:moveTo>
                    <a:cubicBezTo>
                      <a:pt x="13" y="1"/>
                      <a:pt x="1" y="26"/>
                      <a:pt x="1" y="50"/>
                    </a:cubicBezTo>
                    <a:cubicBezTo>
                      <a:pt x="1" y="75"/>
                      <a:pt x="13" y="100"/>
                      <a:pt x="50" y="100"/>
                    </a:cubicBezTo>
                    <a:cubicBezTo>
                      <a:pt x="75" y="100"/>
                      <a:pt x="99" y="75"/>
                      <a:pt x="99" y="50"/>
                    </a:cubicBezTo>
                    <a:cubicBezTo>
                      <a:pt x="99" y="2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5023670" y="2703201"/>
                <a:ext cx="1514" cy="981"/>
              </a:xfrm>
              <a:custGeom>
                <a:rect b="b" l="l" r="r" t="t"/>
                <a:pathLst>
                  <a:path extrusionOk="0" h="68" w="105">
                    <a:moveTo>
                      <a:pt x="19" y="0"/>
                    </a:moveTo>
                    <a:cubicBezTo>
                      <a:pt x="8" y="0"/>
                      <a:pt x="0" y="8"/>
                      <a:pt x="0" y="31"/>
                    </a:cubicBezTo>
                    <a:cubicBezTo>
                      <a:pt x="0" y="55"/>
                      <a:pt x="12" y="68"/>
                      <a:pt x="49" y="68"/>
                    </a:cubicBezTo>
                    <a:cubicBezTo>
                      <a:pt x="104" y="68"/>
                      <a:pt x="51" y="0"/>
                      <a:pt x="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4920246" y="2848825"/>
                <a:ext cx="1428" cy="1255"/>
              </a:xfrm>
              <a:custGeom>
                <a:rect b="b" l="l" r="r" t="t"/>
                <a:pathLst>
                  <a:path extrusionOk="0" h="87" w="99">
                    <a:moveTo>
                      <a:pt x="49" y="0"/>
                    </a:moveTo>
                    <a:cubicBezTo>
                      <a:pt x="0" y="0"/>
                      <a:pt x="0" y="87"/>
                      <a:pt x="49" y="87"/>
                    </a:cubicBezTo>
                    <a:cubicBezTo>
                      <a:pt x="74" y="87"/>
                      <a:pt x="99" y="74"/>
                      <a:pt x="99" y="37"/>
                    </a:cubicBezTo>
                    <a:cubicBezTo>
                      <a:pt x="99" y="13"/>
                      <a:pt x="74" y="0"/>
                      <a:pt x="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4912948" y="2698658"/>
                <a:ext cx="8365" cy="7327"/>
              </a:xfrm>
              <a:custGeom>
                <a:rect b="b" l="l" r="r" t="t"/>
                <a:pathLst>
                  <a:path extrusionOk="0" h="508" w="580">
                    <a:moveTo>
                      <a:pt x="247" y="1"/>
                    </a:moveTo>
                    <a:cubicBezTo>
                      <a:pt x="112" y="1"/>
                      <a:pt x="1" y="112"/>
                      <a:pt x="1" y="260"/>
                    </a:cubicBezTo>
                    <a:cubicBezTo>
                      <a:pt x="1" y="409"/>
                      <a:pt x="118" y="508"/>
                      <a:pt x="243" y="508"/>
                    </a:cubicBezTo>
                    <a:cubicBezTo>
                      <a:pt x="304" y="508"/>
                      <a:pt x="367" y="484"/>
                      <a:pt x="420" y="432"/>
                    </a:cubicBezTo>
                    <a:cubicBezTo>
                      <a:pt x="580" y="272"/>
                      <a:pt x="469" y="1"/>
                      <a:pt x="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4863335" y="2710210"/>
                <a:ext cx="1413" cy="1067"/>
              </a:xfrm>
              <a:custGeom>
                <a:rect b="b" l="l" r="r" t="t"/>
                <a:pathLst>
                  <a:path extrusionOk="0" h="74" w="98">
                    <a:moveTo>
                      <a:pt x="40" y="1"/>
                    </a:moveTo>
                    <a:cubicBezTo>
                      <a:pt x="16" y="1"/>
                      <a:pt x="3" y="25"/>
                      <a:pt x="3" y="50"/>
                    </a:cubicBezTo>
                    <a:cubicBezTo>
                      <a:pt x="0" y="67"/>
                      <a:pt x="5" y="74"/>
                      <a:pt x="12" y="74"/>
                    </a:cubicBezTo>
                    <a:cubicBezTo>
                      <a:pt x="37" y="74"/>
                      <a:pt x="97" y="1"/>
                      <a:pt x="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4915789" y="2669524"/>
                <a:ext cx="1442" cy="1428"/>
              </a:xfrm>
              <a:custGeom>
                <a:rect b="b" l="l" r="r" t="t"/>
                <a:pathLst>
                  <a:path extrusionOk="0" h="99" w="100">
                    <a:moveTo>
                      <a:pt x="50" y="0"/>
                    </a:moveTo>
                    <a:cubicBezTo>
                      <a:pt x="26" y="0"/>
                      <a:pt x="1" y="12"/>
                      <a:pt x="1" y="49"/>
                    </a:cubicBezTo>
                    <a:cubicBezTo>
                      <a:pt x="1" y="74"/>
                      <a:pt x="26" y="99"/>
                      <a:pt x="50" y="99"/>
                    </a:cubicBezTo>
                    <a:cubicBezTo>
                      <a:pt x="75" y="99"/>
                      <a:pt x="100" y="74"/>
                      <a:pt x="100" y="49"/>
                    </a:cubicBezTo>
                    <a:cubicBezTo>
                      <a:pt x="100" y="12"/>
                      <a:pt x="75" y="0"/>
                      <a:pt x="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5039837" y="2685404"/>
                <a:ext cx="10442" cy="8841"/>
              </a:xfrm>
              <a:custGeom>
                <a:rect b="b" l="l" r="r" t="t"/>
                <a:pathLst>
                  <a:path extrusionOk="0" h="613" w="724">
                    <a:moveTo>
                      <a:pt x="321" y="1"/>
                    </a:moveTo>
                    <a:cubicBezTo>
                      <a:pt x="163" y="1"/>
                      <a:pt x="13" y="122"/>
                      <a:pt x="13" y="304"/>
                    </a:cubicBezTo>
                    <a:cubicBezTo>
                      <a:pt x="0" y="476"/>
                      <a:pt x="136" y="612"/>
                      <a:pt x="308" y="612"/>
                    </a:cubicBezTo>
                    <a:cubicBezTo>
                      <a:pt x="313" y="612"/>
                      <a:pt x="319" y="612"/>
                      <a:pt x="324" y="612"/>
                    </a:cubicBezTo>
                    <a:cubicBezTo>
                      <a:pt x="597" y="612"/>
                      <a:pt x="724" y="288"/>
                      <a:pt x="542" y="94"/>
                    </a:cubicBezTo>
                    <a:cubicBezTo>
                      <a:pt x="478" y="30"/>
                      <a:pt x="398" y="1"/>
                      <a:pt x="3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5006074" y="2722311"/>
                <a:ext cx="1543" cy="1067"/>
              </a:xfrm>
              <a:custGeom>
                <a:rect b="b" l="l" r="r" t="t"/>
                <a:pathLst>
                  <a:path extrusionOk="0" h="74" w="107">
                    <a:moveTo>
                      <a:pt x="16" y="1"/>
                    </a:moveTo>
                    <a:cubicBezTo>
                      <a:pt x="7" y="1"/>
                      <a:pt x="0" y="7"/>
                      <a:pt x="0" y="24"/>
                    </a:cubicBezTo>
                    <a:cubicBezTo>
                      <a:pt x="0" y="49"/>
                      <a:pt x="13" y="73"/>
                      <a:pt x="50" y="73"/>
                    </a:cubicBezTo>
                    <a:cubicBezTo>
                      <a:pt x="106" y="73"/>
                      <a:pt x="47" y="1"/>
                      <a:pt x="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4951874" y="2930759"/>
                <a:ext cx="10139" cy="8711"/>
              </a:xfrm>
              <a:custGeom>
                <a:rect b="b" l="l" r="r" t="t"/>
                <a:pathLst>
                  <a:path extrusionOk="0" h="604" w="703">
                    <a:moveTo>
                      <a:pt x="398" y="0"/>
                    </a:moveTo>
                    <a:cubicBezTo>
                      <a:pt x="324" y="0"/>
                      <a:pt x="248" y="27"/>
                      <a:pt x="185" y="86"/>
                    </a:cubicBezTo>
                    <a:cubicBezTo>
                      <a:pt x="0" y="271"/>
                      <a:pt x="136" y="603"/>
                      <a:pt x="407" y="603"/>
                    </a:cubicBezTo>
                    <a:cubicBezTo>
                      <a:pt x="567" y="603"/>
                      <a:pt x="703" y="468"/>
                      <a:pt x="703" y="295"/>
                    </a:cubicBezTo>
                    <a:cubicBezTo>
                      <a:pt x="703" y="119"/>
                      <a:pt x="554" y="0"/>
                      <a:pt x="3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5055471" y="2976421"/>
                <a:ext cx="11740" cy="10024"/>
              </a:xfrm>
              <a:custGeom>
                <a:rect b="b" l="l" r="r" t="t"/>
                <a:pathLst>
                  <a:path extrusionOk="0" h="695" w="814">
                    <a:moveTo>
                      <a:pt x="469" y="0"/>
                    </a:moveTo>
                    <a:cubicBezTo>
                      <a:pt x="161" y="0"/>
                      <a:pt x="1" y="370"/>
                      <a:pt x="222" y="592"/>
                    </a:cubicBezTo>
                    <a:cubicBezTo>
                      <a:pt x="290" y="663"/>
                      <a:pt x="374" y="695"/>
                      <a:pt x="457" y="695"/>
                    </a:cubicBezTo>
                    <a:cubicBezTo>
                      <a:pt x="633" y="695"/>
                      <a:pt x="805" y="554"/>
                      <a:pt x="814" y="345"/>
                    </a:cubicBezTo>
                    <a:cubicBezTo>
                      <a:pt x="814" y="160"/>
                      <a:pt x="654" y="0"/>
                      <a:pt x="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5028818" y="3014799"/>
                <a:ext cx="9793" cy="8394"/>
              </a:xfrm>
              <a:custGeom>
                <a:rect b="b" l="l" r="r" t="t"/>
                <a:pathLst>
                  <a:path extrusionOk="0" h="582" w="679">
                    <a:moveTo>
                      <a:pt x="382" y="1"/>
                    </a:moveTo>
                    <a:cubicBezTo>
                      <a:pt x="124" y="1"/>
                      <a:pt x="0" y="321"/>
                      <a:pt x="185" y="493"/>
                    </a:cubicBezTo>
                    <a:cubicBezTo>
                      <a:pt x="242" y="555"/>
                      <a:pt x="315" y="582"/>
                      <a:pt x="388" y="582"/>
                    </a:cubicBezTo>
                    <a:cubicBezTo>
                      <a:pt x="535" y="582"/>
                      <a:pt x="678" y="469"/>
                      <a:pt x="678" y="296"/>
                    </a:cubicBezTo>
                    <a:cubicBezTo>
                      <a:pt x="678" y="136"/>
                      <a:pt x="543" y="1"/>
                      <a:pt x="3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5402001" y="2986718"/>
                <a:ext cx="10500" cy="9000"/>
              </a:xfrm>
              <a:custGeom>
                <a:rect b="b" l="l" r="r" t="t"/>
                <a:pathLst>
                  <a:path extrusionOk="0" h="624" w="728">
                    <a:moveTo>
                      <a:pt x="419" y="1"/>
                    </a:moveTo>
                    <a:cubicBezTo>
                      <a:pt x="148" y="1"/>
                      <a:pt x="0" y="333"/>
                      <a:pt x="197" y="531"/>
                    </a:cubicBezTo>
                    <a:cubicBezTo>
                      <a:pt x="258" y="595"/>
                      <a:pt x="334" y="624"/>
                      <a:pt x="409" y="624"/>
                    </a:cubicBezTo>
                    <a:cubicBezTo>
                      <a:pt x="565" y="624"/>
                      <a:pt x="719" y="500"/>
                      <a:pt x="727" y="309"/>
                    </a:cubicBezTo>
                    <a:cubicBezTo>
                      <a:pt x="727" y="149"/>
                      <a:pt x="592" y="1"/>
                      <a:pt x="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5564066" y="2722888"/>
                <a:ext cx="10615" cy="8841"/>
              </a:xfrm>
              <a:custGeom>
                <a:rect b="b" l="l" r="r" t="t"/>
                <a:pathLst>
                  <a:path extrusionOk="0" h="613" w="736">
                    <a:moveTo>
                      <a:pt x="416" y="1"/>
                    </a:moveTo>
                    <a:cubicBezTo>
                      <a:pt x="344" y="1"/>
                      <a:pt x="270" y="26"/>
                      <a:pt x="210" y="83"/>
                    </a:cubicBezTo>
                    <a:cubicBezTo>
                      <a:pt x="0" y="280"/>
                      <a:pt x="148" y="613"/>
                      <a:pt x="419" y="613"/>
                    </a:cubicBezTo>
                    <a:cubicBezTo>
                      <a:pt x="592" y="613"/>
                      <a:pt x="727" y="489"/>
                      <a:pt x="727" y="317"/>
                    </a:cubicBezTo>
                    <a:cubicBezTo>
                      <a:pt x="736" y="129"/>
                      <a:pt x="579" y="1"/>
                      <a:pt x="4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5096345" y="3014265"/>
                <a:ext cx="10139" cy="8653"/>
              </a:xfrm>
              <a:custGeom>
                <a:rect b="b" l="l" r="r" t="t"/>
                <a:pathLst>
                  <a:path extrusionOk="0" h="600" w="703">
                    <a:moveTo>
                      <a:pt x="407" y="1"/>
                    </a:moveTo>
                    <a:cubicBezTo>
                      <a:pt x="136" y="1"/>
                      <a:pt x="0" y="321"/>
                      <a:pt x="185" y="506"/>
                    </a:cubicBezTo>
                    <a:cubicBezTo>
                      <a:pt x="250" y="570"/>
                      <a:pt x="328" y="599"/>
                      <a:pt x="404" y="599"/>
                    </a:cubicBezTo>
                    <a:cubicBezTo>
                      <a:pt x="558" y="599"/>
                      <a:pt x="703" y="478"/>
                      <a:pt x="703" y="296"/>
                    </a:cubicBezTo>
                    <a:cubicBezTo>
                      <a:pt x="703" y="136"/>
                      <a:pt x="567" y="1"/>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5287197" y="2792318"/>
                <a:ext cx="11740" cy="9966"/>
              </a:xfrm>
              <a:custGeom>
                <a:rect b="b" l="l" r="r" t="t"/>
                <a:pathLst>
                  <a:path extrusionOk="0" h="691" w="814">
                    <a:moveTo>
                      <a:pt x="349" y="1"/>
                    </a:moveTo>
                    <a:cubicBezTo>
                      <a:pt x="171" y="1"/>
                      <a:pt x="1" y="136"/>
                      <a:pt x="1" y="345"/>
                    </a:cubicBezTo>
                    <a:cubicBezTo>
                      <a:pt x="1" y="530"/>
                      <a:pt x="161" y="690"/>
                      <a:pt x="346" y="690"/>
                    </a:cubicBezTo>
                    <a:cubicBezTo>
                      <a:pt x="654" y="690"/>
                      <a:pt x="814" y="321"/>
                      <a:pt x="592" y="99"/>
                    </a:cubicBezTo>
                    <a:cubicBezTo>
                      <a:pt x="521" y="31"/>
                      <a:pt x="434" y="1"/>
                      <a:pt x="3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4961826" y="2730705"/>
                <a:ext cx="6591" cy="5827"/>
              </a:xfrm>
              <a:custGeom>
                <a:rect b="b" l="l" r="r" t="t"/>
                <a:pathLst>
                  <a:path extrusionOk="0" h="404" w="457">
                    <a:moveTo>
                      <a:pt x="259" y="1"/>
                    </a:moveTo>
                    <a:cubicBezTo>
                      <a:pt x="212" y="1"/>
                      <a:pt x="163" y="19"/>
                      <a:pt x="123" y="58"/>
                    </a:cubicBezTo>
                    <a:cubicBezTo>
                      <a:pt x="0" y="181"/>
                      <a:pt x="86" y="403"/>
                      <a:pt x="259" y="403"/>
                    </a:cubicBezTo>
                    <a:cubicBezTo>
                      <a:pt x="370" y="403"/>
                      <a:pt x="456" y="317"/>
                      <a:pt x="456" y="206"/>
                    </a:cubicBezTo>
                    <a:cubicBezTo>
                      <a:pt x="456" y="81"/>
                      <a:pt x="360" y="1"/>
                      <a:pt x="2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5212027" y="2601998"/>
                <a:ext cx="9966" cy="8711"/>
              </a:xfrm>
              <a:custGeom>
                <a:rect b="b" l="l" r="r" t="t"/>
                <a:pathLst>
                  <a:path extrusionOk="0" h="604" w="691">
                    <a:moveTo>
                      <a:pt x="302" y="1"/>
                    </a:moveTo>
                    <a:cubicBezTo>
                      <a:pt x="149" y="1"/>
                      <a:pt x="1" y="120"/>
                      <a:pt x="1" y="296"/>
                    </a:cubicBezTo>
                    <a:cubicBezTo>
                      <a:pt x="1" y="468"/>
                      <a:pt x="136" y="604"/>
                      <a:pt x="309" y="604"/>
                    </a:cubicBezTo>
                    <a:cubicBezTo>
                      <a:pt x="567" y="591"/>
                      <a:pt x="691" y="271"/>
                      <a:pt x="506" y="86"/>
                    </a:cubicBezTo>
                    <a:cubicBezTo>
                      <a:pt x="447" y="27"/>
                      <a:pt x="374"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4915789" y="2767121"/>
                <a:ext cx="1442" cy="1356"/>
              </a:xfrm>
              <a:custGeom>
                <a:rect b="b" l="l" r="r" t="t"/>
                <a:pathLst>
                  <a:path extrusionOk="0" h="94" w="100">
                    <a:moveTo>
                      <a:pt x="50" y="1"/>
                    </a:moveTo>
                    <a:cubicBezTo>
                      <a:pt x="26" y="1"/>
                      <a:pt x="1" y="16"/>
                      <a:pt x="1" y="47"/>
                    </a:cubicBezTo>
                    <a:cubicBezTo>
                      <a:pt x="1" y="78"/>
                      <a:pt x="26" y="93"/>
                      <a:pt x="50" y="93"/>
                    </a:cubicBezTo>
                    <a:cubicBezTo>
                      <a:pt x="75" y="93"/>
                      <a:pt x="100" y="78"/>
                      <a:pt x="100" y="47"/>
                    </a:cubicBezTo>
                    <a:cubicBezTo>
                      <a:pt x="100" y="16"/>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4882920" y="2664549"/>
                <a:ext cx="8365" cy="7197"/>
              </a:xfrm>
              <a:custGeom>
                <a:rect b="b" l="l" r="r" t="t"/>
                <a:pathLst>
                  <a:path extrusionOk="0" h="499" w="580">
                    <a:moveTo>
                      <a:pt x="333" y="0"/>
                    </a:moveTo>
                    <a:cubicBezTo>
                      <a:pt x="111" y="0"/>
                      <a:pt x="1" y="271"/>
                      <a:pt x="148" y="431"/>
                    </a:cubicBezTo>
                    <a:cubicBezTo>
                      <a:pt x="199" y="478"/>
                      <a:pt x="260" y="499"/>
                      <a:pt x="320" y="499"/>
                    </a:cubicBezTo>
                    <a:cubicBezTo>
                      <a:pt x="452"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4860710" y="2797481"/>
                <a:ext cx="11567" cy="9952"/>
              </a:xfrm>
              <a:custGeom>
                <a:rect b="b" l="l" r="r" t="t"/>
                <a:pathLst>
                  <a:path extrusionOk="0" h="690" w="802">
                    <a:moveTo>
                      <a:pt x="349" y="0"/>
                    </a:moveTo>
                    <a:cubicBezTo>
                      <a:pt x="170" y="0"/>
                      <a:pt x="0" y="136"/>
                      <a:pt x="0" y="345"/>
                    </a:cubicBezTo>
                    <a:cubicBezTo>
                      <a:pt x="0" y="529"/>
                      <a:pt x="148" y="690"/>
                      <a:pt x="345" y="690"/>
                    </a:cubicBezTo>
                    <a:cubicBezTo>
                      <a:pt x="653" y="690"/>
                      <a:pt x="801" y="320"/>
                      <a:pt x="592" y="98"/>
                    </a:cubicBezTo>
                    <a:cubicBezTo>
                      <a:pt x="520" y="31"/>
                      <a:pt x="434" y="0"/>
                      <a:pt x="3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4938187" y="2677875"/>
                <a:ext cx="8365" cy="7197"/>
              </a:xfrm>
              <a:custGeom>
                <a:rect b="b" l="l" r="r" t="t"/>
                <a:pathLst>
                  <a:path extrusionOk="0" h="499" w="580">
                    <a:moveTo>
                      <a:pt x="333" y="0"/>
                    </a:moveTo>
                    <a:cubicBezTo>
                      <a:pt x="111" y="0"/>
                      <a:pt x="0" y="271"/>
                      <a:pt x="161" y="431"/>
                    </a:cubicBezTo>
                    <a:cubicBezTo>
                      <a:pt x="211" y="478"/>
                      <a:pt x="271" y="499"/>
                      <a:pt x="330" y="499"/>
                    </a:cubicBezTo>
                    <a:cubicBezTo>
                      <a:pt x="458" y="499"/>
                      <a:pt x="580" y="399"/>
                      <a:pt x="580" y="247"/>
                    </a:cubicBezTo>
                    <a:cubicBezTo>
                      <a:pt x="580" y="111"/>
                      <a:pt x="469" y="0"/>
                      <a:pt x="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5071826" y="2708249"/>
                <a:ext cx="10096" cy="8653"/>
              </a:xfrm>
              <a:custGeom>
                <a:rect b="b" l="l" r="r" t="t"/>
                <a:pathLst>
                  <a:path extrusionOk="0" h="600" w="700">
                    <a:moveTo>
                      <a:pt x="310" y="1"/>
                    </a:moveTo>
                    <a:cubicBezTo>
                      <a:pt x="306" y="1"/>
                      <a:pt x="301" y="1"/>
                      <a:pt x="296" y="1"/>
                    </a:cubicBezTo>
                    <a:cubicBezTo>
                      <a:pt x="136" y="1"/>
                      <a:pt x="0" y="124"/>
                      <a:pt x="0" y="297"/>
                    </a:cubicBezTo>
                    <a:cubicBezTo>
                      <a:pt x="0" y="479"/>
                      <a:pt x="145" y="600"/>
                      <a:pt x="299" y="600"/>
                    </a:cubicBezTo>
                    <a:cubicBezTo>
                      <a:pt x="375" y="600"/>
                      <a:pt x="453" y="571"/>
                      <a:pt x="518" y="506"/>
                    </a:cubicBezTo>
                    <a:cubicBezTo>
                      <a:pt x="699" y="325"/>
                      <a:pt x="572" y="1"/>
                      <a:pt x="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4934279" y="2746425"/>
                <a:ext cx="9793" cy="8408"/>
              </a:xfrm>
              <a:custGeom>
                <a:rect b="b" l="l" r="r" t="t"/>
                <a:pathLst>
                  <a:path extrusionOk="0" h="583" w="679">
                    <a:moveTo>
                      <a:pt x="393" y="1"/>
                    </a:moveTo>
                    <a:cubicBezTo>
                      <a:pt x="321" y="1"/>
                      <a:pt x="246" y="28"/>
                      <a:pt x="185" y="90"/>
                    </a:cubicBezTo>
                    <a:cubicBezTo>
                      <a:pt x="0" y="262"/>
                      <a:pt x="136" y="582"/>
                      <a:pt x="395" y="582"/>
                    </a:cubicBezTo>
                    <a:cubicBezTo>
                      <a:pt x="555" y="582"/>
                      <a:pt x="678" y="447"/>
                      <a:pt x="678" y="287"/>
                    </a:cubicBezTo>
                    <a:cubicBezTo>
                      <a:pt x="678" y="113"/>
                      <a:pt x="540" y="1"/>
                      <a:pt x="3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4967869" y="2834720"/>
                <a:ext cx="10500" cy="8971"/>
              </a:xfrm>
              <a:custGeom>
                <a:rect b="b" l="l" r="r" t="t"/>
                <a:pathLst>
                  <a:path extrusionOk="0" h="622" w="728">
                    <a:moveTo>
                      <a:pt x="316" y="1"/>
                    </a:moveTo>
                    <a:cubicBezTo>
                      <a:pt x="155" y="1"/>
                      <a:pt x="0" y="128"/>
                      <a:pt x="0" y="313"/>
                    </a:cubicBezTo>
                    <a:cubicBezTo>
                      <a:pt x="12" y="473"/>
                      <a:pt x="136" y="609"/>
                      <a:pt x="308" y="621"/>
                    </a:cubicBezTo>
                    <a:cubicBezTo>
                      <a:pt x="579" y="621"/>
                      <a:pt x="727" y="288"/>
                      <a:pt x="530" y="91"/>
                    </a:cubicBezTo>
                    <a:cubicBezTo>
                      <a:pt x="467" y="29"/>
                      <a:pt x="391" y="1"/>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4941735" y="2795130"/>
                <a:ext cx="10153" cy="8754"/>
              </a:xfrm>
              <a:custGeom>
                <a:rect b="b" l="l" r="r" t="t"/>
                <a:pathLst>
                  <a:path extrusionOk="0" h="607" w="704">
                    <a:moveTo>
                      <a:pt x="308" y="0"/>
                    </a:moveTo>
                    <a:cubicBezTo>
                      <a:pt x="157" y="0"/>
                      <a:pt x="9" y="116"/>
                      <a:pt x="1" y="298"/>
                    </a:cubicBezTo>
                    <a:cubicBezTo>
                      <a:pt x="1" y="458"/>
                      <a:pt x="136" y="594"/>
                      <a:pt x="297" y="606"/>
                    </a:cubicBezTo>
                    <a:cubicBezTo>
                      <a:pt x="568" y="606"/>
                      <a:pt x="703" y="286"/>
                      <a:pt x="518" y="89"/>
                    </a:cubicBezTo>
                    <a:cubicBezTo>
                      <a:pt x="458" y="28"/>
                      <a:pt x="383" y="0"/>
                      <a:pt x="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4985984" y="2746281"/>
                <a:ext cx="10687" cy="9187"/>
              </a:xfrm>
              <a:custGeom>
                <a:rect b="b" l="l" r="r" t="t"/>
                <a:pathLst>
                  <a:path extrusionOk="0" h="637" w="741">
                    <a:moveTo>
                      <a:pt x="432" y="1"/>
                    </a:moveTo>
                    <a:cubicBezTo>
                      <a:pt x="149" y="1"/>
                      <a:pt x="1" y="346"/>
                      <a:pt x="198" y="543"/>
                    </a:cubicBezTo>
                    <a:cubicBezTo>
                      <a:pt x="266" y="607"/>
                      <a:pt x="348" y="636"/>
                      <a:pt x="426" y="636"/>
                    </a:cubicBezTo>
                    <a:cubicBezTo>
                      <a:pt x="589" y="636"/>
                      <a:pt x="740" y="512"/>
                      <a:pt x="740" y="321"/>
                    </a:cubicBezTo>
                    <a:cubicBezTo>
                      <a:pt x="740" y="136"/>
                      <a:pt x="605"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4897487" y="2727604"/>
                <a:ext cx="8726" cy="7500"/>
              </a:xfrm>
              <a:custGeom>
                <a:rect b="b" l="l" r="r" t="t"/>
                <a:pathLst>
                  <a:path extrusionOk="0" h="520" w="605">
                    <a:moveTo>
                      <a:pt x="342" y="1"/>
                    </a:moveTo>
                    <a:cubicBezTo>
                      <a:pt x="278" y="1"/>
                      <a:pt x="213" y="24"/>
                      <a:pt x="161" y="76"/>
                    </a:cubicBezTo>
                    <a:cubicBezTo>
                      <a:pt x="1" y="236"/>
                      <a:pt x="112" y="520"/>
                      <a:pt x="346" y="520"/>
                    </a:cubicBezTo>
                    <a:cubicBezTo>
                      <a:pt x="494" y="520"/>
                      <a:pt x="605" y="409"/>
                      <a:pt x="605" y="261"/>
                    </a:cubicBezTo>
                    <a:cubicBezTo>
                      <a:pt x="605" y="103"/>
                      <a:pt x="475" y="1"/>
                      <a:pt x="3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4866046" y="2731339"/>
                <a:ext cx="8538" cy="7327"/>
              </a:xfrm>
              <a:custGeom>
                <a:rect b="b" l="l" r="r" t="t"/>
                <a:pathLst>
                  <a:path extrusionOk="0" h="508" w="592">
                    <a:moveTo>
                      <a:pt x="252" y="0"/>
                    </a:moveTo>
                    <a:cubicBezTo>
                      <a:pt x="123" y="0"/>
                      <a:pt x="0" y="99"/>
                      <a:pt x="0" y="248"/>
                    </a:cubicBezTo>
                    <a:cubicBezTo>
                      <a:pt x="0" y="384"/>
                      <a:pt x="111" y="495"/>
                      <a:pt x="259" y="507"/>
                    </a:cubicBezTo>
                    <a:cubicBezTo>
                      <a:pt x="481" y="507"/>
                      <a:pt x="591" y="236"/>
                      <a:pt x="431" y="76"/>
                    </a:cubicBezTo>
                    <a:cubicBezTo>
                      <a:pt x="379" y="23"/>
                      <a:pt x="315" y="0"/>
                      <a:pt x="2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5033261" y="2725844"/>
                <a:ext cx="10139" cy="8754"/>
              </a:xfrm>
              <a:custGeom>
                <a:rect b="b" l="l" r="r" t="t"/>
                <a:pathLst>
                  <a:path extrusionOk="0" h="607" w="703">
                    <a:moveTo>
                      <a:pt x="407" y="1"/>
                    </a:moveTo>
                    <a:cubicBezTo>
                      <a:pt x="136" y="1"/>
                      <a:pt x="0" y="321"/>
                      <a:pt x="185" y="518"/>
                    </a:cubicBezTo>
                    <a:cubicBezTo>
                      <a:pt x="246" y="579"/>
                      <a:pt x="322" y="607"/>
                      <a:pt x="398" y="607"/>
                    </a:cubicBezTo>
                    <a:cubicBezTo>
                      <a:pt x="552" y="607"/>
                      <a:pt x="703" y="491"/>
                      <a:pt x="703" y="309"/>
                    </a:cubicBezTo>
                    <a:cubicBezTo>
                      <a:pt x="703" y="149"/>
                      <a:pt x="567" y="13"/>
                      <a:pt x="4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5133656" y="2607320"/>
                <a:ext cx="1442" cy="1255"/>
              </a:xfrm>
              <a:custGeom>
                <a:rect b="b" l="l" r="r" t="t"/>
                <a:pathLst>
                  <a:path extrusionOk="0" h="87" w="100">
                    <a:moveTo>
                      <a:pt x="50" y="1"/>
                    </a:moveTo>
                    <a:cubicBezTo>
                      <a:pt x="26" y="1"/>
                      <a:pt x="1" y="13"/>
                      <a:pt x="1" y="38"/>
                    </a:cubicBezTo>
                    <a:cubicBezTo>
                      <a:pt x="1" y="75"/>
                      <a:pt x="26"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5056293" y="3069706"/>
                <a:ext cx="1500" cy="1067"/>
              </a:xfrm>
              <a:custGeom>
                <a:rect b="b" l="l" r="r" t="t"/>
                <a:pathLst>
                  <a:path extrusionOk="0" h="74" w="104">
                    <a:moveTo>
                      <a:pt x="67" y="1"/>
                    </a:moveTo>
                    <a:cubicBezTo>
                      <a:pt x="0" y="1"/>
                      <a:pt x="58" y="74"/>
                      <a:pt x="88" y="74"/>
                    </a:cubicBezTo>
                    <a:cubicBezTo>
                      <a:pt x="97" y="74"/>
                      <a:pt x="104" y="67"/>
                      <a:pt x="104" y="50"/>
                    </a:cubicBezTo>
                    <a:cubicBezTo>
                      <a:pt x="104" y="26"/>
                      <a:pt x="91" y="1"/>
                      <a:pt x="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4971056" y="2899289"/>
                <a:ext cx="1442" cy="1255"/>
              </a:xfrm>
              <a:custGeom>
                <a:rect b="b" l="l" r="r" t="t"/>
                <a:pathLst>
                  <a:path extrusionOk="0" h="87" w="100">
                    <a:moveTo>
                      <a:pt x="50" y="1"/>
                    </a:moveTo>
                    <a:cubicBezTo>
                      <a:pt x="13" y="1"/>
                      <a:pt x="1" y="13"/>
                      <a:pt x="1" y="38"/>
                    </a:cubicBezTo>
                    <a:cubicBezTo>
                      <a:pt x="1" y="75"/>
                      <a:pt x="13" y="87"/>
                      <a:pt x="50" y="87"/>
                    </a:cubicBezTo>
                    <a:cubicBezTo>
                      <a:pt x="75" y="87"/>
                      <a:pt x="100" y="75"/>
                      <a:pt x="100" y="38"/>
                    </a:cubicBezTo>
                    <a:cubicBezTo>
                      <a:pt x="100" y="13"/>
                      <a:pt x="75" y="1"/>
                      <a:pt x="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98" name="Google Shape;7098;p54"/>
            <p:cNvSpPr/>
            <p:nvPr/>
          </p:nvSpPr>
          <p:spPr>
            <a:xfrm>
              <a:off x="5028112" y="3146664"/>
              <a:ext cx="1601" cy="1255"/>
            </a:xfrm>
            <a:custGeom>
              <a:rect b="b" l="l" r="r" t="t"/>
              <a:pathLst>
                <a:path extrusionOk="0" h="87" w="111">
                  <a:moveTo>
                    <a:pt x="62" y="0"/>
                  </a:moveTo>
                  <a:cubicBezTo>
                    <a:pt x="0" y="0"/>
                    <a:pt x="0" y="86"/>
                    <a:pt x="62" y="86"/>
                  </a:cubicBezTo>
                  <a:cubicBezTo>
                    <a:pt x="111" y="86"/>
                    <a:pt x="111" y="0"/>
                    <a:pt x="62" y="0"/>
                  </a:cubicBezTo>
                  <a:close/>
                </a:path>
              </a:pathLst>
            </a:custGeom>
            <a:solidFill>
              <a:srgbClr val="6851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102" name="Shape 7102"/>
        <p:cNvGrpSpPr/>
        <p:nvPr/>
      </p:nvGrpSpPr>
      <p:grpSpPr>
        <a:xfrm>
          <a:off x="0" y="0"/>
          <a:ext cx="0" cy="0"/>
          <a:chOff x="0" y="0"/>
          <a:chExt cx="0" cy="0"/>
        </a:xfrm>
      </p:grpSpPr>
      <p:sp>
        <p:nvSpPr>
          <p:cNvPr id="7103" name="Google Shape;7103;p55"/>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104" name="Google Shape;7104;p55"/>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105" name="Google Shape;7105;p55"/>
          <p:cNvGrpSpPr/>
          <p:nvPr/>
        </p:nvGrpSpPr>
        <p:grpSpPr>
          <a:xfrm>
            <a:off x="866243" y="2291587"/>
            <a:ext cx="415546" cy="355053"/>
            <a:chOff x="866243" y="2291587"/>
            <a:chExt cx="415546" cy="355053"/>
          </a:xfrm>
        </p:grpSpPr>
        <p:sp>
          <p:nvSpPr>
            <p:cNvPr id="7106" name="Google Shape;7106;p55"/>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5"/>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5"/>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5"/>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5"/>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11" name="Google Shape;7111;p55"/>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12" name="Google Shape;7112;p55"/>
          <p:cNvGrpSpPr/>
          <p:nvPr/>
        </p:nvGrpSpPr>
        <p:grpSpPr>
          <a:xfrm>
            <a:off x="1958520" y="2302574"/>
            <a:ext cx="359213" cy="327807"/>
            <a:chOff x="1958520" y="2302574"/>
            <a:chExt cx="359213" cy="327807"/>
          </a:xfrm>
        </p:grpSpPr>
        <p:sp>
          <p:nvSpPr>
            <p:cNvPr id="7113" name="Google Shape;7113;p55"/>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5"/>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5"/>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6" name="Google Shape;7116;p55"/>
          <p:cNvGrpSpPr/>
          <p:nvPr/>
        </p:nvGrpSpPr>
        <p:grpSpPr>
          <a:xfrm>
            <a:off x="2579882" y="2287427"/>
            <a:ext cx="207582" cy="359594"/>
            <a:chOff x="2656082" y="2287427"/>
            <a:chExt cx="207582" cy="359594"/>
          </a:xfrm>
        </p:grpSpPr>
        <p:sp>
          <p:nvSpPr>
            <p:cNvPr id="7117" name="Google Shape;7117;p55"/>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5"/>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5"/>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5"/>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1" name="Google Shape;7121;p55"/>
          <p:cNvGrpSpPr/>
          <p:nvPr/>
        </p:nvGrpSpPr>
        <p:grpSpPr>
          <a:xfrm>
            <a:off x="3049653" y="2321468"/>
            <a:ext cx="362991" cy="290018"/>
            <a:chOff x="3049653" y="2321468"/>
            <a:chExt cx="362991" cy="290018"/>
          </a:xfrm>
        </p:grpSpPr>
        <p:sp>
          <p:nvSpPr>
            <p:cNvPr id="7122" name="Google Shape;7122;p55"/>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5"/>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5"/>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5"/>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6" name="Google Shape;7126;p55"/>
          <p:cNvGrpSpPr/>
          <p:nvPr/>
        </p:nvGrpSpPr>
        <p:grpSpPr>
          <a:xfrm>
            <a:off x="3564243" y="2289904"/>
            <a:ext cx="422342" cy="355243"/>
            <a:chOff x="3564243" y="2289904"/>
            <a:chExt cx="422342" cy="355243"/>
          </a:xfrm>
        </p:grpSpPr>
        <p:sp>
          <p:nvSpPr>
            <p:cNvPr id="7127" name="Google Shape;7127;p55"/>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5"/>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5"/>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5"/>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5"/>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2" name="Google Shape;7132;p55"/>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3" name="Google Shape;7133;p55"/>
          <p:cNvGrpSpPr/>
          <p:nvPr/>
        </p:nvGrpSpPr>
        <p:grpSpPr>
          <a:xfrm>
            <a:off x="4687894" y="2289713"/>
            <a:ext cx="359594" cy="353909"/>
            <a:chOff x="4687894" y="2289713"/>
            <a:chExt cx="359594" cy="353909"/>
          </a:xfrm>
        </p:grpSpPr>
        <p:sp>
          <p:nvSpPr>
            <p:cNvPr id="7134" name="Google Shape;7134;p55"/>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5"/>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5"/>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7" name="Google Shape;7137;p55"/>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38" name="Google Shape;7138;p55"/>
          <p:cNvGrpSpPr/>
          <p:nvPr/>
        </p:nvGrpSpPr>
        <p:grpSpPr>
          <a:xfrm>
            <a:off x="6372624" y="2308227"/>
            <a:ext cx="263567" cy="317614"/>
            <a:chOff x="6421399" y="2308227"/>
            <a:chExt cx="263567" cy="317614"/>
          </a:xfrm>
        </p:grpSpPr>
        <p:sp>
          <p:nvSpPr>
            <p:cNvPr id="7139" name="Google Shape;7139;p55"/>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5"/>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5"/>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5"/>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3" name="Google Shape;7143;p55"/>
          <p:cNvGrpSpPr/>
          <p:nvPr/>
        </p:nvGrpSpPr>
        <p:grpSpPr>
          <a:xfrm>
            <a:off x="6870193" y="2295620"/>
            <a:ext cx="360356" cy="343462"/>
            <a:chOff x="6870193" y="2295620"/>
            <a:chExt cx="360356" cy="343462"/>
          </a:xfrm>
        </p:grpSpPr>
        <p:sp>
          <p:nvSpPr>
            <p:cNvPr id="7144" name="Google Shape;7144;p55"/>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5"/>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55"/>
          <p:cNvGrpSpPr/>
          <p:nvPr/>
        </p:nvGrpSpPr>
        <p:grpSpPr>
          <a:xfrm>
            <a:off x="7441465" y="2302860"/>
            <a:ext cx="342192" cy="327140"/>
            <a:chOff x="7441465" y="2302860"/>
            <a:chExt cx="342192" cy="327140"/>
          </a:xfrm>
        </p:grpSpPr>
        <p:sp>
          <p:nvSpPr>
            <p:cNvPr id="7147" name="Google Shape;7147;p55"/>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5"/>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9" name="Google Shape;7149;p55"/>
          <p:cNvGrpSpPr/>
          <p:nvPr/>
        </p:nvGrpSpPr>
        <p:grpSpPr>
          <a:xfrm>
            <a:off x="7989683" y="2350207"/>
            <a:ext cx="332761" cy="234066"/>
            <a:chOff x="7989683" y="2350207"/>
            <a:chExt cx="332761" cy="234066"/>
          </a:xfrm>
        </p:grpSpPr>
        <p:sp>
          <p:nvSpPr>
            <p:cNvPr id="7150" name="Google Shape;7150;p55"/>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5"/>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5"/>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5"/>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5"/>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5"/>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55"/>
          <p:cNvGrpSpPr/>
          <p:nvPr/>
        </p:nvGrpSpPr>
        <p:grpSpPr>
          <a:xfrm>
            <a:off x="5823294" y="2309751"/>
            <a:ext cx="315327" cy="314978"/>
            <a:chOff x="5823294" y="2309751"/>
            <a:chExt cx="315327" cy="314978"/>
          </a:xfrm>
        </p:grpSpPr>
        <p:sp>
          <p:nvSpPr>
            <p:cNvPr id="7157" name="Google Shape;7157;p55"/>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5"/>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5"/>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5"/>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5"/>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5"/>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5"/>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5"/>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5"/>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5"/>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5"/>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5"/>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5"/>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5"/>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5"/>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5"/>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5"/>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4" name="Google Shape;7174;p55"/>
          <p:cNvGrpSpPr/>
          <p:nvPr/>
        </p:nvGrpSpPr>
        <p:grpSpPr>
          <a:xfrm>
            <a:off x="2497275" y="2744159"/>
            <a:ext cx="370930" cy="370549"/>
            <a:chOff x="2497275" y="2744159"/>
            <a:chExt cx="370930" cy="370549"/>
          </a:xfrm>
        </p:grpSpPr>
        <p:sp>
          <p:nvSpPr>
            <p:cNvPr id="7175" name="Google Shape;7175;p55"/>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5"/>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5"/>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5"/>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5"/>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5"/>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1" name="Google Shape;7181;p55"/>
          <p:cNvGrpSpPr/>
          <p:nvPr/>
        </p:nvGrpSpPr>
        <p:grpSpPr>
          <a:xfrm>
            <a:off x="860940" y="2746477"/>
            <a:ext cx="371883" cy="365691"/>
            <a:chOff x="860940" y="2746477"/>
            <a:chExt cx="371883" cy="365691"/>
          </a:xfrm>
        </p:grpSpPr>
        <p:sp>
          <p:nvSpPr>
            <p:cNvPr id="7182" name="Google Shape;7182;p55"/>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5"/>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5"/>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5"/>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5"/>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7" name="Google Shape;7187;p55"/>
          <p:cNvGrpSpPr/>
          <p:nvPr/>
        </p:nvGrpSpPr>
        <p:grpSpPr>
          <a:xfrm>
            <a:off x="1493849" y="2775533"/>
            <a:ext cx="283985" cy="341080"/>
            <a:chOff x="1493849" y="2775533"/>
            <a:chExt cx="283985" cy="341080"/>
          </a:xfrm>
        </p:grpSpPr>
        <p:sp>
          <p:nvSpPr>
            <p:cNvPr id="7188" name="Google Shape;7188;p55"/>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5"/>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0" name="Google Shape;7190;p55"/>
          <p:cNvGrpSpPr/>
          <p:nvPr/>
        </p:nvGrpSpPr>
        <p:grpSpPr>
          <a:xfrm>
            <a:off x="1952836" y="2774422"/>
            <a:ext cx="372835" cy="342573"/>
            <a:chOff x="1952836" y="2774422"/>
            <a:chExt cx="372835" cy="342573"/>
          </a:xfrm>
        </p:grpSpPr>
        <p:sp>
          <p:nvSpPr>
            <p:cNvPr id="7191" name="Google Shape;7191;p55"/>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5"/>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5"/>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4" name="Google Shape;7194;p55"/>
          <p:cNvGrpSpPr/>
          <p:nvPr/>
        </p:nvGrpSpPr>
        <p:grpSpPr>
          <a:xfrm>
            <a:off x="3079916" y="2744477"/>
            <a:ext cx="332729" cy="372518"/>
            <a:chOff x="3079916" y="2744477"/>
            <a:chExt cx="332729" cy="372518"/>
          </a:xfrm>
        </p:grpSpPr>
        <p:sp>
          <p:nvSpPr>
            <p:cNvPr id="7195" name="Google Shape;7195;p55"/>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5"/>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5"/>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8" name="Google Shape;7198;p55"/>
          <p:cNvGrpSpPr/>
          <p:nvPr/>
        </p:nvGrpSpPr>
        <p:grpSpPr>
          <a:xfrm>
            <a:off x="3620576" y="2745525"/>
            <a:ext cx="336889" cy="355592"/>
            <a:chOff x="3620576" y="2745525"/>
            <a:chExt cx="336889" cy="355592"/>
          </a:xfrm>
        </p:grpSpPr>
        <p:sp>
          <p:nvSpPr>
            <p:cNvPr id="7199" name="Google Shape;7199;p55"/>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5"/>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55"/>
          <p:cNvGrpSpPr/>
          <p:nvPr/>
        </p:nvGrpSpPr>
        <p:grpSpPr>
          <a:xfrm>
            <a:off x="4126815" y="2760704"/>
            <a:ext cx="380393" cy="363118"/>
            <a:chOff x="4126815" y="2760704"/>
            <a:chExt cx="380393" cy="363118"/>
          </a:xfrm>
        </p:grpSpPr>
        <p:sp>
          <p:nvSpPr>
            <p:cNvPr id="7202" name="Google Shape;7202;p55"/>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5"/>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5"/>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5"/>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6" name="Google Shape;7206;p55"/>
          <p:cNvGrpSpPr/>
          <p:nvPr/>
        </p:nvGrpSpPr>
        <p:grpSpPr>
          <a:xfrm>
            <a:off x="4675986" y="2745684"/>
            <a:ext cx="381346" cy="368644"/>
            <a:chOff x="4675986" y="2745684"/>
            <a:chExt cx="381346" cy="368644"/>
          </a:xfrm>
        </p:grpSpPr>
        <p:sp>
          <p:nvSpPr>
            <p:cNvPr id="7207" name="Google Shape;7207;p55"/>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5"/>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55"/>
          <p:cNvGrpSpPr/>
          <p:nvPr/>
        </p:nvGrpSpPr>
        <p:grpSpPr>
          <a:xfrm>
            <a:off x="5220616" y="2791061"/>
            <a:ext cx="373185" cy="302466"/>
            <a:chOff x="5220616" y="2791061"/>
            <a:chExt cx="373185" cy="302466"/>
          </a:xfrm>
        </p:grpSpPr>
        <p:sp>
          <p:nvSpPr>
            <p:cNvPr id="7210" name="Google Shape;7210;p55"/>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5"/>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5"/>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5"/>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5"/>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5"/>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5"/>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5"/>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5"/>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5"/>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5"/>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5"/>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5"/>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5"/>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5"/>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5"/>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5"/>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5"/>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55"/>
          <p:cNvGrpSpPr/>
          <p:nvPr/>
        </p:nvGrpSpPr>
        <p:grpSpPr>
          <a:xfrm>
            <a:off x="5788661" y="2772517"/>
            <a:ext cx="284366" cy="344097"/>
            <a:chOff x="5864861" y="2772517"/>
            <a:chExt cx="284366" cy="344097"/>
          </a:xfrm>
        </p:grpSpPr>
        <p:sp>
          <p:nvSpPr>
            <p:cNvPr id="7229" name="Google Shape;7229;p55"/>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5"/>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5"/>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5"/>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5"/>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5"/>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35" name="Google Shape;7235;p55"/>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6" name="Google Shape;7236;p55"/>
          <p:cNvGrpSpPr/>
          <p:nvPr/>
        </p:nvGrpSpPr>
        <p:grpSpPr>
          <a:xfrm>
            <a:off x="6974158" y="2789537"/>
            <a:ext cx="255247" cy="327458"/>
            <a:chOff x="6974158" y="2789537"/>
            <a:chExt cx="255247" cy="327458"/>
          </a:xfrm>
        </p:grpSpPr>
        <p:sp>
          <p:nvSpPr>
            <p:cNvPr id="7237" name="Google Shape;7237;p55"/>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5"/>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5"/>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5"/>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5"/>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5"/>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55"/>
          <p:cNvGrpSpPr/>
          <p:nvPr/>
        </p:nvGrpSpPr>
        <p:grpSpPr>
          <a:xfrm>
            <a:off x="7530697" y="2790299"/>
            <a:ext cx="244291" cy="326314"/>
            <a:chOff x="7530697" y="2790299"/>
            <a:chExt cx="244291" cy="326314"/>
          </a:xfrm>
        </p:grpSpPr>
        <p:sp>
          <p:nvSpPr>
            <p:cNvPr id="7244" name="Google Shape;7244;p55"/>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5"/>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5"/>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5"/>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5"/>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5"/>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0" name="Google Shape;7250;p55"/>
          <p:cNvGrpSpPr/>
          <p:nvPr/>
        </p:nvGrpSpPr>
        <p:grpSpPr>
          <a:xfrm>
            <a:off x="7988191" y="2832248"/>
            <a:ext cx="332348" cy="283985"/>
            <a:chOff x="7988191" y="2832248"/>
            <a:chExt cx="332348" cy="283985"/>
          </a:xfrm>
        </p:grpSpPr>
        <p:sp>
          <p:nvSpPr>
            <p:cNvPr id="7251" name="Google Shape;7251;p55"/>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5"/>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5"/>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54" name="Google Shape;7254;p55"/>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5" name="Google Shape;7255;p55"/>
          <p:cNvGrpSpPr/>
          <p:nvPr/>
        </p:nvGrpSpPr>
        <p:grpSpPr>
          <a:xfrm>
            <a:off x="3588440" y="3258368"/>
            <a:ext cx="364484" cy="262423"/>
            <a:chOff x="3588440" y="3258368"/>
            <a:chExt cx="364484" cy="262423"/>
          </a:xfrm>
        </p:grpSpPr>
        <p:sp>
          <p:nvSpPr>
            <p:cNvPr id="7256" name="Google Shape;7256;p55"/>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5"/>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5"/>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5"/>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5"/>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5"/>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2" name="Google Shape;7262;p55"/>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63" name="Google Shape;7263;p55"/>
          <p:cNvGrpSpPr/>
          <p:nvPr/>
        </p:nvGrpSpPr>
        <p:grpSpPr>
          <a:xfrm>
            <a:off x="5765817" y="3227724"/>
            <a:ext cx="364865" cy="324822"/>
            <a:chOff x="5765817" y="3227724"/>
            <a:chExt cx="364865" cy="324822"/>
          </a:xfrm>
        </p:grpSpPr>
        <p:sp>
          <p:nvSpPr>
            <p:cNvPr id="7264" name="Google Shape;7264;p55"/>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5"/>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5"/>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7" name="Google Shape;7267;p55"/>
          <p:cNvGrpSpPr/>
          <p:nvPr/>
        </p:nvGrpSpPr>
        <p:grpSpPr>
          <a:xfrm>
            <a:off x="6228583" y="3237664"/>
            <a:ext cx="446539" cy="303895"/>
            <a:chOff x="6228583" y="3237664"/>
            <a:chExt cx="446539" cy="303895"/>
          </a:xfrm>
        </p:grpSpPr>
        <p:sp>
          <p:nvSpPr>
            <p:cNvPr id="7268" name="Google Shape;7268;p55"/>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5"/>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5"/>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5"/>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5"/>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5"/>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5"/>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5"/>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5"/>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5"/>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5"/>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5"/>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5"/>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5"/>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5"/>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5"/>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5"/>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5" name="Google Shape;7285;p55"/>
          <p:cNvGrpSpPr/>
          <p:nvPr/>
        </p:nvGrpSpPr>
        <p:grpSpPr>
          <a:xfrm>
            <a:off x="865862" y="3207306"/>
            <a:ext cx="364484" cy="364897"/>
            <a:chOff x="865862" y="3207306"/>
            <a:chExt cx="364484" cy="364897"/>
          </a:xfrm>
        </p:grpSpPr>
        <p:sp>
          <p:nvSpPr>
            <p:cNvPr id="7286" name="Google Shape;7286;p55"/>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5"/>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5"/>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5"/>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5"/>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5"/>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5"/>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5"/>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5"/>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5"/>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5"/>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5"/>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5"/>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5"/>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55"/>
          <p:cNvGrpSpPr/>
          <p:nvPr/>
        </p:nvGrpSpPr>
        <p:grpSpPr>
          <a:xfrm>
            <a:off x="1404617" y="3226962"/>
            <a:ext cx="370168" cy="325965"/>
            <a:chOff x="1404617" y="3226962"/>
            <a:chExt cx="370168" cy="325965"/>
          </a:xfrm>
        </p:grpSpPr>
        <p:sp>
          <p:nvSpPr>
            <p:cNvPr id="7301" name="Google Shape;7301;p55"/>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5"/>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5"/>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5"/>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5"/>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5"/>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5"/>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5"/>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5"/>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0" name="Google Shape;7310;p55"/>
          <p:cNvGrpSpPr/>
          <p:nvPr/>
        </p:nvGrpSpPr>
        <p:grpSpPr>
          <a:xfrm>
            <a:off x="1954741" y="3212419"/>
            <a:ext cx="366389" cy="354481"/>
            <a:chOff x="1954741" y="3212419"/>
            <a:chExt cx="366389" cy="354481"/>
          </a:xfrm>
        </p:grpSpPr>
        <p:sp>
          <p:nvSpPr>
            <p:cNvPr id="7311" name="Google Shape;7311;p55"/>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5"/>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5"/>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5"/>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5"/>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5"/>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5"/>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55"/>
          <p:cNvGrpSpPr/>
          <p:nvPr/>
        </p:nvGrpSpPr>
        <p:grpSpPr>
          <a:xfrm>
            <a:off x="3043239" y="3215626"/>
            <a:ext cx="366008" cy="348670"/>
            <a:chOff x="3043239" y="3215626"/>
            <a:chExt cx="366008" cy="348670"/>
          </a:xfrm>
        </p:grpSpPr>
        <p:sp>
          <p:nvSpPr>
            <p:cNvPr id="7319" name="Google Shape;7319;p55"/>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5"/>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1" name="Google Shape;7321;p55"/>
          <p:cNvGrpSpPr/>
          <p:nvPr/>
        </p:nvGrpSpPr>
        <p:grpSpPr>
          <a:xfrm>
            <a:off x="4218333" y="3184982"/>
            <a:ext cx="209107" cy="383442"/>
            <a:chOff x="4218333" y="3184982"/>
            <a:chExt cx="209107" cy="383442"/>
          </a:xfrm>
        </p:grpSpPr>
        <p:sp>
          <p:nvSpPr>
            <p:cNvPr id="7322" name="Google Shape;7322;p55"/>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5"/>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4" name="Google Shape;7324;p55"/>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25" name="Google Shape;7325;p55"/>
          <p:cNvGrpSpPr/>
          <p:nvPr/>
        </p:nvGrpSpPr>
        <p:grpSpPr>
          <a:xfrm>
            <a:off x="6896644" y="3216007"/>
            <a:ext cx="322917" cy="347876"/>
            <a:chOff x="6896644" y="3216007"/>
            <a:chExt cx="322917" cy="347876"/>
          </a:xfrm>
        </p:grpSpPr>
        <p:sp>
          <p:nvSpPr>
            <p:cNvPr id="7326" name="Google Shape;7326;p55"/>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5"/>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5"/>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5"/>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5"/>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5"/>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5"/>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3" name="Google Shape;7333;p55"/>
          <p:cNvGrpSpPr/>
          <p:nvPr/>
        </p:nvGrpSpPr>
        <p:grpSpPr>
          <a:xfrm>
            <a:off x="7429366" y="3223183"/>
            <a:ext cx="334634" cy="333904"/>
            <a:chOff x="7429366" y="3223183"/>
            <a:chExt cx="334634" cy="333904"/>
          </a:xfrm>
        </p:grpSpPr>
        <p:sp>
          <p:nvSpPr>
            <p:cNvPr id="7334" name="Google Shape;7334;p55"/>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5"/>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36" name="Google Shape;7336;p55"/>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37" name="Google Shape;7337;p55"/>
          <p:cNvGrpSpPr/>
          <p:nvPr/>
        </p:nvGrpSpPr>
        <p:grpSpPr>
          <a:xfrm>
            <a:off x="5216456" y="3725484"/>
            <a:ext cx="356196" cy="265631"/>
            <a:chOff x="5216456" y="3725484"/>
            <a:chExt cx="356196" cy="265631"/>
          </a:xfrm>
        </p:grpSpPr>
        <p:sp>
          <p:nvSpPr>
            <p:cNvPr id="7338" name="Google Shape;7338;p55"/>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5"/>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0" name="Google Shape;7340;p55"/>
          <p:cNvGrpSpPr/>
          <p:nvPr/>
        </p:nvGrpSpPr>
        <p:grpSpPr>
          <a:xfrm>
            <a:off x="6849393" y="3733994"/>
            <a:ext cx="355053" cy="248038"/>
            <a:chOff x="6849393" y="3733994"/>
            <a:chExt cx="355053" cy="248038"/>
          </a:xfrm>
        </p:grpSpPr>
        <p:sp>
          <p:nvSpPr>
            <p:cNvPr id="7341" name="Google Shape;7341;p55"/>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5"/>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5"/>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5"/>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5"/>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6" name="Google Shape;7346;p55"/>
          <p:cNvGrpSpPr/>
          <p:nvPr/>
        </p:nvGrpSpPr>
        <p:grpSpPr>
          <a:xfrm>
            <a:off x="7918997" y="3714687"/>
            <a:ext cx="392111" cy="280206"/>
            <a:chOff x="7918997" y="3714687"/>
            <a:chExt cx="392111" cy="280206"/>
          </a:xfrm>
        </p:grpSpPr>
        <p:sp>
          <p:nvSpPr>
            <p:cNvPr id="7347" name="Google Shape;7347;p55"/>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5"/>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5"/>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5"/>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5"/>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52" name="Google Shape;7352;p55"/>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3" name="Google Shape;7353;p55"/>
          <p:cNvGrpSpPr/>
          <p:nvPr/>
        </p:nvGrpSpPr>
        <p:grpSpPr>
          <a:xfrm>
            <a:off x="1408777" y="3680964"/>
            <a:ext cx="357720" cy="355148"/>
            <a:chOff x="1408777" y="3680964"/>
            <a:chExt cx="357720" cy="355148"/>
          </a:xfrm>
        </p:grpSpPr>
        <p:sp>
          <p:nvSpPr>
            <p:cNvPr id="7354" name="Google Shape;7354;p55"/>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5"/>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5"/>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5"/>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5"/>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9" name="Google Shape;7359;p55"/>
          <p:cNvGrpSpPr/>
          <p:nvPr/>
        </p:nvGrpSpPr>
        <p:grpSpPr>
          <a:xfrm>
            <a:off x="1952836" y="3680964"/>
            <a:ext cx="357720" cy="355148"/>
            <a:chOff x="1952836" y="3680964"/>
            <a:chExt cx="357720" cy="355148"/>
          </a:xfrm>
        </p:grpSpPr>
        <p:sp>
          <p:nvSpPr>
            <p:cNvPr id="7360" name="Google Shape;7360;p55"/>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5"/>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5"/>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5"/>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5"/>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5" name="Google Shape;7365;p55"/>
          <p:cNvGrpSpPr/>
          <p:nvPr/>
        </p:nvGrpSpPr>
        <p:grpSpPr>
          <a:xfrm>
            <a:off x="2496894" y="3680964"/>
            <a:ext cx="357720" cy="355148"/>
            <a:chOff x="2496894" y="3680964"/>
            <a:chExt cx="357720" cy="355148"/>
          </a:xfrm>
        </p:grpSpPr>
        <p:sp>
          <p:nvSpPr>
            <p:cNvPr id="7366" name="Google Shape;7366;p55"/>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5"/>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5"/>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5"/>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5"/>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1" name="Google Shape;7371;p55"/>
          <p:cNvGrpSpPr/>
          <p:nvPr/>
        </p:nvGrpSpPr>
        <p:grpSpPr>
          <a:xfrm>
            <a:off x="3040984" y="3681059"/>
            <a:ext cx="356164" cy="355815"/>
            <a:chOff x="3040984" y="3681059"/>
            <a:chExt cx="356164" cy="355815"/>
          </a:xfrm>
        </p:grpSpPr>
        <p:sp>
          <p:nvSpPr>
            <p:cNvPr id="7372" name="Google Shape;7372;p55"/>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5"/>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5"/>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55"/>
          <p:cNvGrpSpPr/>
          <p:nvPr/>
        </p:nvGrpSpPr>
        <p:grpSpPr>
          <a:xfrm>
            <a:off x="3584280" y="3699191"/>
            <a:ext cx="358069" cy="317995"/>
            <a:chOff x="3584280" y="3699191"/>
            <a:chExt cx="358069" cy="317995"/>
          </a:xfrm>
        </p:grpSpPr>
        <p:sp>
          <p:nvSpPr>
            <p:cNvPr id="7376" name="Google Shape;7376;p55"/>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5"/>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5"/>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5"/>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0" name="Google Shape;7380;p55"/>
          <p:cNvGrpSpPr/>
          <p:nvPr/>
        </p:nvGrpSpPr>
        <p:grpSpPr>
          <a:xfrm>
            <a:off x="4129482" y="3681059"/>
            <a:ext cx="355402" cy="354291"/>
            <a:chOff x="4129482" y="3681059"/>
            <a:chExt cx="355402" cy="354291"/>
          </a:xfrm>
        </p:grpSpPr>
        <p:sp>
          <p:nvSpPr>
            <p:cNvPr id="7381" name="Google Shape;7381;p55"/>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5"/>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5"/>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5"/>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55"/>
          <p:cNvGrpSpPr/>
          <p:nvPr/>
        </p:nvGrpSpPr>
        <p:grpSpPr>
          <a:xfrm>
            <a:off x="4673540" y="3680297"/>
            <a:ext cx="355434" cy="355815"/>
            <a:chOff x="4673540" y="3680297"/>
            <a:chExt cx="355434" cy="355815"/>
          </a:xfrm>
        </p:grpSpPr>
        <p:sp>
          <p:nvSpPr>
            <p:cNvPr id="7386" name="Google Shape;7386;p55"/>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5"/>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5"/>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9" name="Google Shape;7389;p55"/>
          <p:cNvGrpSpPr/>
          <p:nvPr/>
        </p:nvGrpSpPr>
        <p:grpSpPr>
          <a:xfrm>
            <a:off x="5779408" y="3699191"/>
            <a:ext cx="317645" cy="318757"/>
            <a:chOff x="5779408" y="3699191"/>
            <a:chExt cx="317645" cy="318757"/>
          </a:xfrm>
        </p:grpSpPr>
        <p:sp>
          <p:nvSpPr>
            <p:cNvPr id="7390" name="Google Shape;7390;p55"/>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5"/>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92" name="Google Shape;7392;p55"/>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93" name="Google Shape;7393;p55"/>
          <p:cNvGrpSpPr/>
          <p:nvPr/>
        </p:nvGrpSpPr>
        <p:grpSpPr>
          <a:xfrm>
            <a:off x="7390435" y="3680868"/>
            <a:ext cx="372073" cy="355243"/>
            <a:chOff x="7390435" y="3680868"/>
            <a:chExt cx="372073" cy="355243"/>
          </a:xfrm>
        </p:grpSpPr>
        <p:sp>
          <p:nvSpPr>
            <p:cNvPr id="7394" name="Google Shape;7394;p55"/>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5"/>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5"/>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5"/>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5"/>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5"/>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0" name="Google Shape;7400;p55"/>
          <p:cNvGrpSpPr/>
          <p:nvPr/>
        </p:nvGrpSpPr>
        <p:grpSpPr>
          <a:xfrm>
            <a:off x="1421638" y="4125629"/>
            <a:ext cx="374709" cy="374010"/>
            <a:chOff x="1421638" y="4125629"/>
            <a:chExt cx="374709" cy="374010"/>
          </a:xfrm>
        </p:grpSpPr>
        <p:sp>
          <p:nvSpPr>
            <p:cNvPr id="7401" name="Google Shape;7401;p55"/>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5"/>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55"/>
          <p:cNvGrpSpPr/>
          <p:nvPr/>
        </p:nvGrpSpPr>
        <p:grpSpPr>
          <a:xfrm>
            <a:off x="1973254" y="4156304"/>
            <a:ext cx="357720" cy="342192"/>
            <a:chOff x="1973254" y="4156304"/>
            <a:chExt cx="357720" cy="342192"/>
          </a:xfrm>
        </p:grpSpPr>
        <p:sp>
          <p:nvSpPr>
            <p:cNvPr id="7404" name="Google Shape;7404;p55"/>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5"/>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5"/>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5"/>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5"/>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5"/>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0" name="Google Shape;7410;p55"/>
          <p:cNvGrpSpPr/>
          <p:nvPr/>
        </p:nvGrpSpPr>
        <p:grpSpPr>
          <a:xfrm>
            <a:off x="2523759" y="4135505"/>
            <a:ext cx="341049" cy="340318"/>
            <a:chOff x="2523759" y="4135505"/>
            <a:chExt cx="341049" cy="340318"/>
          </a:xfrm>
        </p:grpSpPr>
        <p:sp>
          <p:nvSpPr>
            <p:cNvPr id="7411" name="Google Shape;7411;p55"/>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5"/>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3" name="Google Shape;7413;p55"/>
          <p:cNvGrpSpPr/>
          <p:nvPr/>
        </p:nvGrpSpPr>
        <p:grpSpPr>
          <a:xfrm>
            <a:off x="3040603" y="4130360"/>
            <a:ext cx="392079" cy="350353"/>
            <a:chOff x="3040603" y="4130360"/>
            <a:chExt cx="392079" cy="350353"/>
          </a:xfrm>
        </p:grpSpPr>
        <p:sp>
          <p:nvSpPr>
            <p:cNvPr id="7414" name="Google Shape;7414;p55"/>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5"/>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5"/>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5"/>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5"/>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5"/>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5"/>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5"/>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5"/>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5"/>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4" name="Google Shape;7424;p55"/>
          <p:cNvGrpSpPr/>
          <p:nvPr/>
        </p:nvGrpSpPr>
        <p:grpSpPr>
          <a:xfrm>
            <a:off x="3662144" y="4135505"/>
            <a:ext cx="232955" cy="340318"/>
            <a:chOff x="3662144" y="4135505"/>
            <a:chExt cx="232955" cy="340318"/>
          </a:xfrm>
        </p:grpSpPr>
        <p:sp>
          <p:nvSpPr>
            <p:cNvPr id="7425" name="Google Shape;7425;p55"/>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5"/>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5"/>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5"/>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9" name="Google Shape;7429;p55"/>
          <p:cNvGrpSpPr/>
          <p:nvPr/>
        </p:nvGrpSpPr>
        <p:grpSpPr>
          <a:xfrm>
            <a:off x="4149138" y="4121151"/>
            <a:ext cx="344065" cy="368644"/>
            <a:chOff x="4149138" y="4121151"/>
            <a:chExt cx="344065" cy="368644"/>
          </a:xfrm>
        </p:grpSpPr>
        <p:sp>
          <p:nvSpPr>
            <p:cNvPr id="7430" name="Google Shape;7430;p55"/>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5"/>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5"/>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5"/>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5"/>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5"/>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5"/>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5"/>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5"/>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5"/>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5"/>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5"/>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2" name="Google Shape;7442;p55"/>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3" name="Google Shape;7443;p55"/>
          <p:cNvGrpSpPr/>
          <p:nvPr/>
        </p:nvGrpSpPr>
        <p:grpSpPr>
          <a:xfrm>
            <a:off x="5206262" y="4174817"/>
            <a:ext cx="397763" cy="262804"/>
            <a:chOff x="5206262" y="4174817"/>
            <a:chExt cx="397763" cy="262804"/>
          </a:xfrm>
        </p:grpSpPr>
        <p:sp>
          <p:nvSpPr>
            <p:cNvPr id="7444" name="Google Shape;7444;p55"/>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5"/>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5"/>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5"/>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5"/>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5"/>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5"/>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1" name="Google Shape;7451;p55"/>
          <p:cNvGrpSpPr/>
          <p:nvPr/>
        </p:nvGrpSpPr>
        <p:grpSpPr>
          <a:xfrm>
            <a:off x="5727616" y="4204699"/>
            <a:ext cx="440505" cy="290018"/>
            <a:chOff x="5727616" y="4204699"/>
            <a:chExt cx="440505" cy="290018"/>
          </a:xfrm>
        </p:grpSpPr>
        <p:sp>
          <p:nvSpPr>
            <p:cNvPr id="7452" name="Google Shape;7452;p55"/>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5"/>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5"/>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5"/>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5"/>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5"/>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5"/>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5"/>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0" name="Google Shape;7460;p55"/>
          <p:cNvGrpSpPr/>
          <p:nvPr/>
        </p:nvGrpSpPr>
        <p:grpSpPr>
          <a:xfrm>
            <a:off x="6410063" y="4135124"/>
            <a:ext cx="159950" cy="364516"/>
            <a:chOff x="6410063" y="4135124"/>
            <a:chExt cx="159950" cy="364516"/>
          </a:xfrm>
        </p:grpSpPr>
        <p:sp>
          <p:nvSpPr>
            <p:cNvPr id="7461" name="Google Shape;7461;p55"/>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5"/>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5"/>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5"/>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5" name="Google Shape;7465;p55"/>
          <p:cNvGrpSpPr/>
          <p:nvPr/>
        </p:nvGrpSpPr>
        <p:grpSpPr>
          <a:xfrm>
            <a:off x="6924652" y="4135505"/>
            <a:ext cx="214378" cy="364135"/>
            <a:chOff x="6924652" y="4135505"/>
            <a:chExt cx="214378" cy="364135"/>
          </a:xfrm>
        </p:grpSpPr>
        <p:sp>
          <p:nvSpPr>
            <p:cNvPr id="7466" name="Google Shape;7466;p55"/>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5"/>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5"/>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5"/>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0" name="Google Shape;7470;p55"/>
          <p:cNvGrpSpPr/>
          <p:nvPr/>
        </p:nvGrpSpPr>
        <p:grpSpPr>
          <a:xfrm>
            <a:off x="7384751" y="4147984"/>
            <a:ext cx="380012" cy="351274"/>
            <a:chOff x="7384751" y="4147984"/>
            <a:chExt cx="380012" cy="351274"/>
          </a:xfrm>
        </p:grpSpPr>
        <p:sp>
          <p:nvSpPr>
            <p:cNvPr id="7471" name="Google Shape;7471;p55"/>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5"/>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5"/>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5"/>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5"/>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34" name="Shape 434"/>
        <p:cNvGrpSpPr/>
        <p:nvPr/>
      </p:nvGrpSpPr>
      <p:grpSpPr>
        <a:xfrm>
          <a:off x="0" y="0"/>
          <a:ext cx="0" cy="0"/>
          <a:chOff x="0" y="0"/>
          <a:chExt cx="0" cy="0"/>
        </a:xfrm>
      </p:grpSpPr>
      <p:sp>
        <p:nvSpPr>
          <p:cNvPr id="435" name="Google Shape;435;p29"/>
          <p:cNvSpPr txBox="1"/>
          <p:nvPr>
            <p:ph idx="3" type="subTitle"/>
          </p:nvPr>
        </p:nvSpPr>
        <p:spPr>
          <a:xfrm>
            <a:off x="2793145" y="3716650"/>
            <a:ext cx="2025000" cy="402900"/>
          </a:xfrm>
          <a:prstGeom prst="rect">
            <a:avLst/>
          </a:prstGeom>
        </p:spPr>
        <p:txBody>
          <a:bodyPr anchorCtr="0" anchor="t" bIns="34275" lIns="68575" spcFirstLastPara="1" rIns="68575" wrap="square" tIns="34275">
            <a:noAutofit/>
          </a:bodyPr>
          <a:lstStyle/>
          <a:p>
            <a:pPr indent="0" lvl="0" marL="0" rtl="0" algn="l">
              <a:spcBef>
                <a:spcPts val="800"/>
              </a:spcBef>
              <a:spcAft>
                <a:spcPts val="0"/>
              </a:spcAft>
              <a:buClr>
                <a:srgbClr val="000000"/>
              </a:buClr>
              <a:buSzPts val="800"/>
              <a:buFont typeface="Arial"/>
              <a:buNone/>
            </a:pPr>
            <a:r>
              <a:rPr lang="en"/>
              <a:t>Here you could describe the topic of the section</a:t>
            </a:r>
            <a:endParaRPr/>
          </a:p>
        </p:txBody>
      </p:sp>
      <p:sp>
        <p:nvSpPr>
          <p:cNvPr id="436" name="Google Shape;436;p29"/>
          <p:cNvSpPr txBox="1"/>
          <p:nvPr>
            <p:ph idx="5" type="subTitle"/>
          </p:nvPr>
        </p:nvSpPr>
        <p:spPr>
          <a:xfrm>
            <a:off x="6195172" y="1847400"/>
            <a:ext cx="2025000" cy="402900"/>
          </a:xfrm>
          <a:prstGeom prst="rect">
            <a:avLst/>
          </a:prstGeom>
        </p:spPr>
        <p:txBody>
          <a:bodyPr anchorCtr="0" anchor="t" bIns="34275" lIns="68575" spcFirstLastPara="1" rIns="68575" wrap="square" tIns="34275">
            <a:noAutofit/>
          </a:bodyPr>
          <a:lstStyle/>
          <a:p>
            <a:pPr indent="0" lvl="0" marL="0" rtl="0" algn="l">
              <a:spcBef>
                <a:spcPts val="800"/>
              </a:spcBef>
              <a:spcAft>
                <a:spcPts val="0"/>
              </a:spcAft>
              <a:buNone/>
            </a:pPr>
            <a:r>
              <a:rPr lang="en"/>
              <a:t>Here you could describe the topic of the section</a:t>
            </a:r>
            <a:endParaRPr/>
          </a:p>
        </p:txBody>
      </p:sp>
      <p:sp>
        <p:nvSpPr>
          <p:cNvPr id="437" name="Google Shape;437;p29"/>
          <p:cNvSpPr txBox="1"/>
          <p:nvPr>
            <p:ph idx="7" type="subTitle"/>
          </p:nvPr>
        </p:nvSpPr>
        <p:spPr>
          <a:xfrm>
            <a:off x="6195172" y="3716650"/>
            <a:ext cx="2025000" cy="402900"/>
          </a:xfrm>
          <a:prstGeom prst="rect">
            <a:avLst/>
          </a:prstGeom>
        </p:spPr>
        <p:txBody>
          <a:bodyPr anchorCtr="0" anchor="t" bIns="34275" lIns="68575" spcFirstLastPara="1" rIns="68575" wrap="square" tIns="34275">
            <a:noAutofit/>
          </a:bodyPr>
          <a:lstStyle/>
          <a:p>
            <a:pPr indent="0" lvl="0" marL="0" rtl="0" algn="l">
              <a:spcBef>
                <a:spcPts val="800"/>
              </a:spcBef>
              <a:spcAft>
                <a:spcPts val="0"/>
              </a:spcAft>
              <a:buNone/>
            </a:pPr>
            <a:r>
              <a:rPr lang="en"/>
              <a:t>Here you could describe the topic of the section</a:t>
            </a:r>
            <a:endParaRPr/>
          </a:p>
        </p:txBody>
      </p:sp>
      <p:sp>
        <p:nvSpPr>
          <p:cNvPr id="438" name="Google Shape;438;p29"/>
          <p:cNvSpPr txBox="1"/>
          <p:nvPr>
            <p:ph type="title"/>
          </p:nvPr>
        </p:nvSpPr>
        <p:spPr>
          <a:xfrm>
            <a:off x="1410370" y="1325725"/>
            <a:ext cx="1373400" cy="5076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t>01</a:t>
            </a:r>
            <a:endParaRPr/>
          </a:p>
        </p:txBody>
      </p:sp>
      <p:sp>
        <p:nvSpPr>
          <p:cNvPr id="439" name="Google Shape;439;p29"/>
          <p:cNvSpPr txBox="1"/>
          <p:nvPr>
            <p:ph idx="8" type="title"/>
          </p:nvPr>
        </p:nvSpPr>
        <p:spPr>
          <a:xfrm>
            <a:off x="1410370" y="3198675"/>
            <a:ext cx="1373400" cy="5076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t>02</a:t>
            </a:r>
            <a:endParaRPr/>
          </a:p>
        </p:txBody>
      </p:sp>
      <p:sp>
        <p:nvSpPr>
          <p:cNvPr id="440" name="Google Shape;440;p29"/>
          <p:cNvSpPr txBox="1"/>
          <p:nvPr>
            <p:ph idx="9" type="title"/>
          </p:nvPr>
        </p:nvSpPr>
        <p:spPr>
          <a:xfrm>
            <a:off x="4821796" y="1325725"/>
            <a:ext cx="1373400" cy="5076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t>03</a:t>
            </a:r>
            <a:endParaRPr/>
          </a:p>
        </p:txBody>
      </p:sp>
      <p:sp>
        <p:nvSpPr>
          <p:cNvPr id="441" name="Google Shape;441;p29"/>
          <p:cNvSpPr txBox="1"/>
          <p:nvPr>
            <p:ph idx="13" type="title"/>
          </p:nvPr>
        </p:nvSpPr>
        <p:spPr>
          <a:xfrm>
            <a:off x="4821796" y="3198675"/>
            <a:ext cx="1373400" cy="5076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t>04</a:t>
            </a:r>
            <a:endParaRPr/>
          </a:p>
        </p:txBody>
      </p:sp>
      <p:sp>
        <p:nvSpPr>
          <p:cNvPr id="442" name="Google Shape;442;p29"/>
          <p:cNvSpPr txBox="1"/>
          <p:nvPr>
            <p:ph idx="1" type="subTitle"/>
          </p:nvPr>
        </p:nvSpPr>
        <p:spPr>
          <a:xfrm flipH="1">
            <a:off x="2792880" y="1429450"/>
            <a:ext cx="1373100" cy="597900"/>
          </a:xfrm>
          <a:prstGeom prst="rect">
            <a:avLst/>
          </a:prstGeom>
        </p:spPr>
        <p:txBody>
          <a:bodyPr anchorCtr="0" anchor="b" bIns="34275" lIns="68575" spcFirstLastPara="1" rIns="68575" wrap="square" tIns="34275">
            <a:noAutofit/>
          </a:bodyPr>
          <a:lstStyle/>
          <a:p>
            <a:pPr indent="0" lvl="0" marL="0" rtl="0" algn="l">
              <a:spcBef>
                <a:spcPts val="800"/>
              </a:spcBef>
              <a:spcAft>
                <a:spcPts val="0"/>
              </a:spcAft>
              <a:buNone/>
            </a:pPr>
            <a:r>
              <a:rPr lang="en"/>
              <a:t>ABOUT US</a:t>
            </a:r>
            <a:endParaRPr/>
          </a:p>
        </p:txBody>
      </p:sp>
      <p:sp>
        <p:nvSpPr>
          <p:cNvPr id="443" name="Google Shape;443;p29"/>
          <p:cNvSpPr txBox="1"/>
          <p:nvPr>
            <p:ph idx="2" type="subTitle"/>
          </p:nvPr>
        </p:nvSpPr>
        <p:spPr>
          <a:xfrm flipH="1">
            <a:off x="2793070" y="3298475"/>
            <a:ext cx="1373100" cy="597900"/>
          </a:xfrm>
          <a:prstGeom prst="rect">
            <a:avLst/>
          </a:prstGeom>
        </p:spPr>
        <p:txBody>
          <a:bodyPr anchorCtr="0" anchor="b" bIns="34275" lIns="68575" spcFirstLastPara="1" rIns="68575" wrap="square" tIns="34275">
            <a:noAutofit/>
          </a:bodyPr>
          <a:lstStyle/>
          <a:p>
            <a:pPr indent="0" lvl="0" marL="0" rtl="0" algn="l">
              <a:spcBef>
                <a:spcPts val="800"/>
              </a:spcBef>
              <a:spcAft>
                <a:spcPts val="0"/>
              </a:spcAft>
              <a:buNone/>
            </a:pPr>
            <a:r>
              <a:rPr lang="en"/>
              <a:t>OUR SERVICES</a:t>
            </a:r>
            <a:endParaRPr/>
          </a:p>
        </p:txBody>
      </p:sp>
      <p:sp>
        <p:nvSpPr>
          <p:cNvPr id="444" name="Google Shape;444;p29"/>
          <p:cNvSpPr txBox="1"/>
          <p:nvPr>
            <p:ph idx="4" type="subTitle"/>
          </p:nvPr>
        </p:nvSpPr>
        <p:spPr>
          <a:xfrm flipH="1">
            <a:off x="6195195" y="1429450"/>
            <a:ext cx="1373100" cy="597900"/>
          </a:xfrm>
          <a:prstGeom prst="rect">
            <a:avLst/>
          </a:prstGeom>
        </p:spPr>
        <p:txBody>
          <a:bodyPr anchorCtr="0" anchor="b" bIns="34275" lIns="68575" spcFirstLastPara="1" rIns="68575" wrap="square" tIns="34275">
            <a:noAutofit/>
          </a:bodyPr>
          <a:lstStyle/>
          <a:p>
            <a:pPr indent="0" lvl="0" marL="0" rtl="0" algn="l">
              <a:spcBef>
                <a:spcPts val="800"/>
              </a:spcBef>
              <a:spcAft>
                <a:spcPts val="0"/>
              </a:spcAft>
              <a:buNone/>
            </a:pPr>
            <a:r>
              <a:rPr lang="en"/>
              <a:t>OUR CLIENTS</a:t>
            </a:r>
            <a:endParaRPr/>
          </a:p>
        </p:txBody>
      </p:sp>
      <p:sp>
        <p:nvSpPr>
          <p:cNvPr id="445" name="Google Shape;445;p29"/>
          <p:cNvSpPr txBox="1"/>
          <p:nvPr>
            <p:ph idx="6" type="subTitle"/>
          </p:nvPr>
        </p:nvSpPr>
        <p:spPr>
          <a:xfrm flipH="1">
            <a:off x="6195195" y="3298475"/>
            <a:ext cx="1373100" cy="597900"/>
          </a:xfrm>
          <a:prstGeom prst="rect">
            <a:avLst/>
          </a:prstGeom>
        </p:spPr>
        <p:txBody>
          <a:bodyPr anchorCtr="0" anchor="b" bIns="34275" lIns="68575" spcFirstLastPara="1" rIns="68575" wrap="square" tIns="34275">
            <a:noAutofit/>
          </a:bodyPr>
          <a:lstStyle/>
          <a:p>
            <a:pPr indent="0" lvl="0" marL="0" rtl="0" algn="l">
              <a:spcBef>
                <a:spcPts val="800"/>
              </a:spcBef>
              <a:spcAft>
                <a:spcPts val="0"/>
              </a:spcAft>
              <a:buNone/>
            </a:pPr>
            <a:r>
              <a:rPr lang="en"/>
              <a:t>OUR TEAM</a:t>
            </a:r>
            <a:endParaRPr/>
          </a:p>
        </p:txBody>
      </p:sp>
      <p:sp>
        <p:nvSpPr>
          <p:cNvPr id="446" name="Google Shape;446;p29"/>
          <p:cNvSpPr txBox="1"/>
          <p:nvPr>
            <p:ph idx="14" type="subTitle"/>
          </p:nvPr>
        </p:nvSpPr>
        <p:spPr>
          <a:xfrm>
            <a:off x="2793147" y="1847400"/>
            <a:ext cx="2025000" cy="402900"/>
          </a:xfrm>
          <a:prstGeom prst="rect">
            <a:avLst/>
          </a:prstGeom>
        </p:spPr>
        <p:txBody>
          <a:bodyPr anchorCtr="0" anchor="t" bIns="34275" lIns="68575" spcFirstLastPara="1" rIns="68575" wrap="square" tIns="34275">
            <a:noAutofit/>
          </a:bodyPr>
          <a:lstStyle/>
          <a:p>
            <a:pPr indent="0" lvl="0" marL="0" rtl="0" algn="l">
              <a:spcBef>
                <a:spcPts val="800"/>
              </a:spcBef>
              <a:spcAft>
                <a:spcPts val="0"/>
              </a:spcAft>
              <a:buNone/>
            </a:pPr>
            <a:r>
              <a:rPr lang="en"/>
              <a:t>Here you could describe the topic of the section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479" name="Shape 7479"/>
        <p:cNvGrpSpPr/>
        <p:nvPr/>
      </p:nvGrpSpPr>
      <p:grpSpPr>
        <a:xfrm>
          <a:off x="0" y="0"/>
          <a:ext cx="0" cy="0"/>
          <a:chOff x="0" y="0"/>
          <a:chExt cx="0" cy="0"/>
        </a:xfrm>
      </p:grpSpPr>
      <p:sp>
        <p:nvSpPr>
          <p:cNvPr id="7480" name="Google Shape;7480;p56"/>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481" name="Google Shape;7481;p56"/>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7482" name="Google Shape;7482;p56"/>
          <p:cNvGrpSpPr/>
          <p:nvPr/>
        </p:nvGrpSpPr>
        <p:grpSpPr>
          <a:xfrm>
            <a:off x="1989449" y="4282269"/>
            <a:ext cx="374774" cy="346073"/>
            <a:chOff x="1989449" y="4282269"/>
            <a:chExt cx="374774" cy="346073"/>
          </a:xfrm>
        </p:grpSpPr>
        <p:sp>
          <p:nvSpPr>
            <p:cNvPr id="7483" name="Google Shape;7483;p56"/>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6"/>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6"/>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6"/>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6"/>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56"/>
          <p:cNvGrpSpPr/>
          <p:nvPr/>
        </p:nvGrpSpPr>
        <p:grpSpPr>
          <a:xfrm>
            <a:off x="2487439" y="4280740"/>
            <a:ext cx="198775" cy="348972"/>
            <a:chOff x="2487439" y="4280740"/>
            <a:chExt cx="198775" cy="348972"/>
          </a:xfrm>
        </p:grpSpPr>
        <p:sp>
          <p:nvSpPr>
            <p:cNvPr id="7489" name="Google Shape;7489;p56"/>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6"/>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6"/>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6"/>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3" name="Google Shape;7493;p56"/>
          <p:cNvGrpSpPr/>
          <p:nvPr/>
        </p:nvGrpSpPr>
        <p:grpSpPr>
          <a:xfrm>
            <a:off x="2810958" y="4273923"/>
            <a:ext cx="353145" cy="361873"/>
            <a:chOff x="2810958" y="4273923"/>
            <a:chExt cx="353145" cy="361873"/>
          </a:xfrm>
        </p:grpSpPr>
        <p:sp>
          <p:nvSpPr>
            <p:cNvPr id="7494" name="Google Shape;7494;p56"/>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6"/>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6"/>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6"/>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6"/>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6"/>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6"/>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1" name="Google Shape;7501;p56"/>
          <p:cNvGrpSpPr/>
          <p:nvPr/>
        </p:nvGrpSpPr>
        <p:grpSpPr>
          <a:xfrm>
            <a:off x="6275635" y="4282651"/>
            <a:ext cx="209383" cy="366778"/>
            <a:chOff x="6275635" y="4282651"/>
            <a:chExt cx="209383" cy="366778"/>
          </a:xfrm>
        </p:grpSpPr>
        <p:sp>
          <p:nvSpPr>
            <p:cNvPr id="7502" name="Google Shape;7502;p56"/>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6"/>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4" name="Google Shape;7504;p56"/>
          <p:cNvGrpSpPr/>
          <p:nvPr/>
        </p:nvGrpSpPr>
        <p:grpSpPr>
          <a:xfrm>
            <a:off x="6701186" y="4283033"/>
            <a:ext cx="280292" cy="366396"/>
            <a:chOff x="6701186" y="4283033"/>
            <a:chExt cx="280292" cy="366396"/>
          </a:xfrm>
        </p:grpSpPr>
        <p:sp>
          <p:nvSpPr>
            <p:cNvPr id="7505" name="Google Shape;7505;p56"/>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6"/>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7" name="Google Shape;7507;p56"/>
          <p:cNvGrpSpPr/>
          <p:nvPr/>
        </p:nvGrpSpPr>
        <p:grpSpPr>
          <a:xfrm>
            <a:off x="2609571" y="3824958"/>
            <a:ext cx="373627" cy="347347"/>
            <a:chOff x="2609571" y="3824958"/>
            <a:chExt cx="373627" cy="347347"/>
          </a:xfrm>
        </p:grpSpPr>
        <p:sp>
          <p:nvSpPr>
            <p:cNvPr id="7508" name="Google Shape;7508;p56"/>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6"/>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0" name="Google Shape;7510;p56"/>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1" name="Google Shape;7511;p56"/>
          <p:cNvGrpSpPr/>
          <p:nvPr/>
        </p:nvGrpSpPr>
        <p:grpSpPr>
          <a:xfrm>
            <a:off x="916127" y="3807056"/>
            <a:ext cx="221902" cy="380795"/>
            <a:chOff x="916127" y="3807056"/>
            <a:chExt cx="221902" cy="380795"/>
          </a:xfrm>
        </p:grpSpPr>
        <p:sp>
          <p:nvSpPr>
            <p:cNvPr id="7512" name="Google Shape;7512;p56"/>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6"/>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6"/>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6"/>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16" name="Google Shape;7516;p56"/>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6"/>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8" name="Google Shape;7518;p56"/>
          <p:cNvGrpSpPr/>
          <p:nvPr/>
        </p:nvGrpSpPr>
        <p:grpSpPr>
          <a:xfrm>
            <a:off x="3513010" y="3816134"/>
            <a:ext cx="362223" cy="361108"/>
            <a:chOff x="3513010" y="3816134"/>
            <a:chExt cx="362223" cy="361108"/>
          </a:xfrm>
        </p:grpSpPr>
        <p:sp>
          <p:nvSpPr>
            <p:cNvPr id="7519" name="Google Shape;7519;p56"/>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6"/>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6"/>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6"/>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3" name="Google Shape;7523;p56"/>
          <p:cNvGrpSpPr/>
          <p:nvPr/>
        </p:nvGrpSpPr>
        <p:grpSpPr>
          <a:xfrm>
            <a:off x="3950316" y="3820307"/>
            <a:ext cx="369805" cy="353782"/>
            <a:chOff x="3950316" y="3820307"/>
            <a:chExt cx="369805" cy="353782"/>
          </a:xfrm>
        </p:grpSpPr>
        <p:sp>
          <p:nvSpPr>
            <p:cNvPr id="7524" name="Google Shape;7524;p56"/>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6"/>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6"/>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6"/>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56"/>
          <p:cNvGrpSpPr/>
          <p:nvPr/>
        </p:nvGrpSpPr>
        <p:grpSpPr>
          <a:xfrm>
            <a:off x="1761909" y="3811961"/>
            <a:ext cx="307974" cy="371716"/>
            <a:chOff x="1761909" y="3811961"/>
            <a:chExt cx="307974" cy="371716"/>
          </a:xfrm>
        </p:grpSpPr>
        <p:sp>
          <p:nvSpPr>
            <p:cNvPr id="7529" name="Google Shape;7529;p56"/>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6"/>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6"/>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6"/>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6"/>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6"/>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6"/>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6"/>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6"/>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6"/>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9" name="Google Shape;7539;p56"/>
          <p:cNvGrpSpPr/>
          <p:nvPr/>
        </p:nvGrpSpPr>
        <p:grpSpPr>
          <a:xfrm>
            <a:off x="5373342" y="3808935"/>
            <a:ext cx="231395" cy="353145"/>
            <a:chOff x="5373342" y="3808935"/>
            <a:chExt cx="231395" cy="353145"/>
          </a:xfrm>
        </p:grpSpPr>
        <p:sp>
          <p:nvSpPr>
            <p:cNvPr id="7540" name="Google Shape;7540;p56"/>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6"/>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6"/>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6"/>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6"/>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6"/>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6"/>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6"/>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6"/>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49" name="Google Shape;7549;p56"/>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50" name="Google Shape;7550;p56"/>
          <p:cNvGrpSpPr/>
          <p:nvPr/>
        </p:nvGrpSpPr>
        <p:grpSpPr>
          <a:xfrm>
            <a:off x="5833775" y="3809445"/>
            <a:ext cx="235185" cy="352253"/>
            <a:chOff x="5833775" y="3809445"/>
            <a:chExt cx="235185" cy="352253"/>
          </a:xfrm>
        </p:grpSpPr>
        <p:sp>
          <p:nvSpPr>
            <p:cNvPr id="7551" name="Google Shape;7551;p56"/>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6"/>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6"/>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4" name="Google Shape;7554;p56"/>
          <p:cNvGrpSpPr/>
          <p:nvPr/>
        </p:nvGrpSpPr>
        <p:grpSpPr>
          <a:xfrm>
            <a:off x="4942472" y="3809318"/>
            <a:ext cx="238976" cy="352762"/>
            <a:chOff x="4942472" y="3809318"/>
            <a:chExt cx="238976" cy="352762"/>
          </a:xfrm>
        </p:grpSpPr>
        <p:sp>
          <p:nvSpPr>
            <p:cNvPr id="7555" name="Google Shape;7555;p56"/>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6"/>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6"/>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6"/>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6"/>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6"/>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6"/>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56"/>
          <p:cNvGrpSpPr/>
          <p:nvPr/>
        </p:nvGrpSpPr>
        <p:grpSpPr>
          <a:xfrm>
            <a:off x="6266525" y="3807788"/>
            <a:ext cx="260223" cy="353527"/>
            <a:chOff x="6266525" y="3807788"/>
            <a:chExt cx="260223" cy="353527"/>
          </a:xfrm>
        </p:grpSpPr>
        <p:sp>
          <p:nvSpPr>
            <p:cNvPr id="7563" name="Google Shape;7563;p56"/>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6"/>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6"/>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6"/>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67" name="Google Shape;7567;p56"/>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68" name="Google Shape;7568;p56"/>
          <p:cNvGrpSpPr/>
          <p:nvPr/>
        </p:nvGrpSpPr>
        <p:grpSpPr>
          <a:xfrm>
            <a:off x="7184363" y="3809604"/>
            <a:ext cx="202184" cy="352762"/>
            <a:chOff x="7184363" y="3809604"/>
            <a:chExt cx="202184" cy="352762"/>
          </a:xfrm>
        </p:grpSpPr>
        <p:sp>
          <p:nvSpPr>
            <p:cNvPr id="7569" name="Google Shape;7569;p56"/>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6"/>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1" name="Google Shape;7571;p56"/>
          <p:cNvGrpSpPr/>
          <p:nvPr/>
        </p:nvGrpSpPr>
        <p:grpSpPr>
          <a:xfrm>
            <a:off x="7571624" y="3808935"/>
            <a:ext cx="292047" cy="352762"/>
            <a:chOff x="7571624" y="3808935"/>
            <a:chExt cx="292047" cy="352762"/>
          </a:xfrm>
        </p:grpSpPr>
        <p:sp>
          <p:nvSpPr>
            <p:cNvPr id="7572" name="Google Shape;7572;p56"/>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6"/>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6"/>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6"/>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6"/>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6"/>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8" name="Google Shape;7578;p56"/>
          <p:cNvGrpSpPr/>
          <p:nvPr/>
        </p:nvGrpSpPr>
        <p:grpSpPr>
          <a:xfrm>
            <a:off x="2174559" y="3356116"/>
            <a:ext cx="364135" cy="359930"/>
            <a:chOff x="2174559" y="3356116"/>
            <a:chExt cx="364135" cy="359930"/>
          </a:xfrm>
        </p:grpSpPr>
        <p:sp>
          <p:nvSpPr>
            <p:cNvPr id="7579" name="Google Shape;7579;p56"/>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6"/>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1" name="Google Shape;7581;p56"/>
          <p:cNvGrpSpPr/>
          <p:nvPr/>
        </p:nvGrpSpPr>
        <p:grpSpPr>
          <a:xfrm>
            <a:off x="1731934" y="3355639"/>
            <a:ext cx="368371" cy="361554"/>
            <a:chOff x="1731934" y="3355639"/>
            <a:chExt cx="368371" cy="361554"/>
          </a:xfrm>
        </p:grpSpPr>
        <p:sp>
          <p:nvSpPr>
            <p:cNvPr id="7582" name="Google Shape;7582;p56"/>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6"/>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4" name="Google Shape;7584;p56"/>
          <p:cNvGrpSpPr/>
          <p:nvPr/>
        </p:nvGrpSpPr>
        <p:grpSpPr>
          <a:xfrm>
            <a:off x="3990517" y="3354173"/>
            <a:ext cx="279559" cy="363402"/>
            <a:chOff x="3990517" y="3354173"/>
            <a:chExt cx="279559" cy="363402"/>
          </a:xfrm>
        </p:grpSpPr>
        <p:sp>
          <p:nvSpPr>
            <p:cNvPr id="7585" name="Google Shape;7585;p56"/>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6"/>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6"/>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88" name="Google Shape;7588;p56"/>
          <p:cNvGrpSpPr/>
          <p:nvPr/>
        </p:nvGrpSpPr>
        <p:grpSpPr>
          <a:xfrm>
            <a:off x="3497847" y="3417374"/>
            <a:ext cx="379680" cy="237606"/>
            <a:chOff x="3497847" y="3417374"/>
            <a:chExt cx="379680" cy="237606"/>
          </a:xfrm>
        </p:grpSpPr>
        <p:sp>
          <p:nvSpPr>
            <p:cNvPr id="7589" name="Google Shape;7589;p56"/>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6"/>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6"/>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6"/>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56"/>
          <p:cNvGrpSpPr/>
          <p:nvPr/>
        </p:nvGrpSpPr>
        <p:grpSpPr>
          <a:xfrm>
            <a:off x="2612597" y="3367075"/>
            <a:ext cx="376271" cy="337982"/>
            <a:chOff x="2612597" y="3367075"/>
            <a:chExt cx="376271" cy="337982"/>
          </a:xfrm>
        </p:grpSpPr>
        <p:sp>
          <p:nvSpPr>
            <p:cNvPr id="7594" name="Google Shape;7594;p56"/>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6"/>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6" name="Google Shape;7596;p56"/>
          <p:cNvGrpSpPr/>
          <p:nvPr/>
        </p:nvGrpSpPr>
        <p:grpSpPr>
          <a:xfrm>
            <a:off x="3071914" y="3364431"/>
            <a:ext cx="343652" cy="342505"/>
            <a:chOff x="3071914" y="3364431"/>
            <a:chExt cx="343652" cy="342505"/>
          </a:xfrm>
        </p:grpSpPr>
        <p:sp>
          <p:nvSpPr>
            <p:cNvPr id="7597" name="Google Shape;7597;p56"/>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6"/>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6"/>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6"/>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6"/>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56"/>
          <p:cNvGrpSpPr/>
          <p:nvPr/>
        </p:nvGrpSpPr>
        <p:grpSpPr>
          <a:xfrm>
            <a:off x="897141" y="3359875"/>
            <a:ext cx="257962" cy="352762"/>
            <a:chOff x="897141" y="3359875"/>
            <a:chExt cx="257962" cy="352762"/>
          </a:xfrm>
        </p:grpSpPr>
        <p:sp>
          <p:nvSpPr>
            <p:cNvPr id="7603" name="Google Shape;7603;p56"/>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6"/>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6"/>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6"/>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6"/>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6"/>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6"/>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6"/>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1" name="Google Shape;7611;p56"/>
          <p:cNvGrpSpPr/>
          <p:nvPr/>
        </p:nvGrpSpPr>
        <p:grpSpPr>
          <a:xfrm>
            <a:off x="1333682" y="3344330"/>
            <a:ext cx="271213" cy="383088"/>
            <a:chOff x="1333682" y="3344330"/>
            <a:chExt cx="271213" cy="383088"/>
          </a:xfrm>
        </p:grpSpPr>
        <p:sp>
          <p:nvSpPr>
            <p:cNvPr id="7612" name="Google Shape;7612;p56"/>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6"/>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6"/>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6"/>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6"/>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6"/>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6"/>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6"/>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6"/>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6"/>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6"/>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3" name="Google Shape;7623;p56"/>
          <p:cNvGrpSpPr/>
          <p:nvPr/>
        </p:nvGrpSpPr>
        <p:grpSpPr>
          <a:xfrm>
            <a:off x="6664394" y="3346974"/>
            <a:ext cx="353113" cy="351998"/>
            <a:chOff x="6664394" y="3346974"/>
            <a:chExt cx="353113" cy="351998"/>
          </a:xfrm>
        </p:grpSpPr>
        <p:sp>
          <p:nvSpPr>
            <p:cNvPr id="7624" name="Google Shape;7624;p56"/>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6"/>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6"/>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6"/>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6"/>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9" name="Google Shape;7629;p56"/>
          <p:cNvGrpSpPr/>
          <p:nvPr/>
        </p:nvGrpSpPr>
        <p:grpSpPr>
          <a:xfrm>
            <a:off x="849741" y="1959307"/>
            <a:ext cx="399398" cy="375443"/>
            <a:chOff x="849741" y="1959307"/>
            <a:chExt cx="399398" cy="375443"/>
          </a:xfrm>
        </p:grpSpPr>
        <p:sp>
          <p:nvSpPr>
            <p:cNvPr id="7630" name="Google Shape;7630;p56"/>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6"/>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2" name="Google Shape;7632;p56"/>
          <p:cNvGrpSpPr/>
          <p:nvPr/>
        </p:nvGrpSpPr>
        <p:grpSpPr>
          <a:xfrm>
            <a:off x="1284212" y="1963766"/>
            <a:ext cx="379489" cy="366046"/>
            <a:chOff x="1284212" y="1963766"/>
            <a:chExt cx="379489" cy="366046"/>
          </a:xfrm>
        </p:grpSpPr>
        <p:sp>
          <p:nvSpPr>
            <p:cNvPr id="7633" name="Google Shape;7633;p56"/>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6"/>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5" name="Google Shape;7635;p56"/>
          <p:cNvGrpSpPr/>
          <p:nvPr/>
        </p:nvGrpSpPr>
        <p:grpSpPr>
          <a:xfrm>
            <a:off x="3037766" y="1969564"/>
            <a:ext cx="370219" cy="354928"/>
            <a:chOff x="3037766" y="1969564"/>
            <a:chExt cx="370219" cy="354928"/>
          </a:xfrm>
        </p:grpSpPr>
        <p:sp>
          <p:nvSpPr>
            <p:cNvPr id="7636" name="Google Shape;7636;p56"/>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6"/>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6"/>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6"/>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0" name="Google Shape;7640;p56"/>
          <p:cNvGrpSpPr/>
          <p:nvPr/>
        </p:nvGrpSpPr>
        <p:grpSpPr>
          <a:xfrm>
            <a:off x="3982553" y="1971730"/>
            <a:ext cx="304566" cy="350501"/>
            <a:chOff x="3982553" y="1971730"/>
            <a:chExt cx="304566" cy="350501"/>
          </a:xfrm>
        </p:grpSpPr>
        <p:sp>
          <p:nvSpPr>
            <p:cNvPr id="7641" name="Google Shape;7641;p56"/>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6"/>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3" name="Google Shape;7643;p56"/>
          <p:cNvGrpSpPr/>
          <p:nvPr/>
        </p:nvGrpSpPr>
        <p:grpSpPr>
          <a:xfrm>
            <a:off x="2567841" y="1994124"/>
            <a:ext cx="399812" cy="306477"/>
            <a:chOff x="2567841" y="1994124"/>
            <a:chExt cx="399812" cy="306477"/>
          </a:xfrm>
        </p:grpSpPr>
        <p:sp>
          <p:nvSpPr>
            <p:cNvPr id="7644" name="Google Shape;7644;p56"/>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6"/>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6"/>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56"/>
          <p:cNvGrpSpPr/>
          <p:nvPr/>
        </p:nvGrpSpPr>
        <p:grpSpPr>
          <a:xfrm>
            <a:off x="2212084" y="1960358"/>
            <a:ext cx="324698" cy="372863"/>
            <a:chOff x="2212084" y="1960358"/>
            <a:chExt cx="324698" cy="372863"/>
          </a:xfrm>
        </p:grpSpPr>
        <p:sp>
          <p:nvSpPr>
            <p:cNvPr id="7648" name="Google Shape;7648;p56"/>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6"/>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6"/>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1" name="Google Shape;7651;p56"/>
          <p:cNvGrpSpPr/>
          <p:nvPr/>
        </p:nvGrpSpPr>
        <p:grpSpPr>
          <a:xfrm>
            <a:off x="1805901" y="1960358"/>
            <a:ext cx="284847" cy="373627"/>
            <a:chOff x="1805901" y="1960358"/>
            <a:chExt cx="284847" cy="373627"/>
          </a:xfrm>
        </p:grpSpPr>
        <p:sp>
          <p:nvSpPr>
            <p:cNvPr id="7652" name="Google Shape;7652;p56"/>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6"/>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4" name="Google Shape;7654;p56"/>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6"/>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6"/>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7" name="Google Shape;7657;p56"/>
          <p:cNvGrpSpPr/>
          <p:nvPr/>
        </p:nvGrpSpPr>
        <p:grpSpPr>
          <a:xfrm>
            <a:off x="6656812" y="2029388"/>
            <a:ext cx="368690" cy="245793"/>
            <a:chOff x="6656812" y="2029388"/>
            <a:chExt cx="368690" cy="245793"/>
          </a:xfrm>
        </p:grpSpPr>
        <p:sp>
          <p:nvSpPr>
            <p:cNvPr id="7658" name="Google Shape;7658;p56"/>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6"/>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6"/>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6"/>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6"/>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6"/>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6"/>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6"/>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6"/>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6"/>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8" name="Google Shape;7668;p56"/>
          <p:cNvGrpSpPr/>
          <p:nvPr/>
        </p:nvGrpSpPr>
        <p:grpSpPr>
          <a:xfrm>
            <a:off x="4869651" y="2012218"/>
            <a:ext cx="376654" cy="281566"/>
            <a:chOff x="4869651" y="2012218"/>
            <a:chExt cx="376654" cy="281566"/>
          </a:xfrm>
        </p:grpSpPr>
        <p:sp>
          <p:nvSpPr>
            <p:cNvPr id="7669" name="Google Shape;7669;p56"/>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6"/>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6"/>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6"/>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3" name="Google Shape;7673;p56"/>
          <p:cNvGrpSpPr/>
          <p:nvPr/>
        </p:nvGrpSpPr>
        <p:grpSpPr>
          <a:xfrm>
            <a:off x="5306224" y="2012313"/>
            <a:ext cx="367925" cy="281694"/>
            <a:chOff x="5306224" y="2012313"/>
            <a:chExt cx="367925" cy="281694"/>
          </a:xfrm>
        </p:grpSpPr>
        <p:sp>
          <p:nvSpPr>
            <p:cNvPr id="7674" name="Google Shape;7674;p56"/>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6"/>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6" name="Google Shape;7676;p56"/>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7" name="Google Shape;7677;p56"/>
          <p:cNvGrpSpPr/>
          <p:nvPr/>
        </p:nvGrpSpPr>
        <p:grpSpPr>
          <a:xfrm>
            <a:off x="6195998" y="1983102"/>
            <a:ext cx="368308" cy="338746"/>
            <a:chOff x="6195998" y="1983102"/>
            <a:chExt cx="368308" cy="338746"/>
          </a:xfrm>
        </p:grpSpPr>
        <p:sp>
          <p:nvSpPr>
            <p:cNvPr id="7678" name="Google Shape;7678;p56"/>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6"/>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6"/>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1" name="Google Shape;7681;p56"/>
          <p:cNvGrpSpPr/>
          <p:nvPr/>
        </p:nvGrpSpPr>
        <p:grpSpPr>
          <a:xfrm>
            <a:off x="7542031" y="2011835"/>
            <a:ext cx="369072" cy="280037"/>
            <a:chOff x="7542031" y="2011835"/>
            <a:chExt cx="369072" cy="280037"/>
          </a:xfrm>
        </p:grpSpPr>
        <p:sp>
          <p:nvSpPr>
            <p:cNvPr id="7682" name="Google Shape;7682;p56"/>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6"/>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6"/>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6"/>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6"/>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6"/>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6"/>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6"/>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6"/>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1" name="Google Shape;7691;p56"/>
          <p:cNvGrpSpPr/>
          <p:nvPr/>
        </p:nvGrpSpPr>
        <p:grpSpPr>
          <a:xfrm>
            <a:off x="8010427" y="3348503"/>
            <a:ext cx="278795" cy="351615"/>
            <a:chOff x="8010427" y="3348503"/>
            <a:chExt cx="278795" cy="351615"/>
          </a:xfrm>
        </p:grpSpPr>
        <p:sp>
          <p:nvSpPr>
            <p:cNvPr id="7692" name="Google Shape;7692;p56"/>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6"/>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6"/>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6"/>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96" name="Google Shape;7696;p56"/>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97" name="Google Shape;7697;p56"/>
          <p:cNvGrpSpPr/>
          <p:nvPr/>
        </p:nvGrpSpPr>
        <p:grpSpPr>
          <a:xfrm>
            <a:off x="7141900" y="3349204"/>
            <a:ext cx="281057" cy="351010"/>
            <a:chOff x="7141900" y="3349204"/>
            <a:chExt cx="281057" cy="351010"/>
          </a:xfrm>
        </p:grpSpPr>
        <p:sp>
          <p:nvSpPr>
            <p:cNvPr id="7698" name="Google Shape;7698;p56"/>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6"/>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6"/>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1" name="Google Shape;7701;p56"/>
          <p:cNvGrpSpPr/>
          <p:nvPr/>
        </p:nvGrpSpPr>
        <p:grpSpPr>
          <a:xfrm>
            <a:off x="5314188" y="3350032"/>
            <a:ext cx="363752" cy="353113"/>
            <a:chOff x="5314188" y="3350032"/>
            <a:chExt cx="363752" cy="353113"/>
          </a:xfrm>
        </p:grpSpPr>
        <p:sp>
          <p:nvSpPr>
            <p:cNvPr id="7702" name="Google Shape;7702;p56"/>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6"/>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4" name="Google Shape;7704;p56"/>
          <p:cNvGrpSpPr/>
          <p:nvPr/>
        </p:nvGrpSpPr>
        <p:grpSpPr>
          <a:xfrm>
            <a:off x="6203579" y="3348981"/>
            <a:ext cx="351615" cy="350373"/>
            <a:chOff x="6203579" y="3348981"/>
            <a:chExt cx="351615" cy="350373"/>
          </a:xfrm>
        </p:grpSpPr>
        <p:sp>
          <p:nvSpPr>
            <p:cNvPr id="7705" name="Google Shape;7705;p56"/>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6"/>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6"/>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6"/>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6"/>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0" name="Google Shape;7710;p56"/>
          <p:cNvGrpSpPr/>
          <p:nvPr/>
        </p:nvGrpSpPr>
        <p:grpSpPr>
          <a:xfrm>
            <a:off x="5829984" y="3350032"/>
            <a:ext cx="220755" cy="352348"/>
            <a:chOff x="5829984" y="3350032"/>
            <a:chExt cx="220755" cy="352348"/>
          </a:xfrm>
        </p:grpSpPr>
        <p:sp>
          <p:nvSpPr>
            <p:cNvPr id="7711" name="Google Shape;7711;p56"/>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6"/>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6"/>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6"/>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5" name="Google Shape;7715;p56"/>
          <p:cNvGrpSpPr/>
          <p:nvPr/>
        </p:nvGrpSpPr>
        <p:grpSpPr>
          <a:xfrm>
            <a:off x="4882170" y="3349841"/>
            <a:ext cx="358464" cy="352316"/>
            <a:chOff x="4882170" y="3349841"/>
            <a:chExt cx="358464" cy="352316"/>
          </a:xfrm>
        </p:grpSpPr>
        <p:sp>
          <p:nvSpPr>
            <p:cNvPr id="7716" name="Google Shape;7716;p56"/>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6"/>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18" name="Google Shape;7718;p56"/>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6"/>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20" name="Google Shape;7720;p56"/>
          <p:cNvGrpSpPr/>
          <p:nvPr/>
        </p:nvGrpSpPr>
        <p:grpSpPr>
          <a:xfrm>
            <a:off x="3044965" y="2435220"/>
            <a:ext cx="400194" cy="324316"/>
            <a:chOff x="3044965" y="2435220"/>
            <a:chExt cx="400194" cy="324316"/>
          </a:xfrm>
        </p:grpSpPr>
        <p:sp>
          <p:nvSpPr>
            <p:cNvPr id="7721" name="Google Shape;7721;p56"/>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6"/>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6"/>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4" name="Google Shape;7724;p56"/>
          <p:cNvGrpSpPr/>
          <p:nvPr/>
        </p:nvGrpSpPr>
        <p:grpSpPr>
          <a:xfrm>
            <a:off x="4878379" y="2473892"/>
            <a:ext cx="367161" cy="287523"/>
            <a:chOff x="4878379" y="2473892"/>
            <a:chExt cx="367161" cy="287523"/>
          </a:xfrm>
        </p:grpSpPr>
        <p:sp>
          <p:nvSpPr>
            <p:cNvPr id="7725" name="Google Shape;7725;p56"/>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6"/>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6"/>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6"/>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6"/>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0" name="Google Shape;7730;p56"/>
          <p:cNvGrpSpPr/>
          <p:nvPr/>
        </p:nvGrpSpPr>
        <p:grpSpPr>
          <a:xfrm>
            <a:off x="1325719" y="2887689"/>
            <a:ext cx="290581" cy="372481"/>
            <a:chOff x="1325719" y="2887689"/>
            <a:chExt cx="290581" cy="372481"/>
          </a:xfrm>
        </p:grpSpPr>
        <p:sp>
          <p:nvSpPr>
            <p:cNvPr id="7731" name="Google Shape;7731;p56"/>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6"/>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3" name="Google Shape;7733;p56"/>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34" name="Google Shape;7734;p56"/>
          <p:cNvGrpSpPr/>
          <p:nvPr/>
        </p:nvGrpSpPr>
        <p:grpSpPr>
          <a:xfrm>
            <a:off x="3510335" y="2892499"/>
            <a:ext cx="360726" cy="361204"/>
            <a:chOff x="3510335" y="2892499"/>
            <a:chExt cx="360726" cy="361204"/>
          </a:xfrm>
        </p:grpSpPr>
        <p:sp>
          <p:nvSpPr>
            <p:cNvPr id="7735" name="Google Shape;7735;p56"/>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6"/>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6"/>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6"/>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6"/>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0" name="Google Shape;7740;p56"/>
          <p:cNvGrpSpPr/>
          <p:nvPr/>
        </p:nvGrpSpPr>
        <p:grpSpPr>
          <a:xfrm>
            <a:off x="3086313" y="2877049"/>
            <a:ext cx="320143" cy="392581"/>
            <a:chOff x="3086313" y="2877049"/>
            <a:chExt cx="320143" cy="392581"/>
          </a:xfrm>
        </p:grpSpPr>
        <p:sp>
          <p:nvSpPr>
            <p:cNvPr id="7741" name="Google Shape;7741;p56"/>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6"/>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6"/>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6"/>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6"/>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6"/>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6"/>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6"/>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6"/>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6"/>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6"/>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6"/>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3" name="Google Shape;7753;p56"/>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4" name="Google Shape;7754;p56"/>
          <p:cNvGrpSpPr/>
          <p:nvPr/>
        </p:nvGrpSpPr>
        <p:grpSpPr>
          <a:xfrm>
            <a:off x="861113" y="2885746"/>
            <a:ext cx="333809" cy="373277"/>
            <a:chOff x="861113" y="2885746"/>
            <a:chExt cx="333809" cy="373277"/>
          </a:xfrm>
        </p:grpSpPr>
        <p:sp>
          <p:nvSpPr>
            <p:cNvPr id="7755" name="Google Shape;7755;p56"/>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6"/>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6"/>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8" name="Google Shape;7758;p56"/>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6"/>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0" name="Google Shape;7760;p56"/>
          <p:cNvGrpSpPr/>
          <p:nvPr/>
        </p:nvGrpSpPr>
        <p:grpSpPr>
          <a:xfrm>
            <a:off x="1297654" y="1504481"/>
            <a:ext cx="349354" cy="362223"/>
            <a:chOff x="1297654" y="1504481"/>
            <a:chExt cx="349354" cy="362223"/>
          </a:xfrm>
        </p:grpSpPr>
        <p:sp>
          <p:nvSpPr>
            <p:cNvPr id="7761" name="Google Shape;7761;p56"/>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6"/>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6"/>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64" name="Google Shape;7764;p56"/>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65" name="Google Shape;7765;p56"/>
          <p:cNvGrpSpPr/>
          <p:nvPr/>
        </p:nvGrpSpPr>
        <p:grpSpPr>
          <a:xfrm>
            <a:off x="852385" y="1510916"/>
            <a:ext cx="353145" cy="351998"/>
            <a:chOff x="852385" y="1510916"/>
            <a:chExt cx="353145" cy="351998"/>
          </a:xfrm>
        </p:grpSpPr>
        <p:sp>
          <p:nvSpPr>
            <p:cNvPr id="7766" name="Google Shape;7766;p56"/>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6"/>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6"/>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56"/>
          <p:cNvGrpSpPr/>
          <p:nvPr/>
        </p:nvGrpSpPr>
        <p:grpSpPr>
          <a:xfrm>
            <a:off x="1745217" y="1515471"/>
            <a:ext cx="343269" cy="342505"/>
            <a:chOff x="1745217" y="1515471"/>
            <a:chExt cx="343269" cy="342505"/>
          </a:xfrm>
        </p:grpSpPr>
        <p:sp>
          <p:nvSpPr>
            <p:cNvPr id="7770" name="Google Shape;7770;p56"/>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6"/>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6"/>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6"/>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4" name="Google Shape;7774;p56"/>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5" name="Google Shape;7775;p56"/>
          <p:cNvGrpSpPr/>
          <p:nvPr/>
        </p:nvGrpSpPr>
        <p:grpSpPr>
          <a:xfrm>
            <a:off x="3042703" y="1529137"/>
            <a:ext cx="411535" cy="315587"/>
            <a:chOff x="3042703" y="1529137"/>
            <a:chExt cx="411535" cy="315587"/>
          </a:xfrm>
        </p:grpSpPr>
        <p:sp>
          <p:nvSpPr>
            <p:cNvPr id="7776" name="Google Shape;7776;p56"/>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6"/>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6"/>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6"/>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6"/>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6"/>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6"/>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6"/>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6"/>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6"/>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6" name="Google Shape;7786;p56"/>
          <p:cNvGrpSpPr/>
          <p:nvPr/>
        </p:nvGrpSpPr>
        <p:grpSpPr>
          <a:xfrm>
            <a:off x="2629289" y="1544682"/>
            <a:ext cx="350501" cy="284497"/>
            <a:chOff x="2629289" y="1544682"/>
            <a:chExt cx="350501" cy="284497"/>
          </a:xfrm>
        </p:grpSpPr>
        <p:sp>
          <p:nvSpPr>
            <p:cNvPr id="7787" name="Google Shape;7787;p56"/>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6"/>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6"/>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6"/>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6"/>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2" name="Google Shape;7792;p56"/>
          <p:cNvGrpSpPr/>
          <p:nvPr/>
        </p:nvGrpSpPr>
        <p:grpSpPr>
          <a:xfrm>
            <a:off x="5305077" y="1502633"/>
            <a:ext cx="367893" cy="365218"/>
            <a:chOff x="5305077" y="1502633"/>
            <a:chExt cx="367893" cy="365218"/>
          </a:xfrm>
        </p:grpSpPr>
        <p:sp>
          <p:nvSpPr>
            <p:cNvPr id="7793" name="Google Shape;7793;p56"/>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6"/>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95" name="Google Shape;7795;p56"/>
          <p:cNvGrpSpPr/>
          <p:nvPr/>
        </p:nvGrpSpPr>
        <p:grpSpPr>
          <a:xfrm>
            <a:off x="7100170" y="1500117"/>
            <a:ext cx="368308" cy="367033"/>
            <a:chOff x="7100170" y="1500117"/>
            <a:chExt cx="368308" cy="367033"/>
          </a:xfrm>
        </p:grpSpPr>
        <p:sp>
          <p:nvSpPr>
            <p:cNvPr id="7796" name="Google Shape;7796;p56"/>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6"/>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6"/>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6"/>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6"/>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6"/>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6"/>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6"/>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6"/>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6"/>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6"/>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6"/>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6"/>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9" name="Google Shape;7809;p56"/>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10" name="Google Shape;7810;p56"/>
          <p:cNvGrpSpPr/>
          <p:nvPr/>
        </p:nvGrpSpPr>
        <p:grpSpPr>
          <a:xfrm>
            <a:off x="6649231" y="1500021"/>
            <a:ext cx="390287" cy="367065"/>
            <a:chOff x="6649231" y="1500021"/>
            <a:chExt cx="390287" cy="367065"/>
          </a:xfrm>
        </p:grpSpPr>
        <p:sp>
          <p:nvSpPr>
            <p:cNvPr id="7811" name="Google Shape;7811;p56"/>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6"/>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6"/>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6"/>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6"/>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6"/>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6"/>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6"/>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6"/>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6"/>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6"/>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6"/>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3" name="Google Shape;7823;p56"/>
          <p:cNvGrpSpPr/>
          <p:nvPr/>
        </p:nvGrpSpPr>
        <p:grpSpPr>
          <a:xfrm>
            <a:off x="5746938" y="1543503"/>
            <a:ext cx="387261" cy="280356"/>
            <a:chOff x="5746938" y="1543503"/>
            <a:chExt cx="387261" cy="280356"/>
          </a:xfrm>
        </p:grpSpPr>
        <p:sp>
          <p:nvSpPr>
            <p:cNvPr id="7824" name="Google Shape;7824;p56"/>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6"/>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6" name="Google Shape;7826;p56"/>
          <p:cNvGrpSpPr/>
          <p:nvPr/>
        </p:nvGrpSpPr>
        <p:grpSpPr>
          <a:xfrm>
            <a:off x="6196730" y="1525346"/>
            <a:ext cx="369072" cy="317467"/>
            <a:chOff x="6196730" y="1525346"/>
            <a:chExt cx="369072" cy="317467"/>
          </a:xfrm>
        </p:grpSpPr>
        <p:sp>
          <p:nvSpPr>
            <p:cNvPr id="7827" name="Google Shape;7827;p56"/>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6"/>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6"/>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0" name="Google Shape;7830;p56"/>
          <p:cNvGrpSpPr/>
          <p:nvPr/>
        </p:nvGrpSpPr>
        <p:grpSpPr>
          <a:xfrm>
            <a:off x="4940592" y="1500690"/>
            <a:ext cx="246558" cy="367161"/>
            <a:chOff x="4940592" y="1500690"/>
            <a:chExt cx="246558" cy="367161"/>
          </a:xfrm>
        </p:grpSpPr>
        <p:sp>
          <p:nvSpPr>
            <p:cNvPr id="7831" name="Google Shape;7831;p56"/>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6"/>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6"/>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6"/>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5" name="Google Shape;7835;p56"/>
          <p:cNvGrpSpPr/>
          <p:nvPr/>
        </p:nvGrpSpPr>
        <p:grpSpPr>
          <a:xfrm>
            <a:off x="7964906" y="1499894"/>
            <a:ext cx="380858" cy="367575"/>
            <a:chOff x="7964906" y="1499894"/>
            <a:chExt cx="380858" cy="367575"/>
          </a:xfrm>
        </p:grpSpPr>
        <p:sp>
          <p:nvSpPr>
            <p:cNvPr id="7836" name="Google Shape;7836;p56"/>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6"/>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6"/>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9" name="Google Shape;7839;p56"/>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0" name="Google Shape;7840;p56"/>
          <p:cNvGrpSpPr/>
          <p:nvPr/>
        </p:nvGrpSpPr>
        <p:grpSpPr>
          <a:xfrm>
            <a:off x="8007400" y="2902278"/>
            <a:ext cx="285230" cy="355597"/>
            <a:chOff x="8007400" y="2902278"/>
            <a:chExt cx="285230" cy="355597"/>
          </a:xfrm>
        </p:grpSpPr>
        <p:sp>
          <p:nvSpPr>
            <p:cNvPr id="7841" name="Google Shape;7841;p56"/>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6"/>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3" name="Google Shape;7843;p56"/>
          <p:cNvGrpSpPr/>
          <p:nvPr/>
        </p:nvGrpSpPr>
        <p:grpSpPr>
          <a:xfrm>
            <a:off x="6219124" y="2902788"/>
            <a:ext cx="318231" cy="355470"/>
            <a:chOff x="6219124" y="2902788"/>
            <a:chExt cx="318231" cy="355470"/>
          </a:xfrm>
        </p:grpSpPr>
        <p:sp>
          <p:nvSpPr>
            <p:cNvPr id="7844" name="Google Shape;7844;p56"/>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6"/>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6"/>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7" name="Google Shape;7847;p56"/>
          <p:cNvGrpSpPr/>
          <p:nvPr/>
        </p:nvGrpSpPr>
        <p:grpSpPr>
          <a:xfrm>
            <a:off x="4969421" y="2902852"/>
            <a:ext cx="185109" cy="355406"/>
            <a:chOff x="4969421" y="2902852"/>
            <a:chExt cx="185109" cy="355406"/>
          </a:xfrm>
        </p:grpSpPr>
        <p:sp>
          <p:nvSpPr>
            <p:cNvPr id="7848" name="Google Shape;7848;p56"/>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6"/>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6"/>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6"/>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6"/>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6"/>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4" name="Google Shape;7854;p56"/>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6"/>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56" name="Google Shape;7856;p56"/>
          <p:cNvGrpSpPr/>
          <p:nvPr/>
        </p:nvGrpSpPr>
        <p:grpSpPr>
          <a:xfrm>
            <a:off x="6685259" y="2902852"/>
            <a:ext cx="311414" cy="355406"/>
            <a:chOff x="6685259" y="2902852"/>
            <a:chExt cx="311414" cy="355406"/>
          </a:xfrm>
        </p:grpSpPr>
        <p:sp>
          <p:nvSpPr>
            <p:cNvPr id="7857" name="Google Shape;7857;p56"/>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6"/>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6"/>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56"/>
          <p:cNvGrpSpPr/>
          <p:nvPr/>
        </p:nvGrpSpPr>
        <p:grpSpPr>
          <a:xfrm>
            <a:off x="5309250" y="2903170"/>
            <a:ext cx="359579" cy="355852"/>
            <a:chOff x="5309250" y="2903170"/>
            <a:chExt cx="359579" cy="355852"/>
          </a:xfrm>
        </p:grpSpPr>
        <p:sp>
          <p:nvSpPr>
            <p:cNvPr id="7861" name="Google Shape;7861;p56"/>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6"/>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6"/>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56"/>
          <p:cNvGrpSpPr/>
          <p:nvPr/>
        </p:nvGrpSpPr>
        <p:grpSpPr>
          <a:xfrm>
            <a:off x="2199565" y="2421172"/>
            <a:ext cx="312179" cy="353431"/>
            <a:chOff x="2199565" y="2421172"/>
            <a:chExt cx="312179" cy="353431"/>
          </a:xfrm>
        </p:grpSpPr>
        <p:sp>
          <p:nvSpPr>
            <p:cNvPr id="7865" name="Google Shape;7865;p56"/>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6"/>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7" name="Google Shape;7867;p56"/>
          <p:cNvGrpSpPr/>
          <p:nvPr/>
        </p:nvGrpSpPr>
        <p:grpSpPr>
          <a:xfrm>
            <a:off x="1750887" y="2425727"/>
            <a:ext cx="320143" cy="343269"/>
            <a:chOff x="1750887" y="2425727"/>
            <a:chExt cx="320143" cy="343269"/>
          </a:xfrm>
        </p:grpSpPr>
        <p:sp>
          <p:nvSpPr>
            <p:cNvPr id="7868" name="Google Shape;7868;p56"/>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6"/>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0" name="Google Shape;7870;p56"/>
          <p:cNvGrpSpPr/>
          <p:nvPr/>
        </p:nvGrpSpPr>
        <p:grpSpPr>
          <a:xfrm>
            <a:off x="1298037" y="2425727"/>
            <a:ext cx="338364" cy="342887"/>
            <a:chOff x="1298037" y="2425727"/>
            <a:chExt cx="338364" cy="342887"/>
          </a:xfrm>
        </p:grpSpPr>
        <p:sp>
          <p:nvSpPr>
            <p:cNvPr id="7871" name="Google Shape;7871;p56"/>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6"/>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6"/>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6"/>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75" name="Google Shape;7875;p56"/>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76" name="Google Shape;7876;p56"/>
          <p:cNvGrpSpPr/>
          <p:nvPr/>
        </p:nvGrpSpPr>
        <p:grpSpPr>
          <a:xfrm>
            <a:off x="3974207" y="2429009"/>
            <a:ext cx="320143" cy="338491"/>
            <a:chOff x="3974207" y="2429009"/>
            <a:chExt cx="320143" cy="338491"/>
          </a:xfrm>
        </p:grpSpPr>
        <p:sp>
          <p:nvSpPr>
            <p:cNvPr id="7877" name="Google Shape;7877;p56"/>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6"/>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9" name="Google Shape;7879;p56"/>
          <p:cNvGrpSpPr/>
          <p:nvPr/>
        </p:nvGrpSpPr>
        <p:grpSpPr>
          <a:xfrm>
            <a:off x="2623237" y="2431047"/>
            <a:ext cx="355024" cy="332630"/>
            <a:chOff x="2623237" y="2431047"/>
            <a:chExt cx="355024" cy="332630"/>
          </a:xfrm>
        </p:grpSpPr>
        <p:sp>
          <p:nvSpPr>
            <p:cNvPr id="7880" name="Google Shape;7880;p56"/>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6"/>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6"/>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6"/>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56"/>
          <p:cNvGrpSpPr/>
          <p:nvPr/>
        </p:nvGrpSpPr>
        <p:grpSpPr>
          <a:xfrm>
            <a:off x="6657194" y="2434073"/>
            <a:ext cx="375507" cy="367925"/>
            <a:chOff x="6657194" y="2434073"/>
            <a:chExt cx="375507" cy="367925"/>
          </a:xfrm>
        </p:grpSpPr>
        <p:sp>
          <p:nvSpPr>
            <p:cNvPr id="7885" name="Google Shape;7885;p56"/>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6"/>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6"/>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56"/>
          <p:cNvGrpSpPr/>
          <p:nvPr/>
        </p:nvGrpSpPr>
        <p:grpSpPr>
          <a:xfrm>
            <a:off x="7101317" y="2441655"/>
            <a:ext cx="367925" cy="352380"/>
            <a:chOff x="7101317" y="2441655"/>
            <a:chExt cx="367925" cy="352380"/>
          </a:xfrm>
        </p:grpSpPr>
        <p:sp>
          <p:nvSpPr>
            <p:cNvPr id="7889" name="Google Shape;7889;p56"/>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6"/>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1" name="Google Shape;7891;p56"/>
          <p:cNvGrpSpPr/>
          <p:nvPr/>
        </p:nvGrpSpPr>
        <p:grpSpPr>
          <a:xfrm>
            <a:off x="5756399" y="2434456"/>
            <a:ext cx="367925" cy="367161"/>
            <a:chOff x="5756399" y="2434456"/>
            <a:chExt cx="367925" cy="367161"/>
          </a:xfrm>
        </p:grpSpPr>
        <p:sp>
          <p:nvSpPr>
            <p:cNvPr id="7892" name="Google Shape;7892;p56"/>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6"/>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6"/>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6"/>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6"/>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6"/>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6"/>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99" name="Google Shape;7899;p56"/>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6"/>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901" name="Google Shape;7901;p56"/>
          <p:cNvGrpSpPr/>
          <p:nvPr/>
        </p:nvGrpSpPr>
        <p:grpSpPr>
          <a:xfrm>
            <a:off x="7964906" y="2434073"/>
            <a:ext cx="373627" cy="367925"/>
            <a:chOff x="7964906" y="2434073"/>
            <a:chExt cx="373627" cy="367925"/>
          </a:xfrm>
        </p:grpSpPr>
        <p:sp>
          <p:nvSpPr>
            <p:cNvPr id="7902" name="Google Shape;7902;p56"/>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6"/>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56"/>
          <p:cNvGrpSpPr/>
          <p:nvPr/>
        </p:nvGrpSpPr>
        <p:grpSpPr>
          <a:xfrm>
            <a:off x="6194086" y="2437737"/>
            <a:ext cx="369837" cy="360471"/>
            <a:chOff x="6194086" y="2437737"/>
            <a:chExt cx="369837" cy="360471"/>
          </a:xfrm>
        </p:grpSpPr>
        <p:sp>
          <p:nvSpPr>
            <p:cNvPr id="7905" name="Google Shape;7905;p56"/>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6"/>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910" name="Shape 7910"/>
        <p:cNvGrpSpPr/>
        <p:nvPr/>
      </p:nvGrpSpPr>
      <p:grpSpPr>
        <a:xfrm>
          <a:off x="0" y="0"/>
          <a:ext cx="0" cy="0"/>
          <a:chOff x="0" y="0"/>
          <a:chExt cx="0" cy="0"/>
        </a:xfrm>
      </p:grpSpPr>
      <p:sp>
        <p:nvSpPr>
          <p:cNvPr id="7911" name="Google Shape;7911;p57"/>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7912" name="Google Shape;7912;p57"/>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7913" name="Google Shape;7913;p57"/>
          <p:cNvGrpSpPr/>
          <p:nvPr/>
        </p:nvGrpSpPr>
        <p:grpSpPr>
          <a:xfrm>
            <a:off x="3541011" y="1508594"/>
            <a:ext cx="350166" cy="349434"/>
            <a:chOff x="3541011" y="1508594"/>
            <a:chExt cx="350166" cy="349434"/>
          </a:xfrm>
        </p:grpSpPr>
        <p:sp>
          <p:nvSpPr>
            <p:cNvPr id="7914" name="Google Shape;7914;p57"/>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7"/>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7"/>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7"/>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7"/>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7"/>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7"/>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7"/>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7"/>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7"/>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7"/>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7"/>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7"/>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7" name="Google Shape;7927;p57"/>
          <p:cNvGrpSpPr/>
          <p:nvPr/>
        </p:nvGrpSpPr>
        <p:grpSpPr>
          <a:xfrm>
            <a:off x="3122257" y="1508594"/>
            <a:ext cx="294850" cy="349434"/>
            <a:chOff x="3122257" y="1508594"/>
            <a:chExt cx="294850" cy="349434"/>
          </a:xfrm>
        </p:grpSpPr>
        <p:sp>
          <p:nvSpPr>
            <p:cNvPr id="7928" name="Google Shape;7928;p57"/>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7"/>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7"/>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7"/>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7"/>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3" name="Google Shape;7933;p57"/>
          <p:cNvGrpSpPr/>
          <p:nvPr/>
        </p:nvGrpSpPr>
        <p:grpSpPr>
          <a:xfrm>
            <a:off x="910723" y="1508212"/>
            <a:ext cx="251660" cy="350166"/>
            <a:chOff x="910723" y="1508212"/>
            <a:chExt cx="251660" cy="350166"/>
          </a:xfrm>
        </p:grpSpPr>
        <p:sp>
          <p:nvSpPr>
            <p:cNvPr id="7934" name="Google Shape;7934;p57"/>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7"/>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7"/>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7"/>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7"/>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7"/>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7"/>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7"/>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7"/>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7"/>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7"/>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7"/>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7"/>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7"/>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7"/>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7"/>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7"/>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1" name="Google Shape;7951;p57"/>
          <p:cNvGrpSpPr/>
          <p:nvPr/>
        </p:nvGrpSpPr>
        <p:grpSpPr>
          <a:xfrm>
            <a:off x="1308631" y="1507830"/>
            <a:ext cx="350166" cy="350198"/>
            <a:chOff x="1308631" y="1507830"/>
            <a:chExt cx="350166" cy="350198"/>
          </a:xfrm>
        </p:grpSpPr>
        <p:sp>
          <p:nvSpPr>
            <p:cNvPr id="7952" name="Google Shape;7952;p57"/>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7"/>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7"/>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7"/>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57"/>
          <p:cNvGrpSpPr/>
          <p:nvPr/>
        </p:nvGrpSpPr>
        <p:grpSpPr>
          <a:xfrm>
            <a:off x="1756921" y="1509739"/>
            <a:ext cx="345997" cy="345997"/>
            <a:chOff x="1756921" y="1509739"/>
            <a:chExt cx="345997" cy="345997"/>
          </a:xfrm>
        </p:grpSpPr>
        <p:sp>
          <p:nvSpPr>
            <p:cNvPr id="7957" name="Google Shape;7957;p57"/>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7"/>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7"/>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7"/>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7"/>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7"/>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7"/>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7"/>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7"/>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7"/>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7"/>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7"/>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7"/>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7"/>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7"/>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7"/>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7"/>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57"/>
          <p:cNvGrpSpPr/>
          <p:nvPr/>
        </p:nvGrpSpPr>
        <p:grpSpPr>
          <a:xfrm>
            <a:off x="2216956" y="1510503"/>
            <a:ext cx="318721" cy="345615"/>
            <a:chOff x="2216956" y="1510503"/>
            <a:chExt cx="318721" cy="345615"/>
          </a:xfrm>
        </p:grpSpPr>
        <p:sp>
          <p:nvSpPr>
            <p:cNvPr id="7975" name="Google Shape;7975;p57"/>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7"/>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7"/>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7"/>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7"/>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0" name="Google Shape;7980;p57"/>
          <p:cNvGrpSpPr/>
          <p:nvPr/>
        </p:nvGrpSpPr>
        <p:grpSpPr>
          <a:xfrm>
            <a:off x="3988156" y="1568461"/>
            <a:ext cx="349052" cy="230049"/>
            <a:chOff x="3988156" y="1568461"/>
            <a:chExt cx="349052" cy="230049"/>
          </a:xfrm>
        </p:grpSpPr>
        <p:sp>
          <p:nvSpPr>
            <p:cNvPr id="7981" name="Google Shape;7981;p57"/>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7"/>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7"/>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7"/>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7"/>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7"/>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7"/>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8" name="Google Shape;7988;p57"/>
          <p:cNvGrpSpPr/>
          <p:nvPr/>
        </p:nvGrpSpPr>
        <p:grpSpPr>
          <a:xfrm>
            <a:off x="2633037" y="1499873"/>
            <a:ext cx="379002" cy="366112"/>
            <a:chOff x="2633037" y="1499873"/>
            <a:chExt cx="379002" cy="366112"/>
          </a:xfrm>
        </p:grpSpPr>
        <p:sp>
          <p:nvSpPr>
            <p:cNvPr id="7989" name="Google Shape;7989;p57"/>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7"/>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7"/>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7"/>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7"/>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7"/>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5" name="Google Shape;7995;p57"/>
          <p:cNvGrpSpPr/>
          <p:nvPr/>
        </p:nvGrpSpPr>
        <p:grpSpPr>
          <a:xfrm>
            <a:off x="6675256" y="1516169"/>
            <a:ext cx="327823" cy="357009"/>
            <a:chOff x="6675256" y="1516169"/>
            <a:chExt cx="327823" cy="357009"/>
          </a:xfrm>
        </p:grpSpPr>
        <p:sp>
          <p:nvSpPr>
            <p:cNvPr id="7996" name="Google Shape;7996;p57"/>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7"/>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7"/>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7"/>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7"/>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7"/>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7"/>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7"/>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7"/>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5" name="Google Shape;8005;p57"/>
          <p:cNvGrpSpPr/>
          <p:nvPr/>
        </p:nvGrpSpPr>
        <p:grpSpPr>
          <a:xfrm>
            <a:off x="8020159" y="1516551"/>
            <a:ext cx="300897" cy="356627"/>
            <a:chOff x="8020159" y="1516551"/>
            <a:chExt cx="300897" cy="356627"/>
          </a:xfrm>
        </p:grpSpPr>
        <p:sp>
          <p:nvSpPr>
            <p:cNvPr id="8006" name="Google Shape;8006;p57"/>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7"/>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7"/>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7"/>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7"/>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1" name="Google Shape;8011;p57"/>
          <p:cNvGrpSpPr/>
          <p:nvPr/>
        </p:nvGrpSpPr>
        <p:grpSpPr>
          <a:xfrm>
            <a:off x="5377363" y="1516169"/>
            <a:ext cx="257357" cy="356627"/>
            <a:chOff x="5377363" y="1516169"/>
            <a:chExt cx="257357" cy="356627"/>
          </a:xfrm>
        </p:grpSpPr>
        <p:sp>
          <p:nvSpPr>
            <p:cNvPr id="8012" name="Google Shape;8012;p57"/>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7"/>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7"/>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7"/>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7"/>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7"/>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7"/>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7"/>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7"/>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7"/>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7"/>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7"/>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7"/>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7"/>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7"/>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7"/>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7"/>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9" name="Google Shape;8029;p57"/>
          <p:cNvGrpSpPr/>
          <p:nvPr/>
        </p:nvGrpSpPr>
        <p:grpSpPr>
          <a:xfrm>
            <a:off x="4880567" y="1535870"/>
            <a:ext cx="356245" cy="317607"/>
            <a:chOff x="4880567" y="1535870"/>
            <a:chExt cx="356245" cy="317607"/>
          </a:xfrm>
        </p:grpSpPr>
        <p:sp>
          <p:nvSpPr>
            <p:cNvPr id="8030" name="Google Shape;8030;p57"/>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7"/>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7"/>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7"/>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7"/>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5" name="Google Shape;8035;p57"/>
          <p:cNvGrpSpPr/>
          <p:nvPr/>
        </p:nvGrpSpPr>
        <p:grpSpPr>
          <a:xfrm>
            <a:off x="5771483" y="1515787"/>
            <a:ext cx="357359" cy="357391"/>
            <a:chOff x="5771483" y="1515787"/>
            <a:chExt cx="357359" cy="357391"/>
          </a:xfrm>
        </p:grpSpPr>
        <p:sp>
          <p:nvSpPr>
            <p:cNvPr id="8036" name="Google Shape;8036;p57"/>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7"/>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7"/>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7"/>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0" name="Google Shape;8040;p57"/>
          <p:cNvGrpSpPr/>
          <p:nvPr/>
        </p:nvGrpSpPr>
        <p:grpSpPr>
          <a:xfrm>
            <a:off x="7121669" y="1533610"/>
            <a:ext cx="321362" cy="321362"/>
            <a:chOff x="7121669" y="1533610"/>
            <a:chExt cx="321362" cy="321362"/>
          </a:xfrm>
        </p:grpSpPr>
        <p:sp>
          <p:nvSpPr>
            <p:cNvPr id="8041" name="Google Shape;8041;p57"/>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7"/>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7"/>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7"/>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57"/>
          <p:cNvGrpSpPr/>
          <p:nvPr/>
        </p:nvGrpSpPr>
        <p:grpSpPr>
          <a:xfrm>
            <a:off x="7562766" y="1514864"/>
            <a:ext cx="327059" cy="360192"/>
            <a:chOff x="7562766" y="1514864"/>
            <a:chExt cx="327059" cy="360192"/>
          </a:xfrm>
        </p:grpSpPr>
        <p:sp>
          <p:nvSpPr>
            <p:cNvPr id="8046" name="Google Shape;8046;p57"/>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7"/>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7"/>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7"/>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50" name="Google Shape;8050;p57"/>
          <p:cNvGrpSpPr/>
          <p:nvPr/>
        </p:nvGrpSpPr>
        <p:grpSpPr>
          <a:xfrm>
            <a:off x="6221229" y="1498673"/>
            <a:ext cx="361636" cy="362183"/>
            <a:chOff x="6259175" y="1559008"/>
            <a:chExt cx="271743" cy="272093"/>
          </a:xfrm>
        </p:grpSpPr>
        <p:sp>
          <p:nvSpPr>
            <p:cNvPr id="8051" name="Google Shape;8051;p57"/>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7"/>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7"/>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7"/>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7"/>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7"/>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7"/>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7"/>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7"/>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7"/>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7"/>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7"/>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7"/>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7"/>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7"/>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7"/>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7"/>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57"/>
          <p:cNvGrpSpPr/>
          <p:nvPr/>
        </p:nvGrpSpPr>
        <p:grpSpPr>
          <a:xfrm>
            <a:off x="2661459" y="2015001"/>
            <a:ext cx="322508" cy="273494"/>
            <a:chOff x="2661459" y="2015001"/>
            <a:chExt cx="322508" cy="273494"/>
          </a:xfrm>
        </p:grpSpPr>
        <p:sp>
          <p:nvSpPr>
            <p:cNvPr id="8069" name="Google Shape;8069;p57"/>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7"/>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57"/>
          <p:cNvGrpSpPr/>
          <p:nvPr/>
        </p:nvGrpSpPr>
        <p:grpSpPr>
          <a:xfrm>
            <a:off x="6671087" y="2009304"/>
            <a:ext cx="332757" cy="281833"/>
            <a:chOff x="6671087" y="2009304"/>
            <a:chExt cx="332757" cy="281833"/>
          </a:xfrm>
        </p:grpSpPr>
        <p:sp>
          <p:nvSpPr>
            <p:cNvPr id="8072" name="Google Shape;8072;p57"/>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7"/>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4" name="Google Shape;8074;p57"/>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75" name="Google Shape;8075;p57"/>
          <p:cNvGrpSpPr/>
          <p:nvPr/>
        </p:nvGrpSpPr>
        <p:grpSpPr>
          <a:xfrm>
            <a:off x="2201806" y="1976585"/>
            <a:ext cx="349784" cy="349434"/>
            <a:chOff x="2201806" y="1976585"/>
            <a:chExt cx="349784" cy="349434"/>
          </a:xfrm>
        </p:grpSpPr>
        <p:sp>
          <p:nvSpPr>
            <p:cNvPr id="8076" name="Google Shape;8076;p57"/>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7"/>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7"/>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7"/>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57"/>
          <p:cNvGrpSpPr/>
          <p:nvPr/>
        </p:nvGrpSpPr>
        <p:grpSpPr>
          <a:xfrm>
            <a:off x="3094217" y="1976585"/>
            <a:ext cx="350198" cy="350548"/>
            <a:chOff x="3094217" y="1976585"/>
            <a:chExt cx="350198" cy="350548"/>
          </a:xfrm>
        </p:grpSpPr>
        <p:sp>
          <p:nvSpPr>
            <p:cNvPr id="8081" name="Google Shape;8081;p57"/>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7"/>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7"/>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7"/>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7"/>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7"/>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7"/>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7"/>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7"/>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7"/>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7"/>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7"/>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7"/>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4" name="Google Shape;8094;p57"/>
          <p:cNvGrpSpPr/>
          <p:nvPr/>
        </p:nvGrpSpPr>
        <p:grpSpPr>
          <a:xfrm>
            <a:off x="870939" y="1975821"/>
            <a:ext cx="332375" cy="350071"/>
            <a:chOff x="870939" y="1975821"/>
            <a:chExt cx="332375" cy="350071"/>
          </a:xfrm>
        </p:grpSpPr>
        <p:sp>
          <p:nvSpPr>
            <p:cNvPr id="8095" name="Google Shape;8095;p57"/>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7"/>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7"/>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7"/>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99" name="Google Shape;8099;p57"/>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00" name="Google Shape;8100;p57"/>
          <p:cNvGrpSpPr/>
          <p:nvPr/>
        </p:nvGrpSpPr>
        <p:grpSpPr>
          <a:xfrm>
            <a:off x="3979435" y="1976585"/>
            <a:ext cx="345265" cy="349848"/>
            <a:chOff x="3979435" y="1976585"/>
            <a:chExt cx="345265" cy="349848"/>
          </a:xfrm>
        </p:grpSpPr>
        <p:sp>
          <p:nvSpPr>
            <p:cNvPr id="8101" name="Google Shape;8101;p57"/>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7"/>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7"/>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7"/>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7"/>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7"/>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7"/>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7"/>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7"/>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7"/>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7"/>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7"/>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7"/>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7"/>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7"/>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7"/>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7"/>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8" name="Google Shape;8118;p57"/>
          <p:cNvGrpSpPr/>
          <p:nvPr/>
        </p:nvGrpSpPr>
        <p:grpSpPr>
          <a:xfrm>
            <a:off x="3576626" y="1975821"/>
            <a:ext cx="284251" cy="351694"/>
            <a:chOff x="3576626" y="1975821"/>
            <a:chExt cx="284251" cy="351694"/>
          </a:xfrm>
        </p:grpSpPr>
        <p:sp>
          <p:nvSpPr>
            <p:cNvPr id="8119" name="Google Shape;8119;p57"/>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7"/>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7"/>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2" name="Google Shape;8122;p57"/>
          <p:cNvGrpSpPr/>
          <p:nvPr/>
        </p:nvGrpSpPr>
        <p:grpSpPr>
          <a:xfrm>
            <a:off x="2722090" y="2890162"/>
            <a:ext cx="238770" cy="371841"/>
            <a:chOff x="2722090" y="2890162"/>
            <a:chExt cx="238770" cy="371841"/>
          </a:xfrm>
        </p:grpSpPr>
        <p:sp>
          <p:nvSpPr>
            <p:cNvPr id="8123" name="Google Shape;8123;p57"/>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7"/>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7"/>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26" name="Google Shape;8126;p57"/>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7" name="Google Shape;8127;p57"/>
          <p:cNvGrpSpPr/>
          <p:nvPr/>
        </p:nvGrpSpPr>
        <p:grpSpPr>
          <a:xfrm>
            <a:off x="6216367" y="1970156"/>
            <a:ext cx="361147" cy="361147"/>
            <a:chOff x="6216367" y="1970156"/>
            <a:chExt cx="361147" cy="361147"/>
          </a:xfrm>
        </p:grpSpPr>
        <p:sp>
          <p:nvSpPr>
            <p:cNvPr id="8128" name="Google Shape;8128;p57"/>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7"/>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7"/>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7"/>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2" name="Google Shape;8132;p57"/>
          <p:cNvGrpSpPr/>
          <p:nvPr/>
        </p:nvGrpSpPr>
        <p:grpSpPr>
          <a:xfrm>
            <a:off x="1289311" y="2926222"/>
            <a:ext cx="408156" cy="299783"/>
            <a:chOff x="1289311" y="2926222"/>
            <a:chExt cx="408156" cy="299783"/>
          </a:xfrm>
        </p:grpSpPr>
        <p:sp>
          <p:nvSpPr>
            <p:cNvPr id="8133" name="Google Shape;8133;p57"/>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7"/>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5" name="Google Shape;8135;p57"/>
          <p:cNvGrpSpPr/>
          <p:nvPr/>
        </p:nvGrpSpPr>
        <p:grpSpPr>
          <a:xfrm>
            <a:off x="7978465" y="1969392"/>
            <a:ext cx="361147" cy="360797"/>
            <a:chOff x="7978465" y="1969392"/>
            <a:chExt cx="361147" cy="360797"/>
          </a:xfrm>
        </p:grpSpPr>
        <p:sp>
          <p:nvSpPr>
            <p:cNvPr id="8136" name="Google Shape;8136;p57"/>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7"/>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7"/>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7"/>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7"/>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7"/>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7"/>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7"/>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7"/>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5" name="Google Shape;8145;p57"/>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46" name="Google Shape;8146;p57"/>
          <p:cNvGrpSpPr/>
          <p:nvPr/>
        </p:nvGrpSpPr>
        <p:grpSpPr>
          <a:xfrm>
            <a:off x="854261" y="2908813"/>
            <a:ext cx="377474" cy="335748"/>
            <a:chOff x="854261" y="2908813"/>
            <a:chExt cx="377474" cy="335748"/>
          </a:xfrm>
        </p:grpSpPr>
        <p:sp>
          <p:nvSpPr>
            <p:cNvPr id="8147" name="Google Shape;8147;p57"/>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7"/>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7"/>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7"/>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7"/>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2" name="Google Shape;8152;p57"/>
          <p:cNvGrpSpPr/>
          <p:nvPr/>
        </p:nvGrpSpPr>
        <p:grpSpPr>
          <a:xfrm>
            <a:off x="1749728" y="2894777"/>
            <a:ext cx="386927" cy="363438"/>
            <a:chOff x="1749728" y="2894777"/>
            <a:chExt cx="386927" cy="363438"/>
          </a:xfrm>
        </p:grpSpPr>
        <p:sp>
          <p:nvSpPr>
            <p:cNvPr id="8153" name="Google Shape;8153;p57"/>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7"/>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7"/>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7"/>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7"/>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7"/>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7"/>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57"/>
          <p:cNvGrpSpPr/>
          <p:nvPr/>
        </p:nvGrpSpPr>
        <p:grpSpPr>
          <a:xfrm>
            <a:off x="7098912" y="1969392"/>
            <a:ext cx="359651" cy="361560"/>
            <a:chOff x="7098912" y="1969392"/>
            <a:chExt cx="359651" cy="361560"/>
          </a:xfrm>
        </p:grpSpPr>
        <p:sp>
          <p:nvSpPr>
            <p:cNvPr id="8161" name="Google Shape;8161;p57"/>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7"/>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7"/>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7"/>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7"/>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7"/>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7"/>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7"/>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7"/>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7"/>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7"/>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7"/>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7"/>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74" name="Google Shape;8174;p57"/>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75" name="Google Shape;8175;p57"/>
          <p:cNvGrpSpPr/>
          <p:nvPr/>
        </p:nvGrpSpPr>
        <p:grpSpPr>
          <a:xfrm>
            <a:off x="5352728" y="1990239"/>
            <a:ext cx="327091" cy="322508"/>
            <a:chOff x="5352728" y="1990239"/>
            <a:chExt cx="327091" cy="322508"/>
          </a:xfrm>
        </p:grpSpPr>
        <p:sp>
          <p:nvSpPr>
            <p:cNvPr id="8176" name="Google Shape;8176;p57"/>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7"/>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7"/>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9" name="Google Shape;8179;p57"/>
          <p:cNvGrpSpPr/>
          <p:nvPr/>
        </p:nvGrpSpPr>
        <p:grpSpPr>
          <a:xfrm>
            <a:off x="7538896" y="1970156"/>
            <a:ext cx="361147" cy="361529"/>
            <a:chOff x="7538896" y="1970156"/>
            <a:chExt cx="361147" cy="361529"/>
          </a:xfrm>
        </p:grpSpPr>
        <p:sp>
          <p:nvSpPr>
            <p:cNvPr id="8180" name="Google Shape;8180;p57"/>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7"/>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7"/>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7"/>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7"/>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7"/>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6" name="Google Shape;8186;p57"/>
          <p:cNvGrpSpPr/>
          <p:nvPr/>
        </p:nvGrpSpPr>
        <p:grpSpPr>
          <a:xfrm>
            <a:off x="4896099" y="1970920"/>
            <a:ext cx="358155" cy="358123"/>
            <a:chOff x="4896099" y="1970920"/>
            <a:chExt cx="358155" cy="358123"/>
          </a:xfrm>
        </p:grpSpPr>
        <p:sp>
          <p:nvSpPr>
            <p:cNvPr id="8187" name="Google Shape;8187;p57"/>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7"/>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7"/>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57"/>
          <p:cNvGrpSpPr/>
          <p:nvPr/>
        </p:nvGrpSpPr>
        <p:grpSpPr>
          <a:xfrm>
            <a:off x="4048787" y="2977019"/>
            <a:ext cx="283488" cy="198604"/>
            <a:chOff x="4048787" y="2977019"/>
            <a:chExt cx="283488" cy="198604"/>
          </a:xfrm>
        </p:grpSpPr>
        <p:sp>
          <p:nvSpPr>
            <p:cNvPr id="8191" name="Google Shape;8191;p57"/>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7"/>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7"/>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7"/>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7"/>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7"/>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7" name="Google Shape;8197;p57"/>
          <p:cNvGrpSpPr/>
          <p:nvPr/>
        </p:nvGrpSpPr>
        <p:grpSpPr>
          <a:xfrm>
            <a:off x="4054103" y="2430191"/>
            <a:ext cx="218687" cy="349052"/>
            <a:chOff x="4054103" y="2430191"/>
            <a:chExt cx="218687" cy="349052"/>
          </a:xfrm>
        </p:grpSpPr>
        <p:sp>
          <p:nvSpPr>
            <p:cNvPr id="8198" name="Google Shape;8198;p57"/>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7"/>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0" name="Google Shape;8200;p57"/>
          <p:cNvGrpSpPr/>
          <p:nvPr/>
        </p:nvGrpSpPr>
        <p:grpSpPr>
          <a:xfrm>
            <a:off x="2185128" y="2427549"/>
            <a:ext cx="382758" cy="356595"/>
            <a:chOff x="2185128" y="2427549"/>
            <a:chExt cx="382758" cy="356595"/>
          </a:xfrm>
        </p:grpSpPr>
        <p:sp>
          <p:nvSpPr>
            <p:cNvPr id="8201" name="Google Shape;8201;p57"/>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7"/>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7"/>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7"/>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5" name="Google Shape;8205;p57"/>
          <p:cNvGrpSpPr/>
          <p:nvPr/>
        </p:nvGrpSpPr>
        <p:grpSpPr>
          <a:xfrm>
            <a:off x="3539102" y="2427549"/>
            <a:ext cx="355099" cy="355481"/>
            <a:chOff x="3539102" y="2427549"/>
            <a:chExt cx="355099" cy="355481"/>
          </a:xfrm>
        </p:grpSpPr>
        <p:sp>
          <p:nvSpPr>
            <p:cNvPr id="8206" name="Google Shape;8206;p57"/>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7"/>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8" name="Google Shape;8208;p57"/>
          <p:cNvGrpSpPr/>
          <p:nvPr/>
        </p:nvGrpSpPr>
        <p:grpSpPr>
          <a:xfrm>
            <a:off x="2656907" y="2439293"/>
            <a:ext cx="332757" cy="332343"/>
            <a:chOff x="2656907" y="2439293"/>
            <a:chExt cx="332757" cy="332343"/>
          </a:xfrm>
        </p:grpSpPr>
        <p:sp>
          <p:nvSpPr>
            <p:cNvPr id="8209" name="Google Shape;8209;p57"/>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7"/>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7"/>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7"/>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7"/>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7"/>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7"/>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6" name="Google Shape;8216;p57"/>
          <p:cNvGrpSpPr/>
          <p:nvPr/>
        </p:nvGrpSpPr>
        <p:grpSpPr>
          <a:xfrm>
            <a:off x="1731523" y="2422616"/>
            <a:ext cx="399435" cy="365698"/>
            <a:chOff x="1731523" y="2422616"/>
            <a:chExt cx="399435" cy="365698"/>
          </a:xfrm>
        </p:grpSpPr>
        <p:sp>
          <p:nvSpPr>
            <p:cNvPr id="8217" name="Google Shape;8217;p57"/>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7"/>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7"/>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0" name="Google Shape;8220;p57"/>
          <p:cNvGrpSpPr/>
          <p:nvPr/>
        </p:nvGrpSpPr>
        <p:grpSpPr>
          <a:xfrm>
            <a:off x="3097241" y="2433564"/>
            <a:ext cx="344883" cy="343387"/>
            <a:chOff x="3097241" y="2433564"/>
            <a:chExt cx="344883" cy="343387"/>
          </a:xfrm>
        </p:grpSpPr>
        <p:sp>
          <p:nvSpPr>
            <p:cNvPr id="8221" name="Google Shape;8221;p57"/>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7"/>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7"/>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7"/>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7"/>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7"/>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7"/>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7"/>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7"/>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0" name="Google Shape;8230;p57"/>
          <p:cNvGrpSpPr/>
          <p:nvPr/>
        </p:nvGrpSpPr>
        <p:grpSpPr>
          <a:xfrm>
            <a:off x="1278299" y="2439293"/>
            <a:ext cx="410829" cy="332343"/>
            <a:chOff x="1278299" y="2439293"/>
            <a:chExt cx="410829" cy="332343"/>
          </a:xfrm>
        </p:grpSpPr>
        <p:sp>
          <p:nvSpPr>
            <p:cNvPr id="8231" name="Google Shape;8231;p57"/>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7"/>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7"/>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7"/>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7"/>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7"/>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7"/>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7"/>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57"/>
          <p:cNvGrpSpPr/>
          <p:nvPr/>
        </p:nvGrpSpPr>
        <p:grpSpPr>
          <a:xfrm>
            <a:off x="870939" y="2439293"/>
            <a:ext cx="331993" cy="331993"/>
            <a:chOff x="870939" y="2439293"/>
            <a:chExt cx="331993" cy="331993"/>
          </a:xfrm>
        </p:grpSpPr>
        <p:sp>
          <p:nvSpPr>
            <p:cNvPr id="8240" name="Google Shape;8240;p57"/>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7"/>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7"/>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7"/>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7"/>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7"/>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7"/>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7"/>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7"/>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7"/>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7"/>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7"/>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7"/>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7"/>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7"/>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7"/>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6" name="Google Shape;8256;p57"/>
          <p:cNvGrpSpPr/>
          <p:nvPr/>
        </p:nvGrpSpPr>
        <p:grpSpPr>
          <a:xfrm>
            <a:off x="6644957" y="2456353"/>
            <a:ext cx="371395" cy="278904"/>
            <a:chOff x="6644957" y="2456353"/>
            <a:chExt cx="371395" cy="278904"/>
          </a:xfrm>
        </p:grpSpPr>
        <p:sp>
          <p:nvSpPr>
            <p:cNvPr id="8257" name="Google Shape;8257;p57"/>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7"/>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7"/>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7"/>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7"/>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2" name="Google Shape;8262;p57"/>
          <p:cNvGrpSpPr/>
          <p:nvPr/>
        </p:nvGrpSpPr>
        <p:grpSpPr>
          <a:xfrm>
            <a:off x="5388757" y="2414659"/>
            <a:ext cx="260349" cy="362292"/>
            <a:chOff x="5388757" y="2414659"/>
            <a:chExt cx="260349" cy="362292"/>
          </a:xfrm>
        </p:grpSpPr>
        <p:sp>
          <p:nvSpPr>
            <p:cNvPr id="8263" name="Google Shape;8263;p57"/>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7"/>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7"/>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7"/>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7"/>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7"/>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7"/>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7"/>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7"/>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7"/>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7"/>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7"/>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7"/>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7"/>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7"/>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7"/>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7"/>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7"/>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7"/>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7"/>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57"/>
          <p:cNvGrpSpPr/>
          <p:nvPr/>
        </p:nvGrpSpPr>
        <p:grpSpPr>
          <a:xfrm>
            <a:off x="3567142" y="2905757"/>
            <a:ext cx="348288" cy="340331"/>
            <a:chOff x="3567142" y="2905757"/>
            <a:chExt cx="348288" cy="340331"/>
          </a:xfrm>
        </p:grpSpPr>
        <p:sp>
          <p:nvSpPr>
            <p:cNvPr id="8284" name="Google Shape;8284;p57"/>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7"/>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7"/>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7"/>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7"/>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9" name="Google Shape;8289;p57"/>
          <p:cNvGrpSpPr/>
          <p:nvPr/>
        </p:nvGrpSpPr>
        <p:grpSpPr>
          <a:xfrm>
            <a:off x="7967103" y="2415041"/>
            <a:ext cx="355863" cy="361911"/>
            <a:chOff x="7967103" y="2415041"/>
            <a:chExt cx="355863" cy="361911"/>
          </a:xfrm>
        </p:grpSpPr>
        <p:sp>
          <p:nvSpPr>
            <p:cNvPr id="8290" name="Google Shape;8290;p57"/>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7"/>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7"/>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7"/>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7"/>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7"/>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7"/>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7"/>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7"/>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7"/>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7"/>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1" name="Google Shape;8301;p57"/>
          <p:cNvGrpSpPr/>
          <p:nvPr/>
        </p:nvGrpSpPr>
        <p:grpSpPr>
          <a:xfrm>
            <a:off x="7529411" y="2414659"/>
            <a:ext cx="355863" cy="362292"/>
            <a:chOff x="7529411" y="2414659"/>
            <a:chExt cx="355863" cy="362292"/>
          </a:xfrm>
        </p:grpSpPr>
        <p:sp>
          <p:nvSpPr>
            <p:cNvPr id="8302" name="Google Shape;8302;p57"/>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7"/>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7"/>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7"/>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7"/>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7"/>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7"/>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7"/>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7"/>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7"/>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7"/>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7"/>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57"/>
          <p:cNvGrpSpPr/>
          <p:nvPr/>
        </p:nvGrpSpPr>
        <p:grpSpPr>
          <a:xfrm>
            <a:off x="5733194" y="2431718"/>
            <a:ext cx="446826" cy="327059"/>
            <a:chOff x="5733194" y="2431718"/>
            <a:chExt cx="446826" cy="327059"/>
          </a:xfrm>
        </p:grpSpPr>
        <p:sp>
          <p:nvSpPr>
            <p:cNvPr id="8315" name="Google Shape;8315;p57"/>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7"/>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7"/>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8" name="Google Shape;8318;p57"/>
          <p:cNvGrpSpPr/>
          <p:nvPr/>
        </p:nvGrpSpPr>
        <p:grpSpPr>
          <a:xfrm>
            <a:off x="4876780" y="2418064"/>
            <a:ext cx="407774" cy="356627"/>
            <a:chOff x="4876780" y="2418064"/>
            <a:chExt cx="407774" cy="356627"/>
          </a:xfrm>
        </p:grpSpPr>
        <p:sp>
          <p:nvSpPr>
            <p:cNvPr id="8319" name="Google Shape;8319;p57"/>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7"/>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7"/>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7"/>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7"/>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7"/>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7"/>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7"/>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7" name="Google Shape;8327;p57"/>
          <p:cNvGrpSpPr/>
          <p:nvPr/>
        </p:nvGrpSpPr>
        <p:grpSpPr>
          <a:xfrm>
            <a:off x="7070872" y="2410871"/>
            <a:ext cx="398321" cy="371013"/>
            <a:chOff x="7070872" y="2410871"/>
            <a:chExt cx="398321" cy="371013"/>
          </a:xfrm>
        </p:grpSpPr>
        <p:sp>
          <p:nvSpPr>
            <p:cNvPr id="8328" name="Google Shape;8328;p57"/>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7"/>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7"/>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7"/>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2" name="Google Shape;8332;p57"/>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3" name="Google Shape;8333;p57"/>
          <p:cNvGrpSpPr/>
          <p:nvPr/>
        </p:nvGrpSpPr>
        <p:grpSpPr>
          <a:xfrm>
            <a:off x="5318259" y="2982111"/>
            <a:ext cx="371013" cy="220787"/>
            <a:chOff x="5318259" y="2982111"/>
            <a:chExt cx="371013" cy="220787"/>
          </a:xfrm>
        </p:grpSpPr>
        <p:sp>
          <p:nvSpPr>
            <p:cNvPr id="8334" name="Google Shape;8334;p57"/>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7"/>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7"/>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7"/>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7"/>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7"/>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7"/>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7"/>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57"/>
          <p:cNvGrpSpPr/>
          <p:nvPr/>
        </p:nvGrpSpPr>
        <p:grpSpPr>
          <a:xfrm>
            <a:off x="7073928" y="2905757"/>
            <a:ext cx="371395" cy="371809"/>
            <a:chOff x="7073928" y="2905757"/>
            <a:chExt cx="371395" cy="371809"/>
          </a:xfrm>
        </p:grpSpPr>
        <p:sp>
          <p:nvSpPr>
            <p:cNvPr id="8343" name="Google Shape;8343;p57"/>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7"/>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7"/>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57"/>
          <p:cNvGrpSpPr/>
          <p:nvPr/>
        </p:nvGrpSpPr>
        <p:grpSpPr>
          <a:xfrm>
            <a:off x="6188327" y="2955408"/>
            <a:ext cx="371395" cy="272857"/>
            <a:chOff x="6188327" y="2955408"/>
            <a:chExt cx="371395" cy="272857"/>
          </a:xfrm>
        </p:grpSpPr>
        <p:sp>
          <p:nvSpPr>
            <p:cNvPr id="8347" name="Google Shape;8347;p57"/>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7"/>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9" name="Google Shape;8349;p57"/>
          <p:cNvGrpSpPr/>
          <p:nvPr/>
        </p:nvGrpSpPr>
        <p:grpSpPr>
          <a:xfrm>
            <a:off x="7521454" y="2906139"/>
            <a:ext cx="359651" cy="371013"/>
            <a:chOff x="7521454" y="2906139"/>
            <a:chExt cx="359651" cy="371013"/>
          </a:xfrm>
        </p:grpSpPr>
        <p:sp>
          <p:nvSpPr>
            <p:cNvPr id="8350" name="Google Shape;8350;p57"/>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7"/>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7"/>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7"/>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7"/>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57"/>
          <p:cNvGrpSpPr/>
          <p:nvPr/>
        </p:nvGrpSpPr>
        <p:grpSpPr>
          <a:xfrm>
            <a:off x="5782845" y="2906521"/>
            <a:ext cx="301661" cy="371013"/>
            <a:chOff x="5782845" y="2906521"/>
            <a:chExt cx="301661" cy="371013"/>
          </a:xfrm>
        </p:grpSpPr>
        <p:sp>
          <p:nvSpPr>
            <p:cNvPr id="8356" name="Google Shape;8356;p57"/>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7"/>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7"/>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9" name="Google Shape;8359;p57"/>
          <p:cNvGrpSpPr/>
          <p:nvPr/>
        </p:nvGrpSpPr>
        <p:grpSpPr>
          <a:xfrm>
            <a:off x="6630539" y="2917502"/>
            <a:ext cx="371777" cy="349434"/>
            <a:chOff x="6630539" y="2917502"/>
            <a:chExt cx="371777" cy="349434"/>
          </a:xfrm>
        </p:grpSpPr>
        <p:sp>
          <p:nvSpPr>
            <p:cNvPr id="8360" name="Google Shape;8360;p57"/>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7"/>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57"/>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57"/>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57"/>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7"/>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7"/>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57"/>
          <p:cNvGrpSpPr/>
          <p:nvPr/>
        </p:nvGrpSpPr>
        <p:grpSpPr>
          <a:xfrm>
            <a:off x="2171474" y="3369229"/>
            <a:ext cx="408156" cy="343737"/>
            <a:chOff x="2171474" y="3369229"/>
            <a:chExt cx="408156" cy="343737"/>
          </a:xfrm>
        </p:grpSpPr>
        <p:sp>
          <p:nvSpPr>
            <p:cNvPr id="8368" name="Google Shape;8368;p57"/>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7"/>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7"/>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7"/>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2" name="Google Shape;8372;p57"/>
          <p:cNvGrpSpPr/>
          <p:nvPr/>
        </p:nvGrpSpPr>
        <p:grpSpPr>
          <a:xfrm>
            <a:off x="4891198" y="2925108"/>
            <a:ext cx="334634" cy="334634"/>
            <a:chOff x="4891198" y="2925108"/>
            <a:chExt cx="334634" cy="334634"/>
          </a:xfrm>
        </p:grpSpPr>
        <p:sp>
          <p:nvSpPr>
            <p:cNvPr id="8373" name="Google Shape;8373;p57"/>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7"/>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7"/>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57"/>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7"/>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7"/>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7"/>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7"/>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57"/>
          <p:cNvGrpSpPr/>
          <p:nvPr/>
        </p:nvGrpSpPr>
        <p:grpSpPr>
          <a:xfrm>
            <a:off x="7976174" y="2925108"/>
            <a:ext cx="334666" cy="334634"/>
            <a:chOff x="7976174" y="2925108"/>
            <a:chExt cx="334666" cy="334634"/>
          </a:xfrm>
        </p:grpSpPr>
        <p:sp>
          <p:nvSpPr>
            <p:cNvPr id="8382" name="Google Shape;8382;p57"/>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7"/>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7"/>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57"/>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57"/>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7"/>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7"/>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57"/>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57"/>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57"/>
          <p:cNvGrpSpPr/>
          <p:nvPr/>
        </p:nvGrpSpPr>
        <p:grpSpPr>
          <a:xfrm>
            <a:off x="3091957" y="3374131"/>
            <a:ext cx="354717" cy="332757"/>
            <a:chOff x="3091957" y="3374131"/>
            <a:chExt cx="354717" cy="332757"/>
          </a:xfrm>
        </p:grpSpPr>
        <p:sp>
          <p:nvSpPr>
            <p:cNvPr id="8392" name="Google Shape;8392;p57"/>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57"/>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57"/>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57"/>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7"/>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7"/>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57"/>
          <p:cNvGrpSpPr/>
          <p:nvPr/>
        </p:nvGrpSpPr>
        <p:grpSpPr>
          <a:xfrm>
            <a:off x="3988156" y="3380210"/>
            <a:ext cx="353954" cy="318880"/>
            <a:chOff x="3988156" y="3380210"/>
            <a:chExt cx="353954" cy="318880"/>
          </a:xfrm>
        </p:grpSpPr>
        <p:sp>
          <p:nvSpPr>
            <p:cNvPr id="8399" name="Google Shape;8399;p57"/>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7"/>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57"/>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57"/>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57"/>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4" name="Google Shape;8404;p57"/>
          <p:cNvGrpSpPr/>
          <p:nvPr/>
        </p:nvGrpSpPr>
        <p:grpSpPr>
          <a:xfrm>
            <a:off x="3541011" y="3367320"/>
            <a:ext cx="348257" cy="346188"/>
            <a:chOff x="3541011" y="3367320"/>
            <a:chExt cx="348257" cy="346188"/>
          </a:xfrm>
        </p:grpSpPr>
        <p:sp>
          <p:nvSpPr>
            <p:cNvPr id="8405" name="Google Shape;8405;p57"/>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57"/>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57"/>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7"/>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9" name="Google Shape;8409;p57"/>
          <p:cNvGrpSpPr/>
          <p:nvPr/>
        </p:nvGrpSpPr>
        <p:grpSpPr>
          <a:xfrm>
            <a:off x="850092" y="3352934"/>
            <a:ext cx="369517" cy="375660"/>
            <a:chOff x="850092" y="3352934"/>
            <a:chExt cx="369517" cy="375660"/>
          </a:xfrm>
        </p:grpSpPr>
        <p:sp>
          <p:nvSpPr>
            <p:cNvPr id="8410" name="Google Shape;8410;p57"/>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57"/>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7"/>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7"/>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57"/>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5" name="Google Shape;8415;p57"/>
          <p:cNvGrpSpPr/>
          <p:nvPr/>
        </p:nvGrpSpPr>
        <p:grpSpPr>
          <a:xfrm>
            <a:off x="1314678" y="3358217"/>
            <a:ext cx="334666" cy="365348"/>
            <a:chOff x="1314678" y="3358217"/>
            <a:chExt cx="334666" cy="365348"/>
          </a:xfrm>
        </p:grpSpPr>
        <p:sp>
          <p:nvSpPr>
            <p:cNvPr id="8416" name="Google Shape;8416;p57"/>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57"/>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57"/>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57"/>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7"/>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57"/>
          <p:cNvGrpSpPr/>
          <p:nvPr/>
        </p:nvGrpSpPr>
        <p:grpSpPr>
          <a:xfrm>
            <a:off x="1748582" y="3372635"/>
            <a:ext cx="359269" cy="335780"/>
            <a:chOff x="1748582" y="3372635"/>
            <a:chExt cx="359269" cy="335780"/>
          </a:xfrm>
        </p:grpSpPr>
        <p:sp>
          <p:nvSpPr>
            <p:cNvPr id="8422" name="Google Shape;8422;p57"/>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23" name="Google Shape;8423;p57"/>
            <p:cNvGrpSpPr/>
            <p:nvPr/>
          </p:nvGrpSpPr>
          <p:grpSpPr>
            <a:xfrm>
              <a:off x="1748582" y="3372635"/>
              <a:ext cx="333520" cy="335780"/>
              <a:chOff x="1748582" y="3372635"/>
              <a:chExt cx="333520" cy="335780"/>
            </a:xfrm>
          </p:grpSpPr>
          <p:sp>
            <p:nvSpPr>
              <p:cNvPr id="8424" name="Google Shape;8424;p57"/>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57"/>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57"/>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7" name="Google Shape;8427;p57"/>
          <p:cNvGrpSpPr/>
          <p:nvPr/>
        </p:nvGrpSpPr>
        <p:grpSpPr>
          <a:xfrm>
            <a:off x="2640993" y="3357835"/>
            <a:ext cx="365348" cy="364966"/>
            <a:chOff x="2640993" y="3357835"/>
            <a:chExt cx="365348" cy="364966"/>
          </a:xfrm>
        </p:grpSpPr>
        <p:sp>
          <p:nvSpPr>
            <p:cNvPr id="8428" name="Google Shape;8428;p57"/>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57"/>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57"/>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57"/>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57"/>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7"/>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7"/>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7"/>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7"/>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7"/>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8" name="Google Shape;8438;p57"/>
          <p:cNvGrpSpPr/>
          <p:nvPr/>
        </p:nvGrpSpPr>
        <p:grpSpPr>
          <a:xfrm>
            <a:off x="4886264" y="3366174"/>
            <a:ext cx="350548" cy="350198"/>
            <a:chOff x="4886264" y="3366174"/>
            <a:chExt cx="350548" cy="350198"/>
          </a:xfrm>
        </p:grpSpPr>
        <p:sp>
          <p:nvSpPr>
            <p:cNvPr id="8439" name="Google Shape;8439;p57"/>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7"/>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7"/>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7"/>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7"/>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7"/>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7"/>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7"/>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7"/>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7"/>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7"/>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7"/>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7"/>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2" name="Google Shape;8452;p57"/>
          <p:cNvGrpSpPr/>
          <p:nvPr/>
        </p:nvGrpSpPr>
        <p:grpSpPr>
          <a:xfrm>
            <a:off x="5331913" y="3413947"/>
            <a:ext cx="347143" cy="254684"/>
            <a:chOff x="5331913" y="3413947"/>
            <a:chExt cx="347143" cy="254684"/>
          </a:xfrm>
        </p:grpSpPr>
        <p:sp>
          <p:nvSpPr>
            <p:cNvPr id="8453" name="Google Shape;8453;p57"/>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7"/>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7"/>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7"/>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7"/>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7"/>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9" name="Google Shape;8459;p57"/>
          <p:cNvGrpSpPr/>
          <p:nvPr/>
        </p:nvGrpSpPr>
        <p:grpSpPr>
          <a:xfrm>
            <a:off x="5776798" y="3409778"/>
            <a:ext cx="346379" cy="264518"/>
            <a:chOff x="5776798" y="3409778"/>
            <a:chExt cx="346379" cy="264518"/>
          </a:xfrm>
        </p:grpSpPr>
        <p:sp>
          <p:nvSpPr>
            <p:cNvPr id="8460" name="Google Shape;8460;p57"/>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7"/>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7"/>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7"/>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7"/>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7"/>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6" name="Google Shape;8466;p57"/>
          <p:cNvGrpSpPr/>
          <p:nvPr/>
        </p:nvGrpSpPr>
        <p:grpSpPr>
          <a:xfrm>
            <a:off x="7108015" y="3396505"/>
            <a:ext cx="344883" cy="290299"/>
            <a:chOff x="7108015" y="3396505"/>
            <a:chExt cx="344883" cy="290299"/>
          </a:xfrm>
        </p:grpSpPr>
        <p:sp>
          <p:nvSpPr>
            <p:cNvPr id="8467" name="Google Shape;8467;p57"/>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7"/>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7"/>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7"/>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57"/>
          <p:cNvGrpSpPr/>
          <p:nvPr/>
        </p:nvGrpSpPr>
        <p:grpSpPr>
          <a:xfrm>
            <a:off x="7551754" y="3390808"/>
            <a:ext cx="344883" cy="301311"/>
            <a:chOff x="7551754" y="3390808"/>
            <a:chExt cx="344883" cy="301311"/>
          </a:xfrm>
        </p:grpSpPr>
        <p:sp>
          <p:nvSpPr>
            <p:cNvPr id="8472" name="Google Shape;8472;p57"/>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7"/>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7"/>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7"/>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7"/>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7"/>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7"/>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7"/>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57"/>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7"/>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7"/>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57"/>
          <p:cNvGrpSpPr/>
          <p:nvPr/>
        </p:nvGrpSpPr>
        <p:grpSpPr>
          <a:xfrm>
            <a:off x="6707084" y="3387403"/>
            <a:ext cx="261145" cy="308504"/>
            <a:chOff x="6707084" y="3387403"/>
            <a:chExt cx="261145" cy="308504"/>
          </a:xfrm>
        </p:grpSpPr>
        <p:sp>
          <p:nvSpPr>
            <p:cNvPr id="8484" name="Google Shape;8484;p57"/>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7"/>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7"/>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7"/>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8" name="Google Shape;8488;p57"/>
          <p:cNvGrpSpPr/>
          <p:nvPr/>
        </p:nvGrpSpPr>
        <p:grpSpPr>
          <a:xfrm>
            <a:off x="848978" y="4297637"/>
            <a:ext cx="377824" cy="324418"/>
            <a:chOff x="848978" y="4297637"/>
            <a:chExt cx="377824" cy="324418"/>
          </a:xfrm>
        </p:grpSpPr>
        <p:sp>
          <p:nvSpPr>
            <p:cNvPr id="8489" name="Google Shape;8489;p57"/>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57"/>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1" name="Google Shape;8491;p57"/>
          <p:cNvGrpSpPr/>
          <p:nvPr/>
        </p:nvGrpSpPr>
        <p:grpSpPr>
          <a:xfrm>
            <a:off x="1754279" y="4286593"/>
            <a:ext cx="351439" cy="345965"/>
            <a:chOff x="1754279" y="4286593"/>
            <a:chExt cx="351439" cy="345965"/>
          </a:xfrm>
        </p:grpSpPr>
        <p:sp>
          <p:nvSpPr>
            <p:cNvPr id="8492" name="Google Shape;8492;p57"/>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7"/>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7"/>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7"/>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7"/>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57"/>
          <p:cNvGrpSpPr/>
          <p:nvPr/>
        </p:nvGrpSpPr>
        <p:grpSpPr>
          <a:xfrm>
            <a:off x="3996113" y="4291176"/>
            <a:ext cx="336512" cy="335048"/>
            <a:chOff x="3996113" y="4291176"/>
            <a:chExt cx="336512" cy="335048"/>
          </a:xfrm>
        </p:grpSpPr>
        <p:sp>
          <p:nvSpPr>
            <p:cNvPr id="8498" name="Google Shape;8498;p57"/>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7"/>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7"/>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01" name="Google Shape;8501;p57"/>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2" name="Google Shape;8502;p57"/>
          <p:cNvGrpSpPr/>
          <p:nvPr/>
        </p:nvGrpSpPr>
        <p:grpSpPr>
          <a:xfrm>
            <a:off x="2179081" y="4285511"/>
            <a:ext cx="397525" cy="348670"/>
            <a:chOff x="2179081" y="4285511"/>
            <a:chExt cx="397525" cy="348670"/>
          </a:xfrm>
        </p:grpSpPr>
        <p:sp>
          <p:nvSpPr>
            <p:cNvPr id="8503" name="Google Shape;8503;p57"/>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57"/>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5" name="Google Shape;8505;p57"/>
          <p:cNvGrpSpPr/>
          <p:nvPr/>
        </p:nvGrpSpPr>
        <p:grpSpPr>
          <a:xfrm>
            <a:off x="3584201" y="4294996"/>
            <a:ext cx="267574" cy="329415"/>
            <a:chOff x="3584201" y="4294996"/>
            <a:chExt cx="267574" cy="329415"/>
          </a:xfrm>
        </p:grpSpPr>
        <p:sp>
          <p:nvSpPr>
            <p:cNvPr id="8506" name="Google Shape;8506;p57"/>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7"/>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7"/>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57"/>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0" name="Google Shape;8510;p57"/>
          <p:cNvGrpSpPr/>
          <p:nvPr/>
        </p:nvGrpSpPr>
        <p:grpSpPr>
          <a:xfrm>
            <a:off x="3082855" y="4295728"/>
            <a:ext cx="375946" cy="327823"/>
            <a:chOff x="3082855" y="4295728"/>
            <a:chExt cx="375946" cy="327823"/>
          </a:xfrm>
        </p:grpSpPr>
        <p:sp>
          <p:nvSpPr>
            <p:cNvPr id="8511" name="Google Shape;8511;p57"/>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7"/>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7"/>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7"/>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57"/>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57"/>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7"/>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7"/>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7"/>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7"/>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57"/>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2" name="Google Shape;8522;p57"/>
          <p:cNvGrpSpPr/>
          <p:nvPr/>
        </p:nvGrpSpPr>
        <p:grpSpPr>
          <a:xfrm>
            <a:off x="2749016" y="4291176"/>
            <a:ext cx="150831" cy="336926"/>
            <a:chOff x="2749016" y="4291176"/>
            <a:chExt cx="150831" cy="336926"/>
          </a:xfrm>
        </p:grpSpPr>
        <p:sp>
          <p:nvSpPr>
            <p:cNvPr id="8523" name="Google Shape;8523;p57"/>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7"/>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7"/>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7"/>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7" name="Google Shape;8527;p57"/>
          <p:cNvGrpSpPr/>
          <p:nvPr/>
        </p:nvGrpSpPr>
        <p:grpSpPr>
          <a:xfrm>
            <a:off x="7127716" y="4279432"/>
            <a:ext cx="248254" cy="361942"/>
            <a:chOff x="7127716" y="4279432"/>
            <a:chExt cx="248254" cy="361942"/>
          </a:xfrm>
        </p:grpSpPr>
        <p:sp>
          <p:nvSpPr>
            <p:cNvPr id="8528" name="Google Shape;8528;p57"/>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7"/>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7"/>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57"/>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7"/>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7"/>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57"/>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57"/>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7"/>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57"/>
          <p:cNvGrpSpPr/>
          <p:nvPr/>
        </p:nvGrpSpPr>
        <p:grpSpPr>
          <a:xfrm>
            <a:off x="7565408" y="4279432"/>
            <a:ext cx="248255" cy="361942"/>
            <a:chOff x="7565408" y="4279432"/>
            <a:chExt cx="248255" cy="361942"/>
          </a:xfrm>
        </p:grpSpPr>
        <p:sp>
          <p:nvSpPr>
            <p:cNvPr id="8538" name="Google Shape;8538;p57"/>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57"/>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7"/>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7"/>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7"/>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7"/>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7"/>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7"/>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6" name="Google Shape;8546;p57"/>
          <p:cNvGrpSpPr/>
          <p:nvPr/>
        </p:nvGrpSpPr>
        <p:grpSpPr>
          <a:xfrm>
            <a:off x="6264109" y="4279432"/>
            <a:ext cx="225498" cy="361560"/>
            <a:chOff x="6264109" y="4279432"/>
            <a:chExt cx="225498" cy="361560"/>
          </a:xfrm>
        </p:grpSpPr>
        <p:sp>
          <p:nvSpPr>
            <p:cNvPr id="8547" name="Google Shape;8547;p57"/>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7"/>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57"/>
          <p:cNvGrpSpPr/>
          <p:nvPr/>
        </p:nvGrpSpPr>
        <p:grpSpPr>
          <a:xfrm>
            <a:off x="7929578" y="4284365"/>
            <a:ext cx="395266" cy="351312"/>
            <a:chOff x="7929578" y="4284365"/>
            <a:chExt cx="395266" cy="351312"/>
          </a:xfrm>
        </p:grpSpPr>
        <p:sp>
          <p:nvSpPr>
            <p:cNvPr id="8550" name="Google Shape;8550;p57"/>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7"/>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7"/>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7"/>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4" name="Google Shape;8554;p57"/>
          <p:cNvGrpSpPr/>
          <p:nvPr/>
        </p:nvGrpSpPr>
        <p:grpSpPr>
          <a:xfrm>
            <a:off x="6595502" y="4323777"/>
            <a:ext cx="426315" cy="332826"/>
            <a:chOff x="6639652" y="4323777"/>
            <a:chExt cx="426315" cy="332826"/>
          </a:xfrm>
        </p:grpSpPr>
        <p:sp>
          <p:nvSpPr>
            <p:cNvPr id="8555" name="Google Shape;8555;p57"/>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7"/>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7"/>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7"/>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7"/>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7"/>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7"/>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7"/>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7"/>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7"/>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57"/>
          <p:cNvGrpSpPr/>
          <p:nvPr/>
        </p:nvGrpSpPr>
        <p:grpSpPr>
          <a:xfrm>
            <a:off x="5357662" y="4297637"/>
            <a:ext cx="287275" cy="326296"/>
            <a:chOff x="5357662" y="4297637"/>
            <a:chExt cx="287275" cy="326296"/>
          </a:xfrm>
        </p:grpSpPr>
        <p:sp>
          <p:nvSpPr>
            <p:cNvPr id="8566" name="Google Shape;8566;p57"/>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7"/>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7"/>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7"/>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7"/>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1" name="Google Shape;8571;p57"/>
          <p:cNvGrpSpPr/>
          <p:nvPr/>
        </p:nvGrpSpPr>
        <p:grpSpPr>
          <a:xfrm>
            <a:off x="5774124" y="4294550"/>
            <a:ext cx="331611" cy="331674"/>
            <a:chOff x="5774124" y="4294550"/>
            <a:chExt cx="331611" cy="331674"/>
          </a:xfrm>
        </p:grpSpPr>
        <p:sp>
          <p:nvSpPr>
            <p:cNvPr id="8572" name="Google Shape;8572;p57"/>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7"/>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57"/>
          <p:cNvGrpSpPr/>
          <p:nvPr/>
        </p:nvGrpSpPr>
        <p:grpSpPr>
          <a:xfrm>
            <a:off x="4890434" y="4287389"/>
            <a:ext cx="345997" cy="346029"/>
            <a:chOff x="4890434" y="4287389"/>
            <a:chExt cx="345997" cy="346029"/>
          </a:xfrm>
        </p:grpSpPr>
        <p:sp>
          <p:nvSpPr>
            <p:cNvPr id="8575" name="Google Shape;8575;p57"/>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57"/>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7"/>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7"/>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7"/>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7"/>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7"/>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2" name="Google Shape;8582;p57"/>
          <p:cNvGrpSpPr/>
          <p:nvPr/>
        </p:nvGrpSpPr>
        <p:grpSpPr>
          <a:xfrm>
            <a:off x="2165809" y="3811059"/>
            <a:ext cx="422542" cy="342973"/>
            <a:chOff x="2165809" y="3811059"/>
            <a:chExt cx="422542" cy="342973"/>
          </a:xfrm>
        </p:grpSpPr>
        <p:sp>
          <p:nvSpPr>
            <p:cNvPr id="8583" name="Google Shape;8583;p57"/>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7"/>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7"/>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7"/>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7"/>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7"/>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7"/>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7"/>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7"/>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7"/>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7"/>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7"/>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7"/>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57"/>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7"/>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7"/>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7"/>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7"/>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01" name="Google Shape;8601;p57"/>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02" name="Google Shape;8602;p57"/>
          <p:cNvGrpSpPr/>
          <p:nvPr/>
        </p:nvGrpSpPr>
        <p:grpSpPr>
          <a:xfrm>
            <a:off x="903530" y="3806125"/>
            <a:ext cx="264550" cy="353222"/>
            <a:chOff x="903530" y="3806125"/>
            <a:chExt cx="264550" cy="353222"/>
          </a:xfrm>
        </p:grpSpPr>
        <p:sp>
          <p:nvSpPr>
            <p:cNvPr id="8603" name="Google Shape;8603;p57"/>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7"/>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7"/>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7" name="Google Shape;8607;p57"/>
          <p:cNvGrpSpPr/>
          <p:nvPr/>
        </p:nvGrpSpPr>
        <p:grpSpPr>
          <a:xfrm>
            <a:off x="2611458" y="3816374"/>
            <a:ext cx="426329" cy="332375"/>
            <a:chOff x="2611458" y="3816374"/>
            <a:chExt cx="426329" cy="332375"/>
          </a:xfrm>
        </p:grpSpPr>
        <p:sp>
          <p:nvSpPr>
            <p:cNvPr id="8608" name="Google Shape;8608;p57"/>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7"/>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57"/>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57"/>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7"/>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7"/>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7"/>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7"/>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7"/>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7"/>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18" name="Google Shape;8618;p57"/>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19" name="Google Shape;8619;p57"/>
          <p:cNvGrpSpPr/>
          <p:nvPr/>
        </p:nvGrpSpPr>
        <p:grpSpPr>
          <a:xfrm>
            <a:off x="4019984" y="3805393"/>
            <a:ext cx="293704" cy="353954"/>
            <a:chOff x="4019984" y="3805393"/>
            <a:chExt cx="293704" cy="353954"/>
          </a:xfrm>
        </p:grpSpPr>
        <p:sp>
          <p:nvSpPr>
            <p:cNvPr id="8620" name="Google Shape;8620;p57"/>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7"/>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2" name="Google Shape;8622;p57"/>
          <p:cNvGrpSpPr/>
          <p:nvPr/>
        </p:nvGrpSpPr>
        <p:grpSpPr>
          <a:xfrm>
            <a:off x="8006505" y="3390044"/>
            <a:ext cx="323654" cy="303189"/>
            <a:chOff x="8006505" y="3390044"/>
            <a:chExt cx="323654" cy="303189"/>
          </a:xfrm>
        </p:grpSpPr>
        <p:sp>
          <p:nvSpPr>
            <p:cNvPr id="8623" name="Google Shape;8623;p57"/>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7"/>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7"/>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7"/>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7"/>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7"/>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57"/>
          <p:cNvGrpSpPr/>
          <p:nvPr/>
        </p:nvGrpSpPr>
        <p:grpSpPr>
          <a:xfrm>
            <a:off x="1299146" y="3806507"/>
            <a:ext cx="367990" cy="351312"/>
            <a:chOff x="1299146" y="3806507"/>
            <a:chExt cx="367990" cy="351312"/>
          </a:xfrm>
        </p:grpSpPr>
        <p:sp>
          <p:nvSpPr>
            <p:cNvPr id="8630" name="Google Shape;8630;p57"/>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7"/>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2" name="Google Shape;8632;p57"/>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3" name="Google Shape;8633;p57"/>
          <p:cNvGrpSpPr/>
          <p:nvPr/>
        </p:nvGrpSpPr>
        <p:grpSpPr>
          <a:xfrm>
            <a:off x="3095745" y="3805393"/>
            <a:ext cx="352840" cy="354717"/>
            <a:chOff x="3095745" y="3805393"/>
            <a:chExt cx="352840" cy="354717"/>
          </a:xfrm>
        </p:grpSpPr>
        <p:sp>
          <p:nvSpPr>
            <p:cNvPr id="8634" name="Google Shape;8634;p57"/>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7"/>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7"/>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7"/>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7"/>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7"/>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0" name="Google Shape;8640;p57"/>
          <p:cNvGrpSpPr/>
          <p:nvPr/>
        </p:nvGrpSpPr>
        <p:grpSpPr>
          <a:xfrm>
            <a:off x="7550258" y="3832670"/>
            <a:ext cx="371395" cy="301279"/>
            <a:chOff x="7550258" y="3832670"/>
            <a:chExt cx="371395" cy="301279"/>
          </a:xfrm>
        </p:grpSpPr>
        <p:sp>
          <p:nvSpPr>
            <p:cNvPr id="8641" name="Google Shape;8641;p57"/>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7"/>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57"/>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57"/>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7"/>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7"/>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7"/>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7"/>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7"/>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7"/>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57"/>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57"/>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7"/>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7"/>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7"/>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57"/>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57"/>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7"/>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59" name="Google Shape;8659;p57"/>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0" name="Google Shape;8660;p57"/>
          <p:cNvGrpSpPr/>
          <p:nvPr/>
        </p:nvGrpSpPr>
        <p:grpSpPr>
          <a:xfrm>
            <a:off x="6659725" y="3808035"/>
            <a:ext cx="367608" cy="350548"/>
            <a:chOff x="6659725" y="3808035"/>
            <a:chExt cx="367608" cy="350548"/>
          </a:xfrm>
        </p:grpSpPr>
        <p:sp>
          <p:nvSpPr>
            <p:cNvPr id="8661" name="Google Shape;8661;p57"/>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57"/>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3" name="Google Shape;8663;p57"/>
          <p:cNvGrpSpPr/>
          <p:nvPr/>
        </p:nvGrpSpPr>
        <p:grpSpPr>
          <a:xfrm>
            <a:off x="6219391" y="3816756"/>
            <a:ext cx="356627" cy="334252"/>
            <a:chOff x="6219391" y="3816756"/>
            <a:chExt cx="356627" cy="334252"/>
          </a:xfrm>
        </p:grpSpPr>
        <p:sp>
          <p:nvSpPr>
            <p:cNvPr id="8664" name="Google Shape;8664;p57"/>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7"/>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57"/>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57"/>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57"/>
          <p:cNvGrpSpPr/>
          <p:nvPr/>
        </p:nvGrpSpPr>
        <p:grpSpPr>
          <a:xfrm>
            <a:off x="5778676" y="3826972"/>
            <a:ext cx="349052" cy="313055"/>
            <a:chOff x="5778676" y="3826972"/>
            <a:chExt cx="349052" cy="313055"/>
          </a:xfrm>
        </p:grpSpPr>
        <p:sp>
          <p:nvSpPr>
            <p:cNvPr id="8669" name="Google Shape;8669;p57"/>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57"/>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57"/>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57"/>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57"/>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4" name="Google Shape;8674;p57"/>
          <p:cNvGrpSpPr/>
          <p:nvPr/>
        </p:nvGrpSpPr>
        <p:grpSpPr>
          <a:xfrm>
            <a:off x="5355784" y="3834547"/>
            <a:ext cx="299019" cy="297905"/>
            <a:chOff x="5355784" y="3834547"/>
            <a:chExt cx="299019" cy="297905"/>
          </a:xfrm>
        </p:grpSpPr>
        <p:sp>
          <p:nvSpPr>
            <p:cNvPr id="8675" name="Google Shape;8675;p57"/>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57"/>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57"/>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57"/>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9" name="Google Shape;8679;p57"/>
          <p:cNvGrpSpPr/>
          <p:nvPr/>
        </p:nvGrpSpPr>
        <p:grpSpPr>
          <a:xfrm>
            <a:off x="8036455" y="3807271"/>
            <a:ext cx="292176" cy="353985"/>
            <a:chOff x="8036455" y="3807271"/>
            <a:chExt cx="292176" cy="353985"/>
          </a:xfrm>
        </p:grpSpPr>
        <p:sp>
          <p:nvSpPr>
            <p:cNvPr id="8680" name="Google Shape;8680;p57"/>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57"/>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2" name="Google Shape;8682;p57"/>
          <p:cNvGrpSpPr/>
          <p:nvPr/>
        </p:nvGrpSpPr>
        <p:grpSpPr>
          <a:xfrm>
            <a:off x="4874902" y="3808799"/>
            <a:ext cx="345615" cy="350835"/>
            <a:chOff x="4874902" y="3808799"/>
            <a:chExt cx="345615" cy="350835"/>
          </a:xfrm>
        </p:grpSpPr>
        <p:sp>
          <p:nvSpPr>
            <p:cNvPr id="8683" name="Google Shape;8683;p57"/>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57"/>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57"/>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57"/>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57"/>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57"/>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7"/>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7"/>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7"/>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7"/>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7"/>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7"/>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57"/>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57"/>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7"/>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7"/>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7"/>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703" name="Shape 8703"/>
        <p:cNvGrpSpPr/>
        <p:nvPr/>
      </p:nvGrpSpPr>
      <p:grpSpPr>
        <a:xfrm>
          <a:off x="0" y="0"/>
          <a:ext cx="0" cy="0"/>
          <a:chOff x="0" y="0"/>
          <a:chExt cx="0" cy="0"/>
        </a:xfrm>
      </p:grpSpPr>
      <p:sp>
        <p:nvSpPr>
          <p:cNvPr id="8704" name="Google Shape;8704;p58"/>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705" name="Google Shape;8705;p58"/>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8706" name="Google Shape;8706;p58"/>
          <p:cNvGrpSpPr/>
          <p:nvPr/>
        </p:nvGrpSpPr>
        <p:grpSpPr>
          <a:xfrm>
            <a:off x="2704005" y="4258781"/>
            <a:ext cx="342144" cy="362704"/>
            <a:chOff x="2704005" y="4258781"/>
            <a:chExt cx="342144" cy="362704"/>
          </a:xfrm>
        </p:grpSpPr>
        <p:sp>
          <p:nvSpPr>
            <p:cNvPr id="8707" name="Google Shape;8707;p58"/>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58"/>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58"/>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8"/>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8"/>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8"/>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8"/>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4" name="Google Shape;8714;p58"/>
          <p:cNvGrpSpPr/>
          <p:nvPr/>
        </p:nvGrpSpPr>
        <p:grpSpPr>
          <a:xfrm>
            <a:off x="2157462" y="4258496"/>
            <a:ext cx="347435" cy="363370"/>
            <a:chOff x="2157462" y="4258496"/>
            <a:chExt cx="347435" cy="363370"/>
          </a:xfrm>
        </p:grpSpPr>
        <p:sp>
          <p:nvSpPr>
            <p:cNvPr id="8715" name="Google Shape;8715;p58"/>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8"/>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8"/>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58"/>
          <p:cNvGrpSpPr/>
          <p:nvPr/>
        </p:nvGrpSpPr>
        <p:grpSpPr>
          <a:xfrm>
            <a:off x="4010963" y="3763781"/>
            <a:ext cx="343665" cy="363211"/>
            <a:chOff x="4010963" y="3763781"/>
            <a:chExt cx="343665" cy="363211"/>
          </a:xfrm>
        </p:grpSpPr>
        <p:sp>
          <p:nvSpPr>
            <p:cNvPr id="8719" name="Google Shape;8719;p58"/>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8"/>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8"/>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8"/>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8"/>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4" name="Google Shape;8724;p58"/>
          <p:cNvGrpSpPr/>
          <p:nvPr/>
        </p:nvGrpSpPr>
        <p:grpSpPr>
          <a:xfrm>
            <a:off x="2214042" y="3810509"/>
            <a:ext cx="368153" cy="311193"/>
            <a:chOff x="2214042" y="3810509"/>
            <a:chExt cx="368153" cy="311193"/>
          </a:xfrm>
        </p:grpSpPr>
        <p:sp>
          <p:nvSpPr>
            <p:cNvPr id="8725" name="Google Shape;8725;p58"/>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8"/>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7" name="Google Shape;8727;p58"/>
          <p:cNvGrpSpPr/>
          <p:nvPr/>
        </p:nvGrpSpPr>
        <p:grpSpPr>
          <a:xfrm>
            <a:off x="1768938" y="3782219"/>
            <a:ext cx="367805" cy="367773"/>
            <a:chOff x="1768938" y="3782219"/>
            <a:chExt cx="367805" cy="367773"/>
          </a:xfrm>
        </p:grpSpPr>
        <p:sp>
          <p:nvSpPr>
            <p:cNvPr id="8728" name="Google Shape;8728;p58"/>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8"/>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8"/>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8"/>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58"/>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3" name="Google Shape;8733;p58"/>
          <p:cNvGrpSpPr/>
          <p:nvPr/>
        </p:nvGrpSpPr>
        <p:grpSpPr>
          <a:xfrm>
            <a:off x="2681385" y="3798439"/>
            <a:ext cx="325544" cy="327413"/>
            <a:chOff x="2681385" y="3798439"/>
            <a:chExt cx="325544" cy="327413"/>
          </a:xfrm>
        </p:grpSpPr>
        <p:sp>
          <p:nvSpPr>
            <p:cNvPr id="8734" name="Google Shape;8734;p58"/>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8"/>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8"/>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8"/>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8"/>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8"/>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8"/>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1" name="Google Shape;8741;p58"/>
          <p:cNvGrpSpPr/>
          <p:nvPr/>
        </p:nvGrpSpPr>
        <p:grpSpPr>
          <a:xfrm>
            <a:off x="6243928" y="4263502"/>
            <a:ext cx="274254" cy="350824"/>
            <a:chOff x="6243928" y="4263502"/>
            <a:chExt cx="274254" cy="350824"/>
          </a:xfrm>
        </p:grpSpPr>
        <p:sp>
          <p:nvSpPr>
            <p:cNvPr id="8742" name="Google Shape;8742;p58"/>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8"/>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8"/>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8"/>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8"/>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8"/>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8"/>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8"/>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0" name="Google Shape;8750;p58"/>
          <p:cNvGrpSpPr/>
          <p:nvPr/>
        </p:nvGrpSpPr>
        <p:grpSpPr>
          <a:xfrm>
            <a:off x="3560600" y="3763338"/>
            <a:ext cx="352345" cy="363655"/>
            <a:chOff x="3560600" y="3763338"/>
            <a:chExt cx="352345" cy="363655"/>
          </a:xfrm>
        </p:grpSpPr>
        <p:sp>
          <p:nvSpPr>
            <p:cNvPr id="8751" name="Google Shape;8751;p58"/>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8"/>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58"/>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4" name="Google Shape;8754;p58"/>
          <p:cNvGrpSpPr/>
          <p:nvPr/>
        </p:nvGrpSpPr>
        <p:grpSpPr>
          <a:xfrm>
            <a:off x="5790556" y="4261252"/>
            <a:ext cx="279513" cy="356083"/>
            <a:chOff x="5790556" y="4261252"/>
            <a:chExt cx="279513" cy="356083"/>
          </a:xfrm>
        </p:grpSpPr>
        <p:sp>
          <p:nvSpPr>
            <p:cNvPr id="8755" name="Google Shape;8755;p58"/>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8"/>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8"/>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8"/>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8"/>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8"/>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58"/>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2" name="Google Shape;8762;p58"/>
          <p:cNvGrpSpPr/>
          <p:nvPr/>
        </p:nvGrpSpPr>
        <p:grpSpPr>
          <a:xfrm>
            <a:off x="5341333" y="4261252"/>
            <a:ext cx="278752" cy="356463"/>
            <a:chOff x="5341333" y="4261252"/>
            <a:chExt cx="278752" cy="356463"/>
          </a:xfrm>
        </p:grpSpPr>
        <p:sp>
          <p:nvSpPr>
            <p:cNvPr id="8763" name="Google Shape;8763;p58"/>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8"/>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8"/>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8"/>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8"/>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8"/>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8"/>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70" name="Google Shape;8770;p58"/>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71" name="Google Shape;8771;p58"/>
          <p:cNvGrpSpPr/>
          <p:nvPr/>
        </p:nvGrpSpPr>
        <p:grpSpPr>
          <a:xfrm>
            <a:off x="3103646" y="3766076"/>
            <a:ext cx="360233" cy="362451"/>
            <a:chOff x="3107608" y="3763401"/>
            <a:chExt cx="360233" cy="362451"/>
          </a:xfrm>
        </p:grpSpPr>
        <p:sp>
          <p:nvSpPr>
            <p:cNvPr id="8772" name="Google Shape;8772;p58"/>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8"/>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58"/>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5" name="Google Shape;8775;p58"/>
          <p:cNvGrpSpPr/>
          <p:nvPr/>
        </p:nvGrpSpPr>
        <p:grpSpPr>
          <a:xfrm>
            <a:off x="889343" y="3801227"/>
            <a:ext cx="351585" cy="339705"/>
            <a:chOff x="889343" y="3801227"/>
            <a:chExt cx="351585" cy="339705"/>
          </a:xfrm>
        </p:grpSpPr>
        <p:sp>
          <p:nvSpPr>
            <p:cNvPr id="8776" name="Google Shape;8776;p58"/>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8"/>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58"/>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8"/>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8"/>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58"/>
          <p:cNvGrpSpPr/>
          <p:nvPr/>
        </p:nvGrpSpPr>
        <p:grpSpPr>
          <a:xfrm>
            <a:off x="4896609" y="4260872"/>
            <a:ext cx="278784" cy="355323"/>
            <a:chOff x="4896609" y="4260872"/>
            <a:chExt cx="278784" cy="355323"/>
          </a:xfrm>
        </p:grpSpPr>
        <p:sp>
          <p:nvSpPr>
            <p:cNvPr id="8782" name="Google Shape;8782;p58"/>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58"/>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8"/>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8"/>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58"/>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58"/>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8" name="Google Shape;8788;p58"/>
          <p:cNvGrpSpPr/>
          <p:nvPr/>
        </p:nvGrpSpPr>
        <p:grpSpPr>
          <a:xfrm>
            <a:off x="7598438" y="4266131"/>
            <a:ext cx="260283" cy="345914"/>
            <a:chOff x="7598438" y="4266131"/>
            <a:chExt cx="260283" cy="345914"/>
          </a:xfrm>
        </p:grpSpPr>
        <p:sp>
          <p:nvSpPr>
            <p:cNvPr id="8789" name="Google Shape;8789;p58"/>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58"/>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58"/>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58"/>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58"/>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58"/>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58"/>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96" name="Google Shape;8796;p58"/>
          <p:cNvGrpSpPr/>
          <p:nvPr/>
        </p:nvGrpSpPr>
        <p:grpSpPr>
          <a:xfrm>
            <a:off x="1767069" y="3360146"/>
            <a:ext cx="286324" cy="348163"/>
            <a:chOff x="1767069" y="3360146"/>
            <a:chExt cx="286324" cy="348163"/>
          </a:xfrm>
        </p:grpSpPr>
        <p:sp>
          <p:nvSpPr>
            <p:cNvPr id="8797" name="Google Shape;8797;p58"/>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58"/>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58"/>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8"/>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58"/>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58"/>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8"/>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4" name="Google Shape;8804;p58"/>
          <p:cNvGrpSpPr/>
          <p:nvPr/>
        </p:nvGrpSpPr>
        <p:grpSpPr>
          <a:xfrm>
            <a:off x="7149944" y="4266131"/>
            <a:ext cx="260283" cy="345914"/>
            <a:chOff x="7149944" y="4266131"/>
            <a:chExt cx="260283" cy="345914"/>
          </a:xfrm>
        </p:grpSpPr>
        <p:sp>
          <p:nvSpPr>
            <p:cNvPr id="8805" name="Google Shape;8805;p58"/>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8"/>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8"/>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8"/>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8"/>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8"/>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58"/>
          <p:cNvGrpSpPr/>
          <p:nvPr/>
        </p:nvGrpSpPr>
        <p:grpSpPr>
          <a:xfrm>
            <a:off x="6695051" y="4259351"/>
            <a:ext cx="270104" cy="360233"/>
            <a:chOff x="6695051" y="4259351"/>
            <a:chExt cx="270104" cy="360233"/>
          </a:xfrm>
        </p:grpSpPr>
        <p:sp>
          <p:nvSpPr>
            <p:cNvPr id="8812" name="Google Shape;8812;p58"/>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8"/>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8"/>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8"/>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6" name="Google Shape;8816;p58"/>
          <p:cNvGrpSpPr/>
          <p:nvPr/>
        </p:nvGrpSpPr>
        <p:grpSpPr>
          <a:xfrm>
            <a:off x="8047661" y="4257451"/>
            <a:ext cx="277263" cy="362514"/>
            <a:chOff x="8047661" y="4257451"/>
            <a:chExt cx="277263" cy="362514"/>
          </a:xfrm>
        </p:grpSpPr>
        <p:sp>
          <p:nvSpPr>
            <p:cNvPr id="8817" name="Google Shape;8817;p58"/>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8"/>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8"/>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8"/>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1" name="Google Shape;8821;p58"/>
          <p:cNvGrpSpPr/>
          <p:nvPr/>
        </p:nvGrpSpPr>
        <p:grpSpPr>
          <a:xfrm>
            <a:off x="6248078" y="3784468"/>
            <a:ext cx="277263" cy="356115"/>
            <a:chOff x="6248078" y="3784468"/>
            <a:chExt cx="277263" cy="356115"/>
          </a:xfrm>
        </p:grpSpPr>
        <p:sp>
          <p:nvSpPr>
            <p:cNvPr id="8822" name="Google Shape;8822;p58"/>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8"/>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8"/>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8"/>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8"/>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7" name="Google Shape;8827;p58"/>
          <p:cNvGrpSpPr/>
          <p:nvPr/>
        </p:nvGrpSpPr>
        <p:grpSpPr>
          <a:xfrm>
            <a:off x="5800725" y="3785989"/>
            <a:ext cx="277644" cy="354594"/>
            <a:chOff x="5800725" y="3785989"/>
            <a:chExt cx="277644" cy="354594"/>
          </a:xfrm>
        </p:grpSpPr>
        <p:sp>
          <p:nvSpPr>
            <p:cNvPr id="8828" name="Google Shape;8828;p58"/>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8"/>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8"/>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8"/>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8"/>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8"/>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8"/>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5" name="Google Shape;8835;p58"/>
          <p:cNvGrpSpPr/>
          <p:nvPr/>
        </p:nvGrpSpPr>
        <p:grpSpPr>
          <a:xfrm>
            <a:off x="2206122" y="3360748"/>
            <a:ext cx="308183" cy="347561"/>
            <a:chOff x="2206122" y="3360748"/>
            <a:chExt cx="308183" cy="347561"/>
          </a:xfrm>
        </p:grpSpPr>
        <p:sp>
          <p:nvSpPr>
            <p:cNvPr id="8836" name="Google Shape;8836;p58"/>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8"/>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8"/>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8"/>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8"/>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1" name="Google Shape;8841;p58"/>
          <p:cNvGrpSpPr/>
          <p:nvPr/>
        </p:nvGrpSpPr>
        <p:grpSpPr>
          <a:xfrm>
            <a:off x="5353403" y="3785609"/>
            <a:ext cx="277992" cy="354974"/>
            <a:chOff x="5353403" y="3785609"/>
            <a:chExt cx="277992" cy="354974"/>
          </a:xfrm>
        </p:grpSpPr>
        <p:sp>
          <p:nvSpPr>
            <p:cNvPr id="8842" name="Google Shape;8842;p58"/>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8"/>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8"/>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8"/>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8"/>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8"/>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8" name="Google Shape;8848;p58"/>
          <p:cNvGrpSpPr/>
          <p:nvPr/>
        </p:nvGrpSpPr>
        <p:grpSpPr>
          <a:xfrm>
            <a:off x="4896229" y="3785989"/>
            <a:ext cx="278784" cy="354594"/>
            <a:chOff x="4896229" y="3785989"/>
            <a:chExt cx="278784" cy="354594"/>
          </a:xfrm>
        </p:grpSpPr>
        <p:sp>
          <p:nvSpPr>
            <p:cNvPr id="8849" name="Google Shape;8849;p58"/>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8"/>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8"/>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8"/>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8"/>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8"/>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5" name="Google Shape;8855;p58"/>
          <p:cNvGrpSpPr/>
          <p:nvPr/>
        </p:nvGrpSpPr>
        <p:grpSpPr>
          <a:xfrm>
            <a:off x="7592387" y="3787858"/>
            <a:ext cx="273874" cy="351204"/>
            <a:chOff x="7592387" y="3787858"/>
            <a:chExt cx="273874" cy="351204"/>
          </a:xfrm>
        </p:grpSpPr>
        <p:sp>
          <p:nvSpPr>
            <p:cNvPr id="8856" name="Google Shape;8856;p58"/>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8"/>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8"/>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8"/>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0" name="Google Shape;8860;p58"/>
          <p:cNvGrpSpPr/>
          <p:nvPr/>
        </p:nvGrpSpPr>
        <p:grpSpPr>
          <a:xfrm>
            <a:off x="7145794" y="3787858"/>
            <a:ext cx="274254" cy="350444"/>
            <a:chOff x="7145794" y="3787858"/>
            <a:chExt cx="274254" cy="350444"/>
          </a:xfrm>
        </p:grpSpPr>
        <p:sp>
          <p:nvSpPr>
            <p:cNvPr id="8861" name="Google Shape;8861;p58"/>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8"/>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8"/>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8"/>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8"/>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8"/>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7" name="Google Shape;8867;p58"/>
          <p:cNvGrpSpPr/>
          <p:nvPr/>
        </p:nvGrpSpPr>
        <p:grpSpPr>
          <a:xfrm>
            <a:off x="8054060" y="3787098"/>
            <a:ext cx="266334" cy="353834"/>
            <a:chOff x="8054060" y="3787098"/>
            <a:chExt cx="266334" cy="353834"/>
          </a:xfrm>
        </p:grpSpPr>
        <p:sp>
          <p:nvSpPr>
            <p:cNvPr id="8868" name="Google Shape;8868;p58"/>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8"/>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8"/>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8"/>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58"/>
          <p:cNvGrpSpPr/>
          <p:nvPr/>
        </p:nvGrpSpPr>
        <p:grpSpPr>
          <a:xfrm>
            <a:off x="6702211" y="3782599"/>
            <a:ext cx="270104" cy="361754"/>
            <a:chOff x="6702211" y="3782599"/>
            <a:chExt cx="270104" cy="361754"/>
          </a:xfrm>
        </p:grpSpPr>
        <p:sp>
          <p:nvSpPr>
            <p:cNvPr id="8873" name="Google Shape;8873;p58"/>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8"/>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8"/>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8"/>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8"/>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58"/>
          <p:cNvGrpSpPr/>
          <p:nvPr/>
        </p:nvGrpSpPr>
        <p:grpSpPr>
          <a:xfrm>
            <a:off x="3516886" y="3438727"/>
            <a:ext cx="391854" cy="269922"/>
            <a:chOff x="3516850" y="3406526"/>
            <a:chExt cx="369674" cy="254644"/>
          </a:xfrm>
        </p:grpSpPr>
        <p:sp>
          <p:nvSpPr>
            <p:cNvPr id="8879" name="Google Shape;8879;p58"/>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8"/>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8"/>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8"/>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3" name="Google Shape;8883;p58"/>
          <p:cNvGrpSpPr/>
          <p:nvPr/>
        </p:nvGrpSpPr>
        <p:grpSpPr>
          <a:xfrm>
            <a:off x="1310655" y="3360527"/>
            <a:ext cx="306314" cy="347403"/>
            <a:chOff x="1310655" y="3360527"/>
            <a:chExt cx="306314" cy="347403"/>
          </a:xfrm>
        </p:grpSpPr>
        <p:sp>
          <p:nvSpPr>
            <p:cNvPr id="8884" name="Google Shape;8884;p58"/>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8"/>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8"/>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58"/>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8"/>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9" name="Google Shape;8889;p58"/>
          <p:cNvGrpSpPr/>
          <p:nvPr/>
        </p:nvGrpSpPr>
        <p:grpSpPr>
          <a:xfrm>
            <a:off x="3119678" y="3360146"/>
            <a:ext cx="269343" cy="348543"/>
            <a:chOff x="3119678" y="3360146"/>
            <a:chExt cx="269343" cy="348543"/>
          </a:xfrm>
        </p:grpSpPr>
        <p:sp>
          <p:nvSpPr>
            <p:cNvPr id="8890" name="Google Shape;8890;p58"/>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8"/>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8"/>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8"/>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8"/>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8"/>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8"/>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7" name="Google Shape;8897;p58"/>
          <p:cNvGrpSpPr/>
          <p:nvPr/>
        </p:nvGrpSpPr>
        <p:grpSpPr>
          <a:xfrm>
            <a:off x="3967213" y="3356947"/>
            <a:ext cx="368185" cy="354753"/>
            <a:chOff x="3967213" y="3356947"/>
            <a:chExt cx="368185" cy="354753"/>
          </a:xfrm>
        </p:grpSpPr>
        <p:sp>
          <p:nvSpPr>
            <p:cNvPr id="8898" name="Google Shape;8898;p58"/>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8"/>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58"/>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58"/>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8"/>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58"/>
          <p:cNvGrpSpPr/>
          <p:nvPr/>
        </p:nvGrpSpPr>
        <p:grpSpPr>
          <a:xfrm>
            <a:off x="871254" y="3360146"/>
            <a:ext cx="285183" cy="347023"/>
            <a:chOff x="871254" y="3360146"/>
            <a:chExt cx="285183" cy="347023"/>
          </a:xfrm>
        </p:grpSpPr>
        <p:sp>
          <p:nvSpPr>
            <p:cNvPr id="8904" name="Google Shape;8904;p58"/>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8"/>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8"/>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8"/>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8" name="Google Shape;8908;p58"/>
          <p:cNvGrpSpPr/>
          <p:nvPr/>
        </p:nvGrpSpPr>
        <p:grpSpPr>
          <a:xfrm>
            <a:off x="2665165" y="3360146"/>
            <a:ext cx="281794" cy="349684"/>
            <a:chOff x="2665165" y="3360146"/>
            <a:chExt cx="281794" cy="349684"/>
          </a:xfrm>
        </p:grpSpPr>
        <p:sp>
          <p:nvSpPr>
            <p:cNvPr id="8909" name="Google Shape;8909;p58"/>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8"/>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8"/>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8"/>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8"/>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4" name="Google Shape;8914;p58"/>
          <p:cNvGrpSpPr/>
          <p:nvPr/>
        </p:nvGrpSpPr>
        <p:grpSpPr>
          <a:xfrm>
            <a:off x="7156344" y="3347696"/>
            <a:ext cx="264465" cy="353074"/>
            <a:chOff x="7156344" y="3347696"/>
            <a:chExt cx="264465" cy="353074"/>
          </a:xfrm>
        </p:grpSpPr>
        <p:sp>
          <p:nvSpPr>
            <p:cNvPr id="8915" name="Google Shape;8915;p58"/>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8"/>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8"/>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8"/>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8"/>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0" name="Google Shape;8920;p58"/>
          <p:cNvGrpSpPr/>
          <p:nvPr/>
        </p:nvGrpSpPr>
        <p:grpSpPr>
          <a:xfrm>
            <a:off x="6703732" y="3346936"/>
            <a:ext cx="264813" cy="352693"/>
            <a:chOff x="6703732" y="3346936"/>
            <a:chExt cx="264813" cy="352693"/>
          </a:xfrm>
        </p:grpSpPr>
        <p:sp>
          <p:nvSpPr>
            <p:cNvPr id="8921" name="Google Shape;8921;p58"/>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8"/>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8"/>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8"/>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8"/>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58"/>
          <p:cNvGrpSpPr/>
          <p:nvPr/>
        </p:nvGrpSpPr>
        <p:grpSpPr>
          <a:xfrm>
            <a:off x="6252228" y="3346936"/>
            <a:ext cx="265193" cy="352693"/>
            <a:chOff x="6252228" y="3346936"/>
            <a:chExt cx="265193" cy="352693"/>
          </a:xfrm>
        </p:grpSpPr>
        <p:sp>
          <p:nvSpPr>
            <p:cNvPr id="8927" name="Google Shape;8927;p58"/>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8"/>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58"/>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0" name="Google Shape;8930;p58"/>
          <p:cNvGrpSpPr/>
          <p:nvPr/>
        </p:nvGrpSpPr>
        <p:grpSpPr>
          <a:xfrm>
            <a:off x="5801105" y="3347696"/>
            <a:ext cx="264813" cy="351933"/>
            <a:chOff x="5801105" y="3347696"/>
            <a:chExt cx="264813" cy="351933"/>
          </a:xfrm>
        </p:grpSpPr>
        <p:sp>
          <p:nvSpPr>
            <p:cNvPr id="8931" name="Google Shape;8931;p58"/>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8"/>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8"/>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8"/>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5" name="Google Shape;8935;p58"/>
          <p:cNvGrpSpPr/>
          <p:nvPr/>
        </p:nvGrpSpPr>
        <p:grpSpPr>
          <a:xfrm>
            <a:off x="5349253" y="3346936"/>
            <a:ext cx="265922" cy="352693"/>
            <a:chOff x="5349253" y="3346936"/>
            <a:chExt cx="265922" cy="352693"/>
          </a:xfrm>
        </p:grpSpPr>
        <p:sp>
          <p:nvSpPr>
            <p:cNvPr id="8936" name="Google Shape;8936;p58"/>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8"/>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8"/>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8"/>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8"/>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8"/>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58"/>
          <p:cNvGrpSpPr/>
          <p:nvPr/>
        </p:nvGrpSpPr>
        <p:grpSpPr>
          <a:xfrm>
            <a:off x="4907159" y="3346936"/>
            <a:ext cx="264845" cy="354214"/>
            <a:chOff x="4907159" y="3346936"/>
            <a:chExt cx="264845" cy="354214"/>
          </a:xfrm>
        </p:grpSpPr>
        <p:sp>
          <p:nvSpPr>
            <p:cNvPr id="8943" name="Google Shape;8943;p58"/>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8"/>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58"/>
          <p:cNvGrpSpPr/>
          <p:nvPr/>
        </p:nvGrpSpPr>
        <p:grpSpPr>
          <a:xfrm>
            <a:off x="8048421" y="3334486"/>
            <a:ext cx="276503" cy="369674"/>
            <a:chOff x="8048421" y="3334486"/>
            <a:chExt cx="276503" cy="369674"/>
          </a:xfrm>
        </p:grpSpPr>
        <p:sp>
          <p:nvSpPr>
            <p:cNvPr id="8946" name="Google Shape;8946;p58"/>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8"/>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58"/>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58"/>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58"/>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58"/>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2" name="Google Shape;8952;p58"/>
          <p:cNvGrpSpPr/>
          <p:nvPr/>
        </p:nvGrpSpPr>
        <p:grpSpPr>
          <a:xfrm>
            <a:off x="7575787" y="3329955"/>
            <a:ext cx="295384" cy="376834"/>
            <a:chOff x="7575787" y="3329955"/>
            <a:chExt cx="295384" cy="376834"/>
          </a:xfrm>
        </p:grpSpPr>
        <p:sp>
          <p:nvSpPr>
            <p:cNvPr id="8953" name="Google Shape;8953;p58"/>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58"/>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58"/>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8"/>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8"/>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8"/>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58"/>
          <p:cNvGrpSpPr/>
          <p:nvPr/>
        </p:nvGrpSpPr>
        <p:grpSpPr>
          <a:xfrm>
            <a:off x="864062" y="2884503"/>
            <a:ext cx="264084" cy="347783"/>
            <a:chOff x="864062" y="2884503"/>
            <a:chExt cx="264084" cy="347783"/>
          </a:xfrm>
        </p:grpSpPr>
        <p:sp>
          <p:nvSpPr>
            <p:cNvPr id="8960" name="Google Shape;8960;p58"/>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58"/>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58"/>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58"/>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8"/>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58"/>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58"/>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8"/>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58"/>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58"/>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58"/>
          <p:cNvGrpSpPr/>
          <p:nvPr/>
        </p:nvGrpSpPr>
        <p:grpSpPr>
          <a:xfrm>
            <a:off x="3978523" y="2884661"/>
            <a:ext cx="348955" cy="346516"/>
            <a:chOff x="3978523" y="2884661"/>
            <a:chExt cx="348955" cy="346516"/>
          </a:xfrm>
        </p:grpSpPr>
        <p:sp>
          <p:nvSpPr>
            <p:cNvPr id="8971" name="Google Shape;8971;p58"/>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58"/>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8"/>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58"/>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58"/>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8"/>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8"/>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8"/>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9" name="Google Shape;8979;p58"/>
          <p:cNvGrpSpPr/>
          <p:nvPr/>
        </p:nvGrpSpPr>
        <p:grpSpPr>
          <a:xfrm>
            <a:off x="3527780" y="2885263"/>
            <a:ext cx="347435" cy="345534"/>
            <a:chOff x="3527780" y="2885263"/>
            <a:chExt cx="347435" cy="345534"/>
          </a:xfrm>
        </p:grpSpPr>
        <p:sp>
          <p:nvSpPr>
            <p:cNvPr id="8980" name="Google Shape;8980;p58"/>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8"/>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8"/>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8"/>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8"/>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8"/>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58"/>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58"/>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58"/>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8"/>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8"/>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8"/>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8"/>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8"/>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8"/>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8"/>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8"/>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8"/>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8"/>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58"/>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8"/>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8"/>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8"/>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58"/>
          <p:cNvGrpSpPr/>
          <p:nvPr/>
        </p:nvGrpSpPr>
        <p:grpSpPr>
          <a:xfrm>
            <a:off x="2239671" y="2884503"/>
            <a:ext cx="218053" cy="348543"/>
            <a:chOff x="2239671" y="2884503"/>
            <a:chExt cx="218053" cy="348543"/>
          </a:xfrm>
        </p:grpSpPr>
        <p:sp>
          <p:nvSpPr>
            <p:cNvPr id="9004" name="Google Shape;9004;p58"/>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8"/>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8"/>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8"/>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8"/>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58"/>
          <p:cNvGrpSpPr/>
          <p:nvPr/>
        </p:nvGrpSpPr>
        <p:grpSpPr>
          <a:xfrm>
            <a:off x="2691555" y="2884503"/>
            <a:ext cx="215044" cy="348924"/>
            <a:chOff x="2691555" y="2884503"/>
            <a:chExt cx="215044" cy="348924"/>
          </a:xfrm>
        </p:grpSpPr>
        <p:sp>
          <p:nvSpPr>
            <p:cNvPr id="9010" name="Google Shape;9010;p58"/>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8"/>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8"/>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3" name="Google Shape;9013;p58"/>
          <p:cNvGrpSpPr/>
          <p:nvPr/>
        </p:nvGrpSpPr>
        <p:grpSpPr>
          <a:xfrm>
            <a:off x="1770459" y="2884503"/>
            <a:ext cx="254644" cy="348828"/>
            <a:chOff x="1770459" y="2884503"/>
            <a:chExt cx="254644" cy="348828"/>
          </a:xfrm>
        </p:grpSpPr>
        <p:sp>
          <p:nvSpPr>
            <p:cNvPr id="9014" name="Google Shape;9014;p58"/>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8"/>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8"/>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8"/>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8"/>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8"/>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8"/>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8"/>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2" name="Google Shape;9022;p58"/>
          <p:cNvGrpSpPr/>
          <p:nvPr/>
        </p:nvGrpSpPr>
        <p:grpSpPr>
          <a:xfrm>
            <a:off x="1317466" y="2884883"/>
            <a:ext cx="258382" cy="348543"/>
            <a:chOff x="1317466" y="2884883"/>
            <a:chExt cx="258382" cy="348543"/>
          </a:xfrm>
        </p:grpSpPr>
        <p:sp>
          <p:nvSpPr>
            <p:cNvPr id="9023" name="Google Shape;9023;p58"/>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8"/>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8"/>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8"/>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8"/>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8"/>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8"/>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8"/>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58"/>
          <p:cNvGrpSpPr/>
          <p:nvPr/>
        </p:nvGrpSpPr>
        <p:grpSpPr>
          <a:xfrm>
            <a:off x="3121167" y="2884883"/>
            <a:ext cx="258414" cy="348543"/>
            <a:chOff x="3121167" y="2884883"/>
            <a:chExt cx="258414" cy="348543"/>
          </a:xfrm>
        </p:grpSpPr>
        <p:sp>
          <p:nvSpPr>
            <p:cNvPr id="9032" name="Google Shape;9032;p58"/>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8"/>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8"/>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8"/>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8"/>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8"/>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8"/>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8"/>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0" name="Google Shape;9040;p58"/>
          <p:cNvGrpSpPr/>
          <p:nvPr/>
        </p:nvGrpSpPr>
        <p:grpSpPr>
          <a:xfrm>
            <a:off x="4899999" y="2882095"/>
            <a:ext cx="271244" cy="346801"/>
            <a:chOff x="4899999" y="2882095"/>
            <a:chExt cx="271244" cy="346801"/>
          </a:xfrm>
        </p:grpSpPr>
        <p:sp>
          <p:nvSpPr>
            <p:cNvPr id="9041" name="Google Shape;9041;p58"/>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8"/>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8"/>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8"/>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8"/>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8"/>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8"/>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8"/>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8"/>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8"/>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1" name="Google Shape;9051;p58"/>
          <p:cNvGrpSpPr/>
          <p:nvPr/>
        </p:nvGrpSpPr>
        <p:grpSpPr>
          <a:xfrm>
            <a:off x="7162775" y="2881113"/>
            <a:ext cx="259523" cy="346294"/>
            <a:chOff x="7162775" y="2881113"/>
            <a:chExt cx="259523" cy="346294"/>
          </a:xfrm>
        </p:grpSpPr>
        <p:sp>
          <p:nvSpPr>
            <p:cNvPr id="9052" name="Google Shape;9052;p58"/>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8"/>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8"/>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8"/>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8"/>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8"/>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8" name="Google Shape;9058;p58"/>
          <p:cNvGrpSpPr/>
          <p:nvPr/>
        </p:nvGrpSpPr>
        <p:grpSpPr>
          <a:xfrm>
            <a:off x="6709751" y="2881842"/>
            <a:ext cx="261075" cy="347815"/>
            <a:chOff x="6709751" y="2881842"/>
            <a:chExt cx="261075" cy="347815"/>
          </a:xfrm>
        </p:grpSpPr>
        <p:sp>
          <p:nvSpPr>
            <p:cNvPr id="9059" name="Google Shape;9059;p58"/>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8"/>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8"/>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8"/>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8"/>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8"/>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5" name="Google Shape;9065;p58"/>
          <p:cNvGrpSpPr/>
          <p:nvPr/>
        </p:nvGrpSpPr>
        <p:grpSpPr>
          <a:xfrm>
            <a:off x="5807156" y="2881113"/>
            <a:ext cx="261043" cy="348163"/>
            <a:chOff x="5807156" y="2881113"/>
            <a:chExt cx="261043" cy="348163"/>
          </a:xfrm>
        </p:grpSpPr>
        <p:sp>
          <p:nvSpPr>
            <p:cNvPr id="9066" name="Google Shape;9066;p58"/>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8"/>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8"/>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8"/>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8"/>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58"/>
          <p:cNvGrpSpPr/>
          <p:nvPr/>
        </p:nvGrpSpPr>
        <p:grpSpPr>
          <a:xfrm>
            <a:off x="5355653" y="2881493"/>
            <a:ext cx="262184" cy="346643"/>
            <a:chOff x="5355653" y="2881493"/>
            <a:chExt cx="262184" cy="346643"/>
          </a:xfrm>
        </p:grpSpPr>
        <p:sp>
          <p:nvSpPr>
            <p:cNvPr id="9072" name="Google Shape;9072;p58"/>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8"/>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8"/>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8"/>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8"/>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7" name="Google Shape;9077;p58"/>
          <p:cNvGrpSpPr/>
          <p:nvPr/>
        </p:nvGrpSpPr>
        <p:grpSpPr>
          <a:xfrm>
            <a:off x="8055961" y="2881842"/>
            <a:ext cx="260283" cy="345914"/>
            <a:chOff x="8055961" y="2881842"/>
            <a:chExt cx="260283" cy="345914"/>
          </a:xfrm>
        </p:grpSpPr>
        <p:sp>
          <p:nvSpPr>
            <p:cNvPr id="9078" name="Google Shape;9078;p58"/>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8"/>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8"/>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8"/>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2" name="Google Shape;9082;p58"/>
          <p:cNvGrpSpPr/>
          <p:nvPr/>
        </p:nvGrpSpPr>
        <p:grpSpPr>
          <a:xfrm>
            <a:off x="7609368" y="2893912"/>
            <a:ext cx="264813" cy="353105"/>
            <a:chOff x="7609368" y="2893912"/>
            <a:chExt cx="264813" cy="353105"/>
          </a:xfrm>
        </p:grpSpPr>
        <p:sp>
          <p:nvSpPr>
            <p:cNvPr id="9083" name="Google Shape;9083;p58"/>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8"/>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8"/>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8"/>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8"/>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8"/>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9" name="Google Shape;9089;p58"/>
          <p:cNvGrpSpPr/>
          <p:nvPr/>
        </p:nvGrpSpPr>
        <p:grpSpPr>
          <a:xfrm>
            <a:off x="6248458" y="2869772"/>
            <a:ext cx="270864" cy="360645"/>
            <a:chOff x="6248458" y="2869772"/>
            <a:chExt cx="270864" cy="360645"/>
          </a:xfrm>
        </p:grpSpPr>
        <p:sp>
          <p:nvSpPr>
            <p:cNvPr id="9090" name="Google Shape;9090;p58"/>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8"/>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8"/>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8"/>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8"/>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58"/>
          <p:cNvGrpSpPr/>
          <p:nvPr/>
        </p:nvGrpSpPr>
        <p:grpSpPr>
          <a:xfrm>
            <a:off x="3075928" y="2445798"/>
            <a:ext cx="363243" cy="300675"/>
            <a:chOff x="3075928" y="2445798"/>
            <a:chExt cx="363243" cy="300675"/>
          </a:xfrm>
        </p:grpSpPr>
        <p:sp>
          <p:nvSpPr>
            <p:cNvPr id="9096" name="Google Shape;9096;p58"/>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8"/>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8"/>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8"/>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8"/>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8"/>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8"/>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8"/>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8"/>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8"/>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8"/>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58"/>
          <p:cNvGrpSpPr/>
          <p:nvPr/>
        </p:nvGrpSpPr>
        <p:grpSpPr>
          <a:xfrm>
            <a:off x="2633105" y="2431859"/>
            <a:ext cx="363243" cy="328585"/>
            <a:chOff x="2633105" y="2431859"/>
            <a:chExt cx="363243" cy="328585"/>
          </a:xfrm>
        </p:grpSpPr>
        <p:sp>
          <p:nvSpPr>
            <p:cNvPr id="9108" name="Google Shape;9108;p58"/>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8"/>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8"/>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8"/>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8"/>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8"/>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8"/>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8"/>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58"/>
          <p:cNvGrpSpPr/>
          <p:nvPr/>
        </p:nvGrpSpPr>
        <p:grpSpPr>
          <a:xfrm>
            <a:off x="2189142" y="2421310"/>
            <a:ext cx="365904" cy="350064"/>
            <a:chOff x="2189142" y="2421310"/>
            <a:chExt cx="365904" cy="350064"/>
          </a:xfrm>
        </p:grpSpPr>
        <p:sp>
          <p:nvSpPr>
            <p:cNvPr id="9117" name="Google Shape;9117;p58"/>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8"/>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8"/>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8"/>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8"/>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58"/>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58"/>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8"/>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8"/>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26" name="Google Shape;9126;p58"/>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7" name="Google Shape;9127;p58"/>
          <p:cNvGrpSpPr/>
          <p:nvPr/>
        </p:nvGrpSpPr>
        <p:grpSpPr>
          <a:xfrm>
            <a:off x="3961923" y="2486317"/>
            <a:ext cx="364415" cy="220936"/>
            <a:chOff x="3961923" y="2486317"/>
            <a:chExt cx="364415" cy="220936"/>
          </a:xfrm>
        </p:grpSpPr>
        <p:sp>
          <p:nvSpPr>
            <p:cNvPr id="9128" name="Google Shape;9128;p58"/>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8"/>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8"/>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8"/>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32" name="Google Shape;9132;p58"/>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33" name="Google Shape;9133;p58"/>
          <p:cNvGrpSpPr/>
          <p:nvPr/>
        </p:nvGrpSpPr>
        <p:grpSpPr>
          <a:xfrm>
            <a:off x="1303876" y="2419377"/>
            <a:ext cx="363275" cy="354626"/>
            <a:chOff x="1303876" y="2419377"/>
            <a:chExt cx="363275" cy="354626"/>
          </a:xfrm>
        </p:grpSpPr>
        <p:sp>
          <p:nvSpPr>
            <p:cNvPr id="9134" name="Google Shape;9134;p58"/>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8"/>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8"/>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8"/>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8"/>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8"/>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8"/>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58"/>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2" name="Google Shape;9142;p58"/>
          <p:cNvGrpSpPr/>
          <p:nvPr/>
        </p:nvGrpSpPr>
        <p:grpSpPr>
          <a:xfrm>
            <a:off x="861053" y="2414910"/>
            <a:ext cx="362134" cy="363623"/>
            <a:chOff x="861053" y="2414910"/>
            <a:chExt cx="362134" cy="363623"/>
          </a:xfrm>
        </p:grpSpPr>
        <p:sp>
          <p:nvSpPr>
            <p:cNvPr id="9143" name="Google Shape;9143;p58"/>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58"/>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58"/>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8"/>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58"/>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8" name="Google Shape;9148;p58"/>
          <p:cNvGrpSpPr/>
          <p:nvPr/>
        </p:nvGrpSpPr>
        <p:grpSpPr>
          <a:xfrm>
            <a:off x="7594288" y="2415259"/>
            <a:ext cx="279513" cy="355735"/>
            <a:chOff x="7594288" y="2415259"/>
            <a:chExt cx="279513" cy="355735"/>
          </a:xfrm>
        </p:grpSpPr>
        <p:sp>
          <p:nvSpPr>
            <p:cNvPr id="9149" name="Google Shape;9149;p58"/>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8"/>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8"/>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8"/>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8"/>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8"/>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58"/>
          <p:cNvGrpSpPr/>
          <p:nvPr/>
        </p:nvGrpSpPr>
        <p:grpSpPr>
          <a:xfrm>
            <a:off x="7145794" y="2415639"/>
            <a:ext cx="278784" cy="355735"/>
            <a:chOff x="7145794" y="2415639"/>
            <a:chExt cx="278784" cy="355735"/>
          </a:xfrm>
        </p:grpSpPr>
        <p:sp>
          <p:nvSpPr>
            <p:cNvPr id="9156" name="Google Shape;9156;p58"/>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58"/>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8"/>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8"/>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8"/>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8"/>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58"/>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58"/>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8"/>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8"/>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6" name="Google Shape;9166;p58"/>
          <p:cNvGrpSpPr/>
          <p:nvPr/>
        </p:nvGrpSpPr>
        <p:grpSpPr>
          <a:xfrm>
            <a:off x="6698441" y="2414530"/>
            <a:ext cx="277644" cy="357984"/>
            <a:chOff x="6698441" y="2414530"/>
            <a:chExt cx="277644" cy="357984"/>
          </a:xfrm>
        </p:grpSpPr>
        <p:sp>
          <p:nvSpPr>
            <p:cNvPr id="9167" name="Google Shape;9167;p58"/>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58"/>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58"/>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58"/>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8"/>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58"/>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3" name="Google Shape;9173;p58"/>
          <p:cNvGrpSpPr/>
          <p:nvPr/>
        </p:nvGrpSpPr>
        <p:grpSpPr>
          <a:xfrm>
            <a:off x="4897750" y="2415639"/>
            <a:ext cx="279513" cy="357255"/>
            <a:chOff x="4897750" y="2415639"/>
            <a:chExt cx="279513" cy="357255"/>
          </a:xfrm>
        </p:grpSpPr>
        <p:sp>
          <p:nvSpPr>
            <p:cNvPr id="9174" name="Google Shape;9174;p58"/>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58"/>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58"/>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8"/>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58"/>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58"/>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8"/>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58"/>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2" name="Google Shape;9182;p58"/>
          <p:cNvGrpSpPr/>
          <p:nvPr/>
        </p:nvGrpSpPr>
        <p:grpSpPr>
          <a:xfrm>
            <a:off x="5812066" y="2416019"/>
            <a:ext cx="264813" cy="353454"/>
            <a:chOff x="5812066" y="2416019"/>
            <a:chExt cx="264813" cy="353454"/>
          </a:xfrm>
        </p:grpSpPr>
        <p:sp>
          <p:nvSpPr>
            <p:cNvPr id="9183" name="Google Shape;9183;p58"/>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58"/>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58"/>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58"/>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58"/>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58"/>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58"/>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0" name="Google Shape;9190;p58"/>
          <p:cNvGrpSpPr/>
          <p:nvPr/>
        </p:nvGrpSpPr>
        <p:grpSpPr>
          <a:xfrm>
            <a:off x="8054820" y="2416399"/>
            <a:ext cx="264433" cy="353454"/>
            <a:chOff x="8054820" y="2416399"/>
            <a:chExt cx="264433" cy="353454"/>
          </a:xfrm>
        </p:grpSpPr>
        <p:sp>
          <p:nvSpPr>
            <p:cNvPr id="9191" name="Google Shape;9191;p58"/>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58"/>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58"/>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58"/>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58"/>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58"/>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7" name="Google Shape;9197;p58"/>
          <p:cNvGrpSpPr/>
          <p:nvPr/>
        </p:nvGrpSpPr>
        <p:grpSpPr>
          <a:xfrm>
            <a:off x="5356413" y="2413390"/>
            <a:ext cx="271212" cy="361374"/>
            <a:chOff x="5356413" y="2413390"/>
            <a:chExt cx="271212" cy="361374"/>
          </a:xfrm>
        </p:grpSpPr>
        <p:sp>
          <p:nvSpPr>
            <p:cNvPr id="9198" name="Google Shape;9198;p58"/>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8"/>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8"/>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8"/>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8"/>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03" name="Google Shape;9203;p58"/>
          <p:cNvGrpSpPr/>
          <p:nvPr/>
        </p:nvGrpSpPr>
        <p:grpSpPr>
          <a:xfrm>
            <a:off x="6255238" y="2412249"/>
            <a:ext cx="271244" cy="360994"/>
            <a:chOff x="6255238" y="2412249"/>
            <a:chExt cx="271244" cy="360994"/>
          </a:xfrm>
        </p:grpSpPr>
        <p:sp>
          <p:nvSpPr>
            <p:cNvPr id="9204" name="Google Shape;9204;p58"/>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8"/>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8"/>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8"/>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8"/>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8"/>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58"/>
          <p:cNvGrpSpPr/>
          <p:nvPr/>
        </p:nvGrpSpPr>
        <p:grpSpPr>
          <a:xfrm>
            <a:off x="2185372" y="1957799"/>
            <a:ext cx="366664" cy="366981"/>
            <a:chOff x="2185372" y="1957799"/>
            <a:chExt cx="366664" cy="366981"/>
          </a:xfrm>
        </p:grpSpPr>
        <p:sp>
          <p:nvSpPr>
            <p:cNvPr id="9211" name="Google Shape;9211;p58"/>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58"/>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58"/>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58"/>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58"/>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58"/>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58"/>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58"/>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9" name="Google Shape;9219;p58"/>
          <p:cNvGrpSpPr/>
          <p:nvPr/>
        </p:nvGrpSpPr>
        <p:grpSpPr>
          <a:xfrm>
            <a:off x="1737258" y="1988371"/>
            <a:ext cx="370814" cy="307359"/>
            <a:chOff x="1737258" y="1988371"/>
            <a:chExt cx="370814" cy="307359"/>
          </a:xfrm>
        </p:grpSpPr>
        <p:sp>
          <p:nvSpPr>
            <p:cNvPr id="9220" name="Google Shape;9220;p58"/>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8"/>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8"/>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8"/>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58"/>
          <p:cNvGrpSpPr/>
          <p:nvPr/>
        </p:nvGrpSpPr>
        <p:grpSpPr>
          <a:xfrm>
            <a:off x="848983" y="1989511"/>
            <a:ext cx="369294" cy="304350"/>
            <a:chOff x="848983" y="1989511"/>
            <a:chExt cx="369294" cy="304350"/>
          </a:xfrm>
        </p:grpSpPr>
        <p:sp>
          <p:nvSpPr>
            <p:cNvPr id="9225" name="Google Shape;9225;p58"/>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58"/>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8"/>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8"/>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8"/>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58"/>
          <p:cNvGrpSpPr/>
          <p:nvPr/>
        </p:nvGrpSpPr>
        <p:grpSpPr>
          <a:xfrm>
            <a:off x="3074027" y="1983777"/>
            <a:ext cx="380604" cy="313854"/>
            <a:chOff x="3074027" y="1983777"/>
            <a:chExt cx="380604" cy="313854"/>
          </a:xfrm>
        </p:grpSpPr>
        <p:sp>
          <p:nvSpPr>
            <p:cNvPr id="9231" name="Google Shape;9231;p58"/>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8"/>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58"/>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58"/>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8"/>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6" name="Google Shape;9236;p58"/>
          <p:cNvGrpSpPr/>
          <p:nvPr/>
        </p:nvGrpSpPr>
        <p:grpSpPr>
          <a:xfrm>
            <a:off x="3522521" y="1975857"/>
            <a:ext cx="367013" cy="331278"/>
            <a:chOff x="3522521" y="1975857"/>
            <a:chExt cx="367013" cy="331278"/>
          </a:xfrm>
        </p:grpSpPr>
        <p:sp>
          <p:nvSpPr>
            <p:cNvPr id="9237" name="Google Shape;9237;p58"/>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8"/>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8"/>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8"/>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58"/>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58"/>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8"/>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58"/>
          <p:cNvGrpSpPr/>
          <p:nvPr/>
        </p:nvGrpSpPr>
        <p:grpSpPr>
          <a:xfrm>
            <a:off x="2630824" y="1976966"/>
            <a:ext cx="368185" cy="330454"/>
            <a:chOff x="2630824" y="1976966"/>
            <a:chExt cx="368185" cy="330454"/>
          </a:xfrm>
        </p:grpSpPr>
        <p:sp>
          <p:nvSpPr>
            <p:cNvPr id="9245" name="Google Shape;9245;p58"/>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8"/>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8"/>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8"/>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58"/>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58"/>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8"/>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8"/>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58"/>
          <p:cNvGrpSpPr/>
          <p:nvPr/>
        </p:nvGrpSpPr>
        <p:grpSpPr>
          <a:xfrm>
            <a:off x="1293706" y="1966416"/>
            <a:ext cx="369294" cy="350444"/>
            <a:chOff x="1293706" y="1966416"/>
            <a:chExt cx="369294" cy="350444"/>
          </a:xfrm>
        </p:grpSpPr>
        <p:sp>
          <p:nvSpPr>
            <p:cNvPr id="9254" name="Google Shape;9254;p58"/>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8"/>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8"/>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58"/>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58"/>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8"/>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8"/>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8"/>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2" name="Google Shape;9262;p58"/>
          <p:cNvGrpSpPr/>
          <p:nvPr/>
        </p:nvGrpSpPr>
        <p:grpSpPr>
          <a:xfrm>
            <a:off x="3967213" y="1975477"/>
            <a:ext cx="368185" cy="331816"/>
            <a:chOff x="3967213" y="1975477"/>
            <a:chExt cx="368185" cy="331816"/>
          </a:xfrm>
        </p:grpSpPr>
        <p:sp>
          <p:nvSpPr>
            <p:cNvPr id="9263" name="Google Shape;9263;p58"/>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8"/>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58"/>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6" name="Google Shape;9266;p58"/>
          <p:cNvGrpSpPr/>
          <p:nvPr/>
        </p:nvGrpSpPr>
        <p:grpSpPr>
          <a:xfrm>
            <a:off x="8047661" y="1969046"/>
            <a:ext cx="279132" cy="356875"/>
            <a:chOff x="8047661" y="1969046"/>
            <a:chExt cx="279132" cy="356875"/>
          </a:xfrm>
        </p:grpSpPr>
        <p:sp>
          <p:nvSpPr>
            <p:cNvPr id="9267" name="Google Shape;9267;p58"/>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58"/>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58"/>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8"/>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1" name="Google Shape;9271;p58"/>
          <p:cNvGrpSpPr/>
          <p:nvPr/>
        </p:nvGrpSpPr>
        <p:grpSpPr>
          <a:xfrm>
            <a:off x="7596157" y="1968159"/>
            <a:ext cx="279544" cy="358142"/>
            <a:chOff x="7596157" y="1968159"/>
            <a:chExt cx="279544" cy="358142"/>
          </a:xfrm>
        </p:grpSpPr>
        <p:sp>
          <p:nvSpPr>
            <p:cNvPr id="9272" name="Google Shape;9272;p58"/>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8"/>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8"/>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8"/>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58"/>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58"/>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8" name="Google Shape;9278;p58"/>
          <p:cNvGrpSpPr/>
          <p:nvPr/>
        </p:nvGrpSpPr>
        <p:grpSpPr>
          <a:xfrm>
            <a:off x="7147315" y="1969046"/>
            <a:ext cx="279513" cy="357636"/>
            <a:chOff x="7147315" y="1969046"/>
            <a:chExt cx="279513" cy="357636"/>
          </a:xfrm>
        </p:grpSpPr>
        <p:sp>
          <p:nvSpPr>
            <p:cNvPr id="9279" name="Google Shape;9279;p58"/>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8"/>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8"/>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8"/>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8"/>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58"/>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58"/>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6" name="Google Shape;9286;p58"/>
          <p:cNvGrpSpPr/>
          <p:nvPr/>
        </p:nvGrpSpPr>
        <p:grpSpPr>
          <a:xfrm>
            <a:off x="6697681" y="1968317"/>
            <a:ext cx="280305" cy="359093"/>
            <a:chOff x="6697681" y="1968317"/>
            <a:chExt cx="280305" cy="359093"/>
          </a:xfrm>
        </p:grpSpPr>
        <p:sp>
          <p:nvSpPr>
            <p:cNvPr id="9287" name="Google Shape;9287;p58"/>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8"/>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58"/>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58"/>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58"/>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58"/>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58"/>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58"/>
          <p:cNvGrpSpPr/>
          <p:nvPr/>
        </p:nvGrpSpPr>
        <p:grpSpPr>
          <a:xfrm>
            <a:off x="6248839" y="1967937"/>
            <a:ext cx="280273" cy="358744"/>
            <a:chOff x="6248839" y="1967937"/>
            <a:chExt cx="280273" cy="358744"/>
          </a:xfrm>
        </p:grpSpPr>
        <p:sp>
          <p:nvSpPr>
            <p:cNvPr id="9295" name="Google Shape;9295;p58"/>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8"/>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8"/>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8"/>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8"/>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8"/>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58"/>
          <p:cNvGrpSpPr/>
          <p:nvPr/>
        </p:nvGrpSpPr>
        <p:grpSpPr>
          <a:xfrm>
            <a:off x="5801485" y="1969046"/>
            <a:ext cx="279164" cy="357794"/>
            <a:chOff x="5801485" y="1969046"/>
            <a:chExt cx="279164" cy="357794"/>
          </a:xfrm>
        </p:grpSpPr>
        <p:sp>
          <p:nvSpPr>
            <p:cNvPr id="9302" name="Google Shape;9302;p58"/>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58"/>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58"/>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58"/>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58"/>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8"/>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58"/>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58"/>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58"/>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58"/>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58"/>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58"/>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8"/>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58"/>
          <p:cNvGrpSpPr/>
          <p:nvPr/>
        </p:nvGrpSpPr>
        <p:grpSpPr>
          <a:xfrm>
            <a:off x="5352643" y="1969046"/>
            <a:ext cx="278404" cy="358364"/>
            <a:chOff x="5352643" y="1969046"/>
            <a:chExt cx="278404" cy="358364"/>
          </a:xfrm>
        </p:grpSpPr>
        <p:sp>
          <p:nvSpPr>
            <p:cNvPr id="9316" name="Google Shape;9316;p58"/>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58"/>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58"/>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58"/>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0" name="Google Shape;9320;p58"/>
          <p:cNvGrpSpPr/>
          <p:nvPr/>
        </p:nvGrpSpPr>
        <p:grpSpPr>
          <a:xfrm>
            <a:off x="4897750" y="1968317"/>
            <a:ext cx="279132" cy="358364"/>
            <a:chOff x="4897750" y="1968317"/>
            <a:chExt cx="279132" cy="358364"/>
          </a:xfrm>
        </p:grpSpPr>
        <p:sp>
          <p:nvSpPr>
            <p:cNvPr id="9321" name="Google Shape;9321;p58"/>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58"/>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58"/>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58"/>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58"/>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58"/>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58"/>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8"/>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58"/>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58"/>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58"/>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58"/>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58"/>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34" name="Google Shape;9334;p58"/>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5" name="Google Shape;9335;p58"/>
          <p:cNvGrpSpPr/>
          <p:nvPr/>
        </p:nvGrpSpPr>
        <p:grpSpPr>
          <a:xfrm>
            <a:off x="1767449" y="1513044"/>
            <a:ext cx="324403" cy="347783"/>
            <a:chOff x="1767449" y="1513044"/>
            <a:chExt cx="324403" cy="347783"/>
          </a:xfrm>
        </p:grpSpPr>
        <p:sp>
          <p:nvSpPr>
            <p:cNvPr id="9336" name="Google Shape;9336;p58"/>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58"/>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58"/>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58"/>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58"/>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58"/>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58"/>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58"/>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58"/>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5" name="Google Shape;9345;p58"/>
          <p:cNvGrpSpPr/>
          <p:nvPr/>
        </p:nvGrpSpPr>
        <p:grpSpPr>
          <a:xfrm>
            <a:off x="4007193" y="1512727"/>
            <a:ext cx="320633" cy="348100"/>
            <a:chOff x="4007193" y="1512727"/>
            <a:chExt cx="320633" cy="348100"/>
          </a:xfrm>
        </p:grpSpPr>
        <p:sp>
          <p:nvSpPr>
            <p:cNvPr id="9346" name="Google Shape;9346;p58"/>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58"/>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58"/>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58"/>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58"/>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58"/>
          <p:cNvGrpSpPr/>
          <p:nvPr/>
        </p:nvGrpSpPr>
        <p:grpSpPr>
          <a:xfrm>
            <a:off x="3530425" y="1508747"/>
            <a:ext cx="368175" cy="344594"/>
            <a:chOff x="3530425" y="1508747"/>
            <a:chExt cx="368175" cy="344594"/>
          </a:xfrm>
        </p:grpSpPr>
        <p:sp>
          <p:nvSpPr>
            <p:cNvPr id="9352" name="Google Shape;9352;p58"/>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58"/>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58"/>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58"/>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6" name="Google Shape;9356;p58"/>
          <p:cNvGrpSpPr/>
          <p:nvPr/>
        </p:nvGrpSpPr>
        <p:grpSpPr>
          <a:xfrm>
            <a:off x="3127598" y="1513234"/>
            <a:ext cx="289714" cy="347593"/>
            <a:chOff x="3127598" y="1513234"/>
            <a:chExt cx="289714" cy="347593"/>
          </a:xfrm>
        </p:grpSpPr>
        <p:sp>
          <p:nvSpPr>
            <p:cNvPr id="9357" name="Google Shape;9357;p58"/>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58"/>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58"/>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58"/>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58"/>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2" name="Google Shape;9362;p58"/>
          <p:cNvGrpSpPr/>
          <p:nvPr/>
        </p:nvGrpSpPr>
        <p:grpSpPr>
          <a:xfrm>
            <a:off x="2662884" y="1513044"/>
            <a:ext cx="322914" cy="348543"/>
            <a:chOff x="2662884" y="1513044"/>
            <a:chExt cx="322914" cy="348543"/>
          </a:xfrm>
        </p:grpSpPr>
        <p:sp>
          <p:nvSpPr>
            <p:cNvPr id="9363" name="Google Shape;9363;p58"/>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58"/>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58"/>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58"/>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58"/>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58"/>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58"/>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58"/>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58"/>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58"/>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58"/>
          <p:cNvGrpSpPr/>
          <p:nvPr/>
        </p:nvGrpSpPr>
        <p:grpSpPr>
          <a:xfrm>
            <a:off x="2232511" y="1512759"/>
            <a:ext cx="299534" cy="348068"/>
            <a:chOff x="2232511" y="1512759"/>
            <a:chExt cx="299534" cy="348068"/>
          </a:xfrm>
        </p:grpSpPr>
        <p:sp>
          <p:nvSpPr>
            <p:cNvPr id="9374" name="Google Shape;9374;p58"/>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58"/>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58"/>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58"/>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58"/>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58"/>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58"/>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58"/>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58"/>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58"/>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58"/>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5" name="Google Shape;9385;p58"/>
          <p:cNvGrpSpPr/>
          <p:nvPr/>
        </p:nvGrpSpPr>
        <p:grpSpPr>
          <a:xfrm>
            <a:off x="1331406" y="1513361"/>
            <a:ext cx="301784" cy="348607"/>
            <a:chOff x="1331406" y="1513361"/>
            <a:chExt cx="301784" cy="348607"/>
          </a:xfrm>
        </p:grpSpPr>
        <p:sp>
          <p:nvSpPr>
            <p:cNvPr id="9386" name="Google Shape;9386;p58"/>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58"/>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58"/>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58"/>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0" name="Google Shape;9390;p58"/>
          <p:cNvGrpSpPr/>
          <p:nvPr/>
        </p:nvGrpSpPr>
        <p:grpSpPr>
          <a:xfrm>
            <a:off x="7144274" y="1500214"/>
            <a:ext cx="282174" cy="355735"/>
            <a:chOff x="7144274" y="1500214"/>
            <a:chExt cx="282174" cy="355735"/>
          </a:xfrm>
        </p:grpSpPr>
        <p:sp>
          <p:nvSpPr>
            <p:cNvPr id="9391" name="Google Shape;9391;p58"/>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58"/>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58"/>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58"/>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58"/>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58"/>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7" name="Google Shape;9397;p58"/>
          <p:cNvGrpSpPr/>
          <p:nvPr/>
        </p:nvGrpSpPr>
        <p:grpSpPr>
          <a:xfrm>
            <a:off x="6685262" y="1500214"/>
            <a:ext cx="289682" cy="354594"/>
            <a:chOff x="6685262" y="1500214"/>
            <a:chExt cx="289682" cy="354594"/>
          </a:xfrm>
        </p:grpSpPr>
        <p:sp>
          <p:nvSpPr>
            <p:cNvPr id="9398" name="Google Shape;9398;p58"/>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58"/>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58"/>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58"/>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2" name="Google Shape;9402;p58"/>
          <p:cNvGrpSpPr/>
          <p:nvPr/>
        </p:nvGrpSpPr>
        <p:grpSpPr>
          <a:xfrm>
            <a:off x="6200938" y="1500594"/>
            <a:ext cx="322154" cy="355355"/>
            <a:chOff x="6200938" y="1500594"/>
            <a:chExt cx="322154" cy="355355"/>
          </a:xfrm>
        </p:grpSpPr>
        <p:sp>
          <p:nvSpPr>
            <p:cNvPr id="9403" name="Google Shape;9403;p58"/>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58"/>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58"/>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58"/>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58"/>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8" name="Google Shape;9408;p58"/>
          <p:cNvGrpSpPr/>
          <p:nvPr/>
        </p:nvGrpSpPr>
        <p:grpSpPr>
          <a:xfrm>
            <a:off x="5289631" y="1500214"/>
            <a:ext cx="332355" cy="354974"/>
            <a:chOff x="5289631" y="1500214"/>
            <a:chExt cx="332355" cy="354974"/>
          </a:xfrm>
        </p:grpSpPr>
        <p:sp>
          <p:nvSpPr>
            <p:cNvPr id="9409" name="Google Shape;9409;p58"/>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58"/>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58"/>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58"/>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58"/>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58"/>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5" name="Google Shape;9415;p58"/>
          <p:cNvGrpSpPr/>
          <p:nvPr/>
        </p:nvGrpSpPr>
        <p:grpSpPr>
          <a:xfrm>
            <a:off x="5748295" y="1499833"/>
            <a:ext cx="323294" cy="356115"/>
            <a:chOff x="5748295" y="1499833"/>
            <a:chExt cx="323294" cy="356115"/>
          </a:xfrm>
        </p:grpSpPr>
        <p:sp>
          <p:nvSpPr>
            <p:cNvPr id="9416" name="Google Shape;9416;p58"/>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58"/>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58"/>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58"/>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58"/>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58"/>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58"/>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3" name="Google Shape;9423;p58"/>
          <p:cNvGrpSpPr/>
          <p:nvPr/>
        </p:nvGrpSpPr>
        <p:grpSpPr>
          <a:xfrm>
            <a:off x="8047661" y="1501037"/>
            <a:ext cx="278404" cy="355260"/>
            <a:chOff x="8047661" y="1501037"/>
            <a:chExt cx="278404" cy="355260"/>
          </a:xfrm>
        </p:grpSpPr>
        <p:sp>
          <p:nvSpPr>
            <p:cNvPr id="9424" name="Google Shape;9424;p58"/>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58"/>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58"/>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58"/>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8" name="Google Shape;9428;p58"/>
          <p:cNvGrpSpPr/>
          <p:nvPr/>
        </p:nvGrpSpPr>
        <p:grpSpPr>
          <a:xfrm>
            <a:off x="4903389" y="1500214"/>
            <a:ext cx="267854" cy="355735"/>
            <a:chOff x="4903389" y="1500214"/>
            <a:chExt cx="267854" cy="355735"/>
          </a:xfrm>
        </p:grpSpPr>
        <p:sp>
          <p:nvSpPr>
            <p:cNvPr id="9429" name="Google Shape;9429;p58"/>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58"/>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58"/>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58"/>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58"/>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58"/>
          <p:cNvGrpSpPr/>
          <p:nvPr/>
        </p:nvGrpSpPr>
        <p:grpSpPr>
          <a:xfrm>
            <a:off x="7613518" y="1501354"/>
            <a:ext cx="264433" cy="353074"/>
            <a:chOff x="7613518" y="1501354"/>
            <a:chExt cx="264433" cy="353074"/>
          </a:xfrm>
        </p:grpSpPr>
        <p:sp>
          <p:nvSpPr>
            <p:cNvPr id="9435" name="Google Shape;9435;p58"/>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58"/>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58"/>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58"/>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58"/>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58"/>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44" name="Shape 9444"/>
        <p:cNvGrpSpPr/>
        <p:nvPr/>
      </p:nvGrpSpPr>
      <p:grpSpPr>
        <a:xfrm>
          <a:off x="0" y="0"/>
          <a:ext cx="0" cy="0"/>
          <a:chOff x="0" y="0"/>
          <a:chExt cx="0" cy="0"/>
        </a:xfrm>
      </p:grpSpPr>
      <p:sp>
        <p:nvSpPr>
          <p:cNvPr id="9445" name="Google Shape;9445;p59"/>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46" name="Google Shape;9446;p59"/>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9447" name="Google Shape;9447;p59"/>
          <p:cNvGrpSpPr/>
          <p:nvPr/>
        </p:nvGrpSpPr>
        <p:grpSpPr>
          <a:xfrm>
            <a:off x="1757085" y="1500675"/>
            <a:ext cx="371069" cy="359396"/>
            <a:chOff x="1757085" y="1500675"/>
            <a:chExt cx="371069" cy="359396"/>
          </a:xfrm>
        </p:grpSpPr>
        <p:sp>
          <p:nvSpPr>
            <p:cNvPr id="9448" name="Google Shape;9448;p59"/>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59"/>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59"/>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59"/>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5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5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5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59"/>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59"/>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59"/>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59"/>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5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5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59"/>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59"/>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5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59"/>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5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59"/>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59"/>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5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59"/>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59"/>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59"/>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59"/>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59"/>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59"/>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59"/>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59"/>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7" name="Google Shape;9477;p59"/>
          <p:cNvGrpSpPr/>
          <p:nvPr/>
        </p:nvGrpSpPr>
        <p:grpSpPr>
          <a:xfrm>
            <a:off x="2774209" y="1954691"/>
            <a:ext cx="116693" cy="374186"/>
            <a:chOff x="2774209" y="1954691"/>
            <a:chExt cx="116693" cy="374186"/>
          </a:xfrm>
        </p:grpSpPr>
        <p:sp>
          <p:nvSpPr>
            <p:cNvPr id="9478" name="Google Shape;9478;p59"/>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59"/>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0" name="Google Shape;9480;p59"/>
          <p:cNvGrpSpPr/>
          <p:nvPr/>
        </p:nvGrpSpPr>
        <p:grpSpPr>
          <a:xfrm>
            <a:off x="4017435" y="1499912"/>
            <a:ext cx="315092" cy="359397"/>
            <a:chOff x="4017435" y="1499912"/>
            <a:chExt cx="315092" cy="359397"/>
          </a:xfrm>
        </p:grpSpPr>
        <p:sp>
          <p:nvSpPr>
            <p:cNvPr id="9481" name="Google Shape;9481;p59"/>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59"/>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3" name="Google Shape;9483;p59"/>
          <p:cNvGrpSpPr/>
          <p:nvPr/>
        </p:nvGrpSpPr>
        <p:grpSpPr>
          <a:xfrm>
            <a:off x="3963652" y="1999759"/>
            <a:ext cx="374154" cy="284050"/>
            <a:chOff x="3963652" y="1999759"/>
            <a:chExt cx="374154" cy="284050"/>
          </a:xfrm>
        </p:grpSpPr>
        <p:sp>
          <p:nvSpPr>
            <p:cNvPr id="9484" name="Google Shape;9484;p59"/>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59"/>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59"/>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7" name="Google Shape;9487;p59"/>
          <p:cNvGrpSpPr/>
          <p:nvPr/>
        </p:nvGrpSpPr>
        <p:grpSpPr>
          <a:xfrm>
            <a:off x="1777536" y="2014866"/>
            <a:ext cx="376444" cy="253772"/>
            <a:chOff x="1777536" y="2014866"/>
            <a:chExt cx="376444" cy="253772"/>
          </a:xfrm>
        </p:grpSpPr>
        <p:sp>
          <p:nvSpPr>
            <p:cNvPr id="9488" name="Google Shape;9488;p59"/>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59"/>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59"/>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59"/>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59"/>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3" name="Google Shape;9493;p59"/>
          <p:cNvGrpSpPr/>
          <p:nvPr/>
        </p:nvGrpSpPr>
        <p:grpSpPr>
          <a:xfrm>
            <a:off x="1309875" y="2057326"/>
            <a:ext cx="374154" cy="169680"/>
            <a:chOff x="1309875" y="2057326"/>
            <a:chExt cx="374154" cy="169680"/>
          </a:xfrm>
        </p:grpSpPr>
        <p:sp>
          <p:nvSpPr>
            <p:cNvPr id="9494" name="Google Shape;9494;p5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5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5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59"/>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59"/>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59"/>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5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59"/>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59"/>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59"/>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59"/>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5" name="Google Shape;9505;p59"/>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6" name="Google Shape;9506;p59"/>
          <p:cNvGrpSpPr/>
          <p:nvPr/>
        </p:nvGrpSpPr>
        <p:grpSpPr>
          <a:xfrm>
            <a:off x="2347450" y="1954564"/>
            <a:ext cx="113639" cy="373168"/>
            <a:chOff x="2347450" y="1954564"/>
            <a:chExt cx="113639" cy="373168"/>
          </a:xfrm>
        </p:grpSpPr>
        <p:sp>
          <p:nvSpPr>
            <p:cNvPr id="9507" name="Google Shape;9507;p59"/>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59"/>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9" name="Google Shape;9509;p59"/>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0" name="Google Shape;9510;p59"/>
          <p:cNvGrpSpPr/>
          <p:nvPr/>
        </p:nvGrpSpPr>
        <p:grpSpPr>
          <a:xfrm>
            <a:off x="3110102" y="1499880"/>
            <a:ext cx="330613" cy="358379"/>
            <a:chOff x="3110102" y="1499880"/>
            <a:chExt cx="330613" cy="358379"/>
          </a:xfrm>
        </p:grpSpPr>
        <p:sp>
          <p:nvSpPr>
            <p:cNvPr id="9511" name="Google Shape;9511;p59"/>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59"/>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59"/>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59"/>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59"/>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59"/>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59"/>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18" name="Google Shape;9518;p59"/>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19" name="Google Shape;9519;p59"/>
          <p:cNvGrpSpPr/>
          <p:nvPr/>
        </p:nvGrpSpPr>
        <p:grpSpPr>
          <a:xfrm>
            <a:off x="3485575" y="1999759"/>
            <a:ext cx="373772" cy="284050"/>
            <a:chOff x="3531200" y="1999759"/>
            <a:chExt cx="373772" cy="284050"/>
          </a:xfrm>
        </p:grpSpPr>
        <p:sp>
          <p:nvSpPr>
            <p:cNvPr id="9520" name="Google Shape;9520;p59"/>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59"/>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59"/>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59"/>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4" name="Google Shape;9524;p59"/>
          <p:cNvGrpSpPr/>
          <p:nvPr/>
        </p:nvGrpSpPr>
        <p:grpSpPr>
          <a:xfrm>
            <a:off x="2667058" y="1500293"/>
            <a:ext cx="330231" cy="359015"/>
            <a:chOff x="2667058" y="1500293"/>
            <a:chExt cx="330231" cy="359015"/>
          </a:xfrm>
        </p:grpSpPr>
        <p:sp>
          <p:nvSpPr>
            <p:cNvPr id="9525" name="Google Shape;9525;p59"/>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59"/>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59"/>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59"/>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59"/>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5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59"/>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5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5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59"/>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59"/>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5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59"/>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59"/>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59"/>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59"/>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59"/>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59"/>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3" name="Google Shape;9543;p59"/>
          <p:cNvGrpSpPr/>
          <p:nvPr/>
        </p:nvGrpSpPr>
        <p:grpSpPr>
          <a:xfrm>
            <a:off x="3567553" y="1499912"/>
            <a:ext cx="320022" cy="359778"/>
            <a:chOff x="3567553" y="1499912"/>
            <a:chExt cx="320022" cy="359778"/>
          </a:xfrm>
        </p:grpSpPr>
        <p:sp>
          <p:nvSpPr>
            <p:cNvPr id="9544" name="Google Shape;9544;p59"/>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59"/>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59"/>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59"/>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59"/>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59"/>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59"/>
          <p:cNvGrpSpPr/>
          <p:nvPr/>
        </p:nvGrpSpPr>
        <p:grpSpPr>
          <a:xfrm>
            <a:off x="1309875" y="1499912"/>
            <a:ext cx="359015" cy="358633"/>
            <a:chOff x="1309875" y="1499912"/>
            <a:chExt cx="359015" cy="358633"/>
          </a:xfrm>
        </p:grpSpPr>
        <p:sp>
          <p:nvSpPr>
            <p:cNvPr id="9551" name="Google Shape;9551;p59"/>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59"/>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59"/>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59"/>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59"/>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59"/>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59"/>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59"/>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59"/>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0" name="Google Shape;9560;p59"/>
          <p:cNvGrpSpPr/>
          <p:nvPr/>
        </p:nvGrpSpPr>
        <p:grpSpPr>
          <a:xfrm>
            <a:off x="2219466" y="1500293"/>
            <a:ext cx="330613" cy="359015"/>
            <a:chOff x="2219466" y="1500293"/>
            <a:chExt cx="330613" cy="359015"/>
          </a:xfrm>
        </p:grpSpPr>
        <p:sp>
          <p:nvSpPr>
            <p:cNvPr id="9561" name="Google Shape;9561;p59"/>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59"/>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3" name="Google Shape;9563;p59"/>
          <p:cNvGrpSpPr/>
          <p:nvPr/>
        </p:nvGrpSpPr>
        <p:grpSpPr>
          <a:xfrm>
            <a:off x="5343544" y="1509358"/>
            <a:ext cx="244676" cy="351095"/>
            <a:chOff x="5343544" y="1509358"/>
            <a:chExt cx="244676" cy="351095"/>
          </a:xfrm>
        </p:grpSpPr>
        <p:sp>
          <p:nvSpPr>
            <p:cNvPr id="9564" name="Google Shape;9564;p59"/>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59"/>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59"/>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59"/>
          <p:cNvGrpSpPr/>
          <p:nvPr/>
        </p:nvGrpSpPr>
        <p:grpSpPr>
          <a:xfrm>
            <a:off x="4882340" y="1509358"/>
            <a:ext cx="246171" cy="351095"/>
            <a:chOff x="4882340" y="1509358"/>
            <a:chExt cx="246171" cy="351095"/>
          </a:xfrm>
        </p:grpSpPr>
        <p:sp>
          <p:nvSpPr>
            <p:cNvPr id="9568" name="Google Shape;9568;p59"/>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59"/>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59"/>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59"/>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59"/>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3" name="Google Shape;9573;p59"/>
          <p:cNvGrpSpPr/>
          <p:nvPr/>
        </p:nvGrpSpPr>
        <p:grpSpPr>
          <a:xfrm>
            <a:off x="6273204" y="1509008"/>
            <a:ext cx="236343" cy="351445"/>
            <a:chOff x="6273204" y="1509008"/>
            <a:chExt cx="236343" cy="351445"/>
          </a:xfrm>
        </p:grpSpPr>
        <p:sp>
          <p:nvSpPr>
            <p:cNvPr id="9574" name="Google Shape;9574;p59"/>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59"/>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76" name="Google Shape;9576;p59"/>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77" name="Google Shape;9577;p59"/>
          <p:cNvGrpSpPr/>
          <p:nvPr/>
        </p:nvGrpSpPr>
        <p:grpSpPr>
          <a:xfrm>
            <a:off x="7219530" y="1508244"/>
            <a:ext cx="191625" cy="352209"/>
            <a:chOff x="7219530" y="1508244"/>
            <a:chExt cx="191625" cy="352209"/>
          </a:xfrm>
        </p:grpSpPr>
        <p:sp>
          <p:nvSpPr>
            <p:cNvPr id="9578" name="Google Shape;9578;p59"/>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59"/>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0" name="Google Shape;9580;p59"/>
          <p:cNvGrpSpPr/>
          <p:nvPr/>
        </p:nvGrpSpPr>
        <p:grpSpPr>
          <a:xfrm>
            <a:off x="7699309" y="1508626"/>
            <a:ext cx="154922" cy="351827"/>
            <a:chOff x="7699309" y="1508626"/>
            <a:chExt cx="154922" cy="351827"/>
          </a:xfrm>
        </p:grpSpPr>
        <p:sp>
          <p:nvSpPr>
            <p:cNvPr id="9581" name="Google Shape;9581;p59"/>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59"/>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59"/>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59"/>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59"/>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59"/>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59"/>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8" name="Google Shape;9588;p59"/>
          <p:cNvGrpSpPr/>
          <p:nvPr/>
        </p:nvGrpSpPr>
        <p:grpSpPr>
          <a:xfrm>
            <a:off x="8161690" y="1509008"/>
            <a:ext cx="153396" cy="351064"/>
            <a:chOff x="8161690" y="1509008"/>
            <a:chExt cx="153396" cy="351064"/>
          </a:xfrm>
        </p:grpSpPr>
        <p:sp>
          <p:nvSpPr>
            <p:cNvPr id="9589" name="Google Shape;9589;p59"/>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59"/>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59"/>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59"/>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3" name="Google Shape;9593;p59"/>
          <p:cNvGrpSpPr/>
          <p:nvPr/>
        </p:nvGrpSpPr>
        <p:grpSpPr>
          <a:xfrm>
            <a:off x="6746940" y="1508881"/>
            <a:ext cx="213221" cy="352304"/>
            <a:chOff x="6746940" y="1508881"/>
            <a:chExt cx="213221" cy="352304"/>
          </a:xfrm>
        </p:grpSpPr>
        <p:sp>
          <p:nvSpPr>
            <p:cNvPr id="9594" name="Google Shape;9594;p59"/>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59"/>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59"/>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59"/>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59"/>
          <p:cNvGrpSpPr/>
          <p:nvPr/>
        </p:nvGrpSpPr>
        <p:grpSpPr>
          <a:xfrm>
            <a:off x="5770336" y="2007615"/>
            <a:ext cx="350682" cy="292097"/>
            <a:chOff x="5770336" y="2007615"/>
            <a:chExt cx="350682" cy="292097"/>
          </a:xfrm>
        </p:grpSpPr>
        <p:sp>
          <p:nvSpPr>
            <p:cNvPr id="9599" name="Google Shape;9599;p59"/>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59"/>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59"/>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59"/>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3" name="Google Shape;9603;p59"/>
          <p:cNvGrpSpPr/>
          <p:nvPr/>
        </p:nvGrpSpPr>
        <p:grpSpPr>
          <a:xfrm>
            <a:off x="5326878" y="1980358"/>
            <a:ext cx="350332" cy="346229"/>
            <a:chOff x="5326878" y="1980358"/>
            <a:chExt cx="350332" cy="346229"/>
          </a:xfrm>
        </p:grpSpPr>
        <p:sp>
          <p:nvSpPr>
            <p:cNvPr id="9604" name="Google Shape;9604;p59"/>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59"/>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59"/>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59"/>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8" name="Google Shape;9608;p59"/>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09" name="Google Shape;9609;p59"/>
          <p:cNvGrpSpPr/>
          <p:nvPr/>
        </p:nvGrpSpPr>
        <p:grpSpPr>
          <a:xfrm>
            <a:off x="4883835" y="1992571"/>
            <a:ext cx="350300" cy="323043"/>
            <a:chOff x="4883835" y="1992571"/>
            <a:chExt cx="350300" cy="323043"/>
          </a:xfrm>
        </p:grpSpPr>
        <p:sp>
          <p:nvSpPr>
            <p:cNvPr id="9610" name="Google Shape;9610;p59"/>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59"/>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59"/>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59"/>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59"/>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59"/>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6" name="Google Shape;9616;p59"/>
          <p:cNvGrpSpPr/>
          <p:nvPr/>
        </p:nvGrpSpPr>
        <p:grpSpPr>
          <a:xfrm>
            <a:off x="7548967" y="1978927"/>
            <a:ext cx="333285" cy="349950"/>
            <a:chOff x="7548967" y="1978927"/>
            <a:chExt cx="333285" cy="349950"/>
          </a:xfrm>
        </p:grpSpPr>
        <p:sp>
          <p:nvSpPr>
            <p:cNvPr id="9617" name="Google Shape;9617;p59"/>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59"/>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59"/>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59"/>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59"/>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59"/>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59"/>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4" name="Google Shape;9624;p59"/>
          <p:cNvGrpSpPr/>
          <p:nvPr/>
        </p:nvGrpSpPr>
        <p:grpSpPr>
          <a:xfrm>
            <a:off x="6214142" y="1978927"/>
            <a:ext cx="346515" cy="350300"/>
            <a:chOff x="6214142" y="1978927"/>
            <a:chExt cx="346515" cy="350300"/>
          </a:xfrm>
        </p:grpSpPr>
        <p:sp>
          <p:nvSpPr>
            <p:cNvPr id="9625" name="Google Shape;9625;p59"/>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59"/>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59"/>
          <p:cNvGrpSpPr/>
          <p:nvPr/>
        </p:nvGrpSpPr>
        <p:grpSpPr>
          <a:xfrm>
            <a:off x="7105923" y="1978545"/>
            <a:ext cx="333285" cy="350682"/>
            <a:chOff x="7105923" y="1978545"/>
            <a:chExt cx="333285" cy="350682"/>
          </a:xfrm>
        </p:grpSpPr>
        <p:sp>
          <p:nvSpPr>
            <p:cNvPr id="9628" name="Google Shape;9628;p59"/>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59"/>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59"/>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59"/>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59"/>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59"/>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59"/>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35" name="Google Shape;9635;p59"/>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59"/>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37" name="Google Shape;9637;p59"/>
          <p:cNvGrpSpPr/>
          <p:nvPr/>
        </p:nvGrpSpPr>
        <p:grpSpPr>
          <a:xfrm>
            <a:off x="3616406" y="2422352"/>
            <a:ext cx="203393" cy="351827"/>
            <a:chOff x="3616406" y="2422352"/>
            <a:chExt cx="203393" cy="351827"/>
          </a:xfrm>
        </p:grpSpPr>
        <p:sp>
          <p:nvSpPr>
            <p:cNvPr id="9638" name="Google Shape;9638;p59"/>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59"/>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0" name="Google Shape;9640;p59"/>
          <p:cNvGrpSpPr/>
          <p:nvPr/>
        </p:nvGrpSpPr>
        <p:grpSpPr>
          <a:xfrm>
            <a:off x="878187" y="2421970"/>
            <a:ext cx="272696" cy="351827"/>
            <a:chOff x="913012" y="2421970"/>
            <a:chExt cx="272696" cy="351827"/>
          </a:xfrm>
        </p:grpSpPr>
        <p:sp>
          <p:nvSpPr>
            <p:cNvPr id="9641" name="Google Shape;9641;p59"/>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59"/>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59"/>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59"/>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5" name="Google Shape;9645;p59"/>
          <p:cNvGrpSpPr/>
          <p:nvPr/>
        </p:nvGrpSpPr>
        <p:grpSpPr>
          <a:xfrm>
            <a:off x="2274743" y="2422352"/>
            <a:ext cx="255649" cy="351445"/>
            <a:chOff x="2274743" y="2422352"/>
            <a:chExt cx="255649" cy="351445"/>
          </a:xfrm>
        </p:grpSpPr>
        <p:sp>
          <p:nvSpPr>
            <p:cNvPr id="9646" name="Google Shape;9646;p59"/>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59"/>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59"/>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9" name="Google Shape;9649;p59"/>
          <p:cNvGrpSpPr/>
          <p:nvPr/>
        </p:nvGrpSpPr>
        <p:grpSpPr>
          <a:xfrm>
            <a:off x="2708723" y="2421239"/>
            <a:ext cx="246552" cy="352558"/>
            <a:chOff x="2708723" y="2421239"/>
            <a:chExt cx="246552" cy="352558"/>
          </a:xfrm>
        </p:grpSpPr>
        <p:sp>
          <p:nvSpPr>
            <p:cNvPr id="9650" name="Google Shape;9650;p59"/>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59"/>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2" name="Google Shape;9652;p59"/>
          <p:cNvGrpSpPr/>
          <p:nvPr/>
        </p:nvGrpSpPr>
        <p:grpSpPr>
          <a:xfrm>
            <a:off x="1835485" y="2422352"/>
            <a:ext cx="259433" cy="350714"/>
            <a:chOff x="1835485" y="2422352"/>
            <a:chExt cx="259433" cy="350714"/>
          </a:xfrm>
        </p:grpSpPr>
        <p:sp>
          <p:nvSpPr>
            <p:cNvPr id="9653" name="Google Shape;9653;p59"/>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59"/>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59"/>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9"/>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9"/>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59"/>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59"/>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0" name="Google Shape;9660;p59"/>
          <p:cNvGrpSpPr/>
          <p:nvPr/>
        </p:nvGrpSpPr>
        <p:grpSpPr>
          <a:xfrm>
            <a:off x="3150240" y="2422352"/>
            <a:ext cx="212489" cy="351445"/>
            <a:chOff x="3150240" y="2422352"/>
            <a:chExt cx="212489" cy="351445"/>
          </a:xfrm>
        </p:grpSpPr>
        <p:sp>
          <p:nvSpPr>
            <p:cNvPr id="9661" name="Google Shape;9661;p59"/>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59"/>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3" name="Google Shape;9663;p59"/>
          <p:cNvGrpSpPr/>
          <p:nvPr/>
        </p:nvGrpSpPr>
        <p:grpSpPr>
          <a:xfrm>
            <a:off x="1367060" y="2422129"/>
            <a:ext cx="269261" cy="352050"/>
            <a:chOff x="1367060" y="2422129"/>
            <a:chExt cx="269261" cy="352050"/>
          </a:xfrm>
        </p:grpSpPr>
        <p:sp>
          <p:nvSpPr>
            <p:cNvPr id="9664" name="Google Shape;9664;p59"/>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9"/>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9"/>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59"/>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59"/>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59"/>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59"/>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59"/>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59"/>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59"/>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59"/>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59"/>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59"/>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59"/>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78" name="Google Shape;9678;p59"/>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9" name="Google Shape;9679;p59"/>
          <p:cNvGrpSpPr/>
          <p:nvPr/>
        </p:nvGrpSpPr>
        <p:grpSpPr>
          <a:xfrm>
            <a:off x="4882690" y="2425405"/>
            <a:ext cx="274573" cy="350682"/>
            <a:chOff x="4882690" y="2425405"/>
            <a:chExt cx="274573" cy="350682"/>
          </a:xfrm>
        </p:grpSpPr>
        <p:sp>
          <p:nvSpPr>
            <p:cNvPr id="9680" name="Google Shape;9680;p59"/>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59"/>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2" name="Google Shape;9682;p59"/>
          <p:cNvGrpSpPr/>
          <p:nvPr/>
        </p:nvGrpSpPr>
        <p:grpSpPr>
          <a:xfrm>
            <a:off x="6627639" y="2443884"/>
            <a:ext cx="355993" cy="313247"/>
            <a:chOff x="6627639" y="2443884"/>
            <a:chExt cx="355993" cy="313247"/>
          </a:xfrm>
        </p:grpSpPr>
        <p:sp>
          <p:nvSpPr>
            <p:cNvPr id="9683" name="Google Shape;9683;p59"/>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59"/>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59"/>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6" name="Google Shape;9686;p59"/>
          <p:cNvGrpSpPr/>
          <p:nvPr/>
        </p:nvGrpSpPr>
        <p:grpSpPr>
          <a:xfrm>
            <a:off x="6183451" y="2462140"/>
            <a:ext cx="351445" cy="277976"/>
            <a:chOff x="6183451" y="2462140"/>
            <a:chExt cx="351445" cy="277976"/>
          </a:xfrm>
        </p:grpSpPr>
        <p:sp>
          <p:nvSpPr>
            <p:cNvPr id="9687" name="Google Shape;9687;p59"/>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59"/>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59"/>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59"/>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59"/>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59"/>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59"/>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59"/>
          <p:cNvGrpSpPr/>
          <p:nvPr/>
        </p:nvGrpSpPr>
        <p:grpSpPr>
          <a:xfrm>
            <a:off x="5735477" y="2429858"/>
            <a:ext cx="353354" cy="341299"/>
            <a:chOff x="5735477" y="2429858"/>
            <a:chExt cx="353354" cy="341299"/>
          </a:xfrm>
        </p:grpSpPr>
        <p:sp>
          <p:nvSpPr>
            <p:cNvPr id="9695" name="Google Shape;9695;p59"/>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59"/>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59"/>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59"/>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59"/>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59"/>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59"/>
          <p:cNvGrpSpPr/>
          <p:nvPr/>
        </p:nvGrpSpPr>
        <p:grpSpPr>
          <a:xfrm>
            <a:off x="5243735" y="2446973"/>
            <a:ext cx="405255" cy="275499"/>
            <a:chOff x="5283337" y="2478774"/>
            <a:chExt cx="358633" cy="243913"/>
          </a:xfrm>
        </p:grpSpPr>
        <p:sp>
          <p:nvSpPr>
            <p:cNvPr id="9702" name="Google Shape;9702;p59"/>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59"/>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59"/>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59"/>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59"/>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59"/>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59"/>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59"/>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59"/>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59"/>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59"/>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59"/>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59"/>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59"/>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59"/>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59"/>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59"/>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9" name="Google Shape;9719;p59"/>
          <p:cNvGrpSpPr/>
          <p:nvPr/>
        </p:nvGrpSpPr>
        <p:grpSpPr>
          <a:xfrm>
            <a:off x="7964753" y="2470823"/>
            <a:ext cx="362068" cy="258670"/>
            <a:chOff x="7964753" y="2470823"/>
            <a:chExt cx="362068" cy="258670"/>
          </a:xfrm>
        </p:grpSpPr>
        <p:sp>
          <p:nvSpPr>
            <p:cNvPr id="9720" name="Google Shape;9720;p59"/>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59"/>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59"/>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59"/>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59"/>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59"/>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59"/>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59"/>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59"/>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9" name="Google Shape;9729;p59"/>
          <p:cNvGrpSpPr/>
          <p:nvPr/>
        </p:nvGrpSpPr>
        <p:grpSpPr>
          <a:xfrm>
            <a:off x="7524349" y="2456447"/>
            <a:ext cx="350332" cy="288948"/>
            <a:chOff x="7524349" y="2456447"/>
            <a:chExt cx="350332" cy="288948"/>
          </a:xfrm>
        </p:grpSpPr>
        <p:sp>
          <p:nvSpPr>
            <p:cNvPr id="9730" name="Google Shape;9730;p59"/>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59"/>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59"/>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59"/>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59"/>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5" name="Google Shape;9735;p59"/>
          <p:cNvGrpSpPr/>
          <p:nvPr/>
        </p:nvGrpSpPr>
        <p:grpSpPr>
          <a:xfrm>
            <a:off x="3972749" y="2894211"/>
            <a:ext cx="355230" cy="356725"/>
            <a:chOff x="3972749" y="2894211"/>
            <a:chExt cx="355230" cy="356725"/>
          </a:xfrm>
        </p:grpSpPr>
        <p:sp>
          <p:nvSpPr>
            <p:cNvPr id="9736" name="Google Shape;9736;p59"/>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59"/>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59"/>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59"/>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59"/>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1" name="Google Shape;9741;p59"/>
          <p:cNvGrpSpPr/>
          <p:nvPr/>
        </p:nvGrpSpPr>
        <p:grpSpPr>
          <a:xfrm>
            <a:off x="3527797" y="2918796"/>
            <a:ext cx="355993" cy="307904"/>
            <a:chOff x="3527797" y="2918796"/>
            <a:chExt cx="355993" cy="307904"/>
          </a:xfrm>
        </p:grpSpPr>
        <p:sp>
          <p:nvSpPr>
            <p:cNvPr id="9742" name="Google Shape;9742;p59"/>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59"/>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59"/>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59"/>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59"/>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59"/>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59"/>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59"/>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59"/>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59"/>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59"/>
          <p:cNvGrpSpPr/>
          <p:nvPr/>
        </p:nvGrpSpPr>
        <p:grpSpPr>
          <a:xfrm>
            <a:off x="3082845" y="2920959"/>
            <a:ext cx="356375" cy="302338"/>
            <a:chOff x="3082845" y="2920959"/>
            <a:chExt cx="356375" cy="302338"/>
          </a:xfrm>
        </p:grpSpPr>
        <p:sp>
          <p:nvSpPr>
            <p:cNvPr id="9753" name="Google Shape;9753;p59"/>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59"/>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5" name="Google Shape;9755;p59"/>
          <p:cNvGrpSpPr/>
          <p:nvPr/>
        </p:nvGrpSpPr>
        <p:grpSpPr>
          <a:xfrm>
            <a:off x="2639038" y="2894942"/>
            <a:ext cx="355612" cy="355612"/>
            <a:chOff x="2639038" y="2894942"/>
            <a:chExt cx="355612" cy="355612"/>
          </a:xfrm>
        </p:grpSpPr>
        <p:sp>
          <p:nvSpPr>
            <p:cNvPr id="9756" name="Google Shape;9756;p59"/>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59"/>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8" name="Google Shape;9758;p59"/>
          <p:cNvGrpSpPr/>
          <p:nvPr/>
        </p:nvGrpSpPr>
        <p:grpSpPr>
          <a:xfrm>
            <a:off x="2194468" y="2938865"/>
            <a:ext cx="355993" cy="267766"/>
            <a:chOff x="2194468" y="2938865"/>
            <a:chExt cx="355993" cy="267766"/>
          </a:xfrm>
        </p:grpSpPr>
        <p:sp>
          <p:nvSpPr>
            <p:cNvPr id="9759" name="Google Shape;9759;p59"/>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59"/>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59"/>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59"/>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59"/>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59"/>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59"/>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59"/>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59"/>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59"/>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59"/>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59"/>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59"/>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59"/>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59"/>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59"/>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59"/>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59"/>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59"/>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59"/>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59"/>
          <p:cNvGrpSpPr/>
          <p:nvPr/>
        </p:nvGrpSpPr>
        <p:grpSpPr>
          <a:xfrm>
            <a:off x="1749897" y="2894561"/>
            <a:ext cx="355993" cy="355612"/>
            <a:chOff x="1749897" y="2894561"/>
            <a:chExt cx="355993" cy="355612"/>
          </a:xfrm>
        </p:grpSpPr>
        <p:sp>
          <p:nvSpPr>
            <p:cNvPr id="9780" name="Google Shape;9780;p59"/>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59"/>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59"/>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59"/>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59"/>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59"/>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59"/>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59"/>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59"/>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59"/>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59"/>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1" name="Google Shape;9791;p59"/>
          <p:cNvGrpSpPr/>
          <p:nvPr/>
        </p:nvGrpSpPr>
        <p:grpSpPr>
          <a:xfrm>
            <a:off x="1305327" y="2894211"/>
            <a:ext cx="357520" cy="357488"/>
            <a:chOff x="1305327" y="2894211"/>
            <a:chExt cx="357520" cy="357488"/>
          </a:xfrm>
        </p:grpSpPr>
        <p:sp>
          <p:nvSpPr>
            <p:cNvPr id="9792" name="Google Shape;9792;p59"/>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59"/>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59"/>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59"/>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59"/>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59"/>
          <p:cNvGrpSpPr/>
          <p:nvPr/>
        </p:nvGrpSpPr>
        <p:grpSpPr>
          <a:xfrm>
            <a:off x="853950" y="2894720"/>
            <a:ext cx="364104" cy="353290"/>
            <a:chOff x="853950" y="2894720"/>
            <a:chExt cx="364104" cy="353290"/>
          </a:xfrm>
        </p:grpSpPr>
        <p:sp>
          <p:nvSpPr>
            <p:cNvPr id="9798" name="Google Shape;9798;p59"/>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59"/>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59"/>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59"/>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59"/>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59"/>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59"/>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59"/>
          <p:cNvGrpSpPr/>
          <p:nvPr/>
        </p:nvGrpSpPr>
        <p:grpSpPr>
          <a:xfrm>
            <a:off x="7066548" y="2912594"/>
            <a:ext cx="352209" cy="334938"/>
            <a:chOff x="7066548" y="2912594"/>
            <a:chExt cx="352209" cy="334938"/>
          </a:xfrm>
        </p:grpSpPr>
        <p:sp>
          <p:nvSpPr>
            <p:cNvPr id="9806" name="Google Shape;9806;p59"/>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59"/>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59"/>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59"/>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59"/>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59"/>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2" name="Google Shape;9812;p59"/>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59"/>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14" name="Google Shape;9814;p59"/>
          <p:cNvGrpSpPr/>
          <p:nvPr/>
        </p:nvGrpSpPr>
        <p:grpSpPr>
          <a:xfrm>
            <a:off x="7541397" y="2904802"/>
            <a:ext cx="318495" cy="352209"/>
            <a:chOff x="7541397" y="2904802"/>
            <a:chExt cx="318495" cy="352209"/>
          </a:xfrm>
        </p:grpSpPr>
        <p:sp>
          <p:nvSpPr>
            <p:cNvPr id="9815" name="Google Shape;9815;p59"/>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59"/>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7" name="Google Shape;9817;p59"/>
          <p:cNvGrpSpPr/>
          <p:nvPr/>
        </p:nvGrpSpPr>
        <p:grpSpPr>
          <a:xfrm>
            <a:off x="8003015" y="2904039"/>
            <a:ext cx="306759" cy="351445"/>
            <a:chOff x="8003015" y="2904039"/>
            <a:chExt cx="306759" cy="351445"/>
          </a:xfrm>
        </p:grpSpPr>
        <p:sp>
          <p:nvSpPr>
            <p:cNvPr id="9818" name="Google Shape;9818;p59"/>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59"/>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59"/>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59"/>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59"/>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59"/>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59"/>
          <p:cNvGrpSpPr/>
          <p:nvPr/>
        </p:nvGrpSpPr>
        <p:grpSpPr>
          <a:xfrm>
            <a:off x="5687770" y="2885496"/>
            <a:ext cx="369638" cy="369606"/>
            <a:chOff x="5687770" y="2885496"/>
            <a:chExt cx="369638" cy="369606"/>
          </a:xfrm>
        </p:grpSpPr>
        <p:sp>
          <p:nvSpPr>
            <p:cNvPr id="9825" name="Google Shape;9825;p59"/>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59"/>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59"/>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59"/>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59"/>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59"/>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59"/>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59"/>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59"/>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59"/>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59"/>
          <p:cNvGrpSpPr/>
          <p:nvPr/>
        </p:nvGrpSpPr>
        <p:grpSpPr>
          <a:xfrm>
            <a:off x="4881958" y="2904802"/>
            <a:ext cx="156417" cy="349537"/>
            <a:chOff x="4881958" y="2904802"/>
            <a:chExt cx="156417" cy="349537"/>
          </a:xfrm>
        </p:grpSpPr>
        <p:sp>
          <p:nvSpPr>
            <p:cNvPr id="9836" name="Google Shape;9836;p59"/>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59"/>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59"/>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59"/>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59"/>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59"/>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59"/>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3" name="Google Shape;9843;p59"/>
          <p:cNvGrpSpPr/>
          <p:nvPr/>
        </p:nvGrpSpPr>
        <p:grpSpPr>
          <a:xfrm>
            <a:off x="5230318" y="2886514"/>
            <a:ext cx="371133" cy="367443"/>
            <a:chOff x="5230318" y="2886514"/>
            <a:chExt cx="371133" cy="367443"/>
          </a:xfrm>
        </p:grpSpPr>
        <p:sp>
          <p:nvSpPr>
            <p:cNvPr id="9844" name="Google Shape;9844;p59"/>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59"/>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59"/>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59"/>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59"/>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59"/>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59"/>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59"/>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59"/>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3" name="Google Shape;9853;p59"/>
          <p:cNvGrpSpPr/>
          <p:nvPr/>
        </p:nvGrpSpPr>
        <p:grpSpPr>
          <a:xfrm>
            <a:off x="5748358" y="3434578"/>
            <a:ext cx="352590" cy="182561"/>
            <a:chOff x="5748358" y="3434578"/>
            <a:chExt cx="352590" cy="182561"/>
          </a:xfrm>
        </p:grpSpPr>
        <p:sp>
          <p:nvSpPr>
            <p:cNvPr id="9854" name="Google Shape;9854;p59"/>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59"/>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59"/>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59"/>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59"/>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59"/>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0" name="Google Shape;9860;p59"/>
          <p:cNvGrpSpPr/>
          <p:nvPr/>
        </p:nvGrpSpPr>
        <p:grpSpPr>
          <a:xfrm>
            <a:off x="862283" y="4274771"/>
            <a:ext cx="341204" cy="359301"/>
            <a:chOff x="862283" y="4274771"/>
            <a:chExt cx="341204" cy="359301"/>
          </a:xfrm>
        </p:grpSpPr>
        <p:sp>
          <p:nvSpPr>
            <p:cNvPr id="9861" name="Google Shape;9861;p59"/>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59"/>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59"/>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59"/>
          <p:cNvGrpSpPr/>
          <p:nvPr/>
        </p:nvGrpSpPr>
        <p:grpSpPr>
          <a:xfrm>
            <a:off x="1396957" y="4287365"/>
            <a:ext cx="301861" cy="332871"/>
            <a:chOff x="1396957" y="4287365"/>
            <a:chExt cx="301861" cy="332871"/>
          </a:xfrm>
        </p:grpSpPr>
        <p:sp>
          <p:nvSpPr>
            <p:cNvPr id="9865" name="Google Shape;9865;p59"/>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59"/>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59"/>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59"/>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59"/>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59"/>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59"/>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59"/>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59"/>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59"/>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59"/>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59"/>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59"/>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59"/>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59"/>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0" name="Google Shape;9880;p59"/>
          <p:cNvGrpSpPr/>
          <p:nvPr/>
        </p:nvGrpSpPr>
        <p:grpSpPr>
          <a:xfrm>
            <a:off x="1865381" y="4277506"/>
            <a:ext cx="396131" cy="355612"/>
            <a:chOff x="1865381" y="4277506"/>
            <a:chExt cx="396131" cy="355612"/>
          </a:xfrm>
        </p:grpSpPr>
        <p:sp>
          <p:nvSpPr>
            <p:cNvPr id="9881" name="Google Shape;9881;p59"/>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59"/>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59"/>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59"/>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59"/>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59"/>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7" name="Google Shape;9887;p59"/>
          <p:cNvGrpSpPr/>
          <p:nvPr/>
        </p:nvGrpSpPr>
        <p:grpSpPr>
          <a:xfrm>
            <a:off x="2411823" y="4303999"/>
            <a:ext cx="334398" cy="299953"/>
            <a:chOff x="2411823" y="4303999"/>
            <a:chExt cx="334398" cy="299953"/>
          </a:xfrm>
        </p:grpSpPr>
        <p:sp>
          <p:nvSpPr>
            <p:cNvPr id="9888" name="Google Shape;9888;p59"/>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59"/>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59"/>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59"/>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59"/>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59"/>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59"/>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5" name="Google Shape;9895;p59"/>
          <p:cNvGrpSpPr/>
          <p:nvPr/>
        </p:nvGrpSpPr>
        <p:grpSpPr>
          <a:xfrm>
            <a:off x="2903337" y="4279032"/>
            <a:ext cx="382519" cy="350682"/>
            <a:chOff x="2903337" y="4279032"/>
            <a:chExt cx="382519" cy="350682"/>
          </a:xfrm>
        </p:grpSpPr>
        <p:sp>
          <p:nvSpPr>
            <p:cNvPr id="9896" name="Google Shape;9896;p59"/>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59"/>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59"/>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59"/>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59"/>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59"/>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59"/>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59"/>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59"/>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59"/>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59"/>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59"/>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59"/>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59"/>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59"/>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59"/>
          <p:cNvGrpSpPr/>
          <p:nvPr/>
        </p:nvGrpSpPr>
        <p:grpSpPr>
          <a:xfrm>
            <a:off x="3933342" y="4315767"/>
            <a:ext cx="383632" cy="276449"/>
            <a:chOff x="3933342" y="4315767"/>
            <a:chExt cx="383632" cy="276449"/>
          </a:xfrm>
        </p:grpSpPr>
        <p:sp>
          <p:nvSpPr>
            <p:cNvPr id="9912" name="Google Shape;9912;p59"/>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59"/>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59"/>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59"/>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59"/>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59"/>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8" name="Google Shape;9918;p59"/>
          <p:cNvGrpSpPr/>
          <p:nvPr/>
        </p:nvGrpSpPr>
        <p:grpSpPr>
          <a:xfrm>
            <a:off x="3441065" y="4302505"/>
            <a:ext cx="337069" cy="302593"/>
            <a:chOff x="3441065" y="4302505"/>
            <a:chExt cx="337069" cy="302593"/>
          </a:xfrm>
        </p:grpSpPr>
        <p:sp>
          <p:nvSpPr>
            <p:cNvPr id="9919" name="Google Shape;9919;p59"/>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59"/>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59"/>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59"/>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59"/>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59"/>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59"/>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59"/>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59"/>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59"/>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59"/>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59"/>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59"/>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2" name="Google Shape;9932;p59"/>
          <p:cNvGrpSpPr/>
          <p:nvPr/>
        </p:nvGrpSpPr>
        <p:grpSpPr>
          <a:xfrm>
            <a:off x="3532345" y="3362635"/>
            <a:ext cx="339328" cy="336274"/>
            <a:chOff x="3532345" y="3362635"/>
            <a:chExt cx="339328" cy="336274"/>
          </a:xfrm>
        </p:grpSpPr>
        <p:sp>
          <p:nvSpPr>
            <p:cNvPr id="9933" name="Google Shape;9933;p5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59"/>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59"/>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59"/>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59"/>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8" name="Google Shape;9938;p59"/>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39" name="Google Shape;9939;p59"/>
          <p:cNvGrpSpPr/>
          <p:nvPr/>
        </p:nvGrpSpPr>
        <p:grpSpPr>
          <a:xfrm>
            <a:off x="1883955" y="3808700"/>
            <a:ext cx="162873" cy="351445"/>
            <a:chOff x="1883955" y="3808700"/>
            <a:chExt cx="162873" cy="351445"/>
          </a:xfrm>
        </p:grpSpPr>
        <p:sp>
          <p:nvSpPr>
            <p:cNvPr id="9940" name="Google Shape;9940;p59"/>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59"/>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2" name="Google Shape;9942;p59"/>
          <p:cNvGrpSpPr/>
          <p:nvPr/>
        </p:nvGrpSpPr>
        <p:grpSpPr>
          <a:xfrm>
            <a:off x="939156" y="3809209"/>
            <a:ext cx="192007" cy="351318"/>
            <a:chOff x="939156" y="3809209"/>
            <a:chExt cx="192007" cy="351318"/>
          </a:xfrm>
        </p:grpSpPr>
        <p:sp>
          <p:nvSpPr>
            <p:cNvPr id="9943" name="Google Shape;9943;p59"/>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59"/>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59"/>
          <p:cNvGrpSpPr/>
          <p:nvPr/>
        </p:nvGrpSpPr>
        <p:grpSpPr>
          <a:xfrm>
            <a:off x="2306167" y="3809845"/>
            <a:ext cx="193915" cy="349155"/>
            <a:chOff x="2306167" y="3809845"/>
            <a:chExt cx="193915" cy="349155"/>
          </a:xfrm>
        </p:grpSpPr>
        <p:sp>
          <p:nvSpPr>
            <p:cNvPr id="9946" name="Google Shape;9946;p59"/>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59"/>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59"/>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59"/>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59"/>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59"/>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59"/>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3" name="Google Shape;9953;p59"/>
          <p:cNvGrpSpPr/>
          <p:nvPr/>
        </p:nvGrpSpPr>
        <p:grpSpPr>
          <a:xfrm>
            <a:off x="1323901" y="3807173"/>
            <a:ext cx="356343" cy="356757"/>
            <a:chOff x="1323901" y="3807173"/>
            <a:chExt cx="356343" cy="356757"/>
          </a:xfrm>
        </p:grpSpPr>
        <p:sp>
          <p:nvSpPr>
            <p:cNvPr id="9954" name="Google Shape;9954;p59"/>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59"/>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59"/>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59"/>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59"/>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59"/>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59"/>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59"/>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59"/>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59"/>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59"/>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59"/>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59"/>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59"/>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59"/>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59"/>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59"/>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59"/>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59"/>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59"/>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59"/>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59"/>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59"/>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59"/>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8" name="Google Shape;9978;p59"/>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9" name="Google Shape;9979;p59"/>
          <p:cNvGrpSpPr/>
          <p:nvPr/>
        </p:nvGrpSpPr>
        <p:grpSpPr>
          <a:xfrm>
            <a:off x="859262" y="3353920"/>
            <a:ext cx="306759" cy="351445"/>
            <a:chOff x="859262" y="3353920"/>
            <a:chExt cx="306759" cy="351445"/>
          </a:xfrm>
        </p:grpSpPr>
        <p:sp>
          <p:nvSpPr>
            <p:cNvPr id="9980" name="Google Shape;9980;p59"/>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59"/>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59"/>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59"/>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59"/>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5" name="Google Shape;9985;p59"/>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6" name="Google Shape;9986;p59"/>
          <p:cNvGrpSpPr/>
          <p:nvPr/>
        </p:nvGrpSpPr>
        <p:grpSpPr>
          <a:xfrm>
            <a:off x="3967437" y="3837102"/>
            <a:ext cx="364708" cy="295405"/>
            <a:chOff x="3967437" y="3837102"/>
            <a:chExt cx="364708" cy="295405"/>
          </a:xfrm>
        </p:grpSpPr>
        <p:sp>
          <p:nvSpPr>
            <p:cNvPr id="9987" name="Google Shape;9987;p59"/>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59"/>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59"/>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59"/>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59"/>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92" name="Google Shape;9992;p59"/>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59"/>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59"/>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5" name="Google Shape;9995;p59"/>
          <p:cNvGrpSpPr/>
          <p:nvPr/>
        </p:nvGrpSpPr>
        <p:grpSpPr>
          <a:xfrm>
            <a:off x="5811827" y="3806451"/>
            <a:ext cx="283743" cy="308444"/>
            <a:chOff x="5964227" y="3858701"/>
            <a:chExt cx="283743" cy="308444"/>
          </a:xfrm>
        </p:grpSpPr>
        <p:sp>
          <p:nvSpPr>
            <p:cNvPr id="9996" name="Google Shape;9996;p59"/>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59"/>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59"/>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59"/>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0" name="Google Shape;10000;p59"/>
          <p:cNvGrpSpPr/>
          <p:nvPr/>
        </p:nvGrpSpPr>
        <p:grpSpPr>
          <a:xfrm>
            <a:off x="6243508" y="3873073"/>
            <a:ext cx="320372" cy="213602"/>
            <a:chOff x="6395908" y="3873073"/>
            <a:chExt cx="320372" cy="213602"/>
          </a:xfrm>
        </p:grpSpPr>
        <p:sp>
          <p:nvSpPr>
            <p:cNvPr id="10001" name="Google Shape;10001;p59"/>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59"/>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59"/>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59"/>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59"/>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59"/>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59"/>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59"/>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59"/>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59"/>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59"/>
          <p:cNvGrpSpPr/>
          <p:nvPr/>
        </p:nvGrpSpPr>
        <p:grpSpPr>
          <a:xfrm>
            <a:off x="7262890" y="3802816"/>
            <a:ext cx="357138" cy="352018"/>
            <a:chOff x="7415290" y="3802816"/>
            <a:chExt cx="357138" cy="352018"/>
          </a:xfrm>
        </p:grpSpPr>
        <p:sp>
          <p:nvSpPr>
            <p:cNvPr id="10012" name="Google Shape;10012;p59"/>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59"/>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59"/>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59"/>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59"/>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59"/>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59"/>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59"/>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59"/>
          <p:cNvGrpSpPr/>
          <p:nvPr/>
        </p:nvGrpSpPr>
        <p:grpSpPr>
          <a:xfrm>
            <a:off x="6737312" y="3833413"/>
            <a:ext cx="355230" cy="293401"/>
            <a:chOff x="6889712" y="3833413"/>
            <a:chExt cx="355230" cy="293401"/>
          </a:xfrm>
        </p:grpSpPr>
        <p:sp>
          <p:nvSpPr>
            <p:cNvPr id="10021" name="Google Shape;10021;p59"/>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59"/>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59"/>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59"/>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59"/>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59"/>
          <p:cNvGrpSpPr/>
          <p:nvPr/>
        </p:nvGrpSpPr>
        <p:grpSpPr>
          <a:xfrm>
            <a:off x="7707152" y="3835870"/>
            <a:ext cx="282318" cy="337168"/>
            <a:chOff x="1635875" y="237775"/>
            <a:chExt cx="4370250" cy="5219325"/>
          </a:xfrm>
        </p:grpSpPr>
        <p:sp>
          <p:nvSpPr>
            <p:cNvPr id="10027" name="Google Shape;10027;p59"/>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59"/>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59"/>
          <p:cNvGrpSpPr/>
          <p:nvPr/>
        </p:nvGrpSpPr>
        <p:grpSpPr>
          <a:xfrm>
            <a:off x="3103963" y="3361140"/>
            <a:ext cx="297886" cy="337578"/>
            <a:chOff x="3103963" y="3361140"/>
            <a:chExt cx="297886" cy="337578"/>
          </a:xfrm>
        </p:grpSpPr>
        <p:sp>
          <p:nvSpPr>
            <p:cNvPr id="10030" name="Google Shape;10030;p59"/>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59"/>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59"/>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5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59"/>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5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5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59"/>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59"/>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59"/>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5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59"/>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59"/>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59"/>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5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59"/>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59"/>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59"/>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5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59"/>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5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59"/>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59"/>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59"/>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59"/>
          <p:cNvGrpSpPr/>
          <p:nvPr/>
        </p:nvGrpSpPr>
        <p:grpSpPr>
          <a:xfrm>
            <a:off x="2667821" y="3361108"/>
            <a:ext cx="273046" cy="337801"/>
            <a:chOff x="2667821" y="3361108"/>
            <a:chExt cx="273046" cy="337801"/>
          </a:xfrm>
        </p:grpSpPr>
        <p:sp>
          <p:nvSpPr>
            <p:cNvPr id="10055" name="Google Shape;10055;p59"/>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59"/>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59"/>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59"/>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59"/>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59"/>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59"/>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59"/>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59"/>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59"/>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59"/>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59"/>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59"/>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59"/>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59"/>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59"/>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59"/>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59"/>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59"/>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4" name="Google Shape;10074;p59"/>
          <p:cNvGrpSpPr/>
          <p:nvPr/>
        </p:nvGrpSpPr>
        <p:grpSpPr>
          <a:xfrm>
            <a:off x="2212469" y="3360313"/>
            <a:ext cx="282715" cy="338660"/>
            <a:chOff x="2212469" y="3360313"/>
            <a:chExt cx="282715" cy="338660"/>
          </a:xfrm>
        </p:grpSpPr>
        <p:sp>
          <p:nvSpPr>
            <p:cNvPr id="10075" name="Google Shape;10075;p59"/>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59"/>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59"/>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8" name="Google Shape;10078;p59"/>
          <p:cNvGrpSpPr/>
          <p:nvPr/>
        </p:nvGrpSpPr>
        <p:grpSpPr>
          <a:xfrm>
            <a:off x="1768821" y="3361108"/>
            <a:ext cx="278739" cy="339073"/>
            <a:chOff x="1768821" y="3361108"/>
            <a:chExt cx="278739" cy="339073"/>
          </a:xfrm>
        </p:grpSpPr>
        <p:sp>
          <p:nvSpPr>
            <p:cNvPr id="10079" name="Google Shape;10079;p59"/>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59"/>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59"/>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59"/>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59"/>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59"/>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59"/>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59"/>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59"/>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59"/>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59"/>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0" name="Google Shape;10090;p59"/>
          <p:cNvGrpSpPr/>
          <p:nvPr/>
        </p:nvGrpSpPr>
        <p:grpSpPr>
          <a:xfrm>
            <a:off x="5337883" y="3336873"/>
            <a:ext cx="307141" cy="376826"/>
            <a:chOff x="5337883" y="3336873"/>
            <a:chExt cx="307141" cy="376826"/>
          </a:xfrm>
        </p:grpSpPr>
        <p:sp>
          <p:nvSpPr>
            <p:cNvPr id="10091" name="Google Shape;10091;p59"/>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59"/>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3" name="Google Shape;10093;p59"/>
          <p:cNvGrpSpPr/>
          <p:nvPr/>
        </p:nvGrpSpPr>
        <p:grpSpPr>
          <a:xfrm>
            <a:off x="4883835" y="3337255"/>
            <a:ext cx="323425" cy="377557"/>
            <a:chOff x="4883835" y="3337255"/>
            <a:chExt cx="323425" cy="377557"/>
          </a:xfrm>
        </p:grpSpPr>
        <p:sp>
          <p:nvSpPr>
            <p:cNvPr id="10094" name="Google Shape;10094;p59"/>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59"/>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59"/>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7" name="Google Shape;10097;p59"/>
          <p:cNvGrpSpPr/>
          <p:nvPr/>
        </p:nvGrpSpPr>
        <p:grpSpPr>
          <a:xfrm>
            <a:off x="6193310" y="3407289"/>
            <a:ext cx="352590" cy="237488"/>
            <a:chOff x="6193310" y="3407289"/>
            <a:chExt cx="352590" cy="237488"/>
          </a:xfrm>
        </p:grpSpPr>
        <p:sp>
          <p:nvSpPr>
            <p:cNvPr id="10098" name="Google Shape;10098;p59"/>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59"/>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59"/>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59"/>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59"/>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3" name="Google Shape;10103;p59"/>
          <p:cNvGrpSpPr/>
          <p:nvPr/>
        </p:nvGrpSpPr>
        <p:grpSpPr>
          <a:xfrm>
            <a:off x="6637117" y="3397843"/>
            <a:ext cx="353735" cy="254504"/>
            <a:chOff x="6637117" y="3397843"/>
            <a:chExt cx="353735" cy="254504"/>
          </a:xfrm>
        </p:grpSpPr>
        <p:sp>
          <p:nvSpPr>
            <p:cNvPr id="10104" name="Google Shape;10104;p59"/>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59"/>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59"/>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59"/>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59"/>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59"/>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59"/>
          <p:cNvGrpSpPr/>
          <p:nvPr/>
        </p:nvGrpSpPr>
        <p:grpSpPr>
          <a:xfrm>
            <a:off x="7075994" y="3349531"/>
            <a:ext cx="360637" cy="352336"/>
            <a:chOff x="7075994" y="3349531"/>
            <a:chExt cx="360637" cy="352336"/>
          </a:xfrm>
        </p:grpSpPr>
        <p:sp>
          <p:nvSpPr>
            <p:cNvPr id="10111" name="Google Shape;10111;p59"/>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59"/>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59"/>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59"/>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59"/>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59"/>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59"/>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8" name="Google Shape;10118;p59"/>
          <p:cNvGrpSpPr/>
          <p:nvPr/>
        </p:nvGrpSpPr>
        <p:grpSpPr>
          <a:xfrm>
            <a:off x="7651983" y="3349181"/>
            <a:ext cx="107183" cy="352399"/>
            <a:chOff x="7651983" y="3349181"/>
            <a:chExt cx="107183" cy="352399"/>
          </a:xfrm>
        </p:grpSpPr>
        <p:sp>
          <p:nvSpPr>
            <p:cNvPr id="10119" name="Google Shape;10119;p59"/>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59"/>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59"/>
          <p:cNvGrpSpPr/>
          <p:nvPr/>
        </p:nvGrpSpPr>
        <p:grpSpPr>
          <a:xfrm>
            <a:off x="7973468" y="3382322"/>
            <a:ext cx="352590" cy="287072"/>
            <a:chOff x="7973468" y="3382322"/>
            <a:chExt cx="352590" cy="287072"/>
          </a:xfrm>
        </p:grpSpPr>
        <p:sp>
          <p:nvSpPr>
            <p:cNvPr id="10122" name="Google Shape;10122;p59"/>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59"/>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59"/>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59"/>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59"/>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59"/>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59"/>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59"/>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59"/>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59"/>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59"/>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59"/>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137" name="Shape 10137"/>
        <p:cNvGrpSpPr/>
        <p:nvPr/>
      </p:nvGrpSpPr>
      <p:grpSpPr>
        <a:xfrm>
          <a:off x="0" y="0"/>
          <a:ext cx="0" cy="0"/>
          <a:chOff x="0" y="0"/>
          <a:chExt cx="0" cy="0"/>
        </a:xfrm>
      </p:grpSpPr>
      <p:sp>
        <p:nvSpPr>
          <p:cNvPr id="10138" name="Google Shape;10138;p60"/>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0139" name="Google Shape;10139;p60"/>
          <p:cNvGrpSpPr/>
          <p:nvPr/>
        </p:nvGrpSpPr>
        <p:grpSpPr>
          <a:xfrm>
            <a:off x="849677" y="1500658"/>
            <a:ext cx="347872" cy="347488"/>
            <a:chOff x="849677" y="1500658"/>
            <a:chExt cx="347872" cy="347488"/>
          </a:xfrm>
        </p:grpSpPr>
        <p:sp>
          <p:nvSpPr>
            <p:cNvPr id="10140" name="Google Shape;10140;p60"/>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0"/>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0"/>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0"/>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0"/>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0"/>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6" name="Google Shape;10146;p60"/>
          <p:cNvGrpSpPr/>
          <p:nvPr/>
        </p:nvGrpSpPr>
        <p:grpSpPr>
          <a:xfrm>
            <a:off x="1415853" y="1500658"/>
            <a:ext cx="315872" cy="347488"/>
            <a:chOff x="1415853" y="1500658"/>
            <a:chExt cx="315872" cy="347488"/>
          </a:xfrm>
        </p:grpSpPr>
        <p:sp>
          <p:nvSpPr>
            <p:cNvPr id="10147" name="Google Shape;10147;p60"/>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0"/>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0"/>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0"/>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60"/>
          <p:cNvGrpSpPr/>
          <p:nvPr/>
        </p:nvGrpSpPr>
        <p:grpSpPr>
          <a:xfrm>
            <a:off x="4697389" y="1500658"/>
            <a:ext cx="347520" cy="347104"/>
            <a:chOff x="4697389" y="1500658"/>
            <a:chExt cx="347520" cy="347104"/>
          </a:xfrm>
        </p:grpSpPr>
        <p:sp>
          <p:nvSpPr>
            <p:cNvPr id="10152" name="Google Shape;10152;p60"/>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0"/>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0"/>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60"/>
          <p:cNvGrpSpPr/>
          <p:nvPr/>
        </p:nvGrpSpPr>
        <p:grpSpPr>
          <a:xfrm>
            <a:off x="3603533" y="1964946"/>
            <a:ext cx="347520" cy="353760"/>
            <a:chOff x="3603533" y="1964946"/>
            <a:chExt cx="347520" cy="353760"/>
          </a:xfrm>
        </p:grpSpPr>
        <p:sp>
          <p:nvSpPr>
            <p:cNvPr id="10156" name="Google Shape;10156;p60"/>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0"/>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0"/>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9" name="Google Shape;10159;p60"/>
          <p:cNvGrpSpPr/>
          <p:nvPr/>
        </p:nvGrpSpPr>
        <p:grpSpPr>
          <a:xfrm>
            <a:off x="1950765" y="1964338"/>
            <a:ext cx="357792" cy="352448"/>
            <a:chOff x="1950765" y="1964338"/>
            <a:chExt cx="357792" cy="352448"/>
          </a:xfrm>
        </p:grpSpPr>
        <p:sp>
          <p:nvSpPr>
            <p:cNvPr id="10160" name="Google Shape;10160;p60"/>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0"/>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0"/>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0"/>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60"/>
          <p:cNvGrpSpPr/>
          <p:nvPr/>
        </p:nvGrpSpPr>
        <p:grpSpPr>
          <a:xfrm>
            <a:off x="7435629" y="1964690"/>
            <a:ext cx="367712" cy="353248"/>
            <a:chOff x="7435629" y="1964690"/>
            <a:chExt cx="367712" cy="353248"/>
          </a:xfrm>
        </p:grpSpPr>
        <p:sp>
          <p:nvSpPr>
            <p:cNvPr id="10165" name="Google Shape;10165;p60"/>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0"/>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0"/>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0"/>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9" name="Google Shape;10169;p60"/>
          <p:cNvGrpSpPr/>
          <p:nvPr/>
        </p:nvGrpSpPr>
        <p:grpSpPr>
          <a:xfrm>
            <a:off x="2512749" y="1965042"/>
            <a:ext cx="333024" cy="352896"/>
            <a:chOff x="2512749" y="1965042"/>
            <a:chExt cx="333024" cy="352896"/>
          </a:xfrm>
        </p:grpSpPr>
        <p:sp>
          <p:nvSpPr>
            <p:cNvPr id="10170" name="Google Shape;10170;p60"/>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0"/>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0"/>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0"/>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0"/>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60"/>
          <p:cNvGrpSpPr/>
          <p:nvPr/>
        </p:nvGrpSpPr>
        <p:grpSpPr>
          <a:xfrm>
            <a:off x="1398317" y="1981778"/>
            <a:ext cx="365792" cy="335392"/>
            <a:chOff x="1398317" y="1981778"/>
            <a:chExt cx="365792" cy="335392"/>
          </a:xfrm>
        </p:grpSpPr>
        <p:sp>
          <p:nvSpPr>
            <p:cNvPr id="10176" name="Google Shape;10176;p60"/>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0"/>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0"/>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0"/>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0"/>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0"/>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2" name="Google Shape;10182;p60"/>
          <p:cNvGrpSpPr/>
          <p:nvPr/>
        </p:nvGrpSpPr>
        <p:grpSpPr>
          <a:xfrm>
            <a:off x="3052237" y="2003570"/>
            <a:ext cx="353600" cy="314752"/>
            <a:chOff x="3052237" y="2003570"/>
            <a:chExt cx="353600" cy="314752"/>
          </a:xfrm>
        </p:grpSpPr>
        <p:sp>
          <p:nvSpPr>
            <p:cNvPr id="10183" name="Google Shape;10183;p60"/>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0"/>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0"/>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6" name="Google Shape;10186;p60"/>
          <p:cNvGrpSpPr/>
          <p:nvPr/>
        </p:nvGrpSpPr>
        <p:grpSpPr>
          <a:xfrm>
            <a:off x="1404013" y="2958066"/>
            <a:ext cx="368096" cy="223968"/>
            <a:chOff x="1404013" y="2958066"/>
            <a:chExt cx="368096" cy="223968"/>
          </a:xfrm>
        </p:grpSpPr>
        <p:sp>
          <p:nvSpPr>
            <p:cNvPr id="10187" name="Google Shape;10187;p60"/>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0"/>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9" name="Google Shape;10189;p60"/>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0"/>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1" name="Google Shape;10191;p60"/>
          <p:cNvGrpSpPr/>
          <p:nvPr/>
        </p:nvGrpSpPr>
        <p:grpSpPr>
          <a:xfrm>
            <a:off x="1951149" y="2885202"/>
            <a:ext cx="370368" cy="367328"/>
            <a:chOff x="1951149" y="2885202"/>
            <a:chExt cx="370368" cy="367328"/>
          </a:xfrm>
        </p:grpSpPr>
        <p:sp>
          <p:nvSpPr>
            <p:cNvPr id="10192" name="Google Shape;10192;p60"/>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0"/>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0"/>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5" name="Google Shape;10195;p60"/>
          <p:cNvGrpSpPr/>
          <p:nvPr/>
        </p:nvGrpSpPr>
        <p:grpSpPr>
          <a:xfrm>
            <a:off x="2501677" y="2906162"/>
            <a:ext cx="367328" cy="327296"/>
            <a:chOff x="2501677" y="2906162"/>
            <a:chExt cx="367328" cy="327296"/>
          </a:xfrm>
        </p:grpSpPr>
        <p:sp>
          <p:nvSpPr>
            <p:cNvPr id="10196" name="Google Shape;10196;p60"/>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0"/>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0"/>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9" name="Google Shape;10199;p60"/>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0" name="Google Shape;10200;p60"/>
          <p:cNvGrpSpPr/>
          <p:nvPr/>
        </p:nvGrpSpPr>
        <p:grpSpPr>
          <a:xfrm>
            <a:off x="3050317" y="2893714"/>
            <a:ext cx="367712" cy="354240"/>
            <a:chOff x="3050317" y="2893714"/>
            <a:chExt cx="367712" cy="354240"/>
          </a:xfrm>
        </p:grpSpPr>
        <p:sp>
          <p:nvSpPr>
            <p:cNvPr id="10201" name="Google Shape;10201;p60"/>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0"/>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3" name="Google Shape;10203;p60"/>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0"/>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5" name="Google Shape;10205;p60"/>
          <p:cNvGrpSpPr/>
          <p:nvPr/>
        </p:nvGrpSpPr>
        <p:grpSpPr>
          <a:xfrm>
            <a:off x="7531277" y="2886354"/>
            <a:ext cx="185184" cy="367296"/>
            <a:chOff x="7531277" y="2886354"/>
            <a:chExt cx="185184" cy="367296"/>
          </a:xfrm>
        </p:grpSpPr>
        <p:sp>
          <p:nvSpPr>
            <p:cNvPr id="10206" name="Google Shape;10206;p60"/>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0"/>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0"/>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9" name="Google Shape;10209;p60"/>
          <p:cNvGrpSpPr/>
          <p:nvPr/>
        </p:nvGrpSpPr>
        <p:grpSpPr>
          <a:xfrm>
            <a:off x="6926637" y="2886738"/>
            <a:ext cx="297184" cy="367296"/>
            <a:chOff x="6926637" y="2886738"/>
            <a:chExt cx="297184" cy="367296"/>
          </a:xfrm>
        </p:grpSpPr>
        <p:sp>
          <p:nvSpPr>
            <p:cNvPr id="10210" name="Google Shape;10210;p60"/>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0"/>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0"/>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3" name="Google Shape;10213;p60"/>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0"/>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5" name="Google Shape;10215;p60"/>
          <p:cNvGrpSpPr/>
          <p:nvPr/>
        </p:nvGrpSpPr>
        <p:grpSpPr>
          <a:xfrm>
            <a:off x="6340653" y="2886354"/>
            <a:ext cx="370368" cy="368064"/>
            <a:chOff x="6340653" y="2886354"/>
            <a:chExt cx="370368" cy="368064"/>
          </a:xfrm>
        </p:grpSpPr>
        <p:sp>
          <p:nvSpPr>
            <p:cNvPr id="10216" name="Google Shape;10216;p60"/>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0"/>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0"/>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0"/>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0"/>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0"/>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60"/>
          <p:cNvGrpSpPr/>
          <p:nvPr/>
        </p:nvGrpSpPr>
        <p:grpSpPr>
          <a:xfrm>
            <a:off x="5246797" y="1981426"/>
            <a:ext cx="354752" cy="336512"/>
            <a:chOff x="5246797" y="1981426"/>
            <a:chExt cx="354752" cy="336512"/>
          </a:xfrm>
        </p:grpSpPr>
        <p:sp>
          <p:nvSpPr>
            <p:cNvPr id="10223" name="Google Shape;10223;p60"/>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0"/>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5" name="Google Shape;10225;p60"/>
          <p:cNvGrpSpPr/>
          <p:nvPr/>
        </p:nvGrpSpPr>
        <p:grpSpPr>
          <a:xfrm>
            <a:off x="4148749" y="2102066"/>
            <a:ext cx="355136" cy="216256"/>
            <a:chOff x="4148749" y="2102066"/>
            <a:chExt cx="355136" cy="216256"/>
          </a:xfrm>
        </p:grpSpPr>
        <p:sp>
          <p:nvSpPr>
            <p:cNvPr id="10226" name="Google Shape;10226;p60"/>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0"/>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60"/>
          <p:cNvGrpSpPr/>
          <p:nvPr/>
        </p:nvGrpSpPr>
        <p:grpSpPr>
          <a:xfrm>
            <a:off x="5794669" y="2001426"/>
            <a:ext cx="354752" cy="315360"/>
            <a:chOff x="5794669" y="2001426"/>
            <a:chExt cx="354752" cy="315360"/>
          </a:xfrm>
        </p:grpSpPr>
        <p:sp>
          <p:nvSpPr>
            <p:cNvPr id="10229" name="Google Shape;10229;p60"/>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0"/>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1" name="Google Shape;10231;p60"/>
          <p:cNvGrpSpPr/>
          <p:nvPr/>
        </p:nvGrpSpPr>
        <p:grpSpPr>
          <a:xfrm>
            <a:off x="6345229" y="2029842"/>
            <a:ext cx="352832" cy="289216"/>
            <a:chOff x="6345229" y="2029842"/>
            <a:chExt cx="352832" cy="289216"/>
          </a:xfrm>
        </p:grpSpPr>
        <p:sp>
          <p:nvSpPr>
            <p:cNvPr id="10232" name="Google Shape;10232;p60"/>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0"/>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60"/>
          <p:cNvGrpSpPr/>
          <p:nvPr/>
        </p:nvGrpSpPr>
        <p:grpSpPr>
          <a:xfrm>
            <a:off x="4697389" y="2036338"/>
            <a:ext cx="354752" cy="281984"/>
            <a:chOff x="4697389" y="2036338"/>
            <a:chExt cx="354752" cy="281984"/>
          </a:xfrm>
        </p:grpSpPr>
        <p:sp>
          <p:nvSpPr>
            <p:cNvPr id="10235" name="Google Shape;10235;p60"/>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0"/>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60"/>
          <p:cNvGrpSpPr/>
          <p:nvPr/>
        </p:nvGrpSpPr>
        <p:grpSpPr>
          <a:xfrm>
            <a:off x="1404013" y="2424754"/>
            <a:ext cx="353600" cy="354944"/>
            <a:chOff x="1404013" y="2424754"/>
            <a:chExt cx="353600" cy="354944"/>
          </a:xfrm>
        </p:grpSpPr>
        <p:sp>
          <p:nvSpPr>
            <p:cNvPr id="10238" name="Google Shape;10238;p60"/>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0"/>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0"/>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0"/>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0"/>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3" name="Google Shape;10243;p60"/>
          <p:cNvGrpSpPr/>
          <p:nvPr/>
        </p:nvGrpSpPr>
        <p:grpSpPr>
          <a:xfrm>
            <a:off x="854253" y="2428274"/>
            <a:ext cx="355104" cy="351040"/>
            <a:chOff x="854253" y="2428274"/>
            <a:chExt cx="355104" cy="351040"/>
          </a:xfrm>
        </p:grpSpPr>
        <p:sp>
          <p:nvSpPr>
            <p:cNvPr id="10244" name="Google Shape;10244;p60"/>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0"/>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60"/>
          <p:cNvGrpSpPr/>
          <p:nvPr/>
        </p:nvGrpSpPr>
        <p:grpSpPr>
          <a:xfrm>
            <a:off x="6896909" y="2440946"/>
            <a:ext cx="354752" cy="275904"/>
            <a:chOff x="6896909" y="2440946"/>
            <a:chExt cx="354752" cy="275904"/>
          </a:xfrm>
        </p:grpSpPr>
        <p:sp>
          <p:nvSpPr>
            <p:cNvPr id="10247" name="Google Shape;10247;p60"/>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0"/>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9" name="Google Shape;10249;p60"/>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0" name="Google Shape;10250;p60"/>
          <p:cNvGrpSpPr/>
          <p:nvPr/>
        </p:nvGrpSpPr>
        <p:grpSpPr>
          <a:xfrm>
            <a:off x="5265069" y="2424754"/>
            <a:ext cx="321984" cy="354560"/>
            <a:chOff x="5265069" y="2424754"/>
            <a:chExt cx="321984" cy="354560"/>
          </a:xfrm>
        </p:grpSpPr>
        <p:sp>
          <p:nvSpPr>
            <p:cNvPr id="10251" name="Google Shape;10251;p60"/>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0"/>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3" name="Google Shape;10253;p60"/>
          <p:cNvGrpSpPr/>
          <p:nvPr/>
        </p:nvGrpSpPr>
        <p:grpSpPr>
          <a:xfrm>
            <a:off x="4150669" y="2466770"/>
            <a:ext cx="355104" cy="259584"/>
            <a:chOff x="4150669" y="2466770"/>
            <a:chExt cx="355104" cy="259584"/>
          </a:xfrm>
        </p:grpSpPr>
        <p:sp>
          <p:nvSpPr>
            <p:cNvPr id="10254" name="Google Shape;10254;p60"/>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0"/>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0"/>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0"/>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60"/>
          <p:cNvGrpSpPr/>
          <p:nvPr/>
        </p:nvGrpSpPr>
        <p:grpSpPr>
          <a:xfrm>
            <a:off x="4699693" y="2424946"/>
            <a:ext cx="354336" cy="353984"/>
            <a:chOff x="4699693" y="2424946"/>
            <a:chExt cx="354336" cy="353984"/>
          </a:xfrm>
        </p:grpSpPr>
        <p:sp>
          <p:nvSpPr>
            <p:cNvPr id="10259" name="Google Shape;10259;p60"/>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0"/>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1" name="Google Shape;10261;p60"/>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0"/>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3" name="Google Shape;10263;p60"/>
          <p:cNvGrpSpPr/>
          <p:nvPr/>
        </p:nvGrpSpPr>
        <p:grpSpPr>
          <a:xfrm>
            <a:off x="1953037" y="2552242"/>
            <a:ext cx="355136" cy="227072"/>
            <a:chOff x="1953037" y="2552242"/>
            <a:chExt cx="355136" cy="227072"/>
          </a:xfrm>
        </p:grpSpPr>
        <p:sp>
          <p:nvSpPr>
            <p:cNvPr id="10264" name="Google Shape;10264;p60"/>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0"/>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6" name="Google Shape;10266;p60"/>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7" name="Google Shape;10267;p60"/>
          <p:cNvGrpSpPr/>
          <p:nvPr/>
        </p:nvGrpSpPr>
        <p:grpSpPr>
          <a:xfrm>
            <a:off x="2500941" y="2527218"/>
            <a:ext cx="355104" cy="250944"/>
            <a:chOff x="2500941" y="2527218"/>
            <a:chExt cx="355104" cy="250944"/>
          </a:xfrm>
        </p:grpSpPr>
        <p:sp>
          <p:nvSpPr>
            <p:cNvPr id="10268" name="Google Shape;10268;p60"/>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0"/>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0"/>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0"/>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0"/>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73" name="Google Shape;10273;p60"/>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74" name="Google Shape;10274;p60"/>
          <p:cNvGrpSpPr/>
          <p:nvPr/>
        </p:nvGrpSpPr>
        <p:grpSpPr>
          <a:xfrm>
            <a:off x="7993805" y="2427122"/>
            <a:ext cx="356256" cy="351808"/>
            <a:chOff x="7993805" y="2427122"/>
            <a:chExt cx="356256" cy="351808"/>
          </a:xfrm>
        </p:grpSpPr>
        <p:sp>
          <p:nvSpPr>
            <p:cNvPr id="10275" name="Google Shape;10275;p60"/>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0"/>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0"/>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8" name="Google Shape;10278;p60"/>
          <p:cNvGrpSpPr/>
          <p:nvPr/>
        </p:nvGrpSpPr>
        <p:grpSpPr>
          <a:xfrm>
            <a:off x="878637" y="1965010"/>
            <a:ext cx="308640" cy="353312"/>
            <a:chOff x="878637" y="1965010"/>
            <a:chExt cx="308640" cy="353312"/>
          </a:xfrm>
        </p:grpSpPr>
        <p:sp>
          <p:nvSpPr>
            <p:cNvPr id="10279" name="Google Shape;10279;p60"/>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0"/>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0"/>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60"/>
          <p:cNvGrpSpPr/>
          <p:nvPr/>
        </p:nvGrpSpPr>
        <p:grpSpPr>
          <a:xfrm>
            <a:off x="6896141" y="1964722"/>
            <a:ext cx="348256" cy="352448"/>
            <a:chOff x="6896141" y="1964722"/>
            <a:chExt cx="348256" cy="352448"/>
          </a:xfrm>
        </p:grpSpPr>
        <p:sp>
          <p:nvSpPr>
            <p:cNvPr id="10283" name="Google Shape;10283;p60"/>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0"/>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0"/>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6" name="Google Shape;10286;p60"/>
          <p:cNvGrpSpPr/>
          <p:nvPr/>
        </p:nvGrpSpPr>
        <p:grpSpPr>
          <a:xfrm>
            <a:off x="7989997" y="2015378"/>
            <a:ext cx="355136" cy="303328"/>
            <a:chOff x="7989997" y="2015378"/>
            <a:chExt cx="355136" cy="303328"/>
          </a:xfrm>
        </p:grpSpPr>
        <p:sp>
          <p:nvSpPr>
            <p:cNvPr id="10287" name="Google Shape;10287;p60"/>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0"/>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0"/>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60"/>
          <p:cNvGrpSpPr/>
          <p:nvPr/>
        </p:nvGrpSpPr>
        <p:grpSpPr>
          <a:xfrm>
            <a:off x="3598221" y="1509362"/>
            <a:ext cx="348640" cy="330784"/>
            <a:chOff x="3598221" y="1509362"/>
            <a:chExt cx="348640" cy="330784"/>
          </a:xfrm>
        </p:grpSpPr>
        <p:sp>
          <p:nvSpPr>
            <p:cNvPr id="10291" name="Google Shape;10291;p60"/>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0"/>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0"/>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0"/>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5" name="Google Shape;10295;p60"/>
          <p:cNvGrpSpPr/>
          <p:nvPr/>
        </p:nvGrpSpPr>
        <p:grpSpPr>
          <a:xfrm>
            <a:off x="5246797" y="1500658"/>
            <a:ext cx="347872" cy="347488"/>
            <a:chOff x="5246797" y="1500658"/>
            <a:chExt cx="347872" cy="347488"/>
          </a:xfrm>
        </p:grpSpPr>
        <p:sp>
          <p:nvSpPr>
            <p:cNvPr id="10296" name="Google Shape;10296;p60"/>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0"/>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0"/>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0"/>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60"/>
          <p:cNvGrpSpPr/>
          <p:nvPr/>
        </p:nvGrpSpPr>
        <p:grpSpPr>
          <a:xfrm>
            <a:off x="5796589" y="1500658"/>
            <a:ext cx="349024" cy="346752"/>
            <a:chOff x="5796589" y="1500658"/>
            <a:chExt cx="349024" cy="346752"/>
          </a:xfrm>
        </p:grpSpPr>
        <p:sp>
          <p:nvSpPr>
            <p:cNvPr id="10301" name="Google Shape;10301;p60"/>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2" name="Google Shape;10302;p60"/>
            <p:cNvGrpSpPr/>
            <p:nvPr/>
          </p:nvGrpSpPr>
          <p:grpSpPr>
            <a:xfrm>
              <a:off x="5796589" y="1500658"/>
              <a:ext cx="349024" cy="346752"/>
              <a:chOff x="5796589" y="1500658"/>
              <a:chExt cx="349024" cy="346752"/>
            </a:xfrm>
          </p:grpSpPr>
          <p:sp>
            <p:nvSpPr>
              <p:cNvPr id="10303" name="Google Shape;10303;p60"/>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0"/>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0"/>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0"/>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07" name="Google Shape;10307;p60"/>
          <p:cNvGrpSpPr/>
          <p:nvPr/>
        </p:nvGrpSpPr>
        <p:grpSpPr>
          <a:xfrm>
            <a:off x="6895373" y="1502578"/>
            <a:ext cx="348640" cy="343296"/>
            <a:chOff x="6895373" y="1502578"/>
            <a:chExt cx="348640" cy="343296"/>
          </a:xfrm>
        </p:grpSpPr>
        <p:sp>
          <p:nvSpPr>
            <p:cNvPr id="10308" name="Google Shape;10308;p60"/>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0"/>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0"/>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1" name="Google Shape;10311;p60"/>
          <p:cNvGrpSpPr/>
          <p:nvPr/>
        </p:nvGrpSpPr>
        <p:grpSpPr>
          <a:xfrm>
            <a:off x="4147597" y="1505458"/>
            <a:ext cx="347904" cy="336992"/>
            <a:chOff x="4147597" y="1505458"/>
            <a:chExt cx="347904" cy="336992"/>
          </a:xfrm>
        </p:grpSpPr>
        <p:sp>
          <p:nvSpPr>
            <p:cNvPr id="10312" name="Google Shape;10312;p60"/>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0"/>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0"/>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0"/>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0"/>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0"/>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0"/>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9" name="Google Shape;10319;p60"/>
          <p:cNvGrpSpPr/>
          <p:nvPr/>
        </p:nvGrpSpPr>
        <p:grpSpPr>
          <a:xfrm>
            <a:off x="2499405" y="1499890"/>
            <a:ext cx="347488" cy="348256"/>
            <a:chOff x="2499405" y="1499890"/>
            <a:chExt cx="347488" cy="348256"/>
          </a:xfrm>
        </p:grpSpPr>
        <p:sp>
          <p:nvSpPr>
            <p:cNvPr id="10320" name="Google Shape;10320;p60"/>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0"/>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0"/>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0"/>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0"/>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60"/>
          <p:cNvGrpSpPr/>
          <p:nvPr/>
        </p:nvGrpSpPr>
        <p:grpSpPr>
          <a:xfrm>
            <a:off x="1956845" y="1500498"/>
            <a:ext cx="331520" cy="348032"/>
            <a:chOff x="1956845" y="1500498"/>
            <a:chExt cx="331520" cy="348032"/>
          </a:xfrm>
        </p:grpSpPr>
        <p:sp>
          <p:nvSpPr>
            <p:cNvPr id="10326" name="Google Shape;10326;p60"/>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0"/>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0"/>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0"/>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0"/>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0"/>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0"/>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0"/>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0"/>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0"/>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0"/>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0"/>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8" name="Google Shape;10338;p60"/>
          <p:cNvGrpSpPr/>
          <p:nvPr/>
        </p:nvGrpSpPr>
        <p:grpSpPr>
          <a:xfrm>
            <a:off x="6345613" y="1549874"/>
            <a:ext cx="348640" cy="250656"/>
            <a:chOff x="6345613" y="1549874"/>
            <a:chExt cx="348640" cy="250656"/>
          </a:xfrm>
        </p:grpSpPr>
        <p:sp>
          <p:nvSpPr>
            <p:cNvPr id="10339" name="Google Shape;10339;p60"/>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0"/>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0"/>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0"/>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0"/>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0"/>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5" name="Google Shape;10345;p60"/>
          <p:cNvGrpSpPr/>
          <p:nvPr/>
        </p:nvGrpSpPr>
        <p:grpSpPr>
          <a:xfrm>
            <a:off x="7444781" y="1507026"/>
            <a:ext cx="348640" cy="334272"/>
            <a:chOff x="7444781" y="1507026"/>
            <a:chExt cx="348640" cy="334272"/>
          </a:xfrm>
        </p:grpSpPr>
        <p:sp>
          <p:nvSpPr>
            <p:cNvPr id="10346" name="Google Shape;10346;p60"/>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0"/>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0"/>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0"/>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0"/>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1" name="Google Shape;10351;p60"/>
          <p:cNvGrpSpPr/>
          <p:nvPr/>
        </p:nvGrpSpPr>
        <p:grpSpPr>
          <a:xfrm>
            <a:off x="7995341" y="1506738"/>
            <a:ext cx="347872" cy="334944"/>
            <a:chOff x="7995341" y="1506738"/>
            <a:chExt cx="347872" cy="334944"/>
          </a:xfrm>
        </p:grpSpPr>
        <p:sp>
          <p:nvSpPr>
            <p:cNvPr id="10352" name="Google Shape;10352;p60"/>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0"/>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0"/>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0"/>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0"/>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0"/>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60"/>
          <p:cNvGrpSpPr/>
          <p:nvPr/>
        </p:nvGrpSpPr>
        <p:grpSpPr>
          <a:xfrm>
            <a:off x="3048045" y="1522930"/>
            <a:ext cx="347872" cy="303904"/>
            <a:chOff x="3048045" y="1522930"/>
            <a:chExt cx="347872" cy="303904"/>
          </a:xfrm>
        </p:grpSpPr>
        <p:sp>
          <p:nvSpPr>
            <p:cNvPr id="10359" name="Google Shape;10359;p60"/>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0" name="Google Shape;10360;p60"/>
            <p:cNvGrpSpPr/>
            <p:nvPr/>
          </p:nvGrpSpPr>
          <p:grpSpPr>
            <a:xfrm>
              <a:off x="3048045" y="1522930"/>
              <a:ext cx="347872" cy="303904"/>
              <a:chOff x="3048045" y="1522930"/>
              <a:chExt cx="347872" cy="303904"/>
            </a:xfrm>
          </p:grpSpPr>
          <p:sp>
            <p:nvSpPr>
              <p:cNvPr id="10361" name="Google Shape;10361;p60"/>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0"/>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363" name="Google Shape;10363;p60"/>
          <p:cNvGrpSpPr/>
          <p:nvPr/>
        </p:nvGrpSpPr>
        <p:grpSpPr>
          <a:xfrm>
            <a:off x="1133133" y="3351922"/>
            <a:ext cx="313984" cy="358560"/>
            <a:chOff x="1133133" y="3351922"/>
            <a:chExt cx="313984" cy="358560"/>
          </a:xfrm>
        </p:grpSpPr>
        <p:sp>
          <p:nvSpPr>
            <p:cNvPr id="10364" name="Google Shape;10364;p60"/>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0"/>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0"/>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0"/>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0"/>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0"/>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0"/>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0"/>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0"/>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0"/>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0"/>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0"/>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0"/>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0"/>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0"/>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0"/>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0" name="Google Shape;10380;p60"/>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1" name="Google Shape;10381;p60"/>
          <p:cNvGrpSpPr/>
          <p:nvPr/>
        </p:nvGrpSpPr>
        <p:grpSpPr>
          <a:xfrm>
            <a:off x="2795053" y="3352594"/>
            <a:ext cx="288448" cy="357120"/>
            <a:chOff x="2795053" y="3352594"/>
            <a:chExt cx="288448" cy="357120"/>
          </a:xfrm>
        </p:grpSpPr>
        <p:sp>
          <p:nvSpPr>
            <p:cNvPr id="10382" name="Google Shape;10382;p60"/>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0"/>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0"/>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0"/>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0"/>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0"/>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0"/>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0"/>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0"/>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60"/>
          <p:cNvGrpSpPr/>
          <p:nvPr/>
        </p:nvGrpSpPr>
        <p:grpSpPr>
          <a:xfrm>
            <a:off x="2236525" y="3353202"/>
            <a:ext cx="304832" cy="356512"/>
            <a:chOff x="2236525" y="3353202"/>
            <a:chExt cx="304832" cy="356512"/>
          </a:xfrm>
        </p:grpSpPr>
        <p:sp>
          <p:nvSpPr>
            <p:cNvPr id="10392" name="Google Shape;10392;p60"/>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0"/>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0"/>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60"/>
          <p:cNvGrpSpPr/>
          <p:nvPr/>
        </p:nvGrpSpPr>
        <p:grpSpPr>
          <a:xfrm>
            <a:off x="3910637" y="3352690"/>
            <a:ext cx="256800" cy="357024"/>
            <a:chOff x="3910637" y="3352690"/>
            <a:chExt cx="256800" cy="357024"/>
          </a:xfrm>
        </p:grpSpPr>
        <p:sp>
          <p:nvSpPr>
            <p:cNvPr id="10396" name="Google Shape;10396;p60"/>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0"/>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0"/>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9" name="Google Shape;10399;p60"/>
          <p:cNvGrpSpPr/>
          <p:nvPr/>
        </p:nvGrpSpPr>
        <p:grpSpPr>
          <a:xfrm>
            <a:off x="6056429" y="3351922"/>
            <a:ext cx="360064" cy="360096"/>
            <a:chOff x="6056429" y="3351922"/>
            <a:chExt cx="360064" cy="360096"/>
          </a:xfrm>
        </p:grpSpPr>
        <p:sp>
          <p:nvSpPr>
            <p:cNvPr id="10400" name="Google Shape;10400;p60"/>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0"/>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0"/>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3" name="Google Shape;10403;p60"/>
          <p:cNvGrpSpPr/>
          <p:nvPr/>
        </p:nvGrpSpPr>
        <p:grpSpPr>
          <a:xfrm>
            <a:off x="6608877" y="3353074"/>
            <a:ext cx="357408" cy="357408"/>
            <a:chOff x="6608877" y="3353074"/>
            <a:chExt cx="357408" cy="357408"/>
          </a:xfrm>
        </p:grpSpPr>
        <p:sp>
          <p:nvSpPr>
            <p:cNvPr id="10404" name="Google Shape;10404;p60"/>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0"/>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0"/>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0"/>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0"/>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0"/>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0"/>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1" name="Google Shape;10411;p60"/>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2" name="Google Shape;10412;p60"/>
          <p:cNvGrpSpPr/>
          <p:nvPr/>
        </p:nvGrpSpPr>
        <p:grpSpPr>
          <a:xfrm>
            <a:off x="3316269" y="3352402"/>
            <a:ext cx="344832" cy="356544"/>
            <a:chOff x="3316269" y="3352402"/>
            <a:chExt cx="344832" cy="356544"/>
          </a:xfrm>
        </p:grpSpPr>
        <p:sp>
          <p:nvSpPr>
            <p:cNvPr id="10413" name="Google Shape;10413;p60"/>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0"/>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0"/>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16" name="Google Shape;10416;p60"/>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17" name="Google Shape;10417;p60"/>
          <p:cNvGrpSpPr/>
          <p:nvPr/>
        </p:nvGrpSpPr>
        <p:grpSpPr>
          <a:xfrm>
            <a:off x="4959533" y="3370226"/>
            <a:ext cx="357408" cy="323488"/>
            <a:chOff x="4959533" y="3370226"/>
            <a:chExt cx="357408" cy="323488"/>
          </a:xfrm>
        </p:grpSpPr>
        <p:sp>
          <p:nvSpPr>
            <p:cNvPr id="10418" name="Google Shape;10418;p60"/>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0"/>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60"/>
          <p:cNvGrpSpPr/>
          <p:nvPr/>
        </p:nvGrpSpPr>
        <p:grpSpPr>
          <a:xfrm>
            <a:off x="7158637" y="3353074"/>
            <a:ext cx="357056" cy="357408"/>
            <a:chOff x="7158637" y="3353074"/>
            <a:chExt cx="357056" cy="357408"/>
          </a:xfrm>
        </p:grpSpPr>
        <p:sp>
          <p:nvSpPr>
            <p:cNvPr id="10421" name="Google Shape;10421;p60"/>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0"/>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0"/>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0"/>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5" name="Google Shape;10425;p60"/>
          <p:cNvGrpSpPr/>
          <p:nvPr/>
        </p:nvGrpSpPr>
        <p:grpSpPr>
          <a:xfrm>
            <a:off x="5508909" y="3371506"/>
            <a:ext cx="358560" cy="319552"/>
            <a:chOff x="5508909" y="3371506"/>
            <a:chExt cx="358560" cy="319552"/>
          </a:xfrm>
        </p:grpSpPr>
        <p:sp>
          <p:nvSpPr>
            <p:cNvPr id="10426" name="Google Shape;10426;p60"/>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0"/>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0"/>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0"/>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0"/>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0"/>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0"/>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0"/>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0"/>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0"/>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439" name="Shape 10439"/>
        <p:cNvGrpSpPr/>
        <p:nvPr/>
      </p:nvGrpSpPr>
      <p:grpSpPr>
        <a:xfrm>
          <a:off x="0" y="0"/>
          <a:ext cx="0" cy="0"/>
          <a:chOff x="0" y="0"/>
          <a:chExt cx="0" cy="0"/>
        </a:xfrm>
      </p:grpSpPr>
      <p:sp>
        <p:nvSpPr>
          <p:cNvPr id="10440" name="Google Shape;10440;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0441" name="Google Shape;10441;p61"/>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2" name="Google Shape;10442;p61"/>
          <p:cNvGrpSpPr/>
          <p:nvPr/>
        </p:nvGrpSpPr>
        <p:grpSpPr>
          <a:xfrm>
            <a:off x="3303268" y="3817349"/>
            <a:ext cx="346056" cy="345674"/>
            <a:chOff x="3303268" y="3817349"/>
            <a:chExt cx="346056" cy="345674"/>
          </a:xfrm>
        </p:grpSpPr>
        <p:sp>
          <p:nvSpPr>
            <p:cNvPr id="10443" name="Google Shape;10443;p6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7" name="Google Shape;10447;p61"/>
          <p:cNvGrpSpPr/>
          <p:nvPr/>
        </p:nvGrpSpPr>
        <p:grpSpPr>
          <a:xfrm>
            <a:off x="3752358" y="3817349"/>
            <a:ext cx="346056" cy="345674"/>
            <a:chOff x="3752358" y="3817349"/>
            <a:chExt cx="346056" cy="345674"/>
          </a:xfrm>
        </p:grpSpPr>
        <p:sp>
          <p:nvSpPr>
            <p:cNvPr id="10448" name="Google Shape;10448;p61"/>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1"/>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1"/>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1"/>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61"/>
          <p:cNvGrpSpPr/>
          <p:nvPr/>
        </p:nvGrpSpPr>
        <p:grpSpPr>
          <a:xfrm>
            <a:off x="5100008" y="3817349"/>
            <a:ext cx="346024" cy="345674"/>
            <a:chOff x="5100008" y="3817349"/>
            <a:chExt cx="346024" cy="345674"/>
          </a:xfrm>
        </p:grpSpPr>
        <p:sp>
          <p:nvSpPr>
            <p:cNvPr id="10453" name="Google Shape;10453;p61"/>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1"/>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1"/>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61"/>
          <p:cNvGrpSpPr/>
          <p:nvPr/>
        </p:nvGrpSpPr>
        <p:grpSpPr>
          <a:xfrm>
            <a:off x="5998919" y="3817349"/>
            <a:ext cx="345674" cy="345674"/>
            <a:chOff x="5998919" y="3817349"/>
            <a:chExt cx="345674" cy="345674"/>
          </a:xfrm>
        </p:grpSpPr>
        <p:sp>
          <p:nvSpPr>
            <p:cNvPr id="10457" name="Google Shape;10457;p61"/>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1"/>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1"/>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61"/>
          <p:cNvGrpSpPr/>
          <p:nvPr/>
        </p:nvGrpSpPr>
        <p:grpSpPr>
          <a:xfrm>
            <a:off x="4201447" y="3817349"/>
            <a:ext cx="346024" cy="345674"/>
            <a:chOff x="4201447" y="3817349"/>
            <a:chExt cx="346024" cy="345674"/>
          </a:xfrm>
        </p:grpSpPr>
        <p:sp>
          <p:nvSpPr>
            <p:cNvPr id="10461" name="Google Shape;10461;p6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61"/>
          <p:cNvGrpSpPr/>
          <p:nvPr/>
        </p:nvGrpSpPr>
        <p:grpSpPr>
          <a:xfrm>
            <a:off x="4650919" y="3817349"/>
            <a:ext cx="346024" cy="345674"/>
            <a:chOff x="4650919" y="3817349"/>
            <a:chExt cx="346024" cy="345674"/>
          </a:xfrm>
        </p:grpSpPr>
        <p:sp>
          <p:nvSpPr>
            <p:cNvPr id="10464" name="Google Shape;10464;p61"/>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1"/>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1"/>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61"/>
          <p:cNvGrpSpPr/>
          <p:nvPr/>
        </p:nvGrpSpPr>
        <p:grpSpPr>
          <a:xfrm>
            <a:off x="5549861" y="3817349"/>
            <a:ext cx="345642" cy="345674"/>
            <a:chOff x="5549861" y="3817349"/>
            <a:chExt cx="345642" cy="345674"/>
          </a:xfrm>
        </p:grpSpPr>
        <p:sp>
          <p:nvSpPr>
            <p:cNvPr id="10468" name="Google Shape;10468;p6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1" name="Google Shape;10471;p61"/>
          <p:cNvGrpSpPr/>
          <p:nvPr/>
        </p:nvGrpSpPr>
        <p:grpSpPr>
          <a:xfrm>
            <a:off x="1306445" y="3397829"/>
            <a:ext cx="367255" cy="269855"/>
            <a:chOff x="1306445" y="3397829"/>
            <a:chExt cx="367255" cy="269855"/>
          </a:xfrm>
        </p:grpSpPr>
        <p:sp>
          <p:nvSpPr>
            <p:cNvPr id="10472" name="Google Shape;10472;p61"/>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1"/>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1"/>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1"/>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1"/>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1"/>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8" name="Google Shape;10478;p61"/>
          <p:cNvGrpSpPr/>
          <p:nvPr/>
        </p:nvGrpSpPr>
        <p:grpSpPr>
          <a:xfrm>
            <a:off x="1781317" y="3391400"/>
            <a:ext cx="367255" cy="282364"/>
            <a:chOff x="1781317" y="3391400"/>
            <a:chExt cx="367255" cy="282364"/>
          </a:xfrm>
        </p:grpSpPr>
        <p:sp>
          <p:nvSpPr>
            <p:cNvPr id="10479" name="Google Shape;10479;p61"/>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1"/>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1"/>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1"/>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1"/>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1"/>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5" name="Google Shape;10485;p61"/>
          <p:cNvGrpSpPr/>
          <p:nvPr/>
        </p:nvGrpSpPr>
        <p:grpSpPr>
          <a:xfrm>
            <a:off x="3678830" y="3370933"/>
            <a:ext cx="369164" cy="323297"/>
            <a:chOff x="3678830" y="3370933"/>
            <a:chExt cx="369164" cy="323297"/>
          </a:xfrm>
        </p:grpSpPr>
        <p:sp>
          <p:nvSpPr>
            <p:cNvPr id="10486" name="Google Shape;10486;p61"/>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1"/>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1"/>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1"/>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1"/>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1"/>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1"/>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1"/>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1"/>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1"/>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1"/>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61"/>
          <p:cNvGrpSpPr/>
          <p:nvPr/>
        </p:nvGrpSpPr>
        <p:grpSpPr>
          <a:xfrm>
            <a:off x="859265" y="3348175"/>
            <a:ext cx="312316" cy="368400"/>
            <a:chOff x="859265" y="3348175"/>
            <a:chExt cx="312316" cy="368400"/>
          </a:xfrm>
        </p:grpSpPr>
        <p:sp>
          <p:nvSpPr>
            <p:cNvPr id="10498" name="Google Shape;10498;p61"/>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1"/>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1"/>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1"/>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1"/>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3" name="Google Shape;10503;p61"/>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4" name="Google Shape;10504;p61"/>
          <p:cNvGrpSpPr/>
          <p:nvPr/>
        </p:nvGrpSpPr>
        <p:grpSpPr>
          <a:xfrm>
            <a:off x="2766374" y="3361013"/>
            <a:ext cx="330110" cy="308908"/>
            <a:chOff x="2766264" y="3394042"/>
            <a:chExt cx="294873" cy="275934"/>
          </a:xfrm>
        </p:grpSpPr>
        <p:sp>
          <p:nvSpPr>
            <p:cNvPr id="10505" name="Google Shape;10505;p61"/>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1"/>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1"/>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1"/>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9" name="Google Shape;10509;p61"/>
          <p:cNvGrpSpPr/>
          <p:nvPr/>
        </p:nvGrpSpPr>
        <p:grpSpPr>
          <a:xfrm>
            <a:off x="3214972" y="3359188"/>
            <a:ext cx="346406" cy="347552"/>
            <a:chOff x="3214972" y="3359188"/>
            <a:chExt cx="346406" cy="347552"/>
          </a:xfrm>
        </p:grpSpPr>
        <p:sp>
          <p:nvSpPr>
            <p:cNvPr id="10510" name="Google Shape;10510;p61"/>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1"/>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1"/>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1"/>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1"/>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1"/>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1"/>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1"/>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1"/>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1"/>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1"/>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1"/>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1"/>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1"/>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1"/>
          <p:cNvGrpSpPr/>
          <p:nvPr/>
        </p:nvGrpSpPr>
        <p:grpSpPr>
          <a:xfrm>
            <a:off x="4629306" y="3409193"/>
            <a:ext cx="367255" cy="244486"/>
            <a:chOff x="4629306" y="3409193"/>
            <a:chExt cx="367255" cy="244486"/>
          </a:xfrm>
        </p:grpSpPr>
        <p:sp>
          <p:nvSpPr>
            <p:cNvPr id="10525" name="Google Shape;10525;p61"/>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1"/>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1"/>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1"/>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1"/>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1"/>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1"/>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1"/>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1"/>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1"/>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5" name="Google Shape;10535;p61"/>
          <p:cNvGrpSpPr/>
          <p:nvPr/>
        </p:nvGrpSpPr>
        <p:grpSpPr>
          <a:xfrm>
            <a:off x="4193490" y="3350084"/>
            <a:ext cx="289939" cy="334661"/>
            <a:chOff x="4193490" y="3350084"/>
            <a:chExt cx="289939" cy="334661"/>
          </a:xfrm>
        </p:grpSpPr>
        <p:sp>
          <p:nvSpPr>
            <p:cNvPr id="10536" name="Google Shape;10536;p61"/>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1"/>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1"/>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1"/>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1"/>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1"/>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1"/>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1"/>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1"/>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1"/>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6" name="Google Shape;10546;p61"/>
          <p:cNvGrpSpPr/>
          <p:nvPr/>
        </p:nvGrpSpPr>
        <p:grpSpPr>
          <a:xfrm>
            <a:off x="6533281" y="3351230"/>
            <a:ext cx="357037" cy="357005"/>
            <a:chOff x="6533281" y="3351230"/>
            <a:chExt cx="357037" cy="357005"/>
          </a:xfrm>
        </p:grpSpPr>
        <p:sp>
          <p:nvSpPr>
            <p:cNvPr id="10547" name="Google Shape;10547;p61"/>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1"/>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1"/>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0" name="Google Shape;10550;p61"/>
          <p:cNvGrpSpPr/>
          <p:nvPr/>
        </p:nvGrpSpPr>
        <p:grpSpPr>
          <a:xfrm>
            <a:off x="6058441" y="3351230"/>
            <a:ext cx="357387" cy="357005"/>
            <a:chOff x="6058441" y="3351230"/>
            <a:chExt cx="357387" cy="357005"/>
          </a:xfrm>
        </p:grpSpPr>
        <p:sp>
          <p:nvSpPr>
            <p:cNvPr id="10551" name="Google Shape;10551;p61"/>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1"/>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61"/>
          <p:cNvGrpSpPr/>
          <p:nvPr/>
        </p:nvGrpSpPr>
        <p:grpSpPr>
          <a:xfrm>
            <a:off x="7957483" y="3350848"/>
            <a:ext cx="357387" cy="357387"/>
            <a:chOff x="7957483" y="3350848"/>
            <a:chExt cx="357387" cy="357387"/>
          </a:xfrm>
        </p:grpSpPr>
        <p:sp>
          <p:nvSpPr>
            <p:cNvPr id="10554" name="Google Shape;10554;p61"/>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1"/>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1"/>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7" name="Google Shape;10557;p61"/>
          <p:cNvGrpSpPr/>
          <p:nvPr/>
        </p:nvGrpSpPr>
        <p:grpSpPr>
          <a:xfrm>
            <a:off x="7007771" y="3351230"/>
            <a:ext cx="357387" cy="357005"/>
            <a:chOff x="7007771" y="3351230"/>
            <a:chExt cx="357387" cy="357005"/>
          </a:xfrm>
        </p:grpSpPr>
        <p:sp>
          <p:nvSpPr>
            <p:cNvPr id="10558" name="Google Shape;10558;p61"/>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1"/>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1"/>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1"/>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1"/>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3" name="Google Shape;10563;p61"/>
          <p:cNvGrpSpPr/>
          <p:nvPr/>
        </p:nvGrpSpPr>
        <p:grpSpPr>
          <a:xfrm>
            <a:off x="5108729" y="3351230"/>
            <a:ext cx="357005" cy="357005"/>
            <a:chOff x="5108729" y="3351230"/>
            <a:chExt cx="357005" cy="357005"/>
          </a:xfrm>
        </p:grpSpPr>
        <p:sp>
          <p:nvSpPr>
            <p:cNvPr id="10564" name="Google Shape;10564;p6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61"/>
          <p:cNvGrpSpPr/>
          <p:nvPr/>
        </p:nvGrpSpPr>
        <p:grpSpPr>
          <a:xfrm>
            <a:off x="5583569" y="3351230"/>
            <a:ext cx="357419" cy="357005"/>
            <a:chOff x="5583569" y="3351230"/>
            <a:chExt cx="357419" cy="357005"/>
          </a:xfrm>
        </p:grpSpPr>
        <p:sp>
          <p:nvSpPr>
            <p:cNvPr id="10567" name="Google Shape;10567;p61"/>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1"/>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61"/>
          <p:cNvGrpSpPr/>
          <p:nvPr/>
        </p:nvGrpSpPr>
        <p:grpSpPr>
          <a:xfrm>
            <a:off x="7482229" y="3351230"/>
            <a:ext cx="357419" cy="357005"/>
            <a:chOff x="7482229" y="3351230"/>
            <a:chExt cx="357419" cy="357005"/>
          </a:xfrm>
        </p:grpSpPr>
        <p:sp>
          <p:nvSpPr>
            <p:cNvPr id="10570" name="Google Shape;10570;p61"/>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1"/>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1"/>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1"/>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1"/>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5" name="Google Shape;10575;p61"/>
          <p:cNvGrpSpPr/>
          <p:nvPr/>
        </p:nvGrpSpPr>
        <p:grpSpPr>
          <a:xfrm>
            <a:off x="3764485" y="2890682"/>
            <a:ext cx="222874" cy="345737"/>
            <a:chOff x="3764485" y="2890682"/>
            <a:chExt cx="222874" cy="345737"/>
          </a:xfrm>
        </p:grpSpPr>
        <p:sp>
          <p:nvSpPr>
            <p:cNvPr id="10576" name="Google Shape;10576;p61"/>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1"/>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1"/>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9" name="Google Shape;10579;p61"/>
          <p:cNvGrpSpPr/>
          <p:nvPr/>
        </p:nvGrpSpPr>
        <p:grpSpPr>
          <a:xfrm>
            <a:off x="2238616" y="2908131"/>
            <a:ext cx="422596" cy="310382"/>
            <a:chOff x="2278533" y="2937377"/>
            <a:chExt cx="346788" cy="254704"/>
          </a:xfrm>
        </p:grpSpPr>
        <p:sp>
          <p:nvSpPr>
            <p:cNvPr id="10580" name="Google Shape;10580;p61"/>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1"/>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82" name="Google Shape;10582;p61"/>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3" name="Google Shape;10583;p61"/>
          <p:cNvGrpSpPr/>
          <p:nvPr/>
        </p:nvGrpSpPr>
        <p:grpSpPr>
          <a:xfrm>
            <a:off x="1836637" y="2891510"/>
            <a:ext cx="286152" cy="346438"/>
            <a:chOff x="1836637" y="2891510"/>
            <a:chExt cx="286152" cy="346438"/>
          </a:xfrm>
        </p:grpSpPr>
        <p:sp>
          <p:nvSpPr>
            <p:cNvPr id="10584" name="Google Shape;10584;p61"/>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1"/>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1"/>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7" name="Google Shape;10587;p61"/>
          <p:cNvGrpSpPr/>
          <p:nvPr/>
        </p:nvGrpSpPr>
        <p:grpSpPr>
          <a:xfrm>
            <a:off x="5585861" y="2905929"/>
            <a:ext cx="379764" cy="337684"/>
            <a:chOff x="5585861" y="2905929"/>
            <a:chExt cx="379764" cy="337684"/>
          </a:xfrm>
        </p:grpSpPr>
        <p:sp>
          <p:nvSpPr>
            <p:cNvPr id="10588" name="Google Shape;10588;p61"/>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1"/>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1"/>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1"/>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61"/>
          <p:cNvGrpSpPr/>
          <p:nvPr/>
        </p:nvGrpSpPr>
        <p:grpSpPr>
          <a:xfrm>
            <a:off x="1327676" y="2910480"/>
            <a:ext cx="347934" cy="310024"/>
            <a:chOff x="1327676" y="2910480"/>
            <a:chExt cx="347934" cy="310024"/>
          </a:xfrm>
        </p:grpSpPr>
        <p:sp>
          <p:nvSpPr>
            <p:cNvPr id="10593" name="Google Shape;10593;p61"/>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1"/>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1"/>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1"/>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1"/>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98" name="Google Shape;10598;p61"/>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99" name="Google Shape;10599;p61"/>
          <p:cNvGrpSpPr/>
          <p:nvPr/>
        </p:nvGrpSpPr>
        <p:grpSpPr>
          <a:xfrm>
            <a:off x="2753401" y="2869564"/>
            <a:ext cx="382828" cy="358601"/>
            <a:chOff x="2753373" y="2902523"/>
            <a:chExt cx="347552" cy="325557"/>
          </a:xfrm>
        </p:grpSpPr>
        <p:sp>
          <p:nvSpPr>
            <p:cNvPr id="10600" name="Google Shape;10600;p61"/>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1"/>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1"/>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1"/>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1"/>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1"/>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61"/>
          <p:cNvGrpSpPr/>
          <p:nvPr/>
        </p:nvGrpSpPr>
        <p:grpSpPr>
          <a:xfrm>
            <a:off x="849016" y="2903255"/>
            <a:ext cx="356655" cy="335425"/>
            <a:chOff x="849016" y="2903255"/>
            <a:chExt cx="356655" cy="335425"/>
          </a:xfrm>
        </p:grpSpPr>
        <p:sp>
          <p:nvSpPr>
            <p:cNvPr id="10607" name="Google Shape;10607;p61"/>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1"/>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1"/>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1"/>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1"/>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1"/>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1"/>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1"/>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1"/>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1"/>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1"/>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8" name="Google Shape;10618;p61"/>
          <p:cNvGrpSpPr/>
          <p:nvPr/>
        </p:nvGrpSpPr>
        <p:grpSpPr>
          <a:xfrm>
            <a:off x="4210933" y="2926777"/>
            <a:ext cx="280072" cy="275520"/>
            <a:chOff x="4210933" y="2926777"/>
            <a:chExt cx="280072" cy="275520"/>
          </a:xfrm>
        </p:grpSpPr>
        <p:sp>
          <p:nvSpPr>
            <p:cNvPr id="10619" name="Google Shape;10619;p61"/>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1"/>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1"/>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1"/>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1"/>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1"/>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1"/>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1"/>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1"/>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1"/>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1"/>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1"/>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1"/>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2" name="Google Shape;10632;p61"/>
          <p:cNvGrpSpPr/>
          <p:nvPr/>
        </p:nvGrpSpPr>
        <p:grpSpPr>
          <a:xfrm>
            <a:off x="4667216" y="2915382"/>
            <a:ext cx="320273" cy="318395"/>
            <a:chOff x="4667216" y="2915382"/>
            <a:chExt cx="320273" cy="318395"/>
          </a:xfrm>
        </p:grpSpPr>
        <p:sp>
          <p:nvSpPr>
            <p:cNvPr id="10633" name="Google Shape;10633;p61"/>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1"/>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1"/>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1"/>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61"/>
          <p:cNvGrpSpPr/>
          <p:nvPr/>
        </p:nvGrpSpPr>
        <p:grpSpPr>
          <a:xfrm>
            <a:off x="5170480" y="2934639"/>
            <a:ext cx="261929" cy="280550"/>
            <a:chOff x="5170480" y="2934639"/>
            <a:chExt cx="261929" cy="280550"/>
          </a:xfrm>
        </p:grpSpPr>
        <p:sp>
          <p:nvSpPr>
            <p:cNvPr id="10638" name="Google Shape;10638;p61"/>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1"/>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1"/>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1"/>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1"/>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1"/>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1"/>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61"/>
          <p:cNvGrpSpPr/>
          <p:nvPr/>
        </p:nvGrpSpPr>
        <p:grpSpPr>
          <a:xfrm>
            <a:off x="6069423" y="2891892"/>
            <a:ext cx="362321" cy="364231"/>
            <a:chOff x="6069423" y="2891892"/>
            <a:chExt cx="362321" cy="364231"/>
          </a:xfrm>
        </p:grpSpPr>
        <p:sp>
          <p:nvSpPr>
            <p:cNvPr id="10646" name="Google Shape;10646;p61"/>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1"/>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1"/>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1"/>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1"/>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1"/>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61"/>
          <p:cNvGrpSpPr/>
          <p:nvPr/>
        </p:nvGrpSpPr>
        <p:grpSpPr>
          <a:xfrm>
            <a:off x="6571955" y="2919170"/>
            <a:ext cx="308878" cy="311170"/>
            <a:chOff x="6571955" y="2919170"/>
            <a:chExt cx="308878" cy="311170"/>
          </a:xfrm>
        </p:grpSpPr>
        <p:sp>
          <p:nvSpPr>
            <p:cNvPr id="10653" name="Google Shape;10653;p61"/>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1"/>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1"/>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1"/>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1"/>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1"/>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1"/>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1"/>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1"/>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1"/>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3" name="Google Shape;10663;p61"/>
          <p:cNvGrpSpPr/>
          <p:nvPr/>
        </p:nvGrpSpPr>
        <p:grpSpPr>
          <a:xfrm>
            <a:off x="7500054" y="2934735"/>
            <a:ext cx="350576" cy="280454"/>
            <a:chOff x="7500054" y="2934735"/>
            <a:chExt cx="350576" cy="280454"/>
          </a:xfrm>
        </p:grpSpPr>
        <p:sp>
          <p:nvSpPr>
            <p:cNvPr id="10664" name="Google Shape;10664;p61"/>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1"/>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1"/>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1"/>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1"/>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1"/>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1"/>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1"/>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2" name="Google Shape;10672;p61"/>
          <p:cNvGrpSpPr/>
          <p:nvPr/>
        </p:nvGrpSpPr>
        <p:grpSpPr>
          <a:xfrm>
            <a:off x="7024430" y="2874662"/>
            <a:ext cx="332012" cy="355454"/>
            <a:chOff x="7055134" y="2919170"/>
            <a:chExt cx="290321" cy="310820"/>
          </a:xfrm>
        </p:grpSpPr>
        <p:sp>
          <p:nvSpPr>
            <p:cNvPr id="10673" name="Google Shape;10673;p61"/>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1"/>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1"/>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1"/>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1"/>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1"/>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1"/>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1"/>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1"/>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1"/>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1"/>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1"/>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1"/>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1"/>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61"/>
          <p:cNvGrpSpPr/>
          <p:nvPr/>
        </p:nvGrpSpPr>
        <p:grpSpPr>
          <a:xfrm>
            <a:off x="7985143" y="2900613"/>
            <a:ext cx="330109" cy="347552"/>
            <a:chOff x="7985143" y="2900613"/>
            <a:chExt cx="330109" cy="347552"/>
          </a:xfrm>
        </p:grpSpPr>
        <p:sp>
          <p:nvSpPr>
            <p:cNvPr id="10688" name="Google Shape;10688;p61"/>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1"/>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1"/>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1"/>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1"/>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1"/>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1"/>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1"/>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6" name="Google Shape;10696;p61"/>
          <p:cNvGrpSpPr/>
          <p:nvPr/>
        </p:nvGrpSpPr>
        <p:grpSpPr>
          <a:xfrm>
            <a:off x="7990840" y="2435226"/>
            <a:ext cx="354363" cy="353631"/>
            <a:chOff x="7990840" y="2435226"/>
            <a:chExt cx="354363" cy="353631"/>
          </a:xfrm>
        </p:grpSpPr>
        <p:sp>
          <p:nvSpPr>
            <p:cNvPr id="10697" name="Google Shape;10697;p61"/>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1"/>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1"/>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0" name="Google Shape;10700;p61"/>
          <p:cNvGrpSpPr/>
          <p:nvPr/>
        </p:nvGrpSpPr>
        <p:grpSpPr>
          <a:xfrm>
            <a:off x="1817317" y="2480330"/>
            <a:ext cx="350958" cy="263043"/>
            <a:chOff x="1817317" y="2480330"/>
            <a:chExt cx="350958" cy="263043"/>
          </a:xfrm>
        </p:grpSpPr>
        <p:sp>
          <p:nvSpPr>
            <p:cNvPr id="10701" name="Google Shape;10701;p61"/>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1"/>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1"/>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1"/>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1"/>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61"/>
          <p:cNvGrpSpPr/>
          <p:nvPr/>
        </p:nvGrpSpPr>
        <p:grpSpPr>
          <a:xfrm>
            <a:off x="1341727" y="2483349"/>
            <a:ext cx="419913" cy="308109"/>
            <a:chOff x="1341727" y="2483349"/>
            <a:chExt cx="419913" cy="308109"/>
          </a:xfrm>
        </p:grpSpPr>
        <p:sp>
          <p:nvSpPr>
            <p:cNvPr id="10707" name="Google Shape;10707;p61"/>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1"/>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1"/>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0" name="Google Shape;10710;p61"/>
          <p:cNvGrpSpPr/>
          <p:nvPr/>
        </p:nvGrpSpPr>
        <p:grpSpPr>
          <a:xfrm>
            <a:off x="854332" y="2447736"/>
            <a:ext cx="376358" cy="330109"/>
            <a:chOff x="854332" y="2447736"/>
            <a:chExt cx="376358" cy="330109"/>
          </a:xfrm>
        </p:grpSpPr>
        <p:sp>
          <p:nvSpPr>
            <p:cNvPr id="10711" name="Google Shape;10711;p61"/>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1"/>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1"/>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1"/>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1"/>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1"/>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1"/>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1"/>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9" name="Google Shape;10719;p61"/>
          <p:cNvGrpSpPr/>
          <p:nvPr/>
        </p:nvGrpSpPr>
        <p:grpSpPr>
          <a:xfrm>
            <a:off x="4206763" y="2450951"/>
            <a:ext cx="322151" cy="322374"/>
            <a:chOff x="4206763" y="2450951"/>
            <a:chExt cx="322151" cy="322374"/>
          </a:xfrm>
        </p:grpSpPr>
        <p:sp>
          <p:nvSpPr>
            <p:cNvPr id="10720" name="Google Shape;10720;p61"/>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1"/>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61"/>
          <p:cNvGrpSpPr/>
          <p:nvPr/>
        </p:nvGrpSpPr>
        <p:grpSpPr>
          <a:xfrm>
            <a:off x="7528096" y="2450059"/>
            <a:ext cx="327976" cy="324316"/>
            <a:chOff x="7528096" y="2450059"/>
            <a:chExt cx="327976" cy="324316"/>
          </a:xfrm>
        </p:grpSpPr>
        <p:sp>
          <p:nvSpPr>
            <p:cNvPr id="10723" name="Google Shape;10723;p61"/>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1"/>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1"/>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1"/>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1"/>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61"/>
          <p:cNvGrpSpPr/>
          <p:nvPr/>
        </p:nvGrpSpPr>
        <p:grpSpPr>
          <a:xfrm>
            <a:off x="7077129" y="2512542"/>
            <a:ext cx="282364" cy="198619"/>
            <a:chOff x="7077129" y="2512542"/>
            <a:chExt cx="282364" cy="198619"/>
          </a:xfrm>
        </p:grpSpPr>
        <p:sp>
          <p:nvSpPr>
            <p:cNvPr id="10729" name="Google Shape;10729;p61"/>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1"/>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1"/>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1"/>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1"/>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1"/>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5" name="Google Shape;10735;p61"/>
          <p:cNvGrpSpPr/>
          <p:nvPr/>
        </p:nvGrpSpPr>
        <p:grpSpPr>
          <a:xfrm>
            <a:off x="3725461" y="2444712"/>
            <a:ext cx="334279" cy="334661"/>
            <a:chOff x="3725461" y="2444712"/>
            <a:chExt cx="334279" cy="334661"/>
          </a:xfrm>
        </p:grpSpPr>
        <p:sp>
          <p:nvSpPr>
            <p:cNvPr id="10736" name="Google Shape;10736;p61"/>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1"/>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1"/>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1"/>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1"/>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1"/>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1"/>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3" name="Google Shape;10743;p61"/>
          <p:cNvGrpSpPr/>
          <p:nvPr/>
        </p:nvGrpSpPr>
        <p:grpSpPr>
          <a:xfrm>
            <a:off x="6577238" y="2457221"/>
            <a:ext cx="332019" cy="310788"/>
            <a:chOff x="6577238" y="2457221"/>
            <a:chExt cx="332019" cy="310788"/>
          </a:xfrm>
        </p:grpSpPr>
        <p:sp>
          <p:nvSpPr>
            <p:cNvPr id="10744" name="Google Shape;10744;p61"/>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1"/>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1"/>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1"/>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1"/>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1"/>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0" name="Google Shape;10750;p61"/>
          <p:cNvGrpSpPr/>
          <p:nvPr/>
        </p:nvGrpSpPr>
        <p:grpSpPr>
          <a:xfrm>
            <a:off x="2818561" y="2439778"/>
            <a:ext cx="247892" cy="346024"/>
            <a:chOff x="2818561" y="2439778"/>
            <a:chExt cx="247892" cy="346024"/>
          </a:xfrm>
        </p:grpSpPr>
        <p:sp>
          <p:nvSpPr>
            <p:cNvPr id="10751" name="Google Shape;10751;p61"/>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1"/>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1"/>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1"/>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1"/>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1"/>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1"/>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1"/>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1"/>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1"/>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1"/>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1"/>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3" name="Google Shape;10763;p61"/>
          <p:cNvGrpSpPr/>
          <p:nvPr/>
        </p:nvGrpSpPr>
        <p:grpSpPr>
          <a:xfrm>
            <a:off x="3207778" y="2474632"/>
            <a:ext cx="419933" cy="275170"/>
            <a:chOff x="3207778" y="2474632"/>
            <a:chExt cx="419933" cy="275170"/>
          </a:xfrm>
        </p:grpSpPr>
        <p:sp>
          <p:nvSpPr>
            <p:cNvPr id="10764" name="Google Shape;10764;p61"/>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1"/>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1"/>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1"/>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1"/>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1"/>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1"/>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1"/>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1"/>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1"/>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1"/>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1"/>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1"/>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1"/>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61"/>
          <p:cNvGrpSpPr/>
          <p:nvPr/>
        </p:nvGrpSpPr>
        <p:grpSpPr>
          <a:xfrm>
            <a:off x="6099375" y="2456075"/>
            <a:ext cx="337684" cy="314194"/>
            <a:chOff x="6099375" y="2456075"/>
            <a:chExt cx="337684" cy="314194"/>
          </a:xfrm>
        </p:grpSpPr>
        <p:sp>
          <p:nvSpPr>
            <p:cNvPr id="10779" name="Google Shape;10779;p61"/>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1"/>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61"/>
          <p:cNvGrpSpPr/>
          <p:nvPr/>
        </p:nvGrpSpPr>
        <p:grpSpPr>
          <a:xfrm>
            <a:off x="2312623" y="2468584"/>
            <a:ext cx="312698" cy="286534"/>
            <a:chOff x="2312623" y="2468584"/>
            <a:chExt cx="312698" cy="286534"/>
          </a:xfrm>
        </p:grpSpPr>
        <p:sp>
          <p:nvSpPr>
            <p:cNvPr id="10782" name="Google Shape;10782;p61"/>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1"/>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1"/>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5" name="Google Shape;10785;p61"/>
          <p:cNvGrpSpPr/>
          <p:nvPr/>
        </p:nvGrpSpPr>
        <p:grpSpPr>
          <a:xfrm>
            <a:off x="5618805" y="2440924"/>
            <a:ext cx="345292" cy="342618"/>
            <a:chOff x="5618805" y="2440924"/>
            <a:chExt cx="345292" cy="342618"/>
          </a:xfrm>
        </p:grpSpPr>
        <p:sp>
          <p:nvSpPr>
            <p:cNvPr id="10786" name="Google Shape;10786;p61"/>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1"/>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1"/>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1"/>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1"/>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61"/>
          <p:cNvGrpSpPr/>
          <p:nvPr/>
        </p:nvGrpSpPr>
        <p:grpSpPr>
          <a:xfrm>
            <a:off x="4653179" y="2446590"/>
            <a:ext cx="377886" cy="331255"/>
            <a:chOff x="4653179" y="2446590"/>
            <a:chExt cx="377886" cy="331255"/>
          </a:xfrm>
        </p:grpSpPr>
        <p:sp>
          <p:nvSpPr>
            <p:cNvPr id="10792" name="Google Shape;10792;p61"/>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1"/>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1"/>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1"/>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6" name="Google Shape;10796;p61"/>
          <p:cNvGrpSpPr/>
          <p:nvPr/>
        </p:nvGrpSpPr>
        <p:grpSpPr>
          <a:xfrm>
            <a:off x="5184517" y="2459481"/>
            <a:ext cx="252062" cy="305122"/>
            <a:chOff x="5184517" y="2459481"/>
            <a:chExt cx="252062" cy="305122"/>
          </a:xfrm>
        </p:grpSpPr>
        <p:sp>
          <p:nvSpPr>
            <p:cNvPr id="10797" name="Google Shape;10797;p61"/>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1"/>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1"/>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1"/>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1"/>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1"/>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3" name="Google Shape;10803;p61"/>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4" name="Google Shape;10804;p61"/>
          <p:cNvGrpSpPr/>
          <p:nvPr/>
        </p:nvGrpSpPr>
        <p:grpSpPr>
          <a:xfrm>
            <a:off x="6155459" y="1969108"/>
            <a:ext cx="249770" cy="363849"/>
            <a:chOff x="6155459" y="1969108"/>
            <a:chExt cx="249770" cy="363849"/>
          </a:xfrm>
        </p:grpSpPr>
        <p:sp>
          <p:nvSpPr>
            <p:cNvPr id="10805" name="Google Shape;10805;p61"/>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1"/>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1"/>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1"/>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1"/>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1"/>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1"/>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1"/>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1"/>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4" name="Google Shape;10814;p61"/>
          <p:cNvGrpSpPr/>
          <p:nvPr/>
        </p:nvGrpSpPr>
        <p:grpSpPr>
          <a:xfrm>
            <a:off x="2280029" y="1970604"/>
            <a:ext cx="353631" cy="354395"/>
            <a:chOff x="2280029" y="1970604"/>
            <a:chExt cx="353631" cy="354395"/>
          </a:xfrm>
        </p:grpSpPr>
        <p:sp>
          <p:nvSpPr>
            <p:cNvPr id="10815" name="Google Shape;10815;p61"/>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1"/>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1"/>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1"/>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9" name="Google Shape;10819;p61"/>
          <p:cNvGrpSpPr/>
          <p:nvPr/>
        </p:nvGrpSpPr>
        <p:grpSpPr>
          <a:xfrm>
            <a:off x="8065100" y="2000174"/>
            <a:ext cx="255086" cy="301685"/>
            <a:chOff x="8065100" y="2000174"/>
            <a:chExt cx="255086" cy="301685"/>
          </a:xfrm>
        </p:grpSpPr>
        <p:sp>
          <p:nvSpPr>
            <p:cNvPr id="10820" name="Google Shape;10820;p61"/>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1"/>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1"/>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1"/>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4" name="Google Shape;10824;p61"/>
          <p:cNvGrpSpPr/>
          <p:nvPr/>
        </p:nvGrpSpPr>
        <p:grpSpPr>
          <a:xfrm>
            <a:off x="6633705" y="1969108"/>
            <a:ext cx="249420" cy="363849"/>
            <a:chOff x="6633705" y="1969108"/>
            <a:chExt cx="249420" cy="363849"/>
          </a:xfrm>
        </p:grpSpPr>
        <p:sp>
          <p:nvSpPr>
            <p:cNvPr id="10825" name="Google Shape;10825;p61"/>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1"/>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1"/>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1"/>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1"/>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1"/>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1"/>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1"/>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3" name="Google Shape;10833;p61"/>
          <p:cNvGrpSpPr/>
          <p:nvPr/>
        </p:nvGrpSpPr>
        <p:grpSpPr>
          <a:xfrm>
            <a:off x="5211031" y="1969108"/>
            <a:ext cx="226661" cy="363467"/>
            <a:chOff x="5211031" y="1969108"/>
            <a:chExt cx="226661" cy="363467"/>
          </a:xfrm>
        </p:grpSpPr>
        <p:sp>
          <p:nvSpPr>
            <p:cNvPr id="10834" name="Google Shape;10834;p61"/>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1"/>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61"/>
          <p:cNvGrpSpPr/>
          <p:nvPr/>
        </p:nvGrpSpPr>
        <p:grpSpPr>
          <a:xfrm>
            <a:off x="3712952" y="1970604"/>
            <a:ext cx="354363" cy="354395"/>
            <a:chOff x="3712952" y="1970604"/>
            <a:chExt cx="354363" cy="354395"/>
          </a:xfrm>
        </p:grpSpPr>
        <p:sp>
          <p:nvSpPr>
            <p:cNvPr id="10837" name="Google Shape;10837;p61"/>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1"/>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1"/>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1"/>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1"/>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1"/>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1"/>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1"/>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1"/>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61"/>
          <p:cNvGrpSpPr/>
          <p:nvPr/>
        </p:nvGrpSpPr>
        <p:grpSpPr>
          <a:xfrm>
            <a:off x="3235438" y="1970604"/>
            <a:ext cx="354363" cy="354745"/>
            <a:chOff x="3235438" y="1970604"/>
            <a:chExt cx="354363" cy="354745"/>
          </a:xfrm>
        </p:grpSpPr>
        <p:sp>
          <p:nvSpPr>
            <p:cNvPr id="10847" name="Google Shape;10847;p61"/>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1"/>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1"/>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1"/>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1"/>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1"/>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1"/>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1"/>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1"/>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1"/>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1"/>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1"/>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1"/>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61"/>
          <p:cNvGrpSpPr/>
          <p:nvPr/>
        </p:nvGrpSpPr>
        <p:grpSpPr>
          <a:xfrm>
            <a:off x="1329585" y="1989925"/>
            <a:ext cx="341472" cy="335074"/>
            <a:chOff x="1329585" y="1989925"/>
            <a:chExt cx="341472" cy="335074"/>
          </a:xfrm>
        </p:grpSpPr>
        <p:sp>
          <p:nvSpPr>
            <p:cNvPr id="10861" name="Google Shape;10861;p61"/>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1"/>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1"/>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61"/>
          <p:cNvGrpSpPr/>
          <p:nvPr/>
        </p:nvGrpSpPr>
        <p:grpSpPr>
          <a:xfrm>
            <a:off x="5591871" y="1989906"/>
            <a:ext cx="416649" cy="325597"/>
            <a:chOff x="5626763" y="2013829"/>
            <a:chExt cx="351722" cy="274788"/>
          </a:xfrm>
        </p:grpSpPr>
        <p:sp>
          <p:nvSpPr>
            <p:cNvPr id="10865" name="Google Shape;10865;p61"/>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1"/>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1"/>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1"/>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1"/>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1"/>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1"/>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1"/>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1"/>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1"/>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61"/>
          <p:cNvGrpSpPr/>
          <p:nvPr/>
        </p:nvGrpSpPr>
        <p:grpSpPr>
          <a:xfrm>
            <a:off x="7576605" y="1983877"/>
            <a:ext cx="276698" cy="333133"/>
            <a:chOff x="7576605" y="1983877"/>
            <a:chExt cx="276698" cy="333133"/>
          </a:xfrm>
        </p:grpSpPr>
        <p:sp>
          <p:nvSpPr>
            <p:cNvPr id="10876" name="Google Shape;10876;p61"/>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1"/>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61"/>
          <p:cNvGrpSpPr/>
          <p:nvPr/>
        </p:nvGrpSpPr>
        <p:grpSpPr>
          <a:xfrm>
            <a:off x="853568" y="1975538"/>
            <a:ext cx="337334" cy="353599"/>
            <a:chOff x="853568" y="1975538"/>
            <a:chExt cx="337334" cy="353599"/>
          </a:xfrm>
        </p:grpSpPr>
        <p:sp>
          <p:nvSpPr>
            <p:cNvPr id="10879" name="Google Shape;10879;p61"/>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1"/>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1"/>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1"/>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61"/>
          <p:cNvGrpSpPr/>
          <p:nvPr/>
        </p:nvGrpSpPr>
        <p:grpSpPr>
          <a:xfrm>
            <a:off x="2770052" y="2009628"/>
            <a:ext cx="327085" cy="277080"/>
            <a:chOff x="2770052" y="2009628"/>
            <a:chExt cx="327085" cy="277080"/>
          </a:xfrm>
        </p:grpSpPr>
        <p:sp>
          <p:nvSpPr>
            <p:cNvPr id="10884" name="Google Shape;10884;p61"/>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1"/>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86" name="Google Shape;10886;p61"/>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87" name="Google Shape;10887;p61"/>
          <p:cNvGrpSpPr/>
          <p:nvPr/>
        </p:nvGrpSpPr>
        <p:grpSpPr>
          <a:xfrm>
            <a:off x="4195399" y="1970604"/>
            <a:ext cx="344878" cy="343573"/>
            <a:chOff x="4195399" y="1970604"/>
            <a:chExt cx="344878" cy="343573"/>
          </a:xfrm>
        </p:grpSpPr>
        <p:sp>
          <p:nvSpPr>
            <p:cNvPr id="10888" name="Google Shape;10888;p61"/>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1"/>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1"/>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1"/>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61"/>
          <p:cNvGrpSpPr/>
          <p:nvPr/>
        </p:nvGrpSpPr>
        <p:grpSpPr>
          <a:xfrm>
            <a:off x="4674791" y="1977447"/>
            <a:ext cx="344528" cy="344114"/>
            <a:chOff x="4674791" y="1977447"/>
            <a:chExt cx="344528" cy="344114"/>
          </a:xfrm>
        </p:grpSpPr>
        <p:sp>
          <p:nvSpPr>
            <p:cNvPr id="10893" name="Google Shape;10893;p61"/>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1"/>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1"/>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1"/>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1"/>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1"/>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1"/>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1"/>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1"/>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1"/>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1"/>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1"/>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1"/>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1"/>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1"/>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1"/>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1"/>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1"/>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1"/>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1"/>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1"/>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1"/>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1"/>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1"/>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1"/>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1"/>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9" name="Google Shape;10919;p61"/>
          <p:cNvGrpSpPr/>
          <p:nvPr/>
        </p:nvGrpSpPr>
        <p:grpSpPr>
          <a:xfrm>
            <a:off x="6083810" y="1547297"/>
            <a:ext cx="382819" cy="310788"/>
            <a:chOff x="6083810" y="1547297"/>
            <a:chExt cx="382819" cy="310788"/>
          </a:xfrm>
        </p:grpSpPr>
        <p:sp>
          <p:nvSpPr>
            <p:cNvPr id="10920" name="Google Shape;10920;p61"/>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1"/>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1"/>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1"/>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1"/>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1"/>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1"/>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1"/>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1"/>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1"/>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1"/>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1"/>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1"/>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1"/>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1"/>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1"/>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1"/>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1"/>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8" name="Google Shape;10938;p61"/>
          <p:cNvGrpSpPr/>
          <p:nvPr/>
        </p:nvGrpSpPr>
        <p:grpSpPr>
          <a:xfrm>
            <a:off x="6558300" y="1538193"/>
            <a:ext cx="382788" cy="328613"/>
            <a:chOff x="6558300" y="1538193"/>
            <a:chExt cx="382788" cy="328613"/>
          </a:xfrm>
        </p:grpSpPr>
        <p:sp>
          <p:nvSpPr>
            <p:cNvPr id="10939" name="Google Shape;10939;p61"/>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1"/>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1" name="Google Shape;10941;p61"/>
          <p:cNvGrpSpPr/>
          <p:nvPr/>
        </p:nvGrpSpPr>
        <p:grpSpPr>
          <a:xfrm>
            <a:off x="5194002" y="1511297"/>
            <a:ext cx="259605" cy="346024"/>
            <a:chOff x="5194002" y="1511297"/>
            <a:chExt cx="259605" cy="346024"/>
          </a:xfrm>
        </p:grpSpPr>
        <p:sp>
          <p:nvSpPr>
            <p:cNvPr id="10942" name="Google Shape;10942;p61"/>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1"/>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1"/>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1"/>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6" name="Google Shape;10946;p61"/>
          <p:cNvGrpSpPr/>
          <p:nvPr/>
        </p:nvGrpSpPr>
        <p:grpSpPr>
          <a:xfrm>
            <a:off x="1394741" y="1512061"/>
            <a:ext cx="252444" cy="351722"/>
            <a:chOff x="1394741" y="1512061"/>
            <a:chExt cx="252444" cy="351722"/>
          </a:xfrm>
        </p:grpSpPr>
        <p:sp>
          <p:nvSpPr>
            <p:cNvPr id="10947" name="Google Shape;10947;p61"/>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1"/>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1"/>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1"/>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1"/>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1"/>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1"/>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1"/>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1"/>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1"/>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1"/>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1"/>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1"/>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1"/>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1"/>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1"/>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1"/>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4" name="Google Shape;10964;p61"/>
          <p:cNvGrpSpPr/>
          <p:nvPr/>
        </p:nvGrpSpPr>
        <p:grpSpPr>
          <a:xfrm>
            <a:off x="855096" y="1504485"/>
            <a:ext cx="380910" cy="339594"/>
            <a:chOff x="855096" y="1504485"/>
            <a:chExt cx="380910" cy="339594"/>
          </a:xfrm>
        </p:grpSpPr>
        <p:sp>
          <p:nvSpPr>
            <p:cNvPr id="10965" name="Google Shape;10965;p61"/>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1"/>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1"/>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1"/>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1"/>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0" name="Google Shape;10970;p61"/>
          <p:cNvGrpSpPr/>
          <p:nvPr/>
        </p:nvGrpSpPr>
        <p:grpSpPr>
          <a:xfrm>
            <a:off x="1819576" y="1511679"/>
            <a:ext cx="352103" cy="352103"/>
            <a:chOff x="1819576" y="1511679"/>
            <a:chExt cx="352103" cy="352103"/>
          </a:xfrm>
        </p:grpSpPr>
        <p:sp>
          <p:nvSpPr>
            <p:cNvPr id="10971" name="Google Shape;10971;p61"/>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1"/>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1"/>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1"/>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61"/>
          <p:cNvGrpSpPr/>
          <p:nvPr/>
        </p:nvGrpSpPr>
        <p:grpSpPr>
          <a:xfrm>
            <a:off x="5621097" y="1500761"/>
            <a:ext cx="371424" cy="355446"/>
            <a:chOff x="5621097" y="1500761"/>
            <a:chExt cx="371424" cy="355446"/>
          </a:xfrm>
        </p:grpSpPr>
        <p:sp>
          <p:nvSpPr>
            <p:cNvPr id="10976" name="Google Shape;10976;p61"/>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1"/>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61"/>
          <p:cNvGrpSpPr/>
          <p:nvPr/>
        </p:nvGrpSpPr>
        <p:grpSpPr>
          <a:xfrm>
            <a:off x="4670239" y="1541599"/>
            <a:ext cx="359679" cy="321833"/>
            <a:chOff x="4670239" y="1541599"/>
            <a:chExt cx="359679" cy="321833"/>
          </a:xfrm>
        </p:grpSpPr>
        <p:sp>
          <p:nvSpPr>
            <p:cNvPr id="10979" name="Google Shape;10979;p61"/>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1"/>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1"/>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1"/>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1"/>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61"/>
          <p:cNvGrpSpPr/>
          <p:nvPr/>
        </p:nvGrpSpPr>
        <p:grpSpPr>
          <a:xfrm>
            <a:off x="4212429" y="1502385"/>
            <a:ext cx="321037" cy="353822"/>
            <a:chOff x="4212429" y="1502385"/>
            <a:chExt cx="321037" cy="353822"/>
          </a:xfrm>
        </p:grpSpPr>
        <p:sp>
          <p:nvSpPr>
            <p:cNvPr id="10985" name="Google Shape;10985;p61"/>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1"/>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1"/>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1"/>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9" name="Google Shape;10989;p61"/>
          <p:cNvGrpSpPr/>
          <p:nvPr/>
        </p:nvGrpSpPr>
        <p:grpSpPr>
          <a:xfrm>
            <a:off x="2302788" y="1505981"/>
            <a:ext cx="336188" cy="335425"/>
            <a:chOff x="2302788" y="1505981"/>
            <a:chExt cx="336188" cy="335425"/>
          </a:xfrm>
        </p:grpSpPr>
        <p:sp>
          <p:nvSpPr>
            <p:cNvPr id="10990" name="Google Shape;10990;p61"/>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1"/>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1"/>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1"/>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1"/>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1"/>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1"/>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1"/>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1"/>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1"/>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1"/>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1"/>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1"/>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1"/>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1"/>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1"/>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1"/>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61"/>
          <p:cNvGrpSpPr/>
          <p:nvPr/>
        </p:nvGrpSpPr>
        <p:grpSpPr>
          <a:xfrm>
            <a:off x="2780301" y="1521896"/>
            <a:ext cx="333133" cy="321037"/>
            <a:chOff x="2780301" y="1521896"/>
            <a:chExt cx="333133" cy="321037"/>
          </a:xfrm>
        </p:grpSpPr>
        <p:sp>
          <p:nvSpPr>
            <p:cNvPr id="11008" name="Google Shape;11008;p61"/>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1"/>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1"/>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1"/>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1"/>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1"/>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1"/>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1"/>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1"/>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1"/>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1"/>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1"/>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1"/>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1"/>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1"/>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1"/>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1"/>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1"/>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1"/>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1"/>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8" name="Google Shape;11028;p61"/>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1"/>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1"/>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1" name="Google Shape;11031;p61"/>
          <p:cNvGrpSpPr/>
          <p:nvPr/>
        </p:nvGrpSpPr>
        <p:grpSpPr>
          <a:xfrm>
            <a:off x="3316159" y="1515085"/>
            <a:ext cx="211892" cy="339594"/>
            <a:chOff x="3316159" y="1515085"/>
            <a:chExt cx="211892" cy="339594"/>
          </a:xfrm>
        </p:grpSpPr>
        <p:sp>
          <p:nvSpPr>
            <p:cNvPr id="11032" name="Google Shape;11032;p61"/>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1"/>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1"/>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1"/>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1"/>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1"/>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8" name="Google Shape;11038;p61"/>
          <p:cNvGrpSpPr/>
          <p:nvPr/>
        </p:nvGrpSpPr>
        <p:grpSpPr>
          <a:xfrm>
            <a:off x="3716358" y="1544655"/>
            <a:ext cx="361971" cy="314958"/>
            <a:chOff x="3716358" y="1544655"/>
            <a:chExt cx="361971" cy="314958"/>
          </a:xfrm>
        </p:grpSpPr>
        <p:sp>
          <p:nvSpPr>
            <p:cNvPr id="11039" name="Google Shape;11039;p61"/>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1"/>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1"/>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1"/>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1"/>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4" name="Google Shape;11044;p61"/>
            <p:cNvGrpSpPr/>
            <p:nvPr/>
          </p:nvGrpSpPr>
          <p:grpSpPr>
            <a:xfrm>
              <a:off x="3716358" y="1544655"/>
              <a:ext cx="361971" cy="314958"/>
              <a:chOff x="3716358" y="1544655"/>
              <a:chExt cx="361971" cy="314958"/>
            </a:xfrm>
          </p:grpSpPr>
          <p:sp>
            <p:nvSpPr>
              <p:cNvPr id="11045" name="Google Shape;11045;p61"/>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1"/>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1"/>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1"/>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1"/>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50" name="Google Shape;11050;p61"/>
          <p:cNvGrpSpPr/>
          <p:nvPr/>
        </p:nvGrpSpPr>
        <p:grpSpPr>
          <a:xfrm>
            <a:off x="7011924" y="1557552"/>
            <a:ext cx="499533" cy="305136"/>
            <a:chOff x="7009649" y="1541981"/>
            <a:chExt cx="524940" cy="320655"/>
          </a:xfrm>
        </p:grpSpPr>
        <p:sp>
          <p:nvSpPr>
            <p:cNvPr id="11051" name="Google Shape;11051;p61"/>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1"/>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1"/>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1"/>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1"/>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1"/>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1"/>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1"/>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9" name="Google Shape;11059;p61"/>
          <p:cNvGrpSpPr/>
          <p:nvPr/>
        </p:nvGrpSpPr>
        <p:grpSpPr>
          <a:xfrm>
            <a:off x="8034034" y="1518109"/>
            <a:ext cx="282746" cy="340358"/>
            <a:chOff x="8034034" y="1518109"/>
            <a:chExt cx="282746" cy="340358"/>
          </a:xfrm>
        </p:grpSpPr>
        <p:sp>
          <p:nvSpPr>
            <p:cNvPr id="11060" name="Google Shape;11060;p61"/>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1"/>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1"/>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1"/>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61"/>
          <p:cNvGrpSpPr/>
          <p:nvPr/>
        </p:nvGrpSpPr>
        <p:grpSpPr>
          <a:xfrm>
            <a:off x="7582302" y="1499934"/>
            <a:ext cx="369133" cy="360411"/>
            <a:chOff x="7582302" y="1499934"/>
            <a:chExt cx="369133" cy="360411"/>
          </a:xfrm>
        </p:grpSpPr>
        <p:sp>
          <p:nvSpPr>
            <p:cNvPr id="11065" name="Google Shape;11065;p61"/>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1"/>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1"/>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1"/>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1"/>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73" name="Shape 11073"/>
        <p:cNvGrpSpPr/>
        <p:nvPr/>
      </p:nvGrpSpPr>
      <p:grpSpPr>
        <a:xfrm>
          <a:off x="0" y="0"/>
          <a:ext cx="0" cy="0"/>
          <a:chOff x="0" y="0"/>
          <a:chExt cx="0" cy="0"/>
        </a:xfrm>
      </p:grpSpPr>
      <p:pic>
        <p:nvPicPr>
          <p:cNvPr id="11074" name="Google Shape;11074;p62">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50" name="Shape 450"/>
        <p:cNvGrpSpPr/>
        <p:nvPr/>
      </p:nvGrpSpPr>
      <p:grpSpPr>
        <a:xfrm>
          <a:off x="0" y="0"/>
          <a:ext cx="0" cy="0"/>
          <a:chOff x="0" y="0"/>
          <a:chExt cx="0" cy="0"/>
        </a:xfrm>
      </p:grpSpPr>
      <p:sp>
        <p:nvSpPr>
          <p:cNvPr id="451" name="Google Shape;451;p30"/>
          <p:cNvSpPr txBox="1"/>
          <p:nvPr>
            <p:ph idx="2" type="ctrTitle"/>
          </p:nvPr>
        </p:nvSpPr>
        <p:spPr>
          <a:xfrm flipH="1">
            <a:off x="5902850" y="2049670"/>
            <a:ext cx="2472900" cy="1241400"/>
          </a:xfrm>
          <a:prstGeom prst="rect">
            <a:avLst/>
          </a:prstGeom>
        </p:spPr>
        <p:txBody>
          <a:bodyPr anchorCtr="0" anchor="b" bIns="34275" lIns="68575" spcFirstLastPara="1" rIns="68575" wrap="square" tIns="34275">
            <a:noAutofit/>
          </a:bodyPr>
          <a:lstStyle/>
          <a:p>
            <a:pPr indent="0" lvl="0" marL="0" rtl="0" algn="l">
              <a:spcBef>
                <a:spcPts val="0"/>
              </a:spcBef>
              <a:spcAft>
                <a:spcPts val="0"/>
              </a:spcAft>
              <a:buNone/>
            </a:pPr>
            <a:r>
              <a:rPr lang="en"/>
              <a:t>ABOUT US</a:t>
            </a:r>
            <a:endParaRPr/>
          </a:p>
        </p:txBody>
      </p:sp>
      <p:sp>
        <p:nvSpPr>
          <p:cNvPr id="452" name="Google Shape;452;p30"/>
          <p:cNvSpPr txBox="1"/>
          <p:nvPr>
            <p:ph idx="1" type="subTitle"/>
          </p:nvPr>
        </p:nvSpPr>
        <p:spPr>
          <a:xfrm>
            <a:off x="5902894" y="3135671"/>
            <a:ext cx="2025000" cy="402900"/>
          </a:xfrm>
          <a:prstGeom prst="rect">
            <a:avLst/>
          </a:prstGeom>
        </p:spPr>
        <p:txBody>
          <a:bodyPr anchorCtr="0" anchor="t" bIns="34275" lIns="68575" spcFirstLastPara="1" rIns="68575" wrap="square" tIns="34275">
            <a:noAutofit/>
          </a:bodyPr>
          <a:lstStyle/>
          <a:p>
            <a:pPr indent="0" lvl="0" marL="0" rtl="0" algn="l">
              <a:spcBef>
                <a:spcPts val="800"/>
              </a:spcBef>
              <a:spcAft>
                <a:spcPts val="0"/>
              </a:spcAft>
              <a:buNone/>
            </a:pPr>
            <a:r>
              <a:rPr lang="en"/>
              <a:t>Here you could describe the topic of the section</a:t>
            </a:r>
            <a:endParaRPr/>
          </a:p>
        </p:txBody>
      </p:sp>
      <p:sp>
        <p:nvSpPr>
          <p:cNvPr id="453" name="Google Shape;453;p30"/>
          <p:cNvSpPr txBox="1"/>
          <p:nvPr>
            <p:ph type="title"/>
          </p:nvPr>
        </p:nvSpPr>
        <p:spPr>
          <a:xfrm>
            <a:off x="4475975" y="2495925"/>
            <a:ext cx="1276800" cy="864600"/>
          </a:xfrm>
          <a:prstGeom prst="rect">
            <a:avLst/>
          </a:prstGeom>
        </p:spPr>
        <p:txBody>
          <a:bodyPr anchorCtr="0" anchor="ctr" bIns="34275" lIns="68575" spcFirstLastPara="1" rIns="68575" wrap="square" tIns="34275">
            <a:noAutofit/>
          </a:bodyPr>
          <a:lstStyle/>
          <a:p>
            <a:pPr indent="0" lvl="0" marL="0" rtl="0" algn="r">
              <a:spcBef>
                <a:spcPts val="0"/>
              </a:spcBef>
              <a:spcAft>
                <a:spcPts val="0"/>
              </a:spcAft>
              <a:buNone/>
            </a:pPr>
            <a:r>
              <a:rPr lang="en">
                <a:solidFill>
                  <a:srgbClr val="F3F3F3"/>
                </a:solidFill>
              </a:rPr>
              <a:t>01</a:t>
            </a:r>
            <a:endParaRPr>
              <a:solidFill>
                <a:srgbClr val="F3F3F3"/>
              </a:solidFill>
            </a:endParaRPr>
          </a:p>
        </p:txBody>
      </p:sp>
      <p:sp>
        <p:nvSpPr>
          <p:cNvPr id="454" name="Google Shape;454;p30"/>
          <p:cNvSpPr/>
          <p:nvPr/>
        </p:nvSpPr>
        <p:spPr>
          <a:xfrm>
            <a:off x="4198116" y="2445084"/>
            <a:ext cx="13983" cy="13946"/>
          </a:xfrm>
          <a:custGeom>
            <a:rect b="b" l="l" r="r" t="t"/>
            <a:pathLst>
              <a:path extrusionOk="0" h="379" w="380">
                <a:moveTo>
                  <a:pt x="192" y="0"/>
                </a:moveTo>
                <a:cubicBezTo>
                  <a:pt x="88" y="0"/>
                  <a:pt x="1" y="82"/>
                  <a:pt x="1" y="187"/>
                </a:cubicBezTo>
                <a:cubicBezTo>
                  <a:pt x="1" y="292"/>
                  <a:pt x="88" y="379"/>
                  <a:pt x="192" y="379"/>
                </a:cubicBezTo>
                <a:cubicBezTo>
                  <a:pt x="297" y="379"/>
                  <a:pt x="379" y="292"/>
                  <a:pt x="379" y="187"/>
                </a:cubicBezTo>
                <a:cubicBezTo>
                  <a:pt x="379" y="82"/>
                  <a:pt x="297" y="0"/>
                  <a:pt x="192"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5" name="Google Shape;455;p30"/>
          <p:cNvGrpSpPr/>
          <p:nvPr/>
        </p:nvGrpSpPr>
        <p:grpSpPr>
          <a:xfrm>
            <a:off x="409625" y="1109924"/>
            <a:ext cx="4554838" cy="3344527"/>
            <a:chOff x="409625" y="1109924"/>
            <a:chExt cx="4554838" cy="3344527"/>
          </a:xfrm>
        </p:grpSpPr>
        <p:sp>
          <p:nvSpPr>
            <p:cNvPr id="456" name="Google Shape;456;p30"/>
            <p:cNvSpPr/>
            <p:nvPr/>
          </p:nvSpPr>
          <p:spPr>
            <a:xfrm flipH="1">
              <a:off x="409625" y="4236051"/>
              <a:ext cx="4391100" cy="218400"/>
            </a:xfrm>
            <a:prstGeom prst="ellipse">
              <a:avLst/>
            </a:prstGeom>
            <a:solidFill>
              <a:srgbClr val="21204D">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0"/>
            <p:cNvSpPr/>
            <p:nvPr/>
          </p:nvSpPr>
          <p:spPr>
            <a:xfrm>
              <a:off x="1409123" y="3092610"/>
              <a:ext cx="506039" cy="368306"/>
            </a:xfrm>
            <a:custGeom>
              <a:rect b="b" l="l" r="r" t="t"/>
              <a:pathLst>
                <a:path extrusionOk="0" h="10009" w="13752">
                  <a:moveTo>
                    <a:pt x="5005" y="0"/>
                  </a:moveTo>
                  <a:cubicBezTo>
                    <a:pt x="2243" y="0"/>
                    <a:pt x="0" y="2248"/>
                    <a:pt x="0" y="5004"/>
                  </a:cubicBezTo>
                  <a:cubicBezTo>
                    <a:pt x="0" y="7762"/>
                    <a:pt x="2243" y="10009"/>
                    <a:pt x="5005" y="10009"/>
                  </a:cubicBezTo>
                  <a:lnTo>
                    <a:pt x="12702" y="10009"/>
                  </a:lnTo>
                  <a:cubicBezTo>
                    <a:pt x="13281" y="10009"/>
                    <a:pt x="13751" y="9535"/>
                    <a:pt x="13751" y="8956"/>
                  </a:cubicBezTo>
                  <a:cubicBezTo>
                    <a:pt x="13751" y="8378"/>
                    <a:pt x="13281" y="7903"/>
                    <a:pt x="12702" y="7903"/>
                  </a:cubicBezTo>
                  <a:lnTo>
                    <a:pt x="5005" y="7903"/>
                  </a:lnTo>
                  <a:cubicBezTo>
                    <a:pt x="3404" y="7903"/>
                    <a:pt x="2102" y="6605"/>
                    <a:pt x="2102" y="5004"/>
                  </a:cubicBezTo>
                  <a:cubicBezTo>
                    <a:pt x="2102" y="3405"/>
                    <a:pt x="3404" y="2106"/>
                    <a:pt x="5005" y="2106"/>
                  </a:cubicBezTo>
                  <a:lnTo>
                    <a:pt x="8514" y="2106"/>
                  </a:lnTo>
                  <a:cubicBezTo>
                    <a:pt x="9097" y="2106"/>
                    <a:pt x="9567" y="1632"/>
                    <a:pt x="9567" y="1053"/>
                  </a:cubicBezTo>
                  <a:cubicBezTo>
                    <a:pt x="9567" y="475"/>
                    <a:pt x="9097" y="0"/>
                    <a:pt x="8514"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0"/>
            <p:cNvSpPr/>
            <p:nvPr/>
          </p:nvSpPr>
          <p:spPr>
            <a:xfrm>
              <a:off x="1495966" y="3415618"/>
              <a:ext cx="743530" cy="100016"/>
            </a:xfrm>
            <a:custGeom>
              <a:rect b="b" l="l" r="r" t="t"/>
              <a:pathLst>
                <a:path extrusionOk="0" h="2718" w="20206">
                  <a:moveTo>
                    <a:pt x="106" y="0"/>
                  </a:moveTo>
                  <a:cubicBezTo>
                    <a:pt x="47" y="0"/>
                    <a:pt x="1" y="46"/>
                    <a:pt x="1" y="105"/>
                  </a:cubicBezTo>
                  <a:lnTo>
                    <a:pt x="1" y="2612"/>
                  </a:lnTo>
                  <a:cubicBezTo>
                    <a:pt x="1" y="2671"/>
                    <a:pt x="47" y="2717"/>
                    <a:pt x="106" y="2717"/>
                  </a:cubicBezTo>
                  <a:lnTo>
                    <a:pt x="20105" y="2717"/>
                  </a:lnTo>
                  <a:cubicBezTo>
                    <a:pt x="20159" y="2717"/>
                    <a:pt x="20205" y="2671"/>
                    <a:pt x="20205" y="2612"/>
                  </a:cubicBezTo>
                  <a:lnTo>
                    <a:pt x="20205" y="105"/>
                  </a:lnTo>
                  <a:cubicBezTo>
                    <a:pt x="20205" y="46"/>
                    <a:pt x="20159" y="0"/>
                    <a:pt x="20105"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0"/>
            <p:cNvSpPr/>
            <p:nvPr/>
          </p:nvSpPr>
          <p:spPr>
            <a:xfrm>
              <a:off x="1854520" y="3515597"/>
              <a:ext cx="100347" cy="472958"/>
            </a:xfrm>
            <a:custGeom>
              <a:rect b="b" l="l" r="r" t="t"/>
              <a:pathLst>
                <a:path extrusionOk="0" h="12853" w="2727">
                  <a:moveTo>
                    <a:pt x="1" y="0"/>
                  </a:moveTo>
                  <a:lnTo>
                    <a:pt x="1" y="12853"/>
                  </a:lnTo>
                  <a:lnTo>
                    <a:pt x="2727" y="12853"/>
                  </a:lnTo>
                  <a:lnTo>
                    <a:pt x="2727"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0"/>
            <p:cNvSpPr/>
            <p:nvPr/>
          </p:nvSpPr>
          <p:spPr>
            <a:xfrm>
              <a:off x="1854520" y="3738627"/>
              <a:ext cx="100347" cy="26715"/>
            </a:xfrm>
            <a:custGeom>
              <a:rect b="b" l="l" r="r" t="t"/>
              <a:pathLst>
                <a:path extrusionOk="0" h="726" w="2727">
                  <a:moveTo>
                    <a:pt x="1" y="0"/>
                  </a:moveTo>
                  <a:lnTo>
                    <a:pt x="1" y="726"/>
                  </a:lnTo>
                  <a:lnTo>
                    <a:pt x="2727" y="726"/>
                  </a:lnTo>
                  <a:lnTo>
                    <a:pt x="272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0"/>
            <p:cNvSpPr/>
            <p:nvPr/>
          </p:nvSpPr>
          <p:spPr>
            <a:xfrm>
              <a:off x="1854520" y="3515597"/>
              <a:ext cx="100347" cy="55196"/>
            </a:xfrm>
            <a:custGeom>
              <a:rect b="b" l="l" r="r" t="t"/>
              <a:pathLst>
                <a:path extrusionOk="0" h="1500" w="2727">
                  <a:moveTo>
                    <a:pt x="1" y="0"/>
                  </a:moveTo>
                  <a:lnTo>
                    <a:pt x="1" y="1500"/>
                  </a:lnTo>
                  <a:lnTo>
                    <a:pt x="2727" y="1500"/>
                  </a:lnTo>
                  <a:lnTo>
                    <a:pt x="272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0"/>
            <p:cNvSpPr/>
            <p:nvPr/>
          </p:nvSpPr>
          <p:spPr>
            <a:xfrm>
              <a:off x="1885725" y="3988850"/>
              <a:ext cx="37791" cy="229138"/>
            </a:xfrm>
            <a:custGeom>
              <a:rect b="b" l="l" r="r" t="t"/>
              <a:pathLst>
                <a:path extrusionOk="0" h="6227" w="1027">
                  <a:moveTo>
                    <a:pt x="1" y="1"/>
                  </a:moveTo>
                  <a:lnTo>
                    <a:pt x="1" y="6227"/>
                  </a:lnTo>
                  <a:lnTo>
                    <a:pt x="1027" y="6227"/>
                  </a:lnTo>
                  <a:lnTo>
                    <a:pt x="1027"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0"/>
            <p:cNvSpPr/>
            <p:nvPr/>
          </p:nvSpPr>
          <p:spPr>
            <a:xfrm>
              <a:off x="1482571" y="4202202"/>
              <a:ext cx="770319" cy="76833"/>
            </a:xfrm>
            <a:custGeom>
              <a:rect b="b" l="l" r="r" t="t"/>
              <a:pathLst>
                <a:path extrusionOk="0" h="2088" w="20934">
                  <a:moveTo>
                    <a:pt x="1723" y="0"/>
                  </a:moveTo>
                  <a:cubicBezTo>
                    <a:pt x="775" y="0"/>
                    <a:pt x="1" y="770"/>
                    <a:pt x="1" y="1719"/>
                  </a:cubicBezTo>
                  <a:cubicBezTo>
                    <a:pt x="1" y="1923"/>
                    <a:pt x="165" y="2087"/>
                    <a:pt x="365" y="2087"/>
                  </a:cubicBezTo>
                  <a:cubicBezTo>
                    <a:pt x="571" y="2087"/>
                    <a:pt x="729" y="1923"/>
                    <a:pt x="729" y="1719"/>
                  </a:cubicBezTo>
                  <a:cubicBezTo>
                    <a:pt x="729" y="1172"/>
                    <a:pt x="1177" y="730"/>
                    <a:pt x="1723" y="730"/>
                  </a:cubicBezTo>
                  <a:lnTo>
                    <a:pt x="19211" y="730"/>
                  </a:lnTo>
                  <a:cubicBezTo>
                    <a:pt x="19758" y="730"/>
                    <a:pt x="20205" y="1172"/>
                    <a:pt x="20205" y="1719"/>
                  </a:cubicBezTo>
                  <a:cubicBezTo>
                    <a:pt x="20205" y="1923"/>
                    <a:pt x="20369" y="2087"/>
                    <a:pt x="20569" y="2087"/>
                  </a:cubicBezTo>
                  <a:cubicBezTo>
                    <a:pt x="20769" y="2087"/>
                    <a:pt x="20934" y="1923"/>
                    <a:pt x="20934" y="1719"/>
                  </a:cubicBezTo>
                  <a:cubicBezTo>
                    <a:pt x="20934" y="770"/>
                    <a:pt x="20159" y="0"/>
                    <a:pt x="19211"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0"/>
            <p:cNvSpPr/>
            <p:nvPr/>
          </p:nvSpPr>
          <p:spPr>
            <a:xfrm>
              <a:off x="1526176" y="4245770"/>
              <a:ext cx="69621" cy="69694"/>
            </a:xfrm>
            <a:custGeom>
              <a:rect b="b" l="l" r="r" t="t"/>
              <a:pathLst>
                <a:path extrusionOk="0" h="1894" w="1892">
                  <a:moveTo>
                    <a:pt x="944" y="1"/>
                  </a:moveTo>
                  <a:cubicBezTo>
                    <a:pt x="425" y="1"/>
                    <a:pt x="0" y="425"/>
                    <a:pt x="0" y="945"/>
                  </a:cubicBezTo>
                  <a:cubicBezTo>
                    <a:pt x="0" y="1469"/>
                    <a:pt x="425" y="1893"/>
                    <a:pt x="944" y="1893"/>
                  </a:cubicBezTo>
                  <a:cubicBezTo>
                    <a:pt x="1468" y="1893"/>
                    <a:pt x="1892" y="1469"/>
                    <a:pt x="1892" y="945"/>
                  </a:cubicBezTo>
                  <a:cubicBezTo>
                    <a:pt x="1892" y="425"/>
                    <a:pt x="1468" y="1"/>
                    <a:pt x="94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0"/>
            <p:cNvSpPr/>
            <p:nvPr/>
          </p:nvSpPr>
          <p:spPr>
            <a:xfrm>
              <a:off x="2133961" y="4245770"/>
              <a:ext cx="69621" cy="69694"/>
            </a:xfrm>
            <a:custGeom>
              <a:rect b="b" l="l" r="r" t="t"/>
              <a:pathLst>
                <a:path extrusionOk="0" h="1894" w="1892">
                  <a:moveTo>
                    <a:pt x="944" y="1"/>
                  </a:moveTo>
                  <a:cubicBezTo>
                    <a:pt x="425" y="1"/>
                    <a:pt x="0" y="425"/>
                    <a:pt x="0" y="945"/>
                  </a:cubicBezTo>
                  <a:cubicBezTo>
                    <a:pt x="0" y="1469"/>
                    <a:pt x="425" y="1893"/>
                    <a:pt x="944" y="1893"/>
                  </a:cubicBezTo>
                  <a:cubicBezTo>
                    <a:pt x="1468" y="1893"/>
                    <a:pt x="1892" y="1469"/>
                    <a:pt x="1892" y="945"/>
                  </a:cubicBezTo>
                  <a:cubicBezTo>
                    <a:pt x="1892" y="425"/>
                    <a:pt x="1468" y="1"/>
                    <a:pt x="944"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0"/>
            <p:cNvSpPr/>
            <p:nvPr/>
          </p:nvSpPr>
          <p:spPr>
            <a:xfrm>
              <a:off x="1287213" y="2465212"/>
              <a:ext cx="750007" cy="583976"/>
            </a:xfrm>
            <a:custGeom>
              <a:rect b="b" l="l" r="r" t="t"/>
              <a:pathLst>
                <a:path extrusionOk="0" h="15870" w="20382">
                  <a:moveTo>
                    <a:pt x="346" y="0"/>
                  </a:moveTo>
                  <a:cubicBezTo>
                    <a:pt x="154" y="0"/>
                    <a:pt x="0" y="156"/>
                    <a:pt x="0" y="347"/>
                  </a:cubicBezTo>
                  <a:lnTo>
                    <a:pt x="0" y="15519"/>
                  </a:lnTo>
                  <a:cubicBezTo>
                    <a:pt x="0" y="15716"/>
                    <a:pt x="154" y="15870"/>
                    <a:pt x="346" y="15870"/>
                  </a:cubicBezTo>
                  <a:lnTo>
                    <a:pt x="20031" y="15870"/>
                  </a:lnTo>
                  <a:cubicBezTo>
                    <a:pt x="20226" y="15870"/>
                    <a:pt x="20382" y="15716"/>
                    <a:pt x="20382" y="15519"/>
                  </a:cubicBezTo>
                  <a:lnTo>
                    <a:pt x="20382" y="347"/>
                  </a:lnTo>
                  <a:cubicBezTo>
                    <a:pt x="20382" y="156"/>
                    <a:pt x="20226" y="0"/>
                    <a:pt x="2003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0"/>
            <p:cNvSpPr/>
            <p:nvPr/>
          </p:nvSpPr>
          <p:spPr>
            <a:xfrm>
              <a:off x="1334829" y="2465212"/>
              <a:ext cx="750007" cy="583976"/>
            </a:xfrm>
            <a:custGeom>
              <a:rect b="b" l="l" r="r" t="t"/>
              <a:pathLst>
                <a:path extrusionOk="0" h="15870" w="20382">
                  <a:moveTo>
                    <a:pt x="347" y="0"/>
                  </a:moveTo>
                  <a:cubicBezTo>
                    <a:pt x="155" y="0"/>
                    <a:pt x="0" y="156"/>
                    <a:pt x="0" y="347"/>
                  </a:cubicBezTo>
                  <a:lnTo>
                    <a:pt x="0" y="15519"/>
                  </a:lnTo>
                  <a:cubicBezTo>
                    <a:pt x="0" y="15716"/>
                    <a:pt x="155" y="15870"/>
                    <a:pt x="347" y="15870"/>
                  </a:cubicBezTo>
                  <a:lnTo>
                    <a:pt x="20036" y="15870"/>
                  </a:lnTo>
                  <a:cubicBezTo>
                    <a:pt x="20228" y="15870"/>
                    <a:pt x="20382" y="15716"/>
                    <a:pt x="20382" y="15519"/>
                  </a:cubicBezTo>
                  <a:lnTo>
                    <a:pt x="20382" y="347"/>
                  </a:lnTo>
                  <a:cubicBezTo>
                    <a:pt x="20382" y="156"/>
                    <a:pt x="20228" y="0"/>
                    <a:pt x="20036"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0"/>
            <p:cNvSpPr/>
            <p:nvPr/>
          </p:nvSpPr>
          <p:spPr>
            <a:xfrm>
              <a:off x="1621923" y="3049152"/>
              <a:ext cx="95784" cy="42133"/>
            </a:xfrm>
            <a:custGeom>
              <a:rect b="b" l="l" r="r" t="t"/>
              <a:pathLst>
                <a:path extrusionOk="0" h="1145" w="2603">
                  <a:moveTo>
                    <a:pt x="1" y="1"/>
                  </a:moveTo>
                  <a:lnTo>
                    <a:pt x="1" y="1145"/>
                  </a:lnTo>
                  <a:lnTo>
                    <a:pt x="2603" y="1145"/>
                  </a:lnTo>
                  <a:lnTo>
                    <a:pt x="2603"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0"/>
            <p:cNvSpPr/>
            <p:nvPr/>
          </p:nvSpPr>
          <p:spPr>
            <a:xfrm>
              <a:off x="2251897" y="3241345"/>
              <a:ext cx="878688" cy="867427"/>
            </a:xfrm>
            <a:custGeom>
              <a:rect b="b" l="l" r="r" t="t"/>
              <a:pathLst>
                <a:path extrusionOk="0" h="23573" w="23879">
                  <a:moveTo>
                    <a:pt x="2615" y="0"/>
                  </a:moveTo>
                  <a:cubicBezTo>
                    <a:pt x="1318" y="0"/>
                    <a:pt x="0" y="1402"/>
                    <a:pt x="1240" y="3305"/>
                  </a:cubicBezTo>
                  <a:cubicBezTo>
                    <a:pt x="1240" y="3305"/>
                    <a:pt x="3400" y="6906"/>
                    <a:pt x="6690" y="10922"/>
                  </a:cubicBezTo>
                  <a:cubicBezTo>
                    <a:pt x="9985" y="14936"/>
                    <a:pt x="20623" y="22862"/>
                    <a:pt x="22141" y="23460"/>
                  </a:cubicBezTo>
                  <a:cubicBezTo>
                    <a:pt x="22323" y="23531"/>
                    <a:pt x="22542" y="23573"/>
                    <a:pt x="22750" y="23573"/>
                  </a:cubicBezTo>
                  <a:cubicBezTo>
                    <a:pt x="23358" y="23573"/>
                    <a:pt x="23879" y="23221"/>
                    <a:pt x="23148" y="22256"/>
                  </a:cubicBezTo>
                  <a:cubicBezTo>
                    <a:pt x="22168" y="20962"/>
                    <a:pt x="5095" y="1683"/>
                    <a:pt x="3737" y="430"/>
                  </a:cubicBezTo>
                  <a:cubicBezTo>
                    <a:pt x="3416" y="134"/>
                    <a:pt x="3016" y="0"/>
                    <a:pt x="2615"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0"/>
            <p:cNvSpPr/>
            <p:nvPr/>
          </p:nvSpPr>
          <p:spPr>
            <a:xfrm>
              <a:off x="3111192" y="3835588"/>
              <a:ext cx="300452" cy="358408"/>
            </a:xfrm>
            <a:custGeom>
              <a:rect b="b" l="l" r="r" t="t"/>
              <a:pathLst>
                <a:path extrusionOk="0" h="9740" w="8165">
                  <a:moveTo>
                    <a:pt x="6842" y="0"/>
                  </a:moveTo>
                  <a:lnTo>
                    <a:pt x="1" y="8842"/>
                  </a:lnTo>
                  <a:lnTo>
                    <a:pt x="1159" y="9740"/>
                  </a:lnTo>
                  <a:lnTo>
                    <a:pt x="8164" y="684"/>
                  </a:lnTo>
                  <a:cubicBezTo>
                    <a:pt x="8164" y="684"/>
                    <a:pt x="8023" y="625"/>
                    <a:pt x="6842"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0"/>
            <p:cNvSpPr/>
            <p:nvPr/>
          </p:nvSpPr>
          <p:spPr>
            <a:xfrm>
              <a:off x="2957084" y="3830584"/>
              <a:ext cx="405876" cy="330368"/>
            </a:xfrm>
            <a:custGeom>
              <a:rect b="b" l="l" r="r" t="t"/>
              <a:pathLst>
                <a:path extrusionOk="0" h="8978" w="11030">
                  <a:moveTo>
                    <a:pt x="10538" y="1"/>
                  </a:moveTo>
                  <a:cubicBezTo>
                    <a:pt x="9199" y="1"/>
                    <a:pt x="6980" y="2424"/>
                    <a:pt x="5547" y="3946"/>
                  </a:cubicBezTo>
                  <a:cubicBezTo>
                    <a:pt x="5094" y="4430"/>
                    <a:pt x="4589" y="4603"/>
                    <a:pt x="4098" y="4603"/>
                  </a:cubicBezTo>
                  <a:cubicBezTo>
                    <a:pt x="2864" y="4603"/>
                    <a:pt x="1723" y="3509"/>
                    <a:pt x="1723" y="3509"/>
                  </a:cubicBezTo>
                  <a:lnTo>
                    <a:pt x="0" y="5732"/>
                  </a:lnTo>
                  <a:lnTo>
                    <a:pt x="4189" y="8978"/>
                  </a:lnTo>
                  <a:lnTo>
                    <a:pt x="11030" y="136"/>
                  </a:lnTo>
                  <a:cubicBezTo>
                    <a:pt x="11008" y="122"/>
                    <a:pt x="10985" y="109"/>
                    <a:pt x="10958" y="99"/>
                  </a:cubicBezTo>
                  <a:cubicBezTo>
                    <a:pt x="10831" y="32"/>
                    <a:pt x="10690" y="1"/>
                    <a:pt x="1053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0"/>
            <p:cNvSpPr/>
            <p:nvPr/>
          </p:nvSpPr>
          <p:spPr>
            <a:xfrm>
              <a:off x="3207160" y="3834595"/>
              <a:ext cx="104836" cy="174751"/>
            </a:xfrm>
            <a:custGeom>
              <a:rect b="b" l="l" r="r" t="t"/>
              <a:pathLst>
                <a:path extrusionOk="0" h="4749" w="2849">
                  <a:moveTo>
                    <a:pt x="2790" y="0"/>
                  </a:moveTo>
                  <a:cubicBezTo>
                    <a:pt x="2780" y="13"/>
                    <a:pt x="1554" y="1490"/>
                    <a:pt x="779" y="2598"/>
                  </a:cubicBezTo>
                  <a:cubicBezTo>
                    <a:pt x="1" y="3723"/>
                    <a:pt x="561" y="4735"/>
                    <a:pt x="565" y="4748"/>
                  </a:cubicBezTo>
                  <a:lnTo>
                    <a:pt x="629" y="4712"/>
                  </a:lnTo>
                  <a:cubicBezTo>
                    <a:pt x="624" y="4699"/>
                    <a:pt x="87" y="3728"/>
                    <a:pt x="843" y="2638"/>
                  </a:cubicBezTo>
                  <a:cubicBezTo>
                    <a:pt x="1608" y="1536"/>
                    <a:pt x="2835" y="63"/>
                    <a:pt x="2849" y="45"/>
                  </a:cubicBezTo>
                  <a:lnTo>
                    <a:pt x="279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0"/>
            <p:cNvSpPr/>
            <p:nvPr/>
          </p:nvSpPr>
          <p:spPr>
            <a:xfrm>
              <a:off x="2988288" y="3964011"/>
              <a:ext cx="185018" cy="89455"/>
            </a:xfrm>
            <a:custGeom>
              <a:rect b="b" l="l" r="r" t="t"/>
              <a:pathLst>
                <a:path extrusionOk="0" h="2431" w="5028">
                  <a:moveTo>
                    <a:pt x="4959" y="1"/>
                  </a:moveTo>
                  <a:cubicBezTo>
                    <a:pt x="4954" y="15"/>
                    <a:pt x="4485" y="1578"/>
                    <a:pt x="3482" y="2226"/>
                  </a:cubicBezTo>
                  <a:cubicBezTo>
                    <a:pt x="3338" y="2319"/>
                    <a:pt x="3165" y="2358"/>
                    <a:pt x="2973" y="2358"/>
                  </a:cubicBezTo>
                  <a:cubicBezTo>
                    <a:pt x="1839" y="2358"/>
                    <a:pt x="66" y="969"/>
                    <a:pt x="46" y="954"/>
                  </a:cubicBezTo>
                  <a:lnTo>
                    <a:pt x="0" y="1008"/>
                  </a:lnTo>
                  <a:cubicBezTo>
                    <a:pt x="87" y="1077"/>
                    <a:pt x="1814" y="2430"/>
                    <a:pt x="2968" y="2430"/>
                  </a:cubicBezTo>
                  <a:cubicBezTo>
                    <a:pt x="3177" y="2430"/>
                    <a:pt x="3364" y="2390"/>
                    <a:pt x="3523" y="2289"/>
                  </a:cubicBezTo>
                  <a:cubicBezTo>
                    <a:pt x="4548" y="1624"/>
                    <a:pt x="5023" y="38"/>
                    <a:pt x="5028" y="19"/>
                  </a:cubicBezTo>
                  <a:lnTo>
                    <a:pt x="495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0"/>
            <p:cNvSpPr/>
            <p:nvPr/>
          </p:nvSpPr>
          <p:spPr>
            <a:xfrm>
              <a:off x="3000358" y="3987010"/>
              <a:ext cx="62593" cy="23550"/>
            </a:xfrm>
            <a:custGeom>
              <a:rect b="b" l="l" r="r" t="t"/>
              <a:pathLst>
                <a:path extrusionOk="0" h="640" w="1701">
                  <a:moveTo>
                    <a:pt x="1677" y="0"/>
                  </a:moveTo>
                  <a:lnTo>
                    <a:pt x="0" y="566"/>
                  </a:lnTo>
                  <a:lnTo>
                    <a:pt x="23" y="639"/>
                  </a:lnTo>
                  <a:lnTo>
                    <a:pt x="1700" y="69"/>
                  </a:lnTo>
                  <a:lnTo>
                    <a:pt x="16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0"/>
            <p:cNvSpPr/>
            <p:nvPr/>
          </p:nvSpPr>
          <p:spPr>
            <a:xfrm>
              <a:off x="3030053" y="3974756"/>
              <a:ext cx="11260" cy="53908"/>
            </a:xfrm>
            <a:custGeom>
              <a:rect b="b" l="l" r="r" t="t"/>
              <a:pathLst>
                <a:path extrusionOk="0" h="1465" w="306">
                  <a:moveTo>
                    <a:pt x="232" y="1"/>
                  </a:moveTo>
                  <a:lnTo>
                    <a:pt x="1" y="1455"/>
                  </a:lnTo>
                  <a:lnTo>
                    <a:pt x="73" y="1464"/>
                  </a:lnTo>
                  <a:lnTo>
                    <a:pt x="306" y="15"/>
                  </a:lnTo>
                  <a:lnTo>
                    <a:pt x="23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0"/>
            <p:cNvSpPr/>
            <p:nvPr/>
          </p:nvSpPr>
          <p:spPr>
            <a:xfrm>
              <a:off x="3045619" y="3998601"/>
              <a:ext cx="58398" cy="39116"/>
            </a:xfrm>
            <a:custGeom>
              <a:rect b="b" l="l" r="r" t="t"/>
              <a:pathLst>
                <a:path extrusionOk="0" h="1063" w="1587">
                  <a:moveTo>
                    <a:pt x="1547" y="0"/>
                  </a:moveTo>
                  <a:lnTo>
                    <a:pt x="1" y="1002"/>
                  </a:lnTo>
                  <a:lnTo>
                    <a:pt x="42" y="1063"/>
                  </a:lnTo>
                  <a:lnTo>
                    <a:pt x="1587" y="64"/>
                  </a:lnTo>
                  <a:lnTo>
                    <a:pt x="15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0"/>
            <p:cNvSpPr/>
            <p:nvPr/>
          </p:nvSpPr>
          <p:spPr>
            <a:xfrm>
              <a:off x="3073806" y="3994737"/>
              <a:ext cx="6256" cy="53688"/>
            </a:xfrm>
            <a:custGeom>
              <a:rect b="b" l="l" r="r" t="t"/>
              <a:pathLst>
                <a:path extrusionOk="0" h="1459" w="170">
                  <a:moveTo>
                    <a:pt x="97" y="0"/>
                  </a:moveTo>
                  <a:lnTo>
                    <a:pt x="1" y="1454"/>
                  </a:lnTo>
                  <a:lnTo>
                    <a:pt x="74" y="1459"/>
                  </a:lnTo>
                  <a:lnTo>
                    <a:pt x="169" y="5"/>
                  </a:lnTo>
                  <a:lnTo>
                    <a:pt x="9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0"/>
            <p:cNvSpPr/>
            <p:nvPr/>
          </p:nvSpPr>
          <p:spPr>
            <a:xfrm>
              <a:off x="1590241" y="2939643"/>
              <a:ext cx="849654" cy="441055"/>
            </a:xfrm>
            <a:custGeom>
              <a:rect b="b" l="l" r="r" t="t"/>
              <a:pathLst>
                <a:path extrusionOk="0" h="11986" w="23090">
                  <a:moveTo>
                    <a:pt x="4820" y="0"/>
                  </a:moveTo>
                  <a:cubicBezTo>
                    <a:pt x="4814" y="0"/>
                    <a:pt x="4809" y="0"/>
                    <a:pt x="4804" y="0"/>
                  </a:cubicBezTo>
                  <a:cubicBezTo>
                    <a:pt x="3136" y="42"/>
                    <a:pt x="1" y="520"/>
                    <a:pt x="1486" y="4723"/>
                  </a:cubicBezTo>
                  <a:cubicBezTo>
                    <a:pt x="1486" y="4723"/>
                    <a:pt x="4421" y="7247"/>
                    <a:pt x="10497" y="8921"/>
                  </a:cubicBezTo>
                  <a:cubicBezTo>
                    <a:pt x="15370" y="10260"/>
                    <a:pt x="18841" y="11986"/>
                    <a:pt x="20701" y="11986"/>
                  </a:cubicBezTo>
                  <a:cubicBezTo>
                    <a:pt x="21158" y="11986"/>
                    <a:pt x="21518" y="11882"/>
                    <a:pt x="21777" y="11641"/>
                  </a:cubicBezTo>
                  <a:cubicBezTo>
                    <a:pt x="23090" y="10425"/>
                    <a:pt x="21436" y="8620"/>
                    <a:pt x="19252" y="7120"/>
                  </a:cubicBezTo>
                  <a:cubicBezTo>
                    <a:pt x="17076" y="5621"/>
                    <a:pt x="6535" y="0"/>
                    <a:pt x="482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0"/>
            <p:cNvSpPr/>
            <p:nvPr/>
          </p:nvSpPr>
          <p:spPr>
            <a:xfrm>
              <a:off x="1611399" y="2921023"/>
              <a:ext cx="772674" cy="499158"/>
            </a:xfrm>
            <a:custGeom>
              <a:rect b="b" l="l" r="r" t="t"/>
              <a:pathLst>
                <a:path extrusionOk="0" h="13565" w="20998">
                  <a:moveTo>
                    <a:pt x="4497" y="1"/>
                  </a:moveTo>
                  <a:cubicBezTo>
                    <a:pt x="3480" y="1"/>
                    <a:pt x="1" y="2049"/>
                    <a:pt x="2320" y="6017"/>
                  </a:cubicBezTo>
                  <a:cubicBezTo>
                    <a:pt x="2320" y="6017"/>
                    <a:pt x="5970" y="9991"/>
                    <a:pt x="11025" y="11655"/>
                  </a:cubicBezTo>
                  <a:cubicBezTo>
                    <a:pt x="13905" y="12603"/>
                    <a:pt x="15533" y="13068"/>
                    <a:pt x="16694" y="13565"/>
                  </a:cubicBezTo>
                  <a:lnTo>
                    <a:pt x="20997" y="7999"/>
                  </a:lnTo>
                  <a:cubicBezTo>
                    <a:pt x="17889" y="5885"/>
                    <a:pt x="5295" y="365"/>
                    <a:pt x="4685" y="37"/>
                  </a:cubicBezTo>
                  <a:cubicBezTo>
                    <a:pt x="4640" y="13"/>
                    <a:pt x="4576" y="1"/>
                    <a:pt x="4497"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0"/>
            <p:cNvSpPr/>
            <p:nvPr/>
          </p:nvSpPr>
          <p:spPr>
            <a:xfrm>
              <a:off x="1867289" y="2399639"/>
              <a:ext cx="522856" cy="497171"/>
            </a:xfrm>
            <a:custGeom>
              <a:rect b="b" l="l" r="r" t="t"/>
              <a:pathLst>
                <a:path extrusionOk="0" h="13511" w="14209">
                  <a:moveTo>
                    <a:pt x="1883" y="1"/>
                  </a:moveTo>
                  <a:cubicBezTo>
                    <a:pt x="1413" y="1"/>
                    <a:pt x="985" y="162"/>
                    <a:pt x="735" y="615"/>
                  </a:cubicBezTo>
                  <a:cubicBezTo>
                    <a:pt x="1" y="1955"/>
                    <a:pt x="2535" y="4357"/>
                    <a:pt x="2836" y="4954"/>
                  </a:cubicBezTo>
                  <a:cubicBezTo>
                    <a:pt x="3137" y="5552"/>
                    <a:pt x="9731" y="12220"/>
                    <a:pt x="10939" y="13085"/>
                  </a:cubicBezTo>
                  <a:cubicBezTo>
                    <a:pt x="11335" y="13368"/>
                    <a:pt x="11844" y="13511"/>
                    <a:pt x="12327" y="13511"/>
                  </a:cubicBezTo>
                  <a:cubicBezTo>
                    <a:pt x="13324" y="13511"/>
                    <a:pt x="14209" y="12902"/>
                    <a:pt x="13751" y="11659"/>
                  </a:cubicBezTo>
                  <a:cubicBezTo>
                    <a:pt x="13076" y="9818"/>
                    <a:pt x="4111" y="857"/>
                    <a:pt x="4111" y="857"/>
                  </a:cubicBezTo>
                  <a:cubicBezTo>
                    <a:pt x="3871" y="610"/>
                    <a:pt x="2797" y="1"/>
                    <a:pt x="1883"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0"/>
            <p:cNvSpPr/>
            <p:nvPr/>
          </p:nvSpPr>
          <p:spPr>
            <a:xfrm>
              <a:off x="2199534" y="2746272"/>
              <a:ext cx="659448" cy="145129"/>
            </a:xfrm>
            <a:custGeom>
              <a:rect b="b" l="l" r="r" t="t"/>
              <a:pathLst>
                <a:path extrusionOk="0" h="3944" w="17921">
                  <a:moveTo>
                    <a:pt x="16605" y="1"/>
                  </a:moveTo>
                  <a:cubicBezTo>
                    <a:pt x="16600" y="1"/>
                    <a:pt x="16595" y="1"/>
                    <a:pt x="16591" y="1"/>
                  </a:cubicBezTo>
                  <a:cubicBezTo>
                    <a:pt x="16591" y="1"/>
                    <a:pt x="4034" y="129"/>
                    <a:pt x="2699" y="598"/>
                  </a:cubicBezTo>
                  <a:cubicBezTo>
                    <a:pt x="1363" y="1063"/>
                    <a:pt x="0" y="2567"/>
                    <a:pt x="1914" y="3688"/>
                  </a:cubicBezTo>
                  <a:cubicBezTo>
                    <a:pt x="2219" y="3867"/>
                    <a:pt x="2762" y="3943"/>
                    <a:pt x="3466" y="3943"/>
                  </a:cubicBezTo>
                  <a:cubicBezTo>
                    <a:pt x="7175" y="3943"/>
                    <a:pt x="15347" y="1812"/>
                    <a:pt x="16527" y="1268"/>
                  </a:cubicBezTo>
                  <a:cubicBezTo>
                    <a:pt x="17921" y="625"/>
                    <a:pt x="17310" y="1"/>
                    <a:pt x="16605"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0"/>
            <p:cNvSpPr/>
            <p:nvPr/>
          </p:nvSpPr>
          <p:spPr>
            <a:xfrm>
              <a:off x="2749951" y="2725555"/>
              <a:ext cx="275282" cy="83236"/>
            </a:xfrm>
            <a:custGeom>
              <a:rect b="b" l="l" r="r" t="t"/>
              <a:pathLst>
                <a:path extrusionOk="0" h="2262" w="7481">
                  <a:moveTo>
                    <a:pt x="3844" y="1"/>
                  </a:moveTo>
                  <a:cubicBezTo>
                    <a:pt x="2521" y="1"/>
                    <a:pt x="240" y="563"/>
                    <a:pt x="124" y="1220"/>
                  </a:cubicBezTo>
                  <a:cubicBezTo>
                    <a:pt x="1" y="1935"/>
                    <a:pt x="2262" y="1963"/>
                    <a:pt x="3046" y="2173"/>
                  </a:cubicBezTo>
                  <a:cubicBezTo>
                    <a:pt x="3271" y="2233"/>
                    <a:pt x="3610" y="2261"/>
                    <a:pt x="3976" y="2261"/>
                  </a:cubicBezTo>
                  <a:cubicBezTo>
                    <a:pt x="4874" y="2261"/>
                    <a:pt x="5935" y="2093"/>
                    <a:pt x="5880" y="1831"/>
                  </a:cubicBezTo>
                  <a:cubicBezTo>
                    <a:pt x="5846" y="1678"/>
                    <a:pt x="5589" y="1642"/>
                    <a:pt x="5277" y="1642"/>
                  </a:cubicBezTo>
                  <a:cubicBezTo>
                    <a:pt x="5000" y="1642"/>
                    <a:pt x="4679" y="1671"/>
                    <a:pt x="4434" y="1671"/>
                  </a:cubicBezTo>
                  <a:cubicBezTo>
                    <a:pt x="4298" y="1671"/>
                    <a:pt x="4186" y="1662"/>
                    <a:pt x="4117" y="1635"/>
                  </a:cubicBezTo>
                  <a:cubicBezTo>
                    <a:pt x="3784" y="1503"/>
                    <a:pt x="3757" y="1312"/>
                    <a:pt x="3902" y="1247"/>
                  </a:cubicBezTo>
                  <a:cubicBezTo>
                    <a:pt x="3902" y="1247"/>
                    <a:pt x="4424" y="988"/>
                    <a:pt x="4972" y="988"/>
                  </a:cubicBezTo>
                  <a:cubicBezTo>
                    <a:pt x="5010" y="988"/>
                    <a:pt x="5048" y="990"/>
                    <a:pt x="5087" y="992"/>
                  </a:cubicBezTo>
                  <a:cubicBezTo>
                    <a:pt x="5453" y="1017"/>
                    <a:pt x="6306" y="1125"/>
                    <a:pt x="6878" y="1125"/>
                  </a:cubicBezTo>
                  <a:cubicBezTo>
                    <a:pt x="7233" y="1125"/>
                    <a:pt x="7481" y="1084"/>
                    <a:pt x="7439" y="956"/>
                  </a:cubicBezTo>
                  <a:cubicBezTo>
                    <a:pt x="7325" y="628"/>
                    <a:pt x="5406" y="145"/>
                    <a:pt x="4194" y="17"/>
                  </a:cubicBezTo>
                  <a:cubicBezTo>
                    <a:pt x="4088" y="6"/>
                    <a:pt x="3970" y="1"/>
                    <a:pt x="3844"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0"/>
            <p:cNvSpPr/>
            <p:nvPr/>
          </p:nvSpPr>
          <p:spPr>
            <a:xfrm>
              <a:off x="1628952" y="2391949"/>
              <a:ext cx="302475" cy="199332"/>
            </a:xfrm>
            <a:custGeom>
              <a:rect b="b" l="l" r="r" t="t"/>
              <a:pathLst>
                <a:path extrusionOk="0" h="5417" w="8220">
                  <a:moveTo>
                    <a:pt x="7213" y="0"/>
                  </a:moveTo>
                  <a:cubicBezTo>
                    <a:pt x="6384" y="0"/>
                    <a:pt x="5662" y="59"/>
                    <a:pt x="5662" y="59"/>
                  </a:cubicBezTo>
                  <a:lnTo>
                    <a:pt x="3857" y="31"/>
                  </a:lnTo>
                  <a:cubicBezTo>
                    <a:pt x="3857" y="31"/>
                    <a:pt x="1345" y="305"/>
                    <a:pt x="1" y="469"/>
                  </a:cubicBezTo>
                  <a:cubicBezTo>
                    <a:pt x="106" y="1316"/>
                    <a:pt x="312" y="2155"/>
                    <a:pt x="808" y="2934"/>
                  </a:cubicBezTo>
                  <a:cubicBezTo>
                    <a:pt x="1771" y="4259"/>
                    <a:pt x="3532" y="5417"/>
                    <a:pt x="5040" y="5417"/>
                  </a:cubicBezTo>
                  <a:cubicBezTo>
                    <a:pt x="5700" y="5417"/>
                    <a:pt x="6312" y="5194"/>
                    <a:pt x="6787" y="4667"/>
                  </a:cubicBezTo>
                  <a:cubicBezTo>
                    <a:pt x="7887" y="3395"/>
                    <a:pt x="8095" y="1741"/>
                    <a:pt x="8219" y="36"/>
                  </a:cubicBezTo>
                  <a:cubicBezTo>
                    <a:pt x="7893" y="10"/>
                    <a:pt x="7544" y="0"/>
                    <a:pt x="721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0"/>
            <p:cNvSpPr/>
            <p:nvPr/>
          </p:nvSpPr>
          <p:spPr>
            <a:xfrm>
              <a:off x="1549322" y="2393237"/>
              <a:ext cx="491247" cy="541770"/>
            </a:xfrm>
            <a:custGeom>
              <a:rect b="b" l="l" r="r" t="t"/>
              <a:pathLst>
                <a:path extrusionOk="0" h="14723" w="13350">
                  <a:moveTo>
                    <a:pt x="10383" y="1"/>
                  </a:moveTo>
                  <a:cubicBezTo>
                    <a:pt x="10259" y="1706"/>
                    <a:pt x="10051" y="3360"/>
                    <a:pt x="8951" y="4632"/>
                  </a:cubicBezTo>
                  <a:cubicBezTo>
                    <a:pt x="8476" y="5159"/>
                    <a:pt x="7864" y="5382"/>
                    <a:pt x="7204" y="5382"/>
                  </a:cubicBezTo>
                  <a:cubicBezTo>
                    <a:pt x="5696" y="5382"/>
                    <a:pt x="3935" y="4224"/>
                    <a:pt x="2972" y="2899"/>
                  </a:cubicBezTo>
                  <a:cubicBezTo>
                    <a:pt x="2476" y="2120"/>
                    <a:pt x="2270" y="1281"/>
                    <a:pt x="2165" y="434"/>
                  </a:cubicBezTo>
                  <a:cubicBezTo>
                    <a:pt x="1988" y="457"/>
                    <a:pt x="1832" y="475"/>
                    <a:pt x="1704" y="493"/>
                  </a:cubicBezTo>
                  <a:cubicBezTo>
                    <a:pt x="602" y="639"/>
                    <a:pt x="0" y="1929"/>
                    <a:pt x="133" y="3465"/>
                  </a:cubicBezTo>
                  <a:cubicBezTo>
                    <a:pt x="261" y="5005"/>
                    <a:pt x="1750" y="7827"/>
                    <a:pt x="2220" y="8829"/>
                  </a:cubicBezTo>
                  <a:cubicBezTo>
                    <a:pt x="2685" y="9832"/>
                    <a:pt x="3469" y="14462"/>
                    <a:pt x="3469" y="14462"/>
                  </a:cubicBezTo>
                  <a:lnTo>
                    <a:pt x="9508" y="14723"/>
                  </a:lnTo>
                  <a:cubicBezTo>
                    <a:pt x="9508" y="14723"/>
                    <a:pt x="9672" y="14536"/>
                    <a:pt x="9744" y="13555"/>
                  </a:cubicBezTo>
                  <a:cubicBezTo>
                    <a:pt x="9813" y="12575"/>
                    <a:pt x="10565" y="10215"/>
                    <a:pt x="11955" y="7129"/>
                  </a:cubicBezTo>
                  <a:cubicBezTo>
                    <a:pt x="13350" y="4048"/>
                    <a:pt x="12375" y="885"/>
                    <a:pt x="11696" y="324"/>
                  </a:cubicBezTo>
                  <a:cubicBezTo>
                    <a:pt x="11467" y="137"/>
                    <a:pt x="10957" y="42"/>
                    <a:pt x="1038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0"/>
            <p:cNvSpPr/>
            <p:nvPr/>
          </p:nvSpPr>
          <p:spPr>
            <a:xfrm>
              <a:off x="1598778" y="2401958"/>
              <a:ext cx="202460" cy="227997"/>
            </a:xfrm>
            <a:custGeom>
              <a:rect b="b" l="l" r="r" t="t"/>
              <a:pathLst>
                <a:path extrusionOk="0" h="6196" w="5502">
                  <a:moveTo>
                    <a:pt x="2489" y="1"/>
                  </a:moveTo>
                  <a:lnTo>
                    <a:pt x="1" y="352"/>
                  </a:lnTo>
                  <a:lnTo>
                    <a:pt x="1214" y="6195"/>
                  </a:lnTo>
                  <a:lnTo>
                    <a:pt x="5502" y="5123"/>
                  </a:lnTo>
                  <a:cubicBezTo>
                    <a:pt x="3483" y="4837"/>
                    <a:pt x="2489" y="1"/>
                    <a:pt x="248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0"/>
            <p:cNvSpPr/>
            <p:nvPr/>
          </p:nvSpPr>
          <p:spPr>
            <a:xfrm>
              <a:off x="1727569" y="2172672"/>
              <a:ext cx="112932" cy="263139"/>
            </a:xfrm>
            <a:custGeom>
              <a:rect b="b" l="l" r="r" t="t"/>
              <a:pathLst>
                <a:path extrusionOk="0" h="7151" w="3069">
                  <a:moveTo>
                    <a:pt x="1001" y="1"/>
                  </a:moveTo>
                  <a:cubicBezTo>
                    <a:pt x="857" y="1"/>
                    <a:pt x="697" y="26"/>
                    <a:pt x="520" y="83"/>
                  </a:cubicBezTo>
                  <a:lnTo>
                    <a:pt x="1" y="6474"/>
                  </a:lnTo>
                  <a:cubicBezTo>
                    <a:pt x="1" y="6474"/>
                    <a:pt x="648" y="7057"/>
                    <a:pt x="1537" y="7143"/>
                  </a:cubicBezTo>
                  <a:cubicBezTo>
                    <a:pt x="1592" y="7148"/>
                    <a:pt x="1646" y="7151"/>
                    <a:pt x="1699" y="7151"/>
                  </a:cubicBezTo>
                  <a:cubicBezTo>
                    <a:pt x="2503" y="7151"/>
                    <a:pt x="3068" y="6606"/>
                    <a:pt x="3068" y="6606"/>
                  </a:cubicBezTo>
                  <a:lnTo>
                    <a:pt x="2280" y="1301"/>
                  </a:lnTo>
                  <a:cubicBezTo>
                    <a:pt x="2280" y="1301"/>
                    <a:pt x="2038" y="1"/>
                    <a:pt x="1001"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0"/>
            <p:cNvSpPr/>
            <p:nvPr/>
          </p:nvSpPr>
          <p:spPr>
            <a:xfrm>
              <a:off x="1751267" y="2168330"/>
              <a:ext cx="66603" cy="94496"/>
            </a:xfrm>
            <a:custGeom>
              <a:rect b="b" l="l" r="r" t="t"/>
              <a:pathLst>
                <a:path extrusionOk="0" h="2568" w="1810">
                  <a:moveTo>
                    <a:pt x="653" y="0"/>
                  </a:moveTo>
                  <a:cubicBezTo>
                    <a:pt x="0" y="0"/>
                    <a:pt x="82" y="489"/>
                    <a:pt x="82" y="489"/>
                  </a:cubicBezTo>
                  <a:cubicBezTo>
                    <a:pt x="82" y="489"/>
                    <a:pt x="1153" y="2475"/>
                    <a:pt x="1809" y="2567"/>
                  </a:cubicBezTo>
                  <a:lnTo>
                    <a:pt x="1631" y="1150"/>
                  </a:lnTo>
                  <a:cubicBezTo>
                    <a:pt x="1631" y="1150"/>
                    <a:pt x="1418" y="33"/>
                    <a:pt x="707" y="1"/>
                  </a:cubicBezTo>
                  <a:cubicBezTo>
                    <a:pt x="688" y="1"/>
                    <a:pt x="670" y="0"/>
                    <a:pt x="653"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0"/>
            <p:cNvSpPr/>
            <p:nvPr/>
          </p:nvSpPr>
          <p:spPr>
            <a:xfrm>
              <a:off x="1539019" y="2901410"/>
              <a:ext cx="490474" cy="441018"/>
            </a:xfrm>
            <a:custGeom>
              <a:rect b="b" l="l" r="r" t="t"/>
              <a:pathLst>
                <a:path extrusionOk="0" h="11985" w="13329">
                  <a:moveTo>
                    <a:pt x="3886" y="0"/>
                  </a:moveTo>
                  <a:cubicBezTo>
                    <a:pt x="3886" y="0"/>
                    <a:pt x="983" y="4304"/>
                    <a:pt x="398" y="7854"/>
                  </a:cubicBezTo>
                  <a:cubicBezTo>
                    <a:pt x="0" y="10298"/>
                    <a:pt x="3298" y="11984"/>
                    <a:pt x="6345" y="11984"/>
                  </a:cubicBezTo>
                  <a:cubicBezTo>
                    <a:pt x="7723" y="11984"/>
                    <a:pt x="9051" y="11639"/>
                    <a:pt x="9961" y="10862"/>
                  </a:cubicBezTo>
                  <a:cubicBezTo>
                    <a:pt x="13329" y="7991"/>
                    <a:pt x="12117" y="5798"/>
                    <a:pt x="11506" y="3397"/>
                  </a:cubicBezTo>
                  <a:cubicBezTo>
                    <a:pt x="10945" y="1199"/>
                    <a:pt x="9929" y="0"/>
                    <a:pt x="992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0"/>
            <p:cNvSpPr/>
            <p:nvPr/>
          </p:nvSpPr>
          <p:spPr>
            <a:xfrm>
              <a:off x="1630350" y="2927573"/>
              <a:ext cx="114367" cy="66272"/>
            </a:xfrm>
            <a:custGeom>
              <a:rect b="b" l="l" r="r" t="t"/>
              <a:pathLst>
                <a:path extrusionOk="0" h="1801" w="3108">
                  <a:moveTo>
                    <a:pt x="3021" y="0"/>
                  </a:moveTo>
                  <a:cubicBezTo>
                    <a:pt x="3021" y="6"/>
                    <a:pt x="2975" y="557"/>
                    <a:pt x="2028" y="1291"/>
                  </a:cubicBezTo>
                  <a:cubicBezTo>
                    <a:pt x="1595" y="1625"/>
                    <a:pt x="1141" y="1716"/>
                    <a:pt x="776" y="1716"/>
                  </a:cubicBezTo>
                  <a:cubicBezTo>
                    <a:pt x="345" y="1716"/>
                    <a:pt x="37" y="1589"/>
                    <a:pt x="32" y="1586"/>
                  </a:cubicBezTo>
                  <a:lnTo>
                    <a:pt x="0" y="1664"/>
                  </a:lnTo>
                  <a:cubicBezTo>
                    <a:pt x="5" y="1668"/>
                    <a:pt x="328" y="1801"/>
                    <a:pt x="779" y="1801"/>
                  </a:cubicBezTo>
                  <a:cubicBezTo>
                    <a:pt x="1162" y="1801"/>
                    <a:pt x="1631" y="1706"/>
                    <a:pt x="2083" y="1359"/>
                  </a:cubicBezTo>
                  <a:cubicBezTo>
                    <a:pt x="3063" y="598"/>
                    <a:pt x="3103" y="28"/>
                    <a:pt x="3108" y="6"/>
                  </a:cubicBezTo>
                  <a:lnTo>
                    <a:pt x="3021"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0"/>
            <p:cNvSpPr/>
            <p:nvPr/>
          </p:nvSpPr>
          <p:spPr>
            <a:xfrm>
              <a:off x="1665197" y="2926064"/>
              <a:ext cx="262035" cy="3238"/>
            </a:xfrm>
            <a:custGeom>
              <a:rect b="b" l="l" r="r" t="t"/>
              <a:pathLst>
                <a:path extrusionOk="0" h="88" w="7121">
                  <a:moveTo>
                    <a:pt x="0" y="1"/>
                  </a:moveTo>
                  <a:lnTo>
                    <a:pt x="0" y="87"/>
                  </a:lnTo>
                  <a:lnTo>
                    <a:pt x="7120" y="87"/>
                  </a:lnTo>
                  <a:lnTo>
                    <a:pt x="7120"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0"/>
            <p:cNvSpPr/>
            <p:nvPr/>
          </p:nvSpPr>
          <p:spPr>
            <a:xfrm>
              <a:off x="2188237" y="3402408"/>
              <a:ext cx="922329" cy="827465"/>
            </a:xfrm>
            <a:custGeom>
              <a:rect b="b" l="l" r="r" t="t"/>
              <a:pathLst>
                <a:path extrusionOk="0" h="22487" w="25065">
                  <a:moveTo>
                    <a:pt x="2661" y="1"/>
                  </a:moveTo>
                  <a:cubicBezTo>
                    <a:pt x="1333" y="1"/>
                    <a:pt x="1" y="1495"/>
                    <a:pt x="1369" y="3377"/>
                  </a:cubicBezTo>
                  <a:cubicBezTo>
                    <a:pt x="1369" y="3377"/>
                    <a:pt x="3712" y="6854"/>
                    <a:pt x="7213" y="10692"/>
                  </a:cubicBezTo>
                  <a:cubicBezTo>
                    <a:pt x="10713" y="14530"/>
                    <a:pt x="21756" y="21886"/>
                    <a:pt x="23301" y="22406"/>
                  </a:cubicBezTo>
                  <a:cubicBezTo>
                    <a:pt x="23460" y="22458"/>
                    <a:pt x="23644" y="22487"/>
                    <a:pt x="23824" y="22487"/>
                  </a:cubicBezTo>
                  <a:cubicBezTo>
                    <a:pt x="24471" y="22487"/>
                    <a:pt x="25064" y="22117"/>
                    <a:pt x="24245" y="21148"/>
                  </a:cubicBezTo>
                  <a:cubicBezTo>
                    <a:pt x="23196" y="19903"/>
                    <a:pt x="5134" y="1549"/>
                    <a:pt x="3712" y="373"/>
                  </a:cubicBezTo>
                  <a:cubicBezTo>
                    <a:pt x="3401" y="117"/>
                    <a:pt x="3031" y="1"/>
                    <a:pt x="2661"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0"/>
            <p:cNvSpPr/>
            <p:nvPr/>
          </p:nvSpPr>
          <p:spPr>
            <a:xfrm>
              <a:off x="3079362" y="3926809"/>
              <a:ext cx="284113" cy="368821"/>
            </a:xfrm>
            <a:custGeom>
              <a:rect b="b" l="l" r="r" t="t"/>
              <a:pathLst>
                <a:path extrusionOk="0" h="10023" w="7721">
                  <a:moveTo>
                    <a:pt x="6367" y="0"/>
                  </a:moveTo>
                  <a:lnTo>
                    <a:pt x="1" y="9194"/>
                  </a:lnTo>
                  <a:lnTo>
                    <a:pt x="1204" y="10023"/>
                  </a:lnTo>
                  <a:lnTo>
                    <a:pt x="7721" y="616"/>
                  </a:lnTo>
                  <a:cubicBezTo>
                    <a:pt x="7721" y="616"/>
                    <a:pt x="7575" y="561"/>
                    <a:pt x="6367"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0"/>
            <p:cNvSpPr/>
            <p:nvPr/>
          </p:nvSpPr>
          <p:spPr>
            <a:xfrm>
              <a:off x="2918998" y="3922725"/>
              <a:ext cx="394653" cy="342401"/>
            </a:xfrm>
            <a:custGeom>
              <a:rect b="b" l="l" r="r" t="t"/>
              <a:pathLst>
                <a:path extrusionOk="0" h="9305" w="10725">
                  <a:moveTo>
                    <a:pt x="10278" y="1"/>
                  </a:moveTo>
                  <a:cubicBezTo>
                    <a:pt x="8941" y="1"/>
                    <a:pt x="6816" y="2586"/>
                    <a:pt x="5447" y="4209"/>
                  </a:cubicBezTo>
                  <a:cubicBezTo>
                    <a:pt x="4987" y="4752"/>
                    <a:pt x="4450" y="4940"/>
                    <a:pt x="3925" y="4940"/>
                  </a:cubicBezTo>
                  <a:cubicBezTo>
                    <a:pt x="2732" y="4940"/>
                    <a:pt x="1605" y="3967"/>
                    <a:pt x="1605" y="3967"/>
                  </a:cubicBezTo>
                  <a:lnTo>
                    <a:pt x="1" y="6282"/>
                  </a:lnTo>
                  <a:lnTo>
                    <a:pt x="4359" y="9305"/>
                  </a:lnTo>
                  <a:lnTo>
                    <a:pt x="10725" y="111"/>
                  </a:lnTo>
                  <a:cubicBezTo>
                    <a:pt x="10697" y="102"/>
                    <a:pt x="10676" y="89"/>
                    <a:pt x="10648" y="79"/>
                  </a:cubicBezTo>
                  <a:cubicBezTo>
                    <a:pt x="10533" y="26"/>
                    <a:pt x="10409" y="1"/>
                    <a:pt x="1027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0"/>
            <p:cNvSpPr/>
            <p:nvPr/>
          </p:nvSpPr>
          <p:spPr>
            <a:xfrm>
              <a:off x="3165063" y="3928649"/>
              <a:ext cx="97624" cy="178836"/>
            </a:xfrm>
            <a:custGeom>
              <a:rect b="b" l="l" r="r" t="t"/>
              <a:pathLst>
                <a:path extrusionOk="0" h="4860" w="2653">
                  <a:moveTo>
                    <a:pt x="2594" y="0"/>
                  </a:moveTo>
                  <a:cubicBezTo>
                    <a:pt x="2580" y="15"/>
                    <a:pt x="1435" y="1555"/>
                    <a:pt x="724" y="2699"/>
                  </a:cubicBezTo>
                  <a:cubicBezTo>
                    <a:pt x="0" y="3866"/>
                    <a:pt x="615" y="4845"/>
                    <a:pt x="619" y="4859"/>
                  </a:cubicBezTo>
                  <a:lnTo>
                    <a:pt x="684" y="4818"/>
                  </a:lnTo>
                  <a:cubicBezTo>
                    <a:pt x="680" y="4809"/>
                    <a:pt x="87" y="3866"/>
                    <a:pt x="784" y="2739"/>
                  </a:cubicBezTo>
                  <a:cubicBezTo>
                    <a:pt x="1495" y="1596"/>
                    <a:pt x="2639" y="59"/>
                    <a:pt x="2653" y="46"/>
                  </a:cubicBezTo>
                  <a:lnTo>
                    <a:pt x="25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0"/>
            <p:cNvSpPr/>
            <p:nvPr/>
          </p:nvSpPr>
          <p:spPr>
            <a:xfrm>
              <a:off x="2948032" y="4065168"/>
              <a:ext cx="182994" cy="93318"/>
            </a:xfrm>
            <a:custGeom>
              <a:rect b="b" l="l" r="r" t="t"/>
              <a:pathLst>
                <a:path extrusionOk="0" h="2536" w="4973">
                  <a:moveTo>
                    <a:pt x="4900" y="1"/>
                  </a:moveTo>
                  <a:cubicBezTo>
                    <a:pt x="4895" y="19"/>
                    <a:pt x="4512" y="1600"/>
                    <a:pt x="3542" y="2302"/>
                  </a:cubicBezTo>
                  <a:cubicBezTo>
                    <a:pt x="3385" y="2416"/>
                    <a:pt x="3186" y="2463"/>
                    <a:pt x="2964" y="2463"/>
                  </a:cubicBezTo>
                  <a:cubicBezTo>
                    <a:pt x="1827" y="2463"/>
                    <a:pt x="65" y="1228"/>
                    <a:pt x="46" y="1213"/>
                  </a:cubicBezTo>
                  <a:lnTo>
                    <a:pt x="0" y="1272"/>
                  </a:lnTo>
                  <a:cubicBezTo>
                    <a:pt x="91" y="1332"/>
                    <a:pt x="1805" y="2535"/>
                    <a:pt x="2958" y="2535"/>
                  </a:cubicBezTo>
                  <a:cubicBezTo>
                    <a:pt x="3200" y="2535"/>
                    <a:pt x="3414" y="2485"/>
                    <a:pt x="3587" y="2361"/>
                  </a:cubicBezTo>
                  <a:cubicBezTo>
                    <a:pt x="4576" y="1646"/>
                    <a:pt x="4969" y="32"/>
                    <a:pt x="4973" y="19"/>
                  </a:cubicBezTo>
                  <a:lnTo>
                    <a:pt x="490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0"/>
            <p:cNvSpPr/>
            <p:nvPr/>
          </p:nvSpPr>
          <p:spPr>
            <a:xfrm>
              <a:off x="2960616" y="4093833"/>
              <a:ext cx="61415" cy="26715"/>
            </a:xfrm>
            <a:custGeom>
              <a:rect b="b" l="l" r="r" t="t"/>
              <a:pathLst>
                <a:path extrusionOk="0" h="726" w="1669">
                  <a:moveTo>
                    <a:pt x="1641" y="0"/>
                  </a:moveTo>
                  <a:lnTo>
                    <a:pt x="1" y="657"/>
                  </a:lnTo>
                  <a:lnTo>
                    <a:pt x="28" y="726"/>
                  </a:lnTo>
                  <a:lnTo>
                    <a:pt x="1669" y="69"/>
                  </a:lnTo>
                  <a:lnTo>
                    <a:pt x="164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0"/>
            <p:cNvSpPr/>
            <p:nvPr/>
          </p:nvSpPr>
          <p:spPr>
            <a:xfrm>
              <a:off x="2991122" y="4082978"/>
              <a:ext cx="8574" cy="53982"/>
            </a:xfrm>
            <a:custGeom>
              <a:rect b="b" l="l" r="r" t="t"/>
              <a:pathLst>
                <a:path extrusionOk="0" h="1467" w="233">
                  <a:moveTo>
                    <a:pt x="161" y="0"/>
                  </a:moveTo>
                  <a:lnTo>
                    <a:pt x="1" y="1463"/>
                  </a:lnTo>
                  <a:lnTo>
                    <a:pt x="74" y="1467"/>
                  </a:lnTo>
                  <a:lnTo>
                    <a:pt x="233" y="9"/>
                  </a:lnTo>
                  <a:lnTo>
                    <a:pt x="16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0"/>
            <p:cNvSpPr/>
            <p:nvPr/>
          </p:nvSpPr>
          <p:spPr>
            <a:xfrm>
              <a:off x="3007239" y="4103400"/>
              <a:ext cx="56374" cy="41986"/>
            </a:xfrm>
            <a:custGeom>
              <a:rect b="b" l="l" r="r" t="t"/>
              <a:pathLst>
                <a:path extrusionOk="0" h="1141" w="1532">
                  <a:moveTo>
                    <a:pt x="1490" y="1"/>
                  </a:moveTo>
                  <a:lnTo>
                    <a:pt x="0" y="1080"/>
                  </a:lnTo>
                  <a:lnTo>
                    <a:pt x="41" y="1141"/>
                  </a:lnTo>
                  <a:lnTo>
                    <a:pt x="1532" y="60"/>
                  </a:lnTo>
                  <a:lnTo>
                    <a:pt x="149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0"/>
            <p:cNvSpPr/>
            <p:nvPr/>
          </p:nvSpPr>
          <p:spPr>
            <a:xfrm>
              <a:off x="3035904" y="4100861"/>
              <a:ext cx="3569" cy="53761"/>
            </a:xfrm>
            <a:custGeom>
              <a:rect b="b" l="l" r="r" t="t"/>
              <a:pathLst>
                <a:path extrusionOk="0" h="1461" w="97">
                  <a:moveTo>
                    <a:pt x="19" y="1"/>
                  </a:moveTo>
                  <a:lnTo>
                    <a:pt x="0" y="1456"/>
                  </a:lnTo>
                  <a:lnTo>
                    <a:pt x="73" y="1460"/>
                  </a:lnTo>
                  <a:lnTo>
                    <a:pt x="9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0"/>
            <p:cNvSpPr/>
            <p:nvPr/>
          </p:nvSpPr>
          <p:spPr>
            <a:xfrm>
              <a:off x="1544133" y="3137135"/>
              <a:ext cx="841964" cy="409814"/>
            </a:xfrm>
            <a:custGeom>
              <a:rect b="b" l="l" r="r" t="t"/>
              <a:pathLst>
                <a:path extrusionOk="0" h="11137" w="22881">
                  <a:moveTo>
                    <a:pt x="4136" y="1"/>
                  </a:moveTo>
                  <a:cubicBezTo>
                    <a:pt x="4113" y="1"/>
                    <a:pt x="4091" y="2"/>
                    <a:pt x="4070" y="3"/>
                  </a:cubicBezTo>
                  <a:cubicBezTo>
                    <a:pt x="2407" y="126"/>
                    <a:pt x="0" y="1758"/>
                    <a:pt x="1468" y="5212"/>
                  </a:cubicBezTo>
                  <a:cubicBezTo>
                    <a:pt x="1468" y="5212"/>
                    <a:pt x="4066" y="7259"/>
                    <a:pt x="10219" y="8607"/>
                  </a:cubicBezTo>
                  <a:cubicBezTo>
                    <a:pt x="15007" y="9654"/>
                    <a:pt x="18498" y="11137"/>
                    <a:pt x="20400" y="11137"/>
                  </a:cubicBezTo>
                  <a:cubicBezTo>
                    <a:pt x="20941" y="11137"/>
                    <a:pt x="21354" y="11017"/>
                    <a:pt x="21631" y="10732"/>
                  </a:cubicBezTo>
                  <a:cubicBezTo>
                    <a:pt x="22880" y="9446"/>
                    <a:pt x="21130" y="7732"/>
                    <a:pt x="18869" y="6347"/>
                  </a:cubicBezTo>
                  <a:cubicBezTo>
                    <a:pt x="16636" y="4979"/>
                    <a:pt x="5997" y="1"/>
                    <a:pt x="4136"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0"/>
            <p:cNvSpPr/>
            <p:nvPr/>
          </p:nvSpPr>
          <p:spPr>
            <a:xfrm>
              <a:off x="1481541" y="3113658"/>
              <a:ext cx="832249" cy="485653"/>
            </a:xfrm>
            <a:custGeom>
              <a:rect b="b" l="l" r="r" t="t"/>
              <a:pathLst>
                <a:path extrusionOk="0" h="13198" w="22617">
                  <a:moveTo>
                    <a:pt x="5025" y="1"/>
                  </a:moveTo>
                  <a:cubicBezTo>
                    <a:pt x="3811" y="1"/>
                    <a:pt x="1" y="1482"/>
                    <a:pt x="3256" y="6133"/>
                  </a:cubicBezTo>
                  <a:cubicBezTo>
                    <a:pt x="3256" y="6133"/>
                    <a:pt x="7111" y="9916"/>
                    <a:pt x="12243" y="11311"/>
                  </a:cubicBezTo>
                  <a:cubicBezTo>
                    <a:pt x="15776" y="12268"/>
                    <a:pt x="17453" y="12623"/>
                    <a:pt x="18692" y="13197"/>
                  </a:cubicBezTo>
                  <a:lnTo>
                    <a:pt x="22617" y="7537"/>
                  </a:lnTo>
                  <a:cubicBezTo>
                    <a:pt x="22516" y="7468"/>
                    <a:pt x="22421" y="7404"/>
                    <a:pt x="22320" y="7337"/>
                  </a:cubicBezTo>
                  <a:cubicBezTo>
                    <a:pt x="19745" y="5545"/>
                    <a:pt x="5953" y="349"/>
                    <a:pt x="5302" y="44"/>
                  </a:cubicBezTo>
                  <a:cubicBezTo>
                    <a:pt x="5242" y="16"/>
                    <a:pt x="5147" y="1"/>
                    <a:pt x="502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0"/>
            <p:cNvSpPr/>
            <p:nvPr/>
          </p:nvSpPr>
          <p:spPr>
            <a:xfrm>
              <a:off x="1413686" y="2408176"/>
              <a:ext cx="270351" cy="564437"/>
            </a:xfrm>
            <a:custGeom>
              <a:rect b="b" l="l" r="r" t="t"/>
              <a:pathLst>
                <a:path extrusionOk="0" h="15339" w="7347">
                  <a:moveTo>
                    <a:pt x="5788" y="0"/>
                  </a:moveTo>
                  <a:cubicBezTo>
                    <a:pt x="4261" y="5"/>
                    <a:pt x="3705" y="1427"/>
                    <a:pt x="3331" y="1983"/>
                  </a:cubicBezTo>
                  <a:cubicBezTo>
                    <a:pt x="2952" y="2535"/>
                    <a:pt x="300" y="11527"/>
                    <a:pt x="127" y="13004"/>
                  </a:cubicBezTo>
                  <a:cubicBezTo>
                    <a:pt x="0" y="14091"/>
                    <a:pt x="769" y="15339"/>
                    <a:pt x="1698" y="15339"/>
                  </a:cubicBezTo>
                  <a:cubicBezTo>
                    <a:pt x="2034" y="15339"/>
                    <a:pt x="2391" y="15175"/>
                    <a:pt x="2734" y="14781"/>
                  </a:cubicBezTo>
                  <a:cubicBezTo>
                    <a:pt x="4019" y="13300"/>
                    <a:pt x="7195" y="2626"/>
                    <a:pt x="7195" y="2626"/>
                  </a:cubicBezTo>
                  <a:cubicBezTo>
                    <a:pt x="7346" y="2120"/>
                    <a:pt x="7315" y="0"/>
                    <a:pt x="5788"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0"/>
            <p:cNvSpPr/>
            <p:nvPr/>
          </p:nvSpPr>
          <p:spPr>
            <a:xfrm>
              <a:off x="1377073" y="2827337"/>
              <a:ext cx="166398" cy="605429"/>
            </a:xfrm>
            <a:custGeom>
              <a:rect b="b" l="l" r="r" t="t"/>
              <a:pathLst>
                <a:path extrusionOk="0" h="16453" w="4522">
                  <a:moveTo>
                    <a:pt x="2743" y="1"/>
                  </a:moveTo>
                  <a:cubicBezTo>
                    <a:pt x="2376" y="1"/>
                    <a:pt x="1962" y="193"/>
                    <a:pt x="1518" y="665"/>
                  </a:cubicBezTo>
                  <a:cubicBezTo>
                    <a:pt x="1" y="2278"/>
                    <a:pt x="320" y="13942"/>
                    <a:pt x="638" y="15450"/>
                  </a:cubicBezTo>
                  <a:cubicBezTo>
                    <a:pt x="794" y="16186"/>
                    <a:pt x="1052" y="16453"/>
                    <a:pt x="1294" y="16453"/>
                  </a:cubicBezTo>
                  <a:cubicBezTo>
                    <a:pt x="1549" y="16453"/>
                    <a:pt x="1785" y="16154"/>
                    <a:pt x="1860" y="15796"/>
                  </a:cubicBezTo>
                  <a:cubicBezTo>
                    <a:pt x="1860" y="15796"/>
                    <a:pt x="4522" y="3523"/>
                    <a:pt x="4362" y="2118"/>
                  </a:cubicBezTo>
                  <a:cubicBezTo>
                    <a:pt x="4246" y="1122"/>
                    <a:pt x="3630" y="1"/>
                    <a:pt x="2743"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0"/>
            <p:cNvSpPr/>
            <p:nvPr/>
          </p:nvSpPr>
          <p:spPr>
            <a:xfrm>
              <a:off x="1387634" y="3348610"/>
              <a:ext cx="116096" cy="263102"/>
            </a:xfrm>
            <a:custGeom>
              <a:rect b="b" l="l" r="r" t="t"/>
              <a:pathLst>
                <a:path extrusionOk="0" h="7150" w="3155">
                  <a:moveTo>
                    <a:pt x="792" y="1"/>
                  </a:moveTo>
                  <a:cubicBezTo>
                    <a:pt x="749" y="1"/>
                    <a:pt x="706" y="10"/>
                    <a:pt x="662" y="31"/>
                  </a:cubicBezTo>
                  <a:cubicBezTo>
                    <a:pt x="0" y="340"/>
                    <a:pt x="142" y="3129"/>
                    <a:pt x="584" y="4269"/>
                  </a:cubicBezTo>
                  <a:cubicBezTo>
                    <a:pt x="1026" y="5404"/>
                    <a:pt x="2002" y="7132"/>
                    <a:pt x="2348" y="7149"/>
                  </a:cubicBezTo>
                  <a:cubicBezTo>
                    <a:pt x="2349" y="7149"/>
                    <a:pt x="2351" y="7149"/>
                    <a:pt x="2352" y="7149"/>
                  </a:cubicBezTo>
                  <a:cubicBezTo>
                    <a:pt x="2693" y="7149"/>
                    <a:pt x="1955" y="5429"/>
                    <a:pt x="1760" y="4875"/>
                  </a:cubicBezTo>
                  <a:cubicBezTo>
                    <a:pt x="1564" y="4315"/>
                    <a:pt x="1691" y="3663"/>
                    <a:pt x="1691" y="3663"/>
                  </a:cubicBezTo>
                  <a:cubicBezTo>
                    <a:pt x="1702" y="3592"/>
                    <a:pt x="1748" y="3548"/>
                    <a:pt x="1816" y="3548"/>
                  </a:cubicBezTo>
                  <a:cubicBezTo>
                    <a:pt x="1897" y="3548"/>
                    <a:pt x="2008" y="3612"/>
                    <a:pt x="2125" y="3768"/>
                  </a:cubicBezTo>
                  <a:cubicBezTo>
                    <a:pt x="2333" y="4053"/>
                    <a:pt x="2402" y="5414"/>
                    <a:pt x="2774" y="5414"/>
                  </a:cubicBezTo>
                  <a:cubicBezTo>
                    <a:pt x="2776" y="5414"/>
                    <a:pt x="2778" y="5413"/>
                    <a:pt x="2781" y="5413"/>
                  </a:cubicBezTo>
                  <a:cubicBezTo>
                    <a:pt x="3155" y="5390"/>
                    <a:pt x="2768" y="3285"/>
                    <a:pt x="2358" y="2587"/>
                  </a:cubicBezTo>
                  <a:cubicBezTo>
                    <a:pt x="1974" y="1936"/>
                    <a:pt x="1404" y="1"/>
                    <a:pt x="792"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0"/>
            <p:cNvSpPr/>
            <p:nvPr/>
          </p:nvSpPr>
          <p:spPr>
            <a:xfrm>
              <a:off x="1561539" y="1864456"/>
              <a:ext cx="495478" cy="329411"/>
            </a:xfrm>
            <a:custGeom>
              <a:rect b="b" l="l" r="r" t="t"/>
              <a:pathLst>
                <a:path extrusionOk="0" h="8952" w="13465">
                  <a:moveTo>
                    <a:pt x="4477" y="1"/>
                  </a:moveTo>
                  <a:cubicBezTo>
                    <a:pt x="2016" y="1"/>
                    <a:pt x="1" y="2016"/>
                    <a:pt x="1" y="4477"/>
                  </a:cubicBezTo>
                  <a:cubicBezTo>
                    <a:pt x="1" y="6938"/>
                    <a:pt x="2016" y="8952"/>
                    <a:pt x="4477" y="8952"/>
                  </a:cubicBezTo>
                  <a:lnTo>
                    <a:pt x="8989" y="8952"/>
                  </a:lnTo>
                  <a:cubicBezTo>
                    <a:pt x="11450" y="8952"/>
                    <a:pt x="13465" y="6938"/>
                    <a:pt x="13465" y="4477"/>
                  </a:cubicBezTo>
                  <a:cubicBezTo>
                    <a:pt x="13465" y="2016"/>
                    <a:pt x="11450" y="1"/>
                    <a:pt x="898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0"/>
            <p:cNvSpPr/>
            <p:nvPr/>
          </p:nvSpPr>
          <p:spPr>
            <a:xfrm>
              <a:off x="1712004" y="2011131"/>
              <a:ext cx="208163" cy="218099"/>
            </a:xfrm>
            <a:custGeom>
              <a:rect b="b" l="l" r="r" t="t"/>
              <a:pathLst>
                <a:path extrusionOk="0" h="5927" w="5657">
                  <a:moveTo>
                    <a:pt x="2740" y="0"/>
                  </a:moveTo>
                  <a:cubicBezTo>
                    <a:pt x="1802" y="0"/>
                    <a:pt x="1040" y="294"/>
                    <a:pt x="985" y="1224"/>
                  </a:cubicBezTo>
                  <a:cubicBezTo>
                    <a:pt x="907" y="2536"/>
                    <a:pt x="899" y="3165"/>
                    <a:pt x="899" y="3165"/>
                  </a:cubicBezTo>
                  <a:cubicBezTo>
                    <a:pt x="899" y="3165"/>
                    <a:pt x="768" y="2966"/>
                    <a:pt x="563" y="2966"/>
                  </a:cubicBezTo>
                  <a:cubicBezTo>
                    <a:pt x="497" y="2966"/>
                    <a:pt x="422" y="2987"/>
                    <a:pt x="342" y="3043"/>
                  </a:cubicBezTo>
                  <a:cubicBezTo>
                    <a:pt x="9" y="3270"/>
                    <a:pt x="1" y="4309"/>
                    <a:pt x="356" y="4524"/>
                  </a:cubicBezTo>
                  <a:cubicBezTo>
                    <a:pt x="459" y="4586"/>
                    <a:pt x="551" y="4607"/>
                    <a:pt x="630" y="4607"/>
                  </a:cubicBezTo>
                  <a:cubicBezTo>
                    <a:pt x="826" y="4607"/>
                    <a:pt x="943" y="4473"/>
                    <a:pt x="943" y="4473"/>
                  </a:cubicBezTo>
                  <a:cubicBezTo>
                    <a:pt x="943" y="4473"/>
                    <a:pt x="1454" y="5380"/>
                    <a:pt x="2703" y="5691"/>
                  </a:cubicBezTo>
                  <a:cubicBezTo>
                    <a:pt x="2703" y="5691"/>
                    <a:pt x="3795" y="5926"/>
                    <a:pt x="4544" y="5926"/>
                  </a:cubicBezTo>
                  <a:cubicBezTo>
                    <a:pt x="4755" y="5926"/>
                    <a:pt x="4939" y="5907"/>
                    <a:pt x="5064" y="5859"/>
                  </a:cubicBezTo>
                  <a:cubicBezTo>
                    <a:pt x="5624" y="5641"/>
                    <a:pt x="5657" y="4888"/>
                    <a:pt x="5483" y="3821"/>
                  </a:cubicBezTo>
                  <a:cubicBezTo>
                    <a:pt x="5310" y="2751"/>
                    <a:pt x="5356" y="386"/>
                    <a:pt x="3952" y="125"/>
                  </a:cubicBezTo>
                  <a:cubicBezTo>
                    <a:pt x="3542" y="50"/>
                    <a:pt x="3126" y="0"/>
                    <a:pt x="2740"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0"/>
            <p:cNvSpPr/>
            <p:nvPr/>
          </p:nvSpPr>
          <p:spPr>
            <a:xfrm>
              <a:off x="1787107" y="2094956"/>
              <a:ext cx="42979" cy="23624"/>
            </a:xfrm>
            <a:custGeom>
              <a:rect b="b" l="l" r="r" t="t"/>
              <a:pathLst>
                <a:path extrusionOk="0" h="642" w="1168">
                  <a:moveTo>
                    <a:pt x="560" y="0"/>
                  </a:moveTo>
                  <a:cubicBezTo>
                    <a:pt x="541" y="0"/>
                    <a:pt x="522" y="1"/>
                    <a:pt x="503" y="3"/>
                  </a:cubicBezTo>
                  <a:cubicBezTo>
                    <a:pt x="1" y="54"/>
                    <a:pt x="15" y="459"/>
                    <a:pt x="15" y="459"/>
                  </a:cubicBezTo>
                  <a:cubicBezTo>
                    <a:pt x="15" y="459"/>
                    <a:pt x="349" y="642"/>
                    <a:pt x="758" y="642"/>
                  </a:cubicBezTo>
                  <a:cubicBezTo>
                    <a:pt x="890" y="642"/>
                    <a:pt x="1029" y="623"/>
                    <a:pt x="1168" y="573"/>
                  </a:cubicBezTo>
                  <a:cubicBezTo>
                    <a:pt x="1168" y="573"/>
                    <a:pt x="1016" y="0"/>
                    <a:pt x="5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0"/>
            <p:cNvSpPr/>
            <p:nvPr/>
          </p:nvSpPr>
          <p:spPr>
            <a:xfrm>
              <a:off x="1866627" y="2086014"/>
              <a:ext cx="29880" cy="26862"/>
            </a:xfrm>
            <a:custGeom>
              <a:rect b="b" l="l" r="r" t="t"/>
              <a:pathLst>
                <a:path extrusionOk="0" h="730" w="812">
                  <a:moveTo>
                    <a:pt x="527" y="1"/>
                  </a:moveTo>
                  <a:cubicBezTo>
                    <a:pt x="486" y="1"/>
                    <a:pt x="438" y="10"/>
                    <a:pt x="383" y="32"/>
                  </a:cubicBezTo>
                  <a:cubicBezTo>
                    <a:pt x="0" y="183"/>
                    <a:pt x="160" y="730"/>
                    <a:pt x="160" y="730"/>
                  </a:cubicBezTo>
                  <a:cubicBezTo>
                    <a:pt x="160" y="730"/>
                    <a:pt x="730" y="629"/>
                    <a:pt x="812" y="347"/>
                  </a:cubicBezTo>
                  <a:cubicBezTo>
                    <a:pt x="812" y="347"/>
                    <a:pt x="782" y="1"/>
                    <a:pt x="5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0"/>
            <p:cNvSpPr/>
            <p:nvPr/>
          </p:nvSpPr>
          <p:spPr>
            <a:xfrm>
              <a:off x="1786335" y="2093153"/>
              <a:ext cx="43752" cy="22925"/>
            </a:xfrm>
            <a:custGeom>
              <a:rect b="b" l="l" r="r" t="t"/>
              <a:pathLst>
                <a:path extrusionOk="0" h="623" w="1189">
                  <a:moveTo>
                    <a:pt x="550" y="0"/>
                  </a:moveTo>
                  <a:cubicBezTo>
                    <a:pt x="180" y="0"/>
                    <a:pt x="1" y="343"/>
                    <a:pt x="13" y="513"/>
                  </a:cubicBezTo>
                  <a:lnTo>
                    <a:pt x="36" y="508"/>
                  </a:lnTo>
                  <a:cubicBezTo>
                    <a:pt x="36" y="508"/>
                    <a:pt x="122" y="126"/>
                    <a:pt x="541" y="84"/>
                  </a:cubicBezTo>
                  <a:cubicBezTo>
                    <a:pt x="555" y="83"/>
                    <a:pt x="569" y="82"/>
                    <a:pt x="583" y="82"/>
                  </a:cubicBezTo>
                  <a:cubicBezTo>
                    <a:pt x="976" y="82"/>
                    <a:pt x="1189" y="622"/>
                    <a:pt x="1189" y="622"/>
                  </a:cubicBezTo>
                  <a:cubicBezTo>
                    <a:pt x="1189" y="622"/>
                    <a:pt x="1066" y="61"/>
                    <a:pt x="638" y="6"/>
                  </a:cubicBezTo>
                  <a:cubicBezTo>
                    <a:pt x="607" y="2"/>
                    <a:pt x="578" y="0"/>
                    <a:pt x="55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0"/>
            <p:cNvSpPr/>
            <p:nvPr/>
          </p:nvSpPr>
          <p:spPr>
            <a:xfrm>
              <a:off x="1868135" y="2084395"/>
              <a:ext cx="28371" cy="28481"/>
            </a:xfrm>
            <a:custGeom>
              <a:rect b="b" l="l" r="r" t="t"/>
              <a:pathLst>
                <a:path extrusionOk="0" h="774" w="771">
                  <a:moveTo>
                    <a:pt x="466" y="1"/>
                  </a:moveTo>
                  <a:cubicBezTo>
                    <a:pt x="436" y="1"/>
                    <a:pt x="402" y="6"/>
                    <a:pt x="365" y="17"/>
                  </a:cubicBezTo>
                  <a:cubicBezTo>
                    <a:pt x="1" y="126"/>
                    <a:pt x="32" y="568"/>
                    <a:pt x="119" y="774"/>
                  </a:cubicBezTo>
                  <a:cubicBezTo>
                    <a:pt x="119" y="774"/>
                    <a:pt x="9" y="381"/>
                    <a:pt x="315" y="126"/>
                  </a:cubicBezTo>
                  <a:cubicBezTo>
                    <a:pt x="374" y="76"/>
                    <a:pt x="427" y="56"/>
                    <a:pt x="475" y="56"/>
                  </a:cubicBezTo>
                  <a:cubicBezTo>
                    <a:pt x="671" y="56"/>
                    <a:pt x="771" y="391"/>
                    <a:pt x="771" y="391"/>
                  </a:cubicBezTo>
                  <a:cubicBezTo>
                    <a:pt x="771" y="391"/>
                    <a:pt x="738" y="1"/>
                    <a:pt x="46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0"/>
            <p:cNvSpPr/>
            <p:nvPr/>
          </p:nvSpPr>
          <p:spPr>
            <a:xfrm>
              <a:off x="1803409" y="2095545"/>
              <a:ext cx="13762" cy="18730"/>
            </a:xfrm>
            <a:custGeom>
              <a:rect b="b" l="l" r="r" t="t"/>
              <a:pathLst>
                <a:path extrusionOk="0" h="509" w="374">
                  <a:moveTo>
                    <a:pt x="164" y="0"/>
                  </a:moveTo>
                  <a:cubicBezTo>
                    <a:pt x="158" y="0"/>
                    <a:pt x="152" y="1"/>
                    <a:pt x="146" y="2"/>
                  </a:cubicBezTo>
                  <a:cubicBezTo>
                    <a:pt x="55" y="15"/>
                    <a:pt x="1" y="138"/>
                    <a:pt x="23" y="279"/>
                  </a:cubicBezTo>
                  <a:cubicBezTo>
                    <a:pt x="40" y="412"/>
                    <a:pt x="126" y="508"/>
                    <a:pt x="211" y="508"/>
                  </a:cubicBezTo>
                  <a:cubicBezTo>
                    <a:pt x="217" y="508"/>
                    <a:pt x="222" y="508"/>
                    <a:pt x="228" y="507"/>
                  </a:cubicBezTo>
                  <a:cubicBezTo>
                    <a:pt x="319" y="494"/>
                    <a:pt x="374" y="366"/>
                    <a:pt x="356" y="229"/>
                  </a:cubicBezTo>
                  <a:cubicBezTo>
                    <a:pt x="335" y="97"/>
                    <a:pt x="253" y="0"/>
                    <a:pt x="164"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0"/>
            <p:cNvSpPr/>
            <p:nvPr/>
          </p:nvSpPr>
          <p:spPr>
            <a:xfrm>
              <a:off x="1874023" y="2088480"/>
              <a:ext cx="13946" cy="18914"/>
            </a:xfrm>
            <a:custGeom>
              <a:rect b="b" l="l" r="r" t="t"/>
              <a:pathLst>
                <a:path extrusionOk="0" h="514" w="379">
                  <a:moveTo>
                    <a:pt x="167" y="1"/>
                  </a:moveTo>
                  <a:cubicBezTo>
                    <a:pt x="161" y="1"/>
                    <a:pt x="156" y="1"/>
                    <a:pt x="150" y="2"/>
                  </a:cubicBezTo>
                  <a:cubicBezTo>
                    <a:pt x="59" y="15"/>
                    <a:pt x="0" y="143"/>
                    <a:pt x="23" y="284"/>
                  </a:cubicBezTo>
                  <a:cubicBezTo>
                    <a:pt x="44" y="413"/>
                    <a:pt x="126" y="513"/>
                    <a:pt x="211" y="513"/>
                  </a:cubicBezTo>
                  <a:cubicBezTo>
                    <a:pt x="217" y="513"/>
                    <a:pt x="222" y="513"/>
                    <a:pt x="228" y="512"/>
                  </a:cubicBezTo>
                  <a:cubicBezTo>
                    <a:pt x="319" y="494"/>
                    <a:pt x="379" y="371"/>
                    <a:pt x="356" y="230"/>
                  </a:cubicBezTo>
                  <a:cubicBezTo>
                    <a:pt x="334" y="101"/>
                    <a:pt x="253" y="1"/>
                    <a:pt x="16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0"/>
            <p:cNvSpPr/>
            <p:nvPr/>
          </p:nvSpPr>
          <p:spPr>
            <a:xfrm>
              <a:off x="1848486" y="2103787"/>
              <a:ext cx="26568" cy="48058"/>
            </a:xfrm>
            <a:custGeom>
              <a:rect b="b" l="l" r="r" t="t"/>
              <a:pathLst>
                <a:path extrusionOk="0" h="1306" w="722">
                  <a:moveTo>
                    <a:pt x="74" y="1"/>
                  </a:moveTo>
                  <a:cubicBezTo>
                    <a:pt x="74" y="1"/>
                    <a:pt x="1" y="716"/>
                    <a:pt x="156" y="784"/>
                  </a:cubicBezTo>
                  <a:cubicBezTo>
                    <a:pt x="261" y="829"/>
                    <a:pt x="446" y="836"/>
                    <a:pt x="550" y="836"/>
                  </a:cubicBezTo>
                  <a:cubicBezTo>
                    <a:pt x="596" y="836"/>
                    <a:pt x="625" y="834"/>
                    <a:pt x="625" y="834"/>
                  </a:cubicBezTo>
                  <a:lnTo>
                    <a:pt x="625" y="834"/>
                  </a:lnTo>
                  <a:lnTo>
                    <a:pt x="156" y="1267"/>
                  </a:lnTo>
                  <a:cubicBezTo>
                    <a:pt x="156" y="1267"/>
                    <a:pt x="146" y="1306"/>
                    <a:pt x="183" y="1306"/>
                  </a:cubicBezTo>
                  <a:cubicBezTo>
                    <a:pt x="189" y="1306"/>
                    <a:pt x="195" y="1305"/>
                    <a:pt x="202" y="1303"/>
                  </a:cubicBezTo>
                  <a:cubicBezTo>
                    <a:pt x="257" y="1290"/>
                    <a:pt x="722" y="825"/>
                    <a:pt x="717" y="811"/>
                  </a:cubicBezTo>
                  <a:cubicBezTo>
                    <a:pt x="717" y="798"/>
                    <a:pt x="225" y="780"/>
                    <a:pt x="175" y="697"/>
                  </a:cubicBezTo>
                  <a:cubicBezTo>
                    <a:pt x="129" y="615"/>
                    <a:pt x="110" y="18"/>
                    <a:pt x="74"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0"/>
            <p:cNvSpPr/>
            <p:nvPr/>
          </p:nvSpPr>
          <p:spPr>
            <a:xfrm>
              <a:off x="1835422" y="2164761"/>
              <a:ext cx="42501" cy="11996"/>
            </a:xfrm>
            <a:custGeom>
              <a:rect b="b" l="l" r="r" t="t"/>
              <a:pathLst>
                <a:path extrusionOk="0" h="326" w="1155">
                  <a:moveTo>
                    <a:pt x="684" y="0"/>
                  </a:moveTo>
                  <a:cubicBezTo>
                    <a:pt x="223" y="0"/>
                    <a:pt x="0" y="139"/>
                    <a:pt x="0" y="139"/>
                  </a:cubicBezTo>
                  <a:cubicBezTo>
                    <a:pt x="0" y="139"/>
                    <a:pt x="69" y="281"/>
                    <a:pt x="530" y="321"/>
                  </a:cubicBezTo>
                  <a:cubicBezTo>
                    <a:pt x="558" y="324"/>
                    <a:pt x="585" y="325"/>
                    <a:pt x="612" y="325"/>
                  </a:cubicBezTo>
                  <a:cubicBezTo>
                    <a:pt x="1014" y="325"/>
                    <a:pt x="1154" y="44"/>
                    <a:pt x="1154" y="44"/>
                  </a:cubicBezTo>
                  <a:cubicBezTo>
                    <a:pt x="977" y="12"/>
                    <a:pt x="820" y="0"/>
                    <a:pt x="684"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0"/>
            <p:cNvSpPr/>
            <p:nvPr/>
          </p:nvSpPr>
          <p:spPr>
            <a:xfrm>
              <a:off x="1835422" y="2170685"/>
              <a:ext cx="38969" cy="13468"/>
            </a:xfrm>
            <a:custGeom>
              <a:rect b="b" l="l" r="r" t="t"/>
              <a:pathLst>
                <a:path extrusionOk="0" h="366" w="1059">
                  <a:moveTo>
                    <a:pt x="1058" y="1"/>
                  </a:moveTo>
                  <a:cubicBezTo>
                    <a:pt x="1058" y="1"/>
                    <a:pt x="812" y="192"/>
                    <a:pt x="525" y="196"/>
                  </a:cubicBezTo>
                  <a:cubicBezTo>
                    <a:pt x="517" y="197"/>
                    <a:pt x="509" y="197"/>
                    <a:pt x="501" y="197"/>
                  </a:cubicBezTo>
                  <a:cubicBezTo>
                    <a:pt x="220" y="197"/>
                    <a:pt x="0" y="38"/>
                    <a:pt x="0" y="38"/>
                  </a:cubicBezTo>
                  <a:lnTo>
                    <a:pt x="0" y="38"/>
                  </a:lnTo>
                  <a:cubicBezTo>
                    <a:pt x="0" y="38"/>
                    <a:pt x="141" y="365"/>
                    <a:pt x="526" y="365"/>
                  </a:cubicBezTo>
                  <a:cubicBezTo>
                    <a:pt x="552" y="365"/>
                    <a:pt x="579" y="364"/>
                    <a:pt x="607" y="361"/>
                  </a:cubicBezTo>
                  <a:cubicBezTo>
                    <a:pt x="1054" y="311"/>
                    <a:pt x="1058" y="1"/>
                    <a:pt x="105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0"/>
            <p:cNvSpPr/>
            <p:nvPr/>
          </p:nvSpPr>
          <p:spPr>
            <a:xfrm>
              <a:off x="1823868" y="2157990"/>
              <a:ext cx="62114" cy="19981"/>
            </a:xfrm>
            <a:custGeom>
              <a:rect b="b" l="l" r="r" t="t"/>
              <a:pathLst>
                <a:path extrusionOk="0" h="543" w="1688">
                  <a:moveTo>
                    <a:pt x="1687" y="0"/>
                  </a:moveTo>
                  <a:cubicBezTo>
                    <a:pt x="1687" y="0"/>
                    <a:pt x="1353" y="474"/>
                    <a:pt x="848" y="482"/>
                  </a:cubicBezTo>
                  <a:cubicBezTo>
                    <a:pt x="843" y="483"/>
                    <a:pt x="837" y="483"/>
                    <a:pt x="832" y="483"/>
                  </a:cubicBezTo>
                  <a:cubicBezTo>
                    <a:pt x="340" y="483"/>
                    <a:pt x="0" y="41"/>
                    <a:pt x="0" y="40"/>
                  </a:cubicBezTo>
                  <a:lnTo>
                    <a:pt x="0" y="40"/>
                  </a:lnTo>
                  <a:cubicBezTo>
                    <a:pt x="14" y="109"/>
                    <a:pt x="278" y="524"/>
                    <a:pt x="839" y="541"/>
                  </a:cubicBezTo>
                  <a:cubicBezTo>
                    <a:pt x="850" y="542"/>
                    <a:pt x="861" y="542"/>
                    <a:pt x="872" y="542"/>
                  </a:cubicBezTo>
                  <a:cubicBezTo>
                    <a:pt x="1406" y="542"/>
                    <a:pt x="1687" y="0"/>
                    <a:pt x="168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0"/>
            <p:cNvSpPr/>
            <p:nvPr/>
          </p:nvSpPr>
          <p:spPr>
            <a:xfrm>
              <a:off x="1725104" y="2136132"/>
              <a:ext cx="19797" cy="38122"/>
            </a:xfrm>
            <a:custGeom>
              <a:rect b="b" l="l" r="r" t="t"/>
              <a:pathLst>
                <a:path extrusionOk="0" h="1036" w="538">
                  <a:moveTo>
                    <a:pt x="234" y="0"/>
                  </a:moveTo>
                  <a:cubicBezTo>
                    <a:pt x="117" y="0"/>
                    <a:pt x="12" y="131"/>
                    <a:pt x="0" y="147"/>
                  </a:cubicBezTo>
                  <a:lnTo>
                    <a:pt x="68" y="197"/>
                  </a:lnTo>
                  <a:cubicBezTo>
                    <a:pt x="93" y="168"/>
                    <a:pt x="172" y="85"/>
                    <a:pt x="233" y="85"/>
                  </a:cubicBezTo>
                  <a:cubicBezTo>
                    <a:pt x="239" y="85"/>
                    <a:pt x="245" y="86"/>
                    <a:pt x="251" y="88"/>
                  </a:cubicBezTo>
                  <a:cubicBezTo>
                    <a:pt x="282" y="96"/>
                    <a:pt x="341" y="142"/>
                    <a:pt x="369" y="352"/>
                  </a:cubicBezTo>
                  <a:cubicBezTo>
                    <a:pt x="442" y="867"/>
                    <a:pt x="246" y="954"/>
                    <a:pt x="246" y="954"/>
                  </a:cubicBezTo>
                  <a:lnTo>
                    <a:pt x="274" y="1036"/>
                  </a:lnTo>
                  <a:cubicBezTo>
                    <a:pt x="287" y="1032"/>
                    <a:pt x="537" y="931"/>
                    <a:pt x="455" y="342"/>
                  </a:cubicBezTo>
                  <a:cubicBezTo>
                    <a:pt x="428" y="138"/>
                    <a:pt x="369" y="28"/>
                    <a:pt x="274" y="6"/>
                  </a:cubicBezTo>
                  <a:cubicBezTo>
                    <a:pt x="260" y="2"/>
                    <a:pt x="247" y="0"/>
                    <a:pt x="234"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0"/>
            <p:cNvSpPr/>
            <p:nvPr/>
          </p:nvSpPr>
          <p:spPr>
            <a:xfrm>
              <a:off x="1777577" y="2077808"/>
              <a:ext cx="52216" cy="14093"/>
            </a:xfrm>
            <a:custGeom>
              <a:rect b="b" l="l" r="r" t="t"/>
              <a:pathLst>
                <a:path extrusionOk="0" h="383" w="1419">
                  <a:moveTo>
                    <a:pt x="746" y="0"/>
                  </a:moveTo>
                  <a:cubicBezTo>
                    <a:pt x="690" y="0"/>
                    <a:pt x="632" y="6"/>
                    <a:pt x="570" y="19"/>
                  </a:cubicBezTo>
                  <a:cubicBezTo>
                    <a:pt x="41" y="128"/>
                    <a:pt x="0" y="383"/>
                    <a:pt x="0" y="383"/>
                  </a:cubicBezTo>
                  <a:cubicBezTo>
                    <a:pt x="0" y="383"/>
                    <a:pt x="272" y="125"/>
                    <a:pt x="718" y="125"/>
                  </a:cubicBezTo>
                  <a:cubicBezTo>
                    <a:pt x="919" y="125"/>
                    <a:pt x="1155" y="177"/>
                    <a:pt x="1418" y="328"/>
                  </a:cubicBezTo>
                  <a:cubicBezTo>
                    <a:pt x="1418" y="328"/>
                    <a:pt x="1172" y="0"/>
                    <a:pt x="74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0"/>
            <p:cNvSpPr/>
            <p:nvPr/>
          </p:nvSpPr>
          <p:spPr>
            <a:xfrm>
              <a:off x="1771689" y="2062537"/>
              <a:ext cx="52547" cy="52694"/>
            </a:xfrm>
            <a:custGeom>
              <a:rect b="b" l="l" r="r" t="t"/>
              <a:pathLst>
                <a:path extrusionOk="0" h="1432" w="1428">
                  <a:moveTo>
                    <a:pt x="999" y="1"/>
                  </a:moveTo>
                  <a:cubicBezTo>
                    <a:pt x="447" y="1"/>
                    <a:pt x="1" y="451"/>
                    <a:pt x="1" y="1002"/>
                  </a:cubicBezTo>
                  <a:cubicBezTo>
                    <a:pt x="1" y="1158"/>
                    <a:pt x="32" y="1299"/>
                    <a:pt x="97" y="1431"/>
                  </a:cubicBezTo>
                  <a:lnTo>
                    <a:pt x="1427" y="100"/>
                  </a:lnTo>
                  <a:cubicBezTo>
                    <a:pt x="1300" y="37"/>
                    <a:pt x="1154" y="1"/>
                    <a:pt x="99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0"/>
            <p:cNvSpPr/>
            <p:nvPr/>
          </p:nvSpPr>
          <p:spPr>
            <a:xfrm>
              <a:off x="1775259" y="2066217"/>
              <a:ext cx="63034" cy="62924"/>
            </a:xfrm>
            <a:custGeom>
              <a:rect b="b" l="l" r="r" t="t"/>
              <a:pathLst>
                <a:path extrusionOk="0" h="1710" w="1713">
                  <a:moveTo>
                    <a:pt x="1330" y="0"/>
                  </a:moveTo>
                  <a:lnTo>
                    <a:pt x="0" y="1331"/>
                  </a:lnTo>
                  <a:cubicBezTo>
                    <a:pt x="72" y="1482"/>
                    <a:pt x="182" y="1613"/>
                    <a:pt x="314" y="1710"/>
                  </a:cubicBezTo>
                  <a:lnTo>
                    <a:pt x="1713" y="315"/>
                  </a:lnTo>
                  <a:cubicBezTo>
                    <a:pt x="1613" y="183"/>
                    <a:pt x="1485" y="73"/>
                    <a:pt x="1330"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0"/>
            <p:cNvSpPr/>
            <p:nvPr/>
          </p:nvSpPr>
          <p:spPr>
            <a:xfrm>
              <a:off x="1786776" y="2077808"/>
              <a:ext cx="57404" cy="57367"/>
            </a:xfrm>
            <a:custGeom>
              <a:rect b="b" l="l" r="r" t="t"/>
              <a:pathLst>
                <a:path extrusionOk="0" h="1559" w="1560">
                  <a:moveTo>
                    <a:pt x="1400" y="0"/>
                  </a:moveTo>
                  <a:lnTo>
                    <a:pt x="1" y="1395"/>
                  </a:lnTo>
                  <a:cubicBezTo>
                    <a:pt x="106" y="1472"/>
                    <a:pt x="224" y="1527"/>
                    <a:pt x="352" y="1559"/>
                  </a:cubicBezTo>
                  <a:lnTo>
                    <a:pt x="1560" y="347"/>
                  </a:lnTo>
                  <a:cubicBezTo>
                    <a:pt x="1528" y="219"/>
                    <a:pt x="1473" y="105"/>
                    <a:pt x="140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0"/>
            <p:cNvSpPr/>
            <p:nvPr/>
          </p:nvSpPr>
          <p:spPr>
            <a:xfrm>
              <a:off x="1799729" y="2090540"/>
              <a:ext cx="45629" cy="45666"/>
            </a:xfrm>
            <a:custGeom>
              <a:rect b="b" l="l" r="r" t="t"/>
              <a:pathLst>
                <a:path extrusionOk="0" h="1241" w="1240">
                  <a:moveTo>
                    <a:pt x="1208" y="1"/>
                  </a:moveTo>
                  <a:lnTo>
                    <a:pt x="0" y="1213"/>
                  </a:lnTo>
                  <a:cubicBezTo>
                    <a:pt x="78" y="1231"/>
                    <a:pt x="155" y="1240"/>
                    <a:pt x="237" y="1240"/>
                  </a:cubicBezTo>
                  <a:cubicBezTo>
                    <a:pt x="789" y="1240"/>
                    <a:pt x="1239" y="794"/>
                    <a:pt x="1239" y="241"/>
                  </a:cubicBezTo>
                  <a:cubicBezTo>
                    <a:pt x="1239" y="159"/>
                    <a:pt x="1226" y="77"/>
                    <a:pt x="1208"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0"/>
            <p:cNvSpPr/>
            <p:nvPr/>
          </p:nvSpPr>
          <p:spPr>
            <a:xfrm>
              <a:off x="1860776" y="2062537"/>
              <a:ext cx="54865" cy="54865"/>
            </a:xfrm>
            <a:custGeom>
              <a:rect b="b" l="l" r="r" t="t"/>
              <a:pathLst>
                <a:path extrusionOk="0" h="1491" w="1491">
                  <a:moveTo>
                    <a:pt x="998" y="1"/>
                  </a:moveTo>
                  <a:cubicBezTo>
                    <a:pt x="447" y="1"/>
                    <a:pt x="0" y="451"/>
                    <a:pt x="0" y="1002"/>
                  </a:cubicBezTo>
                  <a:cubicBezTo>
                    <a:pt x="0" y="1181"/>
                    <a:pt x="45" y="1349"/>
                    <a:pt x="127" y="1490"/>
                  </a:cubicBezTo>
                  <a:lnTo>
                    <a:pt x="1490" y="127"/>
                  </a:lnTo>
                  <a:cubicBezTo>
                    <a:pt x="1345" y="51"/>
                    <a:pt x="1176" y="1"/>
                    <a:pt x="99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0"/>
            <p:cNvSpPr/>
            <p:nvPr/>
          </p:nvSpPr>
          <p:spPr>
            <a:xfrm>
              <a:off x="1865449" y="2067211"/>
              <a:ext cx="59391" cy="59612"/>
            </a:xfrm>
            <a:custGeom>
              <a:rect b="b" l="l" r="r" t="t"/>
              <a:pathLst>
                <a:path extrusionOk="0" h="1620" w="1614">
                  <a:moveTo>
                    <a:pt x="1363" y="0"/>
                  </a:moveTo>
                  <a:lnTo>
                    <a:pt x="0" y="1363"/>
                  </a:lnTo>
                  <a:cubicBezTo>
                    <a:pt x="55" y="1460"/>
                    <a:pt x="124" y="1546"/>
                    <a:pt x="206" y="1619"/>
                  </a:cubicBezTo>
                  <a:lnTo>
                    <a:pt x="1614" y="210"/>
                  </a:lnTo>
                  <a:cubicBezTo>
                    <a:pt x="1542" y="128"/>
                    <a:pt x="1460" y="55"/>
                    <a:pt x="1363"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0"/>
            <p:cNvSpPr/>
            <p:nvPr/>
          </p:nvSpPr>
          <p:spPr>
            <a:xfrm>
              <a:off x="1884400" y="2086309"/>
              <a:ext cx="49014" cy="49051"/>
            </a:xfrm>
            <a:custGeom>
              <a:rect b="b" l="l" r="r" t="t"/>
              <a:pathLst>
                <a:path extrusionOk="0" h="1333" w="1332">
                  <a:moveTo>
                    <a:pt x="1290" y="1"/>
                  </a:moveTo>
                  <a:lnTo>
                    <a:pt x="1" y="1292"/>
                  </a:lnTo>
                  <a:cubicBezTo>
                    <a:pt x="46" y="1309"/>
                    <a:pt x="91" y="1319"/>
                    <a:pt x="137" y="1332"/>
                  </a:cubicBezTo>
                  <a:lnTo>
                    <a:pt x="1332" y="138"/>
                  </a:lnTo>
                  <a:cubicBezTo>
                    <a:pt x="1322" y="93"/>
                    <a:pt x="1309" y="47"/>
                    <a:pt x="1290"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0"/>
            <p:cNvSpPr/>
            <p:nvPr/>
          </p:nvSpPr>
          <p:spPr>
            <a:xfrm>
              <a:off x="1889441" y="2091350"/>
              <a:ext cx="45003" cy="44856"/>
            </a:xfrm>
            <a:custGeom>
              <a:rect b="b" l="l" r="r" t="t"/>
              <a:pathLst>
                <a:path extrusionOk="0" h="1219" w="1223">
                  <a:moveTo>
                    <a:pt x="1195" y="1"/>
                  </a:moveTo>
                  <a:lnTo>
                    <a:pt x="0" y="1195"/>
                  </a:lnTo>
                  <a:cubicBezTo>
                    <a:pt x="74" y="1209"/>
                    <a:pt x="146" y="1218"/>
                    <a:pt x="219" y="1218"/>
                  </a:cubicBezTo>
                  <a:cubicBezTo>
                    <a:pt x="770" y="1218"/>
                    <a:pt x="1222" y="772"/>
                    <a:pt x="1222" y="219"/>
                  </a:cubicBezTo>
                  <a:cubicBezTo>
                    <a:pt x="1222" y="143"/>
                    <a:pt x="1212" y="70"/>
                    <a:pt x="119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0"/>
            <p:cNvSpPr/>
            <p:nvPr/>
          </p:nvSpPr>
          <p:spPr>
            <a:xfrm>
              <a:off x="1872993" y="2074938"/>
              <a:ext cx="58913" cy="58913"/>
            </a:xfrm>
            <a:custGeom>
              <a:rect b="b" l="l" r="r" t="t"/>
              <a:pathLst>
                <a:path extrusionOk="0" h="1601" w="1601">
                  <a:moveTo>
                    <a:pt x="1409" y="0"/>
                  </a:moveTo>
                  <a:lnTo>
                    <a:pt x="1" y="1409"/>
                  </a:lnTo>
                  <a:cubicBezTo>
                    <a:pt x="92" y="1491"/>
                    <a:pt x="197" y="1555"/>
                    <a:pt x="311" y="1601"/>
                  </a:cubicBezTo>
                  <a:lnTo>
                    <a:pt x="1600" y="310"/>
                  </a:lnTo>
                  <a:cubicBezTo>
                    <a:pt x="1555" y="196"/>
                    <a:pt x="1491" y="91"/>
                    <a:pt x="140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0"/>
            <p:cNvSpPr/>
            <p:nvPr/>
          </p:nvSpPr>
          <p:spPr>
            <a:xfrm>
              <a:off x="1845468" y="2098599"/>
              <a:ext cx="15676" cy="1693"/>
            </a:xfrm>
            <a:custGeom>
              <a:rect b="b" l="l" r="r" t="t"/>
              <a:pathLst>
                <a:path extrusionOk="0" h="46" w="426">
                  <a:moveTo>
                    <a:pt x="1" y="1"/>
                  </a:moveTo>
                  <a:lnTo>
                    <a:pt x="1" y="45"/>
                  </a:lnTo>
                  <a:lnTo>
                    <a:pt x="425" y="45"/>
                  </a:lnTo>
                  <a:lnTo>
                    <a:pt x="425" y="1"/>
                  </a:lnTo>
                  <a:close/>
                </a:path>
              </a:pathLst>
            </a:custGeom>
            <a:solidFill>
              <a:srgbClr val="4A76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0"/>
            <p:cNvSpPr/>
            <p:nvPr/>
          </p:nvSpPr>
          <p:spPr>
            <a:xfrm>
              <a:off x="1705969" y="2006164"/>
              <a:ext cx="158340" cy="121469"/>
            </a:xfrm>
            <a:custGeom>
              <a:rect b="b" l="l" r="r" t="t"/>
              <a:pathLst>
                <a:path extrusionOk="0" h="3301" w="4303">
                  <a:moveTo>
                    <a:pt x="2911" y="1"/>
                  </a:moveTo>
                  <a:cubicBezTo>
                    <a:pt x="1915" y="1"/>
                    <a:pt x="720" y="221"/>
                    <a:pt x="451" y="598"/>
                  </a:cubicBezTo>
                  <a:cubicBezTo>
                    <a:pt x="1" y="1232"/>
                    <a:pt x="451" y="3228"/>
                    <a:pt x="451" y="3228"/>
                  </a:cubicBezTo>
                  <a:cubicBezTo>
                    <a:pt x="451" y="3228"/>
                    <a:pt x="506" y="3178"/>
                    <a:pt x="670" y="3109"/>
                  </a:cubicBezTo>
                  <a:cubicBezTo>
                    <a:pt x="689" y="3100"/>
                    <a:pt x="709" y="3096"/>
                    <a:pt x="730" y="3096"/>
                  </a:cubicBezTo>
                  <a:cubicBezTo>
                    <a:pt x="882" y="3096"/>
                    <a:pt x="1063" y="3300"/>
                    <a:pt x="1063" y="3300"/>
                  </a:cubicBezTo>
                  <a:lnTo>
                    <a:pt x="1309" y="3228"/>
                  </a:lnTo>
                  <a:cubicBezTo>
                    <a:pt x="1549" y="3155"/>
                    <a:pt x="1528" y="2567"/>
                    <a:pt x="1719" y="1779"/>
                  </a:cubicBezTo>
                  <a:cubicBezTo>
                    <a:pt x="1868" y="1169"/>
                    <a:pt x="2470" y="1019"/>
                    <a:pt x="3044" y="1019"/>
                  </a:cubicBezTo>
                  <a:cubicBezTo>
                    <a:pt x="3208" y="1019"/>
                    <a:pt x="3370" y="1032"/>
                    <a:pt x="3518" y="1049"/>
                  </a:cubicBezTo>
                  <a:cubicBezTo>
                    <a:pt x="3549" y="1053"/>
                    <a:pt x="3578" y="1054"/>
                    <a:pt x="3606" y="1054"/>
                  </a:cubicBezTo>
                  <a:cubicBezTo>
                    <a:pt x="4195" y="1054"/>
                    <a:pt x="4303" y="311"/>
                    <a:pt x="4303" y="311"/>
                  </a:cubicBezTo>
                  <a:cubicBezTo>
                    <a:pt x="4148" y="98"/>
                    <a:pt x="3574" y="1"/>
                    <a:pt x="291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0"/>
            <p:cNvSpPr/>
            <p:nvPr/>
          </p:nvSpPr>
          <p:spPr>
            <a:xfrm>
              <a:off x="4179865" y="2428305"/>
              <a:ext cx="50523" cy="339494"/>
            </a:xfrm>
            <a:custGeom>
              <a:rect b="b" l="l" r="r" t="t"/>
              <a:pathLst>
                <a:path extrusionOk="0" h="9226" w="1373">
                  <a:moveTo>
                    <a:pt x="51" y="0"/>
                  </a:moveTo>
                  <a:cubicBezTo>
                    <a:pt x="23" y="0"/>
                    <a:pt x="0" y="23"/>
                    <a:pt x="0" y="51"/>
                  </a:cubicBezTo>
                  <a:lnTo>
                    <a:pt x="0" y="9180"/>
                  </a:lnTo>
                  <a:cubicBezTo>
                    <a:pt x="0" y="9203"/>
                    <a:pt x="23" y="9226"/>
                    <a:pt x="51" y="9226"/>
                  </a:cubicBezTo>
                  <a:lnTo>
                    <a:pt x="1327" y="9226"/>
                  </a:lnTo>
                  <a:cubicBezTo>
                    <a:pt x="1350" y="9226"/>
                    <a:pt x="1372" y="9203"/>
                    <a:pt x="1372" y="9180"/>
                  </a:cubicBezTo>
                  <a:lnTo>
                    <a:pt x="1372" y="51"/>
                  </a:lnTo>
                  <a:cubicBezTo>
                    <a:pt x="1372" y="23"/>
                    <a:pt x="1350" y="0"/>
                    <a:pt x="1327"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0"/>
            <p:cNvSpPr/>
            <p:nvPr/>
          </p:nvSpPr>
          <p:spPr>
            <a:xfrm>
              <a:off x="3971922" y="2219663"/>
              <a:ext cx="260821" cy="256184"/>
            </a:xfrm>
            <a:custGeom>
              <a:rect b="b" l="l" r="r" t="t"/>
              <a:pathLst>
                <a:path extrusionOk="0" h="6962" w="7088">
                  <a:moveTo>
                    <a:pt x="767" y="0"/>
                  </a:moveTo>
                  <a:cubicBezTo>
                    <a:pt x="604" y="0"/>
                    <a:pt x="440" y="63"/>
                    <a:pt x="314" y="188"/>
                  </a:cubicBezTo>
                  <a:lnTo>
                    <a:pt x="251" y="251"/>
                  </a:lnTo>
                  <a:cubicBezTo>
                    <a:pt x="1" y="497"/>
                    <a:pt x="1" y="908"/>
                    <a:pt x="251" y="1154"/>
                  </a:cubicBezTo>
                  <a:lnTo>
                    <a:pt x="5870" y="6774"/>
                  </a:lnTo>
                  <a:cubicBezTo>
                    <a:pt x="5993" y="6899"/>
                    <a:pt x="6156" y="6962"/>
                    <a:pt x="6320" y="6962"/>
                  </a:cubicBezTo>
                  <a:cubicBezTo>
                    <a:pt x="6483" y="6962"/>
                    <a:pt x="6647" y="6899"/>
                    <a:pt x="6773" y="6774"/>
                  </a:cubicBezTo>
                  <a:lnTo>
                    <a:pt x="6837" y="6709"/>
                  </a:lnTo>
                  <a:cubicBezTo>
                    <a:pt x="7088" y="6459"/>
                    <a:pt x="7088" y="6053"/>
                    <a:pt x="6837" y="5803"/>
                  </a:cubicBezTo>
                  <a:lnTo>
                    <a:pt x="1217" y="188"/>
                  </a:lnTo>
                  <a:cubicBezTo>
                    <a:pt x="1094" y="63"/>
                    <a:pt x="931" y="0"/>
                    <a:pt x="76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0"/>
            <p:cNvSpPr/>
            <p:nvPr/>
          </p:nvSpPr>
          <p:spPr>
            <a:xfrm>
              <a:off x="2267646" y="2853610"/>
              <a:ext cx="2323173" cy="68811"/>
            </a:xfrm>
            <a:custGeom>
              <a:rect b="b" l="l" r="r" t="t"/>
              <a:pathLst>
                <a:path extrusionOk="0" h="1870" w="63134">
                  <a:moveTo>
                    <a:pt x="930" y="1"/>
                  </a:moveTo>
                  <a:cubicBezTo>
                    <a:pt x="415" y="1"/>
                    <a:pt x="0" y="420"/>
                    <a:pt x="0" y="935"/>
                  </a:cubicBezTo>
                  <a:cubicBezTo>
                    <a:pt x="0" y="1450"/>
                    <a:pt x="415" y="1869"/>
                    <a:pt x="930" y="1869"/>
                  </a:cubicBezTo>
                  <a:lnTo>
                    <a:pt x="62204" y="1869"/>
                  </a:lnTo>
                  <a:cubicBezTo>
                    <a:pt x="62718" y="1869"/>
                    <a:pt x="63133" y="1450"/>
                    <a:pt x="63133" y="935"/>
                  </a:cubicBezTo>
                  <a:cubicBezTo>
                    <a:pt x="63133" y="420"/>
                    <a:pt x="62718" y="1"/>
                    <a:pt x="62204" y="1"/>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0"/>
            <p:cNvSpPr/>
            <p:nvPr/>
          </p:nvSpPr>
          <p:spPr>
            <a:xfrm>
              <a:off x="2235117" y="2922385"/>
              <a:ext cx="525100" cy="1395251"/>
            </a:xfrm>
            <a:custGeom>
              <a:rect b="b" l="l" r="r" t="t"/>
              <a:pathLst>
                <a:path extrusionOk="0" h="37917" w="14270">
                  <a:moveTo>
                    <a:pt x="10369" y="0"/>
                  </a:moveTo>
                  <a:lnTo>
                    <a:pt x="0" y="37916"/>
                  </a:lnTo>
                  <a:lnTo>
                    <a:pt x="1700" y="37916"/>
                  </a:lnTo>
                  <a:lnTo>
                    <a:pt x="14269"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0"/>
            <p:cNvSpPr/>
            <p:nvPr/>
          </p:nvSpPr>
          <p:spPr>
            <a:xfrm>
              <a:off x="4065829" y="2922385"/>
              <a:ext cx="524990" cy="1395251"/>
            </a:xfrm>
            <a:custGeom>
              <a:rect b="b" l="l" r="r" t="t"/>
              <a:pathLst>
                <a:path extrusionOk="0" h="37917" w="14267">
                  <a:moveTo>
                    <a:pt x="0" y="0"/>
                  </a:moveTo>
                  <a:lnTo>
                    <a:pt x="12571" y="37916"/>
                  </a:lnTo>
                  <a:lnTo>
                    <a:pt x="14266" y="37916"/>
                  </a:lnTo>
                  <a:lnTo>
                    <a:pt x="3902"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0"/>
            <p:cNvSpPr/>
            <p:nvPr/>
          </p:nvSpPr>
          <p:spPr>
            <a:xfrm>
              <a:off x="2553084" y="2922385"/>
              <a:ext cx="207133" cy="232634"/>
            </a:xfrm>
            <a:custGeom>
              <a:rect b="b" l="l" r="r" t="t"/>
              <a:pathLst>
                <a:path extrusionOk="0" h="6322" w="5629">
                  <a:moveTo>
                    <a:pt x="1728" y="0"/>
                  </a:moveTo>
                  <a:lnTo>
                    <a:pt x="1" y="6322"/>
                  </a:lnTo>
                  <a:lnTo>
                    <a:pt x="5628"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0"/>
            <p:cNvSpPr/>
            <p:nvPr/>
          </p:nvSpPr>
          <p:spPr>
            <a:xfrm>
              <a:off x="4065829" y="2922385"/>
              <a:ext cx="143621" cy="249082"/>
            </a:xfrm>
            <a:custGeom>
              <a:rect b="b" l="l" r="r" t="t"/>
              <a:pathLst>
                <a:path extrusionOk="0" h="6769" w="3903">
                  <a:moveTo>
                    <a:pt x="0" y="0"/>
                  </a:moveTo>
                  <a:lnTo>
                    <a:pt x="2243" y="6769"/>
                  </a:lnTo>
                  <a:lnTo>
                    <a:pt x="3902"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0"/>
            <p:cNvSpPr/>
            <p:nvPr/>
          </p:nvSpPr>
          <p:spPr>
            <a:xfrm>
              <a:off x="2991453" y="2834328"/>
              <a:ext cx="785921" cy="19319"/>
            </a:xfrm>
            <a:custGeom>
              <a:rect b="b" l="l" r="r" t="t"/>
              <a:pathLst>
                <a:path extrusionOk="0" h="525" w="21358">
                  <a:moveTo>
                    <a:pt x="1" y="1"/>
                  </a:moveTo>
                  <a:lnTo>
                    <a:pt x="1" y="525"/>
                  </a:lnTo>
                  <a:lnTo>
                    <a:pt x="21358" y="525"/>
                  </a:lnTo>
                  <a:lnTo>
                    <a:pt x="21358"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0"/>
            <p:cNvSpPr/>
            <p:nvPr/>
          </p:nvSpPr>
          <p:spPr>
            <a:xfrm>
              <a:off x="3225926" y="2441736"/>
              <a:ext cx="650911" cy="392629"/>
            </a:xfrm>
            <a:custGeom>
              <a:rect b="b" l="l" r="r" t="t"/>
              <a:pathLst>
                <a:path extrusionOk="0" h="10670" w="17689">
                  <a:moveTo>
                    <a:pt x="3214" y="1"/>
                  </a:moveTo>
                  <a:cubicBezTo>
                    <a:pt x="2913" y="1"/>
                    <a:pt x="2648" y="205"/>
                    <a:pt x="2575" y="497"/>
                  </a:cubicBezTo>
                  <a:lnTo>
                    <a:pt x="0" y="10670"/>
                  </a:lnTo>
                  <a:lnTo>
                    <a:pt x="14986" y="10670"/>
                  </a:lnTo>
                  <a:lnTo>
                    <a:pt x="17689"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0"/>
            <p:cNvSpPr/>
            <p:nvPr/>
          </p:nvSpPr>
          <p:spPr>
            <a:xfrm>
              <a:off x="3237518" y="2482986"/>
              <a:ext cx="628943" cy="305750"/>
            </a:xfrm>
            <a:custGeom>
              <a:rect b="b" l="l" r="r" t="t"/>
              <a:pathLst>
                <a:path extrusionOk="0" h="8309" w="17092">
                  <a:moveTo>
                    <a:pt x="2106" y="1"/>
                  </a:moveTo>
                  <a:lnTo>
                    <a:pt x="0" y="8309"/>
                  </a:lnTo>
                  <a:lnTo>
                    <a:pt x="14986" y="8309"/>
                  </a:lnTo>
                  <a:lnTo>
                    <a:pt x="17092" y="1"/>
                  </a:ln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0"/>
            <p:cNvSpPr/>
            <p:nvPr/>
          </p:nvSpPr>
          <p:spPr>
            <a:xfrm>
              <a:off x="3773179" y="2441736"/>
              <a:ext cx="125332" cy="413788"/>
            </a:xfrm>
            <a:custGeom>
              <a:rect b="b" l="l" r="r" t="t"/>
              <a:pathLst>
                <a:path extrusionOk="0" h="11245" w="3406">
                  <a:moveTo>
                    <a:pt x="2817" y="1"/>
                  </a:moveTo>
                  <a:lnTo>
                    <a:pt x="114" y="10670"/>
                  </a:lnTo>
                  <a:lnTo>
                    <a:pt x="0" y="11244"/>
                  </a:lnTo>
                  <a:lnTo>
                    <a:pt x="625" y="11194"/>
                  </a:lnTo>
                  <a:cubicBezTo>
                    <a:pt x="625" y="11194"/>
                    <a:pt x="3145" y="1372"/>
                    <a:pt x="3273" y="798"/>
                  </a:cubicBezTo>
                  <a:cubicBezTo>
                    <a:pt x="3405" y="228"/>
                    <a:pt x="2817" y="1"/>
                    <a:pt x="2817" y="1"/>
                  </a:cubicBez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0"/>
            <p:cNvSpPr/>
            <p:nvPr/>
          </p:nvSpPr>
          <p:spPr>
            <a:xfrm>
              <a:off x="3051985" y="2827778"/>
              <a:ext cx="103033" cy="6587"/>
            </a:xfrm>
            <a:custGeom>
              <a:rect b="b" l="l" r="r" t="t"/>
              <a:pathLst>
                <a:path extrusionOk="0" h="179" w="2800">
                  <a:moveTo>
                    <a:pt x="1" y="1"/>
                  </a:moveTo>
                  <a:lnTo>
                    <a:pt x="1" y="179"/>
                  </a:lnTo>
                  <a:lnTo>
                    <a:pt x="2800" y="179"/>
                  </a:lnTo>
                  <a:lnTo>
                    <a:pt x="280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0"/>
            <p:cNvSpPr/>
            <p:nvPr/>
          </p:nvSpPr>
          <p:spPr>
            <a:xfrm>
              <a:off x="3161531" y="2827778"/>
              <a:ext cx="263507" cy="6587"/>
            </a:xfrm>
            <a:custGeom>
              <a:rect b="b" l="l" r="r" t="t"/>
              <a:pathLst>
                <a:path extrusionOk="0" h="179" w="7161">
                  <a:moveTo>
                    <a:pt x="0" y="1"/>
                  </a:moveTo>
                  <a:lnTo>
                    <a:pt x="0" y="179"/>
                  </a:lnTo>
                  <a:lnTo>
                    <a:pt x="7160" y="179"/>
                  </a:lnTo>
                  <a:lnTo>
                    <a:pt x="716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0"/>
            <p:cNvSpPr/>
            <p:nvPr/>
          </p:nvSpPr>
          <p:spPr>
            <a:xfrm>
              <a:off x="3576091" y="2455829"/>
              <a:ext cx="13284" cy="13284"/>
            </a:xfrm>
            <a:custGeom>
              <a:rect b="b" l="l" r="r" t="t"/>
              <a:pathLst>
                <a:path extrusionOk="0" h="361" w="361">
                  <a:moveTo>
                    <a:pt x="183" y="0"/>
                  </a:moveTo>
                  <a:cubicBezTo>
                    <a:pt x="83" y="0"/>
                    <a:pt x="1" y="82"/>
                    <a:pt x="1" y="182"/>
                  </a:cubicBezTo>
                  <a:cubicBezTo>
                    <a:pt x="1" y="283"/>
                    <a:pt x="83" y="360"/>
                    <a:pt x="183" y="360"/>
                  </a:cubicBezTo>
                  <a:cubicBezTo>
                    <a:pt x="279" y="360"/>
                    <a:pt x="361" y="283"/>
                    <a:pt x="361" y="182"/>
                  </a:cubicBezTo>
                  <a:cubicBezTo>
                    <a:pt x="361" y="82"/>
                    <a:pt x="279" y="0"/>
                    <a:pt x="183"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0"/>
            <p:cNvSpPr/>
            <p:nvPr/>
          </p:nvSpPr>
          <p:spPr>
            <a:xfrm>
              <a:off x="4059279" y="2705169"/>
              <a:ext cx="300268" cy="147337"/>
            </a:xfrm>
            <a:custGeom>
              <a:rect b="b" l="l" r="r" t="t"/>
              <a:pathLst>
                <a:path extrusionOk="0" h="4004" w="8160">
                  <a:moveTo>
                    <a:pt x="4080" y="1"/>
                  </a:moveTo>
                  <a:cubicBezTo>
                    <a:pt x="1851" y="1"/>
                    <a:pt x="46" y="1784"/>
                    <a:pt x="0" y="4003"/>
                  </a:cubicBezTo>
                  <a:lnTo>
                    <a:pt x="8159" y="4003"/>
                  </a:lnTo>
                  <a:cubicBezTo>
                    <a:pt x="8113" y="1784"/>
                    <a:pt x="6304" y="1"/>
                    <a:pt x="4080"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0"/>
            <p:cNvSpPr/>
            <p:nvPr/>
          </p:nvSpPr>
          <p:spPr>
            <a:xfrm>
              <a:off x="3858218" y="2212634"/>
              <a:ext cx="251069" cy="123124"/>
            </a:xfrm>
            <a:custGeom>
              <a:rect b="b" l="l" r="r" t="t"/>
              <a:pathLst>
                <a:path extrusionOk="0" h="3346" w="6823">
                  <a:moveTo>
                    <a:pt x="3413" y="0"/>
                  </a:moveTo>
                  <a:cubicBezTo>
                    <a:pt x="1549" y="0"/>
                    <a:pt x="41" y="1490"/>
                    <a:pt x="0" y="3345"/>
                  </a:cubicBezTo>
                  <a:lnTo>
                    <a:pt x="6823" y="3345"/>
                  </a:lnTo>
                  <a:cubicBezTo>
                    <a:pt x="6787" y="1490"/>
                    <a:pt x="5278" y="0"/>
                    <a:pt x="341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0"/>
            <p:cNvSpPr/>
            <p:nvPr/>
          </p:nvSpPr>
          <p:spPr>
            <a:xfrm>
              <a:off x="3922098" y="2335722"/>
              <a:ext cx="123308" cy="60421"/>
            </a:xfrm>
            <a:custGeom>
              <a:rect b="b" l="l" r="r" t="t"/>
              <a:pathLst>
                <a:path extrusionOk="0" h="1642" w="3351">
                  <a:moveTo>
                    <a:pt x="0" y="0"/>
                  </a:moveTo>
                  <a:cubicBezTo>
                    <a:pt x="23" y="907"/>
                    <a:pt x="762" y="1641"/>
                    <a:pt x="1677" y="1641"/>
                  </a:cubicBezTo>
                  <a:cubicBezTo>
                    <a:pt x="2594" y="1641"/>
                    <a:pt x="3332" y="907"/>
                    <a:pt x="3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0"/>
            <p:cNvSpPr/>
            <p:nvPr/>
          </p:nvSpPr>
          <p:spPr>
            <a:xfrm>
              <a:off x="4179534" y="2734202"/>
              <a:ext cx="50854" cy="50707"/>
            </a:xfrm>
            <a:custGeom>
              <a:rect b="b" l="l" r="r" t="t"/>
              <a:pathLst>
                <a:path extrusionOk="0" h="1378" w="1382">
                  <a:moveTo>
                    <a:pt x="693" y="0"/>
                  </a:moveTo>
                  <a:cubicBezTo>
                    <a:pt x="310" y="0"/>
                    <a:pt x="1" y="306"/>
                    <a:pt x="1" y="689"/>
                  </a:cubicBezTo>
                  <a:cubicBezTo>
                    <a:pt x="1" y="1067"/>
                    <a:pt x="310" y="1378"/>
                    <a:pt x="693" y="1378"/>
                  </a:cubicBezTo>
                  <a:cubicBezTo>
                    <a:pt x="1071" y="1378"/>
                    <a:pt x="1381" y="1067"/>
                    <a:pt x="1381" y="689"/>
                  </a:cubicBezTo>
                  <a:cubicBezTo>
                    <a:pt x="1381" y="306"/>
                    <a:pt x="1071" y="0"/>
                    <a:pt x="693" y="0"/>
                  </a:cubicBez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0"/>
            <p:cNvSpPr/>
            <p:nvPr/>
          </p:nvSpPr>
          <p:spPr>
            <a:xfrm>
              <a:off x="4179865" y="2461018"/>
              <a:ext cx="50523" cy="247206"/>
            </a:xfrm>
            <a:custGeom>
              <a:rect b="b" l="l" r="r" t="t"/>
              <a:pathLst>
                <a:path extrusionOk="0" h="6718" w="1373">
                  <a:moveTo>
                    <a:pt x="0" y="1"/>
                  </a:moveTo>
                  <a:lnTo>
                    <a:pt x="0" y="6718"/>
                  </a:lnTo>
                  <a:cubicBezTo>
                    <a:pt x="261" y="6663"/>
                    <a:pt x="530" y="6636"/>
                    <a:pt x="803" y="6636"/>
                  </a:cubicBezTo>
                  <a:cubicBezTo>
                    <a:pt x="995" y="6636"/>
                    <a:pt x="1186" y="6650"/>
                    <a:pt x="1372" y="6677"/>
                  </a:cubicBezTo>
                  <a:lnTo>
                    <a:pt x="1372" y="1117"/>
                  </a:lnTo>
                  <a:lnTo>
                    <a:pt x="835" y="379"/>
                  </a:lnTo>
                  <a:cubicBezTo>
                    <a:pt x="780" y="392"/>
                    <a:pt x="726" y="401"/>
                    <a:pt x="671" y="401"/>
                  </a:cubicBezTo>
                  <a:cubicBezTo>
                    <a:pt x="507" y="401"/>
                    <a:pt x="343" y="337"/>
                    <a:pt x="219" y="215"/>
                  </a:cubicBezTo>
                  <a:lnTo>
                    <a:pt x="0" y="1"/>
                  </a:lnTo>
                  <a:close/>
                </a:path>
              </a:pathLst>
            </a:custGeom>
            <a:solidFill>
              <a:srgbClr val="7CB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0"/>
            <p:cNvSpPr/>
            <p:nvPr/>
          </p:nvSpPr>
          <p:spPr>
            <a:xfrm>
              <a:off x="3773473" y="2441736"/>
              <a:ext cx="125038" cy="411911"/>
            </a:xfrm>
            <a:custGeom>
              <a:rect b="b" l="l" r="r" t="t"/>
              <a:pathLst>
                <a:path extrusionOk="0" h="11194" w="3398">
                  <a:moveTo>
                    <a:pt x="2809" y="1"/>
                  </a:moveTo>
                  <a:lnTo>
                    <a:pt x="106" y="10670"/>
                  </a:lnTo>
                  <a:lnTo>
                    <a:pt x="1" y="11194"/>
                  </a:lnTo>
                  <a:lnTo>
                    <a:pt x="617" y="11194"/>
                  </a:lnTo>
                  <a:cubicBezTo>
                    <a:pt x="617" y="11194"/>
                    <a:pt x="3137" y="1372"/>
                    <a:pt x="3265" y="798"/>
                  </a:cubicBezTo>
                  <a:cubicBezTo>
                    <a:pt x="3397" y="228"/>
                    <a:pt x="2809" y="1"/>
                    <a:pt x="2809" y="1"/>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0"/>
            <p:cNvSpPr/>
            <p:nvPr/>
          </p:nvSpPr>
          <p:spPr>
            <a:xfrm>
              <a:off x="3510224" y="2827778"/>
              <a:ext cx="192377" cy="6587"/>
            </a:xfrm>
            <a:custGeom>
              <a:rect b="b" l="l" r="r" t="t"/>
              <a:pathLst>
                <a:path extrusionOk="0" h="179" w="5228">
                  <a:moveTo>
                    <a:pt x="123" y="1"/>
                  </a:moveTo>
                  <a:lnTo>
                    <a:pt x="0" y="179"/>
                  </a:lnTo>
                  <a:lnTo>
                    <a:pt x="5228" y="179"/>
                  </a:lnTo>
                  <a:lnTo>
                    <a:pt x="5228" y="1"/>
                  </a:lnTo>
                  <a:close/>
                </a:path>
              </a:pathLst>
            </a:custGeom>
            <a:solidFill>
              <a:srgbClr val="7CB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0"/>
            <p:cNvSpPr/>
            <p:nvPr/>
          </p:nvSpPr>
          <p:spPr>
            <a:xfrm>
              <a:off x="4059279" y="2705169"/>
              <a:ext cx="300268" cy="147337"/>
            </a:xfrm>
            <a:custGeom>
              <a:rect b="b" l="l" r="r" t="t"/>
              <a:pathLst>
                <a:path extrusionOk="0" h="4004" w="8160">
                  <a:moveTo>
                    <a:pt x="3961" y="789"/>
                  </a:moveTo>
                  <a:cubicBezTo>
                    <a:pt x="4339" y="789"/>
                    <a:pt x="4649" y="1095"/>
                    <a:pt x="4649" y="1478"/>
                  </a:cubicBezTo>
                  <a:cubicBezTo>
                    <a:pt x="4649" y="1856"/>
                    <a:pt x="4339" y="2167"/>
                    <a:pt x="3961" y="2167"/>
                  </a:cubicBezTo>
                  <a:cubicBezTo>
                    <a:pt x="3578" y="2167"/>
                    <a:pt x="3269" y="1856"/>
                    <a:pt x="3269" y="1478"/>
                  </a:cubicBezTo>
                  <a:cubicBezTo>
                    <a:pt x="3269" y="1095"/>
                    <a:pt x="3578" y="789"/>
                    <a:pt x="3961" y="789"/>
                  </a:cubicBezTo>
                  <a:close/>
                  <a:moveTo>
                    <a:pt x="4080" y="1"/>
                  </a:moveTo>
                  <a:cubicBezTo>
                    <a:pt x="3807" y="1"/>
                    <a:pt x="3538" y="28"/>
                    <a:pt x="3277" y="83"/>
                  </a:cubicBezTo>
                  <a:cubicBezTo>
                    <a:pt x="1436" y="448"/>
                    <a:pt x="42" y="2057"/>
                    <a:pt x="0" y="4003"/>
                  </a:cubicBezTo>
                  <a:lnTo>
                    <a:pt x="8159" y="4003"/>
                  </a:lnTo>
                  <a:cubicBezTo>
                    <a:pt x="8118" y="1980"/>
                    <a:pt x="6605" y="316"/>
                    <a:pt x="4649" y="42"/>
                  </a:cubicBezTo>
                  <a:cubicBezTo>
                    <a:pt x="4463" y="15"/>
                    <a:pt x="4272" y="1"/>
                    <a:pt x="4080" y="1"/>
                  </a:cubicBezTo>
                  <a:close/>
                </a:path>
              </a:pathLst>
            </a:custGeom>
            <a:solidFill>
              <a:srgbClr val="424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0"/>
            <p:cNvSpPr/>
            <p:nvPr/>
          </p:nvSpPr>
          <p:spPr>
            <a:xfrm>
              <a:off x="3858218" y="2335722"/>
              <a:ext cx="251069" cy="37"/>
            </a:xfrm>
            <a:custGeom>
              <a:rect b="b" l="l" r="r" t="t"/>
              <a:pathLst>
                <a:path extrusionOk="0" h="1" w="6823">
                  <a:moveTo>
                    <a:pt x="6823" y="0"/>
                  </a:moveTo>
                  <a:lnTo>
                    <a:pt x="0" y="0"/>
                  </a:lnTo>
                  <a:lnTo>
                    <a:pt x="0" y="0"/>
                  </a:lnTo>
                  <a:lnTo>
                    <a:pt x="1736" y="0"/>
                  </a:lnTo>
                  <a:lnTo>
                    <a:pt x="1736" y="0"/>
                  </a:lnTo>
                  <a:lnTo>
                    <a:pt x="5087" y="0"/>
                  </a:lnTo>
                  <a:lnTo>
                    <a:pt x="5087" y="0"/>
                  </a:lnTo>
                  <a:lnTo>
                    <a:pt x="5087" y="0"/>
                  </a:lnTo>
                  <a:lnTo>
                    <a:pt x="5337" y="0"/>
                  </a:lnTo>
                  <a:close/>
                </a:path>
              </a:pathLst>
            </a:custGeom>
            <a:solidFill>
              <a:srgbClr val="424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0"/>
            <p:cNvSpPr/>
            <p:nvPr/>
          </p:nvSpPr>
          <p:spPr>
            <a:xfrm>
              <a:off x="3922098" y="2335722"/>
              <a:ext cx="123308" cy="60421"/>
            </a:xfrm>
            <a:custGeom>
              <a:rect b="b" l="l" r="r" t="t"/>
              <a:pathLst>
                <a:path extrusionOk="0" h="1642" w="3351">
                  <a:moveTo>
                    <a:pt x="0" y="0"/>
                  </a:moveTo>
                  <a:cubicBezTo>
                    <a:pt x="23" y="907"/>
                    <a:pt x="762" y="1641"/>
                    <a:pt x="1677" y="1641"/>
                  </a:cubicBezTo>
                  <a:cubicBezTo>
                    <a:pt x="2594" y="1641"/>
                    <a:pt x="3332" y="907"/>
                    <a:pt x="335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0"/>
            <p:cNvSpPr/>
            <p:nvPr/>
          </p:nvSpPr>
          <p:spPr>
            <a:xfrm>
              <a:off x="4179534" y="2734202"/>
              <a:ext cx="50854" cy="50707"/>
            </a:xfrm>
            <a:custGeom>
              <a:rect b="b" l="l" r="r" t="t"/>
              <a:pathLst>
                <a:path extrusionOk="0" h="1378" w="1382">
                  <a:moveTo>
                    <a:pt x="693" y="0"/>
                  </a:moveTo>
                  <a:cubicBezTo>
                    <a:pt x="310" y="0"/>
                    <a:pt x="1" y="306"/>
                    <a:pt x="1" y="689"/>
                  </a:cubicBezTo>
                  <a:cubicBezTo>
                    <a:pt x="1" y="1067"/>
                    <a:pt x="310" y="1378"/>
                    <a:pt x="693" y="1378"/>
                  </a:cubicBezTo>
                  <a:cubicBezTo>
                    <a:pt x="1071" y="1378"/>
                    <a:pt x="1381" y="1067"/>
                    <a:pt x="1381" y="689"/>
                  </a:cubicBezTo>
                  <a:cubicBezTo>
                    <a:pt x="1381" y="306"/>
                    <a:pt x="1071" y="0"/>
                    <a:pt x="693" y="0"/>
                  </a:cubicBezTo>
                  <a:close/>
                </a:path>
              </a:pathLst>
            </a:custGeom>
            <a:solidFill>
              <a:srgbClr val="7CB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0"/>
            <p:cNvSpPr/>
            <p:nvPr/>
          </p:nvSpPr>
          <p:spPr>
            <a:xfrm flipH="1">
              <a:off x="2739931" y="1512567"/>
              <a:ext cx="420933" cy="420903"/>
            </a:xfrm>
            <a:custGeom>
              <a:rect b="b" l="l" r="r" t="t"/>
              <a:pathLst>
                <a:path extrusionOk="0" h="13997" w="13998">
                  <a:moveTo>
                    <a:pt x="6992" y="4775"/>
                  </a:moveTo>
                  <a:cubicBezTo>
                    <a:pt x="8299" y="4775"/>
                    <a:pt x="9341" y="5895"/>
                    <a:pt x="9212" y="7229"/>
                  </a:cubicBezTo>
                  <a:cubicBezTo>
                    <a:pt x="9107" y="8268"/>
                    <a:pt x="8264" y="9107"/>
                    <a:pt x="7225" y="9211"/>
                  </a:cubicBezTo>
                  <a:cubicBezTo>
                    <a:pt x="7147" y="9219"/>
                    <a:pt x="7070" y="9222"/>
                    <a:pt x="6994" y="9222"/>
                  </a:cubicBezTo>
                  <a:cubicBezTo>
                    <a:pt x="5695" y="9222"/>
                    <a:pt x="4653" y="8100"/>
                    <a:pt x="4786" y="6773"/>
                  </a:cubicBezTo>
                  <a:cubicBezTo>
                    <a:pt x="4891" y="5733"/>
                    <a:pt x="5729" y="4890"/>
                    <a:pt x="6768" y="4786"/>
                  </a:cubicBezTo>
                  <a:cubicBezTo>
                    <a:pt x="6844" y="4779"/>
                    <a:pt x="6918" y="4775"/>
                    <a:pt x="6992" y="4775"/>
                  </a:cubicBezTo>
                  <a:close/>
                  <a:moveTo>
                    <a:pt x="6221" y="1"/>
                  </a:moveTo>
                  <a:cubicBezTo>
                    <a:pt x="5807" y="1"/>
                    <a:pt x="5470" y="337"/>
                    <a:pt x="5470" y="752"/>
                  </a:cubicBezTo>
                  <a:lnTo>
                    <a:pt x="5470" y="2088"/>
                  </a:lnTo>
                  <a:cubicBezTo>
                    <a:pt x="5169" y="2183"/>
                    <a:pt x="4881" y="2302"/>
                    <a:pt x="4608" y="2447"/>
                  </a:cubicBezTo>
                  <a:lnTo>
                    <a:pt x="3661" y="1499"/>
                  </a:lnTo>
                  <a:cubicBezTo>
                    <a:pt x="3515" y="1354"/>
                    <a:pt x="3322" y="1281"/>
                    <a:pt x="3130" y="1281"/>
                  </a:cubicBezTo>
                  <a:cubicBezTo>
                    <a:pt x="2937" y="1281"/>
                    <a:pt x="2745" y="1354"/>
                    <a:pt x="2599" y="1499"/>
                  </a:cubicBezTo>
                  <a:lnTo>
                    <a:pt x="1500" y="2598"/>
                  </a:lnTo>
                  <a:cubicBezTo>
                    <a:pt x="1204" y="2894"/>
                    <a:pt x="1204" y="3368"/>
                    <a:pt x="1500" y="3665"/>
                  </a:cubicBezTo>
                  <a:lnTo>
                    <a:pt x="2443" y="4608"/>
                  </a:lnTo>
                  <a:cubicBezTo>
                    <a:pt x="2302" y="4881"/>
                    <a:pt x="2180" y="5169"/>
                    <a:pt x="2088" y="5470"/>
                  </a:cubicBezTo>
                  <a:lnTo>
                    <a:pt x="752" y="5470"/>
                  </a:lnTo>
                  <a:cubicBezTo>
                    <a:pt x="333" y="5470"/>
                    <a:pt x="1" y="5807"/>
                    <a:pt x="1" y="6221"/>
                  </a:cubicBezTo>
                  <a:lnTo>
                    <a:pt x="1" y="7776"/>
                  </a:lnTo>
                  <a:cubicBezTo>
                    <a:pt x="1" y="8190"/>
                    <a:pt x="333" y="8527"/>
                    <a:pt x="752" y="8527"/>
                  </a:cubicBezTo>
                  <a:lnTo>
                    <a:pt x="2088" y="8527"/>
                  </a:lnTo>
                  <a:cubicBezTo>
                    <a:pt x="2180" y="8828"/>
                    <a:pt x="2302" y="9116"/>
                    <a:pt x="2443" y="9389"/>
                  </a:cubicBezTo>
                  <a:lnTo>
                    <a:pt x="1500" y="10337"/>
                  </a:lnTo>
                  <a:cubicBezTo>
                    <a:pt x="1204" y="10628"/>
                    <a:pt x="1204" y="11107"/>
                    <a:pt x="1500" y="11398"/>
                  </a:cubicBezTo>
                  <a:lnTo>
                    <a:pt x="3661" y="12498"/>
                  </a:lnTo>
                  <a:lnTo>
                    <a:pt x="4608" y="11554"/>
                  </a:lnTo>
                  <a:cubicBezTo>
                    <a:pt x="4881" y="11695"/>
                    <a:pt x="5169" y="11818"/>
                    <a:pt x="5470" y="11909"/>
                  </a:cubicBezTo>
                  <a:lnTo>
                    <a:pt x="5470" y="13245"/>
                  </a:lnTo>
                  <a:cubicBezTo>
                    <a:pt x="5470" y="13664"/>
                    <a:pt x="5807" y="13996"/>
                    <a:pt x="6221" y="13996"/>
                  </a:cubicBezTo>
                  <a:lnTo>
                    <a:pt x="7776" y="13996"/>
                  </a:lnTo>
                  <a:cubicBezTo>
                    <a:pt x="8190" y="13996"/>
                    <a:pt x="8528" y="13664"/>
                    <a:pt x="8528" y="13245"/>
                  </a:cubicBezTo>
                  <a:lnTo>
                    <a:pt x="8528" y="11909"/>
                  </a:lnTo>
                  <a:cubicBezTo>
                    <a:pt x="8829" y="11818"/>
                    <a:pt x="9116" y="11695"/>
                    <a:pt x="9389" y="11554"/>
                  </a:cubicBezTo>
                  <a:lnTo>
                    <a:pt x="10333" y="12498"/>
                  </a:lnTo>
                  <a:cubicBezTo>
                    <a:pt x="10481" y="12645"/>
                    <a:pt x="10674" y="12719"/>
                    <a:pt x="10866" y="12719"/>
                  </a:cubicBezTo>
                  <a:cubicBezTo>
                    <a:pt x="11059" y="12719"/>
                    <a:pt x="11252" y="12645"/>
                    <a:pt x="11400" y="12498"/>
                  </a:cubicBezTo>
                  <a:lnTo>
                    <a:pt x="12498" y="11398"/>
                  </a:lnTo>
                  <a:cubicBezTo>
                    <a:pt x="12790" y="11107"/>
                    <a:pt x="12790" y="10628"/>
                    <a:pt x="12498" y="10337"/>
                  </a:cubicBezTo>
                  <a:lnTo>
                    <a:pt x="11550" y="9389"/>
                  </a:lnTo>
                  <a:cubicBezTo>
                    <a:pt x="11696" y="9116"/>
                    <a:pt x="11814" y="8828"/>
                    <a:pt x="11909" y="8527"/>
                  </a:cubicBezTo>
                  <a:lnTo>
                    <a:pt x="13245" y="8527"/>
                  </a:lnTo>
                  <a:cubicBezTo>
                    <a:pt x="13660" y="8527"/>
                    <a:pt x="13998" y="8190"/>
                    <a:pt x="13998" y="7776"/>
                  </a:cubicBezTo>
                  <a:lnTo>
                    <a:pt x="13998" y="6221"/>
                  </a:lnTo>
                  <a:cubicBezTo>
                    <a:pt x="13998" y="5807"/>
                    <a:pt x="13660" y="5470"/>
                    <a:pt x="13245" y="5470"/>
                  </a:cubicBezTo>
                  <a:lnTo>
                    <a:pt x="11909" y="5470"/>
                  </a:lnTo>
                  <a:cubicBezTo>
                    <a:pt x="11814" y="5169"/>
                    <a:pt x="11696" y="4881"/>
                    <a:pt x="11550" y="4608"/>
                  </a:cubicBezTo>
                  <a:lnTo>
                    <a:pt x="12498" y="3665"/>
                  </a:lnTo>
                  <a:cubicBezTo>
                    <a:pt x="12790" y="3368"/>
                    <a:pt x="12790" y="2894"/>
                    <a:pt x="12498" y="2598"/>
                  </a:cubicBezTo>
                  <a:lnTo>
                    <a:pt x="11400" y="1499"/>
                  </a:lnTo>
                  <a:cubicBezTo>
                    <a:pt x="11252" y="1354"/>
                    <a:pt x="11059" y="1281"/>
                    <a:pt x="10866" y="1281"/>
                  </a:cubicBezTo>
                  <a:cubicBezTo>
                    <a:pt x="10674" y="1281"/>
                    <a:pt x="10481" y="1354"/>
                    <a:pt x="10333" y="1499"/>
                  </a:cubicBezTo>
                  <a:lnTo>
                    <a:pt x="9389" y="2447"/>
                  </a:lnTo>
                  <a:cubicBezTo>
                    <a:pt x="9116" y="2302"/>
                    <a:pt x="8829" y="2183"/>
                    <a:pt x="8528" y="2088"/>
                  </a:cubicBezTo>
                  <a:lnTo>
                    <a:pt x="8528" y="752"/>
                  </a:lnTo>
                  <a:cubicBezTo>
                    <a:pt x="8528" y="337"/>
                    <a:pt x="8190" y="1"/>
                    <a:pt x="777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0"/>
            <p:cNvSpPr/>
            <p:nvPr/>
          </p:nvSpPr>
          <p:spPr>
            <a:xfrm flipH="1">
              <a:off x="2706911" y="1512567"/>
              <a:ext cx="420933" cy="420903"/>
            </a:xfrm>
            <a:custGeom>
              <a:rect b="b" l="l" r="r" t="t"/>
              <a:pathLst>
                <a:path extrusionOk="0" h="13997" w="13998">
                  <a:moveTo>
                    <a:pt x="6997" y="4775"/>
                  </a:moveTo>
                  <a:cubicBezTo>
                    <a:pt x="8299" y="4775"/>
                    <a:pt x="9342" y="5895"/>
                    <a:pt x="9212" y="7229"/>
                  </a:cubicBezTo>
                  <a:cubicBezTo>
                    <a:pt x="9107" y="8268"/>
                    <a:pt x="8264" y="9107"/>
                    <a:pt x="7225" y="9211"/>
                  </a:cubicBezTo>
                  <a:cubicBezTo>
                    <a:pt x="7147" y="9219"/>
                    <a:pt x="7070" y="9222"/>
                    <a:pt x="6995" y="9222"/>
                  </a:cubicBezTo>
                  <a:cubicBezTo>
                    <a:pt x="5696" y="9222"/>
                    <a:pt x="4653" y="8100"/>
                    <a:pt x="4787" y="6773"/>
                  </a:cubicBezTo>
                  <a:cubicBezTo>
                    <a:pt x="4892" y="5733"/>
                    <a:pt x="5731" y="4890"/>
                    <a:pt x="6774" y="4786"/>
                  </a:cubicBezTo>
                  <a:cubicBezTo>
                    <a:pt x="6849" y="4779"/>
                    <a:pt x="6923" y="4775"/>
                    <a:pt x="6997" y="4775"/>
                  </a:cubicBezTo>
                  <a:close/>
                  <a:moveTo>
                    <a:pt x="6223" y="1"/>
                  </a:moveTo>
                  <a:cubicBezTo>
                    <a:pt x="5807" y="1"/>
                    <a:pt x="5470" y="337"/>
                    <a:pt x="5470" y="752"/>
                  </a:cubicBezTo>
                  <a:lnTo>
                    <a:pt x="5470" y="2088"/>
                  </a:lnTo>
                  <a:cubicBezTo>
                    <a:pt x="5169" y="2183"/>
                    <a:pt x="4883" y="2302"/>
                    <a:pt x="4609" y="2447"/>
                  </a:cubicBezTo>
                  <a:lnTo>
                    <a:pt x="3661" y="1499"/>
                  </a:lnTo>
                  <a:cubicBezTo>
                    <a:pt x="3515" y="1354"/>
                    <a:pt x="3322" y="1281"/>
                    <a:pt x="3130" y="1281"/>
                  </a:cubicBezTo>
                  <a:cubicBezTo>
                    <a:pt x="2937" y="1281"/>
                    <a:pt x="2745" y="1354"/>
                    <a:pt x="2599" y="1499"/>
                  </a:cubicBezTo>
                  <a:lnTo>
                    <a:pt x="1501" y="2598"/>
                  </a:lnTo>
                  <a:cubicBezTo>
                    <a:pt x="1204" y="2894"/>
                    <a:pt x="1204" y="3368"/>
                    <a:pt x="1501" y="3665"/>
                  </a:cubicBezTo>
                  <a:lnTo>
                    <a:pt x="2444" y="4608"/>
                  </a:lnTo>
                  <a:cubicBezTo>
                    <a:pt x="2302" y="4881"/>
                    <a:pt x="2180" y="5169"/>
                    <a:pt x="2088" y="5470"/>
                  </a:cubicBezTo>
                  <a:lnTo>
                    <a:pt x="754" y="5470"/>
                  </a:lnTo>
                  <a:cubicBezTo>
                    <a:pt x="338" y="5470"/>
                    <a:pt x="1" y="5807"/>
                    <a:pt x="1" y="6221"/>
                  </a:cubicBezTo>
                  <a:lnTo>
                    <a:pt x="1" y="7776"/>
                  </a:lnTo>
                  <a:cubicBezTo>
                    <a:pt x="1" y="8190"/>
                    <a:pt x="338" y="8527"/>
                    <a:pt x="754" y="8527"/>
                  </a:cubicBezTo>
                  <a:lnTo>
                    <a:pt x="2088" y="8527"/>
                  </a:lnTo>
                  <a:cubicBezTo>
                    <a:pt x="2180" y="8828"/>
                    <a:pt x="2302" y="9116"/>
                    <a:pt x="2444" y="9389"/>
                  </a:cubicBezTo>
                  <a:lnTo>
                    <a:pt x="1501" y="10337"/>
                  </a:lnTo>
                  <a:cubicBezTo>
                    <a:pt x="1204" y="10628"/>
                    <a:pt x="1204" y="11107"/>
                    <a:pt x="1501" y="11398"/>
                  </a:cubicBezTo>
                  <a:lnTo>
                    <a:pt x="2599" y="12498"/>
                  </a:lnTo>
                  <a:cubicBezTo>
                    <a:pt x="2745" y="12645"/>
                    <a:pt x="2937" y="12719"/>
                    <a:pt x="3130" y="12719"/>
                  </a:cubicBezTo>
                  <a:cubicBezTo>
                    <a:pt x="3322" y="12719"/>
                    <a:pt x="3515" y="12645"/>
                    <a:pt x="3661" y="12498"/>
                  </a:cubicBezTo>
                  <a:lnTo>
                    <a:pt x="4609" y="11554"/>
                  </a:lnTo>
                  <a:cubicBezTo>
                    <a:pt x="4883" y="11695"/>
                    <a:pt x="5169" y="11818"/>
                    <a:pt x="5470" y="11909"/>
                  </a:cubicBezTo>
                  <a:lnTo>
                    <a:pt x="5470" y="13245"/>
                  </a:lnTo>
                  <a:cubicBezTo>
                    <a:pt x="5470" y="13664"/>
                    <a:pt x="5807" y="13996"/>
                    <a:pt x="6223" y="13996"/>
                  </a:cubicBezTo>
                  <a:lnTo>
                    <a:pt x="7776" y="13996"/>
                  </a:lnTo>
                  <a:cubicBezTo>
                    <a:pt x="8192" y="13996"/>
                    <a:pt x="8529" y="13664"/>
                    <a:pt x="8529" y="13245"/>
                  </a:cubicBezTo>
                  <a:lnTo>
                    <a:pt x="8529" y="11909"/>
                  </a:lnTo>
                  <a:cubicBezTo>
                    <a:pt x="8829" y="11818"/>
                    <a:pt x="9116" y="11695"/>
                    <a:pt x="9389" y="11554"/>
                  </a:cubicBezTo>
                  <a:lnTo>
                    <a:pt x="10333" y="12498"/>
                  </a:lnTo>
                  <a:cubicBezTo>
                    <a:pt x="10482" y="12645"/>
                    <a:pt x="10674" y="12719"/>
                    <a:pt x="10867" y="12719"/>
                  </a:cubicBezTo>
                  <a:cubicBezTo>
                    <a:pt x="11059" y="12719"/>
                    <a:pt x="11252" y="12645"/>
                    <a:pt x="11400" y="12498"/>
                  </a:cubicBezTo>
                  <a:lnTo>
                    <a:pt x="12498" y="11398"/>
                  </a:lnTo>
                  <a:cubicBezTo>
                    <a:pt x="12790" y="11107"/>
                    <a:pt x="12790" y="10628"/>
                    <a:pt x="12498" y="10337"/>
                  </a:cubicBezTo>
                  <a:lnTo>
                    <a:pt x="11550" y="9389"/>
                  </a:lnTo>
                  <a:cubicBezTo>
                    <a:pt x="11696" y="9116"/>
                    <a:pt x="11815" y="8828"/>
                    <a:pt x="11911" y="8527"/>
                  </a:cubicBezTo>
                  <a:lnTo>
                    <a:pt x="13245" y="8527"/>
                  </a:lnTo>
                  <a:cubicBezTo>
                    <a:pt x="13661" y="8527"/>
                    <a:pt x="13998" y="8190"/>
                    <a:pt x="13998" y="7776"/>
                  </a:cubicBezTo>
                  <a:lnTo>
                    <a:pt x="13998" y="6221"/>
                  </a:lnTo>
                  <a:cubicBezTo>
                    <a:pt x="13998" y="5807"/>
                    <a:pt x="13661" y="5470"/>
                    <a:pt x="13245" y="5470"/>
                  </a:cubicBezTo>
                  <a:lnTo>
                    <a:pt x="11911" y="5470"/>
                  </a:lnTo>
                  <a:cubicBezTo>
                    <a:pt x="11815" y="5169"/>
                    <a:pt x="11696" y="4881"/>
                    <a:pt x="11550" y="4608"/>
                  </a:cubicBezTo>
                  <a:lnTo>
                    <a:pt x="12498" y="3665"/>
                  </a:lnTo>
                  <a:cubicBezTo>
                    <a:pt x="12790" y="3368"/>
                    <a:pt x="12790" y="2894"/>
                    <a:pt x="12498" y="2598"/>
                  </a:cubicBezTo>
                  <a:lnTo>
                    <a:pt x="11400" y="1499"/>
                  </a:lnTo>
                  <a:cubicBezTo>
                    <a:pt x="11252" y="1354"/>
                    <a:pt x="11059" y="1281"/>
                    <a:pt x="10867" y="1281"/>
                  </a:cubicBezTo>
                  <a:cubicBezTo>
                    <a:pt x="10674" y="1281"/>
                    <a:pt x="10482" y="1354"/>
                    <a:pt x="10333" y="1499"/>
                  </a:cubicBezTo>
                  <a:lnTo>
                    <a:pt x="9389" y="2447"/>
                  </a:lnTo>
                  <a:cubicBezTo>
                    <a:pt x="9116" y="2302"/>
                    <a:pt x="8829" y="2183"/>
                    <a:pt x="8529" y="2088"/>
                  </a:cubicBezTo>
                  <a:lnTo>
                    <a:pt x="8529" y="752"/>
                  </a:lnTo>
                  <a:cubicBezTo>
                    <a:pt x="8529" y="337"/>
                    <a:pt x="8192" y="1"/>
                    <a:pt x="7776"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0"/>
            <p:cNvSpPr/>
            <p:nvPr/>
          </p:nvSpPr>
          <p:spPr>
            <a:xfrm>
              <a:off x="2659874" y="1888066"/>
              <a:ext cx="216841" cy="215248"/>
            </a:xfrm>
            <a:custGeom>
              <a:rect b="b" l="l" r="r" t="t"/>
              <a:pathLst>
                <a:path extrusionOk="0" h="7158" w="7211">
                  <a:moveTo>
                    <a:pt x="3586" y="2419"/>
                  </a:moveTo>
                  <a:cubicBezTo>
                    <a:pt x="3707" y="2419"/>
                    <a:pt x="3829" y="2439"/>
                    <a:pt x="3947" y="2478"/>
                  </a:cubicBezTo>
                  <a:cubicBezTo>
                    <a:pt x="4645" y="2716"/>
                    <a:pt x="4950" y="3522"/>
                    <a:pt x="4581" y="4161"/>
                  </a:cubicBezTo>
                  <a:cubicBezTo>
                    <a:pt x="4371" y="4523"/>
                    <a:pt x="3983" y="4736"/>
                    <a:pt x="3581" y="4736"/>
                  </a:cubicBezTo>
                  <a:cubicBezTo>
                    <a:pt x="3458" y="4736"/>
                    <a:pt x="3334" y="4716"/>
                    <a:pt x="3213" y="4675"/>
                  </a:cubicBezTo>
                  <a:cubicBezTo>
                    <a:pt x="2516" y="4443"/>
                    <a:pt x="2211" y="3631"/>
                    <a:pt x="2580" y="2998"/>
                  </a:cubicBezTo>
                  <a:cubicBezTo>
                    <a:pt x="2787" y="2633"/>
                    <a:pt x="3181" y="2419"/>
                    <a:pt x="3586" y="2419"/>
                  </a:cubicBezTo>
                  <a:close/>
                  <a:moveTo>
                    <a:pt x="2810" y="0"/>
                  </a:moveTo>
                  <a:cubicBezTo>
                    <a:pt x="2764" y="0"/>
                    <a:pt x="2717" y="8"/>
                    <a:pt x="2671" y="26"/>
                  </a:cubicBezTo>
                  <a:lnTo>
                    <a:pt x="1915" y="309"/>
                  </a:lnTo>
                  <a:cubicBezTo>
                    <a:pt x="1714" y="387"/>
                    <a:pt x="1610" y="614"/>
                    <a:pt x="1686" y="815"/>
                  </a:cubicBezTo>
                  <a:lnTo>
                    <a:pt x="1932" y="1466"/>
                  </a:lnTo>
                  <a:cubicBezTo>
                    <a:pt x="1805" y="1567"/>
                    <a:pt x="1686" y="1676"/>
                    <a:pt x="1577" y="1799"/>
                  </a:cubicBezTo>
                  <a:lnTo>
                    <a:pt x="943" y="1512"/>
                  </a:lnTo>
                  <a:cubicBezTo>
                    <a:pt x="892" y="1488"/>
                    <a:pt x="837" y="1477"/>
                    <a:pt x="783" y="1477"/>
                  </a:cubicBezTo>
                  <a:cubicBezTo>
                    <a:pt x="635" y="1477"/>
                    <a:pt x="491" y="1564"/>
                    <a:pt x="424" y="1708"/>
                  </a:cubicBezTo>
                  <a:lnTo>
                    <a:pt x="91" y="2447"/>
                  </a:lnTo>
                  <a:cubicBezTo>
                    <a:pt x="1" y="2642"/>
                    <a:pt x="91" y="2875"/>
                    <a:pt x="287" y="2962"/>
                  </a:cubicBezTo>
                  <a:lnTo>
                    <a:pt x="921" y="3248"/>
                  </a:lnTo>
                  <a:cubicBezTo>
                    <a:pt x="899" y="3412"/>
                    <a:pt x="893" y="3576"/>
                    <a:pt x="907" y="3736"/>
                  </a:cubicBezTo>
                  <a:lnTo>
                    <a:pt x="255" y="3982"/>
                  </a:lnTo>
                  <a:lnTo>
                    <a:pt x="310" y="5245"/>
                  </a:lnTo>
                  <a:cubicBezTo>
                    <a:pt x="371" y="5402"/>
                    <a:pt x="522" y="5497"/>
                    <a:pt x="682" y="5497"/>
                  </a:cubicBezTo>
                  <a:cubicBezTo>
                    <a:pt x="727" y="5497"/>
                    <a:pt x="772" y="5489"/>
                    <a:pt x="817" y="5473"/>
                  </a:cubicBezTo>
                  <a:lnTo>
                    <a:pt x="1467" y="5227"/>
                  </a:lnTo>
                  <a:cubicBezTo>
                    <a:pt x="1568" y="5354"/>
                    <a:pt x="1677" y="5473"/>
                    <a:pt x="1801" y="5583"/>
                  </a:cubicBezTo>
                  <a:lnTo>
                    <a:pt x="1513" y="6216"/>
                  </a:lnTo>
                  <a:cubicBezTo>
                    <a:pt x="1423" y="6412"/>
                    <a:pt x="1513" y="6644"/>
                    <a:pt x="1709" y="6736"/>
                  </a:cubicBezTo>
                  <a:lnTo>
                    <a:pt x="2443" y="7068"/>
                  </a:lnTo>
                  <a:cubicBezTo>
                    <a:pt x="2496" y="7091"/>
                    <a:pt x="2551" y="7102"/>
                    <a:pt x="2604" y="7102"/>
                  </a:cubicBezTo>
                  <a:cubicBezTo>
                    <a:pt x="2756" y="7102"/>
                    <a:pt x="2899" y="7017"/>
                    <a:pt x="2963" y="6872"/>
                  </a:cubicBezTo>
                  <a:lnTo>
                    <a:pt x="3250" y="6239"/>
                  </a:lnTo>
                  <a:cubicBezTo>
                    <a:pt x="3360" y="6251"/>
                    <a:pt x="3467" y="6256"/>
                    <a:pt x="3575" y="6256"/>
                  </a:cubicBezTo>
                  <a:cubicBezTo>
                    <a:pt x="3628" y="6256"/>
                    <a:pt x="3682" y="6255"/>
                    <a:pt x="3737" y="6252"/>
                  </a:cubicBezTo>
                  <a:lnTo>
                    <a:pt x="3983" y="6904"/>
                  </a:lnTo>
                  <a:cubicBezTo>
                    <a:pt x="4040" y="7059"/>
                    <a:pt x="4190" y="7157"/>
                    <a:pt x="4350" y="7157"/>
                  </a:cubicBezTo>
                  <a:cubicBezTo>
                    <a:pt x="4396" y="7157"/>
                    <a:pt x="4444" y="7149"/>
                    <a:pt x="4490" y="7131"/>
                  </a:cubicBezTo>
                  <a:lnTo>
                    <a:pt x="5241" y="6845"/>
                  </a:lnTo>
                  <a:cubicBezTo>
                    <a:pt x="5447" y="6772"/>
                    <a:pt x="5547" y="6544"/>
                    <a:pt x="5474" y="6343"/>
                  </a:cubicBezTo>
                  <a:lnTo>
                    <a:pt x="5228" y="5692"/>
                  </a:lnTo>
                  <a:cubicBezTo>
                    <a:pt x="5356" y="5591"/>
                    <a:pt x="5474" y="5482"/>
                    <a:pt x="5584" y="5358"/>
                  </a:cubicBezTo>
                  <a:lnTo>
                    <a:pt x="6217" y="5646"/>
                  </a:lnTo>
                  <a:cubicBezTo>
                    <a:pt x="6268" y="5669"/>
                    <a:pt x="6322" y="5680"/>
                    <a:pt x="6376" y="5680"/>
                  </a:cubicBezTo>
                  <a:cubicBezTo>
                    <a:pt x="6525" y="5680"/>
                    <a:pt x="6668" y="5595"/>
                    <a:pt x="6732" y="5450"/>
                  </a:cubicBezTo>
                  <a:lnTo>
                    <a:pt x="7069" y="4712"/>
                  </a:lnTo>
                  <a:cubicBezTo>
                    <a:pt x="7155" y="4516"/>
                    <a:pt x="7069" y="4283"/>
                    <a:pt x="6873" y="4192"/>
                  </a:cubicBezTo>
                  <a:lnTo>
                    <a:pt x="6240" y="3905"/>
                  </a:lnTo>
                  <a:cubicBezTo>
                    <a:pt x="6258" y="3745"/>
                    <a:pt x="6263" y="3581"/>
                    <a:pt x="6253" y="3422"/>
                  </a:cubicBezTo>
                  <a:lnTo>
                    <a:pt x="6905" y="3176"/>
                  </a:lnTo>
                  <a:cubicBezTo>
                    <a:pt x="7106" y="3098"/>
                    <a:pt x="7210" y="2870"/>
                    <a:pt x="7134" y="2670"/>
                  </a:cubicBezTo>
                  <a:lnTo>
                    <a:pt x="6846" y="1913"/>
                  </a:lnTo>
                  <a:cubicBezTo>
                    <a:pt x="6789" y="1758"/>
                    <a:pt x="6640" y="1660"/>
                    <a:pt x="6480" y="1660"/>
                  </a:cubicBezTo>
                  <a:cubicBezTo>
                    <a:pt x="6434" y="1660"/>
                    <a:pt x="6386" y="1668"/>
                    <a:pt x="6341" y="1685"/>
                  </a:cubicBezTo>
                  <a:lnTo>
                    <a:pt x="5693" y="1931"/>
                  </a:lnTo>
                  <a:cubicBezTo>
                    <a:pt x="5592" y="1803"/>
                    <a:pt x="5483" y="1685"/>
                    <a:pt x="5360" y="1576"/>
                  </a:cubicBezTo>
                  <a:lnTo>
                    <a:pt x="5647" y="943"/>
                  </a:lnTo>
                  <a:cubicBezTo>
                    <a:pt x="5733" y="747"/>
                    <a:pt x="5647" y="514"/>
                    <a:pt x="5451" y="423"/>
                  </a:cubicBezTo>
                  <a:lnTo>
                    <a:pt x="4713" y="90"/>
                  </a:lnTo>
                  <a:cubicBezTo>
                    <a:pt x="4661" y="66"/>
                    <a:pt x="4606" y="55"/>
                    <a:pt x="4553" y="55"/>
                  </a:cubicBezTo>
                  <a:cubicBezTo>
                    <a:pt x="4403" y="55"/>
                    <a:pt x="4260" y="142"/>
                    <a:pt x="4193" y="286"/>
                  </a:cubicBezTo>
                  <a:lnTo>
                    <a:pt x="3907" y="920"/>
                  </a:lnTo>
                  <a:cubicBezTo>
                    <a:pt x="3810" y="906"/>
                    <a:pt x="3712" y="900"/>
                    <a:pt x="3614" y="900"/>
                  </a:cubicBezTo>
                  <a:cubicBezTo>
                    <a:pt x="3550" y="900"/>
                    <a:pt x="3486" y="903"/>
                    <a:pt x="3423" y="906"/>
                  </a:cubicBezTo>
                  <a:lnTo>
                    <a:pt x="3177" y="254"/>
                  </a:lnTo>
                  <a:cubicBezTo>
                    <a:pt x="3117" y="96"/>
                    <a:pt x="2968" y="0"/>
                    <a:pt x="281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0"/>
            <p:cNvSpPr/>
            <p:nvPr/>
          </p:nvSpPr>
          <p:spPr>
            <a:xfrm flipH="1">
              <a:off x="2635777" y="1891211"/>
              <a:ext cx="218345" cy="215278"/>
            </a:xfrm>
            <a:custGeom>
              <a:rect b="b" l="l" r="r" t="t"/>
              <a:pathLst>
                <a:path extrusionOk="0" h="7159" w="7261">
                  <a:moveTo>
                    <a:pt x="3635" y="2422"/>
                  </a:moveTo>
                  <a:cubicBezTo>
                    <a:pt x="3756" y="2422"/>
                    <a:pt x="3879" y="2441"/>
                    <a:pt x="3998" y="2482"/>
                  </a:cubicBezTo>
                  <a:cubicBezTo>
                    <a:pt x="4696" y="2718"/>
                    <a:pt x="5001" y="3525"/>
                    <a:pt x="4631" y="4163"/>
                  </a:cubicBezTo>
                  <a:cubicBezTo>
                    <a:pt x="4424" y="4524"/>
                    <a:pt x="4031" y="4737"/>
                    <a:pt x="3626" y="4737"/>
                  </a:cubicBezTo>
                  <a:cubicBezTo>
                    <a:pt x="3505" y="4737"/>
                    <a:pt x="3382" y="4718"/>
                    <a:pt x="3264" y="4678"/>
                  </a:cubicBezTo>
                  <a:cubicBezTo>
                    <a:pt x="2567" y="4441"/>
                    <a:pt x="2262" y="3635"/>
                    <a:pt x="2630" y="2997"/>
                  </a:cubicBezTo>
                  <a:cubicBezTo>
                    <a:pt x="2841" y="2635"/>
                    <a:pt x="3231" y="2422"/>
                    <a:pt x="3635" y="2422"/>
                  </a:cubicBezTo>
                  <a:close/>
                  <a:moveTo>
                    <a:pt x="2858" y="1"/>
                  </a:moveTo>
                  <a:cubicBezTo>
                    <a:pt x="2813" y="1"/>
                    <a:pt x="2767" y="9"/>
                    <a:pt x="2721" y="25"/>
                  </a:cubicBezTo>
                  <a:lnTo>
                    <a:pt x="1965" y="311"/>
                  </a:lnTo>
                  <a:cubicBezTo>
                    <a:pt x="1764" y="389"/>
                    <a:pt x="1660" y="612"/>
                    <a:pt x="1737" y="818"/>
                  </a:cubicBezTo>
                  <a:lnTo>
                    <a:pt x="1983" y="1470"/>
                  </a:lnTo>
                  <a:cubicBezTo>
                    <a:pt x="1856" y="1565"/>
                    <a:pt x="1737" y="1679"/>
                    <a:pt x="1627" y="1802"/>
                  </a:cubicBezTo>
                  <a:lnTo>
                    <a:pt x="994" y="1515"/>
                  </a:lnTo>
                  <a:cubicBezTo>
                    <a:pt x="941" y="1490"/>
                    <a:pt x="886" y="1479"/>
                    <a:pt x="832" y="1479"/>
                  </a:cubicBezTo>
                  <a:cubicBezTo>
                    <a:pt x="684" y="1479"/>
                    <a:pt x="542" y="1564"/>
                    <a:pt x="474" y="1712"/>
                  </a:cubicBezTo>
                  <a:lnTo>
                    <a:pt x="142" y="2444"/>
                  </a:lnTo>
                  <a:cubicBezTo>
                    <a:pt x="56" y="2646"/>
                    <a:pt x="142" y="2878"/>
                    <a:pt x="338" y="2964"/>
                  </a:cubicBezTo>
                  <a:lnTo>
                    <a:pt x="971" y="3252"/>
                  </a:lnTo>
                  <a:cubicBezTo>
                    <a:pt x="954" y="3416"/>
                    <a:pt x="949" y="3575"/>
                    <a:pt x="958" y="3740"/>
                  </a:cubicBezTo>
                  <a:lnTo>
                    <a:pt x="306" y="3981"/>
                  </a:lnTo>
                  <a:cubicBezTo>
                    <a:pt x="106" y="4058"/>
                    <a:pt x="1" y="4286"/>
                    <a:pt x="79" y="4487"/>
                  </a:cubicBezTo>
                  <a:lnTo>
                    <a:pt x="365" y="5244"/>
                  </a:lnTo>
                  <a:cubicBezTo>
                    <a:pt x="422" y="5401"/>
                    <a:pt x="570" y="5497"/>
                    <a:pt x="727" y="5497"/>
                  </a:cubicBezTo>
                  <a:cubicBezTo>
                    <a:pt x="774" y="5497"/>
                    <a:pt x="821" y="5489"/>
                    <a:pt x="867" y="5471"/>
                  </a:cubicBezTo>
                  <a:lnTo>
                    <a:pt x="1518" y="5229"/>
                  </a:lnTo>
                  <a:cubicBezTo>
                    <a:pt x="1619" y="5353"/>
                    <a:pt x="1728" y="5475"/>
                    <a:pt x="1852" y="5580"/>
                  </a:cubicBezTo>
                  <a:lnTo>
                    <a:pt x="1564" y="6214"/>
                  </a:lnTo>
                  <a:cubicBezTo>
                    <a:pt x="1478" y="6415"/>
                    <a:pt x="1564" y="6647"/>
                    <a:pt x="1760" y="6733"/>
                  </a:cubicBezTo>
                  <a:lnTo>
                    <a:pt x="2498" y="7066"/>
                  </a:lnTo>
                  <a:cubicBezTo>
                    <a:pt x="2551" y="7091"/>
                    <a:pt x="2607" y="7103"/>
                    <a:pt x="2662" y="7103"/>
                  </a:cubicBezTo>
                  <a:cubicBezTo>
                    <a:pt x="2810" y="7103"/>
                    <a:pt x="2951" y="7017"/>
                    <a:pt x="3018" y="6870"/>
                  </a:cubicBezTo>
                  <a:lnTo>
                    <a:pt x="3305" y="6237"/>
                  </a:lnTo>
                  <a:cubicBezTo>
                    <a:pt x="3415" y="6253"/>
                    <a:pt x="3527" y="6260"/>
                    <a:pt x="3638" y="6260"/>
                  </a:cubicBezTo>
                  <a:cubicBezTo>
                    <a:pt x="3688" y="6260"/>
                    <a:pt x="3738" y="6258"/>
                    <a:pt x="3788" y="6255"/>
                  </a:cubicBezTo>
                  <a:lnTo>
                    <a:pt x="4034" y="6907"/>
                  </a:lnTo>
                  <a:cubicBezTo>
                    <a:pt x="4094" y="7063"/>
                    <a:pt x="4243" y="7159"/>
                    <a:pt x="4403" y="7159"/>
                  </a:cubicBezTo>
                  <a:cubicBezTo>
                    <a:pt x="4449" y="7159"/>
                    <a:pt x="4495" y="7151"/>
                    <a:pt x="4540" y="7135"/>
                  </a:cubicBezTo>
                  <a:lnTo>
                    <a:pt x="5297" y="6847"/>
                  </a:lnTo>
                  <a:cubicBezTo>
                    <a:pt x="5497" y="6771"/>
                    <a:pt x="5602" y="6546"/>
                    <a:pt x="5525" y="6342"/>
                  </a:cubicBezTo>
                  <a:lnTo>
                    <a:pt x="5279" y="5690"/>
                  </a:lnTo>
                  <a:cubicBezTo>
                    <a:pt x="5407" y="5595"/>
                    <a:pt x="5525" y="5480"/>
                    <a:pt x="5634" y="5357"/>
                  </a:cubicBezTo>
                  <a:lnTo>
                    <a:pt x="6267" y="5644"/>
                  </a:lnTo>
                  <a:cubicBezTo>
                    <a:pt x="6321" y="5669"/>
                    <a:pt x="6376" y="5681"/>
                    <a:pt x="6431" y="5681"/>
                  </a:cubicBezTo>
                  <a:cubicBezTo>
                    <a:pt x="6579" y="5681"/>
                    <a:pt x="6721" y="5595"/>
                    <a:pt x="6787" y="5448"/>
                  </a:cubicBezTo>
                  <a:lnTo>
                    <a:pt x="7120" y="4714"/>
                  </a:lnTo>
                  <a:cubicBezTo>
                    <a:pt x="7211" y="4518"/>
                    <a:pt x="7120" y="4286"/>
                    <a:pt x="6924" y="4195"/>
                  </a:cubicBezTo>
                  <a:lnTo>
                    <a:pt x="6290" y="3908"/>
                  </a:lnTo>
                  <a:cubicBezTo>
                    <a:pt x="6309" y="3744"/>
                    <a:pt x="6313" y="3584"/>
                    <a:pt x="6304" y="3420"/>
                  </a:cubicBezTo>
                  <a:lnTo>
                    <a:pt x="6956" y="3178"/>
                  </a:lnTo>
                  <a:cubicBezTo>
                    <a:pt x="7161" y="3101"/>
                    <a:pt x="7261" y="2873"/>
                    <a:pt x="7184" y="2673"/>
                  </a:cubicBezTo>
                  <a:lnTo>
                    <a:pt x="6901" y="1916"/>
                  </a:lnTo>
                  <a:cubicBezTo>
                    <a:pt x="6841" y="1758"/>
                    <a:pt x="6692" y="1662"/>
                    <a:pt x="6535" y="1662"/>
                  </a:cubicBezTo>
                  <a:cubicBezTo>
                    <a:pt x="6488" y="1662"/>
                    <a:pt x="6441" y="1671"/>
                    <a:pt x="6395" y="1689"/>
                  </a:cubicBezTo>
                  <a:lnTo>
                    <a:pt x="5744" y="1935"/>
                  </a:lnTo>
                  <a:cubicBezTo>
                    <a:pt x="5643" y="1807"/>
                    <a:pt x="5534" y="1684"/>
                    <a:pt x="5411" y="1579"/>
                  </a:cubicBezTo>
                  <a:lnTo>
                    <a:pt x="5698" y="946"/>
                  </a:lnTo>
                  <a:cubicBezTo>
                    <a:pt x="5789" y="745"/>
                    <a:pt x="5698" y="513"/>
                    <a:pt x="5502" y="426"/>
                  </a:cubicBezTo>
                  <a:lnTo>
                    <a:pt x="4763" y="93"/>
                  </a:lnTo>
                  <a:cubicBezTo>
                    <a:pt x="4711" y="68"/>
                    <a:pt x="4655" y="57"/>
                    <a:pt x="4601" y="57"/>
                  </a:cubicBezTo>
                  <a:cubicBezTo>
                    <a:pt x="4453" y="57"/>
                    <a:pt x="4311" y="142"/>
                    <a:pt x="4248" y="290"/>
                  </a:cubicBezTo>
                  <a:lnTo>
                    <a:pt x="3962" y="923"/>
                  </a:lnTo>
                  <a:cubicBezTo>
                    <a:pt x="3849" y="907"/>
                    <a:pt x="3736" y="900"/>
                    <a:pt x="3625" y="900"/>
                  </a:cubicBezTo>
                  <a:cubicBezTo>
                    <a:pt x="3574" y="900"/>
                    <a:pt x="3524" y="902"/>
                    <a:pt x="3474" y="904"/>
                  </a:cubicBezTo>
                  <a:lnTo>
                    <a:pt x="3228" y="252"/>
                  </a:lnTo>
                  <a:cubicBezTo>
                    <a:pt x="3167" y="96"/>
                    <a:pt x="3018" y="1"/>
                    <a:pt x="2858" y="1"/>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0"/>
            <p:cNvSpPr/>
            <p:nvPr/>
          </p:nvSpPr>
          <p:spPr>
            <a:xfrm>
              <a:off x="4065831" y="1382630"/>
              <a:ext cx="898632" cy="194401"/>
            </a:xfrm>
            <a:custGeom>
              <a:rect b="b" l="l" r="r" t="t"/>
              <a:pathLst>
                <a:path extrusionOk="0" h="5283" w="24421">
                  <a:moveTo>
                    <a:pt x="15405" y="0"/>
                  </a:moveTo>
                  <a:cubicBezTo>
                    <a:pt x="14107" y="0"/>
                    <a:pt x="12967" y="665"/>
                    <a:pt x="12302" y="1673"/>
                  </a:cubicBezTo>
                  <a:cubicBezTo>
                    <a:pt x="12011" y="2111"/>
                    <a:pt x="11523" y="2366"/>
                    <a:pt x="11018" y="2366"/>
                  </a:cubicBezTo>
                  <a:cubicBezTo>
                    <a:pt x="10850" y="2366"/>
                    <a:pt x="10680" y="2338"/>
                    <a:pt x="10515" y="2279"/>
                  </a:cubicBezTo>
                  <a:cubicBezTo>
                    <a:pt x="10137" y="2142"/>
                    <a:pt x="9727" y="2070"/>
                    <a:pt x="9303" y="2070"/>
                  </a:cubicBezTo>
                  <a:cubicBezTo>
                    <a:pt x="8450" y="2070"/>
                    <a:pt x="7666" y="2366"/>
                    <a:pt x="7047" y="2863"/>
                  </a:cubicBezTo>
                  <a:cubicBezTo>
                    <a:pt x="6674" y="3160"/>
                    <a:pt x="6218" y="3313"/>
                    <a:pt x="5757" y="3313"/>
                  </a:cubicBezTo>
                  <a:cubicBezTo>
                    <a:pt x="5491" y="3313"/>
                    <a:pt x="5224" y="3263"/>
                    <a:pt x="4969" y="3159"/>
                  </a:cubicBezTo>
                  <a:cubicBezTo>
                    <a:pt x="4526" y="2981"/>
                    <a:pt x="4043" y="2880"/>
                    <a:pt x="3537" y="2880"/>
                  </a:cubicBezTo>
                  <a:cubicBezTo>
                    <a:pt x="1933" y="2880"/>
                    <a:pt x="556" y="3875"/>
                    <a:pt x="0" y="5282"/>
                  </a:cubicBezTo>
                  <a:lnTo>
                    <a:pt x="24421" y="5282"/>
                  </a:lnTo>
                  <a:cubicBezTo>
                    <a:pt x="23882" y="4070"/>
                    <a:pt x="22666" y="3223"/>
                    <a:pt x="21253" y="3223"/>
                  </a:cubicBezTo>
                  <a:cubicBezTo>
                    <a:pt x="20447" y="3223"/>
                    <a:pt x="19708" y="3496"/>
                    <a:pt x="19120" y="3957"/>
                  </a:cubicBezTo>
                  <a:cubicBezTo>
                    <a:pt x="19124" y="3879"/>
                    <a:pt x="19124" y="3801"/>
                    <a:pt x="19124" y="3724"/>
                  </a:cubicBezTo>
                  <a:cubicBezTo>
                    <a:pt x="19124" y="1668"/>
                    <a:pt x="17460" y="0"/>
                    <a:pt x="15405"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0"/>
            <p:cNvSpPr/>
            <p:nvPr/>
          </p:nvSpPr>
          <p:spPr>
            <a:xfrm>
              <a:off x="2614646" y="2185772"/>
              <a:ext cx="447826" cy="101855"/>
            </a:xfrm>
            <a:custGeom>
              <a:rect b="b" l="l" r="r" t="t"/>
              <a:pathLst>
                <a:path extrusionOk="0" h="2768" w="12170">
                  <a:moveTo>
                    <a:pt x="4366" y="1"/>
                  </a:moveTo>
                  <a:cubicBezTo>
                    <a:pt x="2438" y="1"/>
                    <a:pt x="774" y="1132"/>
                    <a:pt x="0" y="2767"/>
                  </a:cubicBezTo>
                  <a:lnTo>
                    <a:pt x="12169" y="2767"/>
                  </a:lnTo>
                  <a:cubicBezTo>
                    <a:pt x="11745" y="1875"/>
                    <a:pt x="10833" y="1250"/>
                    <a:pt x="9776" y="1250"/>
                  </a:cubicBezTo>
                  <a:cubicBezTo>
                    <a:pt x="9534" y="1250"/>
                    <a:pt x="9298" y="1286"/>
                    <a:pt x="9075" y="1345"/>
                  </a:cubicBezTo>
                  <a:cubicBezTo>
                    <a:pt x="8900" y="1393"/>
                    <a:pt x="8721" y="1417"/>
                    <a:pt x="8544" y="1417"/>
                  </a:cubicBezTo>
                  <a:cubicBezTo>
                    <a:pt x="8096" y="1417"/>
                    <a:pt x="7654" y="1268"/>
                    <a:pt x="7292" y="990"/>
                  </a:cubicBezTo>
                  <a:cubicBezTo>
                    <a:pt x="6481" y="371"/>
                    <a:pt x="5469" y="1"/>
                    <a:pt x="4366"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0"/>
            <p:cNvSpPr/>
            <p:nvPr/>
          </p:nvSpPr>
          <p:spPr>
            <a:xfrm flipH="1">
              <a:off x="3165247" y="2289431"/>
              <a:ext cx="297692" cy="413972"/>
            </a:xfrm>
            <a:custGeom>
              <a:rect b="b" l="l" r="r" t="t"/>
              <a:pathLst>
                <a:path extrusionOk="0" h="11250" w="8090">
                  <a:moveTo>
                    <a:pt x="4043" y="1"/>
                  </a:moveTo>
                  <a:cubicBezTo>
                    <a:pt x="1810" y="1"/>
                    <a:pt x="1" y="1810"/>
                    <a:pt x="1" y="4043"/>
                  </a:cubicBezTo>
                  <a:cubicBezTo>
                    <a:pt x="1" y="5028"/>
                    <a:pt x="351" y="5935"/>
                    <a:pt x="939" y="6632"/>
                  </a:cubicBezTo>
                  <a:lnTo>
                    <a:pt x="4043" y="11250"/>
                  </a:lnTo>
                  <a:lnTo>
                    <a:pt x="7393" y="6313"/>
                  </a:lnTo>
                  <a:cubicBezTo>
                    <a:pt x="7831" y="5666"/>
                    <a:pt x="8090" y="4887"/>
                    <a:pt x="8090" y="4043"/>
                  </a:cubicBezTo>
                  <a:cubicBezTo>
                    <a:pt x="8090" y="1810"/>
                    <a:pt x="6276" y="1"/>
                    <a:pt x="404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0"/>
            <p:cNvSpPr/>
            <p:nvPr/>
          </p:nvSpPr>
          <p:spPr>
            <a:xfrm>
              <a:off x="3272365" y="2662263"/>
              <a:ext cx="41802" cy="41140"/>
            </a:xfrm>
            <a:custGeom>
              <a:rect b="b" l="l" r="r" t="t"/>
              <a:pathLst>
                <a:path extrusionOk="0" h="1118" w="1136">
                  <a:moveTo>
                    <a:pt x="753" y="1"/>
                  </a:moveTo>
                  <a:lnTo>
                    <a:pt x="1" y="1118"/>
                  </a:lnTo>
                  <a:lnTo>
                    <a:pt x="1136" y="1118"/>
                  </a:lnTo>
                  <a:lnTo>
                    <a:pt x="753" y="1"/>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0"/>
            <p:cNvSpPr/>
            <p:nvPr/>
          </p:nvSpPr>
          <p:spPr>
            <a:xfrm>
              <a:off x="3249587" y="2289431"/>
              <a:ext cx="78158" cy="17295"/>
            </a:xfrm>
            <a:custGeom>
              <a:rect b="b" l="l" r="r" t="t"/>
              <a:pathLst>
                <a:path extrusionOk="0" h="470" w="2124">
                  <a:moveTo>
                    <a:pt x="2124" y="1"/>
                  </a:moveTo>
                  <a:lnTo>
                    <a:pt x="0" y="46"/>
                  </a:lnTo>
                  <a:lnTo>
                    <a:pt x="232" y="470"/>
                  </a:lnTo>
                  <a:lnTo>
                    <a:pt x="2124" y="1"/>
                  </a:lnTo>
                  <a:close/>
                </a:path>
              </a:pathLst>
            </a:custGeom>
            <a:solidFill>
              <a:srgbClr val="372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0"/>
            <p:cNvSpPr/>
            <p:nvPr/>
          </p:nvSpPr>
          <p:spPr>
            <a:xfrm flipH="1">
              <a:off x="3123629" y="2289431"/>
              <a:ext cx="297729" cy="413972"/>
            </a:xfrm>
            <a:custGeom>
              <a:rect b="b" l="l" r="r" t="t"/>
              <a:pathLst>
                <a:path extrusionOk="0" h="11250" w="8091">
                  <a:moveTo>
                    <a:pt x="4048" y="1"/>
                  </a:moveTo>
                  <a:cubicBezTo>
                    <a:pt x="1814" y="1"/>
                    <a:pt x="1" y="1810"/>
                    <a:pt x="1" y="4043"/>
                  </a:cubicBezTo>
                  <a:cubicBezTo>
                    <a:pt x="1" y="5028"/>
                    <a:pt x="356" y="5935"/>
                    <a:pt x="939" y="6632"/>
                  </a:cubicBezTo>
                  <a:lnTo>
                    <a:pt x="4048" y="11250"/>
                  </a:lnTo>
                  <a:lnTo>
                    <a:pt x="7397" y="6313"/>
                  </a:lnTo>
                  <a:cubicBezTo>
                    <a:pt x="7835" y="5666"/>
                    <a:pt x="8091" y="4887"/>
                    <a:pt x="8091" y="4043"/>
                  </a:cubicBezTo>
                  <a:cubicBezTo>
                    <a:pt x="8091" y="1810"/>
                    <a:pt x="6282" y="1"/>
                    <a:pt x="4048"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0"/>
            <p:cNvSpPr/>
            <p:nvPr/>
          </p:nvSpPr>
          <p:spPr>
            <a:xfrm flipH="1">
              <a:off x="3217058" y="2382860"/>
              <a:ext cx="110724" cy="110724"/>
            </a:xfrm>
            <a:custGeom>
              <a:rect b="b" l="l" r="r" t="t"/>
              <a:pathLst>
                <a:path extrusionOk="0" h="3009" w="3009">
                  <a:moveTo>
                    <a:pt x="1505" y="0"/>
                  </a:moveTo>
                  <a:cubicBezTo>
                    <a:pt x="670" y="0"/>
                    <a:pt x="1" y="675"/>
                    <a:pt x="1" y="1504"/>
                  </a:cubicBezTo>
                  <a:cubicBezTo>
                    <a:pt x="1" y="2339"/>
                    <a:pt x="670" y="3008"/>
                    <a:pt x="1505" y="3008"/>
                  </a:cubicBezTo>
                  <a:cubicBezTo>
                    <a:pt x="2334" y="3008"/>
                    <a:pt x="3009" y="2339"/>
                    <a:pt x="3009" y="1504"/>
                  </a:cubicBezTo>
                  <a:cubicBezTo>
                    <a:pt x="3009" y="675"/>
                    <a:pt x="2334" y="0"/>
                    <a:pt x="150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0"/>
            <p:cNvSpPr/>
            <p:nvPr/>
          </p:nvSpPr>
          <p:spPr>
            <a:xfrm>
              <a:off x="3338968" y="1565918"/>
              <a:ext cx="401865" cy="357966"/>
            </a:xfrm>
            <a:custGeom>
              <a:rect b="b" l="l" r="r" t="t"/>
              <a:pathLst>
                <a:path extrusionOk="0" h="9728" w="10921">
                  <a:moveTo>
                    <a:pt x="4863" y="1"/>
                  </a:moveTo>
                  <a:cubicBezTo>
                    <a:pt x="2179" y="1"/>
                    <a:pt x="1" y="2175"/>
                    <a:pt x="1" y="4864"/>
                  </a:cubicBezTo>
                  <a:cubicBezTo>
                    <a:pt x="1" y="7548"/>
                    <a:pt x="2179" y="9727"/>
                    <a:pt x="4863" y="9727"/>
                  </a:cubicBezTo>
                  <a:cubicBezTo>
                    <a:pt x="5971" y="9727"/>
                    <a:pt x="6992" y="9353"/>
                    <a:pt x="7812" y="8724"/>
                  </a:cubicBezTo>
                  <a:lnTo>
                    <a:pt x="10921" y="9727"/>
                  </a:lnTo>
                  <a:lnTo>
                    <a:pt x="9207" y="7043"/>
                  </a:lnTo>
                  <a:cubicBezTo>
                    <a:pt x="9535" y="6387"/>
                    <a:pt x="9726" y="5648"/>
                    <a:pt x="9726" y="4864"/>
                  </a:cubicBezTo>
                  <a:cubicBezTo>
                    <a:pt x="9726" y="2175"/>
                    <a:pt x="7548" y="1"/>
                    <a:pt x="4863" y="1"/>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0"/>
            <p:cNvSpPr/>
            <p:nvPr/>
          </p:nvSpPr>
          <p:spPr>
            <a:xfrm>
              <a:off x="3421284" y="1686504"/>
              <a:ext cx="199663" cy="30064"/>
            </a:xfrm>
            <a:custGeom>
              <a:rect b="b" l="l" r="r" t="t"/>
              <a:pathLst>
                <a:path extrusionOk="0" h="817" w="5426">
                  <a:moveTo>
                    <a:pt x="407" y="1"/>
                  </a:moveTo>
                  <a:cubicBezTo>
                    <a:pt x="183" y="1"/>
                    <a:pt x="1" y="188"/>
                    <a:pt x="1" y="411"/>
                  </a:cubicBezTo>
                  <a:cubicBezTo>
                    <a:pt x="1" y="634"/>
                    <a:pt x="183" y="817"/>
                    <a:pt x="407" y="817"/>
                  </a:cubicBezTo>
                  <a:lnTo>
                    <a:pt x="5015" y="817"/>
                  </a:lnTo>
                  <a:cubicBezTo>
                    <a:pt x="5242" y="817"/>
                    <a:pt x="5425" y="634"/>
                    <a:pt x="5425" y="411"/>
                  </a:cubicBezTo>
                  <a:cubicBezTo>
                    <a:pt x="5425" y="188"/>
                    <a:pt x="5242" y="1"/>
                    <a:pt x="5015" y="1"/>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0"/>
            <p:cNvSpPr/>
            <p:nvPr/>
          </p:nvSpPr>
          <p:spPr>
            <a:xfrm>
              <a:off x="3421284" y="1729778"/>
              <a:ext cx="199663" cy="30064"/>
            </a:xfrm>
            <a:custGeom>
              <a:rect b="b" l="l" r="r" t="t"/>
              <a:pathLst>
                <a:path extrusionOk="0" h="817" w="5426">
                  <a:moveTo>
                    <a:pt x="407" y="1"/>
                  </a:moveTo>
                  <a:cubicBezTo>
                    <a:pt x="183" y="1"/>
                    <a:pt x="1" y="188"/>
                    <a:pt x="1" y="411"/>
                  </a:cubicBezTo>
                  <a:cubicBezTo>
                    <a:pt x="1" y="634"/>
                    <a:pt x="183" y="817"/>
                    <a:pt x="407" y="817"/>
                  </a:cubicBezTo>
                  <a:lnTo>
                    <a:pt x="5015" y="817"/>
                  </a:lnTo>
                  <a:cubicBezTo>
                    <a:pt x="5242" y="817"/>
                    <a:pt x="5425" y="634"/>
                    <a:pt x="5425" y="411"/>
                  </a:cubicBezTo>
                  <a:cubicBezTo>
                    <a:pt x="5425" y="188"/>
                    <a:pt x="5242" y="1"/>
                    <a:pt x="5015" y="1"/>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0"/>
            <p:cNvSpPr/>
            <p:nvPr/>
          </p:nvSpPr>
          <p:spPr>
            <a:xfrm>
              <a:off x="3421284" y="1773051"/>
              <a:ext cx="199663" cy="30064"/>
            </a:xfrm>
            <a:custGeom>
              <a:rect b="b" l="l" r="r" t="t"/>
              <a:pathLst>
                <a:path extrusionOk="0" h="817" w="5426">
                  <a:moveTo>
                    <a:pt x="407" y="1"/>
                  </a:moveTo>
                  <a:cubicBezTo>
                    <a:pt x="183" y="1"/>
                    <a:pt x="1" y="183"/>
                    <a:pt x="1" y="411"/>
                  </a:cubicBezTo>
                  <a:cubicBezTo>
                    <a:pt x="1" y="634"/>
                    <a:pt x="183" y="817"/>
                    <a:pt x="407" y="817"/>
                  </a:cubicBezTo>
                  <a:lnTo>
                    <a:pt x="5015" y="817"/>
                  </a:lnTo>
                  <a:cubicBezTo>
                    <a:pt x="5242" y="817"/>
                    <a:pt x="5425" y="634"/>
                    <a:pt x="5425" y="411"/>
                  </a:cubicBezTo>
                  <a:cubicBezTo>
                    <a:pt x="5425" y="183"/>
                    <a:pt x="5242" y="1"/>
                    <a:pt x="5015" y="1"/>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0"/>
            <p:cNvSpPr/>
            <p:nvPr/>
          </p:nvSpPr>
          <p:spPr>
            <a:xfrm>
              <a:off x="3739620" y="1112794"/>
              <a:ext cx="488413" cy="555164"/>
            </a:xfrm>
            <a:custGeom>
              <a:rect b="b" l="l" r="r" t="t"/>
              <a:pathLst>
                <a:path extrusionOk="0" h="15087" w="13273">
                  <a:moveTo>
                    <a:pt x="6636" y="0"/>
                  </a:moveTo>
                  <a:cubicBezTo>
                    <a:pt x="2972" y="0"/>
                    <a:pt x="1" y="2972"/>
                    <a:pt x="1" y="6637"/>
                  </a:cubicBezTo>
                  <a:cubicBezTo>
                    <a:pt x="1" y="8701"/>
                    <a:pt x="940" y="10542"/>
                    <a:pt x="2416" y="11759"/>
                  </a:cubicBezTo>
                  <a:lnTo>
                    <a:pt x="5611" y="15086"/>
                  </a:lnTo>
                  <a:lnTo>
                    <a:pt x="7654" y="15086"/>
                  </a:lnTo>
                  <a:lnTo>
                    <a:pt x="10830" y="11782"/>
                  </a:lnTo>
                  <a:cubicBezTo>
                    <a:pt x="12320" y="10564"/>
                    <a:pt x="13273" y="8709"/>
                    <a:pt x="13273" y="6637"/>
                  </a:cubicBezTo>
                  <a:cubicBezTo>
                    <a:pt x="13273" y="2972"/>
                    <a:pt x="10301" y="0"/>
                    <a:pt x="663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0"/>
            <p:cNvSpPr/>
            <p:nvPr/>
          </p:nvSpPr>
          <p:spPr>
            <a:xfrm>
              <a:off x="3942742" y="1802085"/>
              <a:ext cx="38085" cy="44783"/>
            </a:xfrm>
            <a:custGeom>
              <a:rect b="b" l="l" r="r" t="t"/>
              <a:pathLst>
                <a:path extrusionOk="0" h="1217" w="1035">
                  <a:moveTo>
                    <a:pt x="1" y="0"/>
                  </a:moveTo>
                  <a:lnTo>
                    <a:pt x="1" y="1180"/>
                  </a:lnTo>
                  <a:cubicBezTo>
                    <a:pt x="1" y="1199"/>
                    <a:pt x="18" y="1217"/>
                    <a:pt x="41" y="1217"/>
                  </a:cubicBezTo>
                  <a:lnTo>
                    <a:pt x="1034" y="1217"/>
                  </a:lnTo>
                  <a:lnTo>
                    <a:pt x="1034"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0"/>
            <p:cNvSpPr/>
            <p:nvPr/>
          </p:nvSpPr>
          <p:spPr>
            <a:xfrm>
              <a:off x="3942742" y="1817319"/>
              <a:ext cx="38085" cy="14314"/>
            </a:xfrm>
            <a:custGeom>
              <a:rect b="b" l="l" r="r" t="t"/>
              <a:pathLst>
                <a:path extrusionOk="0" h="389" w="1035">
                  <a:moveTo>
                    <a:pt x="1" y="1"/>
                  </a:moveTo>
                  <a:lnTo>
                    <a:pt x="1" y="388"/>
                  </a:lnTo>
                  <a:lnTo>
                    <a:pt x="1034" y="388"/>
                  </a:lnTo>
                  <a:lnTo>
                    <a:pt x="1034"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0"/>
            <p:cNvSpPr/>
            <p:nvPr/>
          </p:nvSpPr>
          <p:spPr>
            <a:xfrm>
              <a:off x="3980790" y="1802085"/>
              <a:ext cx="44157" cy="44783"/>
            </a:xfrm>
            <a:custGeom>
              <a:rect b="b" l="l" r="r" t="t"/>
              <a:pathLst>
                <a:path extrusionOk="0" h="1217" w="1200">
                  <a:moveTo>
                    <a:pt x="0" y="0"/>
                  </a:moveTo>
                  <a:lnTo>
                    <a:pt x="0" y="1217"/>
                  </a:lnTo>
                  <a:lnTo>
                    <a:pt x="1159" y="1217"/>
                  </a:lnTo>
                  <a:cubicBezTo>
                    <a:pt x="1182" y="1217"/>
                    <a:pt x="1199" y="1199"/>
                    <a:pt x="1199" y="1180"/>
                  </a:cubicBezTo>
                  <a:lnTo>
                    <a:pt x="1199"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0"/>
            <p:cNvSpPr/>
            <p:nvPr/>
          </p:nvSpPr>
          <p:spPr>
            <a:xfrm>
              <a:off x="3980790" y="1817319"/>
              <a:ext cx="44157" cy="14314"/>
            </a:xfrm>
            <a:custGeom>
              <a:rect b="b" l="l" r="r" t="t"/>
              <a:pathLst>
                <a:path extrusionOk="0" h="389" w="1200">
                  <a:moveTo>
                    <a:pt x="0" y="1"/>
                  </a:moveTo>
                  <a:lnTo>
                    <a:pt x="0" y="388"/>
                  </a:lnTo>
                  <a:lnTo>
                    <a:pt x="1199" y="388"/>
                  </a:lnTo>
                  <a:lnTo>
                    <a:pt x="1199"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0"/>
            <p:cNvSpPr/>
            <p:nvPr/>
          </p:nvSpPr>
          <p:spPr>
            <a:xfrm>
              <a:off x="3942742" y="1789831"/>
              <a:ext cx="82206" cy="12290"/>
            </a:xfrm>
            <a:custGeom>
              <a:rect b="b" l="l" r="r" t="t"/>
              <a:pathLst>
                <a:path extrusionOk="0" h="334" w="2234">
                  <a:moveTo>
                    <a:pt x="1" y="1"/>
                  </a:moveTo>
                  <a:lnTo>
                    <a:pt x="1" y="333"/>
                  </a:lnTo>
                  <a:lnTo>
                    <a:pt x="2233" y="333"/>
                  </a:lnTo>
                  <a:lnTo>
                    <a:pt x="2233"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0"/>
            <p:cNvSpPr/>
            <p:nvPr/>
          </p:nvSpPr>
          <p:spPr>
            <a:xfrm>
              <a:off x="3942742" y="1795020"/>
              <a:ext cx="82206" cy="1913"/>
            </a:xfrm>
            <a:custGeom>
              <a:rect b="b" l="l" r="r" t="t"/>
              <a:pathLst>
                <a:path extrusionOk="0" h="52" w="2234">
                  <a:moveTo>
                    <a:pt x="1" y="1"/>
                  </a:moveTo>
                  <a:lnTo>
                    <a:pt x="1" y="51"/>
                  </a:lnTo>
                  <a:lnTo>
                    <a:pt x="2233" y="51"/>
                  </a:lnTo>
                  <a:lnTo>
                    <a:pt x="2233"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0"/>
            <p:cNvSpPr/>
            <p:nvPr/>
          </p:nvSpPr>
          <p:spPr>
            <a:xfrm>
              <a:off x="3942742" y="1798515"/>
              <a:ext cx="82206" cy="2061"/>
            </a:xfrm>
            <a:custGeom>
              <a:rect b="b" l="l" r="r" t="t"/>
              <a:pathLst>
                <a:path extrusionOk="0" h="56" w="2234">
                  <a:moveTo>
                    <a:pt x="1" y="1"/>
                  </a:moveTo>
                  <a:lnTo>
                    <a:pt x="1" y="56"/>
                  </a:lnTo>
                  <a:lnTo>
                    <a:pt x="2233" y="56"/>
                  </a:lnTo>
                  <a:lnTo>
                    <a:pt x="2233" y="1"/>
                  </a:ln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0"/>
            <p:cNvSpPr/>
            <p:nvPr/>
          </p:nvSpPr>
          <p:spPr>
            <a:xfrm>
              <a:off x="3943220" y="1667921"/>
              <a:ext cx="5740" cy="121947"/>
            </a:xfrm>
            <a:custGeom>
              <a:rect b="b" l="l" r="r" t="t"/>
              <a:pathLst>
                <a:path extrusionOk="0" h="3314" w="156">
                  <a:moveTo>
                    <a:pt x="1" y="0"/>
                  </a:moveTo>
                  <a:lnTo>
                    <a:pt x="1" y="3314"/>
                  </a:lnTo>
                  <a:lnTo>
                    <a:pt x="156" y="3314"/>
                  </a:lnTo>
                  <a:lnTo>
                    <a:pt x="156"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0"/>
            <p:cNvSpPr/>
            <p:nvPr/>
          </p:nvSpPr>
          <p:spPr>
            <a:xfrm>
              <a:off x="4018361" y="1667921"/>
              <a:ext cx="5924" cy="121947"/>
            </a:xfrm>
            <a:custGeom>
              <a:rect b="b" l="l" r="r" t="t"/>
              <a:pathLst>
                <a:path extrusionOk="0" h="3314" w="161">
                  <a:moveTo>
                    <a:pt x="1" y="0"/>
                  </a:moveTo>
                  <a:lnTo>
                    <a:pt x="1" y="3314"/>
                  </a:lnTo>
                  <a:lnTo>
                    <a:pt x="161" y="3314"/>
                  </a:lnTo>
                  <a:lnTo>
                    <a:pt x="161"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0"/>
            <p:cNvSpPr/>
            <p:nvPr/>
          </p:nvSpPr>
          <p:spPr>
            <a:xfrm>
              <a:off x="3792608" y="1135792"/>
              <a:ext cx="156868" cy="535183"/>
            </a:xfrm>
            <a:custGeom>
              <a:rect b="b" l="l" r="r" t="t"/>
              <a:pathLst>
                <a:path extrusionOk="0" h="14544" w="4263">
                  <a:moveTo>
                    <a:pt x="2218" y="0"/>
                  </a:moveTo>
                  <a:cubicBezTo>
                    <a:pt x="2192" y="0"/>
                    <a:pt x="2167" y="13"/>
                    <a:pt x="2152" y="36"/>
                  </a:cubicBezTo>
                  <a:cubicBezTo>
                    <a:pt x="2129" y="68"/>
                    <a:pt x="0" y="3290"/>
                    <a:pt x="812" y="7283"/>
                  </a:cubicBezTo>
                  <a:cubicBezTo>
                    <a:pt x="1624" y="11256"/>
                    <a:pt x="4085" y="14479"/>
                    <a:pt x="4108" y="14511"/>
                  </a:cubicBezTo>
                  <a:cubicBezTo>
                    <a:pt x="4125" y="14529"/>
                    <a:pt x="4148" y="14543"/>
                    <a:pt x="4171" y="14543"/>
                  </a:cubicBezTo>
                  <a:cubicBezTo>
                    <a:pt x="4190" y="14543"/>
                    <a:pt x="4207" y="14538"/>
                    <a:pt x="4222" y="14525"/>
                  </a:cubicBezTo>
                  <a:cubicBezTo>
                    <a:pt x="4253" y="14498"/>
                    <a:pt x="4262" y="14447"/>
                    <a:pt x="4235" y="14416"/>
                  </a:cubicBezTo>
                  <a:cubicBezTo>
                    <a:pt x="4207" y="14384"/>
                    <a:pt x="1774" y="11193"/>
                    <a:pt x="967" y="7251"/>
                  </a:cubicBezTo>
                  <a:cubicBezTo>
                    <a:pt x="170" y="3322"/>
                    <a:pt x="2261" y="154"/>
                    <a:pt x="2284" y="122"/>
                  </a:cubicBezTo>
                  <a:cubicBezTo>
                    <a:pt x="2307" y="86"/>
                    <a:pt x="2298" y="40"/>
                    <a:pt x="2261" y="13"/>
                  </a:cubicBezTo>
                  <a:cubicBezTo>
                    <a:pt x="2248" y="5"/>
                    <a:pt x="2233" y="0"/>
                    <a:pt x="221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0"/>
            <p:cNvSpPr/>
            <p:nvPr/>
          </p:nvSpPr>
          <p:spPr>
            <a:xfrm>
              <a:off x="4018029" y="1135792"/>
              <a:ext cx="150171" cy="535183"/>
            </a:xfrm>
            <a:custGeom>
              <a:rect b="b" l="l" r="r" t="t"/>
              <a:pathLst>
                <a:path extrusionOk="0" h="14544" w="4081">
                  <a:moveTo>
                    <a:pt x="1858" y="0"/>
                  </a:moveTo>
                  <a:cubicBezTo>
                    <a:pt x="1843" y="0"/>
                    <a:pt x="1828" y="5"/>
                    <a:pt x="1815" y="13"/>
                  </a:cubicBezTo>
                  <a:cubicBezTo>
                    <a:pt x="1778" y="40"/>
                    <a:pt x="1769" y="86"/>
                    <a:pt x="1792" y="122"/>
                  </a:cubicBezTo>
                  <a:cubicBezTo>
                    <a:pt x="1815" y="154"/>
                    <a:pt x="3911" y="3322"/>
                    <a:pt x="3109" y="7251"/>
                  </a:cubicBezTo>
                  <a:cubicBezTo>
                    <a:pt x="2307" y="11193"/>
                    <a:pt x="46" y="14384"/>
                    <a:pt x="23" y="14416"/>
                  </a:cubicBezTo>
                  <a:cubicBezTo>
                    <a:pt x="0" y="14452"/>
                    <a:pt x="10" y="14502"/>
                    <a:pt x="42" y="14525"/>
                  </a:cubicBezTo>
                  <a:cubicBezTo>
                    <a:pt x="55" y="14538"/>
                    <a:pt x="73" y="14543"/>
                    <a:pt x="88" y="14543"/>
                  </a:cubicBezTo>
                  <a:cubicBezTo>
                    <a:pt x="115" y="14543"/>
                    <a:pt x="137" y="14529"/>
                    <a:pt x="151" y="14506"/>
                  </a:cubicBezTo>
                  <a:cubicBezTo>
                    <a:pt x="174" y="14475"/>
                    <a:pt x="2452" y="11256"/>
                    <a:pt x="3264" y="7283"/>
                  </a:cubicBezTo>
                  <a:cubicBezTo>
                    <a:pt x="4080" y="3290"/>
                    <a:pt x="1947" y="68"/>
                    <a:pt x="1924" y="36"/>
                  </a:cubicBezTo>
                  <a:cubicBezTo>
                    <a:pt x="1909" y="13"/>
                    <a:pt x="1884" y="0"/>
                    <a:pt x="185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0"/>
            <p:cNvSpPr/>
            <p:nvPr/>
          </p:nvSpPr>
          <p:spPr>
            <a:xfrm>
              <a:off x="3980974" y="1109924"/>
              <a:ext cx="5704" cy="561051"/>
            </a:xfrm>
            <a:custGeom>
              <a:rect b="b" l="l" r="r" t="t"/>
              <a:pathLst>
                <a:path extrusionOk="0" h="15247" w="155">
                  <a:moveTo>
                    <a:pt x="77" y="0"/>
                  </a:moveTo>
                  <a:cubicBezTo>
                    <a:pt x="32" y="0"/>
                    <a:pt x="1" y="32"/>
                    <a:pt x="1" y="78"/>
                  </a:cubicBezTo>
                  <a:lnTo>
                    <a:pt x="1" y="15164"/>
                  </a:lnTo>
                  <a:cubicBezTo>
                    <a:pt x="1" y="15209"/>
                    <a:pt x="32" y="15246"/>
                    <a:pt x="77" y="15246"/>
                  </a:cubicBezTo>
                  <a:cubicBezTo>
                    <a:pt x="123" y="15246"/>
                    <a:pt x="155" y="15209"/>
                    <a:pt x="155" y="15164"/>
                  </a:cubicBezTo>
                  <a:lnTo>
                    <a:pt x="155" y="78"/>
                  </a:lnTo>
                  <a:cubicBezTo>
                    <a:pt x="155" y="32"/>
                    <a:pt x="123" y="0"/>
                    <a:pt x="7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0"/>
            <p:cNvSpPr/>
            <p:nvPr/>
          </p:nvSpPr>
          <p:spPr>
            <a:xfrm>
              <a:off x="3181806" y="1112794"/>
              <a:ext cx="279440" cy="259128"/>
            </a:xfrm>
            <a:custGeom>
              <a:rect b="b" l="l" r="r" t="t"/>
              <a:pathLst>
                <a:path extrusionOk="0" h="7042" w="7594">
                  <a:moveTo>
                    <a:pt x="92" y="0"/>
                  </a:moveTo>
                  <a:cubicBezTo>
                    <a:pt x="42" y="0"/>
                    <a:pt x="0" y="41"/>
                    <a:pt x="0" y="91"/>
                  </a:cubicBezTo>
                  <a:lnTo>
                    <a:pt x="0" y="6950"/>
                  </a:lnTo>
                  <a:cubicBezTo>
                    <a:pt x="0" y="7001"/>
                    <a:pt x="42" y="7041"/>
                    <a:pt x="92" y="7041"/>
                  </a:cubicBezTo>
                  <a:lnTo>
                    <a:pt x="7503" y="7041"/>
                  </a:lnTo>
                  <a:cubicBezTo>
                    <a:pt x="7553" y="7041"/>
                    <a:pt x="7594" y="7001"/>
                    <a:pt x="7594" y="6950"/>
                  </a:cubicBezTo>
                  <a:lnTo>
                    <a:pt x="7594" y="91"/>
                  </a:lnTo>
                  <a:cubicBezTo>
                    <a:pt x="7594" y="41"/>
                    <a:pt x="7553" y="0"/>
                    <a:pt x="750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0"/>
            <p:cNvSpPr/>
            <p:nvPr/>
          </p:nvSpPr>
          <p:spPr>
            <a:xfrm>
              <a:off x="3437770" y="1152609"/>
              <a:ext cx="108700" cy="179498"/>
            </a:xfrm>
            <a:custGeom>
              <a:rect b="b" l="l" r="r" t="t"/>
              <a:pathLst>
                <a:path extrusionOk="0" h="4878" w="2954">
                  <a:moveTo>
                    <a:pt x="2481" y="1"/>
                  </a:moveTo>
                  <a:cubicBezTo>
                    <a:pt x="2365" y="1"/>
                    <a:pt x="2247" y="44"/>
                    <a:pt x="2151" y="140"/>
                  </a:cubicBezTo>
                  <a:lnTo>
                    <a:pt x="182" y="2109"/>
                  </a:lnTo>
                  <a:cubicBezTo>
                    <a:pt x="0" y="2290"/>
                    <a:pt x="0" y="2587"/>
                    <a:pt x="182" y="2770"/>
                  </a:cubicBezTo>
                  <a:lnTo>
                    <a:pt x="2151" y="4738"/>
                  </a:lnTo>
                  <a:cubicBezTo>
                    <a:pt x="2247" y="4834"/>
                    <a:pt x="2364" y="4877"/>
                    <a:pt x="2480" y="4877"/>
                  </a:cubicBezTo>
                  <a:cubicBezTo>
                    <a:pt x="2722" y="4877"/>
                    <a:pt x="2954" y="4689"/>
                    <a:pt x="2954" y="4406"/>
                  </a:cubicBezTo>
                  <a:lnTo>
                    <a:pt x="2954" y="468"/>
                  </a:lnTo>
                  <a:cubicBezTo>
                    <a:pt x="2954" y="187"/>
                    <a:pt x="2722" y="1"/>
                    <a:pt x="248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0"/>
            <p:cNvSpPr/>
            <p:nvPr/>
          </p:nvSpPr>
          <p:spPr>
            <a:xfrm>
              <a:off x="3131504" y="1184071"/>
              <a:ext cx="116427" cy="116390"/>
            </a:xfrm>
            <a:custGeom>
              <a:rect b="b" l="l" r="r" t="t"/>
              <a:pathLst>
                <a:path extrusionOk="0" h="3163" w="3164">
                  <a:moveTo>
                    <a:pt x="1582" y="0"/>
                  </a:moveTo>
                  <a:cubicBezTo>
                    <a:pt x="707" y="0"/>
                    <a:pt x="0" y="711"/>
                    <a:pt x="0" y="1582"/>
                  </a:cubicBezTo>
                  <a:cubicBezTo>
                    <a:pt x="0" y="2457"/>
                    <a:pt x="707" y="3163"/>
                    <a:pt x="1582" y="3163"/>
                  </a:cubicBezTo>
                  <a:cubicBezTo>
                    <a:pt x="2452" y="3163"/>
                    <a:pt x="3163" y="2457"/>
                    <a:pt x="3163" y="1582"/>
                  </a:cubicBezTo>
                  <a:cubicBezTo>
                    <a:pt x="3163" y="711"/>
                    <a:pt x="2452" y="0"/>
                    <a:pt x="1582"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0"/>
            <p:cNvSpPr/>
            <p:nvPr/>
          </p:nvSpPr>
          <p:spPr>
            <a:xfrm>
              <a:off x="3164364" y="1217115"/>
              <a:ext cx="50523" cy="50523"/>
            </a:xfrm>
            <a:custGeom>
              <a:rect b="b" l="l" r="r" t="t"/>
              <a:pathLst>
                <a:path extrusionOk="0" h="1373" w="1373">
                  <a:moveTo>
                    <a:pt x="689" y="0"/>
                  </a:moveTo>
                  <a:cubicBezTo>
                    <a:pt x="310" y="0"/>
                    <a:pt x="1" y="306"/>
                    <a:pt x="1" y="684"/>
                  </a:cubicBezTo>
                  <a:cubicBezTo>
                    <a:pt x="1" y="1061"/>
                    <a:pt x="310" y="1372"/>
                    <a:pt x="689" y="1372"/>
                  </a:cubicBezTo>
                  <a:cubicBezTo>
                    <a:pt x="1067" y="1372"/>
                    <a:pt x="1372" y="1061"/>
                    <a:pt x="1372" y="684"/>
                  </a:cubicBezTo>
                  <a:cubicBezTo>
                    <a:pt x="1372" y="306"/>
                    <a:pt x="1067" y="0"/>
                    <a:pt x="68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0"/>
            <p:cNvSpPr/>
            <p:nvPr/>
          </p:nvSpPr>
          <p:spPr>
            <a:xfrm>
              <a:off x="3268869" y="1184071"/>
              <a:ext cx="116611" cy="116390"/>
            </a:xfrm>
            <a:custGeom>
              <a:rect b="b" l="l" r="r" t="t"/>
              <a:pathLst>
                <a:path extrusionOk="0" h="3163" w="3169">
                  <a:moveTo>
                    <a:pt x="1582" y="0"/>
                  </a:moveTo>
                  <a:cubicBezTo>
                    <a:pt x="711" y="0"/>
                    <a:pt x="0" y="711"/>
                    <a:pt x="0" y="1582"/>
                  </a:cubicBezTo>
                  <a:cubicBezTo>
                    <a:pt x="0" y="2457"/>
                    <a:pt x="711" y="3163"/>
                    <a:pt x="1582" y="3163"/>
                  </a:cubicBezTo>
                  <a:cubicBezTo>
                    <a:pt x="2457" y="3163"/>
                    <a:pt x="3168" y="2457"/>
                    <a:pt x="3168" y="1582"/>
                  </a:cubicBezTo>
                  <a:cubicBezTo>
                    <a:pt x="3168" y="711"/>
                    <a:pt x="2457" y="0"/>
                    <a:pt x="1582"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0"/>
            <p:cNvSpPr/>
            <p:nvPr/>
          </p:nvSpPr>
          <p:spPr>
            <a:xfrm>
              <a:off x="3301913" y="1217115"/>
              <a:ext cx="50523" cy="50523"/>
            </a:xfrm>
            <a:custGeom>
              <a:rect b="b" l="l" r="r" t="t"/>
              <a:pathLst>
                <a:path extrusionOk="0" h="1373" w="1373">
                  <a:moveTo>
                    <a:pt x="684" y="0"/>
                  </a:moveTo>
                  <a:cubicBezTo>
                    <a:pt x="310" y="0"/>
                    <a:pt x="0" y="306"/>
                    <a:pt x="0" y="684"/>
                  </a:cubicBezTo>
                  <a:cubicBezTo>
                    <a:pt x="0" y="1061"/>
                    <a:pt x="310" y="1372"/>
                    <a:pt x="684" y="1372"/>
                  </a:cubicBezTo>
                  <a:cubicBezTo>
                    <a:pt x="1063" y="1372"/>
                    <a:pt x="1372" y="1061"/>
                    <a:pt x="1372" y="684"/>
                  </a:cubicBezTo>
                  <a:cubicBezTo>
                    <a:pt x="1372" y="306"/>
                    <a:pt x="1063" y="0"/>
                    <a:pt x="684"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0"/>
            <p:cNvSpPr/>
            <p:nvPr/>
          </p:nvSpPr>
          <p:spPr>
            <a:xfrm>
              <a:off x="3439094" y="2827778"/>
              <a:ext cx="263507" cy="6587"/>
            </a:xfrm>
            <a:custGeom>
              <a:rect b="b" l="l" r="r" t="t"/>
              <a:pathLst>
                <a:path extrusionOk="0" h="179" w="7161">
                  <a:moveTo>
                    <a:pt x="0" y="1"/>
                  </a:moveTo>
                  <a:lnTo>
                    <a:pt x="0" y="179"/>
                  </a:lnTo>
                  <a:lnTo>
                    <a:pt x="7161" y="179"/>
                  </a:lnTo>
                  <a:lnTo>
                    <a:pt x="716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0"/>
            <p:cNvSpPr/>
            <p:nvPr/>
          </p:nvSpPr>
          <p:spPr>
            <a:xfrm>
              <a:off x="802091" y="3754148"/>
              <a:ext cx="300129" cy="54335"/>
            </a:xfrm>
            <a:custGeom>
              <a:rect b="b" l="l" r="r" t="t"/>
              <a:pathLst>
                <a:path extrusionOk="0" h="1770" w="9777">
                  <a:moveTo>
                    <a:pt x="370" y="1"/>
                  </a:moveTo>
                  <a:cubicBezTo>
                    <a:pt x="100" y="1"/>
                    <a:pt x="1" y="356"/>
                    <a:pt x="228" y="493"/>
                  </a:cubicBezTo>
                  <a:cubicBezTo>
                    <a:pt x="685" y="762"/>
                    <a:pt x="1127" y="1168"/>
                    <a:pt x="1308" y="1770"/>
                  </a:cubicBezTo>
                  <a:lnTo>
                    <a:pt x="8473" y="1770"/>
                  </a:lnTo>
                  <a:cubicBezTo>
                    <a:pt x="8655" y="1168"/>
                    <a:pt x="9097" y="762"/>
                    <a:pt x="9549" y="493"/>
                  </a:cubicBezTo>
                  <a:cubicBezTo>
                    <a:pt x="9777" y="356"/>
                    <a:pt x="9676" y="1"/>
                    <a:pt x="941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0"/>
            <p:cNvSpPr/>
            <p:nvPr/>
          </p:nvSpPr>
          <p:spPr>
            <a:xfrm>
              <a:off x="842245" y="3808454"/>
              <a:ext cx="219948" cy="22133"/>
            </a:xfrm>
            <a:custGeom>
              <a:rect b="b" l="l" r="r" t="t"/>
              <a:pathLst>
                <a:path extrusionOk="0" h="721" w="7165">
                  <a:moveTo>
                    <a:pt x="0" y="1"/>
                  </a:moveTo>
                  <a:cubicBezTo>
                    <a:pt x="65" y="215"/>
                    <a:pt x="96" y="452"/>
                    <a:pt x="78" y="720"/>
                  </a:cubicBezTo>
                  <a:lnTo>
                    <a:pt x="7083" y="720"/>
                  </a:lnTo>
                  <a:cubicBezTo>
                    <a:pt x="7070" y="452"/>
                    <a:pt x="7101" y="215"/>
                    <a:pt x="71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0"/>
            <p:cNvSpPr/>
            <p:nvPr/>
          </p:nvSpPr>
          <p:spPr>
            <a:xfrm>
              <a:off x="595150" y="3830558"/>
              <a:ext cx="713993" cy="456011"/>
            </a:xfrm>
            <a:custGeom>
              <a:rect b="b" l="l" r="r" t="t"/>
              <a:pathLst>
                <a:path extrusionOk="0" h="14855" w="23259">
                  <a:moveTo>
                    <a:pt x="8127" y="0"/>
                  </a:moveTo>
                  <a:cubicBezTo>
                    <a:pt x="8099" y="557"/>
                    <a:pt x="7868" y="1227"/>
                    <a:pt x="7334" y="2043"/>
                  </a:cubicBezTo>
                  <a:cubicBezTo>
                    <a:pt x="5479" y="4864"/>
                    <a:pt x="1" y="10484"/>
                    <a:pt x="3925" y="14855"/>
                  </a:cubicBezTo>
                  <a:lnTo>
                    <a:pt x="19339" y="14855"/>
                  </a:lnTo>
                  <a:cubicBezTo>
                    <a:pt x="23259" y="10484"/>
                    <a:pt x="17780" y="4864"/>
                    <a:pt x="15925" y="2043"/>
                  </a:cubicBezTo>
                  <a:cubicBezTo>
                    <a:pt x="15392" y="1227"/>
                    <a:pt x="15165" y="557"/>
                    <a:pt x="1513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0"/>
            <p:cNvSpPr/>
            <p:nvPr/>
          </p:nvSpPr>
          <p:spPr>
            <a:xfrm>
              <a:off x="715643" y="4286559"/>
              <a:ext cx="473171" cy="8964"/>
            </a:xfrm>
            <a:custGeom>
              <a:rect b="b" l="l" r="r" t="t"/>
              <a:pathLst>
                <a:path extrusionOk="0" h="292" w="15414">
                  <a:moveTo>
                    <a:pt x="0" y="1"/>
                  </a:moveTo>
                  <a:cubicBezTo>
                    <a:pt x="87" y="100"/>
                    <a:pt x="177" y="197"/>
                    <a:pt x="278" y="292"/>
                  </a:cubicBezTo>
                  <a:lnTo>
                    <a:pt x="15136" y="292"/>
                  </a:lnTo>
                  <a:cubicBezTo>
                    <a:pt x="15232" y="197"/>
                    <a:pt x="15327" y="100"/>
                    <a:pt x="1541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0"/>
            <p:cNvSpPr/>
            <p:nvPr/>
          </p:nvSpPr>
          <p:spPr>
            <a:xfrm>
              <a:off x="724177" y="4295493"/>
              <a:ext cx="456103" cy="59492"/>
            </a:xfrm>
            <a:custGeom>
              <a:rect b="b" l="l" r="r" t="t"/>
              <a:pathLst>
                <a:path extrusionOk="0" h="1938" w="14858">
                  <a:moveTo>
                    <a:pt x="0" y="1"/>
                  </a:moveTo>
                  <a:cubicBezTo>
                    <a:pt x="688" y="689"/>
                    <a:pt x="1622" y="1336"/>
                    <a:pt x="2853" y="1938"/>
                  </a:cubicBezTo>
                  <a:lnTo>
                    <a:pt x="12005" y="1938"/>
                  </a:lnTo>
                  <a:cubicBezTo>
                    <a:pt x="13231" y="1336"/>
                    <a:pt x="14165" y="689"/>
                    <a:pt x="1485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0"/>
            <p:cNvSpPr/>
            <p:nvPr/>
          </p:nvSpPr>
          <p:spPr>
            <a:xfrm>
              <a:off x="622871" y="3939999"/>
              <a:ext cx="658707" cy="251013"/>
            </a:xfrm>
            <a:custGeom>
              <a:rect b="b" l="l" r="r" t="t"/>
              <a:pathLst>
                <a:path extrusionOk="0" h="8177" w="21458">
                  <a:moveTo>
                    <a:pt x="1874" y="0"/>
                  </a:moveTo>
                  <a:lnTo>
                    <a:pt x="0" y="1873"/>
                  </a:lnTo>
                  <a:lnTo>
                    <a:pt x="4426" y="6299"/>
                  </a:lnTo>
                  <a:lnTo>
                    <a:pt x="4426" y="6303"/>
                  </a:lnTo>
                  <a:lnTo>
                    <a:pt x="6298" y="8177"/>
                  </a:lnTo>
                  <a:lnTo>
                    <a:pt x="6298" y="8172"/>
                  </a:lnTo>
                  <a:lnTo>
                    <a:pt x="6304" y="8177"/>
                  </a:lnTo>
                  <a:lnTo>
                    <a:pt x="8176" y="6303"/>
                  </a:lnTo>
                  <a:lnTo>
                    <a:pt x="8172" y="6299"/>
                  </a:lnTo>
                  <a:lnTo>
                    <a:pt x="10728" y="3747"/>
                  </a:lnTo>
                  <a:lnTo>
                    <a:pt x="13286" y="6299"/>
                  </a:lnTo>
                  <a:lnTo>
                    <a:pt x="13281" y="6303"/>
                  </a:lnTo>
                  <a:lnTo>
                    <a:pt x="15154" y="8177"/>
                  </a:lnTo>
                  <a:lnTo>
                    <a:pt x="15158" y="8172"/>
                  </a:lnTo>
                  <a:lnTo>
                    <a:pt x="15158" y="8177"/>
                  </a:lnTo>
                  <a:lnTo>
                    <a:pt x="17032" y="6303"/>
                  </a:lnTo>
                  <a:lnTo>
                    <a:pt x="17032" y="6299"/>
                  </a:lnTo>
                  <a:lnTo>
                    <a:pt x="21458" y="1873"/>
                  </a:lnTo>
                  <a:lnTo>
                    <a:pt x="19584" y="0"/>
                  </a:lnTo>
                  <a:lnTo>
                    <a:pt x="15158" y="4426"/>
                  </a:lnTo>
                  <a:lnTo>
                    <a:pt x="10728" y="0"/>
                  </a:lnTo>
                  <a:lnTo>
                    <a:pt x="6298" y="4426"/>
                  </a:lnTo>
                  <a:lnTo>
                    <a:pt x="1874" y="0"/>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0"/>
            <p:cNvSpPr/>
            <p:nvPr/>
          </p:nvSpPr>
          <p:spPr>
            <a:xfrm>
              <a:off x="975877" y="3460636"/>
              <a:ext cx="93750" cy="293529"/>
            </a:xfrm>
            <a:custGeom>
              <a:rect b="b" l="l" r="r" t="t"/>
              <a:pathLst>
                <a:path extrusionOk="0" h="9562" w="3054">
                  <a:moveTo>
                    <a:pt x="2603" y="1"/>
                  </a:moveTo>
                  <a:lnTo>
                    <a:pt x="1" y="9562"/>
                  </a:lnTo>
                  <a:lnTo>
                    <a:pt x="451" y="9562"/>
                  </a:lnTo>
                  <a:lnTo>
                    <a:pt x="3054"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0"/>
            <p:cNvSpPr/>
            <p:nvPr/>
          </p:nvSpPr>
          <p:spPr>
            <a:xfrm>
              <a:off x="929553" y="3524582"/>
              <a:ext cx="13752" cy="229587"/>
            </a:xfrm>
            <a:custGeom>
              <a:rect b="b" l="l" r="r" t="t"/>
              <a:pathLst>
                <a:path extrusionOk="0" h="7479" w="448">
                  <a:moveTo>
                    <a:pt x="0" y="0"/>
                  </a:moveTo>
                  <a:lnTo>
                    <a:pt x="0" y="7479"/>
                  </a:lnTo>
                  <a:lnTo>
                    <a:pt x="447" y="7479"/>
                  </a:lnTo>
                  <a:lnTo>
                    <a:pt x="447" y="0"/>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0"/>
            <p:cNvSpPr/>
            <p:nvPr/>
          </p:nvSpPr>
          <p:spPr>
            <a:xfrm>
              <a:off x="892468" y="3456307"/>
              <a:ext cx="87918" cy="88010"/>
            </a:xfrm>
            <a:custGeom>
              <a:rect b="b" l="l" r="r" t="t"/>
              <a:pathLst>
                <a:path extrusionOk="0" h="2867" w="2864">
                  <a:moveTo>
                    <a:pt x="1432" y="0"/>
                  </a:moveTo>
                  <a:cubicBezTo>
                    <a:pt x="639" y="0"/>
                    <a:pt x="0" y="643"/>
                    <a:pt x="0" y="1431"/>
                  </a:cubicBezTo>
                  <a:cubicBezTo>
                    <a:pt x="0" y="2224"/>
                    <a:pt x="639" y="2866"/>
                    <a:pt x="1432" y="2866"/>
                  </a:cubicBezTo>
                  <a:cubicBezTo>
                    <a:pt x="2225" y="2866"/>
                    <a:pt x="2863" y="2224"/>
                    <a:pt x="2863" y="1431"/>
                  </a:cubicBezTo>
                  <a:cubicBezTo>
                    <a:pt x="2863" y="643"/>
                    <a:pt x="2225" y="0"/>
                    <a:pt x="1432" y="0"/>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0"/>
            <p:cNvSpPr/>
            <p:nvPr/>
          </p:nvSpPr>
          <p:spPr>
            <a:xfrm>
              <a:off x="1018272" y="3402400"/>
              <a:ext cx="87887" cy="87918"/>
            </a:xfrm>
            <a:custGeom>
              <a:rect b="b" l="l" r="r" t="t"/>
              <a:pathLst>
                <a:path extrusionOk="0" h="2864" w="2863">
                  <a:moveTo>
                    <a:pt x="1431" y="1"/>
                  </a:moveTo>
                  <a:cubicBezTo>
                    <a:pt x="643" y="1"/>
                    <a:pt x="0" y="640"/>
                    <a:pt x="0" y="1433"/>
                  </a:cubicBezTo>
                  <a:cubicBezTo>
                    <a:pt x="0" y="2221"/>
                    <a:pt x="643" y="2863"/>
                    <a:pt x="1431" y="2863"/>
                  </a:cubicBezTo>
                  <a:cubicBezTo>
                    <a:pt x="2224" y="2863"/>
                    <a:pt x="2863" y="2221"/>
                    <a:pt x="2863" y="1433"/>
                  </a:cubicBezTo>
                  <a:cubicBezTo>
                    <a:pt x="2863" y="640"/>
                    <a:pt x="2224" y="1"/>
                    <a:pt x="1431" y="1"/>
                  </a:cubicBezTo>
                  <a:close/>
                </a:path>
              </a:pathLst>
            </a:custGeom>
            <a:solidFill>
              <a:srgbClr val="FF3C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03" name="Shape 603"/>
        <p:cNvGrpSpPr/>
        <p:nvPr/>
      </p:nvGrpSpPr>
      <p:grpSpPr>
        <a:xfrm>
          <a:off x="0" y="0"/>
          <a:ext cx="0" cy="0"/>
          <a:chOff x="0" y="0"/>
          <a:chExt cx="0" cy="0"/>
        </a:xfrm>
      </p:grpSpPr>
      <p:sp>
        <p:nvSpPr>
          <p:cNvPr id="604" name="Google Shape;604;p31"/>
          <p:cNvSpPr/>
          <p:nvPr/>
        </p:nvSpPr>
        <p:spPr>
          <a:xfrm flipH="1">
            <a:off x="2392409" y="1448966"/>
            <a:ext cx="2262103" cy="580872"/>
          </a:xfrm>
          <a:custGeom>
            <a:rect b="b" l="l" r="r" t="t"/>
            <a:pathLst>
              <a:path extrusionOk="0" h="4659" w="18144">
                <a:moveTo>
                  <a:pt x="13410" y="0"/>
                </a:moveTo>
                <a:cubicBezTo>
                  <a:pt x="11887" y="0"/>
                  <a:pt x="10530" y="722"/>
                  <a:pt x="9665" y="1841"/>
                </a:cubicBezTo>
                <a:cubicBezTo>
                  <a:pt x="9360" y="2236"/>
                  <a:pt x="8896" y="2450"/>
                  <a:pt x="8423" y="2450"/>
                </a:cubicBezTo>
                <a:cubicBezTo>
                  <a:pt x="8171" y="2450"/>
                  <a:pt x="7917" y="2389"/>
                  <a:pt x="7684" y="2262"/>
                </a:cubicBezTo>
                <a:cubicBezTo>
                  <a:pt x="7210" y="2002"/>
                  <a:pt x="6665" y="1858"/>
                  <a:pt x="6084" y="1858"/>
                </a:cubicBezTo>
                <a:cubicBezTo>
                  <a:pt x="5265" y="1858"/>
                  <a:pt x="4513" y="2148"/>
                  <a:pt x="3932" y="2637"/>
                </a:cubicBezTo>
                <a:cubicBezTo>
                  <a:pt x="3291" y="3175"/>
                  <a:pt x="2489" y="3475"/>
                  <a:pt x="1654" y="3475"/>
                </a:cubicBezTo>
                <a:lnTo>
                  <a:pt x="592" y="3475"/>
                </a:lnTo>
                <a:cubicBezTo>
                  <a:pt x="264" y="3475"/>
                  <a:pt x="0" y="3739"/>
                  <a:pt x="0" y="4066"/>
                </a:cubicBezTo>
                <a:cubicBezTo>
                  <a:pt x="0" y="4394"/>
                  <a:pt x="264" y="4658"/>
                  <a:pt x="592" y="4658"/>
                </a:cubicBezTo>
                <a:lnTo>
                  <a:pt x="18144" y="4658"/>
                </a:lnTo>
                <a:cubicBezTo>
                  <a:pt x="18104" y="2079"/>
                  <a:pt x="15999" y="0"/>
                  <a:pt x="13410" y="0"/>
                </a:cubicBezTo>
                <a:close/>
              </a:path>
            </a:pathLst>
          </a:custGeom>
          <a:solidFill>
            <a:srgbClr val="D9D9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1"/>
          <p:cNvSpPr txBox="1"/>
          <p:nvPr>
            <p:ph type="ctrTitle"/>
          </p:nvPr>
        </p:nvSpPr>
        <p:spPr>
          <a:xfrm flipH="1">
            <a:off x="973300" y="1269725"/>
            <a:ext cx="2616300" cy="1241400"/>
          </a:xfrm>
          <a:prstGeom prst="rect">
            <a:avLst/>
          </a:prstGeom>
        </p:spPr>
        <p:txBody>
          <a:bodyPr anchorCtr="0" anchor="b" bIns="34275" lIns="68575" spcFirstLastPara="1" rIns="68575" wrap="square" tIns="34275">
            <a:noAutofit/>
          </a:bodyPr>
          <a:lstStyle/>
          <a:p>
            <a:pPr indent="0" lvl="0" marL="0" rtl="0" algn="l">
              <a:spcBef>
                <a:spcPts val="0"/>
              </a:spcBef>
              <a:spcAft>
                <a:spcPts val="0"/>
              </a:spcAft>
              <a:buClr>
                <a:schemeClr val="dk1"/>
              </a:buClr>
              <a:buSzPts val="4500"/>
              <a:buFont typeface="Nunito Sans Black"/>
              <a:buNone/>
            </a:pPr>
            <a:r>
              <a:rPr lang="en">
                <a:solidFill>
                  <a:srgbClr val="21204D"/>
                </a:solidFill>
              </a:rPr>
              <a:t>ABOUT US</a:t>
            </a:r>
            <a:endParaRPr>
              <a:solidFill>
                <a:srgbClr val="21204D"/>
              </a:solidFill>
            </a:endParaRPr>
          </a:p>
        </p:txBody>
      </p:sp>
      <p:sp>
        <p:nvSpPr>
          <p:cNvPr id="606" name="Google Shape;606;p31"/>
          <p:cNvSpPr/>
          <p:nvPr/>
        </p:nvSpPr>
        <p:spPr>
          <a:xfrm flipH="1">
            <a:off x="4924325" y="4367575"/>
            <a:ext cx="2886300" cy="218400"/>
          </a:xfrm>
          <a:prstGeom prst="ellipse">
            <a:avLst/>
          </a:prstGeom>
          <a:solidFill>
            <a:srgbClr val="21204D">
              <a:alpha val="214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1"/>
          <p:cNvSpPr txBox="1"/>
          <p:nvPr>
            <p:ph idx="1" type="subTitle"/>
          </p:nvPr>
        </p:nvSpPr>
        <p:spPr>
          <a:xfrm flipH="1">
            <a:off x="973175" y="2561375"/>
            <a:ext cx="2372400" cy="1241400"/>
          </a:xfrm>
          <a:prstGeom prst="rect">
            <a:avLst/>
          </a:prstGeom>
        </p:spPr>
        <p:txBody>
          <a:bodyPr anchorCtr="0" anchor="t" bIns="34275" lIns="68575" spcFirstLastPara="1" rIns="68575" wrap="square" tIns="34275">
            <a:noAutofit/>
          </a:bodyPr>
          <a:lstStyle/>
          <a:p>
            <a:pPr indent="0" lvl="0" marL="0" rtl="0" algn="l">
              <a:spcBef>
                <a:spcPts val="800"/>
              </a:spcBef>
              <a:spcAft>
                <a:spcPts val="0"/>
              </a:spcAft>
              <a:buNone/>
            </a:pPr>
            <a:r>
              <a:rPr lang="en">
                <a:solidFill>
                  <a:srgbClr val="21204D"/>
                </a:solidFill>
              </a:rPr>
              <a:t>It could be the part of the presentation where you can introduce your company or agency. Keep it short and go straight to the point. Your audience will appreciate that </a:t>
            </a:r>
            <a:endParaRPr>
              <a:solidFill>
                <a:srgbClr val="21204D"/>
              </a:solidFill>
            </a:endParaRPr>
          </a:p>
        </p:txBody>
      </p:sp>
      <p:sp>
        <p:nvSpPr>
          <p:cNvPr id="608" name="Google Shape;608;p31"/>
          <p:cNvSpPr/>
          <p:nvPr/>
        </p:nvSpPr>
        <p:spPr>
          <a:xfrm flipH="1">
            <a:off x="0" y="2742433"/>
            <a:ext cx="9143937" cy="1631293"/>
          </a:xfrm>
          <a:custGeom>
            <a:rect b="b" l="l" r="r" t="t"/>
            <a:pathLst>
              <a:path extrusionOk="0" h="24803" w="139029">
                <a:moveTo>
                  <a:pt x="9825" y="1"/>
                </a:moveTo>
                <a:lnTo>
                  <a:pt x="9825" y="24104"/>
                </a:lnTo>
                <a:lnTo>
                  <a:pt x="0" y="24104"/>
                </a:lnTo>
                <a:lnTo>
                  <a:pt x="0" y="24348"/>
                </a:lnTo>
                <a:lnTo>
                  <a:pt x="10069" y="24348"/>
                </a:lnTo>
                <a:lnTo>
                  <a:pt x="10069" y="248"/>
                </a:lnTo>
                <a:lnTo>
                  <a:pt x="15014" y="248"/>
                </a:lnTo>
                <a:lnTo>
                  <a:pt x="15014" y="24348"/>
                </a:lnTo>
                <a:lnTo>
                  <a:pt x="17031" y="24348"/>
                </a:lnTo>
                <a:lnTo>
                  <a:pt x="17031" y="7521"/>
                </a:lnTo>
                <a:lnTo>
                  <a:pt x="21140" y="7521"/>
                </a:lnTo>
                <a:lnTo>
                  <a:pt x="21140" y="24803"/>
                </a:lnTo>
                <a:lnTo>
                  <a:pt x="139028" y="24803"/>
                </a:lnTo>
                <a:lnTo>
                  <a:pt x="139028" y="24559"/>
                </a:lnTo>
                <a:lnTo>
                  <a:pt x="21388" y="24559"/>
                </a:lnTo>
                <a:lnTo>
                  <a:pt x="21388" y="7277"/>
                </a:lnTo>
                <a:lnTo>
                  <a:pt x="16784" y="7277"/>
                </a:lnTo>
                <a:lnTo>
                  <a:pt x="16784" y="24104"/>
                </a:lnTo>
                <a:lnTo>
                  <a:pt x="15257" y="24104"/>
                </a:lnTo>
                <a:lnTo>
                  <a:pt x="15257"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1"/>
          <p:cNvSpPr/>
          <p:nvPr/>
        </p:nvSpPr>
        <p:spPr>
          <a:xfrm>
            <a:off x="5199250" y="1650499"/>
            <a:ext cx="1419579" cy="2804599"/>
          </a:xfrm>
          <a:custGeom>
            <a:rect b="b" l="l" r="r" t="t"/>
            <a:pathLst>
              <a:path extrusionOk="0" h="37147" w="18803">
                <a:moveTo>
                  <a:pt x="4066" y="0"/>
                </a:moveTo>
                <a:cubicBezTo>
                  <a:pt x="1821" y="0"/>
                  <a:pt x="0" y="1821"/>
                  <a:pt x="0" y="4066"/>
                </a:cubicBezTo>
                <a:lnTo>
                  <a:pt x="0" y="33077"/>
                </a:lnTo>
                <a:cubicBezTo>
                  <a:pt x="0" y="35326"/>
                  <a:pt x="1821" y="37146"/>
                  <a:pt x="4066" y="37146"/>
                </a:cubicBezTo>
                <a:lnTo>
                  <a:pt x="14737" y="37146"/>
                </a:lnTo>
                <a:cubicBezTo>
                  <a:pt x="16982" y="37146"/>
                  <a:pt x="18802" y="35326"/>
                  <a:pt x="18802" y="33077"/>
                </a:cubicBezTo>
                <a:lnTo>
                  <a:pt x="18802" y="4066"/>
                </a:lnTo>
                <a:cubicBezTo>
                  <a:pt x="18802" y="1821"/>
                  <a:pt x="16982" y="0"/>
                  <a:pt x="14737"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1"/>
          <p:cNvSpPr/>
          <p:nvPr/>
        </p:nvSpPr>
        <p:spPr>
          <a:xfrm>
            <a:off x="5111672" y="1650499"/>
            <a:ext cx="1419655" cy="2804599"/>
          </a:xfrm>
          <a:custGeom>
            <a:rect b="b" l="l" r="r" t="t"/>
            <a:pathLst>
              <a:path extrusionOk="0" h="37147" w="18804">
                <a:moveTo>
                  <a:pt x="3322" y="0"/>
                </a:moveTo>
                <a:cubicBezTo>
                  <a:pt x="1488" y="0"/>
                  <a:pt x="1" y="1487"/>
                  <a:pt x="1" y="3321"/>
                </a:cubicBezTo>
                <a:lnTo>
                  <a:pt x="1" y="33826"/>
                </a:lnTo>
                <a:cubicBezTo>
                  <a:pt x="1" y="35660"/>
                  <a:pt x="1488" y="37146"/>
                  <a:pt x="3322" y="37146"/>
                </a:cubicBezTo>
                <a:lnTo>
                  <a:pt x="15482" y="37146"/>
                </a:lnTo>
                <a:cubicBezTo>
                  <a:pt x="17317" y="37146"/>
                  <a:pt x="18803" y="35660"/>
                  <a:pt x="18803" y="33826"/>
                </a:cubicBezTo>
                <a:lnTo>
                  <a:pt x="18803" y="3321"/>
                </a:lnTo>
                <a:cubicBezTo>
                  <a:pt x="18803" y="1487"/>
                  <a:pt x="17317" y="0"/>
                  <a:pt x="15482"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1"/>
          <p:cNvSpPr/>
          <p:nvPr/>
        </p:nvSpPr>
        <p:spPr>
          <a:xfrm>
            <a:off x="5142248" y="1845664"/>
            <a:ext cx="1358502" cy="2390557"/>
          </a:xfrm>
          <a:custGeom>
            <a:rect b="b" l="l" r="r" t="t"/>
            <a:pathLst>
              <a:path extrusionOk="0" h="31663" w="17994">
                <a:moveTo>
                  <a:pt x="0" y="1"/>
                </a:moveTo>
                <a:lnTo>
                  <a:pt x="0" y="31662"/>
                </a:lnTo>
                <a:lnTo>
                  <a:pt x="17994" y="31662"/>
                </a:lnTo>
                <a:lnTo>
                  <a:pt x="17994"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1"/>
          <p:cNvSpPr/>
          <p:nvPr/>
        </p:nvSpPr>
        <p:spPr>
          <a:xfrm>
            <a:off x="5763750" y="4289569"/>
            <a:ext cx="115511" cy="115289"/>
          </a:xfrm>
          <a:custGeom>
            <a:rect b="b" l="l" r="r" t="t"/>
            <a:pathLst>
              <a:path extrusionOk="0" h="1527" w="1530">
                <a:moveTo>
                  <a:pt x="765" y="0"/>
                </a:moveTo>
                <a:cubicBezTo>
                  <a:pt x="344" y="0"/>
                  <a:pt x="0" y="341"/>
                  <a:pt x="0" y="762"/>
                </a:cubicBezTo>
                <a:cubicBezTo>
                  <a:pt x="0" y="1186"/>
                  <a:pt x="344" y="1527"/>
                  <a:pt x="765" y="1527"/>
                </a:cubicBezTo>
                <a:cubicBezTo>
                  <a:pt x="1186" y="1527"/>
                  <a:pt x="1530" y="1186"/>
                  <a:pt x="1530" y="762"/>
                </a:cubicBezTo>
                <a:cubicBezTo>
                  <a:pt x="1530" y="341"/>
                  <a:pt x="1186" y="0"/>
                  <a:pt x="76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1"/>
          <p:cNvSpPr/>
          <p:nvPr/>
        </p:nvSpPr>
        <p:spPr>
          <a:xfrm>
            <a:off x="5332202" y="2860447"/>
            <a:ext cx="252011" cy="402113"/>
          </a:xfrm>
          <a:custGeom>
            <a:rect b="b" l="l" r="r" t="t"/>
            <a:pathLst>
              <a:path extrusionOk="0" h="5326" w="3338">
                <a:moveTo>
                  <a:pt x="1690" y="491"/>
                </a:moveTo>
                <a:cubicBezTo>
                  <a:pt x="2255" y="491"/>
                  <a:pt x="2582" y="895"/>
                  <a:pt x="2582" y="1403"/>
                </a:cubicBezTo>
                <a:cubicBezTo>
                  <a:pt x="2582" y="1780"/>
                  <a:pt x="2389" y="2121"/>
                  <a:pt x="2041" y="2432"/>
                </a:cubicBezTo>
                <a:cubicBezTo>
                  <a:pt x="1427" y="2188"/>
                  <a:pt x="858" y="1928"/>
                  <a:pt x="858" y="1316"/>
                </a:cubicBezTo>
                <a:cubicBezTo>
                  <a:pt x="858" y="822"/>
                  <a:pt x="1212" y="491"/>
                  <a:pt x="1690" y="491"/>
                </a:cubicBezTo>
                <a:close/>
                <a:moveTo>
                  <a:pt x="1313" y="2736"/>
                </a:moveTo>
                <a:cubicBezTo>
                  <a:pt x="2054" y="3034"/>
                  <a:pt x="2702" y="3271"/>
                  <a:pt x="2702" y="3936"/>
                </a:cubicBezTo>
                <a:cubicBezTo>
                  <a:pt x="2702" y="4463"/>
                  <a:pt x="2295" y="4834"/>
                  <a:pt x="1697" y="4834"/>
                </a:cubicBezTo>
                <a:cubicBezTo>
                  <a:pt x="1069" y="4834"/>
                  <a:pt x="594" y="4420"/>
                  <a:pt x="594" y="3855"/>
                </a:cubicBezTo>
                <a:cubicBezTo>
                  <a:pt x="594" y="3384"/>
                  <a:pt x="902" y="3007"/>
                  <a:pt x="1313" y="2736"/>
                </a:cubicBezTo>
                <a:close/>
                <a:moveTo>
                  <a:pt x="1700" y="0"/>
                </a:moveTo>
                <a:cubicBezTo>
                  <a:pt x="878" y="0"/>
                  <a:pt x="250" y="528"/>
                  <a:pt x="250" y="1316"/>
                </a:cubicBezTo>
                <a:cubicBezTo>
                  <a:pt x="250" y="1857"/>
                  <a:pt x="585" y="2238"/>
                  <a:pt x="965" y="2502"/>
                </a:cubicBezTo>
                <a:lnTo>
                  <a:pt x="965" y="2536"/>
                </a:lnTo>
                <a:cubicBezTo>
                  <a:pt x="484" y="2793"/>
                  <a:pt x="0" y="3248"/>
                  <a:pt x="0" y="3915"/>
                </a:cubicBezTo>
                <a:cubicBezTo>
                  <a:pt x="0" y="4731"/>
                  <a:pt x="711" y="5325"/>
                  <a:pt x="1684" y="5325"/>
                </a:cubicBezTo>
                <a:cubicBezTo>
                  <a:pt x="2676" y="5325"/>
                  <a:pt x="3337" y="4724"/>
                  <a:pt x="3337" y="3956"/>
                </a:cubicBezTo>
                <a:cubicBezTo>
                  <a:pt x="3337" y="3268"/>
                  <a:pt x="2903" y="2907"/>
                  <a:pt x="2446" y="2636"/>
                </a:cubicBezTo>
                <a:lnTo>
                  <a:pt x="2446" y="2602"/>
                </a:lnTo>
                <a:cubicBezTo>
                  <a:pt x="2759" y="2366"/>
                  <a:pt x="3154" y="1905"/>
                  <a:pt x="3154" y="1367"/>
                </a:cubicBezTo>
                <a:cubicBezTo>
                  <a:pt x="3154" y="568"/>
                  <a:pt x="2599" y="0"/>
                  <a:pt x="17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1"/>
          <p:cNvSpPr/>
          <p:nvPr/>
        </p:nvSpPr>
        <p:spPr>
          <a:xfrm>
            <a:off x="5648690" y="2967127"/>
            <a:ext cx="72176" cy="295431"/>
          </a:xfrm>
          <a:custGeom>
            <a:rect b="b" l="l" r="r" t="t"/>
            <a:pathLst>
              <a:path extrusionOk="0" h="3913" w="956">
                <a:moveTo>
                  <a:pt x="479" y="0"/>
                </a:moveTo>
                <a:cubicBezTo>
                  <a:pt x="214" y="0"/>
                  <a:pt x="1" y="207"/>
                  <a:pt x="1" y="512"/>
                </a:cubicBezTo>
                <a:cubicBezTo>
                  <a:pt x="1" y="805"/>
                  <a:pt x="214" y="1013"/>
                  <a:pt x="479" y="1013"/>
                </a:cubicBezTo>
                <a:cubicBezTo>
                  <a:pt x="742" y="1013"/>
                  <a:pt x="956" y="805"/>
                  <a:pt x="956" y="512"/>
                </a:cubicBezTo>
                <a:cubicBezTo>
                  <a:pt x="956" y="207"/>
                  <a:pt x="742" y="0"/>
                  <a:pt x="479" y="0"/>
                </a:cubicBezTo>
                <a:close/>
                <a:moveTo>
                  <a:pt x="479" y="2900"/>
                </a:moveTo>
                <a:cubicBezTo>
                  <a:pt x="214" y="2900"/>
                  <a:pt x="1" y="3107"/>
                  <a:pt x="1" y="3411"/>
                </a:cubicBezTo>
                <a:cubicBezTo>
                  <a:pt x="1" y="3705"/>
                  <a:pt x="214" y="3912"/>
                  <a:pt x="479" y="3912"/>
                </a:cubicBezTo>
                <a:cubicBezTo>
                  <a:pt x="742" y="3912"/>
                  <a:pt x="956" y="3705"/>
                  <a:pt x="956" y="3411"/>
                </a:cubicBezTo>
                <a:cubicBezTo>
                  <a:pt x="956" y="3107"/>
                  <a:pt x="742" y="2900"/>
                  <a:pt x="479" y="290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1"/>
          <p:cNvSpPr/>
          <p:nvPr/>
        </p:nvSpPr>
        <p:spPr>
          <a:xfrm>
            <a:off x="5637064" y="1726376"/>
            <a:ext cx="368881" cy="26047"/>
          </a:xfrm>
          <a:custGeom>
            <a:rect b="b" l="l" r="r" t="t"/>
            <a:pathLst>
              <a:path extrusionOk="0" h="345" w="4886">
                <a:moveTo>
                  <a:pt x="175" y="0"/>
                </a:moveTo>
                <a:cubicBezTo>
                  <a:pt x="78" y="0"/>
                  <a:pt x="1" y="77"/>
                  <a:pt x="1" y="171"/>
                </a:cubicBezTo>
                <a:cubicBezTo>
                  <a:pt x="1" y="268"/>
                  <a:pt x="78" y="344"/>
                  <a:pt x="175" y="344"/>
                </a:cubicBezTo>
                <a:lnTo>
                  <a:pt x="4715" y="344"/>
                </a:lnTo>
                <a:cubicBezTo>
                  <a:pt x="4808" y="344"/>
                  <a:pt x="4885" y="268"/>
                  <a:pt x="4885" y="171"/>
                </a:cubicBezTo>
                <a:cubicBezTo>
                  <a:pt x="4885" y="77"/>
                  <a:pt x="4808" y="0"/>
                  <a:pt x="471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1"/>
          <p:cNvSpPr/>
          <p:nvPr/>
        </p:nvSpPr>
        <p:spPr>
          <a:xfrm>
            <a:off x="6436137" y="1908781"/>
            <a:ext cx="29067" cy="47490"/>
          </a:xfrm>
          <a:custGeom>
            <a:rect b="b" l="l" r="r" t="t"/>
            <a:pathLst>
              <a:path extrusionOk="0" h="629" w="385">
                <a:moveTo>
                  <a:pt x="318" y="60"/>
                </a:moveTo>
                <a:lnTo>
                  <a:pt x="318" y="568"/>
                </a:lnTo>
                <a:lnTo>
                  <a:pt x="64" y="568"/>
                </a:lnTo>
                <a:lnTo>
                  <a:pt x="64" y="60"/>
                </a:lnTo>
                <a:close/>
                <a:moveTo>
                  <a:pt x="0" y="0"/>
                </a:moveTo>
                <a:lnTo>
                  <a:pt x="0" y="628"/>
                </a:lnTo>
                <a:lnTo>
                  <a:pt x="385" y="628"/>
                </a:lnTo>
                <a:lnTo>
                  <a:pt x="38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1"/>
          <p:cNvSpPr/>
          <p:nvPr/>
        </p:nvSpPr>
        <p:spPr>
          <a:xfrm>
            <a:off x="6442403" y="1943587"/>
            <a:ext cx="16232" cy="6115"/>
          </a:xfrm>
          <a:custGeom>
            <a:rect b="b" l="l" r="r" t="t"/>
            <a:pathLst>
              <a:path extrusionOk="0" h="81" w="215">
                <a:moveTo>
                  <a:pt x="1" y="0"/>
                </a:moveTo>
                <a:lnTo>
                  <a:pt x="1" y="81"/>
                </a:lnTo>
                <a:lnTo>
                  <a:pt x="215" y="81"/>
                </a:lnTo>
                <a:lnTo>
                  <a:pt x="21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1"/>
          <p:cNvSpPr/>
          <p:nvPr/>
        </p:nvSpPr>
        <p:spPr>
          <a:xfrm>
            <a:off x="6445196" y="1905762"/>
            <a:ext cx="10947" cy="6115"/>
          </a:xfrm>
          <a:custGeom>
            <a:rect b="b" l="l" r="r" t="t"/>
            <a:pathLst>
              <a:path extrusionOk="0" h="81" w="145">
                <a:moveTo>
                  <a:pt x="1" y="0"/>
                </a:moveTo>
                <a:lnTo>
                  <a:pt x="1" y="80"/>
                </a:lnTo>
                <a:lnTo>
                  <a:pt x="144" y="80"/>
                </a:lnTo>
                <a:lnTo>
                  <a:pt x="1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1"/>
          <p:cNvSpPr/>
          <p:nvPr/>
        </p:nvSpPr>
        <p:spPr>
          <a:xfrm>
            <a:off x="6297673" y="1909461"/>
            <a:ext cx="28840" cy="44998"/>
          </a:xfrm>
          <a:custGeom>
            <a:rect b="b" l="l" r="r" t="t"/>
            <a:pathLst>
              <a:path extrusionOk="0" h="596" w="382">
                <a:moveTo>
                  <a:pt x="177" y="1"/>
                </a:moveTo>
                <a:cubicBezTo>
                  <a:pt x="104" y="1"/>
                  <a:pt x="50" y="38"/>
                  <a:pt x="1" y="92"/>
                </a:cubicBezTo>
                <a:lnTo>
                  <a:pt x="44" y="135"/>
                </a:lnTo>
                <a:cubicBezTo>
                  <a:pt x="77" y="95"/>
                  <a:pt x="121" y="64"/>
                  <a:pt x="168" y="64"/>
                </a:cubicBezTo>
                <a:cubicBezTo>
                  <a:pt x="244" y="64"/>
                  <a:pt x="281" y="112"/>
                  <a:pt x="281" y="178"/>
                </a:cubicBezTo>
                <a:cubicBezTo>
                  <a:pt x="281" y="272"/>
                  <a:pt x="181" y="379"/>
                  <a:pt x="4" y="553"/>
                </a:cubicBezTo>
                <a:lnTo>
                  <a:pt x="4" y="596"/>
                </a:lnTo>
                <a:lnTo>
                  <a:pt x="382" y="596"/>
                </a:lnTo>
                <a:lnTo>
                  <a:pt x="382" y="533"/>
                </a:lnTo>
                <a:lnTo>
                  <a:pt x="214" y="533"/>
                </a:lnTo>
                <a:cubicBezTo>
                  <a:pt x="184" y="533"/>
                  <a:pt x="147" y="536"/>
                  <a:pt x="114" y="536"/>
                </a:cubicBezTo>
                <a:cubicBezTo>
                  <a:pt x="254" y="392"/>
                  <a:pt x="354" y="285"/>
                  <a:pt x="354" y="175"/>
                </a:cubicBezTo>
                <a:cubicBezTo>
                  <a:pt x="354" y="71"/>
                  <a:pt x="285" y="1"/>
                  <a:pt x="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1"/>
          <p:cNvSpPr/>
          <p:nvPr/>
        </p:nvSpPr>
        <p:spPr>
          <a:xfrm>
            <a:off x="6332704" y="1909461"/>
            <a:ext cx="28312" cy="46055"/>
          </a:xfrm>
          <a:custGeom>
            <a:rect b="b" l="l" r="r" t="t"/>
            <a:pathLst>
              <a:path extrusionOk="0" h="610" w="375">
                <a:moveTo>
                  <a:pt x="188" y="61"/>
                </a:moveTo>
                <a:cubicBezTo>
                  <a:pt x="254" y="61"/>
                  <a:pt x="302" y="132"/>
                  <a:pt x="302" y="302"/>
                </a:cubicBezTo>
                <a:cubicBezTo>
                  <a:pt x="302" y="472"/>
                  <a:pt x="254" y="545"/>
                  <a:pt x="188" y="545"/>
                </a:cubicBezTo>
                <a:cubicBezTo>
                  <a:pt x="118" y="545"/>
                  <a:pt x="74" y="472"/>
                  <a:pt x="74" y="302"/>
                </a:cubicBezTo>
                <a:cubicBezTo>
                  <a:pt x="74" y="132"/>
                  <a:pt x="118" y="61"/>
                  <a:pt x="188" y="61"/>
                </a:cubicBezTo>
                <a:close/>
                <a:moveTo>
                  <a:pt x="188" y="1"/>
                </a:moveTo>
                <a:cubicBezTo>
                  <a:pt x="71" y="1"/>
                  <a:pt x="1" y="108"/>
                  <a:pt x="1" y="302"/>
                </a:cubicBezTo>
                <a:cubicBezTo>
                  <a:pt x="1" y="499"/>
                  <a:pt x="71" y="609"/>
                  <a:pt x="188" y="609"/>
                </a:cubicBezTo>
                <a:cubicBezTo>
                  <a:pt x="302" y="609"/>
                  <a:pt x="375" y="499"/>
                  <a:pt x="375" y="302"/>
                </a:cubicBezTo>
                <a:cubicBezTo>
                  <a:pt x="375" y="108"/>
                  <a:pt x="302" y="1"/>
                  <a:pt x="1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1"/>
          <p:cNvSpPr/>
          <p:nvPr/>
        </p:nvSpPr>
        <p:spPr>
          <a:xfrm>
            <a:off x="6366301" y="1908253"/>
            <a:ext cx="52244" cy="47263"/>
          </a:xfrm>
          <a:custGeom>
            <a:rect b="b" l="l" r="r" t="t"/>
            <a:pathLst>
              <a:path extrusionOk="0" h="626" w="692">
                <a:moveTo>
                  <a:pt x="137" y="47"/>
                </a:moveTo>
                <a:cubicBezTo>
                  <a:pt x="184" y="47"/>
                  <a:pt x="217" y="94"/>
                  <a:pt x="217" y="191"/>
                </a:cubicBezTo>
                <a:cubicBezTo>
                  <a:pt x="217" y="285"/>
                  <a:pt x="184" y="334"/>
                  <a:pt x="137" y="334"/>
                </a:cubicBezTo>
                <a:cubicBezTo>
                  <a:pt x="90" y="334"/>
                  <a:pt x="57" y="285"/>
                  <a:pt x="57" y="191"/>
                </a:cubicBezTo>
                <a:cubicBezTo>
                  <a:pt x="57" y="94"/>
                  <a:pt x="90" y="47"/>
                  <a:pt x="137" y="47"/>
                </a:cubicBezTo>
                <a:close/>
                <a:moveTo>
                  <a:pt x="137" y="0"/>
                </a:moveTo>
                <a:cubicBezTo>
                  <a:pt x="54" y="0"/>
                  <a:pt x="0" y="71"/>
                  <a:pt x="0" y="191"/>
                </a:cubicBezTo>
                <a:cubicBezTo>
                  <a:pt x="0" y="311"/>
                  <a:pt x="54" y="381"/>
                  <a:pt x="137" y="381"/>
                </a:cubicBezTo>
                <a:cubicBezTo>
                  <a:pt x="217" y="381"/>
                  <a:pt x="274" y="311"/>
                  <a:pt x="274" y="191"/>
                </a:cubicBezTo>
                <a:cubicBezTo>
                  <a:pt x="274" y="71"/>
                  <a:pt x="217" y="0"/>
                  <a:pt x="137" y="0"/>
                </a:cubicBezTo>
                <a:close/>
                <a:moveTo>
                  <a:pt x="555" y="291"/>
                </a:moveTo>
                <a:cubicBezTo>
                  <a:pt x="602" y="291"/>
                  <a:pt x="635" y="338"/>
                  <a:pt x="635" y="435"/>
                </a:cubicBezTo>
                <a:cubicBezTo>
                  <a:pt x="635" y="528"/>
                  <a:pt x="602" y="578"/>
                  <a:pt x="555" y="578"/>
                </a:cubicBezTo>
                <a:cubicBezTo>
                  <a:pt x="508" y="578"/>
                  <a:pt x="475" y="528"/>
                  <a:pt x="475" y="435"/>
                </a:cubicBezTo>
                <a:cubicBezTo>
                  <a:pt x="475" y="338"/>
                  <a:pt x="508" y="291"/>
                  <a:pt x="555" y="291"/>
                </a:cubicBezTo>
                <a:close/>
                <a:moveTo>
                  <a:pt x="484" y="0"/>
                </a:moveTo>
                <a:lnTo>
                  <a:pt x="154" y="625"/>
                </a:lnTo>
                <a:lnTo>
                  <a:pt x="204" y="625"/>
                </a:lnTo>
                <a:lnTo>
                  <a:pt x="535" y="0"/>
                </a:lnTo>
                <a:close/>
                <a:moveTo>
                  <a:pt x="555" y="245"/>
                </a:moveTo>
                <a:cubicBezTo>
                  <a:pt x="475" y="245"/>
                  <a:pt x="418" y="314"/>
                  <a:pt x="418" y="435"/>
                </a:cubicBezTo>
                <a:cubicBezTo>
                  <a:pt x="418" y="555"/>
                  <a:pt x="475" y="625"/>
                  <a:pt x="555" y="625"/>
                </a:cubicBezTo>
                <a:cubicBezTo>
                  <a:pt x="638" y="625"/>
                  <a:pt x="691" y="555"/>
                  <a:pt x="691" y="435"/>
                </a:cubicBezTo>
                <a:cubicBezTo>
                  <a:pt x="691" y="314"/>
                  <a:pt x="638" y="245"/>
                  <a:pt x="555" y="24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1"/>
          <p:cNvSpPr/>
          <p:nvPr/>
        </p:nvSpPr>
        <p:spPr>
          <a:xfrm>
            <a:off x="5770771" y="2867695"/>
            <a:ext cx="274282" cy="387542"/>
          </a:xfrm>
          <a:custGeom>
            <a:rect b="b" l="l" r="r" t="t"/>
            <a:pathLst>
              <a:path extrusionOk="0" h="5133" w="3633">
                <a:moveTo>
                  <a:pt x="2345" y="713"/>
                </a:moveTo>
                <a:cubicBezTo>
                  <a:pt x="2329" y="980"/>
                  <a:pt x="2305" y="1424"/>
                  <a:pt x="2305" y="1695"/>
                </a:cubicBezTo>
                <a:lnTo>
                  <a:pt x="2305" y="3188"/>
                </a:lnTo>
                <a:lnTo>
                  <a:pt x="695" y="3188"/>
                </a:lnTo>
                <a:lnTo>
                  <a:pt x="1895" y="1434"/>
                </a:lnTo>
                <a:cubicBezTo>
                  <a:pt x="2038" y="1180"/>
                  <a:pt x="2182" y="956"/>
                  <a:pt x="2312" y="713"/>
                </a:cubicBezTo>
                <a:close/>
                <a:moveTo>
                  <a:pt x="2195" y="1"/>
                </a:moveTo>
                <a:lnTo>
                  <a:pt x="0" y="3278"/>
                </a:lnTo>
                <a:lnTo>
                  <a:pt x="0" y="3716"/>
                </a:lnTo>
                <a:lnTo>
                  <a:pt x="2305" y="3716"/>
                </a:lnTo>
                <a:lnTo>
                  <a:pt x="2305" y="5132"/>
                </a:lnTo>
                <a:lnTo>
                  <a:pt x="2934" y="5132"/>
                </a:lnTo>
                <a:lnTo>
                  <a:pt x="2934" y="3716"/>
                </a:lnTo>
                <a:lnTo>
                  <a:pt x="3632" y="3716"/>
                </a:lnTo>
                <a:lnTo>
                  <a:pt x="3632" y="3188"/>
                </a:lnTo>
                <a:lnTo>
                  <a:pt x="2934" y="3188"/>
                </a:lnTo>
                <a:lnTo>
                  <a:pt x="293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1"/>
          <p:cNvSpPr/>
          <p:nvPr/>
        </p:nvSpPr>
        <p:spPr>
          <a:xfrm>
            <a:off x="6086051" y="2860447"/>
            <a:ext cx="248311" cy="402113"/>
          </a:xfrm>
          <a:custGeom>
            <a:rect b="b" l="l" r="r" t="t"/>
            <a:pathLst>
              <a:path extrusionOk="0" h="5326" w="3289">
                <a:moveTo>
                  <a:pt x="1517" y="521"/>
                </a:moveTo>
                <a:cubicBezTo>
                  <a:pt x="2167" y="521"/>
                  <a:pt x="2564" y="1057"/>
                  <a:pt x="2647" y="2054"/>
                </a:cubicBezTo>
                <a:lnTo>
                  <a:pt x="2647" y="2054"/>
                </a:lnTo>
                <a:cubicBezTo>
                  <a:pt x="2303" y="2547"/>
                  <a:pt x="1899" y="2736"/>
                  <a:pt x="1574" y="2736"/>
                </a:cubicBezTo>
                <a:cubicBezTo>
                  <a:pt x="940" y="2736"/>
                  <a:pt x="625" y="2315"/>
                  <a:pt x="625" y="1647"/>
                </a:cubicBezTo>
                <a:cubicBezTo>
                  <a:pt x="625" y="972"/>
                  <a:pt x="1016" y="521"/>
                  <a:pt x="1517" y="521"/>
                </a:cubicBezTo>
                <a:close/>
                <a:moveTo>
                  <a:pt x="1517" y="0"/>
                </a:moveTo>
                <a:cubicBezTo>
                  <a:pt x="692" y="0"/>
                  <a:pt x="1" y="665"/>
                  <a:pt x="1" y="1647"/>
                </a:cubicBezTo>
                <a:cubicBezTo>
                  <a:pt x="1" y="2699"/>
                  <a:pt x="575" y="3234"/>
                  <a:pt x="1464" y="3234"/>
                </a:cubicBezTo>
                <a:cubicBezTo>
                  <a:pt x="1881" y="3234"/>
                  <a:pt x="2343" y="2983"/>
                  <a:pt x="2663" y="2580"/>
                </a:cubicBezTo>
                <a:lnTo>
                  <a:pt x="2663" y="2580"/>
                </a:lnTo>
                <a:cubicBezTo>
                  <a:pt x="2636" y="4215"/>
                  <a:pt x="2032" y="4774"/>
                  <a:pt x="1307" y="4774"/>
                </a:cubicBezTo>
                <a:cubicBezTo>
                  <a:pt x="986" y="4774"/>
                  <a:pt x="672" y="4617"/>
                  <a:pt x="465" y="4370"/>
                </a:cubicBezTo>
                <a:lnTo>
                  <a:pt x="98" y="4784"/>
                </a:lnTo>
                <a:cubicBezTo>
                  <a:pt x="378" y="5092"/>
                  <a:pt x="782" y="5325"/>
                  <a:pt x="1333" y="5325"/>
                </a:cubicBezTo>
                <a:cubicBezTo>
                  <a:pt x="2356" y="5325"/>
                  <a:pt x="3288" y="4530"/>
                  <a:pt x="3288" y="2469"/>
                </a:cubicBezTo>
                <a:cubicBezTo>
                  <a:pt x="3288" y="822"/>
                  <a:pt x="2530" y="0"/>
                  <a:pt x="15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1"/>
          <p:cNvSpPr/>
          <p:nvPr/>
        </p:nvSpPr>
        <p:spPr>
          <a:xfrm>
            <a:off x="6270947" y="1908782"/>
            <a:ext cx="7625" cy="44469"/>
          </a:xfrm>
          <a:custGeom>
            <a:rect b="b" l="l" r="r" t="t"/>
            <a:pathLst>
              <a:path extrusionOk="0" h="589" w="101">
                <a:moveTo>
                  <a:pt x="0" y="0"/>
                </a:moveTo>
                <a:lnTo>
                  <a:pt x="0" y="588"/>
                </a:lnTo>
                <a:lnTo>
                  <a:pt x="101" y="588"/>
                </a:lnTo>
                <a:lnTo>
                  <a:pt x="1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1"/>
          <p:cNvSpPr/>
          <p:nvPr/>
        </p:nvSpPr>
        <p:spPr>
          <a:xfrm>
            <a:off x="6256828" y="1928185"/>
            <a:ext cx="7852" cy="25066"/>
          </a:xfrm>
          <a:custGeom>
            <a:rect b="b" l="l" r="r" t="t"/>
            <a:pathLst>
              <a:path extrusionOk="0" h="332" w="104">
                <a:moveTo>
                  <a:pt x="1" y="1"/>
                </a:moveTo>
                <a:lnTo>
                  <a:pt x="1" y="331"/>
                </a:lnTo>
                <a:lnTo>
                  <a:pt x="104" y="331"/>
                </a:lnTo>
                <a:lnTo>
                  <a:pt x="10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1"/>
          <p:cNvSpPr/>
          <p:nvPr/>
        </p:nvSpPr>
        <p:spPr>
          <a:xfrm>
            <a:off x="6242408" y="1940567"/>
            <a:ext cx="7625" cy="12684"/>
          </a:xfrm>
          <a:custGeom>
            <a:rect b="b" l="l" r="r" t="t"/>
            <a:pathLst>
              <a:path extrusionOk="0" h="168" w="101">
                <a:moveTo>
                  <a:pt x="1" y="0"/>
                </a:moveTo>
                <a:lnTo>
                  <a:pt x="1" y="167"/>
                </a:lnTo>
                <a:lnTo>
                  <a:pt x="101" y="167"/>
                </a:lnTo>
                <a:lnTo>
                  <a:pt x="10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7" name="Google Shape;627;p31"/>
          <p:cNvGrpSpPr/>
          <p:nvPr/>
        </p:nvGrpSpPr>
        <p:grpSpPr>
          <a:xfrm>
            <a:off x="6494032" y="1739574"/>
            <a:ext cx="1210421" cy="2715505"/>
            <a:chOff x="4314813" y="3219875"/>
            <a:chExt cx="770625" cy="1728850"/>
          </a:xfrm>
        </p:grpSpPr>
        <p:sp>
          <p:nvSpPr>
            <p:cNvPr id="628" name="Google Shape;628;p31"/>
            <p:cNvSpPr/>
            <p:nvPr/>
          </p:nvSpPr>
          <p:spPr>
            <a:xfrm>
              <a:off x="4653338" y="3935425"/>
              <a:ext cx="284075" cy="208425"/>
            </a:xfrm>
            <a:custGeom>
              <a:rect b="b" l="l" r="r" t="t"/>
              <a:pathLst>
                <a:path extrusionOk="0" h="8337" w="11363">
                  <a:moveTo>
                    <a:pt x="5683" y="0"/>
                  </a:moveTo>
                  <a:cubicBezTo>
                    <a:pt x="2544" y="0"/>
                    <a:pt x="1" y="1864"/>
                    <a:pt x="1" y="4170"/>
                  </a:cubicBezTo>
                  <a:cubicBezTo>
                    <a:pt x="1" y="6471"/>
                    <a:pt x="2544" y="8336"/>
                    <a:pt x="5683" y="8336"/>
                  </a:cubicBezTo>
                  <a:cubicBezTo>
                    <a:pt x="8819" y="8336"/>
                    <a:pt x="11362" y="6471"/>
                    <a:pt x="11362" y="4170"/>
                  </a:cubicBezTo>
                  <a:cubicBezTo>
                    <a:pt x="11362" y="1864"/>
                    <a:pt x="8819" y="0"/>
                    <a:pt x="5683" y="0"/>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1"/>
            <p:cNvSpPr/>
            <p:nvPr/>
          </p:nvSpPr>
          <p:spPr>
            <a:xfrm>
              <a:off x="4362313" y="3619900"/>
              <a:ext cx="367275" cy="170975"/>
            </a:xfrm>
            <a:custGeom>
              <a:rect b="b" l="l" r="r" t="t"/>
              <a:pathLst>
                <a:path extrusionOk="0" h="6839" w="14691">
                  <a:moveTo>
                    <a:pt x="2809" y="1"/>
                  </a:moveTo>
                  <a:cubicBezTo>
                    <a:pt x="1675" y="1"/>
                    <a:pt x="852" y="149"/>
                    <a:pt x="648" y="507"/>
                  </a:cubicBezTo>
                  <a:cubicBezTo>
                    <a:pt x="1" y="1641"/>
                    <a:pt x="971" y="2485"/>
                    <a:pt x="3392" y="3770"/>
                  </a:cubicBezTo>
                  <a:cubicBezTo>
                    <a:pt x="5086" y="4671"/>
                    <a:pt x="9144" y="6839"/>
                    <a:pt x="11953" y="6839"/>
                  </a:cubicBezTo>
                  <a:cubicBezTo>
                    <a:pt x="13164" y="6839"/>
                    <a:pt x="14142" y="6436"/>
                    <a:pt x="14599" y="5356"/>
                  </a:cubicBezTo>
                  <a:cubicBezTo>
                    <a:pt x="14599" y="5356"/>
                    <a:pt x="14690" y="2558"/>
                    <a:pt x="11423" y="1454"/>
                  </a:cubicBezTo>
                  <a:cubicBezTo>
                    <a:pt x="9186" y="697"/>
                    <a:pt x="5267" y="1"/>
                    <a:pt x="2809"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1"/>
            <p:cNvSpPr/>
            <p:nvPr/>
          </p:nvSpPr>
          <p:spPr>
            <a:xfrm>
              <a:off x="4344888" y="3383025"/>
              <a:ext cx="97725" cy="311125"/>
            </a:xfrm>
            <a:custGeom>
              <a:rect b="b" l="l" r="r" t="t"/>
              <a:pathLst>
                <a:path extrusionOk="0" h="12445" w="3909">
                  <a:moveTo>
                    <a:pt x="2175" y="1"/>
                  </a:moveTo>
                  <a:lnTo>
                    <a:pt x="124" y="83"/>
                  </a:lnTo>
                  <a:cubicBezTo>
                    <a:pt x="92" y="2502"/>
                    <a:pt x="46" y="5893"/>
                    <a:pt x="27" y="7626"/>
                  </a:cubicBezTo>
                  <a:cubicBezTo>
                    <a:pt x="0" y="10492"/>
                    <a:pt x="1258" y="11230"/>
                    <a:pt x="1258" y="11230"/>
                  </a:cubicBezTo>
                  <a:cubicBezTo>
                    <a:pt x="2242" y="12254"/>
                    <a:pt x="3520" y="12445"/>
                    <a:pt x="3834" y="12445"/>
                  </a:cubicBezTo>
                  <a:cubicBezTo>
                    <a:pt x="3882" y="12445"/>
                    <a:pt x="3908" y="12440"/>
                    <a:pt x="3906" y="12433"/>
                  </a:cubicBezTo>
                  <a:cubicBezTo>
                    <a:pt x="3897" y="12397"/>
                    <a:pt x="2781" y="4362"/>
                    <a:pt x="2175"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1"/>
            <p:cNvSpPr/>
            <p:nvPr/>
          </p:nvSpPr>
          <p:spPr>
            <a:xfrm>
              <a:off x="4314813" y="3219875"/>
              <a:ext cx="75000" cy="96725"/>
            </a:xfrm>
            <a:custGeom>
              <a:rect b="b" l="l" r="r" t="t"/>
              <a:pathLst>
                <a:path extrusionOk="0" h="3869" w="3000">
                  <a:moveTo>
                    <a:pt x="1101" y="1"/>
                  </a:moveTo>
                  <a:cubicBezTo>
                    <a:pt x="1089" y="1"/>
                    <a:pt x="1077" y="2"/>
                    <a:pt x="1066" y="4"/>
                  </a:cubicBezTo>
                  <a:cubicBezTo>
                    <a:pt x="848" y="50"/>
                    <a:pt x="1140" y="2575"/>
                    <a:pt x="971" y="2657"/>
                  </a:cubicBezTo>
                  <a:cubicBezTo>
                    <a:pt x="962" y="2661"/>
                    <a:pt x="953" y="2663"/>
                    <a:pt x="943" y="2663"/>
                  </a:cubicBezTo>
                  <a:cubicBezTo>
                    <a:pt x="764" y="2663"/>
                    <a:pt x="425" y="2006"/>
                    <a:pt x="292" y="1864"/>
                  </a:cubicBezTo>
                  <a:cubicBezTo>
                    <a:pt x="280" y="1852"/>
                    <a:pt x="268" y="1846"/>
                    <a:pt x="257" y="1846"/>
                  </a:cubicBezTo>
                  <a:cubicBezTo>
                    <a:pt x="126" y="1846"/>
                    <a:pt x="0" y="2552"/>
                    <a:pt x="100" y="3263"/>
                  </a:cubicBezTo>
                  <a:cubicBezTo>
                    <a:pt x="170" y="3782"/>
                    <a:pt x="707" y="3869"/>
                    <a:pt x="1057" y="3869"/>
                  </a:cubicBezTo>
                  <a:cubicBezTo>
                    <a:pt x="1233" y="3869"/>
                    <a:pt x="1363" y="3847"/>
                    <a:pt x="1363" y="3847"/>
                  </a:cubicBezTo>
                  <a:lnTo>
                    <a:pt x="2999" y="3782"/>
                  </a:lnTo>
                  <a:cubicBezTo>
                    <a:pt x="2999" y="3782"/>
                    <a:pt x="2416" y="1609"/>
                    <a:pt x="2133" y="993"/>
                  </a:cubicBezTo>
                  <a:cubicBezTo>
                    <a:pt x="1865" y="404"/>
                    <a:pt x="1340" y="1"/>
                    <a:pt x="1101" y="1"/>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1"/>
            <p:cNvSpPr/>
            <p:nvPr/>
          </p:nvSpPr>
          <p:spPr>
            <a:xfrm>
              <a:off x="4727288" y="3499250"/>
              <a:ext cx="200775" cy="193425"/>
            </a:xfrm>
            <a:custGeom>
              <a:rect b="b" l="l" r="r" t="t"/>
              <a:pathLst>
                <a:path extrusionOk="0" h="7737" w="8031">
                  <a:moveTo>
                    <a:pt x="5118" y="0"/>
                  </a:moveTo>
                  <a:lnTo>
                    <a:pt x="3278" y="1427"/>
                  </a:lnTo>
                  <a:cubicBezTo>
                    <a:pt x="3278" y="1427"/>
                    <a:pt x="3227" y="4909"/>
                    <a:pt x="0" y="6112"/>
                  </a:cubicBezTo>
                  <a:cubicBezTo>
                    <a:pt x="0" y="6112"/>
                    <a:pt x="1708" y="7737"/>
                    <a:pt x="3908" y="7737"/>
                  </a:cubicBezTo>
                  <a:cubicBezTo>
                    <a:pt x="4119" y="7737"/>
                    <a:pt x="4334" y="7722"/>
                    <a:pt x="4553" y="7689"/>
                  </a:cubicBezTo>
                  <a:cubicBezTo>
                    <a:pt x="7056" y="7311"/>
                    <a:pt x="8030" y="6463"/>
                    <a:pt x="8030" y="6463"/>
                  </a:cubicBezTo>
                  <a:cubicBezTo>
                    <a:pt x="8030" y="6463"/>
                    <a:pt x="6690" y="6436"/>
                    <a:pt x="5962" y="4685"/>
                  </a:cubicBezTo>
                  <a:cubicBezTo>
                    <a:pt x="5228" y="2931"/>
                    <a:pt x="5118" y="0"/>
                    <a:pt x="5118"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1"/>
            <p:cNvSpPr/>
            <p:nvPr/>
          </p:nvSpPr>
          <p:spPr>
            <a:xfrm>
              <a:off x="4803613" y="3509150"/>
              <a:ext cx="37875" cy="58250"/>
            </a:xfrm>
            <a:custGeom>
              <a:rect b="b" l="l" r="r" t="t"/>
              <a:pathLst>
                <a:path extrusionOk="0" h="2330" w="1515">
                  <a:moveTo>
                    <a:pt x="1514" y="0"/>
                  </a:moveTo>
                  <a:lnTo>
                    <a:pt x="225" y="1031"/>
                  </a:lnTo>
                  <a:lnTo>
                    <a:pt x="215" y="1086"/>
                  </a:lnTo>
                  <a:lnTo>
                    <a:pt x="0" y="2329"/>
                  </a:lnTo>
                  <a:cubicBezTo>
                    <a:pt x="0" y="2329"/>
                    <a:pt x="885" y="1673"/>
                    <a:pt x="1172" y="1031"/>
                  </a:cubicBezTo>
                  <a:cubicBezTo>
                    <a:pt x="1459" y="383"/>
                    <a:pt x="1514" y="1"/>
                    <a:pt x="1514" y="0"/>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1"/>
            <p:cNvSpPr/>
            <p:nvPr/>
          </p:nvSpPr>
          <p:spPr>
            <a:xfrm>
              <a:off x="4759638" y="3414275"/>
              <a:ext cx="119875" cy="125525"/>
            </a:xfrm>
            <a:custGeom>
              <a:rect b="b" l="l" r="r" t="t"/>
              <a:pathLst>
                <a:path extrusionOk="0" h="5021" w="4795">
                  <a:moveTo>
                    <a:pt x="2134" y="0"/>
                  </a:moveTo>
                  <a:cubicBezTo>
                    <a:pt x="1729" y="0"/>
                    <a:pt x="1353" y="86"/>
                    <a:pt x="1126" y="268"/>
                  </a:cubicBezTo>
                  <a:cubicBezTo>
                    <a:pt x="457" y="806"/>
                    <a:pt x="0" y="4424"/>
                    <a:pt x="128" y="4830"/>
                  </a:cubicBezTo>
                  <a:cubicBezTo>
                    <a:pt x="171" y="4962"/>
                    <a:pt x="406" y="5021"/>
                    <a:pt x="729" y="5021"/>
                  </a:cubicBezTo>
                  <a:cubicBezTo>
                    <a:pt x="1398" y="5021"/>
                    <a:pt x="2445" y="4769"/>
                    <a:pt x="2949" y="4397"/>
                  </a:cubicBezTo>
                  <a:cubicBezTo>
                    <a:pt x="3696" y="3846"/>
                    <a:pt x="3824" y="3399"/>
                    <a:pt x="3824" y="3399"/>
                  </a:cubicBezTo>
                  <a:cubicBezTo>
                    <a:pt x="3824" y="3399"/>
                    <a:pt x="3949" y="3476"/>
                    <a:pt x="4117" y="3476"/>
                  </a:cubicBezTo>
                  <a:cubicBezTo>
                    <a:pt x="4227" y="3476"/>
                    <a:pt x="4356" y="3443"/>
                    <a:pt x="4481" y="3335"/>
                  </a:cubicBezTo>
                  <a:cubicBezTo>
                    <a:pt x="4795" y="3061"/>
                    <a:pt x="4663" y="2405"/>
                    <a:pt x="4417" y="2260"/>
                  </a:cubicBezTo>
                  <a:cubicBezTo>
                    <a:pt x="4347" y="2220"/>
                    <a:pt x="4286" y="2206"/>
                    <a:pt x="4235" y="2206"/>
                  </a:cubicBezTo>
                  <a:cubicBezTo>
                    <a:pt x="4103" y="2206"/>
                    <a:pt x="4034" y="2301"/>
                    <a:pt x="4034" y="2301"/>
                  </a:cubicBezTo>
                  <a:cubicBezTo>
                    <a:pt x="4034" y="2301"/>
                    <a:pt x="4117" y="1790"/>
                    <a:pt x="3943" y="911"/>
                  </a:cubicBezTo>
                  <a:cubicBezTo>
                    <a:pt x="3831" y="329"/>
                    <a:pt x="2927" y="0"/>
                    <a:pt x="2134"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1"/>
            <p:cNvSpPr/>
            <p:nvPr/>
          </p:nvSpPr>
          <p:spPr>
            <a:xfrm>
              <a:off x="4813988" y="3457625"/>
              <a:ext cx="21900" cy="8875"/>
            </a:xfrm>
            <a:custGeom>
              <a:rect b="b" l="l" r="r" t="t"/>
              <a:pathLst>
                <a:path extrusionOk="0" h="355" w="876">
                  <a:moveTo>
                    <a:pt x="423" y="0"/>
                  </a:moveTo>
                  <a:cubicBezTo>
                    <a:pt x="323" y="0"/>
                    <a:pt x="235" y="6"/>
                    <a:pt x="197" y="25"/>
                  </a:cubicBezTo>
                  <a:cubicBezTo>
                    <a:pt x="83" y="75"/>
                    <a:pt x="1" y="311"/>
                    <a:pt x="1" y="311"/>
                  </a:cubicBezTo>
                  <a:cubicBezTo>
                    <a:pt x="1" y="311"/>
                    <a:pt x="213" y="354"/>
                    <a:pt x="398" y="354"/>
                  </a:cubicBezTo>
                  <a:cubicBezTo>
                    <a:pt x="490" y="354"/>
                    <a:pt x="576" y="343"/>
                    <a:pt x="624" y="311"/>
                  </a:cubicBezTo>
                  <a:cubicBezTo>
                    <a:pt x="767" y="221"/>
                    <a:pt x="876" y="25"/>
                    <a:pt x="876" y="25"/>
                  </a:cubicBezTo>
                  <a:cubicBezTo>
                    <a:pt x="876" y="25"/>
                    <a:pt x="625" y="0"/>
                    <a:pt x="4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1"/>
            <p:cNvSpPr/>
            <p:nvPr/>
          </p:nvSpPr>
          <p:spPr>
            <a:xfrm>
              <a:off x="4778088" y="3449925"/>
              <a:ext cx="14375" cy="14125"/>
            </a:xfrm>
            <a:custGeom>
              <a:rect b="b" l="l" r="r" t="t"/>
              <a:pathLst>
                <a:path extrusionOk="0" h="565" w="575">
                  <a:moveTo>
                    <a:pt x="32" y="0"/>
                  </a:moveTo>
                  <a:cubicBezTo>
                    <a:pt x="32" y="0"/>
                    <a:pt x="1" y="49"/>
                    <a:pt x="106" y="232"/>
                  </a:cubicBezTo>
                  <a:cubicBezTo>
                    <a:pt x="211" y="415"/>
                    <a:pt x="552" y="565"/>
                    <a:pt x="552" y="565"/>
                  </a:cubicBezTo>
                  <a:cubicBezTo>
                    <a:pt x="552" y="565"/>
                    <a:pt x="575" y="301"/>
                    <a:pt x="466" y="182"/>
                  </a:cubicBezTo>
                  <a:cubicBezTo>
                    <a:pt x="356" y="64"/>
                    <a:pt x="33" y="0"/>
                    <a:pt x="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1"/>
            <p:cNvSpPr/>
            <p:nvPr/>
          </p:nvSpPr>
          <p:spPr>
            <a:xfrm>
              <a:off x="4778888" y="3449875"/>
              <a:ext cx="14725" cy="14175"/>
            </a:xfrm>
            <a:custGeom>
              <a:rect b="b" l="l" r="r" t="t"/>
              <a:pathLst>
                <a:path extrusionOk="0" h="567" w="589">
                  <a:moveTo>
                    <a:pt x="51" y="1"/>
                  </a:moveTo>
                  <a:cubicBezTo>
                    <a:pt x="20" y="1"/>
                    <a:pt x="0" y="2"/>
                    <a:pt x="0" y="2"/>
                  </a:cubicBezTo>
                  <a:cubicBezTo>
                    <a:pt x="0" y="2"/>
                    <a:pt x="347" y="74"/>
                    <a:pt x="434" y="211"/>
                  </a:cubicBezTo>
                  <a:cubicBezTo>
                    <a:pt x="520" y="352"/>
                    <a:pt x="520" y="567"/>
                    <a:pt x="520" y="567"/>
                  </a:cubicBezTo>
                  <a:cubicBezTo>
                    <a:pt x="520" y="567"/>
                    <a:pt x="589" y="316"/>
                    <a:pt x="457" y="143"/>
                  </a:cubicBezTo>
                  <a:cubicBezTo>
                    <a:pt x="357" y="16"/>
                    <a:pt x="148" y="1"/>
                    <a:pt x="5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1"/>
            <p:cNvSpPr/>
            <p:nvPr/>
          </p:nvSpPr>
          <p:spPr>
            <a:xfrm>
              <a:off x="4780488" y="3439725"/>
              <a:ext cx="15300" cy="8500"/>
            </a:xfrm>
            <a:custGeom>
              <a:rect b="b" l="l" r="r" t="t"/>
              <a:pathLst>
                <a:path extrusionOk="0" h="340" w="612">
                  <a:moveTo>
                    <a:pt x="246" y="1"/>
                  </a:moveTo>
                  <a:cubicBezTo>
                    <a:pt x="114" y="1"/>
                    <a:pt x="1" y="57"/>
                    <a:pt x="1" y="57"/>
                  </a:cubicBezTo>
                  <a:cubicBezTo>
                    <a:pt x="1" y="57"/>
                    <a:pt x="37" y="52"/>
                    <a:pt x="93" y="52"/>
                  </a:cubicBezTo>
                  <a:cubicBezTo>
                    <a:pt x="155" y="52"/>
                    <a:pt x="240" y="58"/>
                    <a:pt x="329" y="84"/>
                  </a:cubicBezTo>
                  <a:cubicBezTo>
                    <a:pt x="502" y="129"/>
                    <a:pt x="611" y="339"/>
                    <a:pt x="611" y="339"/>
                  </a:cubicBezTo>
                  <a:cubicBezTo>
                    <a:pt x="611" y="339"/>
                    <a:pt x="607" y="135"/>
                    <a:pt x="416" y="38"/>
                  </a:cubicBezTo>
                  <a:cubicBezTo>
                    <a:pt x="360" y="10"/>
                    <a:pt x="302" y="1"/>
                    <a:pt x="24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1"/>
            <p:cNvSpPr/>
            <p:nvPr/>
          </p:nvSpPr>
          <p:spPr>
            <a:xfrm>
              <a:off x="4813988" y="3456800"/>
              <a:ext cx="21900" cy="8625"/>
            </a:xfrm>
            <a:custGeom>
              <a:rect b="b" l="l" r="r" t="t"/>
              <a:pathLst>
                <a:path extrusionOk="0" h="345" w="876">
                  <a:moveTo>
                    <a:pt x="438" y="1"/>
                  </a:moveTo>
                  <a:cubicBezTo>
                    <a:pt x="337" y="1"/>
                    <a:pt x="246" y="9"/>
                    <a:pt x="197" y="30"/>
                  </a:cubicBezTo>
                  <a:cubicBezTo>
                    <a:pt x="60" y="94"/>
                    <a:pt x="1" y="344"/>
                    <a:pt x="1" y="344"/>
                  </a:cubicBezTo>
                  <a:cubicBezTo>
                    <a:pt x="1" y="344"/>
                    <a:pt x="119" y="121"/>
                    <a:pt x="269" y="81"/>
                  </a:cubicBezTo>
                  <a:cubicBezTo>
                    <a:pt x="349" y="59"/>
                    <a:pt x="513" y="54"/>
                    <a:pt x="651" y="54"/>
                  </a:cubicBezTo>
                  <a:cubicBezTo>
                    <a:pt x="774" y="54"/>
                    <a:pt x="876" y="58"/>
                    <a:pt x="876" y="58"/>
                  </a:cubicBezTo>
                  <a:cubicBezTo>
                    <a:pt x="832" y="28"/>
                    <a:pt x="620" y="1"/>
                    <a:pt x="438"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1"/>
            <p:cNvSpPr/>
            <p:nvPr/>
          </p:nvSpPr>
          <p:spPr>
            <a:xfrm>
              <a:off x="4814913" y="3446475"/>
              <a:ext cx="23575" cy="5725"/>
            </a:xfrm>
            <a:custGeom>
              <a:rect b="b" l="l" r="r" t="t"/>
              <a:pathLst>
                <a:path extrusionOk="0" h="229" w="943">
                  <a:moveTo>
                    <a:pt x="451" y="1"/>
                  </a:moveTo>
                  <a:cubicBezTo>
                    <a:pt x="406" y="1"/>
                    <a:pt x="361" y="4"/>
                    <a:pt x="319" y="10"/>
                  </a:cubicBezTo>
                  <a:cubicBezTo>
                    <a:pt x="82" y="46"/>
                    <a:pt x="0" y="229"/>
                    <a:pt x="0" y="229"/>
                  </a:cubicBezTo>
                  <a:cubicBezTo>
                    <a:pt x="0" y="229"/>
                    <a:pt x="105" y="88"/>
                    <a:pt x="401" y="69"/>
                  </a:cubicBezTo>
                  <a:cubicBezTo>
                    <a:pt x="419" y="68"/>
                    <a:pt x="437" y="68"/>
                    <a:pt x="455" y="68"/>
                  </a:cubicBezTo>
                  <a:cubicBezTo>
                    <a:pt x="730" y="68"/>
                    <a:pt x="943" y="197"/>
                    <a:pt x="943" y="197"/>
                  </a:cubicBezTo>
                  <a:cubicBezTo>
                    <a:pt x="894" y="69"/>
                    <a:pt x="663" y="1"/>
                    <a:pt x="45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1"/>
            <p:cNvSpPr/>
            <p:nvPr/>
          </p:nvSpPr>
          <p:spPr>
            <a:xfrm>
              <a:off x="4820363" y="3458450"/>
              <a:ext cx="5600" cy="7225"/>
            </a:xfrm>
            <a:custGeom>
              <a:rect b="b" l="l" r="r" t="t"/>
              <a:pathLst>
                <a:path extrusionOk="0" h="289" w="224">
                  <a:moveTo>
                    <a:pt x="110" y="0"/>
                  </a:moveTo>
                  <a:cubicBezTo>
                    <a:pt x="51" y="0"/>
                    <a:pt x="1" y="64"/>
                    <a:pt x="1" y="142"/>
                  </a:cubicBezTo>
                  <a:cubicBezTo>
                    <a:pt x="1" y="224"/>
                    <a:pt x="51" y="288"/>
                    <a:pt x="110" y="288"/>
                  </a:cubicBezTo>
                  <a:cubicBezTo>
                    <a:pt x="174" y="288"/>
                    <a:pt x="224" y="224"/>
                    <a:pt x="224" y="142"/>
                  </a:cubicBezTo>
                  <a:cubicBezTo>
                    <a:pt x="224" y="64"/>
                    <a:pt x="174" y="0"/>
                    <a:pt x="110"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1"/>
            <p:cNvSpPr/>
            <p:nvPr/>
          </p:nvSpPr>
          <p:spPr>
            <a:xfrm>
              <a:off x="4783913" y="3453175"/>
              <a:ext cx="6175" cy="7250"/>
            </a:xfrm>
            <a:custGeom>
              <a:rect b="b" l="l" r="r" t="t"/>
              <a:pathLst>
                <a:path extrusionOk="0" h="290" w="247">
                  <a:moveTo>
                    <a:pt x="129" y="1"/>
                  </a:moveTo>
                  <a:cubicBezTo>
                    <a:pt x="70" y="1"/>
                    <a:pt x="22" y="57"/>
                    <a:pt x="9" y="129"/>
                  </a:cubicBezTo>
                  <a:cubicBezTo>
                    <a:pt x="1" y="207"/>
                    <a:pt x="41" y="280"/>
                    <a:pt x="100" y="289"/>
                  </a:cubicBezTo>
                  <a:cubicBezTo>
                    <a:pt x="105" y="290"/>
                    <a:pt x="109" y="290"/>
                    <a:pt x="113" y="290"/>
                  </a:cubicBezTo>
                  <a:cubicBezTo>
                    <a:pt x="172" y="290"/>
                    <a:pt x="224" y="234"/>
                    <a:pt x="233" y="161"/>
                  </a:cubicBezTo>
                  <a:cubicBezTo>
                    <a:pt x="247" y="79"/>
                    <a:pt x="205" y="11"/>
                    <a:pt x="142" y="1"/>
                  </a:cubicBezTo>
                  <a:cubicBezTo>
                    <a:pt x="138" y="1"/>
                    <a:pt x="133" y="1"/>
                    <a:pt x="12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1"/>
            <p:cNvSpPr/>
            <p:nvPr/>
          </p:nvSpPr>
          <p:spPr>
            <a:xfrm>
              <a:off x="4790963" y="3454450"/>
              <a:ext cx="13825" cy="30900"/>
            </a:xfrm>
            <a:custGeom>
              <a:rect b="b" l="l" r="r" t="t"/>
              <a:pathLst>
                <a:path extrusionOk="0" h="1236" w="553">
                  <a:moveTo>
                    <a:pt x="498" y="1"/>
                  </a:moveTo>
                  <a:lnTo>
                    <a:pt x="1" y="1236"/>
                  </a:lnTo>
                  <a:lnTo>
                    <a:pt x="534" y="1044"/>
                  </a:lnTo>
                  <a:lnTo>
                    <a:pt x="516" y="990"/>
                  </a:lnTo>
                  <a:lnTo>
                    <a:pt x="106" y="1136"/>
                  </a:lnTo>
                  <a:lnTo>
                    <a:pt x="552" y="24"/>
                  </a:lnTo>
                  <a:lnTo>
                    <a:pt x="498" y="1"/>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1"/>
            <p:cNvSpPr/>
            <p:nvPr/>
          </p:nvSpPr>
          <p:spPr>
            <a:xfrm>
              <a:off x="4856938" y="3477950"/>
              <a:ext cx="10275" cy="7750"/>
            </a:xfrm>
            <a:custGeom>
              <a:rect b="b" l="l" r="r" t="t"/>
              <a:pathLst>
                <a:path extrusionOk="0" h="310" w="411">
                  <a:moveTo>
                    <a:pt x="410" y="0"/>
                  </a:moveTo>
                  <a:cubicBezTo>
                    <a:pt x="374" y="0"/>
                    <a:pt x="88" y="9"/>
                    <a:pt x="0" y="291"/>
                  </a:cubicBezTo>
                  <a:lnTo>
                    <a:pt x="55" y="310"/>
                  </a:lnTo>
                  <a:cubicBezTo>
                    <a:pt x="134" y="64"/>
                    <a:pt x="384" y="59"/>
                    <a:pt x="409" y="59"/>
                  </a:cubicBezTo>
                  <a:cubicBezTo>
                    <a:pt x="410" y="59"/>
                    <a:pt x="410" y="59"/>
                    <a:pt x="410" y="59"/>
                  </a:cubicBezTo>
                  <a:lnTo>
                    <a:pt x="410"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1"/>
            <p:cNvSpPr/>
            <p:nvPr/>
          </p:nvSpPr>
          <p:spPr>
            <a:xfrm>
              <a:off x="4787763" y="3412875"/>
              <a:ext cx="76600" cy="22375"/>
            </a:xfrm>
            <a:custGeom>
              <a:rect b="b" l="l" r="r" t="t"/>
              <a:pathLst>
                <a:path extrusionOk="0" h="895" w="3064">
                  <a:moveTo>
                    <a:pt x="995" y="1"/>
                  </a:moveTo>
                  <a:cubicBezTo>
                    <a:pt x="396" y="1"/>
                    <a:pt x="33" y="182"/>
                    <a:pt x="1" y="324"/>
                  </a:cubicBezTo>
                  <a:cubicBezTo>
                    <a:pt x="1" y="324"/>
                    <a:pt x="461" y="894"/>
                    <a:pt x="1186" y="894"/>
                  </a:cubicBezTo>
                  <a:cubicBezTo>
                    <a:pt x="1225" y="894"/>
                    <a:pt x="1264" y="893"/>
                    <a:pt x="1305" y="889"/>
                  </a:cubicBezTo>
                  <a:cubicBezTo>
                    <a:pt x="2093" y="820"/>
                    <a:pt x="2795" y="807"/>
                    <a:pt x="2795" y="807"/>
                  </a:cubicBezTo>
                  <a:cubicBezTo>
                    <a:pt x="2795" y="807"/>
                    <a:pt x="3064" y="420"/>
                    <a:pt x="1925" y="128"/>
                  </a:cubicBezTo>
                  <a:cubicBezTo>
                    <a:pt x="1574" y="37"/>
                    <a:pt x="1261" y="1"/>
                    <a:pt x="995"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1"/>
            <p:cNvSpPr/>
            <p:nvPr/>
          </p:nvSpPr>
          <p:spPr>
            <a:xfrm>
              <a:off x="4856938" y="3433050"/>
              <a:ext cx="9600" cy="38775"/>
            </a:xfrm>
            <a:custGeom>
              <a:rect b="b" l="l" r="r" t="t"/>
              <a:pathLst>
                <a:path extrusionOk="0" h="1551" w="384">
                  <a:moveTo>
                    <a:pt x="0" y="0"/>
                  </a:moveTo>
                  <a:cubicBezTo>
                    <a:pt x="23" y="51"/>
                    <a:pt x="42" y="105"/>
                    <a:pt x="51" y="160"/>
                  </a:cubicBezTo>
                  <a:cubicBezTo>
                    <a:pt x="225" y="1039"/>
                    <a:pt x="142" y="1550"/>
                    <a:pt x="142" y="1550"/>
                  </a:cubicBezTo>
                  <a:cubicBezTo>
                    <a:pt x="142" y="1550"/>
                    <a:pt x="383" y="615"/>
                    <a:pt x="28" y="0"/>
                  </a:cubicBezTo>
                  <a:close/>
                </a:path>
              </a:pathLst>
            </a:custGeom>
            <a:solidFill>
              <a:srgbClr val="6868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1"/>
            <p:cNvSpPr/>
            <p:nvPr/>
          </p:nvSpPr>
          <p:spPr>
            <a:xfrm>
              <a:off x="4839738" y="3433050"/>
              <a:ext cx="22825" cy="44000"/>
            </a:xfrm>
            <a:custGeom>
              <a:rect b="b" l="l" r="r" t="t"/>
              <a:pathLst>
                <a:path extrusionOk="0" h="1760" w="913">
                  <a:moveTo>
                    <a:pt x="688" y="0"/>
                  </a:moveTo>
                  <a:lnTo>
                    <a:pt x="0" y="28"/>
                  </a:lnTo>
                  <a:lnTo>
                    <a:pt x="174" y="1016"/>
                  </a:lnTo>
                  <a:cubicBezTo>
                    <a:pt x="174" y="1016"/>
                    <a:pt x="402" y="1039"/>
                    <a:pt x="497" y="1304"/>
                  </a:cubicBezTo>
                  <a:cubicBezTo>
                    <a:pt x="589" y="1563"/>
                    <a:pt x="616" y="1759"/>
                    <a:pt x="616" y="1759"/>
                  </a:cubicBezTo>
                  <a:lnTo>
                    <a:pt x="830" y="1550"/>
                  </a:lnTo>
                  <a:cubicBezTo>
                    <a:pt x="830" y="1550"/>
                    <a:pt x="913" y="1039"/>
                    <a:pt x="739" y="160"/>
                  </a:cubicBezTo>
                  <a:cubicBezTo>
                    <a:pt x="730" y="105"/>
                    <a:pt x="711" y="51"/>
                    <a:pt x="688" y="0"/>
                  </a:cubicBezTo>
                  <a:close/>
                </a:path>
              </a:pathLst>
            </a:custGeom>
            <a:solidFill>
              <a:srgbClr val="682C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1"/>
            <p:cNvSpPr/>
            <p:nvPr/>
          </p:nvSpPr>
          <p:spPr>
            <a:xfrm>
              <a:off x="4752588" y="3472400"/>
              <a:ext cx="105425" cy="76925"/>
            </a:xfrm>
            <a:custGeom>
              <a:rect b="b" l="l" r="r" t="t"/>
              <a:pathLst>
                <a:path extrusionOk="0" h="3077" w="4217">
                  <a:moveTo>
                    <a:pt x="4122" y="1"/>
                  </a:moveTo>
                  <a:cubicBezTo>
                    <a:pt x="4107" y="1"/>
                    <a:pt x="4089" y="4"/>
                    <a:pt x="4065" y="12"/>
                  </a:cubicBezTo>
                  <a:cubicBezTo>
                    <a:pt x="4065" y="12"/>
                    <a:pt x="3696" y="1179"/>
                    <a:pt x="3486" y="1371"/>
                  </a:cubicBezTo>
                  <a:cubicBezTo>
                    <a:pt x="3282" y="1557"/>
                    <a:pt x="2287" y="1672"/>
                    <a:pt x="2119" y="1890"/>
                  </a:cubicBezTo>
                  <a:cubicBezTo>
                    <a:pt x="1950" y="2114"/>
                    <a:pt x="1814" y="2291"/>
                    <a:pt x="1591" y="2341"/>
                  </a:cubicBezTo>
                  <a:cubicBezTo>
                    <a:pt x="1577" y="2344"/>
                    <a:pt x="1565" y="2346"/>
                    <a:pt x="1553" y="2346"/>
                  </a:cubicBezTo>
                  <a:cubicBezTo>
                    <a:pt x="1362" y="2346"/>
                    <a:pt x="1310" y="1954"/>
                    <a:pt x="1048" y="1817"/>
                  </a:cubicBezTo>
                  <a:cubicBezTo>
                    <a:pt x="992" y="1788"/>
                    <a:pt x="945" y="1776"/>
                    <a:pt x="905" y="1776"/>
                  </a:cubicBezTo>
                  <a:cubicBezTo>
                    <a:pt x="757" y="1776"/>
                    <a:pt x="698" y="1933"/>
                    <a:pt x="581" y="1933"/>
                  </a:cubicBezTo>
                  <a:cubicBezTo>
                    <a:pt x="573" y="1933"/>
                    <a:pt x="565" y="1933"/>
                    <a:pt x="556" y="1931"/>
                  </a:cubicBezTo>
                  <a:cubicBezTo>
                    <a:pt x="387" y="1899"/>
                    <a:pt x="478" y="1649"/>
                    <a:pt x="428" y="1607"/>
                  </a:cubicBezTo>
                  <a:cubicBezTo>
                    <a:pt x="427" y="1606"/>
                    <a:pt x="426" y="1606"/>
                    <a:pt x="425" y="1606"/>
                  </a:cubicBezTo>
                  <a:cubicBezTo>
                    <a:pt x="360" y="1606"/>
                    <a:pt x="1" y="2692"/>
                    <a:pt x="287" y="2947"/>
                  </a:cubicBezTo>
                  <a:cubicBezTo>
                    <a:pt x="389" y="3038"/>
                    <a:pt x="672" y="3077"/>
                    <a:pt x="1018" y="3077"/>
                  </a:cubicBezTo>
                  <a:cubicBezTo>
                    <a:pt x="1680" y="3077"/>
                    <a:pt x="2574" y="2936"/>
                    <a:pt x="2894" y="2751"/>
                  </a:cubicBezTo>
                  <a:cubicBezTo>
                    <a:pt x="3387" y="2469"/>
                    <a:pt x="3696" y="1689"/>
                    <a:pt x="3783" y="1470"/>
                  </a:cubicBezTo>
                  <a:cubicBezTo>
                    <a:pt x="3865" y="1252"/>
                    <a:pt x="4152" y="140"/>
                    <a:pt x="4152" y="140"/>
                  </a:cubicBezTo>
                  <a:cubicBezTo>
                    <a:pt x="4152" y="140"/>
                    <a:pt x="4217" y="1"/>
                    <a:pt x="4122"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1"/>
            <p:cNvSpPr/>
            <p:nvPr/>
          </p:nvSpPr>
          <p:spPr>
            <a:xfrm>
              <a:off x="4764788" y="3486100"/>
              <a:ext cx="57300" cy="28350"/>
            </a:xfrm>
            <a:custGeom>
              <a:rect b="b" l="l" r="r" t="t"/>
              <a:pathLst>
                <a:path extrusionOk="0" h="1134" w="2292">
                  <a:moveTo>
                    <a:pt x="1138" y="0"/>
                  </a:moveTo>
                  <a:cubicBezTo>
                    <a:pt x="685" y="0"/>
                    <a:pt x="287" y="312"/>
                    <a:pt x="287" y="312"/>
                  </a:cubicBezTo>
                  <a:cubicBezTo>
                    <a:pt x="118" y="512"/>
                    <a:pt x="0" y="872"/>
                    <a:pt x="109" y="922"/>
                  </a:cubicBezTo>
                  <a:cubicBezTo>
                    <a:pt x="116" y="926"/>
                    <a:pt x="124" y="927"/>
                    <a:pt x="134" y="927"/>
                  </a:cubicBezTo>
                  <a:cubicBezTo>
                    <a:pt x="279" y="927"/>
                    <a:pt x="725" y="566"/>
                    <a:pt x="918" y="566"/>
                  </a:cubicBezTo>
                  <a:cubicBezTo>
                    <a:pt x="924" y="566"/>
                    <a:pt x="929" y="566"/>
                    <a:pt x="934" y="567"/>
                  </a:cubicBezTo>
                  <a:cubicBezTo>
                    <a:pt x="1126" y="589"/>
                    <a:pt x="1839" y="1133"/>
                    <a:pt x="2065" y="1133"/>
                  </a:cubicBezTo>
                  <a:cubicBezTo>
                    <a:pt x="2070" y="1133"/>
                    <a:pt x="2074" y="1133"/>
                    <a:pt x="2078" y="1132"/>
                  </a:cubicBezTo>
                  <a:cubicBezTo>
                    <a:pt x="2292" y="1110"/>
                    <a:pt x="2146" y="426"/>
                    <a:pt x="1553" y="102"/>
                  </a:cubicBezTo>
                  <a:cubicBezTo>
                    <a:pt x="1416" y="28"/>
                    <a:pt x="1275" y="0"/>
                    <a:pt x="113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1"/>
            <p:cNvSpPr/>
            <p:nvPr/>
          </p:nvSpPr>
          <p:spPr>
            <a:xfrm>
              <a:off x="4699838" y="4066100"/>
              <a:ext cx="72225" cy="407700"/>
            </a:xfrm>
            <a:custGeom>
              <a:rect b="b" l="l" r="r" t="t"/>
              <a:pathLst>
                <a:path extrusionOk="0" h="16308" w="2889">
                  <a:moveTo>
                    <a:pt x="72" y="1"/>
                  </a:moveTo>
                  <a:cubicBezTo>
                    <a:pt x="32" y="1"/>
                    <a:pt x="0" y="33"/>
                    <a:pt x="0" y="74"/>
                  </a:cubicBezTo>
                  <a:lnTo>
                    <a:pt x="0" y="16230"/>
                  </a:lnTo>
                  <a:cubicBezTo>
                    <a:pt x="0" y="16272"/>
                    <a:pt x="32" y="16308"/>
                    <a:pt x="72" y="16308"/>
                  </a:cubicBezTo>
                  <a:lnTo>
                    <a:pt x="2817" y="16308"/>
                  </a:lnTo>
                  <a:cubicBezTo>
                    <a:pt x="2857" y="16308"/>
                    <a:pt x="2889" y="16272"/>
                    <a:pt x="2889" y="16230"/>
                  </a:cubicBezTo>
                  <a:lnTo>
                    <a:pt x="2889" y="74"/>
                  </a:lnTo>
                  <a:cubicBezTo>
                    <a:pt x="2889" y="33"/>
                    <a:pt x="2857" y="1"/>
                    <a:pt x="2817"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1"/>
            <p:cNvSpPr/>
            <p:nvPr/>
          </p:nvSpPr>
          <p:spPr>
            <a:xfrm>
              <a:off x="4712563" y="4481425"/>
              <a:ext cx="33900" cy="367375"/>
            </a:xfrm>
            <a:custGeom>
              <a:rect b="b" l="l" r="r" t="t"/>
              <a:pathLst>
                <a:path extrusionOk="0" h="14695" w="1356">
                  <a:moveTo>
                    <a:pt x="1" y="0"/>
                  </a:moveTo>
                  <a:lnTo>
                    <a:pt x="1" y="14695"/>
                  </a:lnTo>
                  <a:lnTo>
                    <a:pt x="1355" y="14695"/>
                  </a:lnTo>
                  <a:lnTo>
                    <a:pt x="1355"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1"/>
            <p:cNvSpPr/>
            <p:nvPr/>
          </p:nvSpPr>
          <p:spPr>
            <a:xfrm>
              <a:off x="4699838" y="4724925"/>
              <a:ext cx="72225" cy="48325"/>
            </a:xfrm>
            <a:custGeom>
              <a:rect b="b" l="l" r="r" t="t"/>
              <a:pathLst>
                <a:path extrusionOk="0" h="1933" w="2889">
                  <a:moveTo>
                    <a:pt x="0" y="1"/>
                  </a:moveTo>
                  <a:lnTo>
                    <a:pt x="0" y="1932"/>
                  </a:lnTo>
                  <a:lnTo>
                    <a:pt x="2889" y="1932"/>
                  </a:lnTo>
                  <a:lnTo>
                    <a:pt x="2889"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1"/>
            <p:cNvSpPr/>
            <p:nvPr/>
          </p:nvSpPr>
          <p:spPr>
            <a:xfrm>
              <a:off x="4699838" y="4412025"/>
              <a:ext cx="72225" cy="312925"/>
            </a:xfrm>
            <a:custGeom>
              <a:rect b="b" l="l" r="r" t="t"/>
              <a:pathLst>
                <a:path extrusionOk="0" h="12517" w="2889">
                  <a:moveTo>
                    <a:pt x="1180" y="1"/>
                  </a:moveTo>
                  <a:cubicBezTo>
                    <a:pt x="528" y="1"/>
                    <a:pt x="0" y="534"/>
                    <a:pt x="0" y="1181"/>
                  </a:cubicBezTo>
                  <a:lnTo>
                    <a:pt x="0" y="12517"/>
                  </a:lnTo>
                  <a:lnTo>
                    <a:pt x="2889" y="12517"/>
                  </a:lnTo>
                  <a:lnTo>
                    <a:pt x="2889" y="1181"/>
                  </a:lnTo>
                  <a:cubicBezTo>
                    <a:pt x="2889" y="534"/>
                    <a:pt x="2361" y="1"/>
                    <a:pt x="1709"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1"/>
            <p:cNvSpPr/>
            <p:nvPr/>
          </p:nvSpPr>
          <p:spPr>
            <a:xfrm>
              <a:off x="4551488" y="4923875"/>
              <a:ext cx="194975" cy="24850"/>
            </a:xfrm>
            <a:custGeom>
              <a:rect b="b" l="l" r="r" t="t"/>
              <a:pathLst>
                <a:path extrusionOk="0" h="994" w="7799">
                  <a:moveTo>
                    <a:pt x="186" y="0"/>
                  </a:moveTo>
                  <a:cubicBezTo>
                    <a:pt x="32" y="893"/>
                    <a:pt x="0" y="994"/>
                    <a:pt x="0" y="994"/>
                  </a:cubicBezTo>
                  <a:lnTo>
                    <a:pt x="7798" y="994"/>
                  </a:lnTo>
                  <a:lnTo>
                    <a:pt x="7798"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1"/>
            <p:cNvSpPr/>
            <p:nvPr/>
          </p:nvSpPr>
          <p:spPr>
            <a:xfrm>
              <a:off x="4556113" y="4833625"/>
              <a:ext cx="190350" cy="90275"/>
            </a:xfrm>
            <a:custGeom>
              <a:rect b="b" l="l" r="r" t="t"/>
              <a:pathLst>
                <a:path extrusionOk="0" h="3611" w="7614">
                  <a:moveTo>
                    <a:pt x="5694" y="1"/>
                  </a:moveTo>
                  <a:cubicBezTo>
                    <a:pt x="5694" y="1"/>
                    <a:pt x="5918" y="2092"/>
                    <a:pt x="4336" y="2243"/>
                  </a:cubicBezTo>
                  <a:cubicBezTo>
                    <a:pt x="2759" y="2393"/>
                    <a:pt x="175" y="2607"/>
                    <a:pt x="11" y="3550"/>
                  </a:cubicBezTo>
                  <a:cubicBezTo>
                    <a:pt x="6" y="3573"/>
                    <a:pt x="1" y="3592"/>
                    <a:pt x="1" y="3610"/>
                  </a:cubicBezTo>
                  <a:lnTo>
                    <a:pt x="7613" y="3610"/>
                  </a:lnTo>
                  <a:lnTo>
                    <a:pt x="7613"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1"/>
            <p:cNvSpPr/>
            <p:nvPr/>
          </p:nvSpPr>
          <p:spPr>
            <a:xfrm>
              <a:off x="4570838" y="4903525"/>
              <a:ext cx="87075" cy="20600"/>
            </a:xfrm>
            <a:custGeom>
              <a:rect b="b" l="l" r="r" t="t"/>
              <a:pathLst>
                <a:path extrusionOk="0" h="824" w="3483">
                  <a:moveTo>
                    <a:pt x="1250" y="1"/>
                  </a:moveTo>
                  <a:cubicBezTo>
                    <a:pt x="590" y="1"/>
                    <a:pt x="6" y="21"/>
                    <a:pt x="0" y="21"/>
                  </a:cubicBezTo>
                  <a:lnTo>
                    <a:pt x="0" y="71"/>
                  </a:lnTo>
                  <a:cubicBezTo>
                    <a:pt x="9" y="71"/>
                    <a:pt x="592" y="51"/>
                    <a:pt x="1251" y="51"/>
                  </a:cubicBezTo>
                  <a:cubicBezTo>
                    <a:pt x="1580" y="51"/>
                    <a:pt x="1929" y="56"/>
                    <a:pt x="2234" y="71"/>
                  </a:cubicBezTo>
                  <a:cubicBezTo>
                    <a:pt x="3131" y="117"/>
                    <a:pt x="3432" y="814"/>
                    <a:pt x="3437" y="823"/>
                  </a:cubicBezTo>
                  <a:lnTo>
                    <a:pt x="3482" y="805"/>
                  </a:lnTo>
                  <a:cubicBezTo>
                    <a:pt x="3478" y="796"/>
                    <a:pt x="3168" y="71"/>
                    <a:pt x="2234" y="21"/>
                  </a:cubicBezTo>
                  <a:cubicBezTo>
                    <a:pt x="1929" y="6"/>
                    <a:pt x="1579" y="1"/>
                    <a:pt x="12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1"/>
            <p:cNvSpPr/>
            <p:nvPr/>
          </p:nvSpPr>
          <p:spPr>
            <a:xfrm>
              <a:off x="4657088" y="4833625"/>
              <a:ext cx="66125" cy="63150"/>
            </a:xfrm>
            <a:custGeom>
              <a:rect b="b" l="l" r="r" t="t"/>
              <a:pathLst>
                <a:path extrusionOk="0" h="2526" w="2645">
                  <a:moveTo>
                    <a:pt x="2580" y="1"/>
                  </a:moveTo>
                  <a:cubicBezTo>
                    <a:pt x="2580" y="18"/>
                    <a:pt x="2594" y="2111"/>
                    <a:pt x="1833" y="2380"/>
                  </a:cubicBezTo>
                  <a:cubicBezTo>
                    <a:pt x="1638" y="2449"/>
                    <a:pt x="1427" y="2475"/>
                    <a:pt x="1218" y="2475"/>
                  </a:cubicBezTo>
                  <a:cubicBezTo>
                    <a:pt x="606" y="2475"/>
                    <a:pt x="26" y="2251"/>
                    <a:pt x="19" y="2247"/>
                  </a:cubicBezTo>
                  <a:lnTo>
                    <a:pt x="0" y="2292"/>
                  </a:lnTo>
                  <a:cubicBezTo>
                    <a:pt x="5" y="2298"/>
                    <a:pt x="593" y="2525"/>
                    <a:pt x="1218" y="2525"/>
                  </a:cubicBezTo>
                  <a:cubicBezTo>
                    <a:pt x="1431" y="2525"/>
                    <a:pt x="1650" y="2498"/>
                    <a:pt x="1851" y="2429"/>
                  </a:cubicBezTo>
                  <a:cubicBezTo>
                    <a:pt x="2644" y="2147"/>
                    <a:pt x="2630" y="87"/>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1"/>
            <p:cNvSpPr/>
            <p:nvPr/>
          </p:nvSpPr>
          <p:spPr>
            <a:xfrm>
              <a:off x="4696738" y="4839900"/>
              <a:ext cx="25775" cy="17675"/>
            </a:xfrm>
            <a:custGeom>
              <a:rect b="b" l="l" r="r" t="t"/>
              <a:pathLst>
                <a:path extrusionOk="0" h="707" w="1031">
                  <a:moveTo>
                    <a:pt x="1004" y="0"/>
                  </a:moveTo>
                  <a:lnTo>
                    <a:pt x="1" y="665"/>
                  </a:lnTo>
                  <a:lnTo>
                    <a:pt x="28" y="707"/>
                  </a:lnTo>
                  <a:lnTo>
                    <a:pt x="1031" y="41"/>
                  </a:lnTo>
                  <a:lnTo>
                    <a:pt x="100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1"/>
            <p:cNvSpPr/>
            <p:nvPr/>
          </p:nvSpPr>
          <p:spPr>
            <a:xfrm>
              <a:off x="4698313" y="4844575"/>
              <a:ext cx="22600" cy="13000"/>
            </a:xfrm>
            <a:custGeom>
              <a:rect b="b" l="l" r="r" t="t"/>
              <a:pathLst>
                <a:path extrusionOk="0" h="520" w="904">
                  <a:moveTo>
                    <a:pt x="24" y="0"/>
                  </a:moveTo>
                  <a:lnTo>
                    <a:pt x="1" y="41"/>
                  </a:lnTo>
                  <a:lnTo>
                    <a:pt x="882" y="520"/>
                  </a:lnTo>
                  <a:lnTo>
                    <a:pt x="903" y="478"/>
                  </a:lnTo>
                  <a:lnTo>
                    <a:pt x="2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1"/>
            <p:cNvSpPr/>
            <p:nvPr/>
          </p:nvSpPr>
          <p:spPr>
            <a:xfrm>
              <a:off x="4689563" y="4864250"/>
              <a:ext cx="29975" cy="11650"/>
            </a:xfrm>
            <a:custGeom>
              <a:rect b="b" l="l" r="r" t="t"/>
              <a:pathLst>
                <a:path extrusionOk="0" h="466" w="1199">
                  <a:moveTo>
                    <a:pt x="1181" y="1"/>
                  </a:moveTo>
                  <a:lnTo>
                    <a:pt x="1" y="416"/>
                  </a:lnTo>
                  <a:lnTo>
                    <a:pt x="14" y="466"/>
                  </a:lnTo>
                  <a:lnTo>
                    <a:pt x="1199" y="47"/>
                  </a:lnTo>
                  <a:lnTo>
                    <a:pt x="11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1"/>
            <p:cNvSpPr/>
            <p:nvPr/>
          </p:nvSpPr>
          <p:spPr>
            <a:xfrm>
              <a:off x="4694588" y="4864250"/>
              <a:ext cx="21200" cy="14975"/>
            </a:xfrm>
            <a:custGeom>
              <a:rect b="b" l="l" r="r" t="t"/>
              <a:pathLst>
                <a:path extrusionOk="0" h="599" w="848">
                  <a:moveTo>
                    <a:pt x="27" y="1"/>
                  </a:moveTo>
                  <a:lnTo>
                    <a:pt x="0" y="47"/>
                  </a:lnTo>
                  <a:lnTo>
                    <a:pt x="820" y="598"/>
                  </a:lnTo>
                  <a:lnTo>
                    <a:pt x="848" y="558"/>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1"/>
            <p:cNvSpPr/>
            <p:nvPr/>
          </p:nvSpPr>
          <p:spPr>
            <a:xfrm>
              <a:off x="4801013" y="4066100"/>
              <a:ext cx="72250" cy="407700"/>
            </a:xfrm>
            <a:custGeom>
              <a:rect b="b" l="l" r="r" t="t"/>
              <a:pathLst>
                <a:path extrusionOk="0" h="16308" w="2890">
                  <a:moveTo>
                    <a:pt x="73" y="1"/>
                  </a:moveTo>
                  <a:cubicBezTo>
                    <a:pt x="32" y="1"/>
                    <a:pt x="0" y="33"/>
                    <a:pt x="0" y="74"/>
                  </a:cubicBezTo>
                  <a:lnTo>
                    <a:pt x="0" y="16230"/>
                  </a:lnTo>
                  <a:cubicBezTo>
                    <a:pt x="0" y="16272"/>
                    <a:pt x="32" y="16308"/>
                    <a:pt x="73" y="16308"/>
                  </a:cubicBezTo>
                  <a:lnTo>
                    <a:pt x="2817" y="16308"/>
                  </a:lnTo>
                  <a:cubicBezTo>
                    <a:pt x="2857" y="16308"/>
                    <a:pt x="2889" y="16272"/>
                    <a:pt x="2889" y="16230"/>
                  </a:cubicBezTo>
                  <a:lnTo>
                    <a:pt x="2889" y="74"/>
                  </a:lnTo>
                  <a:cubicBezTo>
                    <a:pt x="2889" y="33"/>
                    <a:pt x="2857" y="1"/>
                    <a:pt x="2817"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1"/>
            <p:cNvSpPr/>
            <p:nvPr/>
          </p:nvSpPr>
          <p:spPr>
            <a:xfrm>
              <a:off x="4816838" y="4481425"/>
              <a:ext cx="33750" cy="367375"/>
            </a:xfrm>
            <a:custGeom>
              <a:rect b="b" l="l" r="r" t="t"/>
              <a:pathLst>
                <a:path extrusionOk="0" h="14695" w="1350">
                  <a:moveTo>
                    <a:pt x="1" y="0"/>
                  </a:moveTo>
                  <a:lnTo>
                    <a:pt x="1" y="14695"/>
                  </a:lnTo>
                  <a:lnTo>
                    <a:pt x="1349" y="14695"/>
                  </a:lnTo>
                  <a:lnTo>
                    <a:pt x="1349"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1"/>
            <p:cNvSpPr/>
            <p:nvPr/>
          </p:nvSpPr>
          <p:spPr>
            <a:xfrm>
              <a:off x="4801013" y="4412025"/>
              <a:ext cx="72250" cy="312925"/>
            </a:xfrm>
            <a:custGeom>
              <a:rect b="b" l="l" r="r" t="t"/>
              <a:pathLst>
                <a:path extrusionOk="0" h="12517" w="2890">
                  <a:moveTo>
                    <a:pt x="1181" y="1"/>
                  </a:moveTo>
                  <a:cubicBezTo>
                    <a:pt x="529" y="1"/>
                    <a:pt x="0" y="534"/>
                    <a:pt x="0" y="1181"/>
                  </a:cubicBezTo>
                  <a:lnTo>
                    <a:pt x="0" y="12517"/>
                  </a:lnTo>
                  <a:lnTo>
                    <a:pt x="2889" y="12517"/>
                  </a:lnTo>
                  <a:lnTo>
                    <a:pt x="2889" y="1181"/>
                  </a:lnTo>
                  <a:cubicBezTo>
                    <a:pt x="2889" y="534"/>
                    <a:pt x="2356" y="1"/>
                    <a:pt x="1709" y="1"/>
                  </a:cubicBezTo>
                  <a:close/>
                </a:path>
              </a:pathLst>
            </a:custGeom>
            <a:solidFill>
              <a:srgbClr val="1413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1"/>
            <p:cNvSpPr/>
            <p:nvPr/>
          </p:nvSpPr>
          <p:spPr>
            <a:xfrm>
              <a:off x="4801013" y="4724925"/>
              <a:ext cx="72250" cy="48325"/>
            </a:xfrm>
            <a:custGeom>
              <a:rect b="b" l="l" r="r" t="t"/>
              <a:pathLst>
                <a:path extrusionOk="0" h="1933" w="2890">
                  <a:moveTo>
                    <a:pt x="0" y="1"/>
                  </a:moveTo>
                  <a:lnTo>
                    <a:pt x="0" y="1932"/>
                  </a:lnTo>
                  <a:lnTo>
                    <a:pt x="2889" y="1932"/>
                  </a:lnTo>
                  <a:lnTo>
                    <a:pt x="2889"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1"/>
            <p:cNvSpPr/>
            <p:nvPr/>
          </p:nvSpPr>
          <p:spPr>
            <a:xfrm>
              <a:off x="4661538" y="4923875"/>
              <a:ext cx="194975" cy="24850"/>
            </a:xfrm>
            <a:custGeom>
              <a:rect b="b" l="l" r="r" t="t"/>
              <a:pathLst>
                <a:path extrusionOk="0" h="994" w="7799">
                  <a:moveTo>
                    <a:pt x="182" y="0"/>
                  </a:moveTo>
                  <a:cubicBezTo>
                    <a:pt x="28" y="893"/>
                    <a:pt x="1" y="994"/>
                    <a:pt x="1" y="994"/>
                  </a:cubicBezTo>
                  <a:lnTo>
                    <a:pt x="7799" y="994"/>
                  </a:lnTo>
                  <a:lnTo>
                    <a:pt x="7799" y="0"/>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1"/>
            <p:cNvSpPr/>
            <p:nvPr/>
          </p:nvSpPr>
          <p:spPr>
            <a:xfrm>
              <a:off x="4666088" y="4833625"/>
              <a:ext cx="190425" cy="90275"/>
            </a:xfrm>
            <a:custGeom>
              <a:rect b="b" l="l" r="r" t="t"/>
              <a:pathLst>
                <a:path extrusionOk="0" h="3611" w="7617">
                  <a:moveTo>
                    <a:pt x="5698" y="1"/>
                  </a:moveTo>
                  <a:cubicBezTo>
                    <a:pt x="5698" y="1"/>
                    <a:pt x="5921" y="2092"/>
                    <a:pt x="4340" y="2243"/>
                  </a:cubicBezTo>
                  <a:cubicBezTo>
                    <a:pt x="2762" y="2393"/>
                    <a:pt x="174" y="2607"/>
                    <a:pt x="10" y="3550"/>
                  </a:cubicBezTo>
                  <a:cubicBezTo>
                    <a:pt x="10" y="3573"/>
                    <a:pt x="5" y="3592"/>
                    <a:pt x="0" y="3610"/>
                  </a:cubicBezTo>
                  <a:lnTo>
                    <a:pt x="7617" y="3610"/>
                  </a:lnTo>
                  <a:lnTo>
                    <a:pt x="7617" y="1"/>
                  </a:lnTo>
                  <a:close/>
                </a:path>
              </a:pathLst>
            </a:custGeom>
            <a:solidFill>
              <a:srgbClr val="65A2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1"/>
            <p:cNvSpPr/>
            <p:nvPr/>
          </p:nvSpPr>
          <p:spPr>
            <a:xfrm>
              <a:off x="4680788" y="4903525"/>
              <a:ext cx="87075" cy="20600"/>
            </a:xfrm>
            <a:custGeom>
              <a:rect b="b" l="l" r="r" t="t"/>
              <a:pathLst>
                <a:path extrusionOk="0" h="824" w="3483">
                  <a:moveTo>
                    <a:pt x="1252" y="1"/>
                  </a:moveTo>
                  <a:cubicBezTo>
                    <a:pt x="592" y="1"/>
                    <a:pt x="10" y="21"/>
                    <a:pt x="1" y="21"/>
                  </a:cubicBezTo>
                  <a:lnTo>
                    <a:pt x="5" y="71"/>
                  </a:lnTo>
                  <a:cubicBezTo>
                    <a:pt x="11" y="71"/>
                    <a:pt x="592" y="51"/>
                    <a:pt x="1251" y="51"/>
                  </a:cubicBezTo>
                  <a:cubicBezTo>
                    <a:pt x="1580" y="51"/>
                    <a:pt x="1928" y="56"/>
                    <a:pt x="2233" y="71"/>
                  </a:cubicBezTo>
                  <a:cubicBezTo>
                    <a:pt x="3136" y="117"/>
                    <a:pt x="3437" y="814"/>
                    <a:pt x="3437" y="823"/>
                  </a:cubicBezTo>
                  <a:lnTo>
                    <a:pt x="3483" y="805"/>
                  </a:lnTo>
                  <a:cubicBezTo>
                    <a:pt x="3483" y="796"/>
                    <a:pt x="3169" y="71"/>
                    <a:pt x="2239" y="21"/>
                  </a:cubicBezTo>
                  <a:cubicBezTo>
                    <a:pt x="1932" y="6"/>
                    <a:pt x="1582" y="1"/>
                    <a:pt x="12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1"/>
            <p:cNvSpPr/>
            <p:nvPr/>
          </p:nvSpPr>
          <p:spPr>
            <a:xfrm>
              <a:off x="4767038" y="4833625"/>
              <a:ext cx="66125" cy="63150"/>
            </a:xfrm>
            <a:custGeom>
              <a:rect b="b" l="l" r="r" t="t"/>
              <a:pathLst>
                <a:path extrusionOk="0" h="2526" w="2645">
                  <a:moveTo>
                    <a:pt x="2580" y="1"/>
                  </a:moveTo>
                  <a:cubicBezTo>
                    <a:pt x="2580" y="18"/>
                    <a:pt x="2594" y="2111"/>
                    <a:pt x="1833" y="2380"/>
                  </a:cubicBezTo>
                  <a:cubicBezTo>
                    <a:pt x="1639" y="2449"/>
                    <a:pt x="1427" y="2475"/>
                    <a:pt x="1219" y="2475"/>
                  </a:cubicBezTo>
                  <a:cubicBezTo>
                    <a:pt x="608" y="2475"/>
                    <a:pt x="29" y="2251"/>
                    <a:pt x="19" y="2247"/>
                  </a:cubicBezTo>
                  <a:lnTo>
                    <a:pt x="1" y="2292"/>
                  </a:lnTo>
                  <a:cubicBezTo>
                    <a:pt x="10" y="2298"/>
                    <a:pt x="598" y="2525"/>
                    <a:pt x="1223" y="2525"/>
                  </a:cubicBezTo>
                  <a:cubicBezTo>
                    <a:pt x="1436" y="2525"/>
                    <a:pt x="1650" y="2498"/>
                    <a:pt x="1852" y="2429"/>
                  </a:cubicBezTo>
                  <a:cubicBezTo>
                    <a:pt x="2645" y="2147"/>
                    <a:pt x="2630" y="87"/>
                    <a:pt x="26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1"/>
            <p:cNvSpPr/>
            <p:nvPr/>
          </p:nvSpPr>
          <p:spPr>
            <a:xfrm>
              <a:off x="4806688" y="4839900"/>
              <a:ext cx="25900" cy="17675"/>
            </a:xfrm>
            <a:custGeom>
              <a:rect b="b" l="l" r="r" t="t"/>
              <a:pathLst>
                <a:path extrusionOk="0" h="707" w="1036">
                  <a:moveTo>
                    <a:pt x="1008" y="0"/>
                  </a:moveTo>
                  <a:lnTo>
                    <a:pt x="1" y="665"/>
                  </a:lnTo>
                  <a:lnTo>
                    <a:pt x="28" y="707"/>
                  </a:lnTo>
                  <a:lnTo>
                    <a:pt x="1036" y="41"/>
                  </a:lnTo>
                  <a:lnTo>
                    <a:pt x="10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1"/>
            <p:cNvSpPr/>
            <p:nvPr/>
          </p:nvSpPr>
          <p:spPr>
            <a:xfrm>
              <a:off x="4808288" y="4844575"/>
              <a:ext cx="22575" cy="13000"/>
            </a:xfrm>
            <a:custGeom>
              <a:rect b="b" l="l" r="r" t="t"/>
              <a:pathLst>
                <a:path extrusionOk="0" h="520" w="903">
                  <a:moveTo>
                    <a:pt x="23" y="0"/>
                  </a:moveTo>
                  <a:lnTo>
                    <a:pt x="0" y="41"/>
                  </a:lnTo>
                  <a:lnTo>
                    <a:pt x="880" y="520"/>
                  </a:lnTo>
                  <a:lnTo>
                    <a:pt x="903" y="478"/>
                  </a:lnTo>
                  <a:lnTo>
                    <a:pt x="2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1"/>
            <p:cNvSpPr/>
            <p:nvPr/>
          </p:nvSpPr>
          <p:spPr>
            <a:xfrm>
              <a:off x="4799513" y="4864250"/>
              <a:ext cx="30000" cy="11650"/>
            </a:xfrm>
            <a:custGeom>
              <a:rect b="b" l="l" r="r" t="t"/>
              <a:pathLst>
                <a:path extrusionOk="0" h="466" w="1200">
                  <a:moveTo>
                    <a:pt x="1186" y="1"/>
                  </a:moveTo>
                  <a:lnTo>
                    <a:pt x="0" y="416"/>
                  </a:lnTo>
                  <a:lnTo>
                    <a:pt x="19" y="466"/>
                  </a:lnTo>
                  <a:lnTo>
                    <a:pt x="1199" y="47"/>
                  </a:lnTo>
                  <a:lnTo>
                    <a:pt x="118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1"/>
            <p:cNvSpPr/>
            <p:nvPr/>
          </p:nvSpPr>
          <p:spPr>
            <a:xfrm>
              <a:off x="4804538" y="4864250"/>
              <a:ext cx="21325" cy="14975"/>
            </a:xfrm>
            <a:custGeom>
              <a:rect b="b" l="l" r="r" t="t"/>
              <a:pathLst>
                <a:path extrusionOk="0" h="599" w="853">
                  <a:moveTo>
                    <a:pt x="28" y="1"/>
                  </a:moveTo>
                  <a:lnTo>
                    <a:pt x="0" y="47"/>
                  </a:lnTo>
                  <a:lnTo>
                    <a:pt x="825" y="598"/>
                  </a:lnTo>
                  <a:lnTo>
                    <a:pt x="853" y="558"/>
                  </a:lnTo>
                  <a:lnTo>
                    <a:pt x="2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1"/>
            <p:cNvSpPr/>
            <p:nvPr/>
          </p:nvSpPr>
          <p:spPr>
            <a:xfrm>
              <a:off x="4577788" y="3646925"/>
              <a:ext cx="463425" cy="420575"/>
            </a:xfrm>
            <a:custGeom>
              <a:rect b="b" l="l" r="r" t="t"/>
              <a:pathLst>
                <a:path extrusionOk="0" h="16823" w="18537">
                  <a:moveTo>
                    <a:pt x="6368" y="0"/>
                  </a:moveTo>
                  <a:cubicBezTo>
                    <a:pt x="6368" y="0"/>
                    <a:pt x="1349" y="615"/>
                    <a:pt x="675" y="1404"/>
                  </a:cubicBezTo>
                  <a:cubicBezTo>
                    <a:pt x="0" y="2192"/>
                    <a:pt x="2175" y="15838"/>
                    <a:pt x="3149" y="16663"/>
                  </a:cubicBezTo>
                  <a:cubicBezTo>
                    <a:pt x="3214" y="16722"/>
                    <a:pt x="3318" y="16772"/>
                    <a:pt x="3455" y="16822"/>
                  </a:cubicBezTo>
                  <a:lnTo>
                    <a:pt x="14174" y="16822"/>
                  </a:lnTo>
                  <a:cubicBezTo>
                    <a:pt x="15082" y="15022"/>
                    <a:pt x="18463" y="4197"/>
                    <a:pt x="18500" y="2680"/>
                  </a:cubicBezTo>
                  <a:cubicBezTo>
                    <a:pt x="18537" y="1067"/>
                    <a:pt x="16723" y="724"/>
                    <a:pt x="14403" y="351"/>
                  </a:cubicBezTo>
                  <a:lnTo>
                    <a:pt x="6368" y="0"/>
                  </a:ln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1"/>
            <p:cNvSpPr/>
            <p:nvPr/>
          </p:nvSpPr>
          <p:spPr>
            <a:xfrm>
              <a:off x="4736963" y="3630400"/>
              <a:ext cx="174925" cy="75100"/>
            </a:xfrm>
            <a:custGeom>
              <a:rect b="b" l="l" r="r" t="t"/>
              <a:pathLst>
                <a:path extrusionOk="0" h="3004" w="6997">
                  <a:moveTo>
                    <a:pt x="3629" y="1"/>
                  </a:moveTo>
                  <a:lnTo>
                    <a:pt x="1" y="661"/>
                  </a:lnTo>
                  <a:lnTo>
                    <a:pt x="2197" y="3003"/>
                  </a:lnTo>
                  <a:lnTo>
                    <a:pt x="6997" y="966"/>
                  </a:lnTo>
                  <a:lnTo>
                    <a:pt x="3629" y="1"/>
                  </a:ln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1"/>
            <p:cNvSpPr/>
            <p:nvPr/>
          </p:nvSpPr>
          <p:spPr>
            <a:xfrm>
              <a:off x="4717938" y="3646925"/>
              <a:ext cx="219925" cy="78750"/>
            </a:xfrm>
            <a:custGeom>
              <a:rect b="b" l="l" r="r" t="t"/>
              <a:pathLst>
                <a:path extrusionOk="0" h="3150" w="8797">
                  <a:moveTo>
                    <a:pt x="762" y="0"/>
                  </a:moveTo>
                  <a:lnTo>
                    <a:pt x="0" y="105"/>
                  </a:lnTo>
                  <a:lnTo>
                    <a:pt x="2798" y="3149"/>
                  </a:lnTo>
                  <a:lnTo>
                    <a:pt x="8560" y="342"/>
                  </a:lnTo>
                  <a:lnTo>
                    <a:pt x="8797" y="351"/>
                  </a:lnTo>
                  <a:lnTo>
                    <a:pt x="8797" y="351"/>
                  </a:lnTo>
                  <a:lnTo>
                    <a:pt x="7758" y="305"/>
                  </a:lnTo>
                  <a:lnTo>
                    <a:pt x="2958" y="2342"/>
                  </a:lnTo>
                  <a:lnTo>
                    <a:pt x="762" y="0"/>
                  </a:lnTo>
                  <a:close/>
                </a:path>
              </a:pathLst>
            </a:custGeom>
            <a:solidFill>
              <a:srgbClr val="B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1"/>
            <p:cNvSpPr/>
            <p:nvPr/>
          </p:nvSpPr>
          <p:spPr>
            <a:xfrm>
              <a:off x="4916313" y="3674150"/>
              <a:ext cx="169125" cy="370000"/>
            </a:xfrm>
            <a:custGeom>
              <a:rect b="b" l="l" r="r" t="t"/>
              <a:pathLst>
                <a:path extrusionOk="0" h="14800" w="6765">
                  <a:moveTo>
                    <a:pt x="3870" y="1"/>
                  </a:moveTo>
                  <a:cubicBezTo>
                    <a:pt x="0" y="392"/>
                    <a:pt x="1569" y="8478"/>
                    <a:pt x="2088" y="11171"/>
                  </a:cubicBezTo>
                  <a:cubicBezTo>
                    <a:pt x="2557" y="13607"/>
                    <a:pt x="3026" y="14799"/>
                    <a:pt x="4052" y="14799"/>
                  </a:cubicBezTo>
                  <a:cubicBezTo>
                    <a:pt x="4162" y="14799"/>
                    <a:pt x="4279" y="14785"/>
                    <a:pt x="4403" y="14758"/>
                  </a:cubicBezTo>
                  <a:cubicBezTo>
                    <a:pt x="5675" y="14476"/>
                    <a:pt x="6764" y="7630"/>
                    <a:pt x="6668" y="4179"/>
                  </a:cubicBezTo>
                  <a:cubicBezTo>
                    <a:pt x="6573" y="734"/>
                    <a:pt x="3870" y="1"/>
                    <a:pt x="3870"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1"/>
            <p:cNvSpPr/>
            <p:nvPr/>
          </p:nvSpPr>
          <p:spPr>
            <a:xfrm>
              <a:off x="4972038" y="3939375"/>
              <a:ext cx="95650" cy="312500"/>
            </a:xfrm>
            <a:custGeom>
              <a:rect b="b" l="l" r="r" t="t"/>
              <a:pathLst>
                <a:path extrusionOk="0" h="12500" w="3826">
                  <a:moveTo>
                    <a:pt x="3771" y="1"/>
                  </a:moveTo>
                  <a:cubicBezTo>
                    <a:pt x="3495" y="1"/>
                    <a:pt x="2190" y="229"/>
                    <a:pt x="1226" y="1315"/>
                  </a:cubicBezTo>
                  <a:cubicBezTo>
                    <a:pt x="1226" y="1315"/>
                    <a:pt x="0" y="2102"/>
                    <a:pt x="141" y="4965"/>
                  </a:cubicBezTo>
                  <a:cubicBezTo>
                    <a:pt x="228" y="6696"/>
                    <a:pt x="406" y="10083"/>
                    <a:pt x="533" y="12499"/>
                  </a:cubicBezTo>
                  <a:lnTo>
                    <a:pt x="2584" y="12499"/>
                  </a:lnTo>
                  <a:cubicBezTo>
                    <a:pt x="3021" y="8114"/>
                    <a:pt x="3819" y="47"/>
                    <a:pt x="3824" y="11"/>
                  </a:cubicBezTo>
                  <a:cubicBezTo>
                    <a:pt x="3826" y="4"/>
                    <a:pt x="3807" y="1"/>
                    <a:pt x="3771" y="1"/>
                  </a:cubicBezTo>
                  <a:close/>
                </a:path>
              </a:pathLst>
            </a:custGeom>
            <a:solidFill>
              <a:srgbClr val="7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1"/>
            <p:cNvSpPr/>
            <p:nvPr/>
          </p:nvSpPr>
          <p:spPr>
            <a:xfrm>
              <a:off x="4985338" y="4251850"/>
              <a:ext cx="51300" cy="68925"/>
            </a:xfrm>
            <a:custGeom>
              <a:rect b="b" l="l" r="r" t="t"/>
              <a:pathLst>
                <a:path extrusionOk="0" h="2757" w="2052">
                  <a:moveTo>
                    <a:pt x="1" y="0"/>
                  </a:moveTo>
                  <a:cubicBezTo>
                    <a:pt x="83" y="1586"/>
                    <a:pt x="148" y="2757"/>
                    <a:pt x="148" y="2757"/>
                  </a:cubicBezTo>
                  <a:lnTo>
                    <a:pt x="1783" y="2757"/>
                  </a:lnTo>
                  <a:cubicBezTo>
                    <a:pt x="1783" y="2757"/>
                    <a:pt x="1892" y="1635"/>
                    <a:pt x="2052" y="0"/>
                  </a:cubicBezTo>
                  <a:close/>
                </a:path>
              </a:pathLst>
            </a:custGeom>
            <a:solidFill>
              <a:srgbClr val="B025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1"/>
            <p:cNvSpPr/>
            <p:nvPr/>
          </p:nvSpPr>
          <p:spPr>
            <a:xfrm>
              <a:off x="4956238" y="4320475"/>
              <a:ext cx="73675" cy="96650"/>
            </a:xfrm>
            <a:custGeom>
              <a:rect b="b" l="l" r="r" t="t"/>
              <a:pathLst>
                <a:path extrusionOk="0" h="3866" w="2947">
                  <a:moveTo>
                    <a:pt x="1092" y="0"/>
                  </a:moveTo>
                  <a:cubicBezTo>
                    <a:pt x="750" y="0"/>
                    <a:pt x="124" y="79"/>
                    <a:pt x="71" y="646"/>
                  </a:cubicBezTo>
                  <a:cubicBezTo>
                    <a:pt x="0" y="1358"/>
                    <a:pt x="154" y="2055"/>
                    <a:pt x="282" y="2055"/>
                  </a:cubicBezTo>
                  <a:cubicBezTo>
                    <a:pt x="294" y="2055"/>
                    <a:pt x="306" y="2048"/>
                    <a:pt x="317" y="2035"/>
                  </a:cubicBezTo>
                  <a:cubicBezTo>
                    <a:pt x="443" y="1889"/>
                    <a:pt x="763" y="1209"/>
                    <a:pt x="939" y="1209"/>
                  </a:cubicBezTo>
                  <a:cubicBezTo>
                    <a:pt x="948" y="1209"/>
                    <a:pt x="957" y="1211"/>
                    <a:pt x="965" y="1215"/>
                  </a:cubicBezTo>
                  <a:cubicBezTo>
                    <a:pt x="1138" y="1293"/>
                    <a:pt x="946" y="3827"/>
                    <a:pt x="1165" y="3863"/>
                  </a:cubicBezTo>
                  <a:cubicBezTo>
                    <a:pt x="1174" y="3865"/>
                    <a:pt x="1183" y="3865"/>
                    <a:pt x="1192" y="3865"/>
                  </a:cubicBezTo>
                  <a:cubicBezTo>
                    <a:pt x="1427" y="3865"/>
                    <a:pt x="1941" y="3438"/>
                    <a:pt x="2191" y="2834"/>
                  </a:cubicBezTo>
                  <a:cubicBezTo>
                    <a:pt x="2450" y="2205"/>
                    <a:pt x="2947" y="12"/>
                    <a:pt x="2947" y="12"/>
                  </a:cubicBezTo>
                  <a:lnTo>
                    <a:pt x="1312" y="12"/>
                  </a:lnTo>
                  <a:cubicBezTo>
                    <a:pt x="1312" y="12"/>
                    <a:pt x="1222" y="0"/>
                    <a:pt x="1092" y="0"/>
                  </a:cubicBezTo>
                  <a:close/>
                </a:path>
              </a:pathLst>
            </a:cu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84" name="Shape 684"/>
        <p:cNvGrpSpPr/>
        <p:nvPr/>
      </p:nvGrpSpPr>
      <p:grpSpPr>
        <a:xfrm>
          <a:off x="0" y="0"/>
          <a:ext cx="0" cy="0"/>
          <a:chOff x="0" y="0"/>
          <a:chExt cx="0" cy="0"/>
        </a:xfrm>
      </p:grpSpPr>
      <p:sp>
        <p:nvSpPr>
          <p:cNvPr id="685" name="Google Shape;685;p32"/>
          <p:cNvSpPr txBox="1"/>
          <p:nvPr>
            <p:ph type="ctrTitle"/>
          </p:nvPr>
        </p:nvSpPr>
        <p:spPr>
          <a:xfrm flipH="1">
            <a:off x="973500" y="1951175"/>
            <a:ext cx="1245900" cy="1241400"/>
          </a:xfrm>
          <a:prstGeom prst="rect">
            <a:avLst/>
          </a:prstGeom>
          <a:noFill/>
          <a:ln>
            <a:noFill/>
          </a:ln>
        </p:spPr>
        <p:txBody>
          <a:bodyPr anchorCtr="0" anchor="ctr" bIns="34275" lIns="68575" spcFirstLastPara="1" rIns="68575" wrap="square" tIns="34275">
            <a:noAutofit/>
          </a:bodyPr>
          <a:lstStyle/>
          <a:p>
            <a:pPr indent="0" lvl="0" marL="0" rtl="0" algn="l">
              <a:lnSpc>
                <a:spcPct val="90000"/>
              </a:lnSpc>
              <a:spcBef>
                <a:spcPts val="0"/>
              </a:spcBef>
              <a:spcAft>
                <a:spcPts val="0"/>
              </a:spcAft>
              <a:buClr>
                <a:schemeClr val="dk1"/>
              </a:buClr>
              <a:buSzPts val="1800"/>
              <a:buFont typeface="Nunito Sans Black"/>
              <a:buNone/>
            </a:pPr>
            <a:r>
              <a:rPr lang="en">
                <a:solidFill>
                  <a:srgbClr val="21204D"/>
                </a:solidFill>
              </a:rPr>
              <a:t>OUR EVOLUTION</a:t>
            </a:r>
            <a:endParaRPr>
              <a:solidFill>
                <a:srgbClr val="21204D"/>
              </a:solidFill>
            </a:endParaRPr>
          </a:p>
        </p:txBody>
      </p:sp>
      <p:sp>
        <p:nvSpPr>
          <p:cNvPr id="686" name="Google Shape;686;p32"/>
          <p:cNvSpPr txBox="1"/>
          <p:nvPr>
            <p:ph idx="4294967295" type="subTitle"/>
          </p:nvPr>
        </p:nvSpPr>
        <p:spPr>
          <a:xfrm>
            <a:off x="6432750" y="1583750"/>
            <a:ext cx="1557600" cy="7431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sz="1100"/>
              <a:t>If you want to add more buildings, just copy and paste any of them.</a:t>
            </a:r>
            <a:endParaRPr sz="1100"/>
          </a:p>
        </p:txBody>
      </p:sp>
      <p:sp>
        <p:nvSpPr>
          <p:cNvPr id="687" name="Google Shape;687;p32"/>
          <p:cNvSpPr txBox="1"/>
          <p:nvPr>
            <p:ph idx="4294967295" type="subTitle"/>
          </p:nvPr>
        </p:nvSpPr>
        <p:spPr>
          <a:xfrm>
            <a:off x="4785832" y="1583750"/>
            <a:ext cx="1557600" cy="7431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sz="1100"/>
              <a:t>Remember that you must ungroup them first. When you’re done, group again.</a:t>
            </a:r>
            <a:endParaRPr sz="1100">
              <a:latin typeface="Abel"/>
              <a:ea typeface="Abel"/>
              <a:cs typeface="Abel"/>
              <a:sym typeface="Abel"/>
            </a:endParaRPr>
          </a:p>
        </p:txBody>
      </p:sp>
      <p:sp>
        <p:nvSpPr>
          <p:cNvPr id="688" name="Google Shape;688;p32"/>
          <p:cNvSpPr txBox="1"/>
          <p:nvPr>
            <p:ph idx="4294967295" type="subTitle"/>
          </p:nvPr>
        </p:nvSpPr>
        <p:spPr>
          <a:xfrm>
            <a:off x="3138948" y="1583750"/>
            <a:ext cx="1557600" cy="7431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sz="1100"/>
              <a:t>You can move and scale these buildings. You can even add more too.</a:t>
            </a:r>
            <a:endParaRPr sz="1100">
              <a:latin typeface="Abel"/>
              <a:ea typeface="Abel"/>
              <a:cs typeface="Abel"/>
              <a:sym typeface="Abel"/>
            </a:endParaRPr>
          </a:p>
        </p:txBody>
      </p:sp>
      <p:sp>
        <p:nvSpPr>
          <p:cNvPr id="689" name="Google Shape;689;p32"/>
          <p:cNvSpPr txBox="1"/>
          <p:nvPr>
            <p:ph idx="4294967295" type="subTitle"/>
          </p:nvPr>
        </p:nvSpPr>
        <p:spPr>
          <a:xfrm>
            <a:off x="6765898" y="4557500"/>
            <a:ext cx="891300" cy="230100"/>
          </a:xfrm>
          <a:prstGeom prst="rect">
            <a:avLst/>
          </a:prstGeom>
          <a:solidFill>
            <a:srgbClr val="FF457A"/>
          </a:solidFill>
        </p:spPr>
        <p:txBody>
          <a:bodyPr anchorCtr="0" anchor="b" bIns="34275" lIns="68575" spcFirstLastPara="1" rIns="68575" wrap="square" tIns="34275">
            <a:noAutofit/>
          </a:bodyPr>
          <a:lstStyle/>
          <a:p>
            <a:pPr indent="0" lvl="0" marL="0" rtl="0" algn="ctr">
              <a:spcBef>
                <a:spcPts val="800"/>
              </a:spcBef>
              <a:spcAft>
                <a:spcPts val="0"/>
              </a:spcAft>
              <a:buNone/>
            </a:pPr>
            <a:r>
              <a:rPr lang="en">
                <a:solidFill>
                  <a:srgbClr val="F3F3F3"/>
                </a:solidFill>
                <a:latin typeface="Saira SemiCondensed SemiBold"/>
                <a:ea typeface="Saira SemiCondensed SemiBold"/>
                <a:cs typeface="Saira SemiCondensed SemiBold"/>
                <a:sym typeface="Saira SemiCondensed SemiBold"/>
              </a:rPr>
              <a:t>2019</a:t>
            </a:r>
            <a:endParaRPr>
              <a:solidFill>
                <a:srgbClr val="F3F3F3"/>
              </a:solidFill>
              <a:latin typeface="Saira SemiCondensed SemiBold"/>
              <a:ea typeface="Saira SemiCondensed SemiBold"/>
              <a:cs typeface="Saira SemiCondensed SemiBold"/>
              <a:sym typeface="Saira SemiCondensed SemiBold"/>
            </a:endParaRPr>
          </a:p>
        </p:txBody>
      </p:sp>
      <p:sp>
        <p:nvSpPr>
          <p:cNvPr id="690" name="Google Shape;690;p32"/>
          <p:cNvSpPr txBox="1"/>
          <p:nvPr>
            <p:ph idx="4294967295" type="subTitle"/>
          </p:nvPr>
        </p:nvSpPr>
        <p:spPr>
          <a:xfrm>
            <a:off x="5118984" y="4557500"/>
            <a:ext cx="891300" cy="230100"/>
          </a:xfrm>
          <a:prstGeom prst="rect">
            <a:avLst/>
          </a:prstGeom>
          <a:solidFill>
            <a:srgbClr val="FF457A"/>
          </a:solidFill>
        </p:spPr>
        <p:txBody>
          <a:bodyPr anchorCtr="0" anchor="b" bIns="34275" lIns="68575" spcFirstLastPara="1" rIns="68575" wrap="square" tIns="34275">
            <a:noAutofit/>
          </a:bodyPr>
          <a:lstStyle/>
          <a:p>
            <a:pPr indent="0" lvl="0" marL="0" rtl="0" algn="ctr">
              <a:spcBef>
                <a:spcPts val="800"/>
              </a:spcBef>
              <a:spcAft>
                <a:spcPts val="0"/>
              </a:spcAft>
              <a:buNone/>
            </a:pPr>
            <a:r>
              <a:rPr lang="en" sz="1000">
                <a:solidFill>
                  <a:srgbClr val="F3F3F3"/>
                </a:solidFill>
                <a:latin typeface="Saira SemiCondensed SemiBold"/>
                <a:ea typeface="Saira SemiCondensed SemiBold"/>
                <a:cs typeface="Saira SemiCondensed SemiBold"/>
                <a:sym typeface="Saira SemiCondensed SemiBold"/>
              </a:rPr>
              <a:t>2015</a:t>
            </a:r>
            <a:endParaRPr sz="1000">
              <a:solidFill>
                <a:srgbClr val="F3F3F3"/>
              </a:solidFill>
              <a:latin typeface="Saira SemiCondensed SemiBold"/>
              <a:ea typeface="Saira SemiCondensed SemiBold"/>
              <a:cs typeface="Saira SemiCondensed SemiBold"/>
              <a:sym typeface="Saira SemiCondensed SemiBold"/>
            </a:endParaRPr>
          </a:p>
        </p:txBody>
      </p:sp>
      <p:sp>
        <p:nvSpPr>
          <p:cNvPr id="691" name="Google Shape;691;p32"/>
          <p:cNvSpPr txBox="1"/>
          <p:nvPr>
            <p:ph idx="4294967295" type="subTitle"/>
          </p:nvPr>
        </p:nvSpPr>
        <p:spPr>
          <a:xfrm>
            <a:off x="3472098" y="4557500"/>
            <a:ext cx="891300" cy="230100"/>
          </a:xfrm>
          <a:prstGeom prst="rect">
            <a:avLst/>
          </a:prstGeom>
          <a:solidFill>
            <a:srgbClr val="FF457A"/>
          </a:solidFill>
        </p:spPr>
        <p:txBody>
          <a:bodyPr anchorCtr="0" anchor="b" bIns="34275" lIns="68575" spcFirstLastPara="1" rIns="68575" wrap="square" tIns="34275">
            <a:noAutofit/>
          </a:bodyPr>
          <a:lstStyle/>
          <a:p>
            <a:pPr indent="0" lvl="0" marL="0" rtl="0" algn="ctr">
              <a:spcBef>
                <a:spcPts val="800"/>
              </a:spcBef>
              <a:spcAft>
                <a:spcPts val="0"/>
              </a:spcAft>
              <a:buNone/>
            </a:pPr>
            <a:r>
              <a:rPr lang="en" sz="1000">
                <a:solidFill>
                  <a:srgbClr val="F3F3F3"/>
                </a:solidFill>
                <a:latin typeface="Saira SemiCondensed SemiBold"/>
                <a:ea typeface="Saira SemiCondensed SemiBold"/>
                <a:cs typeface="Saira SemiCondensed SemiBold"/>
                <a:sym typeface="Saira SemiCondensed SemiBold"/>
              </a:rPr>
              <a:t>2012</a:t>
            </a:r>
            <a:endParaRPr sz="1000">
              <a:solidFill>
                <a:srgbClr val="F3F3F3"/>
              </a:solidFill>
              <a:latin typeface="Saira SemiCondensed SemiBold"/>
              <a:ea typeface="Saira SemiCondensed SemiBold"/>
              <a:cs typeface="Saira SemiCondensed SemiBold"/>
              <a:sym typeface="Saira SemiCondensed SemiBold"/>
            </a:endParaRPr>
          </a:p>
        </p:txBody>
      </p:sp>
      <p:cxnSp>
        <p:nvCxnSpPr>
          <p:cNvPr id="692" name="Google Shape;692;p32"/>
          <p:cNvCxnSpPr>
            <a:stCxn id="688" idx="2"/>
          </p:cNvCxnSpPr>
          <p:nvPr/>
        </p:nvCxnSpPr>
        <p:spPr>
          <a:xfrm>
            <a:off x="3917748" y="2326850"/>
            <a:ext cx="0" cy="379500"/>
          </a:xfrm>
          <a:prstGeom prst="straightConnector1">
            <a:avLst/>
          </a:prstGeom>
          <a:noFill/>
          <a:ln cap="flat" cmpd="sng" w="9525">
            <a:solidFill>
              <a:srgbClr val="1B1A44"/>
            </a:solidFill>
            <a:prstDash val="solid"/>
            <a:round/>
            <a:headEnd len="med" w="med" type="none"/>
            <a:tailEnd len="med" w="med" type="diamond"/>
          </a:ln>
        </p:spPr>
      </p:cxnSp>
      <p:cxnSp>
        <p:nvCxnSpPr>
          <p:cNvPr id="693" name="Google Shape;693;p32"/>
          <p:cNvCxnSpPr>
            <a:stCxn id="687" idx="2"/>
          </p:cNvCxnSpPr>
          <p:nvPr/>
        </p:nvCxnSpPr>
        <p:spPr>
          <a:xfrm>
            <a:off x="5564632" y="2326850"/>
            <a:ext cx="0" cy="379500"/>
          </a:xfrm>
          <a:prstGeom prst="straightConnector1">
            <a:avLst/>
          </a:prstGeom>
          <a:noFill/>
          <a:ln cap="flat" cmpd="sng" w="9525">
            <a:solidFill>
              <a:srgbClr val="1B1A44"/>
            </a:solidFill>
            <a:prstDash val="solid"/>
            <a:round/>
            <a:headEnd len="med" w="med" type="none"/>
            <a:tailEnd len="med" w="med" type="diamond"/>
          </a:ln>
        </p:spPr>
      </p:cxnSp>
      <p:cxnSp>
        <p:nvCxnSpPr>
          <p:cNvPr id="694" name="Google Shape;694;p32"/>
          <p:cNvCxnSpPr>
            <a:stCxn id="686" idx="2"/>
          </p:cNvCxnSpPr>
          <p:nvPr/>
        </p:nvCxnSpPr>
        <p:spPr>
          <a:xfrm>
            <a:off x="7211550" y="2326850"/>
            <a:ext cx="0" cy="379500"/>
          </a:xfrm>
          <a:prstGeom prst="straightConnector1">
            <a:avLst/>
          </a:prstGeom>
          <a:noFill/>
          <a:ln cap="flat" cmpd="sng" w="9525">
            <a:solidFill>
              <a:srgbClr val="1B1A44"/>
            </a:solidFill>
            <a:prstDash val="solid"/>
            <a:round/>
            <a:headEnd len="med" w="med" type="none"/>
            <a:tailEnd len="med" w="med" type="diamond"/>
          </a:ln>
        </p:spPr>
      </p:cxnSp>
      <p:grpSp>
        <p:nvGrpSpPr>
          <p:cNvPr id="695" name="Google Shape;695;p32"/>
          <p:cNvGrpSpPr/>
          <p:nvPr/>
        </p:nvGrpSpPr>
        <p:grpSpPr>
          <a:xfrm>
            <a:off x="0" y="2882806"/>
            <a:ext cx="9143955" cy="1490093"/>
            <a:chOff x="0" y="2882806"/>
            <a:chExt cx="9143955" cy="1490093"/>
          </a:xfrm>
        </p:grpSpPr>
        <p:grpSp>
          <p:nvGrpSpPr>
            <p:cNvPr id="696" name="Google Shape;696;p32"/>
            <p:cNvGrpSpPr/>
            <p:nvPr/>
          </p:nvGrpSpPr>
          <p:grpSpPr>
            <a:xfrm>
              <a:off x="5655782" y="2882806"/>
              <a:ext cx="631757" cy="1490048"/>
              <a:chOff x="5655782" y="2882806"/>
              <a:chExt cx="631757" cy="1490048"/>
            </a:xfrm>
          </p:grpSpPr>
          <p:sp>
            <p:nvSpPr>
              <p:cNvPr id="697" name="Google Shape;697;p32"/>
              <p:cNvSpPr/>
              <p:nvPr/>
            </p:nvSpPr>
            <p:spPr>
              <a:xfrm>
                <a:off x="5777729" y="2990839"/>
                <a:ext cx="219112" cy="60634"/>
              </a:xfrm>
              <a:custGeom>
                <a:rect b="b" l="l" r="r" t="t"/>
                <a:pathLst>
                  <a:path extrusionOk="0" h="1887" w="6819">
                    <a:moveTo>
                      <a:pt x="6360" y="458"/>
                    </a:moveTo>
                    <a:lnTo>
                      <a:pt x="6360" y="1429"/>
                    </a:lnTo>
                    <a:lnTo>
                      <a:pt x="458" y="1429"/>
                    </a:lnTo>
                    <a:lnTo>
                      <a:pt x="458" y="458"/>
                    </a:lnTo>
                    <a:close/>
                    <a:moveTo>
                      <a:pt x="0" y="0"/>
                    </a:moveTo>
                    <a:lnTo>
                      <a:pt x="0" y="1887"/>
                    </a:lnTo>
                    <a:lnTo>
                      <a:pt x="6819" y="1887"/>
                    </a:lnTo>
                    <a:lnTo>
                      <a:pt x="681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2"/>
              <p:cNvSpPr/>
              <p:nvPr/>
            </p:nvSpPr>
            <p:spPr>
              <a:xfrm>
                <a:off x="5777729" y="3111307"/>
                <a:ext cx="219112" cy="60634"/>
              </a:xfrm>
              <a:custGeom>
                <a:rect b="b" l="l" r="r" t="t"/>
                <a:pathLst>
                  <a:path extrusionOk="0" h="1887" w="6819">
                    <a:moveTo>
                      <a:pt x="6360" y="458"/>
                    </a:moveTo>
                    <a:lnTo>
                      <a:pt x="6360" y="1429"/>
                    </a:lnTo>
                    <a:lnTo>
                      <a:pt x="458" y="1429"/>
                    </a:lnTo>
                    <a:lnTo>
                      <a:pt x="458" y="458"/>
                    </a:lnTo>
                    <a:close/>
                    <a:moveTo>
                      <a:pt x="0" y="0"/>
                    </a:moveTo>
                    <a:lnTo>
                      <a:pt x="0" y="1887"/>
                    </a:lnTo>
                    <a:lnTo>
                      <a:pt x="6819" y="1887"/>
                    </a:lnTo>
                    <a:lnTo>
                      <a:pt x="681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2"/>
              <p:cNvSpPr/>
              <p:nvPr/>
            </p:nvSpPr>
            <p:spPr>
              <a:xfrm>
                <a:off x="5777729" y="3231744"/>
                <a:ext cx="219112" cy="60666"/>
              </a:xfrm>
              <a:custGeom>
                <a:rect b="b" l="l" r="r" t="t"/>
                <a:pathLst>
                  <a:path extrusionOk="0" h="1888" w="6819">
                    <a:moveTo>
                      <a:pt x="6360" y="459"/>
                    </a:moveTo>
                    <a:lnTo>
                      <a:pt x="6360" y="1430"/>
                    </a:lnTo>
                    <a:lnTo>
                      <a:pt x="458" y="1430"/>
                    </a:lnTo>
                    <a:lnTo>
                      <a:pt x="458" y="459"/>
                    </a:lnTo>
                    <a:close/>
                    <a:moveTo>
                      <a:pt x="0" y="1"/>
                    </a:moveTo>
                    <a:lnTo>
                      <a:pt x="0" y="1887"/>
                    </a:lnTo>
                    <a:lnTo>
                      <a:pt x="6819" y="1887"/>
                    </a:lnTo>
                    <a:lnTo>
                      <a:pt x="6819"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2"/>
              <p:cNvSpPr/>
              <p:nvPr/>
            </p:nvSpPr>
            <p:spPr>
              <a:xfrm>
                <a:off x="5777729" y="3352212"/>
                <a:ext cx="219112" cy="60698"/>
              </a:xfrm>
              <a:custGeom>
                <a:rect b="b" l="l" r="r" t="t"/>
                <a:pathLst>
                  <a:path extrusionOk="0" h="1889" w="6819">
                    <a:moveTo>
                      <a:pt x="6360" y="458"/>
                    </a:moveTo>
                    <a:lnTo>
                      <a:pt x="6360" y="1429"/>
                    </a:lnTo>
                    <a:lnTo>
                      <a:pt x="458" y="1429"/>
                    </a:lnTo>
                    <a:lnTo>
                      <a:pt x="458" y="458"/>
                    </a:lnTo>
                    <a:close/>
                    <a:moveTo>
                      <a:pt x="0" y="1"/>
                    </a:moveTo>
                    <a:lnTo>
                      <a:pt x="0" y="1888"/>
                    </a:lnTo>
                    <a:lnTo>
                      <a:pt x="6819" y="1888"/>
                    </a:lnTo>
                    <a:lnTo>
                      <a:pt x="6819"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32"/>
              <p:cNvSpPr/>
              <p:nvPr/>
            </p:nvSpPr>
            <p:spPr>
              <a:xfrm>
                <a:off x="5777729" y="3472681"/>
                <a:ext cx="219112" cy="60698"/>
              </a:xfrm>
              <a:custGeom>
                <a:rect b="b" l="l" r="r" t="t"/>
                <a:pathLst>
                  <a:path extrusionOk="0" h="1889" w="6819">
                    <a:moveTo>
                      <a:pt x="6360" y="458"/>
                    </a:moveTo>
                    <a:lnTo>
                      <a:pt x="6360" y="1430"/>
                    </a:lnTo>
                    <a:lnTo>
                      <a:pt x="458" y="1430"/>
                    </a:lnTo>
                    <a:lnTo>
                      <a:pt x="458" y="458"/>
                    </a:lnTo>
                    <a:close/>
                    <a:moveTo>
                      <a:pt x="0" y="0"/>
                    </a:moveTo>
                    <a:lnTo>
                      <a:pt x="0" y="1888"/>
                    </a:lnTo>
                    <a:lnTo>
                      <a:pt x="6819" y="1888"/>
                    </a:lnTo>
                    <a:lnTo>
                      <a:pt x="681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2"/>
              <p:cNvSpPr/>
              <p:nvPr/>
            </p:nvSpPr>
            <p:spPr>
              <a:xfrm>
                <a:off x="5777729" y="3593149"/>
                <a:ext cx="219112" cy="60666"/>
              </a:xfrm>
              <a:custGeom>
                <a:rect b="b" l="l" r="r" t="t"/>
                <a:pathLst>
                  <a:path extrusionOk="0" h="1888" w="6819">
                    <a:moveTo>
                      <a:pt x="6360" y="459"/>
                    </a:moveTo>
                    <a:lnTo>
                      <a:pt x="6360" y="1430"/>
                    </a:lnTo>
                    <a:lnTo>
                      <a:pt x="458" y="1430"/>
                    </a:lnTo>
                    <a:lnTo>
                      <a:pt x="458" y="459"/>
                    </a:lnTo>
                    <a:close/>
                    <a:moveTo>
                      <a:pt x="0" y="0"/>
                    </a:moveTo>
                    <a:lnTo>
                      <a:pt x="0" y="1888"/>
                    </a:lnTo>
                    <a:lnTo>
                      <a:pt x="6819" y="1888"/>
                    </a:lnTo>
                    <a:lnTo>
                      <a:pt x="681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2"/>
              <p:cNvSpPr/>
              <p:nvPr/>
            </p:nvSpPr>
            <p:spPr>
              <a:xfrm>
                <a:off x="5777729" y="3713649"/>
                <a:ext cx="219112" cy="60634"/>
              </a:xfrm>
              <a:custGeom>
                <a:rect b="b" l="l" r="r" t="t"/>
                <a:pathLst>
                  <a:path extrusionOk="0" h="1887" w="6819">
                    <a:moveTo>
                      <a:pt x="6360" y="458"/>
                    </a:moveTo>
                    <a:lnTo>
                      <a:pt x="6360" y="1429"/>
                    </a:lnTo>
                    <a:lnTo>
                      <a:pt x="458" y="1429"/>
                    </a:lnTo>
                    <a:lnTo>
                      <a:pt x="458" y="458"/>
                    </a:lnTo>
                    <a:close/>
                    <a:moveTo>
                      <a:pt x="0" y="0"/>
                    </a:moveTo>
                    <a:lnTo>
                      <a:pt x="0" y="1886"/>
                    </a:lnTo>
                    <a:lnTo>
                      <a:pt x="6819" y="1886"/>
                    </a:lnTo>
                    <a:lnTo>
                      <a:pt x="681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2"/>
              <p:cNvSpPr/>
              <p:nvPr/>
            </p:nvSpPr>
            <p:spPr>
              <a:xfrm>
                <a:off x="5777729" y="3834086"/>
                <a:ext cx="219112" cy="60666"/>
              </a:xfrm>
              <a:custGeom>
                <a:rect b="b" l="l" r="r" t="t"/>
                <a:pathLst>
                  <a:path extrusionOk="0" h="1888" w="6819">
                    <a:moveTo>
                      <a:pt x="6360" y="459"/>
                    </a:moveTo>
                    <a:lnTo>
                      <a:pt x="6360" y="1430"/>
                    </a:lnTo>
                    <a:lnTo>
                      <a:pt x="458" y="1430"/>
                    </a:lnTo>
                    <a:lnTo>
                      <a:pt x="458" y="459"/>
                    </a:lnTo>
                    <a:close/>
                    <a:moveTo>
                      <a:pt x="0" y="1"/>
                    </a:moveTo>
                    <a:lnTo>
                      <a:pt x="0" y="1887"/>
                    </a:lnTo>
                    <a:lnTo>
                      <a:pt x="6819" y="1887"/>
                    </a:lnTo>
                    <a:lnTo>
                      <a:pt x="6819"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2"/>
              <p:cNvSpPr/>
              <p:nvPr/>
            </p:nvSpPr>
            <p:spPr>
              <a:xfrm>
                <a:off x="5655782" y="2882806"/>
                <a:ext cx="631757" cy="1490048"/>
              </a:xfrm>
              <a:custGeom>
                <a:rect b="b" l="l" r="r" t="t"/>
                <a:pathLst>
                  <a:path extrusionOk="0" h="46372" w="19661">
                    <a:moveTo>
                      <a:pt x="1410" y="0"/>
                    </a:moveTo>
                    <a:lnTo>
                      <a:pt x="1410" y="45914"/>
                    </a:lnTo>
                    <a:lnTo>
                      <a:pt x="0" y="45914"/>
                    </a:lnTo>
                    <a:lnTo>
                      <a:pt x="0" y="46371"/>
                    </a:lnTo>
                    <a:lnTo>
                      <a:pt x="1868" y="46371"/>
                    </a:lnTo>
                    <a:lnTo>
                      <a:pt x="1868" y="458"/>
                    </a:lnTo>
                    <a:lnTo>
                      <a:pt x="12893" y="458"/>
                    </a:lnTo>
                    <a:lnTo>
                      <a:pt x="12893" y="46371"/>
                    </a:lnTo>
                    <a:lnTo>
                      <a:pt x="19661" y="46371"/>
                    </a:lnTo>
                    <a:lnTo>
                      <a:pt x="19661" y="45914"/>
                    </a:lnTo>
                    <a:lnTo>
                      <a:pt x="13351" y="45914"/>
                    </a:lnTo>
                    <a:lnTo>
                      <a:pt x="13351"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 name="Google Shape;706;p32"/>
            <p:cNvGrpSpPr/>
            <p:nvPr/>
          </p:nvGrpSpPr>
          <p:grpSpPr>
            <a:xfrm>
              <a:off x="4677832" y="3709569"/>
              <a:ext cx="609457" cy="663311"/>
              <a:chOff x="4677832" y="3709569"/>
              <a:chExt cx="609457" cy="663311"/>
            </a:xfrm>
          </p:grpSpPr>
          <p:sp>
            <p:nvSpPr>
              <p:cNvPr id="707" name="Google Shape;707;p32"/>
              <p:cNvSpPr/>
              <p:nvPr/>
            </p:nvSpPr>
            <p:spPr>
              <a:xfrm>
                <a:off x="5055721" y="3771201"/>
                <a:ext cx="138587" cy="33321"/>
              </a:xfrm>
              <a:custGeom>
                <a:rect b="b" l="l" r="r" t="t"/>
                <a:pathLst>
                  <a:path extrusionOk="0" h="1037" w="4313">
                    <a:moveTo>
                      <a:pt x="3855" y="458"/>
                    </a:moveTo>
                    <a:lnTo>
                      <a:pt x="3855" y="579"/>
                    </a:lnTo>
                    <a:lnTo>
                      <a:pt x="459" y="579"/>
                    </a:lnTo>
                    <a:lnTo>
                      <a:pt x="459" y="458"/>
                    </a:lnTo>
                    <a:close/>
                    <a:moveTo>
                      <a:pt x="1" y="0"/>
                    </a:moveTo>
                    <a:lnTo>
                      <a:pt x="1" y="1036"/>
                    </a:lnTo>
                    <a:lnTo>
                      <a:pt x="4312" y="1036"/>
                    </a:lnTo>
                    <a:lnTo>
                      <a:pt x="4312"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2"/>
              <p:cNvSpPr/>
              <p:nvPr/>
            </p:nvSpPr>
            <p:spPr>
              <a:xfrm>
                <a:off x="5055721" y="3839420"/>
                <a:ext cx="138587" cy="33354"/>
              </a:xfrm>
              <a:custGeom>
                <a:rect b="b" l="l" r="r" t="t"/>
                <a:pathLst>
                  <a:path extrusionOk="0" h="1038" w="4313">
                    <a:moveTo>
                      <a:pt x="3855" y="458"/>
                    </a:moveTo>
                    <a:lnTo>
                      <a:pt x="3855" y="579"/>
                    </a:lnTo>
                    <a:lnTo>
                      <a:pt x="459" y="579"/>
                    </a:lnTo>
                    <a:lnTo>
                      <a:pt x="459" y="458"/>
                    </a:lnTo>
                    <a:close/>
                    <a:moveTo>
                      <a:pt x="1" y="0"/>
                    </a:moveTo>
                    <a:lnTo>
                      <a:pt x="1" y="1038"/>
                    </a:lnTo>
                    <a:lnTo>
                      <a:pt x="4312" y="1038"/>
                    </a:lnTo>
                    <a:lnTo>
                      <a:pt x="4312"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2"/>
              <p:cNvSpPr/>
              <p:nvPr/>
            </p:nvSpPr>
            <p:spPr>
              <a:xfrm>
                <a:off x="5055721" y="3907479"/>
                <a:ext cx="138587" cy="33354"/>
              </a:xfrm>
              <a:custGeom>
                <a:rect b="b" l="l" r="r" t="t"/>
                <a:pathLst>
                  <a:path extrusionOk="0" h="1038" w="4313">
                    <a:moveTo>
                      <a:pt x="3855" y="460"/>
                    </a:moveTo>
                    <a:lnTo>
                      <a:pt x="3855" y="580"/>
                    </a:lnTo>
                    <a:lnTo>
                      <a:pt x="459" y="580"/>
                    </a:lnTo>
                    <a:lnTo>
                      <a:pt x="459" y="460"/>
                    </a:lnTo>
                    <a:close/>
                    <a:moveTo>
                      <a:pt x="1" y="1"/>
                    </a:moveTo>
                    <a:lnTo>
                      <a:pt x="1" y="1038"/>
                    </a:lnTo>
                    <a:lnTo>
                      <a:pt x="4312" y="1038"/>
                    </a:lnTo>
                    <a:lnTo>
                      <a:pt x="4312"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2"/>
              <p:cNvSpPr/>
              <p:nvPr/>
            </p:nvSpPr>
            <p:spPr>
              <a:xfrm>
                <a:off x="5055721" y="3975730"/>
                <a:ext cx="138587" cy="33354"/>
              </a:xfrm>
              <a:custGeom>
                <a:rect b="b" l="l" r="r" t="t"/>
                <a:pathLst>
                  <a:path extrusionOk="0" h="1038" w="4313">
                    <a:moveTo>
                      <a:pt x="3855" y="459"/>
                    </a:moveTo>
                    <a:lnTo>
                      <a:pt x="3855" y="579"/>
                    </a:lnTo>
                    <a:lnTo>
                      <a:pt x="459" y="579"/>
                    </a:lnTo>
                    <a:lnTo>
                      <a:pt x="459" y="459"/>
                    </a:lnTo>
                    <a:close/>
                    <a:moveTo>
                      <a:pt x="1" y="1"/>
                    </a:moveTo>
                    <a:lnTo>
                      <a:pt x="1" y="1037"/>
                    </a:lnTo>
                    <a:lnTo>
                      <a:pt x="4312" y="1037"/>
                    </a:lnTo>
                    <a:lnTo>
                      <a:pt x="4312"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2"/>
              <p:cNvSpPr/>
              <p:nvPr/>
            </p:nvSpPr>
            <p:spPr>
              <a:xfrm>
                <a:off x="5055721" y="4043982"/>
                <a:ext cx="138587" cy="33321"/>
              </a:xfrm>
              <a:custGeom>
                <a:rect b="b" l="l" r="r" t="t"/>
                <a:pathLst>
                  <a:path extrusionOk="0" h="1037" w="4313">
                    <a:moveTo>
                      <a:pt x="3855" y="458"/>
                    </a:moveTo>
                    <a:lnTo>
                      <a:pt x="3855" y="579"/>
                    </a:lnTo>
                    <a:lnTo>
                      <a:pt x="459" y="579"/>
                    </a:lnTo>
                    <a:lnTo>
                      <a:pt x="459" y="458"/>
                    </a:lnTo>
                    <a:close/>
                    <a:moveTo>
                      <a:pt x="1" y="0"/>
                    </a:moveTo>
                    <a:lnTo>
                      <a:pt x="1" y="1036"/>
                    </a:lnTo>
                    <a:lnTo>
                      <a:pt x="4312" y="1036"/>
                    </a:lnTo>
                    <a:lnTo>
                      <a:pt x="4312"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2"/>
              <p:cNvSpPr/>
              <p:nvPr/>
            </p:nvSpPr>
            <p:spPr>
              <a:xfrm>
                <a:off x="4677832" y="3709569"/>
                <a:ext cx="609457" cy="663311"/>
              </a:xfrm>
              <a:custGeom>
                <a:rect b="b" l="l" r="r" t="t"/>
                <a:pathLst>
                  <a:path extrusionOk="0" h="20643" w="18967">
                    <a:moveTo>
                      <a:pt x="10124" y="0"/>
                    </a:moveTo>
                    <a:lnTo>
                      <a:pt x="10124" y="20185"/>
                    </a:lnTo>
                    <a:lnTo>
                      <a:pt x="0" y="20185"/>
                    </a:lnTo>
                    <a:lnTo>
                      <a:pt x="0" y="20642"/>
                    </a:lnTo>
                    <a:lnTo>
                      <a:pt x="10583" y="20642"/>
                    </a:lnTo>
                    <a:lnTo>
                      <a:pt x="10583" y="459"/>
                    </a:lnTo>
                    <a:lnTo>
                      <a:pt x="17331" y="459"/>
                    </a:lnTo>
                    <a:lnTo>
                      <a:pt x="17331" y="20642"/>
                    </a:lnTo>
                    <a:lnTo>
                      <a:pt x="18966" y="20642"/>
                    </a:lnTo>
                    <a:lnTo>
                      <a:pt x="18966" y="20185"/>
                    </a:lnTo>
                    <a:lnTo>
                      <a:pt x="17789" y="20185"/>
                    </a:lnTo>
                    <a:lnTo>
                      <a:pt x="1778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 name="Google Shape;713;p32"/>
            <p:cNvGrpSpPr/>
            <p:nvPr/>
          </p:nvGrpSpPr>
          <p:grpSpPr>
            <a:xfrm>
              <a:off x="5287275" y="3262945"/>
              <a:ext cx="368528" cy="1109921"/>
              <a:chOff x="5287275" y="3262945"/>
              <a:chExt cx="368528" cy="1109921"/>
            </a:xfrm>
          </p:grpSpPr>
          <p:sp>
            <p:nvSpPr>
              <p:cNvPr id="714" name="Google Shape;714;p32"/>
              <p:cNvSpPr/>
              <p:nvPr/>
            </p:nvSpPr>
            <p:spPr>
              <a:xfrm>
                <a:off x="5391581" y="3366447"/>
                <a:ext cx="60024" cy="109508"/>
              </a:xfrm>
              <a:custGeom>
                <a:rect b="b" l="l" r="r" t="t"/>
                <a:pathLst>
                  <a:path extrusionOk="0" h="3408" w="1868">
                    <a:moveTo>
                      <a:pt x="936" y="459"/>
                    </a:moveTo>
                    <a:cubicBezTo>
                      <a:pt x="1197" y="459"/>
                      <a:pt x="1409" y="670"/>
                      <a:pt x="1409" y="932"/>
                    </a:cubicBezTo>
                    <a:lnTo>
                      <a:pt x="1409" y="2477"/>
                    </a:lnTo>
                    <a:cubicBezTo>
                      <a:pt x="1409" y="2738"/>
                      <a:pt x="1197" y="2949"/>
                      <a:pt x="936" y="2949"/>
                    </a:cubicBezTo>
                    <a:cubicBezTo>
                      <a:pt x="674" y="2949"/>
                      <a:pt x="458" y="2738"/>
                      <a:pt x="458" y="2477"/>
                    </a:cubicBezTo>
                    <a:lnTo>
                      <a:pt x="458" y="932"/>
                    </a:lnTo>
                    <a:cubicBezTo>
                      <a:pt x="458" y="670"/>
                      <a:pt x="674" y="459"/>
                      <a:pt x="936" y="459"/>
                    </a:cubicBezTo>
                    <a:close/>
                    <a:moveTo>
                      <a:pt x="936" y="1"/>
                    </a:moveTo>
                    <a:cubicBezTo>
                      <a:pt x="423" y="1"/>
                      <a:pt x="0" y="419"/>
                      <a:pt x="0" y="932"/>
                    </a:cubicBezTo>
                    <a:lnTo>
                      <a:pt x="0" y="2477"/>
                    </a:lnTo>
                    <a:cubicBezTo>
                      <a:pt x="0" y="2990"/>
                      <a:pt x="423" y="3408"/>
                      <a:pt x="936" y="3408"/>
                    </a:cubicBezTo>
                    <a:cubicBezTo>
                      <a:pt x="1450" y="3408"/>
                      <a:pt x="1867" y="2990"/>
                      <a:pt x="1867" y="2477"/>
                    </a:cubicBezTo>
                    <a:lnTo>
                      <a:pt x="1867" y="932"/>
                    </a:lnTo>
                    <a:cubicBezTo>
                      <a:pt x="1867" y="419"/>
                      <a:pt x="1450" y="1"/>
                      <a:pt x="93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2"/>
              <p:cNvSpPr/>
              <p:nvPr/>
            </p:nvSpPr>
            <p:spPr>
              <a:xfrm>
                <a:off x="5485346" y="3366447"/>
                <a:ext cx="60024" cy="109508"/>
              </a:xfrm>
              <a:custGeom>
                <a:rect b="b" l="l" r="r" t="t"/>
                <a:pathLst>
                  <a:path extrusionOk="0" h="3408" w="1868">
                    <a:moveTo>
                      <a:pt x="936" y="459"/>
                    </a:moveTo>
                    <a:cubicBezTo>
                      <a:pt x="1198" y="459"/>
                      <a:pt x="1410" y="670"/>
                      <a:pt x="1410" y="932"/>
                    </a:cubicBezTo>
                    <a:lnTo>
                      <a:pt x="1410" y="2477"/>
                    </a:lnTo>
                    <a:cubicBezTo>
                      <a:pt x="1410" y="2738"/>
                      <a:pt x="1198" y="2949"/>
                      <a:pt x="936" y="2949"/>
                    </a:cubicBezTo>
                    <a:cubicBezTo>
                      <a:pt x="675" y="2949"/>
                      <a:pt x="459" y="2738"/>
                      <a:pt x="459" y="2477"/>
                    </a:cubicBezTo>
                    <a:lnTo>
                      <a:pt x="459" y="932"/>
                    </a:lnTo>
                    <a:cubicBezTo>
                      <a:pt x="459" y="670"/>
                      <a:pt x="675" y="459"/>
                      <a:pt x="936" y="459"/>
                    </a:cubicBezTo>
                    <a:close/>
                    <a:moveTo>
                      <a:pt x="936" y="1"/>
                    </a:moveTo>
                    <a:cubicBezTo>
                      <a:pt x="418" y="1"/>
                      <a:pt x="0" y="419"/>
                      <a:pt x="0" y="932"/>
                    </a:cubicBezTo>
                    <a:lnTo>
                      <a:pt x="0" y="2477"/>
                    </a:lnTo>
                    <a:cubicBezTo>
                      <a:pt x="0" y="2990"/>
                      <a:pt x="418" y="3408"/>
                      <a:pt x="936" y="3408"/>
                    </a:cubicBezTo>
                    <a:cubicBezTo>
                      <a:pt x="1449" y="3408"/>
                      <a:pt x="1867" y="2990"/>
                      <a:pt x="1867" y="2477"/>
                    </a:cubicBezTo>
                    <a:lnTo>
                      <a:pt x="1867" y="932"/>
                    </a:lnTo>
                    <a:cubicBezTo>
                      <a:pt x="1867" y="419"/>
                      <a:pt x="1449" y="1"/>
                      <a:pt x="93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2"/>
              <p:cNvSpPr/>
              <p:nvPr/>
            </p:nvSpPr>
            <p:spPr>
              <a:xfrm>
                <a:off x="5391581" y="3529460"/>
                <a:ext cx="60024" cy="109508"/>
              </a:xfrm>
              <a:custGeom>
                <a:rect b="b" l="l" r="r" t="t"/>
                <a:pathLst>
                  <a:path extrusionOk="0" h="3408" w="1868">
                    <a:moveTo>
                      <a:pt x="936" y="458"/>
                    </a:moveTo>
                    <a:cubicBezTo>
                      <a:pt x="1197" y="458"/>
                      <a:pt x="1409" y="669"/>
                      <a:pt x="1409" y="931"/>
                    </a:cubicBezTo>
                    <a:lnTo>
                      <a:pt x="1409" y="2471"/>
                    </a:lnTo>
                    <a:cubicBezTo>
                      <a:pt x="1409" y="2737"/>
                      <a:pt x="1197" y="2948"/>
                      <a:pt x="936" y="2948"/>
                    </a:cubicBezTo>
                    <a:cubicBezTo>
                      <a:pt x="674" y="2948"/>
                      <a:pt x="458" y="2737"/>
                      <a:pt x="458" y="2471"/>
                    </a:cubicBezTo>
                    <a:lnTo>
                      <a:pt x="458" y="931"/>
                    </a:lnTo>
                    <a:cubicBezTo>
                      <a:pt x="458" y="669"/>
                      <a:pt x="674" y="458"/>
                      <a:pt x="936" y="458"/>
                    </a:cubicBezTo>
                    <a:close/>
                    <a:moveTo>
                      <a:pt x="936" y="0"/>
                    </a:moveTo>
                    <a:cubicBezTo>
                      <a:pt x="423" y="0"/>
                      <a:pt x="0" y="418"/>
                      <a:pt x="0" y="931"/>
                    </a:cubicBezTo>
                    <a:lnTo>
                      <a:pt x="0" y="2471"/>
                    </a:lnTo>
                    <a:cubicBezTo>
                      <a:pt x="0" y="2989"/>
                      <a:pt x="423" y="3407"/>
                      <a:pt x="936" y="3407"/>
                    </a:cubicBezTo>
                    <a:cubicBezTo>
                      <a:pt x="1450" y="3407"/>
                      <a:pt x="1867" y="2989"/>
                      <a:pt x="1867" y="2471"/>
                    </a:cubicBezTo>
                    <a:lnTo>
                      <a:pt x="1867" y="931"/>
                    </a:lnTo>
                    <a:cubicBezTo>
                      <a:pt x="1867" y="418"/>
                      <a:pt x="1450" y="0"/>
                      <a:pt x="93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2"/>
              <p:cNvSpPr/>
              <p:nvPr/>
            </p:nvSpPr>
            <p:spPr>
              <a:xfrm>
                <a:off x="5485346" y="3529460"/>
                <a:ext cx="60024" cy="109508"/>
              </a:xfrm>
              <a:custGeom>
                <a:rect b="b" l="l" r="r" t="t"/>
                <a:pathLst>
                  <a:path extrusionOk="0" h="3408" w="1868">
                    <a:moveTo>
                      <a:pt x="936" y="458"/>
                    </a:moveTo>
                    <a:cubicBezTo>
                      <a:pt x="1198" y="458"/>
                      <a:pt x="1410" y="669"/>
                      <a:pt x="1410" y="931"/>
                    </a:cubicBezTo>
                    <a:lnTo>
                      <a:pt x="1410" y="2471"/>
                    </a:lnTo>
                    <a:cubicBezTo>
                      <a:pt x="1410" y="2737"/>
                      <a:pt x="1198" y="2948"/>
                      <a:pt x="936" y="2948"/>
                    </a:cubicBezTo>
                    <a:cubicBezTo>
                      <a:pt x="675" y="2948"/>
                      <a:pt x="459" y="2737"/>
                      <a:pt x="459" y="2471"/>
                    </a:cubicBezTo>
                    <a:lnTo>
                      <a:pt x="459" y="931"/>
                    </a:lnTo>
                    <a:cubicBezTo>
                      <a:pt x="459" y="669"/>
                      <a:pt x="675" y="458"/>
                      <a:pt x="936" y="458"/>
                    </a:cubicBezTo>
                    <a:close/>
                    <a:moveTo>
                      <a:pt x="936" y="0"/>
                    </a:moveTo>
                    <a:cubicBezTo>
                      <a:pt x="418" y="0"/>
                      <a:pt x="0" y="418"/>
                      <a:pt x="0" y="931"/>
                    </a:cubicBezTo>
                    <a:lnTo>
                      <a:pt x="0" y="2471"/>
                    </a:lnTo>
                    <a:cubicBezTo>
                      <a:pt x="0" y="2989"/>
                      <a:pt x="418" y="3407"/>
                      <a:pt x="936" y="3407"/>
                    </a:cubicBezTo>
                    <a:cubicBezTo>
                      <a:pt x="1449" y="3407"/>
                      <a:pt x="1867" y="2989"/>
                      <a:pt x="1867" y="2471"/>
                    </a:cubicBezTo>
                    <a:lnTo>
                      <a:pt x="1867" y="931"/>
                    </a:lnTo>
                    <a:cubicBezTo>
                      <a:pt x="1867" y="418"/>
                      <a:pt x="1449" y="0"/>
                      <a:pt x="93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2"/>
              <p:cNvSpPr/>
              <p:nvPr/>
            </p:nvSpPr>
            <p:spPr>
              <a:xfrm>
                <a:off x="5391581" y="3692441"/>
                <a:ext cx="60024" cy="109508"/>
              </a:xfrm>
              <a:custGeom>
                <a:rect b="b" l="l" r="r" t="t"/>
                <a:pathLst>
                  <a:path extrusionOk="0" h="3408" w="1868">
                    <a:moveTo>
                      <a:pt x="936" y="454"/>
                    </a:moveTo>
                    <a:cubicBezTo>
                      <a:pt x="1197" y="454"/>
                      <a:pt x="1409" y="670"/>
                      <a:pt x="1409" y="932"/>
                    </a:cubicBezTo>
                    <a:lnTo>
                      <a:pt x="1409" y="2472"/>
                    </a:lnTo>
                    <a:cubicBezTo>
                      <a:pt x="1409" y="2732"/>
                      <a:pt x="1197" y="2949"/>
                      <a:pt x="936" y="2949"/>
                    </a:cubicBezTo>
                    <a:cubicBezTo>
                      <a:pt x="674" y="2949"/>
                      <a:pt x="458" y="2732"/>
                      <a:pt x="458" y="2472"/>
                    </a:cubicBezTo>
                    <a:lnTo>
                      <a:pt x="458" y="932"/>
                    </a:lnTo>
                    <a:cubicBezTo>
                      <a:pt x="458" y="670"/>
                      <a:pt x="674" y="454"/>
                      <a:pt x="936" y="454"/>
                    </a:cubicBezTo>
                    <a:close/>
                    <a:moveTo>
                      <a:pt x="936" y="1"/>
                    </a:moveTo>
                    <a:cubicBezTo>
                      <a:pt x="423" y="1"/>
                      <a:pt x="0" y="419"/>
                      <a:pt x="0" y="932"/>
                    </a:cubicBezTo>
                    <a:lnTo>
                      <a:pt x="0" y="2472"/>
                    </a:lnTo>
                    <a:cubicBezTo>
                      <a:pt x="0" y="2985"/>
                      <a:pt x="423" y="3408"/>
                      <a:pt x="936" y="3408"/>
                    </a:cubicBezTo>
                    <a:cubicBezTo>
                      <a:pt x="1450" y="3408"/>
                      <a:pt x="1867" y="2985"/>
                      <a:pt x="1867" y="2472"/>
                    </a:cubicBezTo>
                    <a:lnTo>
                      <a:pt x="1867" y="932"/>
                    </a:lnTo>
                    <a:cubicBezTo>
                      <a:pt x="1867" y="419"/>
                      <a:pt x="1450" y="1"/>
                      <a:pt x="93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2"/>
              <p:cNvSpPr/>
              <p:nvPr/>
            </p:nvSpPr>
            <p:spPr>
              <a:xfrm>
                <a:off x="5485346" y="3692441"/>
                <a:ext cx="60024" cy="109508"/>
              </a:xfrm>
              <a:custGeom>
                <a:rect b="b" l="l" r="r" t="t"/>
                <a:pathLst>
                  <a:path extrusionOk="0" h="3408" w="1868">
                    <a:moveTo>
                      <a:pt x="936" y="454"/>
                    </a:moveTo>
                    <a:cubicBezTo>
                      <a:pt x="1198" y="454"/>
                      <a:pt x="1410" y="670"/>
                      <a:pt x="1410" y="932"/>
                    </a:cubicBezTo>
                    <a:lnTo>
                      <a:pt x="1410" y="2472"/>
                    </a:lnTo>
                    <a:cubicBezTo>
                      <a:pt x="1410" y="2732"/>
                      <a:pt x="1198" y="2949"/>
                      <a:pt x="936" y="2949"/>
                    </a:cubicBezTo>
                    <a:cubicBezTo>
                      <a:pt x="675" y="2949"/>
                      <a:pt x="459" y="2732"/>
                      <a:pt x="459" y="2472"/>
                    </a:cubicBezTo>
                    <a:lnTo>
                      <a:pt x="459" y="932"/>
                    </a:lnTo>
                    <a:cubicBezTo>
                      <a:pt x="459" y="670"/>
                      <a:pt x="675" y="454"/>
                      <a:pt x="936" y="454"/>
                    </a:cubicBezTo>
                    <a:close/>
                    <a:moveTo>
                      <a:pt x="936" y="1"/>
                    </a:moveTo>
                    <a:cubicBezTo>
                      <a:pt x="418" y="1"/>
                      <a:pt x="0" y="419"/>
                      <a:pt x="0" y="932"/>
                    </a:cubicBezTo>
                    <a:lnTo>
                      <a:pt x="0" y="2472"/>
                    </a:lnTo>
                    <a:cubicBezTo>
                      <a:pt x="0" y="2985"/>
                      <a:pt x="418" y="3408"/>
                      <a:pt x="936" y="3408"/>
                    </a:cubicBezTo>
                    <a:cubicBezTo>
                      <a:pt x="1449" y="3408"/>
                      <a:pt x="1867" y="2985"/>
                      <a:pt x="1867" y="2472"/>
                    </a:cubicBezTo>
                    <a:lnTo>
                      <a:pt x="1867" y="932"/>
                    </a:lnTo>
                    <a:cubicBezTo>
                      <a:pt x="1867" y="419"/>
                      <a:pt x="1449" y="1"/>
                      <a:pt x="93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2"/>
              <p:cNvSpPr/>
              <p:nvPr/>
            </p:nvSpPr>
            <p:spPr>
              <a:xfrm>
                <a:off x="5287275" y="3262945"/>
                <a:ext cx="368528" cy="1109921"/>
              </a:xfrm>
              <a:custGeom>
                <a:rect b="b" l="l" r="r" t="t"/>
                <a:pathLst>
                  <a:path extrusionOk="0" h="34542" w="11469">
                    <a:moveTo>
                      <a:pt x="1158" y="1"/>
                    </a:moveTo>
                    <a:lnTo>
                      <a:pt x="1158" y="34084"/>
                    </a:lnTo>
                    <a:lnTo>
                      <a:pt x="0" y="34084"/>
                    </a:lnTo>
                    <a:lnTo>
                      <a:pt x="0" y="34541"/>
                    </a:lnTo>
                    <a:lnTo>
                      <a:pt x="1611" y="34541"/>
                    </a:lnTo>
                    <a:lnTo>
                      <a:pt x="1611" y="459"/>
                    </a:lnTo>
                    <a:lnTo>
                      <a:pt x="9818" y="459"/>
                    </a:lnTo>
                    <a:lnTo>
                      <a:pt x="9818" y="34541"/>
                    </a:lnTo>
                    <a:lnTo>
                      <a:pt x="11468" y="34541"/>
                    </a:lnTo>
                    <a:lnTo>
                      <a:pt x="11468" y="34084"/>
                    </a:lnTo>
                    <a:lnTo>
                      <a:pt x="10276" y="34084"/>
                    </a:lnTo>
                    <a:lnTo>
                      <a:pt x="10276"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 name="Google Shape;721;p32"/>
            <p:cNvGrpSpPr/>
            <p:nvPr/>
          </p:nvGrpSpPr>
          <p:grpSpPr>
            <a:xfrm>
              <a:off x="6287526" y="3953751"/>
              <a:ext cx="935441" cy="419136"/>
              <a:chOff x="6287526" y="3953751"/>
              <a:chExt cx="935441" cy="419136"/>
            </a:xfrm>
          </p:grpSpPr>
          <p:sp>
            <p:nvSpPr>
              <p:cNvPr id="722" name="Google Shape;722;p32"/>
              <p:cNvSpPr/>
              <p:nvPr/>
            </p:nvSpPr>
            <p:spPr>
              <a:xfrm>
                <a:off x="6617569" y="4021199"/>
                <a:ext cx="64876" cy="157353"/>
              </a:xfrm>
              <a:custGeom>
                <a:rect b="b" l="l" r="r" t="t"/>
                <a:pathLst>
                  <a:path extrusionOk="0" h="4897" w="2019">
                    <a:moveTo>
                      <a:pt x="1561" y="458"/>
                    </a:moveTo>
                    <a:lnTo>
                      <a:pt x="1561" y="4439"/>
                    </a:lnTo>
                    <a:lnTo>
                      <a:pt x="459" y="4439"/>
                    </a:lnTo>
                    <a:lnTo>
                      <a:pt x="459" y="458"/>
                    </a:lnTo>
                    <a:close/>
                    <a:moveTo>
                      <a:pt x="0" y="0"/>
                    </a:moveTo>
                    <a:lnTo>
                      <a:pt x="0" y="4896"/>
                    </a:lnTo>
                    <a:lnTo>
                      <a:pt x="2018" y="4896"/>
                    </a:lnTo>
                    <a:lnTo>
                      <a:pt x="2018"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2"/>
              <p:cNvSpPr/>
              <p:nvPr/>
            </p:nvSpPr>
            <p:spPr>
              <a:xfrm>
                <a:off x="6747903" y="4021199"/>
                <a:ext cx="64908" cy="157353"/>
              </a:xfrm>
              <a:custGeom>
                <a:rect b="b" l="l" r="r" t="t"/>
                <a:pathLst>
                  <a:path extrusionOk="0" h="4897" w="2020">
                    <a:moveTo>
                      <a:pt x="1560" y="458"/>
                    </a:moveTo>
                    <a:lnTo>
                      <a:pt x="1560" y="4439"/>
                    </a:lnTo>
                    <a:lnTo>
                      <a:pt x="459" y="4439"/>
                    </a:lnTo>
                    <a:lnTo>
                      <a:pt x="459" y="458"/>
                    </a:lnTo>
                    <a:close/>
                    <a:moveTo>
                      <a:pt x="1" y="0"/>
                    </a:moveTo>
                    <a:lnTo>
                      <a:pt x="1" y="4896"/>
                    </a:lnTo>
                    <a:lnTo>
                      <a:pt x="2019" y="4896"/>
                    </a:lnTo>
                    <a:lnTo>
                      <a:pt x="2019"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2"/>
              <p:cNvSpPr/>
              <p:nvPr/>
            </p:nvSpPr>
            <p:spPr>
              <a:xfrm>
                <a:off x="6878397" y="4021199"/>
                <a:ext cx="64876" cy="157353"/>
              </a:xfrm>
              <a:custGeom>
                <a:rect b="b" l="l" r="r" t="t"/>
                <a:pathLst>
                  <a:path extrusionOk="0" h="4897" w="2019">
                    <a:moveTo>
                      <a:pt x="1561" y="458"/>
                    </a:moveTo>
                    <a:lnTo>
                      <a:pt x="1561" y="4439"/>
                    </a:lnTo>
                    <a:lnTo>
                      <a:pt x="458" y="4439"/>
                    </a:lnTo>
                    <a:lnTo>
                      <a:pt x="458" y="458"/>
                    </a:lnTo>
                    <a:close/>
                    <a:moveTo>
                      <a:pt x="0" y="0"/>
                    </a:moveTo>
                    <a:lnTo>
                      <a:pt x="0" y="4896"/>
                    </a:lnTo>
                    <a:lnTo>
                      <a:pt x="2018" y="4896"/>
                    </a:lnTo>
                    <a:lnTo>
                      <a:pt x="2018"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2"/>
              <p:cNvSpPr/>
              <p:nvPr/>
            </p:nvSpPr>
            <p:spPr>
              <a:xfrm>
                <a:off x="7008762" y="4021199"/>
                <a:ext cx="64811" cy="157353"/>
              </a:xfrm>
              <a:custGeom>
                <a:rect b="b" l="l" r="r" t="t"/>
                <a:pathLst>
                  <a:path extrusionOk="0" h="4897" w="2017">
                    <a:moveTo>
                      <a:pt x="1559" y="458"/>
                    </a:moveTo>
                    <a:lnTo>
                      <a:pt x="1559" y="4439"/>
                    </a:lnTo>
                    <a:lnTo>
                      <a:pt x="458" y="4439"/>
                    </a:lnTo>
                    <a:lnTo>
                      <a:pt x="458" y="458"/>
                    </a:lnTo>
                    <a:close/>
                    <a:moveTo>
                      <a:pt x="0" y="0"/>
                    </a:moveTo>
                    <a:lnTo>
                      <a:pt x="0" y="4896"/>
                    </a:lnTo>
                    <a:lnTo>
                      <a:pt x="2017" y="4896"/>
                    </a:lnTo>
                    <a:lnTo>
                      <a:pt x="2017"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2"/>
              <p:cNvSpPr/>
              <p:nvPr/>
            </p:nvSpPr>
            <p:spPr>
              <a:xfrm>
                <a:off x="6287526" y="3953751"/>
                <a:ext cx="935441" cy="419136"/>
              </a:xfrm>
              <a:custGeom>
                <a:rect b="b" l="l" r="r" t="t"/>
                <a:pathLst>
                  <a:path extrusionOk="0" h="13044" w="29112">
                    <a:moveTo>
                      <a:pt x="7519" y="0"/>
                    </a:moveTo>
                    <a:lnTo>
                      <a:pt x="7519" y="12586"/>
                    </a:lnTo>
                    <a:lnTo>
                      <a:pt x="1" y="12586"/>
                    </a:lnTo>
                    <a:lnTo>
                      <a:pt x="1" y="13043"/>
                    </a:lnTo>
                    <a:lnTo>
                      <a:pt x="7977" y="13043"/>
                    </a:lnTo>
                    <a:lnTo>
                      <a:pt x="7977" y="458"/>
                    </a:lnTo>
                    <a:lnTo>
                      <a:pt x="26802" y="458"/>
                    </a:lnTo>
                    <a:lnTo>
                      <a:pt x="26802" y="13043"/>
                    </a:lnTo>
                    <a:lnTo>
                      <a:pt x="29112" y="13043"/>
                    </a:lnTo>
                    <a:lnTo>
                      <a:pt x="29112" y="12586"/>
                    </a:lnTo>
                    <a:lnTo>
                      <a:pt x="27260" y="12586"/>
                    </a:lnTo>
                    <a:lnTo>
                      <a:pt x="27260"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 name="Google Shape;727;p32"/>
            <p:cNvSpPr/>
            <p:nvPr/>
          </p:nvSpPr>
          <p:spPr>
            <a:xfrm>
              <a:off x="7682537" y="4358151"/>
              <a:ext cx="1461418" cy="14749"/>
            </a:xfrm>
            <a:custGeom>
              <a:rect b="b" l="l" r="r" t="t"/>
              <a:pathLst>
                <a:path extrusionOk="0" h="459" w="45481">
                  <a:moveTo>
                    <a:pt x="0" y="1"/>
                  </a:moveTo>
                  <a:lnTo>
                    <a:pt x="0" y="458"/>
                  </a:lnTo>
                  <a:lnTo>
                    <a:pt x="45480" y="458"/>
                  </a:lnTo>
                  <a:lnTo>
                    <a:pt x="45480"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2"/>
            <p:cNvSpPr/>
            <p:nvPr/>
          </p:nvSpPr>
          <p:spPr>
            <a:xfrm>
              <a:off x="7222964" y="3598644"/>
              <a:ext cx="459591" cy="774233"/>
            </a:xfrm>
            <a:custGeom>
              <a:rect b="b" l="l" r="r" t="t"/>
              <a:pathLst>
                <a:path extrusionOk="0" h="24095" w="14303">
                  <a:moveTo>
                    <a:pt x="2060" y="1"/>
                  </a:moveTo>
                  <a:lnTo>
                    <a:pt x="2060" y="23637"/>
                  </a:lnTo>
                  <a:lnTo>
                    <a:pt x="1" y="23637"/>
                  </a:lnTo>
                  <a:lnTo>
                    <a:pt x="1" y="24094"/>
                  </a:lnTo>
                  <a:lnTo>
                    <a:pt x="2513" y="24094"/>
                  </a:lnTo>
                  <a:lnTo>
                    <a:pt x="2513" y="458"/>
                  </a:lnTo>
                  <a:lnTo>
                    <a:pt x="8757" y="458"/>
                  </a:lnTo>
                  <a:lnTo>
                    <a:pt x="8757" y="24094"/>
                  </a:lnTo>
                  <a:lnTo>
                    <a:pt x="14302" y="24094"/>
                  </a:lnTo>
                  <a:lnTo>
                    <a:pt x="14302" y="23637"/>
                  </a:lnTo>
                  <a:lnTo>
                    <a:pt x="9215" y="23637"/>
                  </a:lnTo>
                  <a:lnTo>
                    <a:pt x="9215" y="1"/>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9" name="Google Shape;729;p32"/>
            <p:cNvGrpSpPr/>
            <p:nvPr/>
          </p:nvGrpSpPr>
          <p:grpSpPr>
            <a:xfrm>
              <a:off x="0" y="3136532"/>
              <a:ext cx="4677721" cy="1236330"/>
              <a:chOff x="0" y="3136532"/>
              <a:chExt cx="4677721" cy="1236330"/>
            </a:xfrm>
          </p:grpSpPr>
          <p:sp>
            <p:nvSpPr>
              <p:cNvPr id="730" name="Google Shape;730;p32"/>
              <p:cNvSpPr/>
              <p:nvPr/>
            </p:nvSpPr>
            <p:spPr>
              <a:xfrm>
                <a:off x="3819836" y="3223325"/>
                <a:ext cx="225281" cy="38045"/>
              </a:xfrm>
              <a:custGeom>
                <a:rect b="b" l="l" r="r" t="t"/>
                <a:pathLst>
                  <a:path extrusionOk="0" h="1184" w="7011">
                    <a:moveTo>
                      <a:pt x="6421" y="459"/>
                    </a:moveTo>
                    <a:cubicBezTo>
                      <a:pt x="6492" y="459"/>
                      <a:pt x="6553" y="519"/>
                      <a:pt x="6553" y="595"/>
                    </a:cubicBezTo>
                    <a:cubicBezTo>
                      <a:pt x="6553" y="665"/>
                      <a:pt x="6492" y="725"/>
                      <a:pt x="6421" y="725"/>
                    </a:cubicBezTo>
                    <a:lnTo>
                      <a:pt x="594" y="725"/>
                    </a:lnTo>
                    <a:cubicBezTo>
                      <a:pt x="519" y="725"/>
                      <a:pt x="459" y="665"/>
                      <a:pt x="459" y="595"/>
                    </a:cubicBezTo>
                    <a:cubicBezTo>
                      <a:pt x="459" y="519"/>
                      <a:pt x="519" y="459"/>
                      <a:pt x="594" y="459"/>
                    </a:cubicBezTo>
                    <a:close/>
                    <a:moveTo>
                      <a:pt x="594" y="1"/>
                    </a:moveTo>
                    <a:cubicBezTo>
                      <a:pt x="268" y="1"/>
                      <a:pt x="1" y="268"/>
                      <a:pt x="1" y="595"/>
                    </a:cubicBezTo>
                    <a:cubicBezTo>
                      <a:pt x="1" y="917"/>
                      <a:pt x="268" y="1183"/>
                      <a:pt x="594" y="1183"/>
                    </a:cubicBezTo>
                    <a:lnTo>
                      <a:pt x="6421" y="1183"/>
                    </a:lnTo>
                    <a:cubicBezTo>
                      <a:pt x="6748" y="1183"/>
                      <a:pt x="7011" y="917"/>
                      <a:pt x="7011" y="595"/>
                    </a:cubicBezTo>
                    <a:cubicBezTo>
                      <a:pt x="7011" y="268"/>
                      <a:pt x="6748" y="1"/>
                      <a:pt x="642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2"/>
              <p:cNvSpPr/>
              <p:nvPr/>
            </p:nvSpPr>
            <p:spPr>
              <a:xfrm>
                <a:off x="3819836" y="3318118"/>
                <a:ext cx="225281" cy="38013"/>
              </a:xfrm>
              <a:custGeom>
                <a:rect b="b" l="l" r="r" t="t"/>
                <a:pathLst>
                  <a:path extrusionOk="0" h="1183" w="7011">
                    <a:moveTo>
                      <a:pt x="6421" y="458"/>
                    </a:moveTo>
                    <a:cubicBezTo>
                      <a:pt x="6492" y="458"/>
                      <a:pt x="6553" y="518"/>
                      <a:pt x="6553" y="594"/>
                    </a:cubicBezTo>
                    <a:cubicBezTo>
                      <a:pt x="6553" y="664"/>
                      <a:pt x="6492" y="725"/>
                      <a:pt x="6421" y="725"/>
                    </a:cubicBezTo>
                    <a:lnTo>
                      <a:pt x="594" y="725"/>
                    </a:lnTo>
                    <a:cubicBezTo>
                      <a:pt x="519" y="725"/>
                      <a:pt x="459" y="664"/>
                      <a:pt x="459" y="594"/>
                    </a:cubicBezTo>
                    <a:cubicBezTo>
                      <a:pt x="459" y="518"/>
                      <a:pt x="519" y="458"/>
                      <a:pt x="594" y="458"/>
                    </a:cubicBezTo>
                    <a:close/>
                    <a:moveTo>
                      <a:pt x="594" y="0"/>
                    </a:moveTo>
                    <a:cubicBezTo>
                      <a:pt x="268" y="0"/>
                      <a:pt x="1" y="267"/>
                      <a:pt x="1" y="594"/>
                    </a:cubicBezTo>
                    <a:cubicBezTo>
                      <a:pt x="1" y="915"/>
                      <a:pt x="268" y="1182"/>
                      <a:pt x="594" y="1182"/>
                    </a:cubicBezTo>
                    <a:lnTo>
                      <a:pt x="6421" y="1182"/>
                    </a:lnTo>
                    <a:cubicBezTo>
                      <a:pt x="6748" y="1182"/>
                      <a:pt x="7011" y="915"/>
                      <a:pt x="7011" y="594"/>
                    </a:cubicBezTo>
                    <a:cubicBezTo>
                      <a:pt x="7011" y="267"/>
                      <a:pt x="6748" y="0"/>
                      <a:pt x="642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2"/>
              <p:cNvSpPr/>
              <p:nvPr/>
            </p:nvSpPr>
            <p:spPr>
              <a:xfrm>
                <a:off x="3819836" y="3412880"/>
                <a:ext cx="225281" cy="38013"/>
              </a:xfrm>
              <a:custGeom>
                <a:rect b="b" l="l" r="r" t="t"/>
                <a:pathLst>
                  <a:path extrusionOk="0" h="1183" w="7011">
                    <a:moveTo>
                      <a:pt x="6421" y="458"/>
                    </a:moveTo>
                    <a:cubicBezTo>
                      <a:pt x="6492" y="458"/>
                      <a:pt x="6553" y="518"/>
                      <a:pt x="6553" y="593"/>
                    </a:cubicBezTo>
                    <a:cubicBezTo>
                      <a:pt x="6553" y="665"/>
                      <a:pt x="6492" y="725"/>
                      <a:pt x="6421" y="725"/>
                    </a:cubicBezTo>
                    <a:lnTo>
                      <a:pt x="594" y="725"/>
                    </a:lnTo>
                    <a:cubicBezTo>
                      <a:pt x="519" y="725"/>
                      <a:pt x="459" y="665"/>
                      <a:pt x="459" y="593"/>
                    </a:cubicBezTo>
                    <a:cubicBezTo>
                      <a:pt x="459" y="518"/>
                      <a:pt x="519" y="458"/>
                      <a:pt x="594" y="458"/>
                    </a:cubicBezTo>
                    <a:close/>
                    <a:moveTo>
                      <a:pt x="594" y="0"/>
                    </a:moveTo>
                    <a:cubicBezTo>
                      <a:pt x="268" y="0"/>
                      <a:pt x="1" y="266"/>
                      <a:pt x="1" y="593"/>
                    </a:cubicBezTo>
                    <a:cubicBezTo>
                      <a:pt x="1" y="921"/>
                      <a:pt x="268" y="1183"/>
                      <a:pt x="594" y="1183"/>
                    </a:cubicBezTo>
                    <a:lnTo>
                      <a:pt x="6421" y="1183"/>
                    </a:lnTo>
                    <a:cubicBezTo>
                      <a:pt x="6748" y="1183"/>
                      <a:pt x="7011" y="921"/>
                      <a:pt x="7011" y="593"/>
                    </a:cubicBezTo>
                    <a:cubicBezTo>
                      <a:pt x="7011" y="266"/>
                      <a:pt x="6748" y="0"/>
                      <a:pt x="642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2"/>
              <p:cNvSpPr/>
              <p:nvPr/>
            </p:nvSpPr>
            <p:spPr>
              <a:xfrm>
                <a:off x="3819836" y="3507610"/>
                <a:ext cx="225281" cy="38013"/>
              </a:xfrm>
              <a:custGeom>
                <a:rect b="b" l="l" r="r" t="t"/>
                <a:pathLst>
                  <a:path extrusionOk="0" h="1183" w="7011">
                    <a:moveTo>
                      <a:pt x="6421" y="458"/>
                    </a:moveTo>
                    <a:cubicBezTo>
                      <a:pt x="6492" y="458"/>
                      <a:pt x="6553" y="518"/>
                      <a:pt x="6553" y="594"/>
                    </a:cubicBezTo>
                    <a:cubicBezTo>
                      <a:pt x="6553" y="665"/>
                      <a:pt x="6492" y="725"/>
                      <a:pt x="6421" y="725"/>
                    </a:cubicBezTo>
                    <a:lnTo>
                      <a:pt x="594" y="725"/>
                    </a:lnTo>
                    <a:cubicBezTo>
                      <a:pt x="519" y="725"/>
                      <a:pt x="459" y="665"/>
                      <a:pt x="459" y="594"/>
                    </a:cubicBezTo>
                    <a:cubicBezTo>
                      <a:pt x="459" y="518"/>
                      <a:pt x="519" y="458"/>
                      <a:pt x="594" y="458"/>
                    </a:cubicBezTo>
                    <a:close/>
                    <a:moveTo>
                      <a:pt x="594" y="0"/>
                    </a:moveTo>
                    <a:cubicBezTo>
                      <a:pt x="268" y="0"/>
                      <a:pt x="1" y="267"/>
                      <a:pt x="1" y="594"/>
                    </a:cubicBezTo>
                    <a:cubicBezTo>
                      <a:pt x="1" y="922"/>
                      <a:pt x="268" y="1183"/>
                      <a:pt x="594" y="1183"/>
                    </a:cubicBezTo>
                    <a:lnTo>
                      <a:pt x="6421" y="1183"/>
                    </a:lnTo>
                    <a:cubicBezTo>
                      <a:pt x="6748" y="1183"/>
                      <a:pt x="7011" y="922"/>
                      <a:pt x="7011" y="594"/>
                    </a:cubicBezTo>
                    <a:cubicBezTo>
                      <a:pt x="7011" y="267"/>
                      <a:pt x="6748" y="0"/>
                      <a:pt x="642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2"/>
              <p:cNvSpPr/>
              <p:nvPr/>
            </p:nvSpPr>
            <p:spPr>
              <a:xfrm>
                <a:off x="3819836" y="3602371"/>
                <a:ext cx="225281" cy="38173"/>
              </a:xfrm>
              <a:custGeom>
                <a:rect b="b" l="l" r="r" t="t"/>
                <a:pathLst>
                  <a:path extrusionOk="0" h="1188" w="7011">
                    <a:moveTo>
                      <a:pt x="6421" y="458"/>
                    </a:moveTo>
                    <a:cubicBezTo>
                      <a:pt x="6492" y="458"/>
                      <a:pt x="6553" y="519"/>
                      <a:pt x="6553" y="595"/>
                    </a:cubicBezTo>
                    <a:cubicBezTo>
                      <a:pt x="6553" y="670"/>
                      <a:pt x="6492" y="730"/>
                      <a:pt x="6421" y="730"/>
                    </a:cubicBezTo>
                    <a:lnTo>
                      <a:pt x="594" y="730"/>
                    </a:lnTo>
                    <a:cubicBezTo>
                      <a:pt x="519" y="730"/>
                      <a:pt x="459" y="670"/>
                      <a:pt x="459" y="595"/>
                    </a:cubicBezTo>
                    <a:cubicBezTo>
                      <a:pt x="459" y="519"/>
                      <a:pt x="519" y="458"/>
                      <a:pt x="594" y="458"/>
                    </a:cubicBezTo>
                    <a:close/>
                    <a:moveTo>
                      <a:pt x="594" y="1"/>
                    </a:moveTo>
                    <a:cubicBezTo>
                      <a:pt x="268" y="1"/>
                      <a:pt x="1" y="267"/>
                      <a:pt x="1" y="595"/>
                    </a:cubicBezTo>
                    <a:cubicBezTo>
                      <a:pt x="1" y="921"/>
                      <a:pt x="268" y="1188"/>
                      <a:pt x="594" y="1188"/>
                    </a:cubicBezTo>
                    <a:lnTo>
                      <a:pt x="6421" y="1188"/>
                    </a:lnTo>
                    <a:cubicBezTo>
                      <a:pt x="6748" y="1188"/>
                      <a:pt x="7011" y="921"/>
                      <a:pt x="7011" y="595"/>
                    </a:cubicBezTo>
                    <a:cubicBezTo>
                      <a:pt x="7011" y="267"/>
                      <a:pt x="6748" y="1"/>
                      <a:pt x="642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2"/>
              <p:cNvSpPr/>
              <p:nvPr/>
            </p:nvSpPr>
            <p:spPr>
              <a:xfrm>
                <a:off x="3819836" y="3697133"/>
                <a:ext cx="225281" cy="38173"/>
              </a:xfrm>
              <a:custGeom>
                <a:rect b="b" l="l" r="r" t="t"/>
                <a:pathLst>
                  <a:path extrusionOk="0" h="1188" w="7011">
                    <a:moveTo>
                      <a:pt x="6421" y="458"/>
                    </a:moveTo>
                    <a:cubicBezTo>
                      <a:pt x="6492" y="458"/>
                      <a:pt x="6553" y="519"/>
                      <a:pt x="6553" y="594"/>
                    </a:cubicBezTo>
                    <a:cubicBezTo>
                      <a:pt x="6553" y="670"/>
                      <a:pt x="6492" y="730"/>
                      <a:pt x="6421" y="730"/>
                    </a:cubicBezTo>
                    <a:lnTo>
                      <a:pt x="594" y="730"/>
                    </a:lnTo>
                    <a:cubicBezTo>
                      <a:pt x="519" y="730"/>
                      <a:pt x="459" y="670"/>
                      <a:pt x="459" y="594"/>
                    </a:cubicBezTo>
                    <a:cubicBezTo>
                      <a:pt x="459" y="519"/>
                      <a:pt x="519" y="458"/>
                      <a:pt x="594" y="458"/>
                    </a:cubicBezTo>
                    <a:close/>
                    <a:moveTo>
                      <a:pt x="594" y="1"/>
                    </a:moveTo>
                    <a:cubicBezTo>
                      <a:pt x="268" y="1"/>
                      <a:pt x="1" y="266"/>
                      <a:pt x="1" y="594"/>
                    </a:cubicBezTo>
                    <a:cubicBezTo>
                      <a:pt x="1" y="921"/>
                      <a:pt x="268" y="1188"/>
                      <a:pt x="594" y="1188"/>
                    </a:cubicBezTo>
                    <a:lnTo>
                      <a:pt x="6421" y="1188"/>
                    </a:lnTo>
                    <a:cubicBezTo>
                      <a:pt x="6748" y="1188"/>
                      <a:pt x="7011" y="921"/>
                      <a:pt x="7011" y="594"/>
                    </a:cubicBezTo>
                    <a:cubicBezTo>
                      <a:pt x="7011" y="266"/>
                      <a:pt x="6748" y="1"/>
                      <a:pt x="642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2"/>
              <p:cNvSpPr/>
              <p:nvPr/>
            </p:nvSpPr>
            <p:spPr>
              <a:xfrm>
                <a:off x="3819836" y="3791862"/>
                <a:ext cx="225281" cy="38238"/>
              </a:xfrm>
              <a:custGeom>
                <a:rect b="b" l="l" r="r" t="t"/>
                <a:pathLst>
                  <a:path extrusionOk="0" h="1190" w="7011">
                    <a:moveTo>
                      <a:pt x="6421" y="459"/>
                    </a:moveTo>
                    <a:cubicBezTo>
                      <a:pt x="6492" y="459"/>
                      <a:pt x="6553" y="519"/>
                      <a:pt x="6553" y="595"/>
                    </a:cubicBezTo>
                    <a:cubicBezTo>
                      <a:pt x="6553" y="670"/>
                      <a:pt x="6492" y="730"/>
                      <a:pt x="6421" y="730"/>
                    </a:cubicBezTo>
                    <a:lnTo>
                      <a:pt x="594" y="730"/>
                    </a:lnTo>
                    <a:cubicBezTo>
                      <a:pt x="519" y="730"/>
                      <a:pt x="459" y="670"/>
                      <a:pt x="459" y="595"/>
                    </a:cubicBezTo>
                    <a:cubicBezTo>
                      <a:pt x="459" y="519"/>
                      <a:pt x="519" y="459"/>
                      <a:pt x="594" y="459"/>
                    </a:cubicBezTo>
                    <a:close/>
                    <a:moveTo>
                      <a:pt x="594" y="1"/>
                    </a:moveTo>
                    <a:cubicBezTo>
                      <a:pt x="268" y="1"/>
                      <a:pt x="1" y="268"/>
                      <a:pt x="1" y="595"/>
                    </a:cubicBezTo>
                    <a:cubicBezTo>
                      <a:pt x="1" y="922"/>
                      <a:pt x="268" y="1189"/>
                      <a:pt x="594" y="1189"/>
                    </a:cubicBezTo>
                    <a:lnTo>
                      <a:pt x="6421" y="1189"/>
                    </a:lnTo>
                    <a:cubicBezTo>
                      <a:pt x="6748" y="1189"/>
                      <a:pt x="7011" y="922"/>
                      <a:pt x="7011" y="595"/>
                    </a:cubicBezTo>
                    <a:cubicBezTo>
                      <a:pt x="7011" y="268"/>
                      <a:pt x="6748" y="1"/>
                      <a:pt x="642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2"/>
              <p:cNvSpPr/>
              <p:nvPr/>
            </p:nvSpPr>
            <p:spPr>
              <a:xfrm>
                <a:off x="3819836" y="3886785"/>
                <a:ext cx="225281" cy="38045"/>
              </a:xfrm>
              <a:custGeom>
                <a:rect b="b" l="l" r="r" t="t"/>
                <a:pathLst>
                  <a:path extrusionOk="0" h="1184" w="7011">
                    <a:moveTo>
                      <a:pt x="6421" y="459"/>
                    </a:moveTo>
                    <a:cubicBezTo>
                      <a:pt x="6492" y="459"/>
                      <a:pt x="6553" y="519"/>
                      <a:pt x="6553" y="590"/>
                    </a:cubicBezTo>
                    <a:cubicBezTo>
                      <a:pt x="6553" y="665"/>
                      <a:pt x="6492" y="725"/>
                      <a:pt x="6421" y="725"/>
                    </a:cubicBezTo>
                    <a:lnTo>
                      <a:pt x="594" y="725"/>
                    </a:lnTo>
                    <a:cubicBezTo>
                      <a:pt x="519" y="725"/>
                      <a:pt x="459" y="665"/>
                      <a:pt x="459" y="590"/>
                    </a:cubicBezTo>
                    <a:cubicBezTo>
                      <a:pt x="459" y="519"/>
                      <a:pt x="519" y="459"/>
                      <a:pt x="594" y="459"/>
                    </a:cubicBezTo>
                    <a:close/>
                    <a:moveTo>
                      <a:pt x="594" y="1"/>
                    </a:moveTo>
                    <a:cubicBezTo>
                      <a:pt x="268" y="1"/>
                      <a:pt x="1" y="263"/>
                      <a:pt x="1" y="590"/>
                    </a:cubicBezTo>
                    <a:cubicBezTo>
                      <a:pt x="1" y="916"/>
                      <a:pt x="268" y="1183"/>
                      <a:pt x="594" y="1183"/>
                    </a:cubicBezTo>
                    <a:lnTo>
                      <a:pt x="6421" y="1183"/>
                    </a:lnTo>
                    <a:cubicBezTo>
                      <a:pt x="6748" y="1183"/>
                      <a:pt x="7011" y="916"/>
                      <a:pt x="7011" y="590"/>
                    </a:cubicBezTo>
                    <a:cubicBezTo>
                      <a:pt x="7011" y="263"/>
                      <a:pt x="6748" y="1"/>
                      <a:pt x="642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2"/>
              <p:cNvSpPr/>
              <p:nvPr/>
            </p:nvSpPr>
            <p:spPr>
              <a:xfrm>
                <a:off x="3819836" y="3981578"/>
                <a:ext cx="225281" cy="38013"/>
              </a:xfrm>
              <a:custGeom>
                <a:rect b="b" l="l" r="r" t="t"/>
                <a:pathLst>
                  <a:path extrusionOk="0" h="1183" w="7011">
                    <a:moveTo>
                      <a:pt x="6421" y="458"/>
                    </a:moveTo>
                    <a:cubicBezTo>
                      <a:pt x="6492" y="458"/>
                      <a:pt x="6553" y="518"/>
                      <a:pt x="6553" y="588"/>
                    </a:cubicBezTo>
                    <a:cubicBezTo>
                      <a:pt x="6553" y="664"/>
                      <a:pt x="6492" y="725"/>
                      <a:pt x="6421" y="725"/>
                    </a:cubicBezTo>
                    <a:lnTo>
                      <a:pt x="594" y="725"/>
                    </a:lnTo>
                    <a:cubicBezTo>
                      <a:pt x="519" y="725"/>
                      <a:pt x="459" y="664"/>
                      <a:pt x="459" y="588"/>
                    </a:cubicBezTo>
                    <a:cubicBezTo>
                      <a:pt x="459" y="518"/>
                      <a:pt x="519" y="458"/>
                      <a:pt x="594" y="458"/>
                    </a:cubicBezTo>
                    <a:close/>
                    <a:moveTo>
                      <a:pt x="594" y="0"/>
                    </a:moveTo>
                    <a:cubicBezTo>
                      <a:pt x="268" y="0"/>
                      <a:pt x="1" y="261"/>
                      <a:pt x="1" y="588"/>
                    </a:cubicBezTo>
                    <a:cubicBezTo>
                      <a:pt x="1" y="916"/>
                      <a:pt x="268" y="1182"/>
                      <a:pt x="594" y="1182"/>
                    </a:cubicBezTo>
                    <a:lnTo>
                      <a:pt x="6421" y="1182"/>
                    </a:lnTo>
                    <a:cubicBezTo>
                      <a:pt x="6748" y="1182"/>
                      <a:pt x="7011" y="916"/>
                      <a:pt x="7011" y="588"/>
                    </a:cubicBezTo>
                    <a:cubicBezTo>
                      <a:pt x="7011" y="261"/>
                      <a:pt x="6748" y="0"/>
                      <a:pt x="642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2"/>
              <p:cNvSpPr/>
              <p:nvPr/>
            </p:nvSpPr>
            <p:spPr>
              <a:xfrm>
                <a:off x="3819836" y="4076308"/>
                <a:ext cx="225281" cy="38045"/>
              </a:xfrm>
              <a:custGeom>
                <a:rect b="b" l="l" r="r" t="t"/>
                <a:pathLst>
                  <a:path extrusionOk="0" h="1184" w="7011">
                    <a:moveTo>
                      <a:pt x="6421" y="459"/>
                    </a:moveTo>
                    <a:cubicBezTo>
                      <a:pt x="6492" y="459"/>
                      <a:pt x="6553" y="519"/>
                      <a:pt x="6553" y="589"/>
                    </a:cubicBezTo>
                    <a:cubicBezTo>
                      <a:pt x="6553" y="664"/>
                      <a:pt x="6492" y="725"/>
                      <a:pt x="6421" y="725"/>
                    </a:cubicBezTo>
                    <a:lnTo>
                      <a:pt x="594" y="725"/>
                    </a:lnTo>
                    <a:cubicBezTo>
                      <a:pt x="519" y="725"/>
                      <a:pt x="459" y="664"/>
                      <a:pt x="459" y="589"/>
                    </a:cubicBezTo>
                    <a:cubicBezTo>
                      <a:pt x="459" y="519"/>
                      <a:pt x="519" y="459"/>
                      <a:pt x="594" y="459"/>
                    </a:cubicBezTo>
                    <a:close/>
                    <a:moveTo>
                      <a:pt x="594" y="0"/>
                    </a:moveTo>
                    <a:cubicBezTo>
                      <a:pt x="268" y="0"/>
                      <a:pt x="1" y="267"/>
                      <a:pt x="1" y="589"/>
                    </a:cubicBezTo>
                    <a:cubicBezTo>
                      <a:pt x="1" y="917"/>
                      <a:pt x="268" y="1184"/>
                      <a:pt x="594" y="1184"/>
                    </a:cubicBezTo>
                    <a:lnTo>
                      <a:pt x="6421" y="1184"/>
                    </a:lnTo>
                    <a:cubicBezTo>
                      <a:pt x="6748" y="1184"/>
                      <a:pt x="7011" y="917"/>
                      <a:pt x="7011" y="589"/>
                    </a:cubicBezTo>
                    <a:cubicBezTo>
                      <a:pt x="7011" y="267"/>
                      <a:pt x="6748" y="0"/>
                      <a:pt x="642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2"/>
              <p:cNvSpPr/>
              <p:nvPr/>
            </p:nvSpPr>
            <p:spPr>
              <a:xfrm>
                <a:off x="3819836" y="4171070"/>
                <a:ext cx="225281" cy="38013"/>
              </a:xfrm>
              <a:custGeom>
                <a:rect b="b" l="l" r="r" t="t"/>
                <a:pathLst>
                  <a:path extrusionOk="0" h="1183" w="7011">
                    <a:moveTo>
                      <a:pt x="6421" y="458"/>
                    </a:moveTo>
                    <a:cubicBezTo>
                      <a:pt x="6492" y="458"/>
                      <a:pt x="6553" y="518"/>
                      <a:pt x="6553" y="590"/>
                    </a:cubicBezTo>
                    <a:cubicBezTo>
                      <a:pt x="6553" y="665"/>
                      <a:pt x="6492" y="725"/>
                      <a:pt x="6421" y="725"/>
                    </a:cubicBezTo>
                    <a:lnTo>
                      <a:pt x="594" y="725"/>
                    </a:lnTo>
                    <a:cubicBezTo>
                      <a:pt x="519" y="725"/>
                      <a:pt x="459" y="665"/>
                      <a:pt x="459" y="590"/>
                    </a:cubicBezTo>
                    <a:cubicBezTo>
                      <a:pt x="459" y="518"/>
                      <a:pt x="519" y="458"/>
                      <a:pt x="594" y="458"/>
                    </a:cubicBezTo>
                    <a:close/>
                    <a:moveTo>
                      <a:pt x="594" y="0"/>
                    </a:moveTo>
                    <a:cubicBezTo>
                      <a:pt x="268" y="0"/>
                      <a:pt x="1" y="267"/>
                      <a:pt x="1" y="590"/>
                    </a:cubicBezTo>
                    <a:cubicBezTo>
                      <a:pt x="1" y="916"/>
                      <a:pt x="268" y="1183"/>
                      <a:pt x="594" y="1183"/>
                    </a:cubicBezTo>
                    <a:lnTo>
                      <a:pt x="6421" y="1183"/>
                    </a:lnTo>
                    <a:cubicBezTo>
                      <a:pt x="6748" y="1183"/>
                      <a:pt x="7011" y="916"/>
                      <a:pt x="7011" y="590"/>
                    </a:cubicBezTo>
                    <a:cubicBezTo>
                      <a:pt x="7011" y="267"/>
                      <a:pt x="6748" y="0"/>
                      <a:pt x="642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2"/>
              <p:cNvSpPr/>
              <p:nvPr/>
            </p:nvSpPr>
            <p:spPr>
              <a:xfrm>
                <a:off x="4162346" y="3723804"/>
                <a:ext cx="59831" cy="109508"/>
              </a:xfrm>
              <a:custGeom>
                <a:rect b="b" l="l" r="r" t="t"/>
                <a:pathLst>
                  <a:path extrusionOk="0" h="3408" w="1862">
                    <a:moveTo>
                      <a:pt x="931" y="458"/>
                    </a:moveTo>
                    <a:cubicBezTo>
                      <a:pt x="1192" y="458"/>
                      <a:pt x="1403" y="670"/>
                      <a:pt x="1403" y="932"/>
                    </a:cubicBezTo>
                    <a:lnTo>
                      <a:pt x="1403" y="2476"/>
                    </a:lnTo>
                    <a:cubicBezTo>
                      <a:pt x="1403" y="2738"/>
                      <a:pt x="1192" y="2950"/>
                      <a:pt x="931" y="2950"/>
                    </a:cubicBezTo>
                    <a:cubicBezTo>
                      <a:pt x="669" y="2950"/>
                      <a:pt x="458" y="2738"/>
                      <a:pt x="458" y="2476"/>
                    </a:cubicBezTo>
                    <a:lnTo>
                      <a:pt x="458" y="932"/>
                    </a:lnTo>
                    <a:cubicBezTo>
                      <a:pt x="458" y="670"/>
                      <a:pt x="669" y="458"/>
                      <a:pt x="931" y="458"/>
                    </a:cubicBezTo>
                    <a:close/>
                    <a:moveTo>
                      <a:pt x="931" y="0"/>
                    </a:moveTo>
                    <a:cubicBezTo>
                      <a:pt x="418" y="0"/>
                      <a:pt x="0" y="418"/>
                      <a:pt x="0" y="932"/>
                    </a:cubicBezTo>
                    <a:lnTo>
                      <a:pt x="0" y="2476"/>
                    </a:lnTo>
                    <a:cubicBezTo>
                      <a:pt x="0" y="2990"/>
                      <a:pt x="418" y="3407"/>
                      <a:pt x="931" y="3407"/>
                    </a:cubicBezTo>
                    <a:cubicBezTo>
                      <a:pt x="1444" y="3407"/>
                      <a:pt x="1861" y="2990"/>
                      <a:pt x="1861" y="2476"/>
                    </a:cubicBezTo>
                    <a:lnTo>
                      <a:pt x="1861" y="932"/>
                    </a:lnTo>
                    <a:cubicBezTo>
                      <a:pt x="1861" y="418"/>
                      <a:pt x="1444" y="0"/>
                      <a:pt x="93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2"/>
              <p:cNvSpPr/>
              <p:nvPr/>
            </p:nvSpPr>
            <p:spPr>
              <a:xfrm>
                <a:off x="4255951" y="3723804"/>
                <a:ext cx="60024" cy="109508"/>
              </a:xfrm>
              <a:custGeom>
                <a:rect b="b" l="l" r="r" t="t"/>
                <a:pathLst>
                  <a:path extrusionOk="0" h="3408" w="1868">
                    <a:moveTo>
                      <a:pt x="936" y="458"/>
                    </a:moveTo>
                    <a:cubicBezTo>
                      <a:pt x="1198" y="458"/>
                      <a:pt x="1409" y="670"/>
                      <a:pt x="1409" y="932"/>
                    </a:cubicBezTo>
                    <a:lnTo>
                      <a:pt x="1409" y="2476"/>
                    </a:lnTo>
                    <a:cubicBezTo>
                      <a:pt x="1409" y="2738"/>
                      <a:pt x="1198" y="2950"/>
                      <a:pt x="936" y="2950"/>
                    </a:cubicBezTo>
                    <a:cubicBezTo>
                      <a:pt x="675" y="2950"/>
                      <a:pt x="458" y="2738"/>
                      <a:pt x="458" y="2476"/>
                    </a:cubicBezTo>
                    <a:lnTo>
                      <a:pt x="458" y="932"/>
                    </a:lnTo>
                    <a:cubicBezTo>
                      <a:pt x="458" y="670"/>
                      <a:pt x="675" y="458"/>
                      <a:pt x="936" y="458"/>
                    </a:cubicBezTo>
                    <a:close/>
                    <a:moveTo>
                      <a:pt x="936" y="0"/>
                    </a:moveTo>
                    <a:cubicBezTo>
                      <a:pt x="423" y="0"/>
                      <a:pt x="0" y="418"/>
                      <a:pt x="0" y="932"/>
                    </a:cubicBezTo>
                    <a:lnTo>
                      <a:pt x="0" y="2476"/>
                    </a:lnTo>
                    <a:cubicBezTo>
                      <a:pt x="0" y="2990"/>
                      <a:pt x="423" y="3407"/>
                      <a:pt x="936" y="3407"/>
                    </a:cubicBezTo>
                    <a:cubicBezTo>
                      <a:pt x="1449" y="3407"/>
                      <a:pt x="1867" y="2990"/>
                      <a:pt x="1867" y="2476"/>
                    </a:cubicBezTo>
                    <a:lnTo>
                      <a:pt x="1867" y="932"/>
                    </a:lnTo>
                    <a:cubicBezTo>
                      <a:pt x="1867" y="418"/>
                      <a:pt x="1449" y="0"/>
                      <a:pt x="93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2"/>
              <p:cNvSpPr/>
              <p:nvPr/>
            </p:nvSpPr>
            <p:spPr>
              <a:xfrm>
                <a:off x="4162346" y="3886785"/>
                <a:ext cx="59831" cy="109508"/>
              </a:xfrm>
              <a:custGeom>
                <a:rect b="b" l="l" r="r" t="t"/>
                <a:pathLst>
                  <a:path extrusionOk="0" h="3408" w="1862">
                    <a:moveTo>
                      <a:pt x="931" y="459"/>
                    </a:moveTo>
                    <a:cubicBezTo>
                      <a:pt x="1192" y="459"/>
                      <a:pt x="1403" y="670"/>
                      <a:pt x="1403" y="932"/>
                    </a:cubicBezTo>
                    <a:lnTo>
                      <a:pt x="1403" y="2472"/>
                    </a:lnTo>
                    <a:cubicBezTo>
                      <a:pt x="1403" y="2734"/>
                      <a:pt x="1192" y="2950"/>
                      <a:pt x="931" y="2950"/>
                    </a:cubicBezTo>
                    <a:cubicBezTo>
                      <a:pt x="669" y="2950"/>
                      <a:pt x="458" y="2734"/>
                      <a:pt x="458" y="2472"/>
                    </a:cubicBezTo>
                    <a:lnTo>
                      <a:pt x="458" y="932"/>
                    </a:lnTo>
                    <a:cubicBezTo>
                      <a:pt x="458" y="670"/>
                      <a:pt x="669" y="459"/>
                      <a:pt x="931" y="459"/>
                    </a:cubicBezTo>
                    <a:close/>
                    <a:moveTo>
                      <a:pt x="931" y="1"/>
                    </a:moveTo>
                    <a:cubicBezTo>
                      <a:pt x="418" y="1"/>
                      <a:pt x="0" y="419"/>
                      <a:pt x="0" y="932"/>
                    </a:cubicBezTo>
                    <a:lnTo>
                      <a:pt x="0" y="2472"/>
                    </a:lnTo>
                    <a:cubicBezTo>
                      <a:pt x="0" y="2985"/>
                      <a:pt x="418" y="3408"/>
                      <a:pt x="931" y="3408"/>
                    </a:cubicBezTo>
                    <a:cubicBezTo>
                      <a:pt x="1444" y="3408"/>
                      <a:pt x="1861" y="2985"/>
                      <a:pt x="1861" y="2472"/>
                    </a:cubicBezTo>
                    <a:lnTo>
                      <a:pt x="1861" y="932"/>
                    </a:lnTo>
                    <a:cubicBezTo>
                      <a:pt x="1861" y="419"/>
                      <a:pt x="1444" y="1"/>
                      <a:pt x="93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2"/>
              <p:cNvSpPr/>
              <p:nvPr/>
            </p:nvSpPr>
            <p:spPr>
              <a:xfrm>
                <a:off x="4255951" y="3886785"/>
                <a:ext cx="60024" cy="109508"/>
              </a:xfrm>
              <a:custGeom>
                <a:rect b="b" l="l" r="r" t="t"/>
                <a:pathLst>
                  <a:path extrusionOk="0" h="3408" w="1868">
                    <a:moveTo>
                      <a:pt x="936" y="459"/>
                    </a:moveTo>
                    <a:cubicBezTo>
                      <a:pt x="1198" y="459"/>
                      <a:pt x="1409" y="670"/>
                      <a:pt x="1409" y="932"/>
                    </a:cubicBezTo>
                    <a:lnTo>
                      <a:pt x="1409" y="2472"/>
                    </a:lnTo>
                    <a:cubicBezTo>
                      <a:pt x="1409" y="2734"/>
                      <a:pt x="1198" y="2950"/>
                      <a:pt x="936" y="2950"/>
                    </a:cubicBezTo>
                    <a:cubicBezTo>
                      <a:pt x="675" y="2950"/>
                      <a:pt x="458" y="2734"/>
                      <a:pt x="458" y="2472"/>
                    </a:cubicBezTo>
                    <a:lnTo>
                      <a:pt x="458" y="932"/>
                    </a:lnTo>
                    <a:cubicBezTo>
                      <a:pt x="458" y="670"/>
                      <a:pt x="675" y="459"/>
                      <a:pt x="936" y="459"/>
                    </a:cubicBezTo>
                    <a:close/>
                    <a:moveTo>
                      <a:pt x="936" y="1"/>
                    </a:moveTo>
                    <a:cubicBezTo>
                      <a:pt x="423" y="1"/>
                      <a:pt x="0" y="419"/>
                      <a:pt x="0" y="932"/>
                    </a:cubicBezTo>
                    <a:lnTo>
                      <a:pt x="0" y="2472"/>
                    </a:lnTo>
                    <a:cubicBezTo>
                      <a:pt x="0" y="2985"/>
                      <a:pt x="423" y="3408"/>
                      <a:pt x="936" y="3408"/>
                    </a:cubicBezTo>
                    <a:cubicBezTo>
                      <a:pt x="1449" y="3408"/>
                      <a:pt x="1867" y="2985"/>
                      <a:pt x="1867" y="2472"/>
                    </a:cubicBezTo>
                    <a:lnTo>
                      <a:pt x="1867" y="932"/>
                    </a:lnTo>
                    <a:cubicBezTo>
                      <a:pt x="1867" y="419"/>
                      <a:pt x="1449" y="1"/>
                      <a:pt x="93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2"/>
              <p:cNvSpPr/>
              <p:nvPr/>
            </p:nvSpPr>
            <p:spPr>
              <a:xfrm>
                <a:off x="4162346" y="4049637"/>
                <a:ext cx="59831" cy="109508"/>
              </a:xfrm>
              <a:custGeom>
                <a:rect b="b" l="l" r="r" t="t"/>
                <a:pathLst>
                  <a:path extrusionOk="0" h="3408" w="1862">
                    <a:moveTo>
                      <a:pt x="931" y="458"/>
                    </a:moveTo>
                    <a:cubicBezTo>
                      <a:pt x="1192" y="458"/>
                      <a:pt x="1403" y="674"/>
                      <a:pt x="1403" y="936"/>
                    </a:cubicBezTo>
                    <a:lnTo>
                      <a:pt x="1403" y="2476"/>
                    </a:lnTo>
                    <a:cubicBezTo>
                      <a:pt x="1403" y="2738"/>
                      <a:pt x="1192" y="2950"/>
                      <a:pt x="931" y="2950"/>
                    </a:cubicBezTo>
                    <a:cubicBezTo>
                      <a:pt x="669" y="2950"/>
                      <a:pt x="458" y="2738"/>
                      <a:pt x="458" y="2476"/>
                    </a:cubicBezTo>
                    <a:lnTo>
                      <a:pt x="458" y="936"/>
                    </a:lnTo>
                    <a:cubicBezTo>
                      <a:pt x="458" y="674"/>
                      <a:pt x="669" y="458"/>
                      <a:pt x="931" y="458"/>
                    </a:cubicBezTo>
                    <a:close/>
                    <a:moveTo>
                      <a:pt x="931" y="0"/>
                    </a:moveTo>
                    <a:cubicBezTo>
                      <a:pt x="418" y="0"/>
                      <a:pt x="0" y="418"/>
                      <a:pt x="0" y="936"/>
                    </a:cubicBezTo>
                    <a:lnTo>
                      <a:pt x="0" y="2476"/>
                    </a:lnTo>
                    <a:cubicBezTo>
                      <a:pt x="0" y="2990"/>
                      <a:pt x="418" y="3407"/>
                      <a:pt x="931" y="3407"/>
                    </a:cubicBezTo>
                    <a:cubicBezTo>
                      <a:pt x="1444" y="3407"/>
                      <a:pt x="1861" y="2990"/>
                      <a:pt x="1861" y="2476"/>
                    </a:cubicBezTo>
                    <a:lnTo>
                      <a:pt x="1861" y="936"/>
                    </a:lnTo>
                    <a:cubicBezTo>
                      <a:pt x="1861" y="418"/>
                      <a:pt x="1444" y="0"/>
                      <a:pt x="931"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2"/>
              <p:cNvSpPr/>
              <p:nvPr/>
            </p:nvSpPr>
            <p:spPr>
              <a:xfrm>
                <a:off x="0" y="3136532"/>
                <a:ext cx="4677721" cy="1236330"/>
              </a:xfrm>
              <a:custGeom>
                <a:rect b="b" l="l" r="r" t="t"/>
                <a:pathLst>
                  <a:path extrusionOk="0" h="38476" w="145576">
                    <a:moveTo>
                      <a:pt x="117270" y="0"/>
                    </a:moveTo>
                    <a:lnTo>
                      <a:pt x="117270" y="38018"/>
                    </a:lnTo>
                    <a:lnTo>
                      <a:pt x="1" y="38018"/>
                    </a:lnTo>
                    <a:lnTo>
                      <a:pt x="1" y="38475"/>
                    </a:lnTo>
                    <a:lnTo>
                      <a:pt x="117728" y="38475"/>
                    </a:lnTo>
                    <a:lnTo>
                      <a:pt x="117728" y="458"/>
                    </a:lnTo>
                    <a:lnTo>
                      <a:pt x="127575" y="458"/>
                    </a:lnTo>
                    <a:lnTo>
                      <a:pt x="127575" y="16651"/>
                    </a:lnTo>
                    <a:lnTo>
                      <a:pt x="135572" y="16651"/>
                    </a:lnTo>
                    <a:lnTo>
                      <a:pt x="135572" y="38475"/>
                    </a:lnTo>
                    <a:lnTo>
                      <a:pt x="145575" y="38475"/>
                    </a:lnTo>
                    <a:lnTo>
                      <a:pt x="145575" y="38018"/>
                    </a:lnTo>
                    <a:lnTo>
                      <a:pt x="136029" y="38018"/>
                    </a:lnTo>
                    <a:lnTo>
                      <a:pt x="136029" y="16193"/>
                    </a:lnTo>
                    <a:lnTo>
                      <a:pt x="128033" y="16193"/>
                    </a:lnTo>
                    <a:lnTo>
                      <a:pt x="128033" y="0"/>
                    </a:ln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2"/>
              <p:cNvSpPr/>
              <p:nvPr/>
            </p:nvSpPr>
            <p:spPr>
              <a:xfrm>
                <a:off x="4255951" y="4049785"/>
                <a:ext cx="60024" cy="109508"/>
              </a:xfrm>
              <a:custGeom>
                <a:rect b="b" l="l" r="r" t="t"/>
                <a:pathLst>
                  <a:path extrusionOk="0" h="3408" w="1868">
                    <a:moveTo>
                      <a:pt x="936" y="459"/>
                    </a:moveTo>
                    <a:cubicBezTo>
                      <a:pt x="1198" y="459"/>
                      <a:pt x="1409" y="670"/>
                      <a:pt x="1409" y="932"/>
                    </a:cubicBezTo>
                    <a:lnTo>
                      <a:pt x="1409" y="2472"/>
                    </a:lnTo>
                    <a:cubicBezTo>
                      <a:pt x="1409" y="2734"/>
                      <a:pt x="1198" y="2950"/>
                      <a:pt x="936" y="2950"/>
                    </a:cubicBezTo>
                    <a:cubicBezTo>
                      <a:pt x="675" y="2950"/>
                      <a:pt x="458" y="2734"/>
                      <a:pt x="458" y="2472"/>
                    </a:cubicBezTo>
                    <a:lnTo>
                      <a:pt x="458" y="932"/>
                    </a:lnTo>
                    <a:cubicBezTo>
                      <a:pt x="458" y="670"/>
                      <a:pt x="675" y="459"/>
                      <a:pt x="936" y="459"/>
                    </a:cubicBezTo>
                    <a:close/>
                    <a:moveTo>
                      <a:pt x="936" y="1"/>
                    </a:moveTo>
                    <a:cubicBezTo>
                      <a:pt x="423" y="1"/>
                      <a:pt x="0" y="419"/>
                      <a:pt x="0" y="932"/>
                    </a:cubicBezTo>
                    <a:lnTo>
                      <a:pt x="0" y="2472"/>
                    </a:lnTo>
                    <a:cubicBezTo>
                      <a:pt x="0" y="2985"/>
                      <a:pt x="423" y="3408"/>
                      <a:pt x="936" y="3408"/>
                    </a:cubicBezTo>
                    <a:cubicBezTo>
                      <a:pt x="1449" y="3408"/>
                      <a:pt x="1867" y="2985"/>
                      <a:pt x="1867" y="2472"/>
                    </a:cubicBezTo>
                    <a:lnTo>
                      <a:pt x="1867" y="932"/>
                    </a:lnTo>
                    <a:cubicBezTo>
                      <a:pt x="1867" y="419"/>
                      <a:pt x="1449" y="1"/>
                      <a:pt x="936"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751" name="Shape 751"/>
        <p:cNvGrpSpPr/>
        <p:nvPr/>
      </p:nvGrpSpPr>
      <p:grpSpPr>
        <a:xfrm>
          <a:off x="0" y="0"/>
          <a:ext cx="0" cy="0"/>
          <a:chOff x="0" y="0"/>
          <a:chExt cx="0" cy="0"/>
        </a:xfrm>
      </p:grpSpPr>
      <p:sp>
        <p:nvSpPr>
          <p:cNvPr id="752" name="Google Shape;752;p33"/>
          <p:cNvSpPr/>
          <p:nvPr/>
        </p:nvSpPr>
        <p:spPr>
          <a:xfrm>
            <a:off x="5524550" y="568475"/>
            <a:ext cx="1778100" cy="17943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3"/>
          <p:cNvSpPr/>
          <p:nvPr/>
        </p:nvSpPr>
        <p:spPr>
          <a:xfrm>
            <a:off x="3308075" y="2780700"/>
            <a:ext cx="1778100" cy="17943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3"/>
          <p:cNvSpPr/>
          <p:nvPr/>
        </p:nvSpPr>
        <p:spPr>
          <a:xfrm>
            <a:off x="3308075" y="568475"/>
            <a:ext cx="1778100" cy="17943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3"/>
          <p:cNvSpPr/>
          <p:nvPr/>
        </p:nvSpPr>
        <p:spPr>
          <a:xfrm>
            <a:off x="5524550" y="2780700"/>
            <a:ext cx="1778100" cy="17943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3"/>
          <p:cNvSpPr txBox="1"/>
          <p:nvPr>
            <p:ph idx="2" type="subTitle"/>
          </p:nvPr>
        </p:nvSpPr>
        <p:spPr>
          <a:xfrm flipH="1">
            <a:off x="3483875" y="3844619"/>
            <a:ext cx="1426500" cy="611400"/>
          </a:xfrm>
          <a:prstGeom prst="rect">
            <a:avLst/>
          </a:prstGeom>
        </p:spPr>
        <p:txBody>
          <a:bodyPr anchorCtr="0" anchor="t" bIns="34275" lIns="68575" spcFirstLastPara="1" rIns="68575" wrap="square" tIns="34275">
            <a:noAutofit/>
          </a:bodyPr>
          <a:lstStyle/>
          <a:p>
            <a:pPr indent="0" lvl="0" marL="0" rtl="0" algn="ctr">
              <a:lnSpc>
                <a:spcPct val="100000"/>
              </a:lnSpc>
              <a:spcBef>
                <a:spcPts val="0"/>
              </a:spcBef>
              <a:spcAft>
                <a:spcPts val="0"/>
              </a:spcAft>
              <a:buNone/>
            </a:pPr>
            <a:r>
              <a:rPr lang="en"/>
              <a:t>Despite being red, Mars is a cold place, not hot. It’s full of iron oxide dust</a:t>
            </a:r>
            <a:endParaRPr/>
          </a:p>
        </p:txBody>
      </p:sp>
      <p:sp>
        <p:nvSpPr>
          <p:cNvPr id="757" name="Google Shape;757;p33"/>
          <p:cNvSpPr txBox="1"/>
          <p:nvPr>
            <p:ph idx="3" type="subTitle"/>
          </p:nvPr>
        </p:nvSpPr>
        <p:spPr>
          <a:xfrm flipH="1">
            <a:off x="5700350" y="3498233"/>
            <a:ext cx="1426500" cy="342600"/>
          </a:xfrm>
          <a:prstGeom prst="rect">
            <a:avLst/>
          </a:prstGeom>
        </p:spPr>
        <p:txBody>
          <a:bodyPr anchorCtr="0" anchor="b" bIns="34275" lIns="68575" spcFirstLastPara="1" rIns="68575" wrap="square" tIns="34275">
            <a:noAutofit/>
          </a:bodyPr>
          <a:lstStyle/>
          <a:p>
            <a:pPr indent="0" lvl="0" marL="0" rtl="0" algn="ctr">
              <a:spcBef>
                <a:spcPts val="0"/>
              </a:spcBef>
              <a:spcAft>
                <a:spcPts val="0"/>
              </a:spcAft>
              <a:buNone/>
            </a:pPr>
            <a:r>
              <a:rPr lang="en"/>
              <a:t>SATURN</a:t>
            </a:r>
            <a:endParaRPr/>
          </a:p>
        </p:txBody>
      </p:sp>
      <p:sp>
        <p:nvSpPr>
          <p:cNvPr id="758" name="Google Shape;758;p33"/>
          <p:cNvSpPr txBox="1"/>
          <p:nvPr>
            <p:ph idx="4" type="subTitle"/>
          </p:nvPr>
        </p:nvSpPr>
        <p:spPr>
          <a:xfrm flipH="1">
            <a:off x="3483875" y="3505107"/>
            <a:ext cx="1426500" cy="3426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t>MARS</a:t>
            </a:r>
            <a:endParaRPr/>
          </a:p>
        </p:txBody>
      </p:sp>
      <p:sp>
        <p:nvSpPr>
          <p:cNvPr id="759" name="Google Shape;759;p33"/>
          <p:cNvSpPr txBox="1"/>
          <p:nvPr>
            <p:ph idx="1" type="subTitle"/>
          </p:nvPr>
        </p:nvSpPr>
        <p:spPr>
          <a:xfrm flipH="1">
            <a:off x="5700350" y="3844606"/>
            <a:ext cx="1426500" cy="611400"/>
          </a:xfrm>
          <a:prstGeom prst="rect">
            <a:avLst/>
          </a:prstGeom>
        </p:spPr>
        <p:txBody>
          <a:bodyPr anchorCtr="0" anchor="t" bIns="34275" lIns="68575" spcFirstLastPara="1" rIns="68575" wrap="square" tIns="34275">
            <a:noAutofit/>
          </a:bodyPr>
          <a:lstStyle/>
          <a:p>
            <a:pPr indent="0" lvl="0" marL="0" rtl="0" algn="ctr">
              <a:lnSpc>
                <a:spcPct val="100000"/>
              </a:lnSpc>
              <a:spcBef>
                <a:spcPts val="0"/>
              </a:spcBef>
              <a:spcAft>
                <a:spcPts val="0"/>
              </a:spcAft>
              <a:buNone/>
            </a:pPr>
            <a:r>
              <a:rPr lang="en"/>
              <a:t>Saturn is composed mostly of hydrogen and helium</a:t>
            </a:r>
            <a:endParaRPr/>
          </a:p>
        </p:txBody>
      </p:sp>
      <p:sp>
        <p:nvSpPr>
          <p:cNvPr id="760" name="Google Shape;760;p33"/>
          <p:cNvSpPr txBox="1"/>
          <p:nvPr>
            <p:ph type="ctrTitle"/>
          </p:nvPr>
        </p:nvSpPr>
        <p:spPr>
          <a:xfrm flipH="1">
            <a:off x="973500" y="1951175"/>
            <a:ext cx="1245900" cy="1241400"/>
          </a:xfrm>
          <a:prstGeom prst="rect">
            <a:avLst/>
          </a:prstGeom>
        </p:spPr>
        <p:txBody>
          <a:bodyPr anchorCtr="0" anchor="ctr" bIns="34275" lIns="68575" spcFirstLastPara="1" rIns="68575" wrap="square" tIns="34275">
            <a:noAutofit/>
          </a:bodyPr>
          <a:lstStyle/>
          <a:p>
            <a:pPr indent="0" lvl="0" marL="0" rtl="0" algn="l">
              <a:spcBef>
                <a:spcPts val="0"/>
              </a:spcBef>
              <a:spcAft>
                <a:spcPts val="0"/>
              </a:spcAft>
              <a:buNone/>
            </a:pPr>
            <a:r>
              <a:rPr lang="en">
                <a:solidFill>
                  <a:srgbClr val="21204D"/>
                </a:solidFill>
              </a:rPr>
              <a:t>WHAT SETS US APART?</a:t>
            </a:r>
            <a:endParaRPr>
              <a:solidFill>
                <a:srgbClr val="21204D"/>
              </a:solidFill>
            </a:endParaRPr>
          </a:p>
        </p:txBody>
      </p:sp>
      <p:sp>
        <p:nvSpPr>
          <p:cNvPr id="761" name="Google Shape;761;p33"/>
          <p:cNvSpPr/>
          <p:nvPr/>
        </p:nvSpPr>
        <p:spPr>
          <a:xfrm>
            <a:off x="3943175" y="775688"/>
            <a:ext cx="507900" cy="507900"/>
          </a:xfrm>
          <a:prstGeom prst="rect">
            <a:avLst/>
          </a:pr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3"/>
          <p:cNvSpPr/>
          <p:nvPr/>
        </p:nvSpPr>
        <p:spPr>
          <a:xfrm>
            <a:off x="6159650" y="775688"/>
            <a:ext cx="507900" cy="507900"/>
          </a:xfrm>
          <a:prstGeom prst="rect">
            <a:avLst/>
          </a:pr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3"/>
          <p:cNvSpPr/>
          <p:nvPr/>
        </p:nvSpPr>
        <p:spPr>
          <a:xfrm>
            <a:off x="3943175" y="2996138"/>
            <a:ext cx="507900" cy="507900"/>
          </a:xfrm>
          <a:prstGeom prst="rect">
            <a:avLst/>
          </a:pr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3"/>
          <p:cNvSpPr/>
          <p:nvPr/>
        </p:nvSpPr>
        <p:spPr>
          <a:xfrm>
            <a:off x="6159650" y="2996138"/>
            <a:ext cx="507900" cy="507900"/>
          </a:xfrm>
          <a:prstGeom prst="rect">
            <a:avLst/>
          </a:pr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5" name="Google Shape;765;p33"/>
          <p:cNvGrpSpPr/>
          <p:nvPr/>
        </p:nvGrpSpPr>
        <p:grpSpPr>
          <a:xfrm>
            <a:off x="4031925" y="3097559"/>
            <a:ext cx="330363" cy="305063"/>
            <a:chOff x="1989449" y="4282269"/>
            <a:chExt cx="374774" cy="346073"/>
          </a:xfrm>
        </p:grpSpPr>
        <p:sp>
          <p:nvSpPr>
            <p:cNvPr id="766" name="Google Shape;766;p3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 name="Google Shape;771;p33"/>
          <p:cNvGrpSpPr/>
          <p:nvPr/>
        </p:nvGrpSpPr>
        <p:grpSpPr>
          <a:xfrm>
            <a:off x="6272491" y="3077054"/>
            <a:ext cx="282206" cy="346060"/>
            <a:chOff x="3086313" y="2877049"/>
            <a:chExt cx="320143" cy="392581"/>
          </a:xfrm>
        </p:grpSpPr>
        <p:sp>
          <p:nvSpPr>
            <p:cNvPr id="772" name="Google Shape;772;p3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 name="Google Shape;784;p33"/>
          <p:cNvGrpSpPr/>
          <p:nvPr/>
        </p:nvGrpSpPr>
        <p:grpSpPr>
          <a:xfrm>
            <a:off x="4015734" y="890541"/>
            <a:ext cx="362768" cy="278190"/>
            <a:chOff x="3042703" y="1529137"/>
            <a:chExt cx="411535" cy="315587"/>
          </a:xfrm>
        </p:grpSpPr>
        <p:sp>
          <p:nvSpPr>
            <p:cNvPr id="785" name="Google Shape;785;p3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3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 name="Google Shape;795;p33"/>
          <p:cNvGrpSpPr/>
          <p:nvPr/>
        </p:nvGrpSpPr>
        <p:grpSpPr>
          <a:xfrm>
            <a:off x="6241967" y="858396"/>
            <a:ext cx="343269" cy="342505"/>
            <a:chOff x="1745217" y="1515471"/>
            <a:chExt cx="343269" cy="342505"/>
          </a:xfrm>
        </p:grpSpPr>
        <p:sp>
          <p:nvSpPr>
            <p:cNvPr id="796" name="Google Shape;796;p3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0" name="Google Shape;800;p33"/>
          <p:cNvSpPr txBox="1"/>
          <p:nvPr>
            <p:ph idx="5" type="subTitle"/>
          </p:nvPr>
        </p:nvSpPr>
        <p:spPr>
          <a:xfrm flipH="1">
            <a:off x="5700350" y="1292869"/>
            <a:ext cx="1426500" cy="3426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t>VENUS</a:t>
            </a:r>
            <a:endParaRPr/>
          </a:p>
        </p:txBody>
      </p:sp>
      <p:sp>
        <p:nvSpPr>
          <p:cNvPr id="801" name="Google Shape;801;p33"/>
          <p:cNvSpPr txBox="1"/>
          <p:nvPr>
            <p:ph idx="6" type="subTitle"/>
          </p:nvPr>
        </p:nvSpPr>
        <p:spPr>
          <a:xfrm flipH="1">
            <a:off x="3483875" y="1292869"/>
            <a:ext cx="1426500" cy="3426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t>JUPITER</a:t>
            </a:r>
            <a:endParaRPr/>
          </a:p>
        </p:txBody>
      </p:sp>
      <p:sp>
        <p:nvSpPr>
          <p:cNvPr id="802" name="Google Shape;802;p33"/>
          <p:cNvSpPr txBox="1"/>
          <p:nvPr>
            <p:ph idx="7" type="subTitle"/>
          </p:nvPr>
        </p:nvSpPr>
        <p:spPr>
          <a:xfrm flipH="1">
            <a:off x="5700350" y="1635481"/>
            <a:ext cx="1426500" cy="611400"/>
          </a:xfrm>
          <a:prstGeom prst="rect">
            <a:avLst/>
          </a:prstGeom>
        </p:spPr>
        <p:txBody>
          <a:bodyPr anchorCtr="0" anchor="t" bIns="34275" lIns="68575" spcFirstLastPara="1" rIns="68575" wrap="square" tIns="34275">
            <a:noAutofit/>
          </a:bodyPr>
          <a:lstStyle/>
          <a:p>
            <a:pPr indent="0" lvl="0" marL="0" rtl="0" algn="ctr">
              <a:spcBef>
                <a:spcPts val="0"/>
              </a:spcBef>
              <a:spcAft>
                <a:spcPts val="0"/>
              </a:spcAft>
              <a:buNone/>
            </a:pPr>
            <a:r>
              <a:rPr lang="en"/>
              <a:t>Venus has a beautiful name and is the second planet from the Sun</a:t>
            </a:r>
            <a:endParaRPr/>
          </a:p>
        </p:txBody>
      </p:sp>
      <p:sp>
        <p:nvSpPr>
          <p:cNvPr id="803" name="Google Shape;803;p33"/>
          <p:cNvSpPr txBox="1"/>
          <p:nvPr>
            <p:ph idx="8" type="subTitle"/>
          </p:nvPr>
        </p:nvSpPr>
        <p:spPr>
          <a:xfrm flipH="1">
            <a:off x="3483875" y="1635494"/>
            <a:ext cx="1426500" cy="611400"/>
          </a:xfrm>
          <a:prstGeom prst="rect">
            <a:avLst/>
          </a:prstGeom>
        </p:spPr>
        <p:txBody>
          <a:bodyPr anchorCtr="0" anchor="t" bIns="34275" lIns="68575" spcFirstLastPara="1" rIns="68575" wrap="square" tIns="34275">
            <a:noAutofit/>
          </a:bodyPr>
          <a:lstStyle/>
          <a:p>
            <a:pPr indent="0" lvl="0" marL="0" rtl="0" algn="ctr">
              <a:spcBef>
                <a:spcPts val="0"/>
              </a:spcBef>
              <a:spcAft>
                <a:spcPts val="0"/>
              </a:spcAft>
              <a:buNone/>
            </a:pPr>
            <a:r>
              <a:rPr lang="en"/>
              <a:t>It’s a gas giant and the biggest planet in our Solar System</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807" name="Shape 807"/>
        <p:cNvGrpSpPr/>
        <p:nvPr/>
      </p:nvGrpSpPr>
      <p:grpSpPr>
        <a:xfrm>
          <a:off x="0" y="0"/>
          <a:ext cx="0" cy="0"/>
          <a:chOff x="0" y="0"/>
          <a:chExt cx="0" cy="0"/>
        </a:xfrm>
      </p:grpSpPr>
      <p:sp>
        <p:nvSpPr>
          <p:cNvPr id="808" name="Google Shape;808;p34"/>
          <p:cNvSpPr/>
          <p:nvPr/>
        </p:nvSpPr>
        <p:spPr>
          <a:xfrm>
            <a:off x="3308075" y="568475"/>
            <a:ext cx="1778100" cy="3961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4"/>
          <p:cNvSpPr/>
          <p:nvPr/>
        </p:nvSpPr>
        <p:spPr>
          <a:xfrm>
            <a:off x="5524550" y="568475"/>
            <a:ext cx="1778100" cy="3961500"/>
          </a:xfrm>
          <a:prstGeom prst="rect">
            <a:avLst/>
          </a:pr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4"/>
          <p:cNvSpPr/>
          <p:nvPr/>
        </p:nvSpPr>
        <p:spPr>
          <a:xfrm>
            <a:off x="3943175" y="1513988"/>
            <a:ext cx="507900" cy="5079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4"/>
          <p:cNvSpPr/>
          <p:nvPr/>
        </p:nvSpPr>
        <p:spPr>
          <a:xfrm>
            <a:off x="6159650" y="1513988"/>
            <a:ext cx="507900" cy="507900"/>
          </a:xfrm>
          <a:prstGeom prst="rect">
            <a:avLst/>
          </a:pr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 name="Google Shape;812;p34"/>
          <p:cNvGrpSpPr/>
          <p:nvPr/>
        </p:nvGrpSpPr>
        <p:grpSpPr>
          <a:xfrm>
            <a:off x="6270489" y="1603591"/>
            <a:ext cx="286221" cy="328679"/>
            <a:chOff x="2212084" y="1960358"/>
            <a:chExt cx="324698" cy="372863"/>
          </a:xfrm>
        </p:grpSpPr>
        <p:sp>
          <p:nvSpPr>
            <p:cNvPr id="813" name="Google Shape;813;p34"/>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4"/>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4"/>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2F2E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6" name="Google Shape;816;p34"/>
          <p:cNvSpPr txBox="1"/>
          <p:nvPr>
            <p:ph idx="1" type="subTitle"/>
          </p:nvPr>
        </p:nvSpPr>
        <p:spPr>
          <a:xfrm flipH="1">
            <a:off x="5700341" y="2567588"/>
            <a:ext cx="1426500" cy="6114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solidFill>
                  <a:srgbClr val="F3F3F3"/>
                </a:solidFill>
              </a:rPr>
              <a:t>It’s a gas giant and the biggest planet in our Solar System</a:t>
            </a:r>
            <a:endParaRPr>
              <a:solidFill>
                <a:srgbClr val="F3F3F3"/>
              </a:solidFill>
            </a:endParaRPr>
          </a:p>
        </p:txBody>
      </p:sp>
      <p:sp>
        <p:nvSpPr>
          <p:cNvPr id="817" name="Google Shape;817;p34"/>
          <p:cNvSpPr txBox="1"/>
          <p:nvPr>
            <p:ph idx="2" type="subTitle"/>
          </p:nvPr>
        </p:nvSpPr>
        <p:spPr>
          <a:xfrm flipH="1">
            <a:off x="3483872" y="2567588"/>
            <a:ext cx="1426500" cy="6114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solidFill>
                  <a:srgbClr val="F3F3F3"/>
                </a:solidFill>
              </a:rPr>
              <a:t>Despite being red, Mars is a cold place. It’s full of iron oxide dust</a:t>
            </a:r>
            <a:endParaRPr>
              <a:solidFill>
                <a:srgbClr val="F3F3F3"/>
              </a:solidFill>
            </a:endParaRPr>
          </a:p>
        </p:txBody>
      </p:sp>
      <p:sp>
        <p:nvSpPr>
          <p:cNvPr id="818" name="Google Shape;818;p34"/>
          <p:cNvSpPr txBox="1"/>
          <p:nvPr>
            <p:ph idx="3" type="subTitle"/>
          </p:nvPr>
        </p:nvSpPr>
        <p:spPr>
          <a:xfrm flipH="1">
            <a:off x="5700341" y="1964738"/>
            <a:ext cx="1426500" cy="6114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solidFill>
                  <a:srgbClr val="F3F3F3"/>
                </a:solidFill>
              </a:rPr>
              <a:t>JUPITER</a:t>
            </a:r>
            <a:endParaRPr>
              <a:solidFill>
                <a:srgbClr val="F3F3F3"/>
              </a:solidFill>
            </a:endParaRPr>
          </a:p>
        </p:txBody>
      </p:sp>
      <p:sp>
        <p:nvSpPr>
          <p:cNvPr id="819" name="Google Shape;819;p34"/>
          <p:cNvSpPr txBox="1"/>
          <p:nvPr>
            <p:ph idx="4" type="subTitle"/>
          </p:nvPr>
        </p:nvSpPr>
        <p:spPr>
          <a:xfrm flipH="1">
            <a:off x="3483872" y="1964738"/>
            <a:ext cx="1426500" cy="6114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solidFill>
                  <a:srgbClr val="F3F3F3"/>
                </a:solidFill>
              </a:rPr>
              <a:t>MARS</a:t>
            </a:r>
            <a:endParaRPr>
              <a:solidFill>
                <a:srgbClr val="F3F3F3"/>
              </a:solidFill>
            </a:endParaRPr>
          </a:p>
        </p:txBody>
      </p:sp>
      <p:sp>
        <p:nvSpPr>
          <p:cNvPr id="820" name="Google Shape;820;p34"/>
          <p:cNvSpPr txBox="1"/>
          <p:nvPr>
            <p:ph type="ctrTitle"/>
          </p:nvPr>
        </p:nvSpPr>
        <p:spPr>
          <a:xfrm flipH="1">
            <a:off x="973500" y="1951175"/>
            <a:ext cx="1245900" cy="1241400"/>
          </a:xfrm>
          <a:prstGeom prst="rect">
            <a:avLst/>
          </a:prstGeom>
        </p:spPr>
        <p:txBody>
          <a:bodyPr anchorCtr="0" anchor="ctr" bIns="34275" lIns="68575" spcFirstLastPara="1" rIns="68575" wrap="square" tIns="34275">
            <a:noAutofit/>
          </a:bodyPr>
          <a:lstStyle/>
          <a:p>
            <a:pPr indent="0" lvl="0" marL="0" rtl="0" algn="l">
              <a:spcBef>
                <a:spcPts val="0"/>
              </a:spcBef>
              <a:spcAft>
                <a:spcPts val="0"/>
              </a:spcAft>
              <a:buNone/>
            </a:pPr>
            <a:r>
              <a:rPr lang="en"/>
              <a:t>WHAT DO WE DO?</a:t>
            </a:r>
            <a:endParaRPr/>
          </a:p>
        </p:txBody>
      </p:sp>
      <p:sp>
        <p:nvSpPr>
          <p:cNvPr id="821" name="Google Shape;821;p34"/>
          <p:cNvSpPr/>
          <p:nvPr/>
        </p:nvSpPr>
        <p:spPr>
          <a:xfrm>
            <a:off x="4025456" y="1596280"/>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 name="Shape 826"/>
        <p:cNvGrpSpPr/>
        <p:nvPr/>
      </p:nvGrpSpPr>
      <p:grpSpPr>
        <a:xfrm>
          <a:off x="0" y="0"/>
          <a:ext cx="0" cy="0"/>
          <a:chOff x="0" y="0"/>
          <a:chExt cx="0" cy="0"/>
        </a:xfrm>
      </p:grpSpPr>
      <p:sp>
        <p:nvSpPr>
          <p:cNvPr id="827" name="Google Shape;827;p35"/>
          <p:cNvSpPr/>
          <p:nvPr/>
        </p:nvSpPr>
        <p:spPr>
          <a:xfrm>
            <a:off x="4727875" y="568475"/>
            <a:ext cx="1778100" cy="3961500"/>
          </a:xfrm>
          <a:prstGeom prst="rect">
            <a:avLst/>
          </a:prstGeom>
          <a:solidFill>
            <a:srgbClr val="FF45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5"/>
          <p:cNvSpPr/>
          <p:nvPr/>
        </p:nvSpPr>
        <p:spPr>
          <a:xfrm>
            <a:off x="6783250" y="568475"/>
            <a:ext cx="1778100" cy="3961500"/>
          </a:xfrm>
          <a:prstGeom prst="rect">
            <a:avLst/>
          </a:prstGeom>
          <a:noFill/>
          <a:ln cap="flat" cmpd="sng" w="19050">
            <a:solidFill>
              <a:srgbClr val="FF457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5"/>
          <p:cNvSpPr/>
          <p:nvPr/>
        </p:nvSpPr>
        <p:spPr>
          <a:xfrm>
            <a:off x="2672500" y="568475"/>
            <a:ext cx="1778100" cy="3961500"/>
          </a:xfrm>
          <a:prstGeom prst="rect">
            <a:avLst/>
          </a:prstGeom>
          <a:noFill/>
          <a:ln cap="flat" cmpd="sng" w="19050">
            <a:solidFill>
              <a:srgbClr val="FF457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5"/>
          <p:cNvSpPr txBox="1"/>
          <p:nvPr>
            <p:ph type="ctrTitle"/>
          </p:nvPr>
        </p:nvSpPr>
        <p:spPr>
          <a:xfrm flipH="1">
            <a:off x="973500" y="1951175"/>
            <a:ext cx="1245900" cy="1241400"/>
          </a:xfrm>
          <a:prstGeom prst="rect">
            <a:avLst/>
          </a:prstGeom>
        </p:spPr>
        <p:txBody>
          <a:bodyPr anchorCtr="0" anchor="ctr" bIns="34275" lIns="68575" spcFirstLastPara="1" rIns="68575" wrap="square" tIns="34275">
            <a:noAutofit/>
          </a:bodyPr>
          <a:lstStyle/>
          <a:p>
            <a:pPr indent="0" lvl="0" marL="0" rtl="0" algn="l">
              <a:spcBef>
                <a:spcPts val="0"/>
              </a:spcBef>
              <a:spcAft>
                <a:spcPts val="0"/>
              </a:spcAft>
              <a:buNone/>
            </a:pPr>
            <a:r>
              <a:rPr lang="en"/>
              <a:t>HOW DO WE DO IT?</a:t>
            </a:r>
            <a:endParaRPr/>
          </a:p>
        </p:txBody>
      </p:sp>
      <p:sp>
        <p:nvSpPr>
          <p:cNvPr id="831" name="Google Shape;831;p35"/>
          <p:cNvSpPr txBox="1"/>
          <p:nvPr>
            <p:ph idx="1" type="subTitle"/>
          </p:nvPr>
        </p:nvSpPr>
        <p:spPr>
          <a:xfrm flipH="1">
            <a:off x="2842350" y="2539033"/>
            <a:ext cx="1426500" cy="10233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solidFill>
                  <a:srgbClr val="21204D"/>
                </a:solidFill>
              </a:rPr>
              <a:t>Mercury is the closest planet to the Sun and the smallest one in our Solar System</a:t>
            </a:r>
            <a:endParaRPr>
              <a:solidFill>
                <a:srgbClr val="21204D"/>
              </a:solidFill>
            </a:endParaRPr>
          </a:p>
        </p:txBody>
      </p:sp>
      <p:sp>
        <p:nvSpPr>
          <p:cNvPr id="832" name="Google Shape;832;p35"/>
          <p:cNvSpPr txBox="1"/>
          <p:nvPr>
            <p:ph idx="2" type="subTitle"/>
          </p:nvPr>
        </p:nvSpPr>
        <p:spPr>
          <a:xfrm flipH="1">
            <a:off x="2677175" y="2248000"/>
            <a:ext cx="1756800" cy="3567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solidFill>
                  <a:srgbClr val="21204D"/>
                </a:solidFill>
              </a:rPr>
              <a:t>AUDIOVISUAL</a:t>
            </a:r>
            <a:endParaRPr>
              <a:solidFill>
                <a:srgbClr val="21204D"/>
              </a:solidFill>
            </a:endParaRPr>
          </a:p>
        </p:txBody>
      </p:sp>
      <p:sp>
        <p:nvSpPr>
          <p:cNvPr id="833" name="Google Shape;833;p35"/>
          <p:cNvSpPr txBox="1"/>
          <p:nvPr>
            <p:ph idx="3" type="subTitle"/>
          </p:nvPr>
        </p:nvSpPr>
        <p:spPr>
          <a:xfrm flipH="1">
            <a:off x="4903700" y="2539033"/>
            <a:ext cx="1426500" cy="10233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solidFill>
                  <a:srgbClr val="21204D"/>
                </a:solidFill>
              </a:rPr>
              <a:t>Saturn is the ringed one. It’s a gas giant, composed mostly of hydrogen and helium</a:t>
            </a:r>
            <a:endParaRPr>
              <a:solidFill>
                <a:srgbClr val="21204D"/>
              </a:solidFill>
            </a:endParaRPr>
          </a:p>
        </p:txBody>
      </p:sp>
      <p:sp>
        <p:nvSpPr>
          <p:cNvPr id="834" name="Google Shape;834;p35"/>
          <p:cNvSpPr txBox="1"/>
          <p:nvPr>
            <p:ph idx="4" type="subTitle"/>
          </p:nvPr>
        </p:nvSpPr>
        <p:spPr>
          <a:xfrm flipH="1">
            <a:off x="4738525" y="2248000"/>
            <a:ext cx="1756800" cy="3567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solidFill>
                  <a:srgbClr val="21204D"/>
                </a:solidFill>
              </a:rPr>
              <a:t>INTERACTIVE</a:t>
            </a:r>
            <a:endParaRPr>
              <a:solidFill>
                <a:srgbClr val="21204D"/>
              </a:solidFill>
            </a:endParaRPr>
          </a:p>
        </p:txBody>
      </p:sp>
      <p:sp>
        <p:nvSpPr>
          <p:cNvPr id="835" name="Google Shape;835;p35"/>
          <p:cNvSpPr txBox="1"/>
          <p:nvPr>
            <p:ph idx="5" type="subTitle"/>
          </p:nvPr>
        </p:nvSpPr>
        <p:spPr>
          <a:xfrm flipH="1">
            <a:off x="6965050" y="2539033"/>
            <a:ext cx="1426500" cy="1023300"/>
          </a:xfrm>
          <a:prstGeom prst="rect">
            <a:avLst/>
          </a:prstGeom>
        </p:spPr>
        <p:txBody>
          <a:bodyPr anchorCtr="0" anchor="t" bIns="34275" lIns="68575" spcFirstLastPara="1" rIns="68575" wrap="square" tIns="34275">
            <a:noAutofit/>
          </a:bodyPr>
          <a:lstStyle/>
          <a:p>
            <a:pPr indent="0" lvl="0" marL="0" rtl="0" algn="ctr">
              <a:spcBef>
                <a:spcPts val="800"/>
              </a:spcBef>
              <a:spcAft>
                <a:spcPts val="0"/>
              </a:spcAft>
              <a:buNone/>
            </a:pPr>
            <a:r>
              <a:rPr lang="en">
                <a:solidFill>
                  <a:srgbClr val="21204D"/>
                </a:solidFill>
              </a:rPr>
              <a:t>Venus has a beautiful name and is the second planet from the Sun. It’s very hot</a:t>
            </a:r>
            <a:endParaRPr>
              <a:solidFill>
                <a:srgbClr val="21204D"/>
              </a:solidFill>
            </a:endParaRPr>
          </a:p>
        </p:txBody>
      </p:sp>
      <p:sp>
        <p:nvSpPr>
          <p:cNvPr id="836" name="Google Shape;836;p35"/>
          <p:cNvSpPr txBox="1"/>
          <p:nvPr>
            <p:ph idx="6" type="subTitle"/>
          </p:nvPr>
        </p:nvSpPr>
        <p:spPr>
          <a:xfrm flipH="1">
            <a:off x="6799875" y="2248000"/>
            <a:ext cx="1756800" cy="356700"/>
          </a:xfrm>
          <a:prstGeom prst="rect">
            <a:avLst/>
          </a:prstGeom>
        </p:spPr>
        <p:txBody>
          <a:bodyPr anchorCtr="0" anchor="b" bIns="34275" lIns="68575" spcFirstLastPara="1" rIns="68575" wrap="square" tIns="34275">
            <a:noAutofit/>
          </a:bodyPr>
          <a:lstStyle/>
          <a:p>
            <a:pPr indent="0" lvl="0" marL="0" rtl="0" algn="ctr">
              <a:spcBef>
                <a:spcPts val="800"/>
              </a:spcBef>
              <a:spcAft>
                <a:spcPts val="0"/>
              </a:spcAft>
              <a:buNone/>
            </a:pPr>
            <a:r>
              <a:rPr lang="en">
                <a:solidFill>
                  <a:srgbClr val="21204D"/>
                </a:solidFill>
              </a:rPr>
              <a:t>DYNAMIC</a:t>
            </a:r>
            <a:endParaRPr>
              <a:solidFill>
                <a:srgbClr val="21204D"/>
              </a:solidFill>
            </a:endParaRPr>
          </a:p>
        </p:txBody>
      </p:sp>
      <p:grpSp>
        <p:nvGrpSpPr>
          <p:cNvPr id="837" name="Google Shape;837;p35"/>
          <p:cNvGrpSpPr/>
          <p:nvPr/>
        </p:nvGrpSpPr>
        <p:grpSpPr>
          <a:xfrm>
            <a:off x="7500711" y="1808536"/>
            <a:ext cx="355230" cy="356725"/>
            <a:chOff x="3972749" y="2894211"/>
            <a:chExt cx="355230" cy="356725"/>
          </a:xfrm>
        </p:grpSpPr>
        <p:sp>
          <p:nvSpPr>
            <p:cNvPr id="838" name="Google Shape;838;p35"/>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5"/>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5"/>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5"/>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5"/>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 name="Google Shape;843;p35"/>
          <p:cNvGrpSpPr/>
          <p:nvPr/>
        </p:nvGrpSpPr>
        <p:grpSpPr>
          <a:xfrm>
            <a:off x="5426647" y="1813133"/>
            <a:ext cx="355263" cy="347552"/>
            <a:chOff x="7985143" y="2900613"/>
            <a:chExt cx="330109" cy="347552"/>
          </a:xfrm>
        </p:grpSpPr>
        <p:sp>
          <p:nvSpPr>
            <p:cNvPr id="844" name="Google Shape;844;p35"/>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5"/>
            <p:cNvSpPr/>
            <p:nvPr/>
          </p:nvSpPr>
          <p:spPr>
            <a:xfrm>
              <a:off x="8163264" y="3005970"/>
              <a:ext cx="32" cy="32"/>
            </a:xfrm>
            <a:custGeom>
              <a:rect b="b" l="l" r="r" t="t"/>
              <a:pathLst>
                <a:path extrusionOk="0" h="1" w="1">
                  <a:moveTo>
                    <a:pt x="1" y="1"/>
                  </a:moveTo>
                  <a:lnTo>
                    <a:pt x="1"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5"/>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5"/>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5"/>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5"/>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5"/>
            <p:cNvSpPr/>
            <p:nvPr/>
          </p:nvSpPr>
          <p:spPr>
            <a:xfrm>
              <a:off x="8168579" y="3016952"/>
              <a:ext cx="32" cy="32"/>
            </a:xfrm>
            <a:custGeom>
              <a:rect b="b" l="l" r="r" t="t"/>
              <a:pathLst>
                <a:path extrusionOk="0" h="1" w="1">
                  <a:moveTo>
                    <a:pt x="0" y="1"/>
                  </a:moveTo>
                  <a:lnTo>
                    <a:pt x="0" y="1"/>
                  </a:ln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5"/>
            <p:cNvSpPr/>
            <p:nvPr/>
          </p:nvSpPr>
          <p:spPr>
            <a:xfrm>
              <a:off x="8168579" y="3017715"/>
              <a:ext cx="32" cy="32"/>
            </a:xfrm>
            <a:custGeom>
              <a:rect b="b" l="l" r="r" t="t"/>
              <a:pathLst>
                <a:path extrusionOk="0" h="1" w="1">
                  <a:moveTo>
                    <a:pt x="0" y="1"/>
                  </a:move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 name="Google Shape;852;p35"/>
          <p:cNvGrpSpPr/>
          <p:nvPr/>
        </p:nvGrpSpPr>
        <p:grpSpPr>
          <a:xfrm>
            <a:off x="3332308" y="1834926"/>
            <a:ext cx="446539" cy="303895"/>
            <a:chOff x="6228583" y="3237664"/>
            <a:chExt cx="446539" cy="303895"/>
          </a:xfrm>
        </p:grpSpPr>
        <p:sp>
          <p:nvSpPr>
            <p:cNvPr id="853" name="Google Shape;853;p35"/>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5"/>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5"/>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5"/>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5"/>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5"/>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35"/>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35"/>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5"/>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5"/>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5"/>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5"/>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5"/>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5"/>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5"/>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5"/>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5"/>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2120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 name="Google Shape;870;p35"/>
          <p:cNvGrpSpPr/>
          <p:nvPr/>
        </p:nvGrpSpPr>
        <p:grpSpPr>
          <a:xfrm flipH="1">
            <a:off x="1693476" y="4184112"/>
            <a:ext cx="2570506" cy="984896"/>
            <a:chOff x="1440175" y="4172575"/>
            <a:chExt cx="1621975" cy="621425"/>
          </a:xfrm>
        </p:grpSpPr>
        <p:sp>
          <p:nvSpPr>
            <p:cNvPr id="871" name="Google Shape;871;p35"/>
            <p:cNvSpPr/>
            <p:nvPr/>
          </p:nvSpPr>
          <p:spPr>
            <a:xfrm>
              <a:off x="1440175" y="4172575"/>
              <a:ext cx="1621975" cy="609825"/>
            </a:xfrm>
            <a:custGeom>
              <a:rect b="b" l="l" r="r" t="t"/>
              <a:pathLst>
                <a:path extrusionOk="0" h="24393" w="64879">
                  <a:moveTo>
                    <a:pt x="19559" y="0"/>
                  </a:moveTo>
                  <a:cubicBezTo>
                    <a:pt x="17224" y="0"/>
                    <a:pt x="14591" y="1033"/>
                    <a:pt x="11575" y="3632"/>
                  </a:cubicBezTo>
                  <a:cubicBezTo>
                    <a:pt x="11167" y="3987"/>
                    <a:pt x="10746" y="4372"/>
                    <a:pt x="10322" y="4786"/>
                  </a:cubicBezTo>
                  <a:cubicBezTo>
                    <a:pt x="1" y="14837"/>
                    <a:pt x="13979" y="24328"/>
                    <a:pt x="13979" y="24328"/>
                  </a:cubicBezTo>
                  <a:lnTo>
                    <a:pt x="32302" y="24353"/>
                  </a:lnTo>
                  <a:lnTo>
                    <a:pt x="43916" y="24373"/>
                  </a:lnTo>
                  <a:lnTo>
                    <a:pt x="55288" y="24392"/>
                  </a:lnTo>
                  <a:cubicBezTo>
                    <a:pt x="55288" y="24392"/>
                    <a:pt x="64879" y="15138"/>
                    <a:pt x="58174" y="10115"/>
                  </a:cubicBezTo>
                  <a:cubicBezTo>
                    <a:pt x="57646" y="9720"/>
                    <a:pt x="57014" y="9350"/>
                    <a:pt x="56274" y="9015"/>
                  </a:cubicBezTo>
                  <a:cubicBezTo>
                    <a:pt x="55020" y="8447"/>
                    <a:pt x="53738" y="8217"/>
                    <a:pt x="52444" y="8217"/>
                  </a:cubicBezTo>
                  <a:cubicBezTo>
                    <a:pt x="49694" y="8217"/>
                    <a:pt x="46895" y="9257"/>
                    <a:pt x="44217" y="10297"/>
                  </a:cubicBezTo>
                  <a:cubicBezTo>
                    <a:pt x="41536" y="11339"/>
                    <a:pt x="38977" y="12381"/>
                    <a:pt x="36709" y="12381"/>
                  </a:cubicBezTo>
                  <a:cubicBezTo>
                    <a:pt x="34895" y="12381"/>
                    <a:pt x="33267" y="11714"/>
                    <a:pt x="31912" y="9848"/>
                  </a:cubicBezTo>
                  <a:cubicBezTo>
                    <a:pt x="31148" y="8798"/>
                    <a:pt x="30353" y="7692"/>
                    <a:pt x="29514" y="6617"/>
                  </a:cubicBezTo>
                  <a:lnTo>
                    <a:pt x="27491" y="8728"/>
                  </a:lnTo>
                  <a:lnTo>
                    <a:pt x="28573" y="5453"/>
                  </a:lnTo>
                  <a:cubicBezTo>
                    <a:pt x="28118" y="4910"/>
                    <a:pt x="27649" y="4387"/>
                    <a:pt x="27166" y="3889"/>
                  </a:cubicBezTo>
                  <a:lnTo>
                    <a:pt x="25246" y="10140"/>
                  </a:lnTo>
                  <a:lnTo>
                    <a:pt x="25246" y="2157"/>
                  </a:lnTo>
                  <a:cubicBezTo>
                    <a:pt x="23554" y="852"/>
                    <a:pt x="21679" y="0"/>
                    <a:pt x="19559" y="0"/>
                  </a:cubicBezTo>
                  <a:close/>
                </a:path>
              </a:pathLst>
            </a:custGeom>
            <a:solidFill>
              <a:srgbClr val="4F4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5"/>
            <p:cNvSpPr/>
            <p:nvPr/>
          </p:nvSpPr>
          <p:spPr>
            <a:xfrm>
              <a:off x="1824900" y="4356100"/>
              <a:ext cx="437875" cy="437900"/>
            </a:xfrm>
            <a:custGeom>
              <a:rect b="b" l="l" r="r" t="t"/>
              <a:pathLst>
                <a:path extrusionOk="0" h="17516" w="17515">
                  <a:moveTo>
                    <a:pt x="143" y="1"/>
                  </a:moveTo>
                  <a:lnTo>
                    <a:pt x="0" y="144"/>
                  </a:lnTo>
                  <a:lnTo>
                    <a:pt x="17372" y="17515"/>
                  </a:lnTo>
                  <a:lnTo>
                    <a:pt x="17515" y="17372"/>
                  </a:lnTo>
                  <a:lnTo>
                    <a:pt x="14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5"/>
            <p:cNvSpPr/>
            <p:nvPr/>
          </p:nvSpPr>
          <p:spPr>
            <a:xfrm>
              <a:off x="1868825" y="4648425"/>
              <a:ext cx="251000" cy="5200"/>
            </a:xfrm>
            <a:custGeom>
              <a:rect b="b" l="l" r="r" t="t"/>
              <a:pathLst>
                <a:path extrusionOk="0" h="208" w="10040">
                  <a:moveTo>
                    <a:pt x="0" y="0"/>
                  </a:moveTo>
                  <a:lnTo>
                    <a:pt x="0" y="208"/>
                  </a:lnTo>
                  <a:lnTo>
                    <a:pt x="10040" y="208"/>
                  </a:lnTo>
                  <a:lnTo>
                    <a:pt x="100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5"/>
            <p:cNvSpPr/>
            <p:nvPr/>
          </p:nvSpPr>
          <p:spPr>
            <a:xfrm>
              <a:off x="2025200" y="4382500"/>
              <a:ext cx="5100" cy="176400"/>
            </a:xfrm>
            <a:custGeom>
              <a:rect b="b" l="l" r="r" t="t"/>
              <a:pathLst>
                <a:path extrusionOk="0" h="7056" w="204">
                  <a:moveTo>
                    <a:pt x="1" y="1"/>
                  </a:moveTo>
                  <a:lnTo>
                    <a:pt x="1" y="7056"/>
                  </a:lnTo>
                  <a:lnTo>
                    <a:pt x="203" y="7056"/>
                  </a:lnTo>
                  <a:lnTo>
                    <a:pt x="203"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5"/>
            <p:cNvSpPr/>
            <p:nvPr/>
          </p:nvSpPr>
          <p:spPr>
            <a:xfrm>
              <a:off x="2472825" y="4508200"/>
              <a:ext cx="275425" cy="275425"/>
            </a:xfrm>
            <a:custGeom>
              <a:rect b="b" l="l" r="r" t="t"/>
              <a:pathLst>
                <a:path extrusionOk="0" h="11017" w="11017">
                  <a:moveTo>
                    <a:pt x="10873" y="0"/>
                  </a:moveTo>
                  <a:lnTo>
                    <a:pt x="0" y="10874"/>
                  </a:lnTo>
                  <a:lnTo>
                    <a:pt x="148" y="11017"/>
                  </a:lnTo>
                  <a:lnTo>
                    <a:pt x="11017" y="144"/>
                  </a:lnTo>
                  <a:lnTo>
                    <a:pt x="10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5"/>
            <p:cNvSpPr/>
            <p:nvPr/>
          </p:nvSpPr>
          <p:spPr>
            <a:xfrm>
              <a:off x="2634775" y="4619200"/>
              <a:ext cx="190550" cy="5100"/>
            </a:xfrm>
            <a:custGeom>
              <a:rect b="b" l="l" r="r" t="t"/>
              <a:pathLst>
                <a:path extrusionOk="0" h="204" w="7622">
                  <a:moveTo>
                    <a:pt x="0" y="1"/>
                  </a:moveTo>
                  <a:lnTo>
                    <a:pt x="0" y="203"/>
                  </a:lnTo>
                  <a:lnTo>
                    <a:pt x="7622" y="203"/>
                  </a:lnTo>
                  <a:lnTo>
                    <a:pt x="762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5"/>
            <p:cNvSpPr/>
            <p:nvPr/>
          </p:nvSpPr>
          <p:spPr>
            <a:xfrm>
              <a:off x="2567650" y="4558875"/>
              <a:ext cx="5225" cy="127450"/>
            </a:xfrm>
            <a:custGeom>
              <a:rect b="b" l="l" r="r" t="t"/>
              <a:pathLst>
                <a:path extrusionOk="0" h="5098" w="209">
                  <a:moveTo>
                    <a:pt x="1" y="1"/>
                  </a:moveTo>
                  <a:lnTo>
                    <a:pt x="1" y="5098"/>
                  </a:lnTo>
                  <a:lnTo>
                    <a:pt x="208" y="5098"/>
                  </a:lnTo>
                  <a:lnTo>
                    <a:pt x="20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theme/theme1.xml><?xml version="1.0" encoding="utf-8"?>
<a:theme xmlns:a="http://schemas.openxmlformats.org/drawingml/2006/main" xmlns:r="http://schemas.openxmlformats.org/officeDocument/2006/relationships" name="Tema de Offic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Video Production Agency by Slidesgo">
  <a:themeElements>
    <a:clrScheme name="Personalizado 1">
      <a:dk1>
        <a:srgbClr val="F3F3F3"/>
      </a:dk1>
      <a:lt1>
        <a:srgbClr val="FFFFFF"/>
      </a:lt1>
      <a:dk2>
        <a:srgbClr val="FFFFFF"/>
      </a:dk2>
      <a:lt2>
        <a:srgbClr val="FFFFFF"/>
      </a:lt2>
      <a:accent1>
        <a:srgbClr val="34435E"/>
      </a:accent1>
      <a:accent2>
        <a:srgbClr val="6369D1"/>
      </a:accent2>
      <a:accent3>
        <a:srgbClr val="0A2472"/>
      </a:accent3>
      <a:accent4>
        <a:srgbClr val="001C55"/>
      </a:accent4>
      <a:accent5>
        <a:srgbClr val="FF457A"/>
      </a:accent5>
      <a:accent6>
        <a:srgbClr val="65A2E3"/>
      </a:accent6>
      <a:hlink>
        <a:srgbClr val="FFFFFF"/>
      </a:hlink>
      <a:folHlink>
        <a:srgbClr val="FFFFFF"/>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